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31"/>
  </p:notesMasterIdLst>
  <p:handoutMasterIdLst>
    <p:handoutMasterId r:id="rId32"/>
  </p:handoutMasterIdLst>
  <p:sldIdLst>
    <p:sldId id="390" r:id="rId5"/>
    <p:sldId id="397" r:id="rId6"/>
    <p:sldId id="424" r:id="rId7"/>
    <p:sldId id="423" r:id="rId8"/>
    <p:sldId id="398" r:id="rId9"/>
    <p:sldId id="386" r:id="rId10"/>
    <p:sldId id="399" r:id="rId11"/>
    <p:sldId id="400" r:id="rId12"/>
    <p:sldId id="401" r:id="rId13"/>
    <p:sldId id="402" r:id="rId14"/>
    <p:sldId id="406" r:id="rId15"/>
    <p:sldId id="407" r:id="rId16"/>
    <p:sldId id="408" r:id="rId17"/>
    <p:sldId id="409" r:id="rId18"/>
    <p:sldId id="410" r:id="rId19"/>
    <p:sldId id="403" r:id="rId20"/>
    <p:sldId id="404" r:id="rId21"/>
    <p:sldId id="421" r:id="rId22"/>
    <p:sldId id="425" r:id="rId23"/>
    <p:sldId id="426" r:id="rId24"/>
    <p:sldId id="416" r:id="rId25"/>
    <p:sldId id="415" r:id="rId26"/>
    <p:sldId id="419" r:id="rId27"/>
    <p:sldId id="405" r:id="rId28"/>
    <p:sldId id="414" r:id="rId29"/>
    <p:sldId id="392" r:id="rId30"/>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yan Mu" initials="SM" lastIdx="1" clrIdx="0">
    <p:extLst>
      <p:ext uri="{19B8F6BF-5375-455C-9EA6-DF929625EA0E}">
        <p15:presenceInfo xmlns:p15="http://schemas.microsoft.com/office/powerpoint/2012/main" userId="S::mushuyan@islide.cc::5a701452-529a-4685-8842-5f60ae489a4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54E1A"/>
    <a:srgbClr val="7C78F0"/>
    <a:srgbClr val="000000"/>
    <a:srgbClr val="D9D9D9"/>
    <a:srgbClr val="E82F58"/>
    <a:srgbClr val="2BDFC0"/>
    <a:srgbClr val="979797"/>
    <a:srgbClr val="636363"/>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7B2F07-39C4-4FAC-B857-A8E73418AC6A}" v="3" dt="2022-12-23T08:57:53.598"/>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87" autoAdjust="0"/>
    <p:restoredTop sz="96565"/>
  </p:normalViewPr>
  <p:slideViewPr>
    <p:cSldViewPr snapToGrid="0">
      <p:cViewPr varScale="1">
        <p:scale>
          <a:sx n="84" d="100"/>
          <a:sy n="84" d="100"/>
        </p:scale>
        <p:origin x="285" y="42"/>
      </p:cViewPr>
      <p:guideLst/>
    </p:cSldViewPr>
  </p:slideViewPr>
  <p:notesTextViewPr>
    <p:cViewPr>
      <p:scale>
        <a:sx n="165" d="100"/>
        <a:sy n="165" d="100"/>
      </p:scale>
      <p:origin x="0" y="0"/>
    </p:cViewPr>
  </p:notesTextViewPr>
  <p:sorterViewPr>
    <p:cViewPr>
      <p:scale>
        <a:sx n="80" d="100"/>
        <a:sy n="80" d="100"/>
      </p:scale>
      <p:origin x="0" y="0"/>
    </p:cViewPr>
  </p:sorterViewPr>
  <p:notesViewPr>
    <p:cSldViewPr snapToGrid="0" showGuides="1">
      <p:cViewPr varScale="1">
        <p:scale>
          <a:sx n="67" d="100"/>
          <a:sy n="67" d="100"/>
        </p:scale>
        <p:origin x="2613" y="2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列1</c:v>
                </c:pt>
              </c:strCache>
            </c:strRef>
          </c:tx>
          <c:spPr>
            <a:scene3d>
              <a:camera prst="orthographicFront"/>
              <a:lightRig rig="threePt" dir="t"/>
            </a:scene3d>
            <a:sp3d prstMaterial="matte"/>
          </c:spPr>
          <c:dPt>
            <c:idx val="0"/>
            <c:bubble3D val="0"/>
            <c:spPr>
              <a:solidFill>
                <a:schemeClr val="accent1"/>
              </a:solidFill>
              <a:ln w="25400">
                <a:solidFill>
                  <a:schemeClr val="lt1"/>
                </a:solidFill>
              </a:ln>
              <a:effectLst/>
              <a:scene3d>
                <a:camera prst="orthographicFront"/>
                <a:lightRig rig="threePt" dir="t"/>
              </a:scene3d>
              <a:sp3d contourW="25400" prstMaterial="matte">
                <a:contourClr>
                  <a:schemeClr val="lt1"/>
                </a:contourClr>
              </a:sp3d>
            </c:spPr>
            <c:extLst>
              <c:ext xmlns:c16="http://schemas.microsoft.com/office/drawing/2014/chart" uri="{C3380CC4-5D6E-409C-BE32-E72D297353CC}">
                <c16:uniqueId val="{00000001-EF4D-41B6-BA29-73CFA00D2C33}"/>
              </c:ext>
            </c:extLst>
          </c:dPt>
          <c:dPt>
            <c:idx val="1"/>
            <c:bubble3D val="0"/>
            <c:spPr>
              <a:solidFill>
                <a:schemeClr val="accent1">
                  <a:lumMod val="75000"/>
                </a:schemeClr>
              </a:solidFill>
              <a:ln w="25400">
                <a:solidFill>
                  <a:schemeClr val="lt1"/>
                </a:solidFill>
              </a:ln>
              <a:effectLst/>
              <a:scene3d>
                <a:camera prst="orthographicFront"/>
                <a:lightRig rig="threePt" dir="t"/>
              </a:scene3d>
              <a:sp3d contourW="25400" prstMaterial="matte">
                <a:contourClr>
                  <a:schemeClr val="lt1"/>
                </a:contourClr>
              </a:sp3d>
            </c:spPr>
            <c:extLst>
              <c:ext xmlns:c16="http://schemas.microsoft.com/office/drawing/2014/chart" uri="{C3380CC4-5D6E-409C-BE32-E72D297353CC}">
                <c16:uniqueId val="{00000003-EF4D-41B6-BA29-73CFA00D2C33}"/>
              </c:ext>
            </c:extLst>
          </c:dPt>
          <c:dPt>
            <c:idx val="2"/>
            <c:bubble3D val="0"/>
            <c:spPr>
              <a:solidFill>
                <a:schemeClr val="accent1">
                  <a:lumMod val="60000"/>
                  <a:lumOff val="40000"/>
                </a:schemeClr>
              </a:solidFill>
              <a:ln w="25400">
                <a:solidFill>
                  <a:schemeClr val="lt1"/>
                </a:solidFill>
              </a:ln>
              <a:effectLst/>
              <a:scene3d>
                <a:camera prst="orthographicFront"/>
                <a:lightRig rig="threePt" dir="t"/>
              </a:scene3d>
              <a:sp3d contourW="25400" prstMaterial="matte">
                <a:contourClr>
                  <a:schemeClr val="lt1"/>
                </a:contourClr>
              </a:sp3d>
            </c:spPr>
            <c:extLst>
              <c:ext xmlns:c16="http://schemas.microsoft.com/office/drawing/2014/chart" uri="{C3380CC4-5D6E-409C-BE32-E72D297353CC}">
                <c16:uniqueId val="{00000005-EF4D-41B6-BA29-73CFA00D2C33}"/>
              </c:ext>
            </c:extLst>
          </c:dPt>
          <c:dPt>
            <c:idx val="3"/>
            <c:bubble3D val="0"/>
            <c:spPr>
              <a:solidFill>
                <a:schemeClr val="accent4"/>
              </a:solidFill>
              <a:ln w="25400">
                <a:solidFill>
                  <a:schemeClr val="lt1"/>
                </a:solidFill>
              </a:ln>
              <a:effectLst/>
              <a:scene3d>
                <a:camera prst="orthographicFront"/>
                <a:lightRig rig="threePt" dir="t"/>
              </a:scene3d>
              <a:sp3d contourW="25400" prstMaterial="matte">
                <a:contourClr>
                  <a:schemeClr val="lt1"/>
                </a:contourClr>
              </a:sp3d>
            </c:spPr>
            <c:extLst>
              <c:ext xmlns:c16="http://schemas.microsoft.com/office/drawing/2014/chart" uri="{C3380CC4-5D6E-409C-BE32-E72D297353CC}">
                <c16:uniqueId val="{00000007-EF4D-41B6-BA29-73CFA00D2C33}"/>
              </c:ext>
            </c:extLst>
          </c:dPt>
          <c:cat>
            <c:numRef>
              <c:f>Sheet1!$A$2:$A$5</c:f>
              <c:numCache>
                <c:formatCode>General</c:formatCode>
                <c:ptCount val="4"/>
              </c:numCache>
            </c:numRef>
          </c:cat>
          <c:val>
            <c:numRef>
              <c:f>Sheet1!$B$2:$B$5</c:f>
              <c:numCache>
                <c:formatCode>General</c:formatCode>
                <c:ptCount val="4"/>
                <c:pt idx="0">
                  <c:v>32.5</c:v>
                </c:pt>
                <c:pt idx="1">
                  <c:v>6.1</c:v>
                </c:pt>
                <c:pt idx="2">
                  <c:v>61.4</c:v>
                </c:pt>
              </c:numCache>
            </c:numRef>
          </c:val>
          <c:extLst>
            <c:ext xmlns:c16="http://schemas.microsoft.com/office/drawing/2014/chart" uri="{C3380CC4-5D6E-409C-BE32-E72D297353CC}">
              <c16:uniqueId val="{00000008-EF4D-41B6-BA29-73CFA00D2C33}"/>
            </c:ext>
          </c:extLst>
        </c:ser>
        <c:dLbls>
          <c:showLegendKey val="0"/>
          <c:showVal val="0"/>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C6C825D-4FC7-AE38-6AE4-BCAD98A78C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55D6129-4007-24AA-A555-8898C42753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120DC5-E229-47A9-A5DB-700F7D49BFD7}" type="datetimeFigureOut">
              <a:rPr lang="zh-CN" altLang="en-US" smtClean="0"/>
              <a:t>2023/10/8</a:t>
            </a:fld>
            <a:endParaRPr lang="zh-CN" altLang="en-US"/>
          </a:p>
        </p:txBody>
      </p:sp>
      <p:sp>
        <p:nvSpPr>
          <p:cNvPr id="4" name="页脚占位符 3">
            <a:extLst>
              <a:ext uri="{FF2B5EF4-FFF2-40B4-BE49-F238E27FC236}">
                <a16:creationId xmlns:a16="http://schemas.microsoft.com/office/drawing/2014/main" id="{326FA903-75E5-51DB-4028-376B8C1DDA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BA4B95F-D85B-8D66-43C1-8399905DE0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475DF4-090E-4BA8-9E26-65BFCB850B5B}" type="slidenum">
              <a:rPr lang="zh-CN" altLang="en-US" smtClean="0"/>
              <a:t>‹#›</a:t>
            </a:fld>
            <a:endParaRPr lang="zh-CN" altLang="en-US"/>
          </a:p>
        </p:txBody>
      </p:sp>
    </p:spTree>
    <p:extLst>
      <p:ext uri="{BB962C8B-B14F-4D97-AF65-F5344CB8AC3E}">
        <p14:creationId xmlns:p14="http://schemas.microsoft.com/office/powerpoint/2010/main" val="836210090"/>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BE6FB-4983-42F5-B216-1A2ADEE7DF7A}" type="datetimeFigureOut">
              <a:rPr lang="zh-CN" altLang="en-US" smtClean="0"/>
              <a:t>2023/10/8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735503-9D21-443F-BC18-5459550EB72F}" type="slidenum">
              <a:rPr lang="zh-CN" altLang="en-US" smtClean="0"/>
              <a:t>‹#›</a:t>
            </a:fld>
            <a:endParaRPr lang="zh-CN" altLang="en-US"/>
          </a:p>
        </p:txBody>
      </p:sp>
    </p:spTree>
    <p:extLst>
      <p:ext uri="{BB962C8B-B14F-4D97-AF65-F5344CB8AC3E}">
        <p14:creationId xmlns:p14="http://schemas.microsoft.com/office/powerpoint/2010/main" val="38546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MicrosoftYaHei"/>
              </a:rPr>
              <a:t>而屡见报端的校园暴力和欺凌事件，令人触目惊心。青少年是祖国的未来，民族的希望，教育培养他们的校园应该是最安全、最阳光的地方。但是少数地方学生间欺凌和欺凌事件时有发生，不仅伤害未成年人身心健康，也容易形成舆论热点，影响社会稳定。</a:t>
            </a:r>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2</a:t>
            </a:fld>
            <a:endParaRPr lang="zh-CN" altLang="en-US"/>
          </a:p>
        </p:txBody>
      </p:sp>
    </p:spTree>
    <p:extLst>
      <p:ext uri="{BB962C8B-B14F-4D97-AF65-F5344CB8AC3E}">
        <p14:creationId xmlns:p14="http://schemas.microsoft.com/office/powerpoint/2010/main" val="4149772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32" name="任意多边形: 形状 431">
            <a:extLst>
              <a:ext uri="{FF2B5EF4-FFF2-40B4-BE49-F238E27FC236}">
                <a16:creationId xmlns:a16="http://schemas.microsoft.com/office/drawing/2014/main" id="{2F122F57-0654-6765-E6B8-DB598BCB86C3}"/>
              </a:ext>
            </a:extLst>
          </p:cNvPr>
          <p:cNvSpPr/>
          <p:nvPr userDrawn="1"/>
        </p:nvSpPr>
        <p:spPr>
          <a:xfrm>
            <a:off x="7513042" y="3782896"/>
            <a:ext cx="4678958" cy="3075104"/>
          </a:xfrm>
          <a:custGeom>
            <a:avLst/>
            <a:gdLst>
              <a:gd name="connsiteX0" fmla="*/ 4678958 w 4678958"/>
              <a:gd name="connsiteY0" fmla="*/ 0 h 3075104"/>
              <a:gd name="connsiteX1" fmla="*/ 4678958 w 4678958"/>
              <a:gd name="connsiteY1" fmla="*/ 3075104 h 3075104"/>
              <a:gd name="connsiteX2" fmla="*/ 186502 w 4678958"/>
              <a:gd name="connsiteY2" fmla="*/ 3075104 h 3075104"/>
              <a:gd name="connsiteX3" fmla="*/ 100550 w 4678958"/>
              <a:gd name="connsiteY3" fmla="*/ 2976849 h 3075104"/>
              <a:gd name="connsiteX4" fmla="*/ 1288812 w 4678958"/>
              <a:gd name="connsiteY4" fmla="*/ 1130134 h 3075104"/>
              <a:gd name="connsiteX5" fmla="*/ 4642803 w 4678958"/>
              <a:gd name="connsiteY5" fmla="*/ 1422 h 3075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8958" h="3075104">
                <a:moveTo>
                  <a:pt x="4678958" y="0"/>
                </a:moveTo>
                <a:lnTo>
                  <a:pt x="4678958" y="3075104"/>
                </a:lnTo>
                <a:lnTo>
                  <a:pt x="186502" y="3075104"/>
                </a:lnTo>
                <a:lnTo>
                  <a:pt x="100550" y="2976849"/>
                </a:lnTo>
                <a:cubicBezTo>
                  <a:pt x="-277455" y="2435506"/>
                  <a:pt x="474425" y="1589716"/>
                  <a:pt x="1288812" y="1130134"/>
                </a:cubicBezTo>
                <a:cubicBezTo>
                  <a:pt x="1940322" y="762469"/>
                  <a:pt x="3609102" y="90480"/>
                  <a:pt x="4642803" y="1422"/>
                </a:cubicBezTo>
                <a:close/>
              </a:path>
            </a:pathLst>
          </a:cu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33" name="任意多边形: 形状 432">
            <a:extLst>
              <a:ext uri="{FF2B5EF4-FFF2-40B4-BE49-F238E27FC236}">
                <a16:creationId xmlns:a16="http://schemas.microsoft.com/office/drawing/2014/main" id="{F7594474-3CB4-9D0C-9861-BD5C43103C5F}"/>
              </a:ext>
            </a:extLst>
          </p:cNvPr>
          <p:cNvSpPr/>
          <p:nvPr userDrawn="1"/>
        </p:nvSpPr>
        <p:spPr>
          <a:xfrm>
            <a:off x="4285696" y="0"/>
            <a:ext cx="7906305" cy="6012578"/>
          </a:xfrm>
          <a:custGeom>
            <a:avLst/>
            <a:gdLst>
              <a:gd name="connsiteX0" fmla="*/ 5827 w 7906305"/>
              <a:gd name="connsiteY0" fmla="*/ 0 h 6012578"/>
              <a:gd name="connsiteX1" fmla="*/ 7906305 w 7906305"/>
              <a:gd name="connsiteY1" fmla="*/ 0 h 6012578"/>
              <a:gd name="connsiteX2" fmla="*/ 7906305 w 7906305"/>
              <a:gd name="connsiteY2" fmla="*/ 6012578 h 6012578"/>
              <a:gd name="connsiteX3" fmla="*/ 7729239 w 7906305"/>
              <a:gd name="connsiteY3" fmla="*/ 5950708 h 6012578"/>
              <a:gd name="connsiteX4" fmla="*/ 7245905 w 7906305"/>
              <a:gd name="connsiteY4" fmla="*/ 5688819 h 6012578"/>
              <a:gd name="connsiteX5" fmla="*/ 5345985 w 7906305"/>
              <a:gd name="connsiteY5" fmla="*/ 2163299 h 6012578"/>
              <a:gd name="connsiteX6" fmla="*/ 1820465 w 7906305"/>
              <a:gd name="connsiteY6" fmla="*/ 1716259 h 6012578"/>
              <a:gd name="connsiteX7" fmla="*/ 0 w 7906305"/>
              <a:gd name="connsiteY7" fmla="*/ 72244 h 601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6305" h="6012578">
                <a:moveTo>
                  <a:pt x="5827" y="0"/>
                </a:moveTo>
                <a:lnTo>
                  <a:pt x="7906305" y="0"/>
                </a:lnTo>
                <a:lnTo>
                  <a:pt x="7906305" y="6012578"/>
                </a:lnTo>
                <a:lnTo>
                  <a:pt x="7729239" y="5950708"/>
                </a:lnTo>
                <a:cubicBezTo>
                  <a:pt x="7549137" y="5880014"/>
                  <a:pt x="7383382" y="5791054"/>
                  <a:pt x="7245905" y="5688819"/>
                </a:cubicBezTo>
                <a:cubicBezTo>
                  <a:pt x="6512692" y="5143566"/>
                  <a:pt x="6250225" y="2825392"/>
                  <a:pt x="5345985" y="2163299"/>
                </a:cubicBezTo>
                <a:cubicBezTo>
                  <a:pt x="4441745" y="1501206"/>
                  <a:pt x="2650198" y="2129432"/>
                  <a:pt x="1820465" y="1716259"/>
                </a:cubicBezTo>
                <a:cubicBezTo>
                  <a:pt x="1198166" y="1406379"/>
                  <a:pt x="54848" y="589769"/>
                  <a:pt x="0" y="72244"/>
                </a:cubicBezTo>
                <a:close/>
              </a:path>
            </a:pathLst>
          </a:cu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34" name="任意多边形: 形状 433">
            <a:extLst>
              <a:ext uri="{FF2B5EF4-FFF2-40B4-BE49-F238E27FC236}">
                <a16:creationId xmlns:a16="http://schemas.microsoft.com/office/drawing/2014/main" id="{E904C99F-823F-E8BB-4434-18D090BB8971}"/>
              </a:ext>
            </a:extLst>
          </p:cNvPr>
          <p:cNvSpPr/>
          <p:nvPr userDrawn="1"/>
        </p:nvSpPr>
        <p:spPr>
          <a:xfrm>
            <a:off x="1" y="0"/>
            <a:ext cx="2188047" cy="1553155"/>
          </a:xfrm>
          <a:custGeom>
            <a:avLst/>
            <a:gdLst>
              <a:gd name="connsiteX0" fmla="*/ 0 w 2188047"/>
              <a:gd name="connsiteY0" fmla="*/ 0 h 1553155"/>
              <a:gd name="connsiteX1" fmla="*/ 2188047 w 2188047"/>
              <a:gd name="connsiteY1" fmla="*/ 0 h 1553155"/>
              <a:gd name="connsiteX2" fmla="*/ 2143141 w 2188047"/>
              <a:gd name="connsiteY2" fmla="*/ 48736 h 1553155"/>
              <a:gd name="connsiteX3" fmla="*/ 1853075 w 2188047"/>
              <a:gd name="connsiteY3" fmla="*/ 254000 h 1553155"/>
              <a:gd name="connsiteX4" fmla="*/ 379875 w 2188047"/>
              <a:gd name="connsiteY4" fmla="*/ 772160 h 1553155"/>
              <a:gd name="connsiteX5" fmla="*/ 8797 w 2188047"/>
              <a:gd name="connsiteY5" fmla="*/ 1526124 h 1553155"/>
              <a:gd name="connsiteX6" fmla="*/ 0 w 2188047"/>
              <a:gd name="connsiteY6" fmla="*/ 1553155 h 1553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8047" h="1553155">
                <a:moveTo>
                  <a:pt x="0" y="0"/>
                </a:moveTo>
                <a:lnTo>
                  <a:pt x="2188047" y="0"/>
                </a:lnTo>
                <a:lnTo>
                  <a:pt x="2143141" y="48736"/>
                </a:lnTo>
                <a:cubicBezTo>
                  <a:pt x="2068658" y="119062"/>
                  <a:pt x="1964200" y="191770"/>
                  <a:pt x="1853075" y="254000"/>
                </a:cubicBezTo>
                <a:cubicBezTo>
                  <a:pt x="1556742" y="419947"/>
                  <a:pt x="710075" y="523240"/>
                  <a:pt x="379875" y="772160"/>
                </a:cubicBezTo>
                <a:cubicBezTo>
                  <a:pt x="173500" y="927735"/>
                  <a:pt x="82880" y="1289024"/>
                  <a:pt x="8797" y="1526124"/>
                </a:cubicBezTo>
                <a:lnTo>
                  <a:pt x="0" y="1553155"/>
                </a:lnTo>
                <a:close/>
              </a:path>
            </a:pathLst>
          </a:custGeom>
          <a:gradFill>
            <a:gsLst>
              <a:gs pos="0">
                <a:schemeClr val="accent1">
                  <a:lumMod val="60000"/>
                  <a:lumOff val="40000"/>
                </a:schemeClr>
              </a:gs>
              <a:gs pos="69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 name="组合 6">
            <a:extLst>
              <a:ext uri="{FF2B5EF4-FFF2-40B4-BE49-F238E27FC236}">
                <a16:creationId xmlns:a16="http://schemas.microsoft.com/office/drawing/2014/main" id="{11DB30F1-7A5A-3593-AB5F-743CB688F56D}"/>
              </a:ext>
            </a:extLst>
          </p:cNvPr>
          <p:cNvGrpSpPr/>
          <p:nvPr userDrawn="1"/>
        </p:nvGrpSpPr>
        <p:grpSpPr>
          <a:xfrm>
            <a:off x="658813" y="6241098"/>
            <a:ext cx="892084" cy="387986"/>
            <a:chOff x="822960" y="5638800"/>
            <a:chExt cx="892084" cy="387986"/>
          </a:xfrm>
        </p:grpSpPr>
        <p:sp>
          <p:nvSpPr>
            <p:cNvPr id="10" name="椭圆 9">
              <a:extLst>
                <a:ext uri="{FF2B5EF4-FFF2-40B4-BE49-F238E27FC236}">
                  <a16:creationId xmlns:a16="http://schemas.microsoft.com/office/drawing/2014/main" id="{0D0FA0C4-72B0-BD09-5853-82B1F3E68101}"/>
                </a:ext>
              </a:extLst>
            </p:cNvPr>
            <p:cNvSpPr/>
            <p:nvPr/>
          </p:nvSpPr>
          <p:spPr>
            <a:xfrm>
              <a:off x="822960" y="5638800"/>
              <a:ext cx="111760" cy="111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B2A8BEDD-A007-FDD2-1373-05361A715FB4}"/>
                </a:ext>
              </a:extLst>
            </p:cNvPr>
            <p:cNvSpPr/>
            <p:nvPr/>
          </p:nvSpPr>
          <p:spPr>
            <a:xfrm>
              <a:off x="1083068" y="5638800"/>
              <a:ext cx="111760" cy="111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335F1B36-73E4-BE4A-7727-414AAB5953ED}"/>
                </a:ext>
              </a:extLst>
            </p:cNvPr>
            <p:cNvSpPr/>
            <p:nvPr/>
          </p:nvSpPr>
          <p:spPr>
            <a:xfrm>
              <a:off x="1343176" y="5638800"/>
              <a:ext cx="111760" cy="111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4367457A-05C0-4BBB-5FCD-6DFA5A20C36E}"/>
                </a:ext>
              </a:extLst>
            </p:cNvPr>
            <p:cNvSpPr/>
            <p:nvPr/>
          </p:nvSpPr>
          <p:spPr>
            <a:xfrm>
              <a:off x="1603284" y="5638800"/>
              <a:ext cx="111760" cy="111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6698D78E-E6EC-2A00-0E2A-17C828F2F8FB}"/>
                </a:ext>
              </a:extLst>
            </p:cNvPr>
            <p:cNvSpPr/>
            <p:nvPr/>
          </p:nvSpPr>
          <p:spPr>
            <a:xfrm>
              <a:off x="822960" y="5915026"/>
              <a:ext cx="111760" cy="111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097233FB-9D62-84B9-7447-D67E22526034}"/>
                </a:ext>
              </a:extLst>
            </p:cNvPr>
            <p:cNvSpPr/>
            <p:nvPr/>
          </p:nvSpPr>
          <p:spPr>
            <a:xfrm>
              <a:off x="1083068" y="5915026"/>
              <a:ext cx="111760" cy="111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9D9DDDBB-068C-0645-D4B2-52160E4ABB3C}"/>
                </a:ext>
              </a:extLst>
            </p:cNvPr>
            <p:cNvSpPr/>
            <p:nvPr/>
          </p:nvSpPr>
          <p:spPr>
            <a:xfrm>
              <a:off x="1343176" y="5915026"/>
              <a:ext cx="111760" cy="111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B850AFC5-D332-3F1E-82F9-70A13355239F}"/>
                </a:ext>
              </a:extLst>
            </p:cNvPr>
            <p:cNvSpPr/>
            <p:nvPr/>
          </p:nvSpPr>
          <p:spPr>
            <a:xfrm>
              <a:off x="1603284" y="5915026"/>
              <a:ext cx="111760" cy="111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F534449D-FA05-E9BD-C3FE-365D73CD2149}"/>
              </a:ext>
            </a:extLst>
          </p:cNvPr>
          <p:cNvGrpSpPr/>
          <p:nvPr userDrawn="1"/>
        </p:nvGrpSpPr>
        <p:grpSpPr>
          <a:xfrm>
            <a:off x="6446464" y="1399384"/>
            <a:ext cx="4897045" cy="4684301"/>
            <a:chOff x="6446464" y="1399384"/>
            <a:chExt cx="4897045" cy="4684301"/>
          </a:xfrm>
        </p:grpSpPr>
        <p:grpSp>
          <p:nvGrpSpPr>
            <p:cNvPr id="20" name="组合 19">
              <a:extLst>
                <a:ext uri="{FF2B5EF4-FFF2-40B4-BE49-F238E27FC236}">
                  <a16:creationId xmlns:a16="http://schemas.microsoft.com/office/drawing/2014/main" id="{903FE33B-6E88-FE63-31B3-9A4791544D6B}"/>
                </a:ext>
              </a:extLst>
            </p:cNvPr>
            <p:cNvGrpSpPr/>
            <p:nvPr/>
          </p:nvGrpSpPr>
          <p:grpSpPr>
            <a:xfrm>
              <a:off x="6446464" y="1399384"/>
              <a:ext cx="4897045" cy="3713316"/>
              <a:chOff x="6446464" y="1399384"/>
              <a:chExt cx="4897045" cy="3713316"/>
            </a:xfrm>
          </p:grpSpPr>
          <p:sp>
            <p:nvSpPr>
              <p:cNvPr id="365" name="任意多边形: 形状 364">
                <a:extLst>
                  <a:ext uri="{FF2B5EF4-FFF2-40B4-BE49-F238E27FC236}">
                    <a16:creationId xmlns:a16="http://schemas.microsoft.com/office/drawing/2014/main" id="{B3D61044-9CD6-A199-9EDE-BF95B74276A1}"/>
                  </a:ext>
                </a:extLst>
              </p:cNvPr>
              <p:cNvSpPr/>
              <p:nvPr/>
            </p:nvSpPr>
            <p:spPr>
              <a:xfrm>
                <a:off x="6446464" y="4879578"/>
                <a:ext cx="4897045" cy="233122"/>
              </a:xfrm>
              <a:custGeom>
                <a:avLst/>
                <a:gdLst>
                  <a:gd name="connsiteX0" fmla="*/ 0 w 4897045"/>
                  <a:gd name="connsiteY0" fmla="*/ 0 h 233122"/>
                  <a:gd name="connsiteX1" fmla="*/ 4897045 w 4897045"/>
                  <a:gd name="connsiteY1" fmla="*/ 0 h 233122"/>
                  <a:gd name="connsiteX2" fmla="*/ 4897045 w 4897045"/>
                  <a:gd name="connsiteY2" fmla="*/ 233123 h 233122"/>
                  <a:gd name="connsiteX3" fmla="*/ 0 w 4897045"/>
                  <a:gd name="connsiteY3" fmla="*/ 233123 h 233122"/>
                </a:gdLst>
                <a:ahLst/>
                <a:cxnLst>
                  <a:cxn ang="0">
                    <a:pos x="connsiteX0" y="connsiteY0"/>
                  </a:cxn>
                  <a:cxn ang="0">
                    <a:pos x="connsiteX1" y="connsiteY1"/>
                  </a:cxn>
                  <a:cxn ang="0">
                    <a:pos x="connsiteX2" y="connsiteY2"/>
                  </a:cxn>
                  <a:cxn ang="0">
                    <a:pos x="connsiteX3" y="connsiteY3"/>
                  </a:cxn>
                </a:cxnLst>
                <a:rect l="l" t="t" r="r" b="b"/>
                <a:pathLst>
                  <a:path w="4897045" h="233122">
                    <a:moveTo>
                      <a:pt x="0" y="0"/>
                    </a:moveTo>
                    <a:lnTo>
                      <a:pt x="4897045" y="0"/>
                    </a:lnTo>
                    <a:lnTo>
                      <a:pt x="4897045" y="233123"/>
                    </a:lnTo>
                    <a:lnTo>
                      <a:pt x="0" y="233123"/>
                    </a:lnTo>
                    <a:close/>
                  </a:path>
                </a:pathLst>
              </a:custGeom>
              <a:solidFill>
                <a:srgbClr val="DBDBDB"/>
              </a:solidFill>
              <a:ln w="11316" cap="flat">
                <a:noFill/>
                <a:prstDash val="solid"/>
                <a:miter/>
              </a:ln>
            </p:spPr>
            <p:txBody>
              <a:bodyPr rtlCol="0" anchor="ctr"/>
              <a:lstStyle/>
              <a:p>
                <a:endParaRPr lang="zh-CN" altLang="en-US"/>
              </a:p>
            </p:txBody>
          </p:sp>
          <p:sp>
            <p:nvSpPr>
              <p:cNvPr id="366" name="任意多边形: 形状 365">
                <a:extLst>
                  <a:ext uri="{FF2B5EF4-FFF2-40B4-BE49-F238E27FC236}">
                    <a16:creationId xmlns:a16="http://schemas.microsoft.com/office/drawing/2014/main" id="{271A6968-8E11-6694-A659-69AD041CE161}"/>
                  </a:ext>
                </a:extLst>
              </p:cNvPr>
              <p:cNvSpPr/>
              <p:nvPr/>
            </p:nvSpPr>
            <p:spPr>
              <a:xfrm>
                <a:off x="6582782" y="1637714"/>
                <a:ext cx="2236232" cy="1547507"/>
              </a:xfrm>
              <a:custGeom>
                <a:avLst/>
                <a:gdLst>
                  <a:gd name="connsiteX0" fmla="*/ 0 w 2236232"/>
                  <a:gd name="connsiteY0" fmla="*/ 0 h 1547507"/>
                  <a:gd name="connsiteX1" fmla="*/ 2236233 w 2236232"/>
                  <a:gd name="connsiteY1" fmla="*/ 0 h 1547507"/>
                  <a:gd name="connsiteX2" fmla="*/ 2236233 w 2236232"/>
                  <a:gd name="connsiteY2" fmla="*/ 1547508 h 1547507"/>
                  <a:gd name="connsiteX3" fmla="*/ 0 w 2236232"/>
                  <a:gd name="connsiteY3" fmla="*/ 1547508 h 1547507"/>
                </a:gdLst>
                <a:ahLst/>
                <a:cxnLst>
                  <a:cxn ang="0">
                    <a:pos x="connsiteX0" y="connsiteY0"/>
                  </a:cxn>
                  <a:cxn ang="0">
                    <a:pos x="connsiteX1" y="connsiteY1"/>
                  </a:cxn>
                  <a:cxn ang="0">
                    <a:pos x="connsiteX2" y="connsiteY2"/>
                  </a:cxn>
                  <a:cxn ang="0">
                    <a:pos x="connsiteX3" y="connsiteY3"/>
                  </a:cxn>
                </a:cxnLst>
                <a:rect l="l" t="t" r="r" b="b"/>
                <a:pathLst>
                  <a:path w="2236232" h="1547507">
                    <a:moveTo>
                      <a:pt x="0" y="0"/>
                    </a:moveTo>
                    <a:lnTo>
                      <a:pt x="2236233" y="0"/>
                    </a:lnTo>
                    <a:lnTo>
                      <a:pt x="2236233" y="1547508"/>
                    </a:lnTo>
                    <a:lnTo>
                      <a:pt x="0" y="1547508"/>
                    </a:lnTo>
                    <a:close/>
                  </a:path>
                </a:pathLst>
              </a:custGeom>
              <a:solidFill>
                <a:srgbClr val="DBDBDB"/>
              </a:solidFill>
              <a:ln w="11316" cap="flat">
                <a:noFill/>
                <a:prstDash val="solid"/>
                <a:miter/>
              </a:ln>
            </p:spPr>
            <p:txBody>
              <a:bodyPr rtlCol="0" anchor="ctr"/>
              <a:lstStyle/>
              <a:p>
                <a:endParaRPr lang="zh-CN" altLang="en-US"/>
              </a:p>
            </p:txBody>
          </p:sp>
          <p:sp>
            <p:nvSpPr>
              <p:cNvPr id="367" name="任意多边形: 形状 366">
                <a:extLst>
                  <a:ext uri="{FF2B5EF4-FFF2-40B4-BE49-F238E27FC236}">
                    <a16:creationId xmlns:a16="http://schemas.microsoft.com/office/drawing/2014/main" id="{755020AA-6FEB-E22D-786A-EAE31AA99ED9}"/>
                  </a:ext>
                </a:extLst>
              </p:cNvPr>
              <p:cNvSpPr/>
              <p:nvPr/>
            </p:nvSpPr>
            <p:spPr>
              <a:xfrm>
                <a:off x="6674152" y="1729084"/>
                <a:ext cx="2053493" cy="1365561"/>
              </a:xfrm>
              <a:custGeom>
                <a:avLst/>
                <a:gdLst>
                  <a:gd name="connsiteX0" fmla="*/ 0 w 2053493"/>
                  <a:gd name="connsiteY0" fmla="*/ 0 h 1365561"/>
                  <a:gd name="connsiteX1" fmla="*/ 2053494 w 2053493"/>
                  <a:gd name="connsiteY1" fmla="*/ 0 h 1365561"/>
                  <a:gd name="connsiteX2" fmla="*/ 2053494 w 2053493"/>
                  <a:gd name="connsiteY2" fmla="*/ 1365561 h 1365561"/>
                  <a:gd name="connsiteX3" fmla="*/ 0 w 2053493"/>
                  <a:gd name="connsiteY3" fmla="*/ 1365561 h 1365561"/>
                </a:gdLst>
                <a:ahLst/>
                <a:cxnLst>
                  <a:cxn ang="0">
                    <a:pos x="connsiteX0" y="connsiteY0"/>
                  </a:cxn>
                  <a:cxn ang="0">
                    <a:pos x="connsiteX1" y="connsiteY1"/>
                  </a:cxn>
                  <a:cxn ang="0">
                    <a:pos x="connsiteX2" y="connsiteY2"/>
                  </a:cxn>
                  <a:cxn ang="0">
                    <a:pos x="connsiteX3" y="connsiteY3"/>
                  </a:cxn>
                </a:cxnLst>
                <a:rect l="l" t="t" r="r" b="b"/>
                <a:pathLst>
                  <a:path w="2053493" h="1365561">
                    <a:moveTo>
                      <a:pt x="0" y="0"/>
                    </a:moveTo>
                    <a:lnTo>
                      <a:pt x="2053494" y="0"/>
                    </a:lnTo>
                    <a:lnTo>
                      <a:pt x="2053494" y="1365561"/>
                    </a:lnTo>
                    <a:lnTo>
                      <a:pt x="0" y="1365561"/>
                    </a:lnTo>
                    <a:close/>
                  </a:path>
                </a:pathLst>
              </a:custGeom>
              <a:solidFill>
                <a:srgbClr val="EBEBEB"/>
              </a:solidFill>
              <a:ln w="11316" cap="flat">
                <a:noFill/>
                <a:prstDash val="solid"/>
                <a:miter/>
              </a:ln>
            </p:spPr>
            <p:txBody>
              <a:bodyPr rtlCol="0" anchor="ctr"/>
              <a:lstStyle/>
              <a:p>
                <a:endParaRPr lang="zh-CN" altLang="en-US"/>
              </a:p>
            </p:txBody>
          </p:sp>
          <p:sp>
            <p:nvSpPr>
              <p:cNvPr id="368" name="任意多边形: 形状 367">
                <a:extLst>
                  <a:ext uri="{FF2B5EF4-FFF2-40B4-BE49-F238E27FC236}">
                    <a16:creationId xmlns:a16="http://schemas.microsoft.com/office/drawing/2014/main" id="{B2AB837B-8CEF-93C2-B841-F1EB43E0098A}"/>
                  </a:ext>
                </a:extLst>
              </p:cNvPr>
              <p:cNvSpPr/>
              <p:nvPr/>
            </p:nvSpPr>
            <p:spPr>
              <a:xfrm>
                <a:off x="6812621" y="1994814"/>
                <a:ext cx="424466" cy="503041"/>
              </a:xfrm>
              <a:custGeom>
                <a:avLst/>
                <a:gdLst>
                  <a:gd name="connsiteX0" fmla="*/ 0 w 424466"/>
                  <a:gd name="connsiteY0" fmla="*/ 0 h 503041"/>
                  <a:gd name="connsiteX1" fmla="*/ 424466 w 424466"/>
                  <a:gd name="connsiteY1" fmla="*/ 0 h 503041"/>
                  <a:gd name="connsiteX2" fmla="*/ 424466 w 424466"/>
                  <a:gd name="connsiteY2" fmla="*/ 503042 h 503041"/>
                  <a:gd name="connsiteX3" fmla="*/ 0 w 424466"/>
                  <a:gd name="connsiteY3" fmla="*/ 503042 h 503041"/>
                </a:gdLst>
                <a:ahLst/>
                <a:cxnLst>
                  <a:cxn ang="0">
                    <a:pos x="connsiteX0" y="connsiteY0"/>
                  </a:cxn>
                  <a:cxn ang="0">
                    <a:pos x="connsiteX1" y="connsiteY1"/>
                  </a:cxn>
                  <a:cxn ang="0">
                    <a:pos x="connsiteX2" y="connsiteY2"/>
                  </a:cxn>
                  <a:cxn ang="0">
                    <a:pos x="connsiteX3" y="connsiteY3"/>
                  </a:cxn>
                </a:cxnLst>
                <a:rect l="l" t="t" r="r" b="b"/>
                <a:pathLst>
                  <a:path w="424466" h="503041">
                    <a:moveTo>
                      <a:pt x="0" y="0"/>
                    </a:moveTo>
                    <a:lnTo>
                      <a:pt x="424466" y="0"/>
                    </a:lnTo>
                    <a:lnTo>
                      <a:pt x="424466" y="503042"/>
                    </a:lnTo>
                    <a:lnTo>
                      <a:pt x="0" y="503042"/>
                    </a:lnTo>
                    <a:close/>
                  </a:path>
                </a:pathLst>
              </a:custGeom>
              <a:solidFill>
                <a:srgbClr val="FFFFFF"/>
              </a:solidFill>
              <a:ln w="11316" cap="flat">
                <a:noFill/>
                <a:prstDash val="solid"/>
                <a:miter/>
              </a:ln>
            </p:spPr>
            <p:txBody>
              <a:bodyPr rtlCol="0" anchor="ctr"/>
              <a:lstStyle/>
              <a:p>
                <a:endParaRPr lang="zh-CN" altLang="en-US"/>
              </a:p>
            </p:txBody>
          </p:sp>
          <p:sp>
            <p:nvSpPr>
              <p:cNvPr id="369" name="任意多边形: 形状 368">
                <a:extLst>
                  <a:ext uri="{FF2B5EF4-FFF2-40B4-BE49-F238E27FC236}">
                    <a16:creationId xmlns:a16="http://schemas.microsoft.com/office/drawing/2014/main" id="{380763D0-FA8E-B7EF-D32E-A5BBDE5B08CA}"/>
                  </a:ext>
                </a:extLst>
              </p:cNvPr>
              <p:cNvSpPr/>
              <p:nvPr/>
            </p:nvSpPr>
            <p:spPr>
              <a:xfrm>
                <a:off x="7009626" y="2013835"/>
                <a:ext cx="30570" cy="30570"/>
              </a:xfrm>
              <a:custGeom>
                <a:avLst/>
                <a:gdLst>
                  <a:gd name="connsiteX0" fmla="*/ 30570 w 30570"/>
                  <a:gd name="connsiteY0" fmla="*/ 15285 h 30570"/>
                  <a:gd name="connsiteX1" fmla="*/ 15285 w 30570"/>
                  <a:gd name="connsiteY1" fmla="*/ 30570 h 30570"/>
                  <a:gd name="connsiteX2" fmla="*/ 0 w 30570"/>
                  <a:gd name="connsiteY2" fmla="*/ 15285 h 30570"/>
                  <a:gd name="connsiteX3" fmla="*/ 15285 w 30570"/>
                  <a:gd name="connsiteY3" fmla="*/ 1 h 30570"/>
                  <a:gd name="connsiteX4" fmla="*/ 30570 w 30570"/>
                  <a:gd name="connsiteY4" fmla="*/ 15059 h 30570"/>
                  <a:gd name="connsiteX5" fmla="*/ 30570 w 30570"/>
                  <a:gd name="connsiteY5" fmla="*/ 15285 h 30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570" h="30570">
                    <a:moveTo>
                      <a:pt x="30570" y="15285"/>
                    </a:moveTo>
                    <a:cubicBezTo>
                      <a:pt x="30570" y="23732"/>
                      <a:pt x="23727" y="30570"/>
                      <a:pt x="15285" y="30570"/>
                    </a:cubicBezTo>
                    <a:cubicBezTo>
                      <a:pt x="6843" y="30570"/>
                      <a:pt x="0" y="23732"/>
                      <a:pt x="0" y="15285"/>
                    </a:cubicBezTo>
                    <a:cubicBezTo>
                      <a:pt x="0" y="6839"/>
                      <a:pt x="6843" y="1"/>
                      <a:pt x="15285" y="1"/>
                    </a:cubicBezTo>
                    <a:cubicBezTo>
                      <a:pt x="23663" y="-67"/>
                      <a:pt x="30507" y="6681"/>
                      <a:pt x="30570" y="15059"/>
                    </a:cubicBezTo>
                    <a:cubicBezTo>
                      <a:pt x="30571" y="15138"/>
                      <a:pt x="30571" y="15206"/>
                      <a:pt x="30570" y="15285"/>
                    </a:cubicBezTo>
                    <a:close/>
                  </a:path>
                </a:pathLst>
              </a:custGeom>
              <a:solidFill>
                <a:srgbClr val="455A64"/>
              </a:solidFill>
              <a:ln w="11316" cap="flat">
                <a:noFill/>
                <a:prstDash val="solid"/>
                <a:miter/>
              </a:ln>
            </p:spPr>
            <p:txBody>
              <a:bodyPr rtlCol="0" anchor="ctr"/>
              <a:lstStyle/>
              <a:p>
                <a:endParaRPr lang="zh-CN" altLang="en-US"/>
              </a:p>
            </p:txBody>
          </p:sp>
          <p:sp>
            <p:nvSpPr>
              <p:cNvPr id="370" name="任意多边形: 形状 369">
                <a:extLst>
                  <a:ext uri="{FF2B5EF4-FFF2-40B4-BE49-F238E27FC236}">
                    <a16:creationId xmlns:a16="http://schemas.microsoft.com/office/drawing/2014/main" id="{4E427DB0-EA88-B711-C943-14B1905604D1}"/>
                  </a:ext>
                </a:extLst>
              </p:cNvPr>
              <p:cNvSpPr/>
              <p:nvPr/>
            </p:nvSpPr>
            <p:spPr>
              <a:xfrm>
                <a:off x="6893461" y="2091523"/>
                <a:ext cx="257465" cy="8229"/>
              </a:xfrm>
              <a:custGeom>
                <a:avLst/>
                <a:gdLst>
                  <a:gd name="connsiteX0" fmla="*/ 0 w 257465"/>
                  <a:gd name="connsiteY0" fmla="*/ 4058 h 8229"/>
                  <a:gd name="connsiteX1" fmla="*/ 128732 w 257465"/>
                  <a:gd name="connsiteY1" fmla="*/ 95 h 8229"/>
                  <a:gd name="connsiteX2" fmla="*/ 257465 w 257465"/>
                  <a:gd name="connsiteY2" fmla="*/ 4058 h 8229"/>
                  <a:gd name="connsiteX3" fmla="*/ 128732 w 257465"/>
                  <a:gd name="connsiteY3" fmla="*/ 8134 h 8229"/>
                  <a:gd name="connsiteX4" fmla="*/ 0 w 257465"/>
                  <a:gd name="connsiteY4" fmla="*/ 4058 h 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465" h="8229">
                    <a:moveTo>
                      <a:pt x="0" y="4058"/>
                    </a:moveTo>
                    <a:cubicBezTo>
                      <a:pt x="42911" y="775"/>
                      <a:pt x="85822" y="548"/>
                      <a:pt x="128732" y="95"/>
                    </a:cubicBezTo>
                    <a:cubicBezTo>
                      <a:pt x="171643" y="-357"/>
                      <a:pt x="214554" y="775"/>
                      <a:pt x="257465" y="4058"/>
                    </a:cubicBezTo>
                    <a:cubicBezTo>
                      <a:pt x="214554" y="7455"/>
                      <a:pt x="171643" y="7681"/>
                      <a:pt x="128732" y="8134"/>
                    </a:cubicBezTo>
                    <a:cubicBezTo>
                      <a:pt x="85822" y="8587"/>
                      <a:pt x="42798" y="7455"/>
                      <a:pt x="0" y="4058"/>
                    </a:cubicBezTo>
                    <a:close/>
                  </a:path>
                </a:pathLst>
              </a:custGeom>
              <a:solidFill>
                <a:srgbClr val="EBEBEB"/>
              </a:solidFill>
              <a:ln w="11316" cap="flat">
                <a:noFill/>
                <a:prstDash val="solid"/>
                <a:miter/>
              </a:ln>
            </p:spPr>
            <p:txBody>
              <a:bodyPr rtlCol="0" anchor="ctr"/>
              <a:lstStyle/>
              <a:p>
                <a:endParaRPr lang="zh-CN" altLang="en-US"/>
              </a:p>
            </p:txBody>
          </p:sp>
          <p:sp>
            <p:nvSpPr>
              <p:cNvPr id="371" name="任意多边形: 形状 370">
                <a:extLst>
                  <a:ext uri="{FF2B5EF4-FFF2-40B4-BE49-F238E27FC236}">
                    <a16:creationId xmlns:a16="http://schemas.microsoft.com/office/drawing/2014/main" id="{AD715165-7A23-6F2B-7168-7AEBCBB76FDE}"/>
                  </a:ext>
                </a:extLst>
              </p:cNvPr>
              <p:cNvSpPr/>
              <p:nvPr/>
            </p:nvSpPr>
            <p:spPr>
              <a:xfrm>
                <a:off x="6893461" y="2131688"/>
                <a:ext cx="139941" cy="8049"/>
              </a:xfrm>
              <a:custGeom>
                <a:avLst/>
                <a:gdLst>
                  <a:gd name="connsiteX0" fmla="*/ 0 w 139941"/>
                  <a:gd name="connsiteY0" fmla="*/ 3974 h 8049"/>
                  <a:gd name="connsiteX1" fmla="*/ 69971 w 139941"/>
                  <a:gd name="connsiteY1" fmla="*/ 11 h 8049"/>
                  <a:gd name="connsiteX2" fmla="*/ 139941 w 139941"/>
                  <a:gd name="connsiteY2" fmla="*/ 3974 h 8049"/>
                  <a:gd name="connsiteX3" fmla="*/ 0 w 139941"/>
                  <a:gd name="connsiteY3" fmla="*/ 3974 h 8049"/>
                </a:gdLst>
                <a:ahLst/>
                <a:cxnLst>
                  <a:cxn ang="0">
                    <a:pos x="connsiteX0" y="connsiteY0"/>
                  </a:cxn>
                  <a:cxn ang="0">
                    <a:pos x="connsiteX1" y="connsiteY1"/>
                  </a:cxn>
                  <a:cxn ang="0">
                    <a:pos x="connsiteX2" y="connsiteY2"/>
                  </a:cxn>
                  <a:cxn ang="0">
                    <a:pos x="connsiteX3" y="connsiteY3"/>
                  </a:cxn>
                </a:cxnLst>
                <a:rect l="l" t="t" r="r" b="b"/>
                <a:pathLst>
                  <a:path w="139941" h="8049">
                    <a:moveTo>
                      <a:pt x="0" y="3974"/>
                    </a:moveTo>
                    <a:cubicBezTo>
                      <a:pt x="23223" y="1245"/>
                      <a:pt x="46588" y="-80"/>
                      <a:pt x="69971" y="11"/>
                    </a:cubicBezTo>
                    <a:cubicBezTo>
                      <a:pt x="93354" y="-136"/>
                      <a:pt x="116724" y="1189"/>
                      <a:pt x="139941" y="3974"/>
                    </a:cubicBezTo>
                    <a:cubicBezTo>
                      <a:pt x="93453" y="9408"/>
                      <a:pt x="46489" y="9408"/>
                      <a:pt x="0" y="3974"/>
                    </a:cubicBezTo>
                    <a:close/>
                  </a:path>
                </a:pathLst>
              </a:custGeom>
              <a:solidFill>
                <a:srgbClr val="EBEBEB"/>
              </a:solidFill>
              <a:ln w="11316" cap="flat">
                <a:noFill/>
                <a:prstDash val="solid"/>
                <a:miter/>
              </a:ln>
            </p:spPr>
            <p:txBody>
              <a:bodyPr rtlCol="0" anchor="ctr"/>
              <a:lstStyle/>
              <a:p>
                <a:endParaRPr lang="zh-CN" altLang="en-US"/>
              </a:p>
            </p:txBody>
          </p:sp>
          <p:sp>
            <p:nvSpPr>
              <p:cNvPr id="372" name="任意多边形: 形状 371">
                <a:extLst>
                  <a:ext uri="{FF2B5EF4-FFF2-40B4-BE49-F238E27FC236}">
                    <a16:creationId xmlns:a16="http://schemas.microsoft.com/office/drawing/2014/main" id="{49AEA166-48FC-481D-13AA-A7BB67139F71}"/>
                  </a:ext>
                </a:extLst>
              </p:cNvPr>
              <p:cNvSpPr/>
              <p:nvPr/>
            </p:nvSpPr>
            <p:spPr>
              <a:xfrm>
                <a:off x="6893461" y="2171072"/>
                <a:ext cx="178889" cy="8074"/>
              </a:xfrm>
              <a:custGeom>
                <a:avLst/>
                <a:gdLst>
                  <a:gd name="connsiteX0" fmla="*/ 0 w 178889"/>
                  <a:gd name="connsiteY0" fmla="*/ 4104 h 8074"/>
                  <a:gd name="connsiteX1" fmla="*/ 89445 w 178889"/>
                  <a:gd name="connsiteY1" fmla="*/ 28 h 8074"/>
                  <a:gd name="connsiteX2" fmla="*/ 178890 w 178889"/>
                  <a:gd name="connsiteY2" fmla="*/ 4104 h 8074"/>
                  <a:gd name="connsiteX3" fmla="*/ 89445 w 178889"/>
                  <a:gd name="connsiteY3" fmla="*/ 8067 h 8074"/>
                  <a:gd name="connsiteX4" fmla="*/ 0 w 178889"/>
                  <a:gd name="connsiteY4" fmla="*/ 4104 h 8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9" h="8074">
                    <a:moveTo>
                      <a:pt x="0" y="4104"/>
                    </a:moveTo>
                    <a:cubicBezTo>
                      <a:pt x="29777" y="934"/>
                      <a:pt x="59668" y="254"/>
                      <a:pt x="89445" y="28"/>
                    </a:cubicBezTo>
                    <a:cubicBezTo>
                      <a:pt x="119222" y="-198"/>
                      <a:pt x="149112" y="934"/>
                      <a:pt x="178890" y="4104"/>
                    </a:cubicBezTo>
                    <a:cubicBezTo>
                      <a:pt x="149112" y="7161"/>
                      <a:pt x="119222" y="7953"/>
                      <a:pt x="89445" y="8067"/>
                    </a:cubicBezTo>
                    <a:cubicBezTo>
                      <a:pt x="59668" y="8180"/>
                      <a:pt x="29777" y="7161"/>
                      <a:pt x="0" y="4104"/>
                    </a:cubicBezTo>
                    <a:close/>
                  </a:path>
                </a:pathLst>
              </a:custGeom>
              <a:solidFill>
                <a:srgbClr val="EBEBEB"/>
              </a:solidFill>
              <a:ln w="11316" cap="flat">
                <a:noFill/>
                <a:prstDash val="solid"/>
                <a:miter/>
              </a:ln>
            </p:spPr>
            <p:txBody>
              <a:bodyPr rtlCol="0" anchor="ctr"/>
              <a:lstStyle/>
              <a:p>
                <a:endParaRPr lang="zh-CN" altLang="en-US"/>
              </a:p>
            </p:txBody>
          </p:sp>
          <p:sp>
            <p:nvSpPr>
              <p:cNvPr id="373" name="任意多边形: 形状 372">
                <a:extLst>
                  <a:ext uri="{FF2B5EF4-FFF2-40B4-BE49-F238E27FC236}">
                    <a16:creationId xmlns:a16="http://schemas.microsoft.com/office/drawing/2014/main" id="{07EC284A-5F19-9391-76BA-8C3A1412676E}"/>
                  </a:ext>
                </a:extLst>
              </p:cNvPr>
              <p:cNvSpPr/>
              <p:nvPr/>
            </p:nvSpPr>
            <p:spPr>
              <a:xfrm>
                <a:off x="6893461" y="2210812"/>
                <a:ext cx="223838" cy="8074"/>
              </a:xfrm>
              <a:custGeom>
                <a:avLst/>
                <a:gdLst>
                  <a:gd name="connsiteX0" fmla="*/ 0 w 223838"/>
                  <a:gd name="connsiteY0" fmla="*/ 4104 h 8074"/>
                  <a:gd name="connsiteX1" fmla="*/ 111863 w 223838"/>
                  <a:gd name="connsiteY1" fmla="*/ 28 h 8074"/>
                  <a:gd name="connsiteX2" fmla="*/ 223838 w 223838"/>
                  <a:gd name="connsiteY2" fmla="*/ 4104 h 8074"/>
                  <a:gd name="connsiteX3" fmla="*/ 111863 w 223838"/>
                  <a:gd name="connsiteY3" fmla="*/ 8067 h 8074"/>
                  <a:gd name="connsiteX4" fmla="*/ 0 w 223838"/>
                  <a:gd name="connsiteY4" fmla="*/ 4104 h 8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38" h="8074">
                    <a:moveTo>
                      <a:pt x="0" y="4104"/>
                    </a:moveTo>
                    <a:cubicBezTo>
                      <a:pt x="37250" y="934"/>
                      <a:pt x="74613" y="254"/>
                      <a:pt x="111863" y="28"/>
                    </a:cubicBezTo>
                    <a:cubicBezTo>
                      <a:pt x="149112" y="-198"/>
                      <a:pt x="186475" y="934"/>
                      <a:pt x="223838" y="4104"/>
                    </a:cubicBezTo>
                    <a:cubicBezTo>
                      <a:pt x="186475" y="7161"/>
                      <a:pt x="149226" y="7953"/>
                      <a:pt x="111863" y="8067"/>
                    </a:cubicBezTo>
                    <a:cubicBezTo>
                      <a:pt x="74500" y="8180"/>
                      <a:pt x="37250" y="7161"/>
                      <a:pt x="0" y="4104"/>
                    </a:cubicBezTo>
                    <a:close/>
                  </a:path>
                </a:pathLst>
              </a:custGeom>
              <a:solidFill>
                <a:srgbClr val="EBEBEB"/>
              </a:solidFill>
              <a:ln w="11316" cap="flat">
                <a:noFill/>
                <a:prstDash val="solid"/>
                <a:miter/>
              </a:ln>
            </p:spPr>
            <p:txBody>
              <a:bodyPr rtlCol="0" anchor="ctr"/>
              <a:lstStyle/>
              <a:p>
                <a:endParaRPr lang="zh-CN" altLang="en-US"/>
              </a:p>
            </p:txBody>
          </p:sp>
          <p:sp>
            <p:nvSpPr>
              <p:cNvPr id="374" name="任意多边形: 形状 373">
                <a:extLst>
                  <a:ext uri="{FF2B5EF4-FFF2-40B4-BE49-F238E27FC236}">
                    <a16:creationId xmlns:a16="http://schemas.microsoft.com/office/drawing/2014/main" id="{194F7180-5374-86E8-4F98-0A623117877C}"/>
                  </a:ext>
                </a:extLst>
              </p:cNvPr>
              <p:cNvSpPr/>
              <p:nvPr/>
            </p:nvSpPr>
            <p:spPr>
              <a:xfrm>
                <a:off x="6893461" y="2250685"/>
                <a:ext cx="194400" cy="7943"/>
              </a:xfrm>
              <a:custGeom>
                <a:avLst/>
                <a:gdLst>
                  <a:gd name="connsiteX0" fmla="*/ 0 w 194400"/>
                  <a:gd name="connsiteY0" fmla="*/ 3972 h 7943"/>
                  <a:gd name="connsiteX1" fmla="*/ 97257 w 194400"/>
                  <a:gd name="connsiteY1" fmla="*/ 9 h 7943"/>
                  <a:gd name="connsiteX2" fmla="*/ 194401 w 194400"/>
                  <a:gd name="connsiteY2" fmla="*/ 3972 h 7943"/>
                  <a:gd name="connsiteX3" fmla="*/ 97257 w 194400"/>
                  <a:gd name="connsiteY3" fmla="*/ 7935 h 7943"/>
                  <a:gd name="connsiteX4" fmla="*/ 0 w 194400"/>
                  <a:gd name="connsiteY4" fmla="*/ 3972 h 7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400" h="7943">
                    <a:moveTo>
                      <a:pt x="0" y="3972"/>
                    </a:moveTo>
                    <a:cubicBezTo>
                      <a:pt x="32381" y="802"/>
                      <a:pt x="64763" y="122"/>
                      <a:pt x="97257" y="9"/>
                    </a:cubicBezTo>
                    <a:cubicBezTo>
                      <a:pt x="129752" y="-104"/>
                      <a:pt x="162020" y="802"/>
                      <a:pt x="194401" y="3972"/>
                    </a:cubicBezTo>
                    <a:cubicBezTo>
                      <a:pt x="162020" y="7029"/>
                      <a:pt x="129638" y="7821"/>
                      <a:pt x="97257" y="7935"/>
                    </a:cubicBezTo>
                    <a:cubicBezTo>
                      <a:pt x="64876" y="8048"/>
                      <a:pt x="32381" y="7029"/>
                      <a:pt x="0" y="3972"/>
                    </a:cubicBezTo>
                    <a:close/>
                  </a:path>
                </a:pathLst>
              </a:custGeom>
              <a:solidFill>
                <a:srgbClr val="EBEBEB"/>
              </a:solidFill>
              <a:ln w="11316" cap="flat">
                <a:noFill/>
                <a:prstDash val="solid"/>
                <a:miter/>
              </a:ln>
            </p:spPr>
            <p:txBody>
              <a:bodyPr rtlCol="0" anchor="ctr"/>
              <a:lstStyle/>
              <a:p>
                <a:endParaRPr lang="zh-CN" altLang="en-US"/>
              </a:p>
            </p:txBody>
          </p:sp>
          <p:sp>
            <p:nvSpPr>
              <p:cNvPr id="375" name="任意多边形: 形状 374">
                <a:extLst>
                  <a:ext uri="{FF2B5EF4-FFF2-40B4-BE49-F238E27FC236}">
                    <a16:creationId xmlns:a16="http://schemas.microsoft.com/office/drawing/2014/main" id="{3BF3314E-054D-2893-E578-59BE0749AD99}"/>
                  </a:ext>
                </a:extLst>
              </p:cNvPr>
              <p:cNvSpPr/>
              <p:nvPr/>
            </p:nvSpPr>
            <p:spPr>
              <a:xfrm>
                <a:off x="6893461" y="2290113"/>
                <a:ext cx="249086" cy="8128"/>
              </a:xfrm>
              <a:custGeom>
                <a:avLst/>
                <a:gdLst>
                  <a:gd name="connsiteX0" fmla="*/ 0 w 249086"/>
                  <a:gd name="connsiteY0" fmla="*/ 4058 h 8128"/>
                  <a:gd name="connsiteX1" fmla="*/ 124543 w 249086"/>
                  <a:gd name="connsiteY1" fmla="*/ 95 h 8128"/>
                  <a:gd name="connsiteX2" fmla="*/ 249087 w 249086"/>
                  <a:gd name="connsiteY2" fmla="*/ 4058 h 8128"/>
                  <a:gd name="connsiteX3" fmla="*/ 124543 w 249086"/>
                  <a:gd name="connsiteY3" fmla="*/ 8021 h 8128"/>
                  <a:gd name="connsiteX4" fmla="*/ 0 w 249086"/>
                  <a:gd name="connsiteY4" fmla="*/ 4058 h 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086" h="8128">
                    <a:moveTo>
                      <a:pt x="0" y="4058"/>
                    </a:moveTo>
                    <a:cubicBezTo>
                      <a:pt x="41439" y="775"/>
                      <a:pt x="82991" y="548"/>
                      <a:pt x="124543" y="95"/>
                    </a:cubicBezTo>
                    <a:cubicBezTo>
                      <a:pt x="166096" y="-357"/>
                      <a:pt x="207535" y="775"/>
                      <a:pt x="249087" y="4058"/>
                    </a:cubicBezTo>
                    <a:cubicBezTo>
                      <a:pt x="207648" y="7342"/>
                      <a:pt x="166096" y="7568"/>
                      <a:pt x="124543" y="8021"/>
                    </a:cubicBezTo>
                    <a:cubicBezTo>
                      <a:pt x="82991" y="8474"/>
                      <a:pt x="41439" y="7568"/>
                      <a:pt x="0" y="4058"/>
                    </a:cubicBezTo>
                    <a:close/>
                  </a:path>
                </a:pathLst>
              </a:custGeom>
              <a:solidFill>
                <a:srgbClr val="EBEBEB"/>
              </a:solidFill>
              <a:ln w="11316" cap="flat">
                <a:noFill/>
                <a:prstDash val="solid"/>
                <a:miter/>
              </a:ln>
            </p:spPr>
            <p:txBody>
              <a:bodyPr rtlCol="0" anchor="ctr"/>
              <a:lstStyle/>
              <a:p>
                <a:endParaRPr lang="zh-CN" altLang="en-US"/>
              </a:p>
            </p:txBody>
          </p:sp>
          <p:sp>
            <p:nvSpPr>
              <p:cNvPr id="376" name="任意多边形: 形状 375">
                <a:extLst>
                  <a:ext uri="{FF2B5EF4-FFF2-40B4-BE49-F238E27FC236}">
                    <a16:creationId xmlns:a16="http://schemas.microsoft.com/office/drawing/2014/main" id="{41A723BF-7D92-FEE9-D9CB-20FCD3236293}"/>
                  </a:ext>
                </a:extLst>
              </p:cNvPr>
              <p:cNvSpPr/>
              <p:nvPr/>
            </p:nvSpPr>
            <p:spPr>
              <a:xfrm>
                <a:off x="6893461" y="2330155"/>
                <a:ext cx="160774" cy="7966"/>
              </a:xfrm>
              <a:custGeom>
                <a:avLst/>
                <a:gdLst>
                  <a:gd name="connsiteX0" fmla="*/ 0 w 160774"/>
                  <a:gd name="connsiteY0" fmla="*/ 3983 h 7966"/>
                  <a:gd name="connsiteX1" fmla="*/ 80387 w 160774"/>
                  <a:gd name="connsiteY1" fmla="*/ 20 h 7966"/>
                  <a:gd name="connsiteX2" fmla="*/ 160774 w 160774"/>
                  <a:gd name="connsiteY2" fmla="*/ 3983 h 7966"/>
                  <a:gd name="connsiteX3" fmla="*/ 80387 w 160774"/>
                  <a:gd name="connsiteY3" fmla="*/ 7946 h 7966"/>
                  <a:gd name="connsiteX4" fmla="*/ 0 w 160774"/>
                  <a:gd name="connsiteY4" fmla="*/ 3983 h 7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774" h="7966">
                    <a:moveTo>
                      <a:pt x="0" y="3983"/>
                    </a:moveTo>
                    <a:cubicBezTo>
                      <a:pt x="26703" y="1187"/>
                      <a:pt x="53539" y="-127"/>
                      <a:pt x="80387" y="20"/>
                    </a:cubicBezTo>
                    <a:cubicBezTo>
                      <a:pt x="107236" y="-183"/>
                      <a:pt x="134075" y="1141"/>
                      <a:pt x="160774" y="3983"/>
                    </a:cubicBezTo>
                    <a:cubicBezTo>
                      <a:pt x="134075" y="6825"/>
                      <a:pt x="107236" y="8150"/>
                      <a:pt x="80387" y="7946"/>
                    </a:cubicBezTo>
                    <a:cubicBezTo>
                      <a:pt x="53539" y="8093"/>
                      <a:pt x="26703" y="6780"/>
                      <a:pt x="0" y="3983"/>
                    </a:cubicBezTo>
                    <a:close/>
                  </a:path>
                </a:pathLst>
              </a:custGeom>
              <a:solidFill>
                <a:srgbClr val="EBEBEB"/>
              </a:solidFill>
              <a:ln w="11316" cap="flat">
                <a:noFill/>
                <a:prstDash val="solid"/>
                <a:miter/>
              </a:ln>
            </p:spPr>
            <p:txBody>
              <a:bodyPr rtlCol="0" anchor="ctr"/>
              <a:lstStyle/>
              <a:p>
                <a:endParaRPr lang="zh-CN" altLang="en-US"/>
              </a:p>
            </p:txBody>
          </p:sp>
          <p:sp>
            <p:nvSpPr>
              <p:cNvPr id="377" name="任意多边形: 形状 376">
                <a:extLst>
                  <a:ext uri="{FF2B5EF4-FFF2-40B4-BE49-F238E27FC236}">
                    <a16:creationId xmlns:a16="http://schemas.microsoft.com/office/drawing/2014/main" id="{B0CCE5C7-A92B-3AB6-3747-6EF8BBAFBA2A}"/>
                  </a:ext>
                </a:extLst>
              </p:cNvPr>
              <p:cNvSpPr/>
              <p:nvPr/>
            </p:nvSpPr>
            <p:spPr>
              <a:xfrm>
                <a:off x="6893461" y="2369368"/>
                <a:ext cx="257465" cy="8144"/>
              </a:xfrm>
              <a:custGeom>
                <a:avLst/>
                <a:gdLst>
                  <a:gd name="connsiteX0" fmla="*/ 0 w 257465"/>
                  <a:gd name="connsiteY0" fmla="*/ 4058 h 8144"/>
                  <a:gd name="connsiteX1" fmla="*/ 128732 w 257465"/>
                  <a:gd name="connsiteY1" fmla="*/ 95 h 8144"/>
                  <a:gd name="connsiteX2" fmla="*/ 257465 w 257465"/>
                  <a:gd name="connsiteY2" fmla="*/ 4058 h 8144"/>
                  <a:gd name="connsiteX3" fmla="*/ 128732 w 257465"/>
                  <a:gd name="connsiteY3" fmla="*/ 8021 h 8144"/>
                  <a:gd name="connsiteX4" fmla="*/ 0 w 257465"/>
                  <a:gd name="connsiteY4" fmla="*/ 4058 h 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465" h="8144">
                    <a:moveTo>
                      <a:pt x="0" y="4058"/>
                    </a:moveTo>
                    <a:cubicBezTo>
                      <a:pt x="42911" y="775"/>
                      <a:pt x="85822" y="548"/>
                      <a:pt x="128732" y="95"/>
                    </a:cubicBezTo>
                    <a:cubicBezTo>
                      <a:pt x="171643" y="-357"/>
                      <a:pt x="214554" y="775"/>
                      <a:pt x="257465" y="4058"/>
                    </a:cubicBezTo>
                    <a:cubicBezTo>
                      <a:pt x="214554" y="7342"/>
                      <a:pt x="171643" y="7568"/>
                      <a:pt x="128732" y="8021"/>
                    </a:cubicBezTo>
                    <a:cubicBezTo>
                      <a:pt x="85822" y="8474"/>
                      <a:pt x="42798" y="7795"/>
                      <a:pt x="0" y="4058"/>
                    </a:cubicBezTo>
                    <a:close/>
                  </a:path>
                </a:pathLst>
              </a:custGeom>
              <a:solidFill>
                <a:srgbClr val="EBEBEB"/>
              </a:solidFill>
              <a:ln w="11316" cap="flat">
                <a:noFill/>
                <a:prstDash val="solid"/>
                <a:miter/>
              </a:ln>
            </p:spPr>
            <p:txBody>
              <a:bodyPr rtlCol="0" anchor="ctr"/>
              <a:lstStyle/>
              <a:p>
                <a:endParaRPr lang="zh-CN" altLang="en-US"/>
              </a:p>
            </p:txBody>
          </p:sp>
          <p:sp>
            <p:nvSpPr>
              <p:cNvPr id="378" name="任意多边形: 形状 377">
                <a:extLst>
                  <a:ext uri="{FF2B5EF4-FFF2-40B4-BE49-F238E27FC236}">
                    <a16:creationId xmlns:a16="http://schemas.microsoft.com/office/drawing/2014/main" id="{89A9DC5C-532C-3DD9-9AE5-66502458B2C4}"/>
                  </a:ext>
                </a:extLst>
              </p:cNvPr>
              <p:cNvSpPr/>
              <p:nvPr/>
            </p:nvSpPr>
            <p:spPr>
              <a:xfrm>
                <a:off x="6893461" y="2409561"/>
                <a:ext cx="257465" cy="8116"/>
              </a:xfrm>
              <a:custGeom>
                <a:avLst/>
                <a:gdLst>
                  <a:gd name="connsiteX0" fmla="*/ 0 w 257465"/>
                  <a:gd name="connsiteY0" fmla="*/ 4058 h 8116"/>
                  <a:gd name="connsiteX1" fmla="*/ 128732 w 257465"/>
                  <a:gd name="connsiteY1" fmla="*/ 95 h 8116"/>
                  <a:gd name="connsiteX2" fmla="*/ 257465 w 257465"/>
                  <a:gd name="connsiteY2" fmla="*/ 4058 h 8116"/>
                  <a:gd name="connsiteX3" fmla="*/ 128732 w 257465"/>
                  <a:gd name="connsiteY3" fmla="*/ 8021 h 8116"/>
                  <a:gd name="connsiteX4" fmla="*/ 0 w 257465"/>
                  <a:gd name="connsiteY4" fmla="*/ 4058 h 8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465" h="8116">
                    <a:moveTo>
                      <a:pt x="0" y="4058"/>
                    </a:moveTo>
                    <a:cubicBezTo>
                      <a:pt x="42911" y="775"/>
                      <a:pt x="85822" y="548"/>
                      <a:pt x="128732" y="95"/>
                    </a:cubicBezTo>
                    <a:cubicBezTo>
                      <a:pt x="171643" y="-357"/>
                      <a:pt x="214554" y="775"/>
                      <a:pt x="257465" y="4058"/>
                    </a:cubicBezTo>
                    <a:cubicBezTo>
                      <a:pt x="214554" y="7455"/>
                      <a:pt x="171643" y="7568"/>
                      <a:pt x="128732" y="8021"/>
                    </a:cubicBezTo>
                    <a:cubicBezTo>
                      <a:pt x="85822" y="8474"/>
                      <a:pt x="42798" y="7342"/>
                      <a:pt x="0" y="4058"/>
                    </a:cubicBezTo>
                    <a:close/>
                  </a:path>
                </a:pathLst>
              </a:custGeom>
              <a:solidFill>
                <a:srgbClr val="EBEBEB"/>
              </a:solidFill>
              <a:ln w="11316" cap="flat">
                <a:noFill/>
                <a:prstDash val="solid"/>
                <a:miter/>
              </a:ln>
            </p:spPr>
            <p:txBody>
              <a:bodyPr rtlCol="0" anchor="ctr"/>
              <a:lstStyle/>
              <a:p>
                <a:endParaRPr lang="zh-CN" altLang="en-US"/>
              </a:p>
            </p:txBody>
          </p:sp>
          <p:sp>
            <p:nvSpPr>
              <p:cNvPr id="379" name="任意多边形: 形状 378">
                <a:extLst>
                  <a:ext uri="{FF2B5EF4-FFF2-40B4-BE49-F238E27FC236}">
                    <a16:creationId xmlns:a16="http://schemas.microsoft.com/office/drawing/2014/main" id="{D4150E61-59BC-CE0C-3F5E-1A4A96BE5D88}"/>
                  </a:ext>
                </a:extLst>
              </p:cNvPr>
              <p:cNvSpPr/>
              <p:nvPr/>
            </p:nvSpPr>
            <p:spPr>
              <a:xfrm>
                <a:off x="7559089" y="2249789"/>
                <a:ext cx="502362" cy="595204"/>
              </a:xfrm>
              <a:custGeom>
                <a:avLst/>
                <a:gdLst>
                  <a:gd name="connsiteX0" fmla="*/ 0 w 502362"/>
                  <a:gd name="connsiteY0" fmla="*/ 0 h 595204"/>
                  <a:gd name="connsiteX1" fmla="*/ 502363 w 502362"/>
                  <a:gd name="connsiteY1" fmla="*/ 0 h 595204"/>
                  <a:gd name="connsiteX2" fmla="*/ 502363 w 502362"/>
                  <a:gd name="connsiteY2" fmla="*/ 595204 h 595204"/>
                  <a:gd name="connsiteX3" fmla="*/ 0 w 502362"/>
                  <a:gd name="connsiteY3" fmla="*/ 595204 h 595204"/>
                </a:gdLst>
                <a:ahLst/>
                <a:cxnLst>
                  <a:cxn ang="0">
                    <a:pos x="connsiteX0" y="connsiteY0"/>
                  </a:cxn>
                  <a:cxn ang="0">
                    <a:pos x="connsiteX1" y="connsiteY1"/>
                  </a:cxn>
                  <a:cxn ang="0">
                    <a:pos x="connsiteX2" y="connsiteY2"/>
                  </a:cxn>
                  <a:cxn ang="0">
                    <a:pos x="connsiteX3" y="connsiteY3"/>
                  </a:cxn>
                </a:cxnLst>
                <a:rect l="l" t="t" r="r" b="b"/>
                <a:pathLst>
                  <a:path w="502362" h="595204">
                    <a:moveTo>
                      <a:pt x="0" y="0"/>
                    </a:moveTo>
                    <a:lnTo>
                      <a:pt x="502363" y="0"/>
                    </a:lnTo>
                    <a:lnTo>
                      <a:pt x="502363" y="595204"/>
                    </a:lnTo>
                    <a:lnTo>
                      <a:pt x="0" y="595204"/>
                    </a:lnTo>
                    <a:close/>
                  </a:path>
                </a:pathLst>
              </a:custGeom>
              <a:solidFill>
                <a:srgbClr val="FFFFFF"/>
              </a:solidFill>
              <a:ln w="11316" cap="flat">
                <a:noFill/>
                <a:prstDash val="solid"/>
                <a:miter/>
              </a:ln>
            </p:spPr>
            <p:txBody>
              <a:bodyPr rtlCol="0" anchor="ctr"/>
              <a:lstStyle/>
              <a:p>
                <a:endParaRPr lang="zh-CN" altLang="en-US"/>
              </a:p>
            </p:txBody>
          </p:sp>
          <p:sp>
            <p:nvSpPr>
              <p:cNvPr id="380" name="任意多边形: 形状 379">
                <a:extLst>
                  <a:ext uri="{FF2B5EF4-FFF2-40B4-BE49-F238E27FC236}">
                    <a16:creationId xmlns:a16="http://schemas.microsoft.com/office/drawing/2014/main" id="{50704050-08AD-E549-BE59-9EB0D0C291BB}"/>
                  </a:ext>
                </a:extLst>
              </p:cNvPr>
              <p:cNvSpPr/>
              <p:nvPr/>
            </p:nvSpPr>
            <p:spPr>
              <a:xfrm>
                <a:off x="7794929" y="2314778"/>
                <a:ext cx="30569" cy="30569"/>
              </a:xfrm>
              <a:custGeom>
                <a:avLst/>
                <a:gdLst>
                  <a:gd name="connsiteX0" fmla="*/ 30570 w 30569"/>
                  <a:gd name="connsiteY0" fmla="*/ 15285 h 30569"/>
                  <a:gd name="connsiteX1" fmla="*/ 15285 w 30569"/>
                  <a:gd name="connsiteY1" fmla="*/ 30570 h 30569"/>
                  <a:gd name="connsiteX2" fmla="*/ 0 w 30569"/>
                  <a:gd name="connsiteY2" fmla="*/ 15285 h 30569"/>
                  <a:gd name="connsiteX3" fmla="*/ 15285 w 30569"/>
                  <a:gd name="connsiteY3" fmla="*/ 0 h 30569"/>
                  <a:gd name="connsiteX4" fmla="*/ 30570 w 30569"/>
                  <a:gd name="connsiteY4" fmla="*/ 15285 h 30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69" h="30569">
                    <a:moveTo>
                      <a:pt x="30570" y="15285"/>
                    </a:moveTo>
                    <a:cubicBezTo>
                      <a:pt x="30570" y="23731"/>
                      <a:pt x="23731" y="30570"/>
                      <a:pt x="15285" y="30570"/>
                    </a:cubicBezTo>
                    <a:cubicBezTo>
                      <a:pt x="6839" y="30570"/>
                      <a:pt x="0" y="23731"/>
                      <a:pt x="0" y="15285"/>
                    </a:cubicBezTo>
                    <a:cubicBezTo>
                      <a:pt x="0" y="6838"/>
                      <a:pt x="6839" y="0"/>
                      <a:pt x="15285" y="0"/>
                    </a:cubicBezTo>
                    <a:cubicBezTo>
                      <a:pt x="23731" y="0"/>
                      <a:pt x="30570" y="6838"/>
                      <a:pt x="30570" y="15285"/>
                    </a:cubicBezTo>
                    <a:close/>
                  </a:path>
                </a:pathLst>
              </a:custGeom>
              <a:solidFill>
                <a:srgbClr val="455A64"/>
              </a:solidFill>
              <a:ln w="11316" cap="flat">
                <a:noFill/>
                <a:prstDash val="solid"/>
                <a:miter/>
              </a:ln>
            </p:spPr>
            <p:txBody>
              <a:bodyPr rtlCol="0" anchor="ctr"/>
              <a:lstStyle/>
              <a:p>
                <a:endParaRPr lang="zh-CN" altLang="en-US"/>
              </a:p>
            </p:txBody>
          </p:sp>
          <p:sp>
            <p:nvSpPr>
              <p:cNvPr id="381" name="任意多边形: 形状 380">
                <a:extLst>
                  <a:ext uri="{FF2B5EF4-FFF2-40B4-BE49-F238E27FC236}">
                    <a16:creationId xmlns:a16="http://schemas.microsoft.com/office/drawing/2014/main" id="{BD997B92-F61F-0FA4-FE1B-A8F027A290DF}"/>
                  </a:ext>
                </a:extLst>
              </p:cNvPr>
              <p:cNvSpPr/>
              <p:nvPr/>
            </p:nvSpPr>
            <p:spPr>
              <a:xfrm>
                <a:off x="7629286" y="2394248"/>
                <a:ext cx="111409" cy="8049"/>
              </a:xfrm>
              <a:custGeom>
                <a:avLst/>
                <a:gdLst>
                  <a:gd name="connsiteX0" fmla="*/ 0 w 111409"/>
                  <a:gd name="connsiteY0" fmla="*/ 3974 h 8049"/>
                  <a:gd name="connsiteX1" fmla="*/ 55705 w 111409"/>
                  <a:gd name="connsiteY1" fmla="*/ 11 h 8049"/>
                  <a:gd name="connsiteX2" fmla="*/ 111410 w 111409"/>
                  <a:gd name="connsiteY2" fmla="*/ 3974 h 8049"/>
                  <a:gd name="connsiteX3" fmla="*/ 0 w 111409"/>
                  <a:gd name="connsiteY3" fmla="*/ 3974 h 8049"/>
                </a:gdLst>
                <a:ahLst/>
                <a:cxnLst>
                  <a:cxn ang="0">
                    <a:pos x="connsiteX0" y="connsiteY0"/>
                  </a:cxn>
                  <a:cxn ang="0">
                    <a:pos x="connsiteX1" y="connsiteY1"/>
                  </a:cxn>
                  <a:cxn ang="0">
                    <a:pos x="connsiteX2" y="connsiteY2"/>
                  </a:cxn>
                  <a:cxn ang="0">
                    <a:pos x="connsiteX3" y="connsiteY3"/>
                  </a:cxn>
                </a:cxnLst>
                <a:rect l="l" t="t" r="r" b="b"/>
                <a:pathLst>
                  <a:path w="111409" h="8049">
                    <a:moveTo>
                      <a:pt x="0" y="3974"/>
                    </a:moveTo>
                    <a:cubicBezTo>
                      <a:pt x="18444" y="1245"/>
                      <a:pt x="37068" y="-79"/>
                      <a:pt x="55705" y="11"/>
                    </a:cubicBezTo>
                    <a:cubicBezTo>
                      <a:pt x="74352" y="-136"/>
                      <a:pt x="92977" y="1189"/>
                      <a:pt x="111410" y="3974"/>
                    </a:cubicBezTo>
                    <a:cubicBezTo>
                      <a:pt x="74477" y="9408"/>
                      <a:pt x="36933" y="9408"/>
                      <a:pt x="0" y="3974"/>
                    </a:cubicBezTo>
                    <a:close/>
                  </a:path>
                </a:pathLst>
              </a:custGeom>
              <a:solidFill>
                <a:srgbClr val="EBEBEB"/>
              </a:solidFill>
              <a:ln w="11316" cap="flat">
                <a:noFill/>
                <a:prstDash val="solid"/>
                <a:miter/>
              </a:ln>
            </p:spPr>
            <p:txBody>
              <a:bodyPr rtlCol="0" anchor="ctr"/>
              <a:lstStyle/>
              <a:p>
                <a:endParaRPr lang="zh-CN" altLang="en-US"/>
              </a:p>
            </p:txBody>
          </p:sp>
          <p:sp>
            <p:nvSpPr>
              <p:cNvPr id="382" name="任意多边形: 形状 381">
                <a:extLst>
                  <a:ext uri="{FF2B5EF4-FFF2-40B4-BE49-F238E27FC236}">
                    <a16:creationId xmlns:a16="http://schemas.microsoft.com/office/drawing/2014/main" id="{87FC43AB-E47C-ABF3-8F26-55B5F54CF15A}"/>
                  </a:ext>
                </a:extLst>
              </p:cNvPr>
              <p:cNvSpPr/>
              <p:nvPr/>
            </p:nvSpPr>
            <p:spPr>
              <a:xfrm>
                <a:off x="7629286" y="2439205"/>
                <a:ext cx="144357" cy="7931"/>
              </a:xfrm>
              <a:custGeom>
                <a:avLst/>
                <a:gdLst>
                  <a:gd name="connsiteX0" fmla="*/ 0 w 144357"/>
                  <a:gd name="connsiteY0" fmla="*/ 3966 h 7931"/>
                  <a:gd name="connsiteX1" fmla="*/ 144357 w 144357"/>
                  <a:gd name="connsiteY1" fmla="*/ 3966 h 7931"/>
                  <a:gd name="connsiteX2" fmla="*/ 0 w 144357"/>
                  <a:gd name="connsiteY2" fmla="*/ 3966 h 7931"/>
                </a:gdLst>
                <a:ahLst/>
                <a:cxnLst>
                  <a:cxn ang="0">
                    <a:pos x="connsiteX0" y="connsiteY0"/>
                  </a:cxn>
                  <a:cxn ang="0">
                    <a:pos x="connsiteX1" y="connsiteY1"/>
                  </a:cxn>
                  <a:cxn ang="0">
                    <a:pos x="connsiteX2" y="connsiteY2"/>
                  </a:cxn>
                </a:cxnLst>
                <a:rect l="l" t="t" r="r" b="b"/>
                <a:pathLst>
                  <a:path w="144357" h="7931">
                    <a:moveTo>
                      <a:pt x="0" y="3966"/>
                    </a:moveTo>
                    <a:cubicBezTo>
                      <a:pt x="47972" y="-1322"/>
                      <a:pt x="96385" y="-1322"/>
                      <a:pt x="144357" y="3966"/>
                    </a:cubicBezTo>
                    <a:cubicBezTo>
                      <a:pt x="96385" y="9253"/>
                      <a:pt x="47972" y="9253"/>
                      <a:pt x="0" y="3966"/>
                    </a:cubicBezTo>
                    <a:close/>
                  </a:path>
                </a:pathLst>
              </a:custGeom>
              <a:solidFill>
                <a:srgbClr val="EBEBEB"/>
              </a:solidFill>
              <a:ln w="11316" cap="flat">
                <a:noFill/>
                <a:prstDash val="solid"/>
                <a:miter/>
              </a:ln>
            </p:spPr>
            <p:txBody>
              <a:bodyPr rtlCol="0" anchor="ctr"/>
              <a:lstStyle/>
              <a:p>
                <a:endParaRPr lang="zh-CN" altLang="en-US"/>
              </a:p>
            </p:txBody>
          </p:sp>
          <p:sp>
            <p:nvSpPr>
              <p:cNvPr id="383" name="任意多边形: 形状 382">
                <a:extLst>
                  <a:ext uri="{FF2B5EF4-FFF2-40B4-BE49-F238E27FC236}">
                    <a16:creationId xmlns:a16="http://schemas.microsoft.com/office/drawing/2014/main" id="{FBC4C160-AE51-D1F0-71C7-D5F699BA587C}"/>
                  </a:ext>
                </a:extLst>
              </p:cNvPr>
              <p:cNvSpPr/>
              <p:nvPr/>
            </p:nvSpPr>
            <p:spPr>
              <a:xfrm>
                <a:off x="7629286" y="2484040"/>
                <a:ext cx="133714" cy="7931"/>
              </a:xfrm>
              <a:custGeom>
                <a:avLst/>
                <a:gdLst>
                  <a:gd name="connsiteX0" fmla="*/ 0 w 133714"/>
                  <a:gd name="connsiteY0" fmla="*/ 3966 h 7931"/>
                  <a:gd name="connsiteX1" fmla="*/ 133714 w 133714"/>
                  <a:gd name="connsiteY1" fmla="*/ 3966 h 7931"/>
                  <a:gd name="connsiteX2" fmla="*/ 0 w 133714"/>
                  <a:gd name="connsiteY2" fmla="*/ 3966 h 7931"/>
                </a:gdLst>
                <a:ahLst/>
                <a:cxnLst>
                  <a:cxn ang="0">
                    <a:pos x="connsiteX0" y="connsiteY0"/>
                  </a:cxn>
                  <a:cxn ang="0">
                    <a:pos x="connsiteX1" y="connsiteY1"/>
                  </a:cxn>
                  <a:cxn ang="0">
                    <a:pos x="connsiteX2" y="connsiteY2"/>
                  </a:cxn>
                </a:cxnLst>
                <a:rect l="l" t="t" r="r" b="b"/>
                <a:pathLst>
                  <a:path w="133714" h="7931">
                    <a:moveTo>
                      <a:pt x="0" y="3966"/>
                    </a:moveTo>
                    <a:cubicBezTo>
                      <a:pt x="44417" y="-1322"/>
                      <a:pt x="89298" y="-1322"/>
                      <a:pt x="133714" y="3966"/>
                    </a:cubicBezTo>
                    <a:cubicBezTo>
                      <a:pt x="89298" y="9253"/>
                      <a:pt x="44417" y="9253"/>
                      <a:pt x="0" y="3966"/>
                    </a:cubicBezTo>
                    <a:close/>
                  </a:path>
                </a:pathLst>
              </a:custGeom>
              <a:solidFill>
                <a:srgbClr val="EBEBEB"/>
              </a:solidFill>
              <a:ln w="11316" cap="flat">
                <a:noFill/>
                <a:prstDash val="solid"/>
                <a:miter/>
              </a:ln>
            </p:spPr>
            <p:txBody>
              <a:bodyPr rtlCol="0" anchor="ctr"/>
              <a:lstStyle/>
              <a:p>
                <a:endParaRPr lang="zh-CN" altLang="en-US"/>
              </a:p>
            </p:txBody>
          </p:sp>
          <p:sp>
            <p:nvSpPr>
              <p:cNvPr id="384" name="任意多边形: 形状 383">
                <a:extLst>
                  <a:ext uri="{FF2B5EF4-FFF2-40B4-BE49-F238E27FC236}">
                    <a16:creationId xmlns:a16="http://schemas.microsoft.com/office/drawing/2014/main" id="{1EA14F55-8569-1421-954A-2AADEBCE903A}"/>
                  </a:ext>
                </a:extLst>
              </p:cNvPr>
              <p:cNvSpPr/>
              <p:nvPr/>
            </p:nvSpPr>
            <p:spPr>
              <a:xfrm>
                <a:off x="7629286" y="2528879"/>
                <a:ext cx="133714" cy="8049"/>
              </a:xfrm>
              <a:custGeom>
                <a:avLst/>
                <a:gdLst>
                  <a:gd name="connsiteX0" fmla="*/ 0 w 133714"/>
                  <a:gd name="connsiteY0" fmla="*/ 4076 h 8049"/>
                  <a:gd name="connsiteX1" fmla="*/ 133714 w 133714"/>
                  <a:gd name="connsiteY1" fmla="*/ 4076 h 8049"/>
                  <a:gd name="connsiteX2" fmla="*/ 66914 w 133714"/>
                  <a:gd name="connsiteY2" fmla="*/ 8039 h 8049"/>
                  <a:gd name="connsiteX3" fmla="*/ 0 w 133714"/>
                  <a:gd name="connsiteY3" fmla="*/ 4076 h 8049"/>
                </a:gdLst>
                <a:ahLst/>
                <a:cxnLst>
                  <a:cxn ang="0">
                    <a:pos x="connsiteX0" y="connsiteY0"/>
                  </a:cxn>
                  <a:cxn ang="0">
                    <a:pos x="connsiteX1" y="connsiteY1"/>
                  </a:cxn>
                  <a:cxn ang="0">
                    <a:pos x="connsiteX2" y="connsiteY2"/>
                  </a:cxn>
                  <a:cxn ang="0">
                    <a:pos x="connsiteX3" y="connsiteY3"/>
                  </a:cxn>
                </a:cxnLst>
                <a:rect l="l" t="t" r="r" b="b"/>
                <a:pathLst>
                  <a:path w="133714" h="8049">
                    <a:moveTo>
                      <a:pt x="0" y="4076"/>
                    </a:moveTo>
                    <a:cubicBezTo>
                      <a:pt x="44405" y="-1359"/>
                      <a:pt x="89309" y="-1359"/>
                      <a:pt x="133714" y="4076"/>
                    </a:cubicBezTo>
                    <a:cubicBezTo>
                      <a:pt x="111557" y="6861"/>
                      <a:pt x="89241" y="8186"/>
                      <a:pt x="66914" y="8039"/>
                    </a:cubicBezTo>
                    <a:cubicBezTo>
                      <a:pt x="44553" y="8129"/>
                      <a:pt x="22203" y="6805"/>
                      <a:pt x="0" y="4076"/>
                    </a:cubicBezTo>
                    <a:close/>
                  </a:path>
                </a:pathLst>
              </a:custGeom>
              <a:solidFill>
                <a:srgbClr val="EBEBEB"/>
              </a:solidFill>
              <a:ln w="11316" cap="flat">
                <a:noFill/>
                <a:prstDash val="solid"/>
                <a:miter/>
              </a:ln>
            </p:spPr>
            <p:txBody>
              <a:bodyPr rtlCol="0" anchor="ctr"/>
              <a:lstStyle/>
              <a:p>
                <a:endParaRPr lang="zh-CN" altLang="en-US"/>
              </a:p>
            </p:txBody>
          </p:sp>
          <p:sp>
            <p:nvSpPr>
              <p:cNvPr id="385" name="任意多边形: 形状 384">
                <a:extLst>
                  <a:ext uri="{FF2B5EF4-FFF2-40B4-BE49-F238E27FC236}">
                    <a16:creationId xmlns:a16="http://schemas.microsoft.com/office/drawing/2014/main" id="{36E93F92-413B-3E14-87B5-ED1BF3136C26}"/>
                  </a:ext>
                </a:extLst>
              </p:cNvPr>
              <p:cNvSpPr/>
              <p:nvPr/>
            </p:nvSpPr>
            <p:spPr>
              <a:xfrm>
                <a:off x="7629286" y="2573825"/>
                <a:ext cx="116164" cy="7948"/>
              </a:xfrm>
              <a:custGeom>
                <a:avLst/>
                <a:gdLst>
                  <a:gd name="connsiteX0" fmla="*/ 0 w 116164"/>
                  <a:gd name="connsiteY0" fmla="*/ 3966 h 7948"/>
                  <a:gd name="connsiteX1" fmla="*/ 116165 w 116164"/>
                  <a:gd name="connsiteY1" fmla="*/ 3966 h 7948"/>
                  <a:gd name="connsiteX2" fmla="*/ 58082 w 116164"/>
                  <a:gd name="connsiteY2" fmla="*/ 7928 h 7948"/>
                  <a:gd name="connsiteX3" fmla="*/ 0 w 116164"/>
                  <a:gd name="connsiteY3" fmla="*/ 3966 h 7948"/>
                </a:gdLst>
                <a:ahLst/>
                <a:cxnLst>
                  <a:cxn ang="0">
                    <a:pos x="connsiteX0" y="connsiteY0"/>
                  </a:cxn>
                  <a:cxn ang="0">
                    <a:pos x="connsiteX1" y="connsiteY1"/>
                  </a:cxn>
                  <a:cxn ang="0">
                    <a:pos x="connsiteX2" y="connsiteY2"/>
                  </a:cxn>
                  <a:cxn ang="0">
                    <a:pos x="connsiteX3" y="connsiteY3"/>
                  </a:cxn>
                </a:cxnLst>
                <a:rect l="l" t="t" r="r" b="b"/>
                <a:pathLst>
                  <a:path w="116164" h="7948">
                    <a:moveTo>
                      <a:pt x="0" y="3966"/>
                    </a:moveTo>
                    <a:cubicBezTo>
                      <a:pt x="38540" y="-1322"/>
                      <a:pt x="77624" y="-1322"/>
                      <a:pt x="116165" y="3966"/>
                    </a:cubicBezTo>
                    <a:cubicBezTo>
                      <a:pt x="96940" y="6807"/>
                      <a:pt x="77523" y="8132"/>
                      <a:pt x="58082" y="7928"/>
                    </a:cubicBezTo>
                    <a:cubicBezTo>
                      <a:pt x="38654" y="8075"/>
                      <a:pt x="19236" y="6751"/>
                      <a:pt x="0" y="3966"/>
                    </a:cubicBezTo>
                    <a:close/>
                  </a:path>
                </a:pathLst>
              </a:custGeom>
              <a:solidFill>
                <a:srgbClr val="EBEBEB"/>
              </a:solidFill>
              <a:ln w="11316" cap="flat">
                <a:noFill/>
                <a:prstDash val="solid"/>
                <a:miter/>
              </a:ln>
            </p:spPr>
            <p:txBody>
              <a:bodyPr rtlCol="0" anchor="ctr"/>
              <a:lstStyle/>
              <a:p>
                <a:endParaRPr lang="zh-CN" altLang="en-US"/>
              </a:p>
            </p:txBody>
          </p:sp>
          <p:sp>
            <p:nvSpPr>
              <p:cNvPr id="386" name="任意多边形: 形状 385">
                <a:extLst>
                  <a:ext uri="{FF2B5EF4-FFF2-40B4-BE49-F238E27FC236}">
                    <a16:creationId xmlns:a16="http://schemas.microsoft.com/office/drawing/2014/main" id="{6CE4D2C1-738B-87FA-1876-F20010EE9B66}"/>
                  </a:ext>
                </a:extLst>
              </p:cNvPr>
              <p:cNvSpPr/>
              <p:nvPr/>
            </p:nvSpPr>
            <p:spPr>
              <a:xfrm>
                <a:off x="7629286" y="2618547"/>
                <a:ext cx="148659" cy="8041"/>
              </a:xfrm>
              <a:custGeom>
                <a:avLst/>
                <a:gdLst>
                  <a:gd name="connsiteX0" fmla="*/ 0 w 148659"/>
                  <a:gd name="connsiteY0" fmla="*/ 3966 h 8041"/>
                  <a:gd name="connsiteX1" fmla="*/ 148659 w 148659"/>
                  <a:gd name="connsiteY1" fmla="*/ 3966 h 8041"/>
                  <a:gd name="connsiteX2" fmla="*/ 0 w 148659"/>
                  <a:gd name="connsiteY2" fmla="*/ 3966 h 8041"/>
                </a:gdLst>
                <a:ahLst/>
                <a:cxnLst>
                  <a:cxn ang="0">
                    <a:pos x="connsiteX0" y="connsiteY0"/>
                  </a:cxn>
                  <a:cxn ang="0">
                    <a:pos x="connsiteX1" y="connsiteY1"/>
                  </a:cxn>
                  <a:cxn ang="0">
                    <a:pos x="connsiteX2" y="connsiteY2"/>
                  </a:cxn>
                </a:cxnLst>
                <a:rect l="l" t="t" r="r" b="b"/>
                <a:pathLst>
                  <a:path w="148659" h="8041">
                    <a:moveTo>
                      <a:pt x="0" y="3966"/>
                    </a:moveTo>
                    <a:cubicBezTo>
                      <a:pt x="49410" y="-1322"/>
                      <a:pt x="99250" y="-1322"/>
                      <a:pt x="148659" y="3966"/>
                    </a:cubicBezTo>
                    <a:cubicBezTo>
                      <a:pt x="99261" y="9400"/>
                      <a:pt x="49410" y="9400"/>
                      <a:pt x="0" y="3966"/>
                    </a:cubicBezTo>
                    <a:close/>
                  </a:path>
                </a:pathLst>
              </a:custGeom>
              <a:solidFill>
                <a:srgbClr val="EBEBEB"/>
              </a:solidFill>
              <a:ln w="11316" cap="flat">
                <a:noFill/>
                <a:prstDash val="solid"/>
                <a:miter/>
              </a:ln>
            </p:spPr>
            <p:txBody>
              <a:bodyPr rtlCol="0" anchor="ctr"/>
              <a:lstStyle/>
              <a:p>
                <a:endParaRPr lang="zh-CN" altLang="en-US"/>
              </a:p>
            </p:txBody>
          </p:sp>
          <p:sp>
            <p:nvSpPr>
              <p:cNvPr id="387" name="任意多边形: 形状 386">
                <a:extLst>
                  <a:ext uri="{FF2B5EF4-FFF2-40B4-BE49-F238E27FC236}">
                    <a16:creationId xmlns:a16="http://schemas.microsoft.com/office/drawing/2014/main" id="{A3896D1C-3217-F76A-3455-66148E775ECC}"/>
                  </a:ext>
                </a:extLst>
              </p:cNvPr>
              <p:cNvSpPr/>
              <p:nvPr/>
            </p:nvSpPr>
            <p:spPr>
              <a:xfrm>
                <a:off x="7629286" y="2663725"/>
                <a:ext cx="122731" cy="8041"/>
              </a:xfrm>
              <a:custGeom>
                <a:avLst/>
                <a:gdLst>
                  <a:gd name="connsiteX0" fmla="*/ 0 w 122731"/>
                  <a:gd name="connsiteY0" fmla="*/ 4076 h 8041"/>
                  <a:gd name="connsiteX1" fmla="*/ 122732 w 122731"/>
                  <a:gd name="connsiteY1" fmla="*/ 4076 h 8041"/>
                  <a:gd name="connsiteX2" fmla="*/ 0 w 122731"/>
                  <a:gd name="connsiteY2" fmla="*/ 4076 h 8041"/>
                </a:gdLst>
                <a:ahLst/>
                <a:cxnLst>
                  <a:cxn ang="0">
                    <a:pos x="connsiteX0" y="connsiteY0"/>
                  </a:cxn>
                  <a:cxn ang="0">
                    <a:pos x="connsiteX1" y="connsiteY1"/>
                  </a:cxn>
                  <a:cxn ang="0">
                    <a:pos x="connsiteX2" y="connsiteY2"/>
                  </a:cxn>
                </a:cxnLst>
                <a:rect l="l" t="t" r="r" b="b"/>
                <a:pathLst>
                  <a:path w="122731" h="8041">
                    <a:moveTo>
                      <a:pt x="0" y="4076"/>
                    </a:moveTo>
                    <a:cubicBezTo>
                      <a:pt x="40726" y="-1359"/>
                      <a:pt x="82006" y="-1359"/>
                      <a:pt x="122732" y="4076"/>
                    </a:cubicBezTo>
                    <a:cubicBezTo>
                      <a:pt x="81995" y="9363"/>
                      <a:pt x="40737" y="9363"/>
                      <a:pt x="0" y="4076"/>
                    </a:cubicBezTo>
                    <a:close/>
                  </a:path>
                </a:pathLst>
              </a:custGeom>
              <a:solidFill>
                <a:srgbClr val="EBEBEB"/>
              </a:solidFill>
              <a:ln w="11316" cap="flat">
                <a:noFill/>
                <a:prstDash val="solid"/>
                <a:miter/>
              </a:ln>
            </p:spPr>
            <p:txBody>
              <a:bodyPr rtlCol="0" anchor="ctr"/>
              <a:lstStyle/>
              <a:p>
                <a:endParaRPr lang="zh-CN" altLang="en-US"/>
              </a:p>
            </p:txBody>
          </p:sp>
          <p:sp>
            <p:nvSpPr>
              <p:cNvPr id="388" name="任意多边形: 形状 387">
                <a:extLst>
                  <a:ext uri="{FF2B5EF4-FFF2-40B4-BE49-F238E27FC236}">
                    <a16:creationId xmlns:a16="http://schemas.microsoft.com/office/drawing/2014/main" id="{617FE838-F5D3-DE80-8339-1A0A254B96E0}"/>
                  </a:ext>
                </a:extLst>
              </p:cNvPr>
              <p:cNvSpPr/>
              <p:nvPr/>
            </p:nvSpPr>
            <p:spPr>
              <a:xfrm>
                <a:off x="7629286" y="2708427"/>
                <a:ext cx="153754" cy="7948"/>
              </a:xfrm>
              <a:custGeom>
                <a:avLst/>
                <a:gdLst>
                  <a:gd name="connsiteX0" fmla="*/ 0 w 153754"/>
                  <a:gd name="connsiteY0" fmla="*/ 3983 h 7948"/>
                  <a:gd name="connsiteX1" fmla="*/ 76877 w 153754"/>
                  <a:gd name="connsiteY1" fmla="*/ 20 h 7948"/>
                  <a:gd name="connsiteX2" fmla="*/ 153754 w 153754"/>
                  <a:gd name="connsiteY2" fmla="*/ 3983 h 7948"/>
                  <a:gd name="connsiteX3" fmla="*/ 0 w 153754"/>
                  <a:gd name="connsiteY3" fmla="*/ 3983 h 7948"/>
                </a:gdLst>
                <a:ahLst/>
                <a:cxnLst>
                  <a:cxn ang="0">
                    <a:pos x="connsiteX0" y="connsiteY0"/>
                  </a:cxn>
                  <a:cxn ang="0">
                    <a:pos x="connsiteX1" y="connsiteY1"/>
                  </a:cxn>
                  <a:cxn ang="0">
                    <a:pos x="connsiteX2" y="connsiteY2"/>
                  </a:cxn>
                  <a:cxn ang="0">
                    <a:pos x="connsiteX3" y="connsiteY3"/>
                  </a:cxn>
                </a:cxnLst>
                <a:rect l="l" t="t" r="r" b="b"/>
                <a:pathLst>
                  <a:path w="153754" h="7948">
                    <a:moveTo>
                      <a:pt x="0" y="3983"/>
                    </a:moveTo>
                    <a:cubicBezTo>
                      <a:pt x="25531" y="1198"/>
                      <a:pt x="51199" y="-127"/>
                      <a:pt x="76877" y="20"/>
                    </a:cubicBezTo>
                    <a:cubicBezTo>
                      <a:pt x="102556" y="-183"/>
                      <a:pt x="128234" y="1141"/>
                      <a:pt x="153754" y="3983"/>
                    </a:cubicBezTo>
                    <a:cubicBezTo>
                      <a:pt x="102635" y="9271"/>
                      <a:pt x="51119" y="9271"/>
                      <a:pt x="0" y="3983"/>
                    </a:cubicBezTo>
                    <a:close/>
                  </a:path>
                </a:pathLst>
              </a:custGeom>
              <a:solidFill>
                <a:srgbClr val="EBEBEB"/>
              </a:solidFill>
              <a:ln w="11316" cap="flat">
                <a:noFill/>
                <a:prstDash val="solid"/>
                <a:miter/>
              </a:ln>
            </p:spPr>
            <p:txBody>
              <a:bodyPr rtlCol="0" anchor="ctr"/>
              <a:lstStyle/>
              <a:p>
                <a:endParaRPr lang="zh-CN" altLang="en-US"/>
              </a:p>
            </p:txBody>
          </p:sp>
          <p:sp>
            <p:nvSpPr>
              <p:cNvPr id="389" name="任意多边形: 形状 388">
                <a:extLst>
                  <a:ext uri="{FF2B5EF4-FFF2-40B4-BE49-F238E27FC236}">
                    <a16:creationId xmlns:a16="http://schemas.microsoft.com/office/drawing/2014/main" id="{2DB86021-623E-8430-06FB-A3586F944046}"/>
                  </a:ext>
                </a:extLst>
              </p:cNvPr>
              <p:cNvSpPr/>
              <p:nvPr/>
            </p:nvSpPr>
            <p:spPr>
              <a:xfrm>
                <a:off x="7629286" y="2753272"/>
                <a:ext cx="153754" cy="8049"/>
              </a:xfrm>
              <a:custGeom>
                <a:avLst/>
                <a:gdLst>
                  <a:gd name="connsiteX0" fmla="*/ 0 w 153754"/>
                  <a:gd name="connsiteY0" fmla="*/ 3974 h 8049"/>
                  <a:gd name="connsiteX1" fmla="*/ 76877 w 153754"/>
                  <a:gd name="connsiteY1" fmla="*/ 11 h 8049"/>
                  <a:gd name="connsiteX2" fmla="*/ 153754 w 153754"/>
                  <a:gd name="connsiteY2" fmla="*/ 3974 h 8049"/>
                  <a:gd name="connsiteX3" fmla="*/ 0 w 153754"/>
                  <a:gd name="connsiteY3" fmla="*/ 3974 h 8049"/>
                </a:gdLst>
                <a:ahLst/>
                <a:cxnLst>
                  <a:cxn ang="0">
                    <a:pos x="connsiteX0" y="connsiteY0"/>
                  </a:cxn>
                  <a:cxn ang="0">
                    <a:pos x="connsiteX1" y="connsiteY1"/>
                  </a:cxn>
                  <a:cxn ang="0">
                    <a:pos x="connsiteX2" y="connsiteY2"/>
                  </a:cxn>
                  <a:cxn ang="0">
                    <a:pos x="connsiteX3" y="connsiteY3"/>
                  </a:cxn>
                </a:cxnLst>
                <a:rect l="l" t="t" r="r" b="b"/>
                <a:pathLst>
                  <a:path w="153754" h="8049">
                    <a:moveTo>
                      <a:pt x="0" y="3974"/>
                    </a:moveTo>
                    <a:cubicBezTo>
                      <a:pt x="25531" y="1245"/>
                      <a:pt x="51199" y="-79"/>
                      <a:pt x="76877" y="11"/>
                    </a:cubicBezTo>
                    <a:cubicBezTo>
                      <a:pt x="102556" y="-136"/>
                      <a:pt x="128223" y="1177"/>
                      <a:pt x="153754" y="3974"/>
                    </a:cubicBezTo>
                    <a:cubicBezTo>
                      <a:pt x="102646" y="9409"/>
                      <a:pt x="51108" y="9409"/>
                      <a:pt x="0" y="3974"/>
                    </a:cubicBezTo>
                    <a:close/>
                  </a:path>
                </a:pathLst>
              </a:custGeom>
              <a:solidFill>
                <a:srgbClr val="EBEBEB"/>
              </a:solidFill>
              <a:ln w="11316" cap="flat">
                <a:noFill/>
                <a:prstDash val="solid"/>
                <a:miter/>
              </a:ln>
            </p:spPr>
            <p:txBody>
              <a:bodyPr rtlCol="0" anchor="ctr"/>
              <a:lstStyle/>
              <a:p>
                <a:endParaRPr lang="zh-CN" altLang="en-US"/>
              </a:p>
            </p:txBody>
          </p:sp>
          <p:sp>
            <p:nvSpPr>
              <p:cNvPr id="390" name="任意多边形: 形状 389">
                <a:extLst>
                  <a:ext uri="{FF2B5EF4-FFF2-40B4-BE49-F238E27FC236}">
                    <a16:creationId xmlns:a16="http://schemas.microsoft.com/office/drawing/2014/main" id="{8E47557C-DCF8-9CDF-A3EE-65C8DC73343E}"/>
                  </a:ext>
                </a:extLst>
              </p:cNvPr>
              <p:cNvSpPr/>
              <p:nvPr/>
            </p:nvSpPr>
            <p:spPr>
              <a:xfrm>
                <a:off x="7848822" y="2394248"/>
                <a:ext cx="145942" cy="8049"/>
              </a:xfrm>
              <a:custGeom>
                <a:avLst/>
                <a:gdLst>
                  <a:gd name="connsiteX0" fmla="*/ 0 w 145942"/>
                  <a:gd name="connsiteY0" fmla="*/ 3974 h 8049"/>
                  <a:gd name="connsiteX1" fmla="*/ 73028 w 145942"/>
                  <a:gd name="connsiteY1" fmla="*/ 11 h 8049"/>
                  <a:gd name="connsiteX2" fmla="*/ 145942 w 145942"/>
                  <a:gd name="connsiteY2" fmla="*/ 3974 h 8049"/>
                  <a:gd name="connsiteX3" fmla="*/ 0 w 145942"/>
                  <a:gd name="connsiteY3" fmla="*/ 3974 h 8049"/>
                </a:gdLst>
                <a:ahLst/>
                <a:cxnLst>
                  <a:cxn ang="0">
                    <a:pos x="connsiteX0" y="connsiteY0"/>
                  </a:cxn>
                  <a:cxn ang="0">
                    <a:pos x="connsiteX1" y="connsiteY1"/>
                  </a:cxn>
                  <a:cxn ang="0">
                    <a:pos x="connsiteX2" y="connsiteY2"/>
                  </a:cxn>
                  <a:cxn ang="0">
                    <a:pos x="connsiteX3" y="connsiteY3"/>
                  </a:cxn>
                </a:cxnLst>
                <a:rect l="l" t="t" r="r" b="b"/>
                <a:pathLst>
                  <a:path w="145942" h="8049">
                    <a:moveTo>
                      <a:pt x="0" y="3974"/>
                    </a:moveTo>
                    <a:cubicBezTo>
                      <a:pt x="24241" y="1245"/>
                      <a:pt x="48629" y="-79"/>
                      <a:pt x="73028" y="11"/>
                    </a:cubicBezTo>
                    <a:cubicBezTo>
                      <a:pt x="97393" y="-136"/>
                      <a:pt x="121735" y="1189"/>
                      <a:pt x="145942" y="3974"/>
                    </a:cubicBezTo>
                    <a:cubicBezTo>
                      <a:pt x="97449" y="9408"/>
                      <a:pt x="48493" y="9408"/>
                      <a:pt x="0" y="3974"/>
                    </a:cubicBezTo>
                    <a:close/>
                  </a:path>
                </a:pathLst>
              </a:custGeom>
              <a:solidFill>
                <a:srgbClr val="EBEBEB"/>
              </a:solidFill>
              <a:ln w="11316" cap="flat">
                <a:noFill/>
                <a:prstDash val="solid"/>
                <a:miter/>
              </a:ln>
            </p:spPr>
            <p:txBody>
              <a:bodyPr rtlCol="0" anchor="ctr"/>
              <a:lstStyle/>
              <a:p>
                <a:endParaRPr lang="zh-CN" altLang="en-US"/>
              </a:p>
            </p:txBody>
          </p:sp>
          <p:sp>
            <p:nvSpPr>
              <p:cNvPr id="391" name="任意多边形: 形状 390">
                <a:extLst>
                  <a:ext uri="{FF2B5EF4-FFF2-40B4-BE49-F238E27FC236}">
                    <a16:creationId xmlns:a16="http://schemas.microsoft.com/office/drawing/2014/main" id="{A94B5B48-9B1C-B850-5A39-69CA61F8FDA3}"/>
                  </a:ext>
                </a:extLst>
              </p:cNvPr>
              <p:cNvSpPr/>
              <p:nvPr/>
            </p:nvSpPr>
            <p:spPr>
              <a:xfrm>
                <a:off x="7848822" y="2439205"/>
                <a:ext cx="96011" cy="7931"/>
              </a:xfrm>
              <a:custGeom>
                <a:avLst/>
                <a:gdLst>
                  <a:gd name="connsiteX0" fmla="*/ 0 w 96011"/>
                  <a:gd name="connsiteY0" fmla="*/ 3966 h 7931"/>
                  <a:gd name="connsiteX1" fmla="*/ 96012 w 96011"/>
                  <a:gd name="connsiteY1" fmla="*/ 3966 h 7931"/>
                  <a:gd name="connsiteX2" fmla="*/ 0 w 96011"/>
                  <a:gd name="connsiteY2" fmla="*/ 3966 h 7931"/>
                </a:gdLst>
                <a:ahLst/>
                <a:cxnLst>
                  <a:cxn ang="0">
                    <a:pos x="connsiteX0" y="connsiteY0"/>
                  </a:cxn>
                  <a:cxn ang="0">
                    <a:pos x="connsiteX1" y="connsiteY1"/>
                  </a:cxn>
                  <a:cxn ang="0">
                    <a:pos x="connsiteX2" y="connsiteY2"/>
                  </a:cxn>
                </a:cxnLst>
                <a:rect l="l" t="t" r="r" b="b"/>
                <a:pathLst>
                  <a:path w="96011" h="7931">
                    <a:moveTo>
                      <a:pt x="0" y="3966"/>
                    </a:moveTo>
                    <a:cubicBezTo>
                      <a:pt x="31781" y="-1322"/>
                      <a:pt x="64230" y="-1322"/>
                      <a:pt x="96012" y="3966"/>
                    </a:cubicBezTo>
                    <a:cubicBezTo>
                      <a:pt x="64230" y="9253"/>
                      <a:pt x="31781" y="9253"/>
                      <a:pt x="0" y="3966"/>
                    </a:cubicBezTo>
                    <a:close/>
                  </a:path>
                </a:pathLst>
              </a:custGeom>
              <a:solidFill>
                <a:srgbClr val="EBEBEB"/>
              </a:solidFill>
              <a:ln w="11316" cap="flat">
                <a:noFill/>
                <a:prstDash val="solid"/>
                <a:miter/>
              </a:ln>
            </p:spPr>
            <p:txBody>
              <a:bodyPr rtlCol="0" anchor="ctr"/>
              <a:lstStyle/>
              <a:p>
                <a:endParaRPr lang="zh-CN" altLang="en-US"/>
              </a:p>
            </p:txBody>
          </p:sp>
          <p:sp>
            <p:nvSpPr>
              <p:cNvPr id="392" name="任意多边形: 形状 391">
                <a:extLst>
                  <a:ext uri="{FF2B5EF4-FFF2-40B4-BE49-F238E27FC236}">
                    <a16:creationId xmlns:a16="http://schemas.microsoft.com/office/drawing/2014/main" id="{7FE25098-8701-E0A9-4300-FF04D3295703}"/>
                  </a:ext>
                </a:extLst>
              </p:cNvPr>
              <p:cNvSpPr/>
              <p:nvPr/>
            </p:nvSpPr>
            <p:spPr>
              <a:xfrm>
                <a:off x="7848822" y="2484040"/>
                <a:ext cx="137337" cy="7931"/>
              </a:xfrm>
              <a:custGeom>
                <a:avLst/>
                <a:gdLst>
                  <a:gd name="connsiteX0" fmla="*/ 0 w 137337"/>
                  <a:gd name="connsiteY0" fmla="*/ 3966 h 7931"/>
                  <a:gd name="connsiteX1" fmla="*/ 137337 w 137337"/>
                  <a:gd name="connsiteY1" fmla="*/ 3966 h 7931"/>
                  <a:gd name="connsiteX2" fmla="*/ 0 w 137337"/>
                  <a:gd name="connsiteY2" fmla="*/ 3966 h 7931"/>
                </a:gdLst>
                <a:ahLst/>
                <a:cxnLst>
                  <a:cxn ang="0">
                    <a:pos x="connsiteX0" y="connsiteY0"/>
                  </a:cxn>
                  <a:cxn ang="0">
                    <a:pos x="connsiteX1" y="connsiteY1"/>
                  </a:cxn>
                  <a:cxn ang="0">
                    <a:pos x="connsiteX2" y="connsiteY2"/>
                  </a:cxn>
                </a:cxnLst>
                <a:rect l="l" t="t" r="r" b="b"/>
                <a:pathLst>
                  <a:path w="137337" h="7931">
                    <a:moveTo>
                      <a:pt x="0" y="3966"/>
                    </a:moveTo>
                    <a:cubicBezTo>
                      <a:pt x="45628" y="-1322"/>
                      <a:pt x="91709" y="-1322"/>
                      <a:pt x="137337" y="3966"/>
                    </a:cubicBezTo>
                    <a:cubicBezTo>
                      <a:pt x="91709" y="9253"/>
                      <a:pt x="45628" y="9253"/>
                      <a:pt x="0" y="3966"/>
                    </a:cubicBezTo>
                    <a:close/>
                  </a:path>
                </a:pathLst>
              </a:custGeom>
              <a:solidFill>
                <a:srgbClr val="EBEBEB"/>
              </a:solidFill>
              <a:ln w="11316" cap="flat">
                <a:noFill/>
                <a:prstDash val="solid"/>
                <a:miter/>
              </a:ln>
            </p:spPr>
            <p:txBody>
              <a:bodyPr rtlCol="0" anchor="ctr"/>
              <a:lstStyle/>
              <a:p>
                <a:endParaRPr lang="zh-CN" altLang="en-US"/>
              </a:p>
            </p:txBody>
          </p:sp>
          <p:sp>
            <p:nvSpPr>
              <p:cNvPr id="393" name="任意多边形: 形状 392">
                <a:extLst>
                  <a:ext uri="{FF2B5EF4-FFF2-40B4-BE49-F238E27FC236}">
                    <a16:creationId xmlns:a16="http://schemas.microsoft.com/office/drawing/2014/main" id="{FE79B652-32DF-D404-1AF8-C3D7E6F5AE28}"/>
                  </a:ext>
                </a:extLst>
              </p:cNvPr>
              <p:cNvSpPr/>
              <p:nvPr/>
            </p:nvSpPr>
            <p:spPr>
              <a:xfrm>
                <a:off x="7848822" y="2528879"/>
                <a:ext cx="133600" cy="8049"/>
              </a:xfrm>
              <a:custGeom>
                <a:avLst/>
                <a:gdLst>
                  <a:gd name="connsiteX0" fmla="*/ 0 w 133600"/>
                  <a:gd name="connsiteY0" fmla="*/ 4076 h 8049"/>
                  <a:gd name="connsiteX1" fmla="*/ 133601 w 133600"/>
                  <a:gd name="connsiteY1" fmla="*/ 4076 h 8049"/>
                  <a:gd name="connsiteX2" fmla="*/ 66800 w 133600"/>
                  <a:gd name="connsiteY2" fmla="*/ 8039 h 8049"/>
                  <a:gd name="connsiteX3" fmla="*/ 0 w 133600"/>
                  <a:gd name="connsiteY3" fmla="*/ 4076 h 8049"/>
                </a:gdLst>
                <a:ahLst/>
                <a:cxnLst>
                  <a:cxn ang="0">
                    <a:pos x="connsiteX0" y="connsiteY0"/>
                  </a:cxn>
                  <a:cxn ang="0">
                    <a:pos x="connsiteX1" y="connsiteY1"/>
                  </a:cxn>
                  <a:cxn ang="0">
                    <a:pos x="connsiteX2" y="connsiteY2"/>
                  </a:cxn>
                  <a:cxn ang="0">
                    <a:pos x="connsiteX3" y="connsiteY3"/>
                  </a:cxn>
                </a:cxnLst>
                <a:rect l="l" t="t" r="r" b="b"/>
                <a:pathLst>
                  <a:path w="133600" h="8049">
                    <a:moveTo>
                      <a:pt x="0" y="4076"/>
                    </a:moveTo>
                    <a:cubicBezTo>
                      <a:pt x="44371" y="-1359"/>
                      <a:pt x="89230" y="-1359"/>
                      <a:pt x="133601" y="4076"/>
                    </a:cubicBezTo>
                    <a:cubicBezTo>
                      <a:pt x="111444" y="6861"/>
                      <a:pt x="89128" y="8186"/>
                      <a:pt x="66800" y="8039"/>
                    </a:cubicBezTo>
                    <a:cubicBezTo>
                      <a:pt x="44473" y="8129"/>
                      <a:pt x="22157" y="6805"/>
                      <a:pt x="0" y="4076"/>
                    </a:cubicBezTo>
                    <a:close/>
                  </a:path>
                </a:pathLst>
              </a:custGeom>
              <a:solidFill>
                <a:srgbClr val="EBEBEB"/>
              </a:solidFill>
              <a:ln w="11316" cap="flat">
                <a:noFill/>
                <a:prstDash val="solid"/>
                <a:miter/>
              </a:ln>
            </p:spPr>
            <p:txBody>
              <a:bodyPr rtlCol="0" anchor="ctr"/>
              <a:lstStyle/>
              <a:p>
                <a:endParaRPr lang="zh-CN" altLang="en-US"/>
              </a:p>
            </p:txBody>
          </p:sp>
          <p:sp>
            <p:nvSpPr>
              <p:cNvPr id="394" name="任意多边形: 形状 393">
                <a:extLst>
                  <a:ext uri="{FF2B5EF4-FFF2-40B4-BE49-F238E27FC236}">
                    <a16:creationId xmlns:a16="http://schemas.microsoft.com/office/drawing/2014/main" id="{99A63AE3-3166-B238-31A3-C04EF62B01D8}"/>
                  </a:ext>
                </a:extLst>
              </p:cNvPr>
              <p:cNvSpPr/>
              <p:nvPr/>
            </p:nvSpPr>
            <p:spPr>
              <a:xfrm>
                <a:off x="7848822" y="2573825"/>
                <a:ext cx="145942" cy="7948"/>
              </a:xfrm>
              <a:custGeom>
                <a:avLst/>
                <a:gdLst>
                  <a:gd name="connsiteX0" fmla="*/ 0 w 145942"/>
                  <a:gd name="connsiteY0" fmla="*/ 3966 h 7948"/>
                  <a:gd name="connsiteX1" fmla="*/ 145942 w 145942"/>
                  <a:gd name="connsiteY1" fmla="*/ 3966 h 7948"/>
                  <a:gd name="connsiteX2" fmla="*/ 73028 w 145942"/>
                  <a:gd name="connsiteY2" fmla="*/ 7928 h 7948"/>
                  <a:gd name="connsiteX3" fmla="*/ 0 w 145942"/>
                  <a:gd name="connsiteY3" fmla="*/ 3966 h 7948"/>
                </a:gdLst>
                <a:ahLst/>
                <a:cxnLst>
                  <a:cxn ang="0">
                    <a:pos x="connsiteX0" y="connsiteY0"/>
                  </a:cxn>
                  <a:cxn ang="0">
                    <a:pos x="connsiteX1" y="connsiteY1"/>
                  </a:cxn>
                  <a:cxn ang="0">
                    <a:pos x="connsiteX2" y="connsiteY2"/>
                  </a:cxn>
                  <a:cxn ang="0">
                    <a:pos x="connsiteX3" y="connsiteY3"/>
                  </a:cxn>
                </a:cxnLst>
                <a:rect l="l" t="t" r="r" b="b"/>
                <a:pathLst>
                  <a:path w="145942" h="7948">
                    <a:moveTo>
                      <a:pt x="0" y="3966"/>
                    </a:moveTo>
                    <a:cubicBezTo>
                      <a:pt x="48504" y="-1322"/>
                      <a:pt x="97438" y="-1322"/>
                      <a:pt x="145942" y="3966"/>
                    </a:cubicBezTo>
                    <a:cubicBezTo>
                      <a:pt x="121747" y="6807"/>
                      <a:pt x="97393" y="8132"/>
                      <a:pt x="73028" y="7928"/>
                    </a:cubicBezTo>
                    <a:cubicBezTo>
                      <a:pt x="48629" y="8075"/>
                      <a:pt x="24241" y="6751"/>
                      <a:pt x="0" y="3966"/>
                    </a:cubicBezTo>
                    <a:close/>
                  </a:path>
                </a:pathLst>
              </a:custGeom>
              <a:solidFill>
                <a:srgbClr val="EBEBEB"/>
              </a:solidFill>
              <a:ln w="11316" cap="flat">
                <a:noFill/>
                <a:prstDash val="solid"/>
                <a:miter/>
              </a:ln>
            </p:spPr>
            <p:txBody>
              <a:bodyPr rtlCol="0" anchor="ctr"/>
              <a:lstStyle/>
              <a:p>
                <a:endParaRPr lang="zh-CN" altLang="en-US"/>
              </a:p>
            </p:txBody>
          </p:sp>
          <p:sp>
            <p:nvSpPr>
              <p:cNvPr id="395" name="任意多边形: 形状 394">
                <a:extLst>
                  <a:ext uri="{FF2B5EF4-FFF2-40B4-BE49-F238E27FC236}">
                    <a16:creationId xmlns:a16="http://schemas.microsoft.com/office/drawing/2014/main" id="{F6761CFD-B1C8-088B-9D7F-D55492E44A76}"/>
                  </a:ext>
                </a:extLst>
              </p:cNvPr>
              <p:cNvSpPr/>
              <p:nvPr/>
            </p:nvSpPr>
            <p:spPr>
              <a:xfrm>
                <a:off x="7848822" y="2618547"/>
                <a:ext cx="116164" cy="8041"/>
              </a:xfrm>
              <a:custGeom>
                <a:avLst/>
                <a:gdLst>
                  <a:gd name="connsiteX0" fmla="*/ 0 w 116164"/>
                  <a:gd name="connsiteY0" fmla="*/ 3966 h 8041"/>
                  <a:gd name="connsiteX1" fmla="*/ 116165 w 116164"/>
                  <a:gd name="connsiteY1" fmla="*/ 3966 h 8041"/>
                  <a:gd name="connsiteX2" fmla="*/ 0 w 116164"/>
                  <a:gd name="connsiteY2" fmla="*/ 3966 h 8041"/>
                </a:gdLst>
                <a:ahLst/>
                <a:cxnLst>
                  <a:cxn ang="0">
                    <a:pos x="connsiteX0" y="connsiteY0"/>
                  </a:cxn>
                  <a:cxn ang="0">
                    <a:pos x="connsiteX1" y="connsiteY1"/>
                  </a:cxn>
                  <a:cxn ang="0">
                    <a:pos x="connsiteX2" y="connsiteY2"/>
                  </a:cxn>
                </a:cxnLst>
                <a:rect l="l" t="t" r="r" b="b"/>
                <a:pathLst>
                  <a:path w="116164" h="8041">
                    <a:moveTo>
                      <a:pt x="0" y="3966"/>
                    </a:moveTo>
                    <a:cubicBezTo>
                      <a:pt x="38540" y="-1322"/>
                      <a:pt x="77624" y="-1322"/>
                      <a:pt x="116165" y="3966"/>
                    </a:cubicBezTo>
                    <a:cubicBezTo>
                      <a:pt x="77636" y="9400"/>
                      <a:pt x="38529" y="9400"/>
                      <a:pt x="0" y="3966"/>
                    </a:cubicBezTo>
                    <a:close/>
                  </a:path>
                </a:pathLst>
              </a:custGeom>
              <a:solidFill>
                <a:srgbClr val="EBEBEB"/>
              </a:solidFill>
              <a:ln w="11316" cap="flat">
                <a:noFill/>
                <a:prstDash val="solid"/>
                <a:miter/>
              </a:ln>
            </p:spPr>
            <p:txBody>
              <a:bodyPr rtlCol="0" anchor="ctr"/>
              <a:lstStyle/>
              <a:p>
                <a:endParaRPr lang="zh-CN" altLang="en-US"/>
              </a:p>
            </p:txBody>
          </p:sp>
          <p:sp>
            <p:nvSpPr>
              <p:cNvPr id="396" name="任意多边形: 形状 395">
                <a:extLst>
                  <a:ext uri="{FF2B5EF4-FFF2-40B4-BE49-F238E27FC236}">
                    <a16:creationId xmlns:a16="http://schemas.microsoft.com/office/drawing/2014/main" id="{3213E2E4-2806-CCAA-C719-38F63D7DF25F}"/>
                  </a:ext>
                </a:extLst>
              </p:cNvPr>
              <p:cNvSpPr/>
              <p:nvPr/>
            </p:nvSpPr>
            <p:spPr>
              <a:xfrm>
                <a:off x="7848822" y="2663725"/>
                <a:ext cx="137337" cy="8041"/>
              </a:xfrm>
              <a:custGeom>
                <a:avLst/>
                <a:gdLst>
                  <a:gd name="connsiteX0" fmla="*/ 0 w 137337"/>
                  <a:gd name="connsiteY0" fmla="*/ 4076 h 8041"/>
                  <a:gd name="connsiteX1" fmla="*/ 137337 w 137337"/>
                  <a:gd name="connsiteY1" fmla="*/ 4076 h 8041"/>
                  <a:gd name="connsiteX2" fmla="*/ 0 w 137337"/>
                  <a:gd name="connsiteY2" fmla="*/ 4076 h 8041"/>
                </a:gdLst>
                <a:ahLst/>
                <a:cxnLst>
                  <a:cxn ang="0">
                    <a:pos x="connsiteX0" y="connsiteY0"/>
                  </a:cxn>
                  <a:cxn ang="0">
                    <a:pos x="connsiteX1" y="connsiteY1"/>
                  </a:cxn>
                  <a:cxn ang="0">
                    <a:pos x="connsiteX2" y="connsiteY2"/>
                  </a:cxn>
                </a:cxnLst>
                <a:rect l="l" t="t" r="r" b="b"/>
                <a:pathLst>
                  <a:path w="137337" h="8041">
                    <a:moveTo>
                      <a:pt x="0" y="4076"/>
                    </a:moveTo>
                    <a:cubicBezTo>
                      <a:pt x="45617" y="-1359"/>
                      <a:pt x="91721" y="-1359"/>
                      <a:pt x="137337" y="4076"/>
                    </a:cubicBezTo>
                    <a:cubicBezTo>
                      <a:pt x="91709" y="9363"/>
                      <a:pt x="45628" y="9363"/>
                      <a:pt x="0" y="4076"/>
                    </a:cubicBezTo>
                    <a:close/>
                  </a:path>
                </a:pathLst>
              </a:custGeom>
              <a:solidFill>
                <a:srgbClr val="EBEBEB"/>
              </a:solidFill>
              <a:ln w="11316" cap="flat">
                <a:noFill/>
                <a:prstDash val="solid"/>
                <a:miter/>
              </a:ln>
            </p:spPr>
            <p:txBody>
              <a:bodyPr rtlCol="0" anchor="ctr"/>
              <a:lstStyle/>
              <a:p>
                <a:endParaRPr lang="zh-CN" altLang="en-US"/>
              </a:p>
            </p:txBody>
          </p:sp>
          <p:sp>
            <p:nvSpPr>
              <p:cNvPr id="397" name="任意多边形: 形状 396">
                <a:extLst>
                  <a:ext uri="{FF2B5EF4-FFF2-40B4-BE49-F238E27FC236}">
                    <a16:creationId xmlns:a16="http://schemas.microsoft.com/office/drawing/2014/main" id="{A2D523EC-0ED4-873F-44FC-A8065477FBD4}"/>
                  </a:ext>
                </a:extLst>
              </p:cNvPr>
              <p:cNvSpPr/>
              <p:nvPr/>
            </p:nvSpPr>
            <p:spPr>
              <a:xfrm>
                <a:off x="7848822" y="2708427"/>
                <a:ext cx="106201" cy="7948"/>
              </a:xfrm>
              <a:custGeom>
                <a:avLst/>
                <a:gdLst>
                  <a:gd name="connsiteX0" fmla="*/ 0 w 106201"/>
                  <a:gd name="connsiteY0" fmla="*/ 3983 h 7948"/>
                  <a:gd name="connsiteX1" fmla="*/ 53101 w 106201"/>
                  <a:gd name="connsiteY1" fmla="*/ 20 h 7948"/>
                  <a:gd name="connsiteX2" fmla="*/ 106201 w 106201"/>
                  <a:gd name="connsiteY2" fmla="*/ 3983 h 7948"/>
                  <a:gd name="connsiteX3" fmla="*/ 0 w 106201"/>
                  <a:gd name="connsiteY3" fmla="*/ 3983 h 7948"/>
                </a:gdLst>
                <a:ahLst/>
                <a:cxnLst>
                  <a:cxn ang="0">
                    <a:pos x="connsiteX0" y="connsiteY0"/>
                  </a:cxn>
                  <a:cxn ang="0">
                    <a:pos x="connsiteX1" y="connsiteY1"/>
                  </a:cxn>
                  <a:cxn ang="0">
                    <a:pos x="connsiteX2" y="connsiteY2"/>
                  </a:cxn>
                  <a:cxn ang="0">
                    <a:pos x="connsiteX3" y="connsiteY3"/>
                  </a:cxn>
                </a:cxnLst>
                <a:rect l="l" t="t" r="r" b="b"/>
                <a:pathLst>
                  <a:path w="106201" h="7948">
                    <a:moveTo>
                      <a:pt x="0" y="3983"/>
                    </a:moveTo>
                    <a:cubicBezTo>
                      <a:pt x="17561" y="1209"/>
                      <a:pt x="35325" y="-115"/>
                      <a:pt x="53101" y="20"/>
                    </a:cubicBezTo>
                    <a:cubicBezTo>
                      <a:pt x="70876" y="-183"/>
                      <a:pt x="88652" y="1141"/>
                      <a:pt x="106201" y="3983"/>
                    </a:cubicBezTo>
                    <a:cubicBezTo>
                      <a:pt x="71001" y="9271"/>
                      <a:pt x="35200" y="9271"/>
                      <a:pt x="0" y="3983"/>
                    </a:cubicBezTo>
                    <a:close/>
                  </a:path>
                </a:pathLst>
              </a:custGeom>
              <a:solidFill>
                <a:srgbClr val="EBEBEB"/>
              </a:solidFill>
              <a:ln w="11316" cap="flat">
                <a:noFill/>
                <a:prstDash val="solid"/>
                <a:miter/>
              </a:ln>
            </p:spPr>
            <p:txBody>
              <a:bodyPr rtlCol="0" anchor="ctr"/>
              <a:lstStyle/>
              <a:p>
                <a:endParaRPr lang="zh-CN" altLang="en-US"/>
              </a:p>
            </p:txBody>
          </p:sp>
          <p:sp>
            <p:nvSpPr>
              <p:cNvPr id="398" name="任意多边形: 形状 397">
                <a:extLst>
                  <a:ext uri="{FF2B5EF4-FFF2-40B4-BE49-F238E27FC236}">
                    <a16:creationId xmlns:a16="http://schemas.microsoft.com/office/drawing/2014/main" id="{21906820-7A53-4189-F78B-A8360A14CE51}"/>
                  </a:ext>
                </a:extLst>
              </p:cNvPr>
              <p:cNvSpPr/>
              <p:nvPr/>
            </p:nvSpPr>
            <p:spPr>
              <a:xfrm>
                <a:off x="7848822" y="2753272"/>
                <a:ext cx="101899" cy="8049"/>
              </a:xfrm>
              <a:custGeom>
                <a:avLst/>
                <a:gdLst>
                  <a:gd name="connsiteX0" fmla="*/ 0 w 101899"/>
                  <a:gd name="connsiteY0" fmla="*/ 3974 h 8049"/>
                  <a:gd name="connsiteX1" fmla="*/ 50950 w 101899"/>
                  <a:gd name="connsiteY1" fmla="*/ 11 h 8049"/>
                  <a:gd name="connsiteX2" fmla="*/ 101899 w 101899"/>
                  <a:gd name="connsiteY2" fmla="*/ 3974 h 8049"/>
                  <a:gd name="connsiteX3" fmla="*/ 0 w 101899"/>
                  <a:gd name="connsiteY3" fmla="*/ 3974 h 8049"/>
                </a:gdLst>
                <a:ahLst/>
                <a:cxnLst>
                  <a:cxn ang="0">
                    <a:pos x="connsiteX0" y="connsiteY0"/>
                  </a:cxn>
                  <a:cxn ang="0">
                    <a:pos x="connsiteX1" y="connsiteY1"/>
                  </a:cxn>
                  <a:cxn ang="0">
                    <a:pos x="connsiteX2" y="connsiteY2"/>
                  </a:cxn>
                  <a:cxn ang="0">
                    <a:pos x="connsiteX3" y="connsiteY3"/>
                  </a:cxn>
                </a:cxnLst>
                <a:rect l="l" t="t" r="r" b="b"/>
                <a:pathLst>
                  <a:path w="101899" h="8049">
                    <a:moveTo>
                      <a:pt x="0" y="3974"/>
                    </a:moveTo>
                    <a:cubicBezTo>
                      <a:pt x="16847" y="1245"/>
                      <a:pt x="33887" y="-79"/>
                      <a:pt x="50950" y="11"/>
                    </a:cubicBezTo>
                    <a:cubicBezTo>
                      <a:pt x="68012" y="-136"/>
                      <a:pt x="85063" y="1189"/>
                      <a:pt x="101899" y="3974"/>
                    </a:cubicBezTo>
                    <a:cubicBezTo>
                      <a:pt x="68148" y="9408"/>
                      <a:pt x="33751" y="9408"/>
                      <a:pt x="0" y="3974"/>
                    </a:cubicBezTo>
                    <a:close/>
                  </a:path>
                </a:pathLst>
              </a:custGeom>
              <a:solidFill>
                <a:srgbClr val="EBEBEB"/>
              </a:solidFill>
              <a:ln w="11316" cap="flat">
                <a:noFill/>
                <a:prstDash val="solid"/>
                <a:miter/>
              </a:ln>
            </p:spPr>
            <p:txBody>
              <a:bodyPr rtlCol="0" anchor="ctr"/>
              <a:lstStyle/>
              <a:p>
                <a:endParaRPr lang="zh-CN" altLang="en-US"/>
              </a:p>
            </p:txBody>
          </p:sp>
          <p:sp>
            <p:nvSpPr>
              <p:cNvPr id="399" name="任意多边形: 形状 398">
                <a:extLst>
                  <a:ext uri="{FF2B5EF4-FFF2-40B4-BE49-F238E27FC236}">
                    <a16:creationId xmlns:a16="http://schemas.microsoft.com/office/drawing/2014/main" id="{676AE18A-61D7-F91A-E62B-B56DF82C4B91}"/>
                  </a:ext>
                </a:extLst>
              </p:cNvPr>
              <p:cNvSpPr/>
              <p:nvPr/>
            </p:nvSpPr>
            <p:spPr>
              <a:xfrm>
                <a:off x="7198140" y="1856571"/>
                <a:ext cx="255427" cy="255427"/>
              </a:xfrm>
              <a:custGeom>
                <a:avLst/>
                <a:gdLst>
                  <a:gd name="connsiteX0" fmla="*/ 0 w 255427"/>
                  <a:gd name="connsiteY0" fmla="*/ 0 h 255427"/>
                  <a:gd name="connsiteX1" fmla="*/ 255427 w 255427"/>
                  <a:gd name="connsiteY1" fmla="*/ 0 h 255427"/>
                  <a:gd name="connsiteX2" fmla="*/ 255427 w 255427"/>
                  <a:gd name="connsiteY2" fmla="*/ 255427 h 255427"/>
                  <a:gd name="connsiteX3" fmla="*/ 0 w 255427"/>
                  <a:gd name="connsiteY3" fmla="*/ 255427 h 255427"/>
                </a:gdLst>
                <a:ahLst/>
                <a:cxnLst>
                  <a:cxn ang="0">
                    <a:pos x="connsiteX0" y="connsiteY0"/>
                  </a:cxn>
                  <a:cxn ang="0">
                    <a:pos x="connsiteX1" y="connsiteY1"/>
                  </a:cxn>
                  <a:cxn ang="0">
                    <a:pos x="connsiteX2" y="connsiteY2"/>
                  </a:cxn>
                  <a:cxn ang="0">
                    <a:pos x="connsiteX3" y="connsiteY3"/>
                  </a:cxn>
                </a:cxnLst>
                <a:rect l="l" t="t" r="r" b="b"/>
                <a:pathLst>
                  <a:path w="255427" h="255427">
                    <a:moveTo>
                      <a:pt x="0" y="0"/>
                    </a:moveTo>
                    <a:lnTo>
                      <a:pt x="255427" y="0"/>
                    </a:lnTo>
                    <a:lnTo>
                      <a:pt x="255427" y="255427"/>
                    </a:lnTo>
                    <a:lnTo>
                      <a:pt x="0" y="255427"/>
                    </a:lnTo>
                    <a:close/>
                  </a:path>
                </a:pathLst>
              </a:custGeom>
              <a:solidFill>
                <a:schemeClr val="accent2"/>
              </a:solidFill>
              <a:ln w="11316" cap="flat">
                <a:noFill/>
                <a:prstDash val="solid"/>
                <a:miter/>
              </a:ln>
            </p:spPr>
            <p:txBody>
              <a:bodyPr rtlCol="0" anchor="ctr"/>
              <a:lstStyle/>
              <a:p>
                <a:endParaRPr lang="zh-CN" altLang="en-US"/>
              </a:p>
            </p:txBody>
          </p:sp>
          <p:sp>
            <p:nvSpPr>
              <p:cNvPr id="400" name="任意多边形: 形状 399">
                <a:extLst>
                  <a:ext uri="{FF2B5EF4-FFF2-40B4-BE49-F238E27FC236}">
                    <a16:creationId xmlns:a16="http://schemas.microsoft.com/office/drawing/2014/main" id="{E50B4CD4-7208-CF40-E711-85D350F68262}"/>
                  </a:ext>
                </a:extLst>
              </p:cNvPr>
              <p:cNvSpPr/>
              <p:nvPr/>
            </p:nvSpPr>
            <p:spPr>
              <a:xfrm>
                <a:off x="7310568" y="1867214"/>
                <a:ext cx="30569" cy="30569"/>
              </a:xfrm>
              <a:custGeom>
                <a:avLst/>
                <a:gdLst>
                  <a:gd name="connsiteX0" fmla="*/ 30570 w 30569"/>
                  <a:gd name="connsiteY0" fmla="*/ 15285 h 30569"/>
                  <a:gd name="connsiteX1" fmla="*/ 15285 w 30569"/>
                  <a:gd name="connsiteY1" fmla="*/ 30570 h 30569"/>
                  <a:gd name="connsiteX2" fmla="*/ 0 w 30569"/>
                  <a:gd name="connsiteY2" fmla="*/ 15285 h 30569"/>
                  <a:gd name="connsiteX3" fmla="*/ 15285 w 30569"/>
                  <a:gd name="connsiteY3" fmla="*/ 0 h 30569"/>
                  <a:gd name="connsiteX4" fmla="*/ 30570 w 30569"/>
                  <a:gd name="connsiteY4" fmla="*/ 15285 h 30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69" h="30569">
                    <a:moveTo>
                      <a:pt x="30570" y="15285"/>
                    </a:moveTo>
                    <a:cubicBezTo>
                      <a:pt x="30570" y="23727"/>
                      <a:pt x="23731" y="30570"/>
                      <a:pt x="15285" y="30570"/>
                    </a:cubicBezTo>
                    <a:cubicBezTo>
                      <a:pt x="6839" y="30570"/>
                      <a:pt x="0" y="23727"/>
                      <a:pt x="0" y="15285"/>
                    </a:cubicBezTo>
                    <a:cubicBezTo>
                      <a:pt x="0" y="6843"/>
                      <a:pt x="6839" y="0"/>
                      <a:pt x="15285" y="0"/>
                    </a:cubicBezTo>
                    <a:cubicBezTo>
                      <a:pt x="23697" y="61"/>
                      <a:pt x="30513" y="6869"/>
                      <a:pt x="30570" y="15285"/>
                    </a:cubicBezTo>
                    <a:close/>
                  </a:path>
                </a:pathLst>
              </a:custGeom>
              <a:solidFill>
                <a:srgbClr val="455A64"/>
              </a:solidFill>
              <a:ln w="11316" cap="flat">
                <a:noFill/>
                <a:prstDash val="solid"/>
                <a:miter/>
              </a:ln>
            </p:spPr>
            <p:txBody>
              <a:bodyPr rtlCol="0" anchor="ctr"/>
              <a:lstStyle/>
              <a:p>
                <a:endParaRPr lang="zh-CN" altLang="en-US"/>
              </a:p>
            </p:txBody>
          </p:sp>
          <p:sp>
            <p:nvSpPr>
              <p:cNvPr id="401" name="任意多边形: 形状 400">
                <a:extLst>
                  <a:ext uri="{FF2B5EF4-FFF2-40B4-BE49-F238E27FC236}">
                    <a16:creationId xmlns:a16="http://schemas.microsoft.com/office/drawing/2014/main" id="{3F49B19C-8616-A1F3-8B4C-370948C0994F}"/>
                  </a:ext>
                </a:extLst>
              </p:cNvPr>
              <p:cNvSpPr/>
              <p:nvPr/>
            </p:nvSpPr>
            <p:spPr>
              <a:xfrm>
                <a:off x="8692094" y="1729084"/>
                <a:ext cx="34419" cy="1367033"/>
              </a:xfrm>
              <a:custGeom>
                <a:avLst/>
                <a:gdLst>
                  <a:gd name="connsiteX0" fmla="*/ 0 w 34419"/>
                  <a:gd name="connsiteY0" fmla="*/ 0 h 1367033"/>
                  <a:gd name="connsiteX1" fmla="*/ 34419 w 34419"/>
                  <a:gd name="connsiteY1" fmla="*/ 0 h 1367033"/>
                  <a:gd name="connsiteX2" fmla="*/ 34419 w 34419"/>
                  <a:gd name="connsiteY2" fmla="*/ 1367033 h 1367033"/>
                  <a:gd name="connsiteX3" fmla="*/ 0 w 34419"/>
                  <a:gd name="connsiteY3" fmla="*/ 1367033 h 1367033"/>
                </a:gdLst>
                <a:ahLst/>
                <a:cxnLst>
                  <a:cxn ang="0">
                    <a:pos x="connsiteX0" y="connsiteY0"/>
                  </a:cxn>
                  <a:cxn ang="0">
                    <a:pos x="connsiteX1" y="connsiteY1"/>
                  </a:cxn>
                  <a:cxn ang="0">
                    <a:pos x="connsiteX2" y="connsiteY2"/>
                  </a:cxn>
                  <a:cxn ang="0">
                    <a:pos x="connsiteX3" y="connsiteY3"/>
                  </a:cxn>
                </a:cxnLst>
                <a:rect l="l" t="t" r="r" b="b"/>
                <a:pathLst>
                  <a:path w="34419" h="1367033">
                    <a:moveTo>
                      <a:pt x="0" y="0"/>
                    </a:moveTo>
                    <a:lnTo>
                      <a:pt x="34419" y="0"/>
                    </a:lnTo>
                    <a:lnTo>
                      <a:pt x="34419" y="1367033"/>
                    </a:lnTo>
                    <a:lnTo>
                      <a:pt x="0" y="1367033"/>
                    </a:lnTo>
                    <a:close/>
                  </a:path>
                </a:pathLst>
              </a:custGeom>
              <a:solidFill>
                <a:srgbClr val="C7C7C7"/>
              </a:solidFill>
              <a:ln w="11316" cap="flat">
                <a:noFill/>
                <a:prstDash val="solid"/>
                <a:miter/>
              </a:ln>
            </p:spPr>
            <p:txBody>
              <a:bodyPr rtlCol="0" anchor="ctr"/>
              <a:lstStyle/>
              <a:p>
                <a:endParaRPr lang="zh-CN" altLang="en-US"/>
              </a:p>
            </p:txBody>
          </p:sp>
          <p:sp>
            <p:nvSpPr>
              <p:cNvPr id="402" name="任意多边形: 形状 401">
                <a:extLst>
                  <a:ext uri="{FF2B5EF4-FFF2-40B4-BE49-F238E27FC236}">
                    <a16:creationId xmlns:a16="http://schemas.microsoft.com/office/drawing/2014/main" id="{4A4DB4AA-EE4F-4300-7EC5-615E70CD16B7}"/>
                  </a:ext>
                </a:extLst>
              </p:cNvPr>
              <p:cNvSpPr/>
              <p:nvPr/>
            </p:nvSpPr>
            <p:spPr>
              <a:xfrm rot="10800000">
                <a:off x="9580768" y="1485092"/>
                <a:ext cx="1590758" cy="3624211"/>
              </a:xfrm>
              <a:custGeom>
                <a:avLst/>
                <a:gdLst>
                  <a:gd name="connsiteX0" fmla="*/ 0 w 1590758"/>
                  <a:gd name="connsiteY0" fmla="*/ 0 h 3624211"/>
                  <a:gd name="connsiteX1" fmla="*/ 1590758 w 1590758"/>
                  <a:gd name="connsiteY1" fmla="*/ 0 h 3624211"/>
                  <a:gd name="connsiteX2" fmla="*/ 1590758 w 1590758"/>
                  <a:gd name="connsiteY2" fmla="*/ 3624212 h 3624211"/>
                  <a:gd name="connsiteX3" fmla="*/ 0 w 1590758"/>
                  <a:gd name="connsiteY3" fmla="*/ 3624212 h 3624211"/>
                </a:gdLst>
                <a:ahLst/>
                <a:cxnLst>
                  <a:cxn ang="0">
                    <a:pos x="connsiteX0" y="connsiteY0"/>
                  </a:cxn>
                  <a:cxn ang="0">
                    <a:pos x="connsiteX1" y="connsiteY1"/>
                  </a:cxn>
                  <a:cxn ang="0">
                    <a:pos x="connsiteX2" y="connsiteY2"/>
                  </a:cxn>
                  <a:cxn ang="0">
                    <a:pos x="connsiteX3" y="connsiteY3"/>
                  </a:cxn>
                </a:cxnLst>
                <a:rect l="l" t="t" r="r" b="b"/>
                <a:pathLst>
                  <a:path w="1590758" h="3624211">
                    <a:moveTo>
                      <a:pt x="0" y="0"/>
                    </a:moveTo>
                    <a:lnTo>
                      <a:pt x="1590758" y="0"/>
                    </a:lnTo>
                    <a:lnTo>
                      <a:pt x="1590758" y="3624212"/>
                    </a:lnTo>
                    <a:lnTo>
                      <a:pt x="0" y="3624212"/>
                    </a:lnTo>
                    <a:close/>
                  </a:path>
                </a:pathLst>
              </a:custGeom>
              <a:solidFill>
                <a:srgbClr val="EBEBEB"/>
              </a:solidFill>
              <a:ln w="11316" cap="flat">
                <a:noFill/>
                <a:prstDash val="solid"/>
                <a:miter/>
              </a:ln>
            </p:spPr>
            <p:txBody>
              <a:bodyPr rtlCol="0" anchor="ctr"/>
              <a:lstStyle/>
              <a:p>
                <a:endParaRPr lang="zh-CN" altLang="en-US"/>
              </a:p>
            </p:txBody>
          </p:sp>
          <p:sp>
            <p:nvSpPr>
              <p:cNvPr id="403" name="任意多边形: 形状 402">
                <a:extLst>
                  <a:ext uri="{FF2B5EF4-FFF2-40B4-BE49-F238E27FC236}">
                    <a16:creationId xmlns:a16="http://schemas.microsoft.com/office/drawing/2014/main" id="{B7E05FE3-05D7-E3E0-C2F8-FC4F0697941D}"/>
                  </a:ext>
                </a:extLst>
              </p:cNvPr>
              <p:cNvSpPr/>
              <p:nvPr/>
            </p:nvSpPr>
            <p:spPr>
              <a:xfrm>
                <a:off x="11171526" y="1399384"/>
                <a:ext cx="85821" cy="3709920"/>
              </a:xfrm>
              <a:custGeom>
                <a:avLst/>
                <a:gdLst>
                  <a:gd name="connsiteX0" fmla="*/ 0 w 85821"/>
                  <a:gd name="connsiteY0" fmla="*/ 3709921 h 3709920"/>
                  <a:gd name="connsiteX1" fmla="*/ 85822 w 85821"/>
                  <a:gd name="connsiteY1" fmla="*/ 3709921 h 3709920"/>
                  <a:gd name="connsiteX2" fmla="*/ 85822 w 85821"/>
                  <a:gd name="connsiteY2" fmla="*/ 0 h 3709920"/>
                  <a:gd name="connsiteX3" fmla="*/ 0 w 85821"/>
                  <a:gd name="connsiteY3" fmla="*/ 85822 h 3709920"/>
                  <a:gd name="connsiteX4" fmla="*/ 0 w 85821"/>
                  <a:gd name="connsiteY4" fmla="*/ 3709921 h 3709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1" h="3709920">
                    <a:moveTo>
                      <a:pt x="0" y="3709921"/>
                    </a:moveTo>
                    <a:lnTo>
                      <a:pt x="85822" y="3709921"/>
                    </a:lnTo>
                    <a:lnTo>
                      <a:pt x="85822" y="0"/>
                    </a:lnTo>
                    <a:lnTo>
                      <a:pt x="0" y="85822"/>
                    </a:lnTo>
                    <a:lnTo>
                      <a:pt x="0" y="3709921"/>
                    </a:lnTo>
                    <a:close/>
                  </a:path>
                </a:pathLst>
              </a:custGeom>
              <a:solidFill>
                <a:srgbClr val="DBDBDB"/>
              </a:solidFill>
              <a:ln w="11316" cap="flat">
                <a:noFill/>
                <a:prstDash val="solid"/>
                <a:miter/>
              </a:ln>
            </p:spPr>
            <p:txBody>
              <a:bodyPr rtlCol="0" anchor="ctr"/>
              <a:lstStyle/>
              <a:p>
                <a:endParaRPr lang="zh-CN" altLang="en-US"/>
              </a:p>
            </p:txBody>
          </p:sp>
          <p:sp>
            <p:nvSpPr>
              <p:cNvPr id="404" name="任意多边形: 形状 403">
                <a:extLst>
                  <a:ext uri="{FF2B5EF4-FFF2-40B4-BE49-F238E27FC236}">
                    <a16:creationId xmlns:a16="http://schemas.microsoft.com/office/drawing/2014/main" id="{7428D871-1E41-5C70-AEDC-EA69329EA0DE}"/>
                  </a:ext>
                </a:extLst>
              </p:cNvPr>
              <p:cNvSpPr/>
              <p:nvPr/>
            </p:nvSpPr>
            <p:spPr>
              <a:xfrm rot="10800000">
                <a:off x="9788642" y="1699533"/>
                <a:ext cx="1174783" cy="1684958"/>
              </a:xfrm>
              <a:custGeom>
                <a:avLst/>
                <a:gdLst>
                  <a:gd name="connsiteX0" fmla="*/ 0 w 1174783"/>
                  <a:gd name="connsiteY0" fmla="*/ 0 h 1684958"/>
                  <a:gd name="connsiteX1" fmla="*/ 1174784 w 1174783"/>
                  <a:gd name="connsiteY1" fmla="*/ 0 h 1684958"/>
                  <a:gd name="connsiteX2" fmla="*/ 1174784 w 1174783"/>
                  <a:gd name="connsiteY2" fmla="*/ 1684959 h 1684958"/>
                  <a:gd name="connsiteX3" fmla="*/ 0 w 1174783"/>
                  <a:gd name="connsiteY3" fmla="*/ 1684959 h 1684958"/>
                </a:gdLst>
                <a:ahLst/>
                <a:cxnLst>
                  <a:cxn ang="0">
                    <a:pos x="connsiteX0" y="connsiteY0"/>
                  </a:cxn>
                  <a:cxn ang="0">
                    <a:pos x="connsiteX1" y="connsiteY1"/>
                  </a:cxn>
                  <a:cxn ang="0">
                    <a:pos x="connsiteX2" y="connsiteY2"/>
                  </a:cxn>
                  <a:cxn ang="0">
                    <a:pos x="connsiteX3" y="connsiteY3"/>
                  </a:cxn>
                </a:cxnLst>
                <a:rect l="l" t="t" r="r" b="b"/>
                <a:pathLst>
                  <a:path w="1174783" h="1684958">
                    <a:moveTo>
                      <a:pt x="0" y="0"/>
                    </a:moveTo>
                    <a:lnTo>
                      <a:pt x="1174784" y="0"/>
                    </a:lnTo>
                    <a:lnTo>
                      <a:pt x="1174784" y="1684959"/>
                    </a:lnTo>
                    <a:lnTo>
                      <a:pt x="0" y="1684959"/>
                    </a:lnTo>
                    <a:close/>
                  </a:path>
                </a:pathLst>
              </a:custGeom>
              <a:solidFill>
                <a:srgbClr val="FFFFFF"/>
              </a:solidFill>
              <a:ln w="11316" cap="flat">
                <a:noFill/>
                <a:prstDash val="solid"/>
                <a:miter/>
              </a:ln>
            </p:spPr>
            <p:txBody>
              <a:bodyPr rtlCol="0" anchor="ctr"/>
              <a:lstStyle/>
              <a:p>
                <a:endParaRPr lang="zh-CN" altLang="en-US"/>
              </a:p>
            </p:txBody>
          </p:sp>
          <p:sp>
            <p:nvSpPr>
              <p:cNvPr id="405" name="任意多边形: 形状 404">
                <a:extLst>
                  <a:ext uri="{FF2B5EF4-FFF2-40B4-BE49-F238E27FC236}">
                    <a16:creationId xmlns:a16="http://schemas.microsoft.com/office/drawing/2014/main" id="{3D2616BA-240D-57FF-10A4-6A0264B58CB4}"/>
                  </a:ext>
                </a:extLst>
              </p:cNvPr>
              <p:cNvSpPr/>
              <p:nvPr/>
            </p:nvSpPr>
            <p:spPr>
              <a:xfrm>
                <a:off x="10196125" y="4067329"/>
                <a:ext cx="767708" cy="849159"/>
              </a:xfrm>
              <a:custGeom>
                <a:avLst/>
                <a:gdLst>
                  <a:gd name="connsiteX0" fmla="*/ 756431 w 767708"/>
                  <a:gd name="connsiteY0" fmla="*/ 0 h 849159"/>
                  <a:gd name="connsiteX1" fmla="*/ 762205 w 767708"/>
                  <a:gd name="connsiteY1" fmla="*/ 209459 h 849159"/>
                  <a:gd name="connsiteX2" fmla="*/ 765489 w 767708"/>
                  <a:gd name="connsiteY2" fmla="*/ 418919 h 849159"/>
                  <a:gd name="connsiteX3" fmla="*/ 767640 w 767708"/>
                  <a:gd name="connsiteY3" fmla="*/ 837837 h 849159"/>
                  <a:gd name="connsiteX4" fmla="*/ 767640 w 767708"/>
                  <a:gd name="connsiteY4" fmla="*/ 849159 h 849159"/>
                  <a:gd name="connsiteX5" fmla="*/ 756318 w 767708"/>
                  <a:gd name="connsiteY5" fmla="*/ 849159 h 849159"/>
                  <a:gd name="connsiteX6" fmla="*/ 567012 w 767708"/>
                  <a:gd name="connsiteY6" fmla="*/ 848254 h 849159"/>
                  <a:gd name="connsiteX7" fmla="*/ 377932 w 767708"/>
                  <a:gd name="connsiteY7" fmla="*/ 846329 h 849159"/>
                  <a:gd name="connsiteX8" fmla="*/ 188966 w 767708"/>
                  <a:gd name="connsiteY8" fmla="*/ 843046 h 849159"/>
                  <a:gd name="connsiteX9" fmla="*/ 0 w 767708"/>
                  <a:gd name="connsiteY9" fmla="*/ 837724 h 849159"/>
                  <a:gd name="connsiteX10" fmla="*/ 188966 w 767708"/>
                  <a:gd name="connsiteY10" fmla="*/ 832516 h 849159"/>
                  <a:gd name="connsiteX11" fmla="*/ 377932 w 767708"/>
                  <a:gd name="connsiteY11" fmla="*/ 829233 h 849159"/>
                  <a:gd name="connsiteX12" fmla="*/ 567012 w 767708"/>
                  <a:gd name="connsiteY12" fmla="*/ 827308 h 849159"/>
                  <a:gd name="connsiteX13" fmla="*/ 755978 w 767708"/>
                  <a:gd name="connsiteY13" fmla="*/ 826515 h 849159"/>
                  <a:gd name="connsiteX14" fmla="*/ 744656 w 767708"/>
                  <a:gd name="connsiteY14" fmla="*/ 837837 h 849159"/>
                  <a:gd name="connsiteX15" fmla="*/ 746807 w 767708"/>
                  <a:gd name="connsiteY15" fmla="*/ 418919 h 849159"/>
                  <a:gd name="connsiteX16" fmla="*/ 750091 w 767708"/>
                  <a:gd name="connsiteY16" fmla="*/ 209459 h 849159"/>
                  <a:gd name="connsiteX17" fmla="*/ 756431 w 767708"/>
                  <a:gd name="connsiteY17" fmla="*/ 0 h 849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7708" h="849159">
                    <a:moveTo>
                      <a:pt x="756431" y="0"/>
                    </a:moveTo>
                    <a:cubicBezTo>
                      <a:pt x="759035" y="69858"/>
                      <a:pt x="760281" y="139602"/>
                      <a:pt x="762205" y="209459"/>
                    </a:cubicBezTo>
                    <a:cubicBezTo>
                      <a:pt x="764130" y="279317"/>
                      <a:pt x="764696" y="349061"/>
                      <a:pt x="765489" y="418919"/>
                    </a:cubicBezTo>
                    <a:cubicBezTo>
                      <a:pt x="767221" y="558554"/>
                      <a:pt x="767946" y="698202"/>
                      <a:pt x="767640" y="837837"/>
                    </a:cubicBezTo>
                    <a:lnTo>
                      <a:pt x="767640" y="849159"/>
                    </a:lnTo>
                    <a:lnTo>
                      <a:pt x="756318" y="849159"/>
                    </a:lnTo>
                    <a:lnTo>
                      <a:pt x="567012" y="848254"/>
                    </a:lnTo>
                    <a:lnTo>
                      <a:pt x="377932" y="846329"/>
                    </a:lnTo>
                    <a:lnTo>
                      <a:pt x="188966" y="843046"/>
                    </a:lnTo>
                    <a:cubicBezTo>
                      <a:pt x="126015" y="841347"/>
                      <a:pt x="62951" y="840215"/>
                      <a:pt x="0" y="837724"/>
                    </a:cubicBezTo>
                    <a:cubicBezTo>
                      <a:pt x="62951" y="835347"/>
                      <a:pt x="126015" y="834214"/>
                      <a:pt x="188966" y="832516"/>
                    </a:cubicBezTo>
                    <a:lnTo>
                      <a:pt x="377932" y="829233"/>
                    </a:lnTo>
                    <a:lnTo>
                      <a:pt x="567012" y="827308"/>
                    </a:lnTo>
                    <a:lnTo>
                      <a:pt x="755978" y="826515"/>
                    </a:lnTo>
                    <a:lnTo>
                      <a:pt x="744656" y="837837"/>
                    </a:lnTo>
                    <a:cubicBezTo>
                      <a:pt x="744656" y="698202"/>
                      <a:pt x="745369" y="558554"/>
                      <a:pt x="746807" y="418919"/>
                    </a:cubicBezTo>
                    <a:cubicBezTo>
                      <a:pt x="747566" y="349095"/>
                      <a:pt x="748653" y="279283"/>
                      <a:pt x="750091" y="209459"/>
                    </a:cubicBezTo>
                    <a:cubicBezTo>
                      <a:pt x="752582" y="139602"/>
                      <a:pt x="753714" y="69858"/>
                      <a:pt x="756431" y="0"/>
                    </a:cubicBezTo>
                    <a:close/>
                  </a:path>
                </a:pathLst>
              </a:custGeom>
              <a:solidFill>
                <a:srgbClr val="C7C7C7"/>
              </a:solidFill>
              <a:ln w="11316" cap="flat">
                <a:noFill/>
                <a:prstDash val="solid"/>
                <a:miter/>
              </a:ln>
            </p:spPr>
            <p:txBody>
              <a:bodyPr rtlCol="0" anchor="ctr"/>
              <a:lstStyle/>
              <a:p>
                <a:endParaRPr lang="zh-CN" altLang="en-US"/>
              </a:p>
            </p:txBody>
          </p:sp>
          <p:sp>
            <p:nvSpPr>
              <p:cNvPr id="406" name="任意多边形: 形状 405">
                <a:extLst>
                  <a:ext uri="{FF2B5EF4-FFF2-40B4-BE49-F238E27FC236}">
                    <a16:creationId xmlns:a16="http://schemas.microsoft.com/office/drawing/2014/main" id="{E05B1709-7CDA-DCA8-E1EC-75916A20D151}"/>
                  </a:ext>
                </a:extLst>
              </p:cNvPr>
              <p:cNvSpPr/>
              <p:nvPr/>
            </p:nvSpPr>
            <p:spPr>
              <a:xfrm>
                <a:off x="9788529" y="3535076"/>
                <a:ext cx="950718" cy="976306"/>
              </a:xfrm>
              <a:custGeom>
                <a:avLst/>
                <a:gdLst>
                  <a:gd name="connsiteX0" fmla="*/ 11209 w 950718"/>
                  <a:gd name="connsiteY0" fmla="*/ 976307 h 976306"/>
                  <a:gd name="connsiteX1" fmla="*/ 5548 w 950718"/>
                  <a:gd name="connsiteY1" fmla="*/ 735032 h 976306"/>
                  <a:gd name="connsiteX2" fmla="*/ 2378 w 950718"/>
                  <a:gd name="connsiteY2" fmla="*/ 493871 h 976306"/>
                  <a:gd name="connsiteX3" fmla="*/ 906 w 950718"/>
                  <a:gd name="connsiteY3" fmla="*/ 252597 h 976306"/>
                  <a:gd name="connsiteX4" fmla="*/ 0 w 950718"/>
                  <a:gd name="connsiteY4" fmla="*/ 11322 h 976306"/>
                  <a:gd name="connsiteX5" fmla="*/ 0 w 950718"/>
                  <a:gd name="connsiteY5" fmla="*/ 0 h 976306"/>
                  <a:gd name="connsiteX6" fmla="*/ 11322 w 950718"/>
                  <a:gd name="connsiteY6" fmla="*/ 0 h 976306"/>
                  <a:gd name="connsiteX7" fmla="*/ 246143 w 950718"/>
                  <a:gd name="connsiteY7" fmla="*/ 1019 h 976306"/>
                  <a:gd name="connsiteX8" fmla="*/ 481077 w 950718"/>
                  <a:gd name="connsiteY8" fmla="*/ 2717 h 976306"/>
                  <a:gd name="connsiteX9" fmla="*/ 715898 w 950718"/>
                  <a:gd name="connsiteY9" fmla="*/ 5887 h 976306"/>
                  <a:gd name="connsiteX10" fmla="*/ 950719 w 950718"/>
                  <a:gd name="connsiteY10" fmla="*/ 11322 h 976306"/>
                  <a:gd name="connsiteX11" fmla="*/ 715898 w 950718"/>
                  <a:gd name="connsiteY11" fmla="*/ 16757 h 976306"/>
                  <a:gd name="connsiteX12" fmla="*/ 481077 w 950718"/>
                  <a:gd name="connsiteY12" fmla="*/ 19927 h 976306"/>
                  <a:gd name="connsiteX13" fmla="*/ 246143 w 950718"/>
                  <a:gd name="connsiteY13" fmla="*/ 21625 h 976306"/>
                  <a:gd name="connsiteX14" fmla="*/ 11322 w 950718"/>
                  <a:gd name="connsiteY14" fmla="*/ 22644 h 976306"/>
                  <a:gd name="connsiteX15" fmla="*/ 22644 w 950718"/>
                  <a:gd name="connsiteY15" fmla="*/ 11322 h 976306"/>
                  <a:gd name="connsiteX16" fmla="*/ 21738 w 950718"/>
                  <a:gd name="connsiteY16" fmla="*/ 252597 h 976306"/>
                  <a:gd name="connsiteX17" fmla="*/ 20153 w 950718"/>
                  <a:gd name="connsiteY17" fmla="*/ 493871 h 976306"/>
                  <a:gd name="connsiteX18" fmla="*/ 16983 w 950718"/>
                  <a:gd name="connsiteY18" fmla="*/ 735032 h 976306"/>
                  <a:gd name="connsiteX19" fmla="*/ 11209 w 950718"/>
                  <a:gd name="connsiteY19" fmla="*/ 976307 h 97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0718" h="976306">
                    <a:moveTo>
                      <a:pt x="11209" y="976307"/>
                    </a:moveTo>
                    <a:cubicBezTo>
                      <a:pt x="8605" y="895920"/>
                      <a:pt x="7472" y="815533"/>
                      <a:pt x="5548" y="735032"/>
                    </a:cubicBezTo>
                    <a:lnTo>
                      <a:pt x="2378" y="493871"/>
                    </a:lnTo>
                    <a:cubicBezTo>
                      <a:pt x="906" y="413371"/>
                      <a:pt x="906" y="332870"/>
                      <a:pt x="906" y="252597"/>
                    </a:cubicBezTo>
                    <a:lnTo>
                      <a:pt x="0" y="11322"/>
                    </a:lnTo>
                    <a:lnTo>
                      <a:pt x="0" y="0"/>
                    </a:lnTo>
                    <a:lnTo>
                      <a:pt x="11322" y="0"/>
                    </a:lnTo>
                    <a:lnTo>
                      <a:pt x="246143" y="1019"/>
                    </a:lnTo>
                    <a:cubicBezTo>
                      <a:pt x="324492" y="1585"/>
                      <a:pt x="402728" y="1019"/>
                      <a:pt x="481077" y="2717"/>
                    </a:cubicBezTo>
                    <a:lnTo>
                      <a:pt x="715898" y="5887"/>
                    </a:lnTo>
                    <a:cubicBezTo>
                      <a:pt x="794134" y="7699"/>
                      <a:pt x="872483" y="8831"/>
                      <a:pt x="950719" y="11322"/>
                    </a:cubicBezTo>
                    <a:cubicBezTo>
                      <a:pt x="872483" y="13813"/>
                      <a:pt x="794134" y="14945"/>
                      <a:pt x="715898" y="16757"/>
                    </a:cubicBezTo>
                    <a:lnTo>
                      <a:pt x="481077" y="19927"/>
                    </a:lnTo>
                    <a:cubicBezTo>
                      <a:pt x="402728" y="21285"/>
                      <a:pt x="324492" y="21059"/>
                      <a:pt x="246143" y="21625"/>
                    </a:cubicBezTo>
                    <a:lnTo>
                      <a:pt x="11322" y="22644"/>
                    </a:lnTo>
                    <a:lnTo>
                      <a:pt x="22644" y="11322"/>
                    </a:lnTo>
                    <a:lnTo>
                      <a:pt x="21738" y="252597"/>
                    </a:lnTo>
                    <a:cubicBezTo>
                      <a:pt x="21172" y="332984"/>
                      <a:pt x="21738" y="413371"/>
                      <a:pt x="20153" y="493871"/>
                    </a:cubicBezTo>
                    <a:lnTo>
                      <a:pt x="16983" y="735032"/>
                    </a:lnTo>
                    <a:cubicBezTo>
                      <a:pt x="14832" y="815533"/>
                      <a:pt x="13700" y="895920"/>
                      <a:pt x="11209" y="976307"/>
                    </a:cubicBezTo>
                    <a:close/>
                  </a:path>
                </a:pathLst>
              </a:custGeom>
              <a:solidFill>
                <a:srgbClr val="C7C7C7"/>
              </a:solidFill>
              <a:ln w="11316" cap="flat">
                <a:noFill/>
                <a:prstDash val="solid"/>
                <a:miter/>
              </a:ln>
            </p:spPr>
            <p:txBody>
              <a:bodyPr rtlCol="0" anchor="ctr"/>
              <a:lstStyle/>
              <a:p>
                <a:endParaRPr lang="zh-CN" altLang="en-US"/>
              </a:p>
            </p:txBody>
          </p:sp>
          <p:sp>
            <p:nvSpPr>
              <p:cNvPr id="407" name="任意多边形: 形状 406">
                <a:extLst>
                  <a:ext uri="{FF2B5EF4-FFF2-40B4-BE49-F238E27FC236}">
                    <a16:creationId xmlns:a16="http://schemas.microsoft.com/office/drawing/2014/main" id="{4B81A44C-9087-C2B7-2F18-953D19899912}"/>
                  </a:ext>
                </a:extLst>
              </p:cNvPr>
              <p:cNvSpPr/>
              <p:nvPr/>
            </p:nvSpPr>
            <p:spPr>
              <a:xfrm>
                <a:off x="9580654" y="1399384"/>
                <a:ext cx="1676693" cy="85821"/>
              </a:xfrm>
              <a:custGeom>
                <a:avLst/>
                <a:gdLst>
                  <a:gd name="connsiteX0" fmla="*/ 0 w 1676693"/>
                  <a:gd name="connsiteY0" fmla="*/ 85822 h 85821"/>
                  <a:gd name="connsiteX1" fmla="*/ 1590872 w 1676693"/>
                  <a:gd name="connsiteY1" fmla="*/ 85822 h 85821"/>
                  <a:gd name="connsiteX2" fmla="*/ 1676693 w 1676693"/>
                  <a:gd name="connsiteY2" fmla="*/ 0 h 85821"/>
                  <a:gd name="connsiteX3" fmla="*/ 0 w 1676693"/>
                  <a:gd name="connsiteY3" fmla="*/ 0 h 85821"/>
                  <a:gd name="connsiteX4" fmla="*/ 0 w 1676693"/>
                  <a:gd name="connsiteY4" fmla="*/ 85822 h 85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693" h="85821">
                    <a:moveTo>
                      <a:pt x="0" y="85822"/>
                    </a:moveTo>
                    <a:lnTo>
                      <a:pt x="1590872" y="85822"/>
                    </a:lnTo>
                    <a:lnTo>
                      <a:pt x="1676693" y="0"/>
                    </a:lnTo>
                    <a:lnTo>
                      <a:pt x="0" y="0"/>
                    </a:lnTo>
                    <a:lnTo>
                      <a:pt x="0" y="85822"/>
                    </a:lnTo>
                    <a:close/>
                  </a:path>
                </a:pathLst>
              </a:custGeom>
              <a:solidFill>
                <a:srgbClr val="C7C7C7"/>
              </a:solidFill>
              <a:ln w="11316" cap="flat">
                <a:noFill/>
                <a:prstDash val="solid"/>
                <a:miter/>
              </a:ln>
            </p:spPr>
            <p:txBody>
              <a:bodyPr rtlCol="0" anchor="ctr"/>
              <a:lstStyle/>
              <a:p>
                <a:endParaRPr lang="zh-CN" altLang="en-US"/>
              </a:p>
            </p:txBody>
          </p:sp>
          <p:sp>
            <p:nvSpPr>
              <p:cNvPr id="408" name="任意多边形: 形状 407">
                <a:extLst>
                  <a:ext uri="{FF2B5EF4-FFF2-40B4-BE49-F238E27FC236}">
                    <a16:creationId xmlns:a16="http://schemas.microsoft.com/office/drawing/2014/main" id="{DC6DBE27-6AAC-4EC5-07DD-9479C9023FB4}"/>
                  </a:ext>
                </a:extLst>
              </p:cNvPr>
              <p:cNvSpPr/>
              <p:nvPr/>
            </p:nvSpPr>
            <p:spPr>
              <a:xfrm>
                <a:off x="10762458" y="3506318"/>
                <a:ext cx="201080" cy="378385"/>
              </a:xfrm>
              <a:custGeom>
                <a:avLst/>
                <a:gdLst>
                  <a:gd name="connsiteX0" fmla="*/ 0 w 201080"/>
                  <a:gd name="connsiteY0" fmla="*/ 0 h 378385"/>
                  <a:gd name="connsiteX1" fmla="*/ 201081 w 201080"/>
                  <a:gd name="connsiteY1" fmla="*/ 0 h 378385"/>
                  <a:gd name="connsiteX2" fmla="*/ 201081 w 201080"/>
                  <a:gd name="connsiteY2" fmla="*/ 378386 h 378385"/>
                  <a:gd name="connsiteX3" fmla="*/ 0 w 201080"/>
                  <a:gd name="connsiteY3" fmla="*/ 378386 h 378385"/>
                </a:gdLst>
                <a:ahLst/>
                <a:cxnLst>
                  <a:cxn ang="0">
                    <a:pos x="connsiteX0" y="connsiteY0"/>
                  </a:cxn>
                  <a:cxn ang="0">
                    <a:pos x="connsiteX1" y="connsiteY1"/>
                  </a:cxn>
                  <a:cxn ang="0">
                    <a:pos x="connsiteX2" y="connsiteY2"/>
                  </a:cxn>
                  <a:cxn ang="0">
                    <a:pos x="connsiteX3" y="connsiteY3"/>
                  </a:cxn>
                </a:cxnLst>
                <a:rect l="l" t="t" r="r" b="b"/>
                <a:pathLst>
                  <a:path w="201080" h="378385">
                    <a:moveTo>
                      <a:pt x="0" y="0"/>
                    </a:moveTo>
                    <a:lnTo>
                      <a:pt x="201081" y="0"/>
                    </a:lnTo>
                    <a:lnTo>
                      <a:pt x="201081" y="378386"/>
                    </a:lnTo>
                    <a:lnTo>
                      <a:pt x="0" y="378386"/>
                    </a:lnTo>
                    <a:close/>
                  </a:path>
                </a:pathLst>
              </a:custGeom>
              <a:solidFill>
                <a:srgbClr val="DBDBDB"/>
              </a:solidFill>
              <a:ln w="11316" cap="flat">
                <a:noFill/>
                <a:prstDash val="solid"/>
                <a:miter/>
              </a:ln>
            </p:spPr>
            <p:txBody>
              <a:bodyPr rtlCol="0" anchor="ctr"/>
              <a:lstStyle/>
              <a:p>
                <a:endParaRPr lang="zh-CN" altLang="en-US"/>
              </a:p>
            </p:txBody>
          </p:sp>
          <p:sp>
            <p:nvSpPr>
              <p:cNvPr id="409" name="任意多边形: 形状 408">
                <a:extLst>
                  <a:ext uri="{FF2B5EF4-FFF2-40B4-BE49-F238E27FC236}">
                    <a16:creationId xmlns:a16="http://schemas.microsoft.com/office/drawing/2014/main" id="{C72C97A1-10A4-B4A0-E09E-CBFC9E7F7928}"/>
                  </a:ext>
                </a:extLst>
              </p:cNvPr>
              <p:cNvSpPr/>
              <p:nvPr/>
            </p:nvSpPr>
            <p:spPr>
              <a:xfrm>
                <a:off x="10810237" y="3589309"/>
                <a:ext cx="153188" cy="85821"/>
              </a:xfrm>
              <a:custGeom>
                <a:avLst/>
                <a:gdLst>
                  <a:gd name="connsiteX0" fmla="*/ 0 w 153188"/>
                  <a:gd name="connsiteY0" fmla="*/ 0 h 85821"/>
                  <a:gd name="connsiteX1" fmla="*/ 0 w 153188"/>
                  <a:gd name="connsiteY1" fmla="*/ 85822 h 85821"/>
                  <a:gd name="connsiteX2" fmla="*/ 153188 w 153188"/>
                  <a:gd name="connsiteY2" fmla="*/ 73481 h 85821"/>
                  <a:gd name="connsiteX3" fmla="*/ 153188 w 153188"/>
                  <a:gd name="connsiteY3" fmla="*/ 0 h 85821"/>
                  <a:gd name="connsiteX4" fmla="*/ 0 w 153188"/>
                  <a:gd name="connsiteY4" fmla="*/ 0 h 85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88" h="85821">
                    <a:moveTo>
                      <a:pt x="0" y="0"/>
                    </a:moveTo>
                    <a:lnTo>
                      <a:pt x="0" y="85822"/>
                    </a:lnTo>
                    <a:lnTo>
                      <a:pt x="153188" y="73481"/>
                    </a:lnTo>
                    <a:lnTo>
                      <a:pt x="153188" y="0"/>
                    </a:lnTo>
                    <a:lnTo>
                      <a:pt x="0" y="0"/>
                    </a:lnTo>
                    <a:close/>
                  </a:path>
                </a:pathLst>
              </a:custGeom>
              <a:solidFill>
                <a:srgbClr val="C7C7C7"/>
              </a:solidFill>
              <a:ln w="11316" cap="flat">
                <a:noFill/>
                <a:prstDash val="solid"/>
                <a:miter/>
              </a:ln>
            </p:spPr>
            <p:txBody>
              <a:bodyPr rtlCol="0" anchor="ctr"/>
              <a:lstStyle/>
              <a:p>
                <a:endParaRPr lang="zh-CN" altLang="en-US"/>
              </a:p>
            </p:txBody>
          </p:sp>
          <p:sp>
            <p:nvSpPr>
              <p:cNvPr id="410" name="任意多边形: 形状 409">
                <a:extLst>
                  <a:ext uri="{FF2B5EF4-FFF2-40B4-BE49-F238E27FC236}">
                    <a16:creationId xmlns:a16="http://schemas.microsoft.com/office/drawing/2014/main" id="{8BD242BE-D5B8-6262-F5EE-FAD5C7807310}"/>
                  </a:ext>
                </a:extLst>
              </p:cNvPr>
              <p:cNvSpPr/>
              <p:nvPr/>
            </p:nvSpPr>
            <p:spPr>
              <a:xfrm>
                <a:off x="10810237" y="3546398"/>
                <a:ext cx="266522" cy="85821"/>
              </a:xfrm>
              <a:custGeom>
                <a:avLst/>
                <a:gdLst>
                  <a:gd name="connsiteX0" fmla="*/ 0 w 266522"/>
                  <a:gd name="connsiteY0" fmla="*/ 0 h 85821"/>
                  <a:gd name="connsiteX1" fmla="*/ 266523 w 266522"/>
                  <a:gd name="connsiteY1" fmla="*/ 0 h 85821"/>
                  <a:gd name="connsiteX2" fmla="*/ 266523 w 266522"/>
                  <a:gd name="connsiteY2" fmla="*/ 85822 h 85821"/>
                  <a:gd name="connsiteX3" fmla="*/ 0 w 266522"/>
                  <a:gd name="connsiteY3" fmla="*/ 85822 h 85821"/>
                </a:gdLst>
                <a:ahLst/>
                <a:cxnLst>
                  <a:cxn ang="0">
                    <a:pos x="connsiteX0" y="connsiteY0"/>
                  </a:cxn>
                  <a:cxn ang="0">
                    <a:pos x="connsiteX1" y="connsiteY1"/>
                  </a:cxn>
                  <a:cxn ang="0">
                    <a:pos x="connsiteX2" y="connsiteY2"/>
                  </a:cxn>
                  <a:cxn ang="0">
                    <a:pos x="connsiteX3" y="connsiteY3"/>
                  </a:cxn>
                </a:cxnLst>
                <a:rect l="l" t="t" r="r" b="b"/>
                <a:pathLst>
                  <a:path w="266522" h="85821">
                    <a:moveTo>
                      <a:pt x="0" y="0"/>
                    </a:moveTo>
                    <a:lnTo>
                      <a:pt x="266523" y="0"/>
                    </a:lnTo>
                    <a:lnTo>
                      <a:pt x="266523" y="85822"/>
                    </a:lnTo>
                    <a:lnTo>
                      <a:pt x="0" y="85822"/>
                    </a:lnTo>
                    <a:close/>
                  </a:path>
                </a:pathLst>
              </a:custGeom>
              <a:solidFill>
                <a:srgbClr val="DBDBDB"/>
              </a:solidFill>
              <a:ln w="11316" cap="flat">
                <a:noFill/>
                <a:prstDash val="solid"/>
                <a:miter/>
              </a:ln>
            </p:spPr>
            <p:txBody>
              <a:bodyPr rtlCol="0" anchor="ctr"/>
              <a:lstStyle/>
              <a:p>
                <a:endParaRPr lang="zh-CN" altLang="en-US"/>
              </a:p>
            </p:txBody>
          </p:sp>
          <p:sp>
            <p:nvSpPr>
              <p:cNvPr id="411" name="任意多边形: 形状 410">
                <a:extLst>
                  <a:ext uri="{FF2B5EF4-FFF2-40B4-BE49-F238E27FC236}">
                    <a16:creationId xmlns:a16="http://schemas.microsoft.com/office/drawing/2014/main" id="{7098149B-CD91-63FF-ECEC-9D0DBC528E00}"/>
                  </a:ext>
                </a:extLst>
              </p:cNvPr>
              <p:cNvSpPr/>
              <p:nvPr/>
            </p:nvSpPr>
            <p:spPr>
              <a:xfrm>
                <a:off x="7064003" y="3591851"/>
                <a:ext cx="456881" cy="676969"/>
              </a:xfrm>
              <a:custGeom>
                <a:avLst/>
                <a:gdLst>
                  <a:gd name="connsiteX0" fmla="*/ 1102 w 456881"/>
                  <a:gd name="connsiteY0" fmla="*/ 300438 h 676969"/>
                  <a:gd name="connsiteX1" fmla="*/ 25218 w 456881"/>
                  <a:gd name="connsiteY1" fmla="*/ 489405 h 676969"/>
                  <a:gd name="connsiteX2" fmla="*/ 60770 w 456881"/>
                  <a:gd name="connsiteY2" fmla="*/ 571037 h 676969"/>
                  <a:gd name="connsiteX3" fmla="*/ 96095 w 456881"/>
                  <a:gd name="connsiteY3" fmla="*/ 675540 h 676969"/>
                  <a:gd name="connsiteX4" fmla="*/ 105266 w 456881"/>
                  <a:gd name="connsiteY4" fmla="*/ 673163 h 676969"/>
                  <a:gd name="connsiteX5" fmla="*/ 402471 w 456881"/>
                  <a:gd name="connsiteY5" fmla="*/ 486461 h 676969"/>
                  <a:gd name="connsiteX6" fmla="*/ 454779 w 456881"/>
                  <a:gd name="connsiteY6" fmla="*/ 323309 h 676969"/>
                  <a:gd name="connsiteX7" fmla="*/ 436438 w 456881"/>
                  <a:gd name="connsiteY7" fmla="*/ 132645 h 676969"/>
                  <a:gd name="connsiteX8" fmla="*/ 334539 w 456881"/>
                  <a:gd name="connsiteY8" fmla="*/ 13309 h 676969"/>
                  <a:gd name="connsiteX9" fmla="*/ 166065 w 456881"/>
                  <a:gd name="connsiteY9" fmla="*/ 18744 h 676969"/>
                  <a:gd name="connsiteX10" fmla="*/ 1102 w 456881"/>
                  <a:gd name="connsiteY10" fmla="*/ 300438 h 67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881" h="676969">
                    <a:moveTo>
                      <a:pt x="1102" y="300438"/>
                    </a:moveTo>
                    <a:cubicBezTo>
                      <a:pt x="-3173" y="364397"/>
                      <a:pt x="5017" y="428571"/>
                      <a:pt x="25218" y="489405"/>
                    </a:cubicBezTo>
                    <a:cubicBezTo>
                      <a:pt x="34750" y="517563"/>
                      <a:pt x="46643" y="544872"/>
                      <a:pt x="60770" y="571037"/>
                    </a:cubicBezTo>
                    <a:cubicBezTo>
                      <a:pt x="78545" y="605004"/>
                      <a:pt x="97000" y="637272"/>
                      <a:pt x="96095" y="675540"/>
                    </a:cubicBezTo>
                    <a:cubicBezTo>
                      <a:pt x="92585" y="678258"/>
                      <a:pt x="105152" y="676899"/>
                      <a:pt x="105266" y="673163"/>
                    </a:cubicBezTo>
                    <a:cubicBezTo>
                      <a:pt x="202296" y="607608"/>
                      <a:pt x="331708" y="587001"/>
                      <a:pt x="402471" y="486461"/>
                    </a:cubicBezTo>
                    <a:cubicBezTo>
                      <a:pt x="436438" y="438908"/>
                      <a:pt x="450364" y="380712"/>
                      <a:pt x="454779" y="323309"/>
                    </a:cubicBezTo>
                    <a:cubicBezTo>
                      <a:pt x="459648" y="260811"/>
                      <a:pt x="457044" y="192199"/>
                      <a:pt x="436438" y="132645"/>
                    </a:cubicBezTo>
                    <a:cubicBezTo>
                      <a:pt x="419002" y="82148"/>
                      <a:pt x="385148" y="34821"/>
                      <a:pt x="334539" y="13309"/>
                    </a:cubicBezTo>
                    <a:cubicBezTo>
                      <a:pt x="283929" y="-8203"/>
                      <a:pt x="217355" y="-1636"/>
                      <a:pt x="166065" y="18744"/>
                    </a:cubicBezTo>
                    <a:cubicBezTo>
                      <a:pt x="55561" y="62787"/>
                      <a:pt x="8122" y="189482"/>
                      <a:pt x="1102" y="300438"/>
                    </a:cubicBezTo>
                    <a:close/>
                  </a:path>
                </a:pathLst>
              </a:custGeom>
              <a:solidFill>
                <a:srgbClr val="EBEBEB"/>
              </a:solidFill>
              <a:ln w="11316" cap="flat">
                <a:noFill/>
                <a:prstDash val="solid"/>
                <a:miter/>
              </a:ln>
            </p:spPr>
            <p:txBody>
              <a:bodyPr rtlCol="0" anchor="ctr"/>
              <a:lstStyle/>
              <a:p>
                <a:endParaRPr lang="zh-CN" altLang="en-US"/>
              </a:p>
            </p:txBody>
          </p:sp>
          <p:sp>
            <p:nvSpPr>
              <p:cNvPr id="412" name="任意多边形: 形状 411">
                <a:extLst>
                  <a:ext uri="{FF2B5EF4-FFF2-40B4-BE49-F238E27FC236}">
                    <a16:creationId xmlns:a16="http://schemas.microsoft.com/office/drawing/2014/main" id="{DBAC18C9-4E03-5031-A843-4CDCAFED0F46}"/>
                  </a:ext>
                </a:extLst>
              </p:cNvPr>
              <p:cNvSpPr/>
              <p:nvPr/>
            </p:nvSpPr>
            <p:spPr>
              <a:xfrm>
                <a:off x="7043890" y="3701553"/>
                <a:ext cx="398207" cy="1082434"/>
              </a:xfrm>
              <a:custGeom>
                <a:avLst/>
                <a:gdLst>
                  <a:gd name="connsiteX0" fmla="*/ 26989 w 398207"/>
                  <a:gd name="connsiteY0" fmla="*/ 946035 h 1082434"/>
                  <a:gd name="connsiteX1" fmla="*/ 58238 w 398207"/>
                  <a:gd name="connsiteY1" fmla="*/ 804508 h 1082434"/>
                  <a:gd name="connsiteX2" fmla="*/ 126171 w 398207"/>
                  <a:gd name="connsiteY2" fmla="*/ 528702 h 1082434"/>
                  <a:gd name="connsiteX3" fmla="*/ 174629 w 398207"/>
                  <a:gd name="connsiteY3" fmla="*/ 366003 h 1082434"/>
                  <a:gd name="connsiteX4" fmla="*/ 155042 w 398207"/>
                  <a:gd name="connsiteY4" fmla="*/ 268859 h 1082434"/>
                  <a:gd name="connsiteX5" fmla="*/ 113716 w 398207"/>
                  <a:gd name="connsiteY5" fmla="*/ 155637 h 1082434"/>
                  <a:gd name="connsiteX6" fmla="*/ 117792 w 398207"/>
                  <a:gd name="connsiteY6" fmla="*/ 153939 h 1082434"/>
                  <a:gd name="connsiteX7" fmla="*/ 185159 w 398207"/>
                  <a:gd name="connsiteY7" fmla="*/ 333621 h 1082434"/>
                  <a:gd name="connsiteX8" fmla="*/ 251507 w 398207"/>
                  <a:gd name="connsiteY8" fmla="*/ 152467 h 1082434"/>
                  <a:gd name="connsiteX9" fmla="*/ 235995 w 398207"/>
                  <a:gd name="connsiteY9" fmla="*/ 7884 h 1082434"/>
                  <a:gd name="connsiteX10" fmla="*/ 237773 w 398207"/>
                  <a:gd name="connsiteY10" fmla="*/ 6038 h 1082434"/>
                  <a:gd name="connsiteX11" fmla="*/ 239392 w 398207"/>
                  <a:gd name="connsiteY11" fmla="*/ 6978 h 1082434"/>
                  <a:gd name="connsiteX12" fmla="*/ 259206 w 398207"/>
                  <a:gd name="connsiteY12" fmla="*/ 134578 h 1082434"/>
                  <a:gd name="connsiteX13" fmla="*/ 318647 w 398207"/>
                  <a:gd name="connsiteY13" fmla="*/ 1770 h 1082434"/>
                  <a:gd name="connsiteX14" fmla="*/ 324421 w 398207"/>
                  <a:gd name="connsiteY14" fmla="*/ 5053 h 1082434"/>
                  <a:gd name="connsiteX15" fmla="*/ 235090 w 398207"/>
                  <a:gd name="connsiteY15" fmla="*/ 237723 h 1082434"/>
                  <a:gd name="connsiteX16" fmla="*/ 387033 w 398207"/>
                  <a:gd name="connsiteY16" fmla="*/ 133333 h 1082434"/>
                  <a:gd name="connsiteX17" fmla="*/ 389184 w 398207"/>
                  <a:gd name="connsiteY17" fmla="*/ 136956 h 1082434"/>
                  <a:gd name="connsiteX18" fmla="*/ 225919 w 398207"/>
                  <a:gd name="connsiteY18" fmla="*/ 264217 h 1082434"/>
                  <a:gd name="connsiteX19" fmla="*/ 170667 w 398207"/>
                  <a:gd name="connsiteY19" fmla="*/ 437672 h 1082434"/>
                  <a:gd name="connsiteX20" fmla="*/ 395411 w 398207"/>
                  <a:gd name="connsiteY20" fmla="*/ 294447 h 1082434"/>
                  <a:gd name="connsiteX21" fmla="*/ 396656 w 398207"/>
                  <a:gd name="connsiteY21" fmla="*/ 298863 h 1082434"/>
                  <a:gd name="connsiteX22" fmla="*/ 161496 w 398207"/>
                  <a:gd name="connsiteY22" fmla="*/ 468694 h 1082434"/>
                  <a:gd name="connsiteX23" fmla="*/ 141456 w 398207"/>
                  <a:gd name="connsiteY23" fmla="*/ 539344 h 1082434"/>
                  <a:gd name="connsiteX24" fmla="*/ 72164 w 398207"/>
                  <a:gd name="connsiteY24" fmla="*/ 808811 h 1082434"/>
                  <a:gd name="connsiteX25" fmla="*/ 41595 w 398207"/>
                  <a:gd name="connsiteY25" fmla="*/ 938563 h 1082434"/>
                  <a:gd name="connsiteX26" fmla="*/ 8421 w 398207"/>
                  <a:gd name="connsiteY26" fmla="*/ 1079410 h 1082434"/>
                  <a:gd name="connsiteX27" fmla="*/ 42 w 398207"/>
                  <a:gd name="connsiteY27" fmla="*/ 1078278 h 1082434"/>
                  <a:gd name="connsiteX28" fmla="*/ 26989 w 398207"/>
                  <a:gd name="connsiteY28" fmla="*/ 946035 h 10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98207" h="1082434">
                    <a:moveTo>
                      <a:pt x="26989" y="946035"/>
                    </a:moveTo>
                    <a:cubicBezTo>
                      <a:pt x="37292" y="898822"/>
                      <a:pt x="47595" y="851608"/>
                      <a:pt x="58238" y="804508"/>
                    </a:cubicBezTo>
                    <a:cubicBezTo>
                      <a:pt x="79184" y="712120"/>
                      <a:pt x="101149" y="619958"/>
                      <a:pt x="126171" y="528702"/>
                    </a:cubicBezTo>
                    <a:cubicBezTo>
                      <a:pt x="141267" y="473982"/>
                      <a:pt x="157420" y="419749"/>
                      <a:pt x="174629" y="366003"/>
                    </a:cubicBezTo>
                    <a:cubicBezTo>
                      <a:pt x="169784" y="333304"/>
                      <a:pt x="163239" y="300878"/>
                      <a:pt x="155042" y="268859"/>
                    </a:cubicBezTo>
                    <a:cubicBezTo>
                      <a:pt x="143720" y="230137"/>
                      <a:pt x="128209" y="193001"/>
                      <a:pt x="113716" y="155637"/>
                    </a:cubicBezTo>
                    <a:cubicBezTo>
                      <a:pt x="112924" y="153373"/>
                      <a:pt x="116660" y="151788"/>
                      <a:pt x="117792" y="153939"/>
                    </a:cubicBezTo>
                    <a:cubicBezTo>
                      <a:pt x="144626" y="205228"/>
                      <a:pt x="179611" y="270897"/>
                      <a:pt x="185159" y="333621"/>
                    </a:cubicBezTo>
                    <a:cubicBezTo>
                      <a:pt x="205426" y="272709"/>
                      <a:pt x="227391" y="212361"/>
                      <a:pt x="251507" y="152467"/>
                    </a:cubicBezTo>
                    <a:cubicBezTo>
                      <a:pt x="251031" y="103884"/>
                      <a:pt x="245846" y="55459"/>
                      <a:pt x="235995" y="7884"/>
                    </a:cubicBezTo>
                    <a:cubicBezTo>
                      <a:pt x="235984" y="6888"/>
                      <a:pt x="236777" y="6061"/>
                      <a:pt x="237773" y="6038"/>
                    </a:cubicBezTo>
                    <a:cubicBezTo>
                      <a:pt x="238452" y="6027"/>
                      <a:pt x="239064" y="6389"/>
                      <a:pt x="239392" y="6978"/>
                    </a:cubicBezTo>
                    <a:cubicBezTo>
                      <a:pt x="251337" y="48508"/>
                      <a:pt x="257994" y="91385"/>
                      <a:pt x="259206" y="134578"/>
                    </a:cubicBezTo>
                    <a:cubicBezTo>
                      <a:pt x="277774" y="89290"/>
                      <a:pt x="297475" y="45473"/>
                      <a:pt x="318647" y="1770"/>
                    </a:cubicBezTo>
                    <a:cubicBezTo>
                      <a:pt x="320572" y="-2193"/>
                      <a:pt x="326119" y="1204"/>
                      <a:pt x="324421" y="5053"/>
                    </a:cubicBezTo>
                    <a:cubicBezTo>
                      <a:pt x="291927" y="81478"/>
                      <a:pt x="262376" y="159147"/>
                      <a:pt x="235090" y="237723"/>
                    </a:cubicBezTo>
                    <a:cubicBezTo>
                      <a:pt x="278680" y="193623"/>
                      <a:pt x="330241" y="158196"/>
                      <a:pt x="387033" y="133333"/>
                    </a:cubicBezTo>
                    <a:cubicBezTo>
                      <a:pt x="389523" y="132201"/>
                      <a:pt x="391675" y="135711"/>
                      <a:pt x="389184" y="136956"/>
                    </a:cubicBezTo>
                    <a:cubicBezTo>
                      <a:pt x="327580" y="169269"/>
                      <a:pt x="272283" y="212373"/>
                      <a:pt x="225919" y="264217"/>
                    </a:cubicBezTo>
                    <a:cubicBezTo>
                      <a:pt x="206365" y="321733"/>
                      <a:pt x="187956" y="379555"/>
                      <a:pt x="170667" y="437672"/>
                    </a:cubicBezTo>
                    <a:cubicBezTo>
                      <a:pt x="229315" y="370532"/>
                      <a:pt x="313099" y="322865"/>
                      <a:pt x="395411" y="294447"/>
                    </a:cubicBezTo>
                    <a:cubicBezTo>
                      <a:pt x="398241" y="293541"/>
                      <a:pt x="399374" y="297843"/>
                      <a:pt x="396656" y="298863"/>
                    </a:cubicBezTo>
                    <a:cubicBezTo>
                      <a:pt x="301664" y="335660"/>
                      <a:pt x="230334" y="396686"/>
                      <a:pt x="161496" y="468694"/>
                    </a:cubicBezTo>
                    <a:cubicBezTo>
                      <a:pt x="154555" y="492244"/>
                      <a:pt x="147872" y="515794"/>
                      <a:pt x="141456" y="539344"/>
                    </a:cubicBezTo>
                    <a:cubicBezTo>
                      <a:pt x="116773" y="628789"/>
                      <a:pt x="93903" y="718574"/>
                      <a:pt x="72164" y="808811"/>
                    </a:cubicBezTo>
                    <a:cubicBezTo>
                      <a:pt x="61748" y="851914"/>
                      <a:pt x="51558" y="895165"/>
                      <a:pt x="41595" y="938563"/>
                    </a:cubicBezTo>
                    <a:cubicBezTo>
                      <a:pt x="30952" y="985210"/>
                      <a:pt x="23592" y="1034121"/>
                      <a:pt x="8421" y="1079410"/>
                    </a:cubicBezTo>
                    <a:cubicBezTo>
                      <a:pt x="7062" y="1083825"/>
                      <a:pt x="-637" y="1083372"/>
                      <a:pt x="42" y="1078278"/>
                    </a:cubicBezTo>
                    <a:cubicBezTo>
                      <a:pt x="6709" y="1033759"/>
                      <a:pt x="15703" y="989614"/>
                      <a:pt x="26989" y="946035"/>
                    </a:cubicBezTo>
                    <a:close/>
                  </a:path>
                </a:pathLst>
              </a:custGeom>
              <a:solidFill>
                <a:srgbClr val="DBDBDB"/>
              </a:solidFill>
              <a:ln w="11316" cap="flat">
                <a:noFill/>
                <a:prstDash val="solid"/>
                <a:miter/>
              </a:ln>
            </p:spPr>
            <p:txBody>
              <a:bodyPr rtlCol="0" anchor="ctr"/>
              <a:lstStyle/>
              <a:p>
                <a:endParaRPr lang="zh-CN" altLang="en-US"/>
              </a:p>
            </p:txBody>
          </p:sp>
          <p:sp>
            <p:nvSpPr>
              <p:cNvPr id="413" name="任意多边形: 形状 412">
                <a:extLst>
                  <a:ext uri="{FF2B5EF4-FFF2-40B4-BE49-F238E27FC236}">
                    <a16:creationId xmlns:a16="http://schemas.microsoft.com/office/drawing/2014/main" id="{5ECDB4B5-3300-8739-D0DC-142B876716BA}"/>
                  </a:ext>
                </a:extLst>
              </p:cNvPr>
              <p:cNvSpPr/>
              <p:nvPr/>
            </p:nvSpPr>
            <p:spPr>
              <a:xfrm>
                <a:off x="7169380" y="3793395"/>
                <a:ext cx="48234" cy="90381"/>
              </a:xfrm>
              <a:custGeom>
                <a:avLst/>
                <a:gdLst>
                  <a:gd name="connsiteX0" fmla="*/ 4644 w 48234"/>
                  <a:gd name="connsiteY0" fmla="*/ 1071 h 90381"/>
                  <a:gd name="connsiteX1" fmla="*/ 48234 w 48234"/>
                  <a:gd name="connsiteY1" fmla="*/ 89383 h 90381"/>
                  <a:gd name="connsiteX2" fmla="*/ 46762 w 48234"/>
                  <a:gd name="connsiteY2" fmla="*/ 89949 h 90381"/>
                  <a:gd name="connsiteX3" fmla="*/ 228 w 48234"/>
                  <a:gd name="connsiteY3" fmla="*/ 3675 h 90381"/>
                  <a:gd name="connsiteX4" fmla="*/ 4644 w 48234"/>
                  <a:gd name="connsiteY4" fmla="*/ 1071 h 90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34" h="90381">
                    <a:moveTo>
                      <a:pt x="4644" y="1071"/>
                    </a:moveTo>
                    <a:cubicBezTo>
                      <a:pt x="24758" y="27406"/>
                      <a:pt x="39561" y="57398"/>
                      <a:pt x="48234" y="89383"/>
                    </a:cubicBezTo>
                    <a:cubicBezTo>
                      <a:pt x="48234" y="90176"/>
                      <a:pt x="47215" y="90855"/>
                      <a:pt x="46762" y="89949"/>
                    </a:cubicBezTo>
                    <a:cubicBezTo>
                      <a:pt x="33074" y="60240"/>
                      <a:pt x="17531" y="31426"/>
                      <a:pt x="228" y="3675"/>
                    </a:cubicBezTo>
                    <a:cubicBezTo>
                      <a:pt x="-1017" y="844"/>
                      <a:pt x="3172" y="-1420"/>
                      <a:pt x="4644" y="1071"/>
                    </a:cubicBezTo>
                    <a:close/>
                  </a:path>
                </a:pathLst>
              </a:custGeom>
              <a:solidFill>
                <a:srgbClr val="DBDBDB"/>
              </a:solidFill>
              <a:ln w="11316" cap="flat">
                <a:noFill/>
                <a:prstDash val="solid"/>
                <a:miter/>
              </a:ln>
            </p:spPr>
            <p:txBody>
              <a:bodyPr rtlCol="0" anchor="ctr"/>
              <a:lstStyle/>
              <a:p>
                <a:endParaRPr lang="zh-CN" altLang="en-US"/>
              </a:p>
            </p:txBody>
          </p:sp>
          <p:sp>
            <p:nvSpPr>
              <p:cNvPr id="414" name="任意多边形: 形状 413">
                <a:extLst>
                  <a:ext uri="{FF2B5EF4-FFF2-40B4-BE49-F238E27FC236}">
                    <a16:creationId xmlns:a16="http://schemas.microsoft.com/office/drawing/2014/main" id="{9DC81138-004B-7F40-65A6-575F2D11993C}"/>
                  </a:ext>
                </a:extLst>
              </p:cNvPr>
              <p:cNvSpPr/>
              <p:nvPr/>
            </p:nvSpPr>
            <p:spPr>
              <a:xfrm>
                <a:off x="7370953" y="3954787"/>
                <a:ext cx="90453" cy="42249"/>
              </a:xfrm>
              <a:custGeom>
                <a:avLst/>
                <a:gdLst>
                  <a:gd name="connsiteX0" fmla="*/ 868 w 90453"/>
                  <a:gd name="connsiteY0" fmla="*/ 37703 h 42249"/>
                  <a:gd name="connsiteX1" fmla="*/ 89633 w 90453"/>
                  <a:gd name="connsiteY1" fmla="*/ 0 h 42249"/>
                  <a:gd name="connsiteX2" fmla="*/ 89633 w 90453"/>
                  <a:gd name="connsiteY2" fmla="*/ 1359 h 42249"/>
                  <a:gd name="connsiteX3" fmla="*/ 46043 w 90453"/>
                  <a:gd name="connsiteY3" fmla="*/ 20833 h 42249"/>
                  <a:gd name="connsiteX4" fmla="*/ 2906 w 90453"/>
                  <a:gd name="connsiteY4" fmla="*/ 42231 h 42249"/>
                  <a:gd name="connsiteX5" fmla="*/ 19 w 90453"/>
                  <a:gd name="connsiteY5" fmla="*/ 39944 h 42249"/>
                  <a:gd name="connsiteX6" fmla="*/ 868 w 90453"/>
                  <a:gd name="connsiteY6" fmla="*/ 37703 h 4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453" h="42249">
                    <a:moveTo>
                      <a:pt x="868" y="37703"/>
                    </a:moveTo>
                    <a:cubicBezTo>
                      <a:pt x="27928" y="19870"/>
                      <a:pt x="58011" y="7099"/>
                      <a:pt x="89633" y="0"/>
                    </a:cubicBezTo>
                    <a:cubicBezTo>
                      <a:pt x="90426" y="0"/>
                      <a:pt x="90992" y="1019"/>
                      <a:pt x="89633" y="1359"/>
                    </a:cubicBezTo>
                    <a:cubicBezTo>
                      <a:pt x="75481" y="8605"/>
                      <a:pt x="60422" y="14039"/>
                      <a:pt x="46043" y="20833"/>
                    </a:cubicBezTo>
                    <a:cubicBezTo>
                      <a:pt x="31664" y="27626"/>
                      <a:pt x="17625" y="35778"/>
                      <a:pt x="2906" y="42231"/>
                    </a:cubicBezTo>
                    <a:cubicBezTo>
                      <a:pt x="1479" y="42401"/>
                      <a:pt x="189" y="41382"/>
                      <a:pt x="19" y="39944"/>
                    </a:cubicBezTo>
                    <a:cubicBezTo>
                      <a:pt x="-83" y="39106"/>
                      <a:pt x="234" y="38268"/>
                      <a:pt x="868" y="37703"/>
                    </a:cubicBezTo>
                    <a:close/>
                  </a:path>
                </a:pathLst>
              </a:custGeom>
              <a:solidFill>
                <a:srgbClr val="DBDBDB"/>
              </a:solidFill>
              <a:ln w="11316" cap="flat">
                <a:noFill/>
                <a:prstDash val="solid"/>
                <a:miter/>
              </a:ln>
            </p:spPr>
            <p:txBody>
              <a:bodyPr rtlCol="0" anchor="ctr"/>
              <a:lstStyle/>
              <a:p>
                <a:endParaRPr lang="zh-CN" altLang="en-US"/>
              </a:p>
            </p:txBody>
          </p:sp>
          <p:sp>
            <p:nvSpPr>
              <p:cNvPr id="415" name="任意多边形: 形状 414">
                <a:extLst>
                  <a:ext uri="{FF2B5EF4-FFF2-40B4-BE49-F238E27FC236}">
                    <a16:creationId xmlns:a16="http://schemas.microsoft.com/office/drawing/2014/main" id="{2FD20A4E-838C-FEB2-4790-392944AD83ED}"/>
                  </a:ext>
                </a:extLst>
              </p:cNvPr>
              <p:cNvSpPr/>
              <p:nvPr/>
            </p:nvSpPr>
            <p:spPr>
              <a:xfrm>
                <a:off x="7402584" y="3713169"/>
                <a:ext cx="30756" cy="23854"/>
              </a:xfrm>
              <a:custGeom>
                <a:avLst/>
                <a:gdLst>
                  <a:gd name="connsiteX0" fmla="*/ 600 w 30756"/>
                  <a:gd name="connsiteY0" fmla="*/ 20497 h 23854"/>
                  <a:gd name="connsiteX1" fmla="*/ 28565 w 30756"/>
                  <a:gd name="connsiteY1" fmla="*/ 117 h 23854"/>
                  <a:gd name="connsiteX2" fmla="*/ 30637 w 30756"/>
                  <a:gd name="connsiteY2" fmla="*/ 978 h 23854"/>
                  <a:gd name="connsiteX3" fmla="*/ 30377 w 30756"/>
                  <a:gd name="connsiteY3" fmla="*/ 2608 h 23854"/>
                  <a:gd name="connsiteX4" fmla="*/ 2977 w 30756"/>
                  <a:gd name="connsiteY4" fmla="*/ 23554 h 23854"/>
                  <a:gd name="connsiteX5" fmla="*/ 600 w 30756"/>
                  <a:gd name="connsiteY5" fmla="*/ 20497 h 23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56" h="23854">
                    <a:moveTo>
                      <a:pt x="600" y="20497"/>
                    </a:moveTo>
                    <a:cubicBezTo>
                      <a:pt x="9272" y="12855"/>
                      <a:pt x="18636" y="6039"/>
                      <a:pt x="28565" y="117"/>
                    </a:cubicBezTo>
                    <a:cubicBezTo>
                      <a:pt x="29381" y="-211"/>
                      <a:pt x="30298" y="174"/>
                      <a:pt x="30637" y="978"/>
                    </a:cubicBezTo>
                    <a:cubicBezTo>
                      <a:pt x="30864" y="1532"/>
                      <a:pt x="30762" y="2155"/>
                      <a:pt x="30377" y="2608"/>
                    </a:cubicBezTo>
                    <a:cubicBezTo>
                      <a:pt x="21942" y="10466"/>
                      <a:pt x="12771" y="17474"/>
                      <a:pt x="2977" y="23554"/>
                    </a:cubicBezTo>
                    <a:cubicBezTo>
                      <a:pt x="1166" y="24800"/>
                      <a:pt x="-1099" y="21856"/>
                      <a:pt x="600" y="20497"/>
                    </a:cubicBezTo>
                    <a:close/>
                  </a:path>
                </a:pathLst>
              </a:custGeom>
              <a:solidFill>
                <a:srgbClr val="DBDBDB"/>
              </a:solidFill>
              <a:ln w="11316" cap="flat">
                <a:noFill/>
                <a:prstDash val="solid"/>
                <a:miter/>
              </a:ln>
            </p:spPr>
            <p:txBody>
              <a:bodyPr rtlCol="0" anchor="ctr"/>
              <a:lstStyle/>
              <a:p>
                <a:endParaRPr lang="zh-CN" altLang="en-US"/>
              </a:p>
            </p:txBody>
          </p:sp>
          <p:sp>
            <p:nvSpPr>
              <p:cNvPr id="416" name="任意多边形: 形状 415">
                <a:extLst>
                  <a:ext uri="{FF2B5EF4-FFF2-40B4-BE49-F238E27FC236}">
                    <a16:creationId xmlns:a16="http://schemas.microsoft.com/office/drawing/2014/main" id="{0CE74D19-5AD0-9BED-A542-585E3A485D84}"/>
                  </a:ext>
                </a:extLst>
              </p:cNvPr>
              <p:cNvSpPr/>
              <p:nvPr/>
            </p:nvSpPr>
            <p:spPr>
              <a:xfrm>
                <a:off x="6507912" y="3535758"/>
                <a:ext cx="549904" cy="607551"/>
              </a:xfrm>
              <a:custGeom>
                <a:avLst/>
                <a:gdLst>
                  <a:gd name="connsiteX0" fmla="*/ 243457 w 549904"/>
                  <a:gd name="connsiteY0" fmla="*/ 552857 h 607551"/>
                  <a:gd name="connsiteX1" fmla="*/ 466050 w 549904"/>
                  <a:gd name="connsiteY1" fmla="*/ 607543 h 607551"/>
                  <a:gd name="connsiteX2" fmla="*/ 537492 w 549904"/>
                  <a:gd name="connsiteY2" fmla="*/ 246594 h 607551"/>
                  <a:gd name="connsiteX3" fmla="*/ 279348 w 549904"/>
                  <a:gd name="connsiteY3" fmla="*/ 20151 h 607551"/>
                  <a:gd name="connsiteX4" fmla="*/ 106685 w 549904"/>
                  <a:gd name="connsiteY4" fmla="*/ 6338 h 607551"/>
                  <a:gd name="connsiteX5" fmla="*/ 10674 w 549904"/>
                  <a:gd name="connsiteY5" fmla="*/ 107558 h 607551"/>
                  <a:gd name="connsiteX6" fmla="*/ 15882 w 549904"/>
                  <a:gd name="connsiteY6" fmla="*/ 309431 h 607551"/>
                  <a:gd name="connsiteX7" fmla="*/ 94344 w 549904"/>
                  <a:gd name="connsiteY7" fmla="*/ 471338 h 607551"/>
                  <a:gd name="connsiteX8" fmla="*/ 243457 w 549904"/>
                  <a:gd name="connsiteY8" fmla="*/ 552857 h 607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9904" h="607551">
                    <a:moveTo>
                      <a:pt x="243457" y="552857"/>
                    </a:moveTo>
                    <a:cubicBezTo>
                      <a:pt x="317503" y="571652"/>
                      <a:pt x="392003" y="588862"/>
                      <a:pt x="466050" y="607543"/>
                    </a:cubicBezTo>
                    <a:cubicBezTo>
                      <a:pt x="472503" y="609241"/>
                      <a:pt x="587083" y="367061"/>
                      <a:pt x="537492" y="246594"/>
                    </a:cubicBezTo>
                    <a:cubicBezTo>
                      <a:pt x="492204" y="135071"/>
                      <a:pt x="393701" y="54117"/>
                      <a:pt x="279348" y="20151"/>
                    </a:cubicBezTo>
                    <a:cubicBezTo>
                      <a:pt x="226360" y="4413"/>
                      <a:pt x="161371" y="-8041"/>
                      <a:pt x="106685" y="6338"/>
                    </a:cubicBezTo>
                    <a:cubicBezTo>
                      <a:pt x="57887" y="19132"/>
                      <a:pt x="24826" y="60684"/>
                      <a:pt x="10674" y="107558"/>
                    </a:cubicBezTo>
                    <a:cubicBezTo>
                      <a:pt x="-8687" y="171188"/>
                      <a:pt x="1503" y="245801"/>
                      <a:pt x="15882" y="309431"/>
                    </a:cubicBezTo>
                    <a:cubicBezTo>
                      <a:pt x="27584" y="369280"/>
                      <a:pt x="54619" y="425064"/>
                      <a:pt x="94344" y="471338"/>
                    </a:cubicBezTo>
                    <a:cubicBezTo>
                      <a:pt x="135104" y="515947"/>
                      <a:pt x="185714" y="538138"/>
                      <a:pt x="243457" y="552857"/>
                    </a:cubicBezTo>
                    <a:close/>
                  </a:path>
                </a:pathLst>
              </a:custGeom>
              <a:solidFill>
                <a:srgbClr val="EBEBEB"/>
              </a:solidFill>
              <a:ln w="11316" cap="flat">
                <a:noFill/>
                <a:prstDash val="solid"/>
                <a:miter/>
              </a:ln>
            </p:spPr>
            <p:txBody>
              <a:bodyPr rtlCol="0" anchor="ctr"/>
              <a:lstStyle/>
              <a:p>
                <a:endParaRPr lang="zh-CN" altLang="en-US"/>
              </a:p>
            </p:txBody>
          </p:sp>
          <p:sp>
            <p:nvSpPr>
              <p:cNvPr id="417" name="任意多边形: 形状 416">
                <a:extLst>
                  <a:ext uri="{FF2B5EF4-FFF2-40B4-BE49-F238E27FC236}">
                    <a16:creationId xmlns:a16="http://schemas.microsoft.com/office/drawing/2014/main" id="{346FDD7E-E15F-6611-41FC-8E07711CF711}"/>
                  </a:ext>
                </a:extLst>
              </p:cNvPr>
              <p:cNvSpPr/>
              <p:nvPr/>
            </p:nvSpPr>
            <p:spPr>
              <a:xfrm>
                <a:off x="6633567" y="3681406"/>
                <a:ext cx="467334" cy="966994"/>
              </a:xfrm>
              <a:custGeom>
                <a:avLst/>
                <a:gdLst>
                  <a:gd name="connsiteX0" fmla="*/ 2769 w 467334"/>
                  <a:gd name="connsiteY0" fmla="*/ 185748 h 966994"/>
                  <a:gd name="connsiteX1" fmla="*/ 148598 w 467334"/>
                  <a:gd name="connsiteY1" fmla="*/ 236697 h 966994"/>
                  <a:gd name="connsiteX2" fmla="*/ 246081 w 467334"/>
                  <a:gd name="connsiteY2" fmla="*/ 267720 h 966994"/>
                  <a:gd name="connsiteX3" fmla="*/ 137276 w 467334"/>
                  <a:gd name="connsiteY3" fmla="*/ 68224 h 966994"/>
                  <a:gd name="connsiteX4" fmla="*/ 1410 w 467334"/>
                  <a:gd name="connsiteY4" fmla="*/ 4820 h 966994"/>
                  <a:gd name="connsiteX5" fmla="*/ 1127 w 467334"/>
                  <a:gd name="connsiteY5" fmla="*/ 1933 h 966994"/>
                  <a:gd name="connsiteX6" fmla="*/ 4014 w 467334"/>
                  <a:gd name="connsiteY6" fmla="*/ 1650 h 966994"/>
                  <a:gd name="connsiteX7" fmla="*/ 131728 w 467334"/>
                  <a:gd name="connsiteY7" fmla="*/ 59506 h 966994"/>
                  <a:gd name="connsiteX8" fmla="*/ 100026 w 467334"/>
                  <a:gd name="connsiteY8" fmla="*/ 6745 h 966994"/>
                  <a:gd name="connsiteX9" fmla="*/ 101759 w 467334"/>
                  <a:gd name="connsiteY9" fmla="*/ 574 h 966994"/>
                  <a:gd name="connsiteX10" fmla="*/ 107272 w 467334"/>
                  <a:gd name="connsiteY10" fmla="*/ 1424 h 966994"/>
                  <a:gd name="connsiteX11" fmla="*/ 218116 w 467334"/>
                  <a:gd name="connsiteY11" fmla="*/ 172161 h 966994"/>
                  <a:gd name="connsiteX12" fmla="*/ 219474 w 467334"/>
                  <a:gd name="connsiteY12" fmla="*/ 11614 h 966994"/>
                  <a:gd name="connsiteX13" fmla="*/ 221512 w 467334"/>
                  <a:gd name="connsiteY13" fmla="*/ 11614 h 966994"/>
                  <a:gd name="connsiteX14" fmla="*/ 226607 w 467334"/>
                  <a:gd name="connsiteY14" fmla="*/ 187673 h 966994"/>
                  <a:gd name="connsiteX15" fmla="*/ 302692 w 467334"/>
                  <a:gd name="connsiteY15" fmla="*/ 341767 h 966994"/>
                  <a:gd name="connsiteX16" fmla="*/ 325336 w 467334"/>
                  <a:gd name="connsiteY16" fmla="*/ 245076 h 966994"/>
                  <a:gd name="connsiteX17" fmla="*/ 330431 w 467334"/>
                  <a:gd name="connsiteY17" fmla="*/ 103662 h 966994"/>
                  <a:gd name="connsiteX18" fmla="*/ 332469 w 467334"/>
                  <a:gd name="connsiteY18" fmla="*/ 103662 h 966994"/>
                  <a:gd name="connsiteX19" fmla="*/ 311863 w 467334"/>
                  <a:gd name="connsiteY19" fmla="*/ 364071 h 966994"/>
                  <a:gd name="connsiteX20" fmla="*/ 350245 w 467334"/>
                  <a:gd name="connsiteY20" fmla="*/ 459064 h 966994"/>
                  <a:gd name="connsiteX21" fmla="*/ 467316 w 467334"/>
                  <a:gd name="connsiteY21" fmla="*/ 963578 h 966994"/>
                  <a:gd name="connsiteX22" fmla="*/ 464598 w 467334"/>
                  <a:gd name="connsiteY22" fmla="*/ 966974 h 966994"/>
                  <a:gd name="connsiteX23" fmla="*/ 461202 w 467334"/>
                  <a:gd name="connsiteY23" fmla="*/ 964257 h 966994"/>
                  <a:gd name="connsiteX24" fmla="*/ 332356 w 467334"/>
                  <a:gd name="connsiteY24" fmla="*/ 466084 h 966994"/>
                  <a:gd name="connsiteX25" fmla="*/ 252535 w 467334"/>
                  <a:gd name="connsiteY25" fmla="*/ 282212 h 966994"/>
                  <a:gd name="connsiteX26" fmla="*/ 121991 w 467334"/>
                  <a:gd name="connsiteY26" fmla="*/ 242358 h 966994"/>
                  <a:gd name="connsiteX27" fmla="*/ 844 w 467334"/>
                  <a:gd name="connsiteY27" fmla="*/ 188805 h 966994"/>
                  <a:gd name="connsiteX28" fmla="*/ 278 w 467334"/>
                  <a:gd name="connsiteY28" fmla="*/ 186314 h 966994"/>
                  <a:gd name="connsiteX29" fmla="*/ 2769 w 467334"/>
                  <a:gd name="connsiteY29" fmla="*/ 185748 h 966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67334" h="966994">
                    <a:moveTo>
                      <a:pt x="2769" y="185748"/>
                    </a:moveTo>
                    <a:cubicBezTo>
                      <a:pt x="49949" y="206580"/>
                      <a:pt x="98712" y="223609"/>
                      <a:pt x="148598" y="236697"/>
                    </a:cubicBezTo>
                    <a:cubicBezTo>
                      <a:pt x="181907" y="244272"/>
                      <a:pt x="214519" y="254654"/>
                      <a:pt x="246081" y="267720"/>
                    </a:cubicBezTo>
                    <a:cubicBezTo>
                      <a:pt x="212115" y="199787"/>
                      <a:pt x="175884" y="133666"/>
                      <a:pt x="137276" y="68224"/>
                    </a:cubicBezTo>
                    <a:cubicBezTo>
                      <a:pt x="89383" y="56336"/>
                      <a:pt x="38773" y="36975"/>
                      <a:pt x="1410" y="4820"/>
                    </a:cubicBezTo>
                    <a:cubicBezTo>
                      <a:pt x="535" y="4096"/>
                      <a:pt x="408" y="2805"/>
                      <a:pt x="1127" y="1933"/>
                    </a:cubicBezTo>
                    <a:cubicBezTo>
                      <a:pt x="1846" y="1061"/>
                      <a:pt x="3139" y="925"/>
                      <a:pt x="4014" y="1650"/>
                    </a:cubicBezTo>
                    <a:cubicBezTo>
                      <a:pt x="44094" y="27691"/>
                      <a:pt x="87798" y="42636"/>
                      <a:pt x="131728" y="59506"/>
                    </a:cubicBezTo>
                    <a:cubicBezTo>
                      <a:pt x="121198" y="41957"/>
                      <a:pt x="110669" y="24294"/>
                      <a:pt x="100026" y="6745"/>
                    </a:cubicBezTo>
                    <a:cubicBezTo>
                      <a:pt x="98802" y="4560"/>
                      <a:pt x="99579" y="1809"/>
                      <a:pt x="101759" y="574"/>
                    </a:cubicBezTo>
                    <a:cubicBezTo>
                      <a:pt x="103573" y="-433"/>
                      <a:pt x="105847" y="-93"/>
                      <a:pt x="107272" y="1424"/>
                    </a:cubicBezTo>
                    <a:cubicBezTo>
                      <a:pt x="147916" y="55849"/>
                      <a:pt x="184944" y="112890"/>
                      <a:pt x="218116" y="172161"/>
                    </a:cubicBezTo>
                    <a:cubicBezTo>
                      <a:pt x="223948" y="118823"/>
                      <a:pt x="224403" y="65043"/>
                      <a:pt x="219474" y="11614"/>
                    </a:cubicBezTo>
                    <a:cubicBezTo>
                      <a:pt x="219474" y="10255"/>
                      <a:pt x="221286" y="10142"/>
                      <a:pt x="221512" y="11614"/>
                    </a:cubicBezTo>
                    <a:cubicBezTo>
                      <a:pt x="232936" y="69617"/>
                      <a:pt x="234658" y="129103"/>
                      <a:pt x="226607" y="187673"/>
                    </a:cubicBezTo>
                    <a:cubicBezTo>
                      <a:pt x="254686" y="237943"/>
                      <a:pt x="280048" y="289311"/>
                      <a:pt x="302692" y="341767"/>
                    </a:cubicBezTo>
                    <a:cubicBezTo>
                      <a:pt x="309712" y="309498"/>
                      <a:pt x="319335" y="277570"/>
                      <a:pt x="325336" y="245076"/>
                    </a:cubicBezTo>
                    <a:cubicBezTo>
                      <a:pt x="334608" y="198519"/>
                      <a:pt x="336328" y="150774"/>
                      <a:pt x="330431" y="103662"/>
                    </a:cubicBezTo>
                    <a:cubicBezTo>
                      <a:pt x="330431" y="102304"/>
                      <a:pt x="332243" y="102077"/>
                      <a:pt x="332469" y="103662"/>
                    </a:cubicBezTo>
                    <a:cubicBezTo>
                      <a:pt x="348946" y="190752"/>
                      <a:pt x="341832" y="280661"/>
                      <a:pt x="311863" y="364071"/>
                    </a:cubicBezTo>
                    <a:cubicBezTo>
                      <a:pt x="325336" y="395660"/>
                      <a:pt x="338357" y="427249"/>
                      <a:pt x="350245" y="459064"/>
                    </a:cubicBezTo>
                    <a:cubicBezTo>
                      <a:pt x="411897" y="621174"/>
                      <a:pt x="451279" y="790893"/>
                      <a:pt x="467316" y="963578"/>
                    </a:cubicBezTo>
                    <a:cubicBezTo>
                      <a:pt x="467503" y="965265"/>
                      <a:pt x="466286" y="966782"/>
                      <a:pt x="464598" y="966974"/>
                    </a:cubicBezTo>
                    <a:cubicBezTo>
                      <a:pt x="462910" y="967167"/>
                      <a:pt x="461390" y="965944"/>
                      <a:pt x="461202" y="964257"/>
                    </a:cubicBezTo>
                    <a:cubicBezTo>
                      <a:pt x="435308" y="794244"/>
                      <a:pt x="392135" y="627322"/>
                      <a:pt x="332356" y="466084"/>
                    </a:cubicBezTo>
                    <a:cubicBezTo>
                      <a:pt x="308693" y="403019"/>
                      <a:pt x="281746" y="341540"/>
                      <a:pt x="252535" y="282212"/>
                    </a:cubicBezTo>
                    <a:cubicBezTo>
                      <a:pt x="208831" y="270890"/>
                      <a:pt x="165015" y="255379"/>
                      <a:pt x="121991" y="242358"/>
                    </a:cubicBezTo>
                    <a:cubicBezTo>
                      <a:pt x="78944" y="231274"/>
                      <a:pt x="38016" y="213181"/>
                      <a:pt x="844" y="188805"/>
                    </a:cubicBezTo>
                    <a:cubicBezTo>
                      <a:pt x="-1" y="188273"/>
                      <a:pt x="-253" y="187163"/>
                      <a:pt x="278" y="186314"/>
                    </a:cubicBezTo>
                    <a:cubicBezTo>
                      <a:pt x="809" y="185465"/>
                      <a:pt x="1924" y="185216"/>
                      <a:pt x="2769" y="185748"/>
                    </a:cubicBezTo>
                    <a:close/>
                  </a:path>
                </a:pathLst>
              </a:custGeom>
              <a:solidFill>
                <a:srgbClr val="DBDBDB"/>
              </a:solidFill>
              <a:ln w="11316" cap="flat">
                <a:noFill/>
                <a:prstDash val="solid"/>
                <a:miter/>
              </a:ln>
            </p:spPr>
            <p:txBody>
              <a:bodyPr rtlCol="0" anchor="ctr"/>
              <a:lstStyle/>
              <a:p>
                <a:endParaRPr lang="zh-CN" altLang="en-US"/>
              </a:p>
            </p:txBody>
          </p:sp>
          <p:sp>
            <p:nvSpPr>
              <p:cNvPr id="418" name="任意多边形: 形状 417">
                <a:extLst>
                  <a:ext uri="{FF2B5EF4-FFF2-40B4-BE49-F238E27FC236}">
                    <a16:creationId xmlns:a16="http://schemas.microsoft.com/office/drawing/2014/main" id="{B4EE822B-5B0E-9D39-8766-32528CEF8D44}"/>
                  </a:ext>
                </a:extLst>
              </p:cNvPr>
              <p:cNvSpPr/>
              <p:nvPr/>
            </p:nvSpPr>
            <p:spPr>
              <a:xfrm>
                <a:off x="6563303" y="3800718"/>
                <a:ext cx="137364" cy="53100"/>
              </a:xfrm>
              <a:custGeom>
                <a:avLst/>
                <a:gdLst>
                  <a:gd name="connsiteX0" fmla="*/ 2043 w 137364"/>
                  <a:gd name="connsiteY0" fmla="*/ 201 h 53100"/>
                  <a:gd name="connsiteX1" fmla="*/ 136211 w 137364"/>
                  <a:gd name="connsiteY1" fmla="*/ 49453 h 53100"/>
                  <a:gd name="connsiteX2" fmla="*/ 135078 w 137364"/>
                  <a:gd name="connsiteY2" fmla="*/ 53076 h 53100"/>
                  <a:gd name="connsiteX3" fmla="*/ 458 w 137364"/>
                  <a:gd name="connsiteY3" fmla="*/ 2806 h 53100"/>
                  <a:gd name="connsiteX4" fmla="*/ 2043 w 137364"/>
                  <a:gd name="connsiteY4" fmla="*/ 201 h 53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364" h="53100">
                    <a:moveTo>
                      <a:pt x="2043" y="201"/>
                    </a:moveTo>
                    <a:cubicBezTo>
                      <a:pt x="47332" y="14354"/>
                      <a:pt x="90809" y="35074"/>
                      <a:pt x="136211" y="49453"/>
                    </a:cubicBezTo>
                    <a:cubicBezTo>
                      <a:pt x="138362" y="50132"/>
                      <a:pt x="137230" y="53415"/>
                      <a:pt x="135078" y="53076"/>
                    </a:cubicBezTo>
                    <a:cubicBezTo>
                      <a:pt x="87299" y="45150"/>
                      <a:pt x="39859" y="32356"/>
                      <a:pt x="458" y="2806"/>
                    </a:cubicBezTo>
                    <a:cubicBezTo>
                      <a:pt x="-674" y="1673"/>
                      <a:pt x="458" y="-704"/>
                      <a:pt x="2043" y="201"/>
                    </a:cubicBezTo>
                    <a:close/>
                  </a:path>
                </a:pathLst>
              </a:custGeom>
              <a:solidFill>
                <a:srgbClr val="DBDBDB"/>
              </a:solidFill>
              <a:ln w="11316" cap="flat">
                <a:noFill/>
                <a:prstDash val="solid"/>
                <a:miter/>
              </a:ln>
            </p:spPr>
            <p:txBody>
              <a:bodyPr rtlCol="0" anchor="ctr"/>
              <a:lstStyle/>
              <a:p>
                <a:endParaRPr lang="zh-CN" altLang="en-US"/>
              </a:p>
            </p:txBody>
          </p:sp>
          <p:sp>
            <p:nvSpPr>
              <p:cNvPr id="419" name="任意多边形: 形状 418">
                <a:extLst>
                  <a:ext uri="{FF2B5EF4-FFF2-40B4-BE49-F238E27FC236}">
                    <a16:creationId xmlns:a16="http://schemas.microsoft.com/office/drawing/2014/main" id="{5C7CE93D-B8B2-1BE4-462C-0D1C1157169A}"/>
                  </a:ext>
                </a:extLst>
              </p:cNvPr>
              <p:cNvSpPr/>
              <p:nvPr/>
            </p:nvSpPr>
            <p:spPr>
              <a:xfrm>
                <a:off x="6927339" y="3687282"/>
                <a:ext cx="21618" cy="129827"/>
              </a:xfrm>
              <a:custGeom>
                <a:avLst/>
                <a:gdLst>
                  <a:gd name="connsiteX0" fmla="*/ 89 w 21618"/>
                  <a:gd name="connsiteY0" fmla="*/ 2680 h 129827"/>
                  <a:gd name="connsiteX1" fmla="*/ 3712 w 21618"/>
                  <a:gd name="connsiteY1" fmla="*/ 1208 h 129827"/>
                  <a:gd name="connsiteX2" fmla="*/ 17412 w 21618"/>
                  <a:gd name="connsiteY2" fmla="*/ 128243 h 129827"/>
                  <a:gd name="connsiteX3" fmla="*/ 15827 w 21618"/>
                  <a:gd name="connsiteY3" fmla="*/ 129828 h 129827"/>
                  <a:gd name="connsiteX4" fmla="*/ 14242 w 21618"/>
                  <a:gd name="connsiteY4" fmla="*/ 128243 h 129827"/>
                  <a:gd name="connsiteX5" fmla="*/ 89 w 21618"/>
                  <a:gd name="connsiteY5" fmla="*/ 2680 h 12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18" h="129827">
                    <a:moveTo>
                      <a:pt x="89" y="2680"/>
                    </a:moveTo>
                    <a:cubicBezTo>
                      <a:pt x="-590" y="303"/>
                      <a:pt x="2806" y="-1169"/>
                      <a:pt x="3712" y="1208"/>
                    </a:cubicBezTo>
                    <a:cubicBezTo>
                      <a:pt x="17525" y="42081"/>
                      <a:pt x="27715" y="85558"/>
                      <a:pt x="17412" y="128243"/>
                    </a:cubicBezTo>
                    <a:cubicBezTo>
                      <a:pt x="17412" y="129114"/>
                      <a:pt x="16702" y="129828"/>
                      <a:pt x="15827" y="129828"/>
                    </a:cubicBezTo>
                    <a:cubicBezTo>
                      <a:pt x="14952" y="129828"/>
                      <a:pt x="14242" y="129114"/>
                      <a:pt x="14242" y="128243"/>
                    </a:cubicBezTo>
                    <a:cubicBezTo>
                      <a:pt x="10505" y="85671"/>
                      <a:pt x="11185" y="44799"/>
                      <a:pt x="89" y="2680"/>
                    </a:cubicBezTo>
                    <a:close/>
                  </a:path>
                </a:pathLst>
              </a:custGeom>
              <a:solidFill>
                <a:srgbClr val="DBDBDB"/>
              </a:solidFill>
              <a:ln w="11316" cap="flat">
                <a:noFill/>
                <a:prstDash val="solid"/>
                <a:miter/>
              </a:ln>
            </p:spPr>
            <p:txBody>
              <a:bodyPr rtlCol="0" anchor="ctr"/>
              <a:lstStyle/>
              <a:p>
                <a:endParaRPr lang="zh-CN" altLang="en-US"/>
              </a:p>
            </p:txBody>
          </p:sp>
          <p:sp>
            <p:nvSpPr>
              <p:cNvPr id="420" name="任意多边形: 形状 419">
                <a:extLst>
                  <a:ext uri="{FF2B5EF4-FFF2-40B4-BE49-F238E27FC236}">
                    <a16:creationId xmlns:a16="http://schemas.microsoft.com/office/drawing/2014/main" id="{118E550A-1DC1-1C15-B75D-D46B486F5F20}"/>
                  </a:ext>
                </a:extLst>
              </p:cNvPr>
              <p:cNvSpPr/>
              <p:nvPr/>
            </p:nvSpPr>
            <p:spPr>
              <a:xfrm>
                <a:off x="6733662" y="3601135"/>
                <a:ext cx="27588" cy="71875"/>
              </a:xfrm>
              <a:custGeom>
                <a:avLst/>
                <a:gdLst>
                  <a:gd name="connsiteX0" fmla="*/ 4913 w 27588"/>
                  <a:gd name="connsiteY0" fmla="*/ 629 h 71875"/>
                  <a:gd name="connsiteX1" fmla="*/ 27557 w 27588"/>
                  <a:gd name="connsiteY1" fmla="*/ 70147 h 71875"/>
                  <a:gd name="connsiteX2" fmla="*/ 24500 w 27588"/>
                  <a:gd name="connsiteY2" fmla="*/ 70826 h 71875"/>
                  <a:gd name="connsiteX3" fmla="*/ 44 w 27588"/>
                  <a:gd name="connsiteY3" fmla="*/ 3572 h 71875"/>
                  <a:gd name="connsiteX4" fmla="*/ 2544 w 27588"/>
                  <a:gd name="connsiteY4" fmla="*/ 40 h 71875"/>
                  <a:gd name="connsiteX5" fmla="*/ 4913 w 27588"/>
                  <a:gd name="connsiteY5" fmla="*/ 629 h 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88" h="71875">
                    <a:moveTo>
                      <a:pt x="4913" y="629"/>
                    </a:moveTo>
                    <a:cubicBezTo>
                      <a:pt x="20170" y="20544"/>
                      <a:pt x="28160" y="45068"/>
                      <a:pt x="27557" y="70147"/>
                    </a:cubicBezTo>
                    <a:cubicBezTo>
                      <a:pt x="27557" y="71732"/>
                      <a:pt x="25066" y="72751"/>
                      <a:pt x="24500" y="70826"/>
                    </a:cubicBezTo>
                    <a:cubicBezTo>
                      <a:pt x="18159" y="47502"/>
                      <a:pt x="8196" y="26217"/>
                      <a:pt x="44" y="3572"/>
                    </a:cubicBezTo>
                    <a:cubicBezTo>
                      <a:pt x="-240" y="1908"/>
                      <a:pt x="880" y="334"/>
                      <a:pt x="2544" y="40"/>
                    </a:cubicBezTo>
                    <a:cubicBezTo>
                      <a:pt x="3380" y="-96"/>
                      <a:pt x="4238" y="119"/>
                      <a:pt x="4913" y="629"/>
                    </a:cubicBezTo>
                    <a:close/>
                  </a:path>
                </a:pathLst>
              </a:custGeom>
              <a:solidFill>
                <a:srgbClr val="DBDBDB"/>
              </a:solidFill>
              <a:ln w="11316" cap="flat">
                <a:noFill/>
                <a:prstDash val="solid"/>
                <a:miter/>
              </a:ln>
            </p:spPr>
            <p:txBody>
              <a:bodyPr rtlCol="0" anchor="ctr"/>
              <a:lstStyle/>
              <a:p>
                <a:endParaRPr lang="zh-CN" altLang="en-US"/>
              </a:p>
            </p:txBody>
          </p:sp>
          <p:sp>
            <p:nvSpPr>
              <p:cNvPr id="421" name="任意多边形: 形状 420">
                <a:extLst>
                  <a:ext uri="{FF2B5EF4-FFF2-40B4-BE49-F238E27FC236}">
                    <a16:creationId xmlns:a16="http://schemas.microsoft.com/office/drawing/2014/main" id="{15CDDBA1-0A81-72B9-F6CC-E1A6942DC5DD}"/>
                  </a:ext>
                </a:extLst>
              </p:cNvPr>
              <p:cNvSpPr/>
              <p:nvPr/>
            </p:nvSpPr>
            <p:spPr>
              <a:xfrm>
                <a:off x="6505245" y="4110734"/>
                <a:ext cx="493642" cy="310071"/>
              </a:xfrm>
              <a:custGeom>
                <a:avLst/>
                <a:gdLst>
                  <a:gd name="connsiteX0" fmla="*/ 12775 w 493642"/>
                  <a:gd name="connsiteY0" fmla="*/ 146807 h 310071"/>
                  <a:gd name="connsiteX1" fmla="*/ 166189 w 493642"/>
                  <a:gd name="connsiteY1" fmla="*/ 310072 h 310071"/>
                  <a:gd name="connsiteX2" fmla="*/ 324020 w 493642"/>
                  <a:gd name="connsiteY2" fmla="*/ 303618 h 310071"/>
                  <a:gd name="connsiteX3" fmla="*/ 492833 w 493642"/>
                  <a:gd name="connsiteY3" fmla="*/ 306222 h 310071"/>
                  <a:gd name="connsiteX4" fmla="*/ 350853 w 493642"/>
                  <a:gd name="connsiteY4" fmla="*/ 55437 h 310071"/>
                  <a:gd name="connsiteX5" fmla="*/ 223592 w 493642"/>
                  <a:gd name="connsiteY5" fmla="*/ 15810 h 310071"/>
                  <a:gd name="connsiteX6" fmla="*/ 73348 w 493642"/>
                  <a:gd name="connsiteY6" fmla="*/ 185 h 310071"/>
                  <a:gd name="connsiteX7" fmla="*/ 5415 w 493642"/>
                  <a:gd name="connsiteY7" fmla="*/ 39812 h 310071"/>
                  <a:gd name="connsiteX8" fmla="*/ 12775 w 493642"/>
                  <a:gd name="connsiteY8" fmla="*/ 146807 h 310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3642" h="310071">
                    <a:moveTo>
                      <a:pt x="12775" y="146807"/>
                    </a:moveTo>
                    <a:cubicBezTo>
                      <a:pt x="34287" y="214739"/>
                      <a:pt x="85349" y="309279"/>
                      <a:pt x="166189" y="310072"/>
                    </a:cubicBezTo>
                    <a:cubicBezTo>
                      <a:pt x="218611" y="310072"/>
                      <a:pt x="271485" y="304297"/>
                      <a:pt x="324020" y="303618"/>
                    </a:cubicBezTo>
                    <a:cubicBezTo>
                      <a:pt x="380630" y="302712"/>
                      <a:pt x="437241" y="302826"/>
                      <a:pt x="492833" y="306222"/>
                    </a:cubicBezTo>
                    <a:cubicBezTo>
                      <a:pt x="497475" y="306222"/>
                      <a:pt x="486153" y="137636"/>
                      <a:pt x="350853" y="55437"/>
                    </a:cubicBezTo>
                    <a:cubicBezTo>
                      <a:pt x="312924" y="32793"/>
                      <a:pt x="266617" y="25207"/>
                      <a:pt x="223592" y="15810"/>
                    </a:cubicBezTo>
                    <a:cubicBezTo>
                      <a:pt x="174390" y="4171"/>
                      <a:pt x="123892" y="-1083"/>
                      <a:pt x="73348" y="185"/>
                    </a:cubicBezTo>
                    <a:cubicBezTo>
                      <a:pt x="42212" y="1431"/>
                      <a:pt x="16737" y="7997"/>
                      <a:pt x="5415" y="39812"/>
                    </a:cubicBezTo>
                    <a:cubicBezTo>
                      <a:pt x="-5907" y="71628"/>
                      <a:pt x="2471" y="114312"/>
                      <a:pt x="12775" y="146807"/>
                    </a:cubicBezTo>
                    <a:close/>
                  </a:path>
                </a:pathLst>
              </a:custGeom>
              <a:solidFill>
                <a:srgbClr val="EBEBEB"/>
              </a:solidFill>
              <a:ln w="11316" cap="flat">
                <a:noFill/>
                <a:prstDash val="solid"/>
                <a:miter/>
              </a:ln>
            </p:spPr>
            <p:txBody>
              <a:bodyPr rtlCol="0" anchor="ctr"/>
              <a:lstStyle/>
              <a:p>
                <a:endParaRPr lang="zh-CN" altLang="en-US"/>
              </a:p>
            </p:txBody>
          </p:sp>
          <p:sp>
            <p:nvSpPr>
              <p:cNvPr id="422" name="任意多边形: 形状 421">
                <a:extLst>
                  <a:ext uri="{FF2B5EF4-FFF2-40B4-BE49-F238E27FC236}">
                    <a16:creationId xmlns:a16="http://schemas.microsoft.com/office/drawing/2014/main" id="{18AD2594-7BAB-2EDD-DB13-C37EBDD0DBC6}"/>
                  </a:ext>
                </a:extLst>
              </p:cNvPr>
              <p:cNvSpPr/>
              <p:nvPr/>
            </p:nvSpPr>
            <p:spPr>
              <a:xfrm>
                <a:off x="6572012" y="4139931"/>
                <a:ext cx="561251" cy="605807"/>
              </a:xfrm>
              <a:custGeom>
                <a:avLst/>
                <a:gdLst>
                  <a:gd name="connsiteX0" fmla="*/ 4203 w 561251"/>
                  <a:gd name="connsiteY0" fmla="*/ 32241 h 605807"/>
                  <a:gd name="connsiteX1" fmla="*/ 103272 w 561251"/>
                  <a:gd name="connsiteY1" fmla="*/ 60886 h 605807"/>
                  <a:gd name="connsiteX2" fmla="*/ 75986 w 561251"/>
                  <a:gd name="connsiteY2" fmla="*/ 34279 h 605807"/>
                  <a:gd name="connsiteX3" fmla="*/ 30697 w 561251"/>
                  <a:gd name="connsiteY3" fmla="*/ 2803 h 605807"/>
                  <a:gd name="connsiteX4" fmla="*/ 31829 w 561251"/>
                  <a:gd name="connsiteY4" fmla="*/ 86 h 605807"/>
                  <a:gd name="connsiteX5" fmla="*/ 111084 w 561251"/>
                  <a:gd name="connsiteY5" fmla="*/ 63603 h 605807"/>
                  <a:gd name="connsiteX6" fmla="*/ 232118 w 561251"/>
                  <a:gd name="connsiteY6" fmla="*/ 107533 h 605807"/>
                  <a:gd name="connsiteX7" fmla="*/ 309674 w 561251"/>
                  <a:gd name="connsiteY7" fmla="*/ 148406 h 605807"/>
                  <a:gd name="connsiteX8" fmla="*/ 281595 w 561251"/>
                  <a:gd name="connsiteY8" fmla="*/ 99608 h 605807"/>
                  <a:gd name="connsiteX9" fmla="*/ 215927 w 561251"/>
                  <a:gd name="connsiteY9" fmla="*/ 46846 h 605807"/>
                  <a:gd name="connsiteX10" fmla="*/ 215135 w 561251"/>
                  <a:gd name="connsiteY10" fmla="*/ 44016 h 605807"/>
                  <a:gd name="connsiteX11" fmla="*/ 217965 w 561251"/>
                  <a:gd name="connsiteY11" fmla="*/ 43223 h 605807"/>
                  <a:gd name="connsiteX12" fmla="*/ 324280 w 561251"/>
                  <a:gd name="connsiteY12" fmla="*/ 158256 h 605807"/>
                  <a:gd name="connsiteX13" fmla="*/ 401044 w 561251"/>
                  <a:gd name="connsiteY13" fmla="*/ 227887 h 605807"/>
                  <a:gd name="connsiteX14" fmla="*/ 561252 w 561251"/>
                  <a:gd name="connsiteY14" fmla="*/ 602763 h 605807"/>
                  <a:gd name="connsiteX15" fmla="*/ 555364 w 561251"/>
                  <a:gd name="connsiteY15" fmla="*/ 603668 h 605807"/>
                  <a:gd name="connsiteX16" fmla="*/ 384627 w 561251"/>
                  <a:gd name="connsiteY16" fmla="*/ 236379 h 605807"/>
                  <a:gd name="connsiteX17" fmla="*/ 364926 w 561251"/>
                  <a:gd name="connsiteY17" fmla="*/ 214980 h 605807"/>
                  <a:gd name="connsiteX18" fmla="*/ 290993 w 561251"/>
                  <a:gd name="connsiteY18" fmla="*/ 209432 h 605807"/>
                  <a:gd name="connsiteX19" fmla="*/ 204945 w 561251"/>
                  <a:gd name="connsiteY19" fmla="*/ 215999 h 605807"/>
                  <a:gd name="connsiteX20" fmla="*/ 62965 w 561251"/>
                  <a:gd name="connsiteY20" fmla="*/ 196638 h 605807"/>
                  <a:gd name="connsiteX21" fmla="*/ 64437 w 561251"/>
                  <a:gd name="connsiteY21" fmla="*/ 193128 h 605807"/>
                  <a:gd name="connsiteX22" fmla="*/ 354170 w 561251"/>
                  <a:gd name="connsiteY22" fmla="*/ 204450 h 605807"/>
                  <a:gd name="connsiteX23" fmla="*/ 213776 w 561251"/>
                  <a:gd name="connsiteY23" fmla="*/ 113873 h 605807"/>
                  <a:gd name="connsiteX24" fmla="*/ 205058 w 561251"/>
                  <a:gd name="connsiteY24" fmla="*/ 110363 h 605807"/>
                  <a:gd name="connsiteX25" fmla="*/ 20507 w 561251"/>
                  <a:gd name="connsiteY25" fmla="*/ 113760 h 605807"/>
                  <a:gd name="connsiteX26" fmla="*/ 19488 w 561251"/>
                  <a:gd name="connsiteY26" fmla="*/ 112062 h 605807"/>
                  <a:gd name="connsiteX27" fmla="*/ 21187 w 561251"/>
                  <a:gd name="connsiteY27" fmla="*/ 111043 h 605807"/>
                  <a:gd name="connsiteX28" fmla="*/ 190226 w 561251"/>
                  <a:gd name="connsiteY28" fmla="*/ 104476 h 605807"/>
                  <a:gd name="connsiteX29" fmla="*/ 3864 w 561251"/>
                  <a:gd name="connsiteY29" fmla="*/ 37562 h 605807"/>
                  <a:gd name="connsiteX30" fmla="*/ 4203 w 561251"/>
                  <a:gd name="connsiteY30" fmla="*/ 32241 h 605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61251" h="605807">
                    <a:moveTo>
                      <a:pt x="4203" y="32241"/>
                    </a:moveTo>
                    <a:cubicBezTo>
                      <a:pt x="37038" y="40732"/>
                      <a:pt x="70211" y="50356"/>
                      <a:pt x="103272" y="60886"/>
                    </a:cubicBezTo>
                    <a:cubicBezTo>
                      <a:pt x="94686" y="51511"/>
                      <a:pt x="85577" y="42623"/>
                      <a:pt x="75986" y="34279"/>
                    </a:cubicBezTo>
                    <a:cubicBezTo>
                      <a:pt x="61833" y="22957"/>
                      <a:pt x="46209" y="13106"/>
                      <a:pt x="30697" y="2803"/>
                    </a:cubicBezTo>
                    <a:cubicBezTo>
                      <a:pt x="29452" y="1898"/>
                      <a:pt x="30697" y="-480"/>
                      <a:pt x="31829" y="86"/>
                    </a:cubicBezTo>
                    <a:cubicBezTo>
                      <a:pt x="63656" y="13446"/>
                      <a:pt x="91109" y="35456"/>
                      <a:pt x="111084" y="63603"/>
                    </a:cubicBezTo>
                    <a:cubicBezTo>
                      <a:pt x="152297" y="76850"/>
                      <a:pt x="192943" y="91456"/>
                      <a:pt x="232118" y="107533"/>
                    </a:cubicBezTo>
                    <a:cubicBezTo>
                      <a:pt x="259216" y="118651"/>
                      <a:pt x="285187" y="132340"/>
                      <a:pt x="309674" y="148406"/>
                    </a:cubicBezTo>
                    <a:cubicBezTo>
                      <a:pt x="301831" y="131309"/>
                      <a:pt x="292433" y="114983"/>
                      <a:pt x="281595" y="99608"/>
                    </a:cubicBezTo>
                    <a:cubicBezTo>
                      <a:pt x="263707" y="76284"/>
                      <a:pt x="239364" y="63377"/>
                      <a:pt x="215927" y="46846"/>
                    </a:cubicBezTo>
                    <a:cubicBezTo>
                      <a:pt x="214926" y="46280"/>
                      <a:pt x="214572" y="45012"/>
                      <a:pt x="215135" y="44016"/>
                    </a:cubicBezTo>
                    <a:cubicBezTo>
                      <a:pt x="215697" y="43019"/>
                      <a:pt x="216964" y="42657"/>
                      <a:pt x="217965" y="43223"/>
                    </a:cubicBezTo>
                    <a:cubicBezTo>
                      <a:pt x="268109" y="64758"/>
                      <a:pt x="306752" y="106571"/>
                      <a:pt x="324280" y="158256"/>
                    </a:cubicBezTo>
                    <a:cubicBezTo>
                      <a:pt x="352477" y="178421"/>
                      <a:pt x="378237" y="201778"/>
                      <a:pt x="401044" y="227887"/>
                    </a:cubicBezTo>
                    <a:cubicBezTo>
                      <a:pt x="490489" y="329786"/>
                      <a:pt x="561026" y="464746"/>
                      <a:pt x="561252" y="602763"/>
                    </a:cubicBezTo>
                    <a:cubicBezTo>
                      <a:pt x="561252" y="606159"/>
                      <a:pt x="555931" y="607065"/>
                      <a:pt x="555364" y="603668"/>
                    </a:cubicBezTo>
                    <a:cubicBezTo>
                      <a:pt x="532429" y="468143"/>
                      <a:pt x="473456" y="341278"/>
                      <a:pt x="384627" y="236379"/>
                    </a:cubicBezTo>
                    <a:cubicBezTo>
                      <a:pt x="378286" y="228906"/>
                      <a:pt x="371720" y="221886"/>
                      <a:pt x="364926" y="214980"/>
                    </a:cubicBezTo>
                    <a:cubicBezTo>
                      <a:pt x="340415" y="211651"/>
                      <a:pt x="315726" y="209794"/>
                      <a:pt x="290993" y="209432"/>
                    </a:cubicBezTo>
                    <a:cubicBezTo>
                      <a:pt x="262235" y="209432"/>
                      <a:pt x="233703" y="213734"/>
                      <a:pt x="204945" y="215999"/>
                    </a:cubicBezTo>
                    <a:cubicBezTo>
                      <a:pt x="157731" y="219849"/>
                      <a:pt x="105536" y="220414"/>
                      <a:pt x="62965" y="196638"/>
                    </a:cubicBezTo>
                    <a:cubicBezTo>
                      <a:pt x="61041" y="195619"/>
                      <a:pt x="62965" y="192336"/>
                      <a:pt x="64437" y="193128"/>
                    </a:cubicBezTo>
                    <a:cubicBezTo>
                      <a:pt x="159430" y="227661"/>
                      <a:pt x="259064" y="183844"/>
                      <a:pt x="354170" y="204450"/>
                    </a:cubicBezTo>
                    <a:cubicBezTo>
                      <a:pt x="313513" y="165661"/>
                      <a:pt x="265875" y="134933"/>
                      <a:pt x="213776" y="113873"/>
                    </a:cubicBezTo>
                    <a:lnTo>
                      <a:pt x="205058" y="110363"/>
                    </a:lnTo>
                    <a:cubicBezTo>
                      <a:pt x="144145" y="117723"/>
                      <a:pt x="79835" y="133574"/>
                      <a:pt x="20507" y="113760"/>
                    </a:cubicBezTo>
                    <a:cubicBezTo>
                      <a:pt x="19757" y="113568"/>
                      <a:pt x="19300" y="112809"/>
                      <a:pt x="19488" y="112062"/>
                    </a:cubicBezTo>
                    <a:cubicBezTo>
                      <a:pt x="19676" y="111315"/>
                      <a:pt x="20436" y="110850"/>
                      <a:pt x="21187" y="111043"/>
                    </a:cubicBezTo>
                    <a:cubicBezTo>
                      <a:pt x="78590" y="125309"/>
                      <a:pt x="133615" y="107307"/>
                      <a:pt x="190226" y="104476"/>
                    </a:cubicBezTo>
                    <a:cubicBezTo>
                      <a:pt x="128520" y="80473"/>
                      <a:pt x="65683" y="61339"/>
                      <a:pt x="3864" y="37562"/>
                    </a:cubicBezTo>
                    <a:cubicBezTo>
                      <a:pt x="-1231" y="35524"/>
                      <a:pt x="-1458" y="30769"/>
                      <a:pt x="4203" y="32241"/>
                    </a:cubicBezTo>
                    <a:close/>
                  </a:path>
                </a:pathLst>
              </a:custGeom>
              <a:solidFill>
                <a:srgbClr val="DBDBDB"/>
              </a:solidFill>
              <a:ln w="11316" cap="flat">
                <a:noFill/>
                <a:prstDash val="solid"/>
                <a:miter/>
              </a:ln>
            </p:spPr>
            <p:txBody>
              <a:bodyPr rtlCol="0" anchor="ctr"/>
              <a:lstStyle/>
              <a:p>
                <a:endParaRPr lang="zh-CN" altLang="en-US"/>
              </a:p>
            </p:txBody>
          </p:sp>
          <p:sp>
            <p:nvSpPr>
              <p:cNvPr id="423" name="任意多边形: 形状 422">
                <a:extLst>
                  <a:ext uri="{FF2B5EF4-FFF2-40B4-BE49-F238E27FC236}">
                    <a16:creationId xmlns:a16="http://schemas.microsoft.com/office/drawing/2014/main" id="{E91D5E2E-7FD1-3408-8EA0-6E158BFFE2DC}"/>
                  </a:ext>
                </a:extLst>
              </p:cNvPr>
              <p:cNvSpPr/>
              <p:nvPr/>
            </p:nvSpPr>
            <p:spPr>
              <a:xfrm>
                <a:off x="6547827" y="4232162"/>
                <a:ext cx="90804" cy="10995"/>
              </a:xfrm>
              <a:custGeom>
                <a:avLst/>
                <a:gdLst>
                  <a:gd name="connsiteX0" fmla="*/ 1555 w 90804"/>
                  <a:gd name="connsiteY0" fmla="*/ 18 h 10995"/>
                  <a:gd name="connsiteX1" fmla="*/ 90208 w 90804"/>
                  <a:gd name="connsiteY1" fmla="*/ 6698 h 10995"/>
                  <a:gd name="connsiteX2" fmla="*/ 90208 w 90804"/>
                  <a:gd name="connsiteY2" fmla="*/ 7943 h 10995"/>
                  <a:gd name="connsiteX3" fmla="*/ 650 w 90804"/>
                  <a:gd name="connsiteY3" fmla="*/ 2282 h 10995"/>
                  <a:gd name="connsiteX4" fmla="*/ 1555 w 90804"/>
                  <a:gd name="connsiteY4" fmla="*/ 18 h 10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04" h="10995">
                    <a:moveTo>
                      <a:pt x="1555" y="18"/>
                    </a:moveTo>
                    <a:cubicBezTo>
                      <a:pt x="30966" y="3833"/>
                      <a:pt x="60558" y="6052"/>
                      <a:pt x="90208" y="6698"/>
                    </a:cubicBezTo>
                    <a:cubicBezTo>
                      <a:pt x="90887" y="6698"/>
                      <a:pt x="91113" y="7829"/>
                      <a:pt x="90208" y="7943"/>
                    </a:cubicBezTo>
                    <a:cubicBezTo>
                      <a:pt x="60343" y="13434"/>
                      <a:pt x="29584" y="11498"/>
                      <a:pt x="650" y="2282"/>
                    </a:cubicBezTo>
                    <a:cubicBezTo>
                      <a:pt x="-596" y="1829"/>
                      <a:pt x="83" y="-209"/>
                      <a:pt x="1555" y="18"/>
                    </a:cubicBezTo>
                    <a:close/>
                  </a:path>
                </a:pathLst>
              </a:custGeom>
              <a:solidFill>
                <a:srgbClr val="DBDBDB"/>
              </a:solidFill>
              <a:ln w="11316" cap="flat">
                <a:noFill/>
                <a:prstDash val="solid"/>
                <a:miter/>
              </a:ln>
            </p:spPr>
            <p:txBody>
              <a:bodyPr rtlCol="0" anchor="ctr"/>
              <a:lstStyle/>
              <a:p>
                <a:endParaRPr lang="zh-CN" altLang="en-US"/>
              </a:p>
            </p:txBody>
          </p:sp>
          <p:sp>
            <p:nvSpPr>
              <p:cNvPr id="424" name="任意多边形: 形状 423">
                <a:extLst>
                  <a:ext uri="{FF2B5EF4-FFF2-40B4-BE49-F238E27FC236}">
                    <a16:creationId xmlns:a16="http://schemas.microsoft.com/office/drawing/2014/main" id="{7C01B4AF-42B7-A10A-C368-93F01CDB6309}"/>
                  </a:ext>
                </a:extLst>
              </p:cNvPr>
              <p:cNvSpPr/>
              <p:nvPr/>
            </p:nvSpPr>
            <p:spPr>
              <a:xfrm>
                <a:off x="6746637" y="4173610"/>
                <a:ext cx="47516" cy="33753"/>
              </a:xfrm>
              <a:custGeom>
                <a:avLst/>
                <a:gdLst>
                  <a:gd name="connsiteX0" fmla="*/ 3033 w 47516"/>
                  <a:gd name="connsiteY0" fmla="*/ 34 h 33753"/>
                  <a:gd name="connsiteX1" fmla="*/ 46963 w 47516"/>
                  <a:gd name="connsiteY1" fmla="*/ 30604 h 33753"/>
                  <a:gd name="connsiteX2" fmla="*/ 44698 w 47516"/>
                  <a:gd name="connsiteY2" fmla="*/ 33435 h 33753"/>
                  <a:gd name="connsiteX3" fmla="*/ 22054 w 47516"/>
                  <a:gd name="connsiteY3" fmla="*/ 17923 h 33753"/>
                  <a:gd name="connsiteX4" fmla="*/ 769 w 47516"/>
                  <a:gd name="connsiteY4" fmla="*/ 4450 h 33753"/>
                  <a:gd name="connsiteX5" fmla="*/ 757 w 47516"/>
                  <a:gd name="connsiteY5" fmla="*/ 770 h 33753"/>
                  <a:gd name="connsiteX6" fmla="*/ 3033 w 47516"/>
                  <a:gd name="connsiteY6" fmla="*/ 34 h 33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16" h="33753">
                    <a:moveTo>
                      <a:pt x="3033" y="34"/>
                    </a:moveTo>
                    <a:cubicBezTo>
                      <a:pt x="19449" y="7405"/>
                      <a:pt x="34347" y="17776"/>
                      <a:pt x="46963" y="30604"/>
                    </a:cubicBezTo>
                    <a:cubicBezTo>
                      <a:pt x="48548" y="31963"/>
                      <a:pt x="46397" y="34680"/>
                      <a:pt x="44698" y="33435"/>
                    </a:cubicBezTo>
                    <a:cubicBezTo>
                      <a:pt x="37226" y="28000"/>
                      <a:pt x="29640" y="22905"/>
                      <a:pt x="22054" y="17923"/>
                    </a:cubicBezTo>
                    <a:cubicBezTo>
                      <a:pt x="14705" y="13847"/>
                      <a:pt x="7598" y="9352"/>
                      <a:pt x="769" y="4450"/>
                    </a:cubicBezTo>
                    <a:cubicBezTo>
                      <a:pt x="-251" y="3431"/>
                      <a:pt x="-257" y="1789"/>
                      <a:pt x="757" y="770"/>
                    </a:cubicBezTo>
                    <a:cubicBezTo>
                      <a:pt x="1352" y="170"/>
                      <a:pt x="2201" y="-101"/>
                      <a:pt x="3033" y="34"/>
                    </a:cubicBezTo>
                    <a:close/>
                  </a:path>
                </a:pathLst>
              </a:custGeom>
              <a:solidFill>
                <a:srgbClr val="DBDBDB"/>
              </a:solidFill>
              <a:ln w="11316" cap="flat">
                <a:noFill/>
                <a:prstDash val="solid"/>
                <a:miter/>
              </a:ln>
            </p:spPr>
            <p:txBody>
              <a:bodyPr rtlCol="0" anchor="ctr"/>
              <a:lstStyle/>
              <a:p>
                <a:endParaRPr lang="zh-CN" altLang="en-US"/>
              </a:p>
            </p:txBody>
          </p:sp>
          <p:sp>
            <p:nvSpPr>
              <p:cNvPr id="425" name="任意多边形: 形状 424">
                <a:extLst>
                  <a:ext uri="{FF2B5EF4-FFF2-40B4-BE49-F238E27FC236}">
                    <a16:creationId xmlns:a16="http://schemas.microsoft.com/office/drawing/2014/main" id="{9BC8B9E8-338F-50C7-9A89-BF1F684FC910}"/>
                  </a:ext>
                </a:extLst>
              </p:cNvPr>
              <p:cNvSpPr/>
              <p:nvPr/>
            </p:nvSpPr>
            <p:spPr>
              <a:xfrm>
                <a:off x="7227152" y="4176401"/>
                <a:ext cx="376348" cy="251520"/>
              </a:xfrm>
              <a:custGeom>
                <a:avLst/>
                <a:gdLst>
                  <a:gd name="connsiteX0" fmla="*/ 199 w 376348"/>
                  <a:gd name="connsiteY0" fmla="*/ 216892 h 251520"/>
                  <a:gd name="connsiteX1" fmla="*/ 3595 w 376348"/>
                  <a:gd name="connsiteY1" fmla="*/ 218817 h 251520"/>
                  <a:gd name="connsiteX2" fmla="*/ 3595 w 376348"/>
                  <a:gd name="connsiteY2" fmla="*/ 218817 h 251520"/>
                  <a:gd name="connsiteX3" fmla="*/ 5633 w 376348"/>
                  <a:gd name="connsiteY3" fmla="*/ 220175 h 251520"/>
                  <a:gd name="connsiteX4" fmla="*/ 170936 w 376348"/>
                  <a:gd name="connsiteY4" fmla="*/ 249047 h 251520"/>
                  <a:gd name="connsiteX5" fmla="*/ 306802 w 376348"/>
                  <a:gd name="connsiteY5" fmla="*/ 229573 h 251520"/>
                  <a:gd name="connsiteX6" fmla="*/ 366017 w 376348"/>
                  <a:gd name="connsiteY6" fmla="*/ 40606 h 251520"/>
                  <a:gd name="connsiteX7" fmla="*/ 178522 w 376348"/>
                  <a:gd name="connsiteY7" fmla="*/ 33360 h 251520"/>
                  <a:gd name="connsiteX8" fmla="*/ 199 w 376348"/>
                  <a:gd name="connsiteY8" fmla="*/ 216892 h 25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6348" h="251520">
                    <a:moveTo>
                      <a:pt x="199" y="216892"/>
                    </a:moveTo>
                    <a:cubicBezTo>
                      <a:pt x="-820" y="219156"/>
                      <a:pt x="2350" y="221194"/>
                      <a:pt x="3595" y="218817"/>
                    </a:cubicBezTo>
                    <a:lnTo>
                      <a:pt x="3595" y="218817"/>
                    </a:lnTo>
                    <a:cubicBezTo>
                      <a:pt x="4026" y="219564"/>
                      <a:pt x="4773" y="220074"/>
                      <a:pt x="5633" y="220175"/>
                    </a:cubicBezTo>
                    <a:cubicBezTo>
                      <a:pt x="60081" y="233230"/>
                      <a:pt x="115288" y="242865"/>
                      <a:pt x="170936" y="249047"/>
                    </a:cubicBezTo>
                    <a:cubicBezTo>
                      <a:pt x="216225" y="253010"/>
                      <a:pt x="267174" y="255500"/>
                      <a:pt x="306802" y="229573"/>
                    </a:cubicBezTo>
                    <a:cubicBezTo>
                      <a:pt x="359789" y="194361"/>
                      <a:pt x="394775" y="100274"/>
                      <a:pt x="366017" y="40606"/>
                    </a:cubicBezTo>
                    <a:cubicBezTo>
                      <a:pt x="332050" y="-30383"/>
                      <a:pt x="230151" y="8112"/>
                      <a:pt x="178522" y="33360"/>
                    </a:cubicBezTo>
                    <a:cubicBezTo>
                      <a:pt x="99471" y="71844"/>
                      <a:pt x="36384" y="136765"/>
                      <a:pt x="199" y="216892"/>
                    </a:cubicBezTo>
                    <a:close/>
                  </a:path>
                </a:pathLst>
              </a:custGeom>
              <a:solidFill>
                <a:srgbClr val="EBEBEB"/>
              </a:solidFill>
              <a:ln w="11316" cap="flat">
                <a:noFill/>
                <a:prstDash val="solid"/>
                <a:miter/>
              </a:ln>
            </p:spPr>
            <p:txBody>
              <a:bodyPr rtlCol="0" anchor="ctr"/>
              <a:lstStyle/>
              <a:p>
                <a:endParaRPr lang="zh-CN" altLang="en-US"/>
              </a:p>
            </p:txBody>
          </p:sp>
          <p:sp>
            <p:nvSpPr>
              <p:cNvPr id="426" name="任意多边形: 形状 425">
                <a:extLst>
                  <a:ext uri="{FF2B5EF4-FFF2-40B4-BE49-F238E27FC236}">
                    <a16:creationId xmlns:a16="http://schemas.microsoft.com/office/drawing/2014/main" id="{EAEF4D15-6478-CCE5-3D68-5DC4C4C9F836}"/>
                  </a:ext>
                </a:extLst>
              </p:cNvPr>
              <p:cNvSpPr/>
              <p:nvPr/>
            </p:nvSpPr>
            <p:spPr>
              <a:xfrm>
                <a:off x="7022684" y="4217460"/>
                <a:ext cx="519048" cy="544954"/>
              </a:xfrm>
              <a:custGeom>
                <a:avLst/>
                <a:gdLst>
                  <a:gd name="connsiteX0" fmla="*/ 164926 w 519048"/>
                  <a:gd name="connsiteY0" fmla="*/ 208667 h 544954"/>
                  <a:gd name="connsiteX1" fmla="*/ 263655 w 519048"/>
                  <a:gd name="connsiteY1" fmla="*/ 133488 h 544954"/>
                  <a:gd name="connsiteX2" fmla="*/ 363742 w 519048"/>
                  <a:gd name="connsiteY2" fmla="*/ 31589 h 544954"/>
                  <a:gd name="connsiteX3" fmla="*/ 365554 w 519048"/>
                  <a:gd name="connsiteY3" fmla="*/ 34646 h 544954"/>
                  <a:gd name="connsiteX4" fmla="*/ 281204 w 519048"/>
                  <a:gd name="connsiteY4" fmla="*/ 123298 h 544954"/>
                  <a:gd name="connsiteX5" fmla="*/ 404955 w 519048"/>
                  <a:gd name="connsiteY5" fmla="*/ 66687 h 544954"/>
                  <a:gd name="connsiteX6" fmla="*/ 471529 w 519048"/>
                  <a:gd name="connsiteY6" fmla="*/ 0 h 544954"/>
                  <a:gd name="connsiteX7" fmla="*/ 472208 w 519048"/>
                  <a:gd name="connsiteY7" fmla="*/ 1019 h 544954"/>
                  <a:gd name="connsiteX8" fmla="*/ 412088 w 519048"/>
                  <a:gd name="connsiteY8" fmla="*/ 63970 h 544954"/>
                  <a:gd name="connsiteX9" fmla="*/ 488059 w 519048"/>
                  <a:gd name="connsiteY9" fmla="*/ 37476 h 544954"/>
                  <a:gd name="connsiteX10" fmla="*/ 489078 w 519048"/>
                  <a:gd name="connsiteY10" fmla="*/ 40986 h 544954"/>
                  <a:gd name="connsiteX11" fmla="*/ 353213 w 519048"/>
                  <a:gd name="connsiteY11" fmla="*/ 98729 h 544954"/>
                  <a:gd name="connsiteX12" fmla="*/ 518176 w 519048"/>
                  <a:gd name="connsiteY12" fmla="*/ 98729 h 544954"/>
                  <a:gd name="connsiteX13" fmla="*/ 518991 w 519048"/>
                  <a:gd name="connsiteY13" fmla="*/ 100291 h 544954"/>
                  <a:gd name="connsiteX14" fmla="*/ 518176 w 519048"/>
                  <a:gd name="connsiteY14" fmla="*/ 101106 h 544954"/>
                  <a:gd name="connsiteX15" fmla="*/ 343815 w 519048"/>
                  <a:gd name="connsiteY15" fmla="*/ 103371 h 544954"/>
                  <a:gd name="connsiteX16" fmla="*/ 260824 w 519048"/>
                  <a:gd name="connsiteY16" fmla="*/ 149792 h 544954"/>
                  <a:gd name="connsiteX17" fmla="*/ 327851 w 519048"/>
                  <a:gd name="connsiteY17" fmla="*/ 155340 h 544954"/>
                  <a:gd name="connsiteX18" fmla="*/ 445714 w 519048"/>
                  <a:gd name="connsiteY18" fmla="*/ 168926 h 544954"/>
                  <a:gd name="connsiteX19" fmla="*/ 445714 w 519048"/>
                  <a:gd name="connsiteY19" fmla="*/ 171530 h 544954"/>
                  <a:gd name="connsiteX20" fmla="*/ 244860 w 519048"/>
                  <a:gd name="connsiteY20" fmla="*/ 160208 h 544954"/>
                  <a:gd name="connsiteX21" fmla="*/ 71405 w 519048"/>
                  <a:gd name="connsiteY21" fmla="*/ 363780 h 544954"/>
                  <a:gd name="connsiteX22" fmla="*/ 4265 w 519048"/>
                  <a:gd name="connsiteY22" fmla="*/ 543349 h 544954"/>
                  <a:gd name="connsiteX23" fmla="*/ 1604 w 519048"/>
                  <a:gd name="connsiteY23" fmla="*/ 544877 h 544954"/>
                  <a:gd name="connsiteX24" fmla="*/ 76 w 519048"/>
                  <a:gd name="connsiteY24" fmla="*/ 542217 h 544954"/>
                  <a:gd name="connsiteX25" fmla="*/ 164926 w 519048"/>
                  <a:gd name="connsiteY25" fmla="*/ 208667 h 544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19048" h="544954">
                    <a:moveTo>
                      <a:pt x="164926" y="208667"/>
                    </a:moveTo>
                    <a:cubicBezTo>
                      <a:pt x="194771" y="179818"/>
                      <a:pt x="227911" y="154592"/>
                      <a:pt x="263655" y="133488"/>
                    </a:cubicBezTo>
                    <a:cubicBezTo>
                      <a:pt x="289288" y="92706"/>
                      <a:pt x="323424" y="57947"/>
                      <a:pt x="363742" y="31589"/>
                    </a:cubicBezTo>
                    <a:cubicBezTo>
                      <a:pt x="365667" y="30230"/>
                      <a:pt x="367252" y="33287"/>
                      <a:pt x="365554" y="34646"/>
                    </a:cubicBezTo>
                    <a:cubicBezTo>
                      <a:pt x="333558" y="60245"/>
                      <a:pt x="305184" y="90068"/>
                      <a:pt x="281204" y="123298"/>
                    </a:cubicBezTo>
                    <a:cubicBezTo>
                      <a:pt x="321047" y="101480"/>
                      <a:pt x="362395" y="82561"/>
                      <a:pt x="404955" y="66687"/>
                    </a:cubicBezTo>
                    <a:cubicBezTo>
                      <a:pt x="420217" y="38473"/>
                      <a:pt x="443348" y="15307"/>
                      <a:pt x="471529" y="0"/>
                    </a:cubicBezTo>
                    <a:cubicBezTo>
                      <a:pt x="471529" y="0"/>
                      <a:pt x="472774" y="566"/>
                      <a:pt x="472208" y="1019"/>
                    </a:cubicBezTo>
                    <a:cubicBezTo>
                      <a:pt x="448964" y="18681"/>
                      <a:pt x="428663" y="39933"/>
                      <a:pt x="412088" y="63970"/>
                    </a:cubicBezTo>
                    <a:cubicBezTo>
                      <a:pt x="437336" y="54573"/>
                      <a:pt x="462698" y="45855"/>
                      <a:pt x="488059" y="37476"/>
                    </a:cubicBezTo>
                    <a:cubicBezTo>
                      <a:pt x="490324" y="36684"/>
                      <a:pt x="491229" y="40194"/>
                      <a:pt x="489078" y="40986"/>
                    </a:cubicBezTo>
                    <a:cubicBezTo>
                      <a:pt x="443790" y="58649"/>
                      <a:pt x="397709" y="77330"/>
                      <a:pt x="353213" y="98729"/>
                    </a:cubicBezTo>
                    <a:cubicBezTo>
                      <a:pt x="407853" y="107447"/>
                      <a:pt x="463535" y="107447"/>
                      <a:pt x="518176" y="98729"/>
                    </a:cubicBezTo>
                    <a:cubicBezTo>
                      <a:pt x="518833" y="98933"/>
                      <a:pt x="519195" y="99635"/>
                      <a:pt x="518991" y="100291"/>
                    </a:cubicBezTo>
                    <a:cubicBezTo>
                      <a:pt x="518867" y="100676"/>
                      <a:pt x="518561" y="100982"/>
                      <a:pt x="518176" y="101106"/>
                    </a:cubicBezTo>
                    <a:cubicBezTo>
                      <a:pt x="461350" y="117761"/>
                      <a:pt x="401049" y="118543"/>
                      <a:pt x="343815" y="103371"/>
                    </a:cubicBezTo>
                    <a:cubicBezTo>
                      <a:pt x="315272" y="117207"/>
                      <a:pt x="287556" y="132707"/>
                      <a:pt x="260824" y="149792"/>
                    </a:cubicBezTo>
                    <a:cubicBezTo>
                      <a:pt x="283321" y="147992"/>
                      <a:pt x="305954" y="149860"/>
                      <a:pt x="327851" y="155340"/>
                    </a:cubicBezTo>
                    <a:cubicBezTo>
                      <a:pt x="366482" y="164431"/>
                      <a:pt x="406030" y="168994"/>
                      <a:pt x="445714" y="168926"/>
                    </a:cubicBezTo>
                    <a:cubicBezTo>
                      <a:pt x="447300" y="168926"/>
                      <a:pt x="447639" y="171304"/>
                      <a:pt x="445714" y="171530"/>
                    </a:cubicBezTo>
                    <a:cubicBezTo>
                      <a:pt x="377782" y="182852"/>
                      <a:pt x="312566" y="152283"/>
                      <a:pt x="244860" y="160208"/>
                    </a:cubicBezTo>
                    <a:cubicBezTo>
                      <a:pt x="169621" y="211045"/>
                      <a:pt x="109656" y="281423"/>
                      <a:pt x="71405" y="363780"/>
                    </a:cubicBezTo>
                    <a:cubicBezTo>
                      <a:pt x="42873" y="421749"/>
                      <a:pt x="27362" y="483342"/>
                      <a:pt x="4265" y="543349"/>
                    </a:cubicBezTo>
                    <a:cubicBezTo>
                      <a:pt x="3952" y="544504"/>
                      <a:pt x="2761" y="545194"/>
                      <a:pt x="1604" y="544877"/>
                    </a:cubicBezTo>
                    <a:cubicBezTo>
                      <a:pt x="447" y="544560"/>
                      <a:pt x="-237" y="543371"/>
                      <a:pt x="76" y="542217"/>
                    </a:cubicBezTo>
                    <a:cubicBezTo>
                      <a:pt x="19889" y="423447"/>
                      <a:pt x="78764" y="293017"/>
                      <a:pt x="164926" y="208667"/>
                    </a:cubicBezTo>
                    <a:close/>
                  </a:path>
                </a:pathLst>
              </a:custGeom>
              <a:solidFill>
                <a:srgbClr val="DBDBDB"/>
              </a:solidFill>
              <a:ln w="11316" cap="flat">
                <a:noFill/>
                <a:prstDash val="solid"/>
                <a:miter/>
              </a:ln>
            </p:spPr>
            <p:txBody>
              <a:bodyPr rtlCol="0" anchor="ctr"/>
              <a:lstStyle/>
              <a:p>
                <a:endParaRPr lang="zh-CN" altLang="en-US"/>
              </a:p>
            </p:txBody>
          </p:sp>
          <p:sp>
            <p:nvSpPr>
              <p:cNvPr id="427" name="任意多边形: 形状 426">
                <a:extLst>
                  <a:ext uri="{FF2B5EF4-FFF2-40B4-BE49-F238E27FC236}">
                    <a16:creationId xmlns:a16="http://schemas.microsoft.com/office/drawing/2014/main" id="{81328CCD-A9B4-40E0-35B7-0B05B0BA3DA2}"/>
                  </a:ext>
                </a:extLst>
              </p:cNvPr>
              <p:cNvSpPr/>
              <p:nvPr/>
            </p:nvSpPr>
            <p:spPr>
              <a:xfrm>
                <a:off x="7393803" y="4227732"/>
                <a:ext cx="38681" cy="37846"/>
              </a:xfrm>
              <a:custGeom>
                <a:avLst/>
                <a:gdLst>
                  <a:gd name="connsiteX0" fmla="*/ 96 w 38681"/>
                  <a:gd name="connsiteY0" fmla="*/ 36489 h 37846"/>
                  <a:gd name="connsiteX1" fmla="*/ 17646 w 38681"/>
                  <a:gd name="connsiteY1" fmla="*/ 15203 h 37846"/>
                  <a:gd name="connsiteX2" fmla="*/ 37799 w 38681"/>
                  <a:gd name="connsiteY2" fmla="*/ 31 h 37846"/>
                  <a:gd name="connsiteX3" fmla="*/ 38648 w 38681"/>
                  <a:gd name="connsiteY3" fmla="*/ 473 h 37846"/>
                  <a:gd name="connsiteX4" fmla="*/ 38478 w 38681"/>
                  <a:gd name="connsiteY4" fmla="*/ 1164 h 37846"/>
                  <a:gd name="connsiteX5" fmla="*/ 19004 w 38681"/>
                  <a:gd name="connsiteY5" fmla="*/ 18373 h 37846"/>
                  <a:gd name="connsiteX6" fmla="*/ 1682 w 38681"/>
                  <a:gd name="connsiteY6" fmla="*/ 37734 h 37846"/>
                  <a:gd name="connsiteX7" fmla="*/ 96 w 38681"/>
                  <a:gd name="connsiteY7" fmla="*/ 36489 h 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681" h="37846">
                    <a:moveTo>
                      <a:pt x="96" y="36489"/>
                    </a:moveTo>
                    <a:cubicBezTo>
                      <a:pt x="4625" y="28393"/>
                      <a:pt x="10569" y="21192"/>
                      <a:pt x="17646" y="15203"/>
                    </a:cubicBezTo>
                    <a:cubicBezTo>
                      <a:pt x="23386" y="8953"/>
                      <a:pt x="30213" y="3813"/>
                      <a:pt x="37799" y="31"/>
                    </a:cubicBezTo>
                    <a:cubicBezTo>
                      <a:pt x="38161" y="-82"/>
                      <a:pt x="38535" y="122"/>
                      <a:pt x="38648" y="473"/>
                    </a:cubicBezTo>
                    <a:cubicBezTo>
                      <a:pt x="38728" y="722"/>
                      <a:pt x="38660" y="983"/>
                      <a:pt x="38478" y="1164"/>
                    </a:cubicBezTo>
                    <a:cubicBezTo>
                      <a:pt x="32817" y="7617"/>
                      <a:pt x="25118" y="12486"/>
                      <a:pt x="19004" y="18373"/>
                    </a:cubicBezTo>
                    <a:cubicBezTo>
                      <a:pt x="12891" y="24261"/>
                      <a:pt x="7682" y="31620"/>
                      <a:pt x="1682" y="37734"/>
                    </a:cubicBezTo>
                    <a:cubicBezTo>
                      <a:pt x="889" y="38187"/>
                      <a:pt x="-356" y="37168"/>
                      <a:pt x="96" y="36489"/>
                    </a:cubicBezTo>
                    <a:close/>
                  </a:path>
                </a:pathLst>
              </a:custGeom>
              <a:solidFill>
                <a:srgbClr val="DBDBDB"/>
              </a:solidFill>
              <a:ln w="11316" cap="flat">
                <a:noFill/>
                <a:prstDash val="solid"/>
                <a:miter/>
              </a:ln>
            </p:spPr>
            <p:txBody>
              <a:bodyPr rtlCol="0" anchor="ctr"/>
              <a:lstStyle/>
              <a:p>
                <a:endParaRPr lang="zh-CN" altLang="en-US"/>
              </a:p>
            </p:txBody>
          </p:sp>
          <p:sp>
            <p:nvSpPr>
              <p:cNvPr id="428" name="任意多边形: 形状 427">
                <a:extLst>
                  <a:ext uri="{FF2B5EF4-FFF2-40B4-BE49-F238E27FC236}">
                    <a16:creationId xmlns:a16="http://schemas.microsoft.com/office/drawing/2014/main" id="{FABE603C-4160-E1A0-82D5-68649349028D}"/>
                  </a:ext>
                </a:extLst>
              </p:cNvPr>
              <p:cNvSpPr/>
              <p:nvPr/>
            </p:nvSpPr>
            <p:spPr>
              <a:xfrm>
                <a:off x="7505579" y="4287091"/>
                <a:ext cx="64044" cy="17108"/>
              </a:xfrm>
              <a:custGeom>
                <a:avLst/>
                <a:gdLst>
                  <a:gd name="connsiteX0" fmla="*/ 1088 w 64044"/>
                  <a:gd name="connsiteY0" fmla="*/ 13473 h 17108"/>
                  <a:gd name="connsiteX1" fmla="*/ 32337 w 64044"/>
                  <a:gd name="connsiteY1" fmla="*/ 9058 h 17108"/>
                  <a:gd name="connsiteX2" fmla="*/ 62567 w 64044"/>
                  <a:gd name="connsiteY2" fmla="*/ 0 h 17108"/>
                  <a:gd name="connsiteX3" fmla="*/ 63473 w 64044"/>
                  <a:gd name="connsiteY3" fmla="*/ 2151 h 17108"/>
                  <a:gd name="connsiteX4" fmla="*/ 1088 w 64044"/>
                  <a:gd name="connsiteY4" fmla="*/ 16644 h 17108"/>
                  <a:gd name="connsiteX5" fmla="*/ 115 w 64044"/>
                  <a:gd name="connsiteY5" fmla="*/ 14447 h 17108"/>
                  <a:gd name="connsiteX6" fmla="*/ 1088 w 64044"/>
                  <a:gd name="connsiteY6" fmla="*/ 13473 h 17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044" h="17108">
                    <a:moveTo>
                      <a:pt x="1088" y="13473"/>
                    </a:moveTo>
                    <a:cubicBezTo>
                      <a:pt x="11278" y="10982"/>
                      <a:pt x="22034" y="11096"/>
                      <a:pt x="32337" y="9058"/>
                    </a:cubicBezTo>
                    <a:cubicBezTo>
                      <a:pt x="42561" y="6556"/>
                      <a:pt x="52649" y="3533"/>
                      <a:pt x="62567" y="0"/>
                    </a:cubicBezTo>
                    <a:cubicBezTo>
                      <a:pt x="63926" y="0"/>
                      <a:pt x="64606" y="1472"/>
                      <a:pt x="63473" y="2151"/>
                    </a:cubicBezTo>
                    <a:cubicBezTo>
                      <a:pt x="44814" y="13666"/>
                      <a:pt x="22906" y="18750"/>
                      <a:pt x="1088" y="16644"/>
                    </a:cubicBezTo>
                    <a:cubicBezTo>
                      <a:pt x="217" y="16304"/>
                      <a:pt x="-225" y="15319"/>
                      <a:pt x="115" y="14447"/>
                    </a:cubicBezTo>
                    <a:cubicBezTo>
                      <a:pt x="284" y="14005"/>
                      <a:pt x="635" y="13643"/>
                      <a:pt x="1088" y="13473"/>
                    </a:cubicBezTo>
                    <a:close/>
                  </a:path>
                </a:pathLst>
              </a:custGeom>
              <a:solidFill>
                <a:srgbClr val="DBDBDB"/>
              </a:solidFill>
              <a:ln w="11316" cap="flat">
                <a:noFill/>
                <a:prstDash val="solid"/>
                <a:miter/>
              </a:ln>
            </p:spPr>
            <p:txBody>
              <a:bodyPr rtlCol="0" anchor="ctr"/>
              <a:lstStyle/>
              <a:p>
                <a:endParaRPr lang="zh-CN" altLang="en-US"/>
              </a:p>
            </p:txBody>
          </p:sp>
          <p:sp>
            <p:nvSpPr>
              <p:cNvPr id="429" name="任意多边形: 形状 428">
                <a:extLst>
                  <a:ext uri="{FF2B5EF4-FFF2-40B4-BE49-F238E27FC236}">
                    <a16:creationId xmlns:a16="http://schemas.microsoft.com/office/drawing/2014/main" id="{676E126D-2AC5-14B6-03A0-8725FFB57403}"/>
                  </a:ext>
                </a:extLst>
              </p:cNvPr>
              <p:cNvSpPr/>
              <p:nvPr/>
            </p:nvSpPr>
            <p:spPr>
              <a:xfrm>
                <a:off x="6862439" y="4551350"/>
                <a:ext cx="445185" cy="554331"/>
              </a:xfrm>
              <a:custGeom>
                <a:avLst/>
                <a:gdLst>
                  <a:gd name="connsiteX0" fmla="*/ 0 w 445185"/>
                  <a:gd name="connsiteY0" fmla="*/ 0 h 554331"/>
                  <a:gd name="connsiteX1" fmla="*/ 11096 w 445185"/>
                  <a:gd name="connsiteY1" fmla="*/ 126695 h 554331"/>
                  <a:gd name="connsiteX2" fmla="*/ 49025 w 445185"/>
                  <a:gd name="connsiteY2" fmla="*/ 554331 h 554331"/>
                  <a:gd name="connsiteX3" fmla="*/ 383933 w 445185"/>
                  <a:gd name="connsiteY3" fmla="*/ 554331 h 554331"/>
                  <a:gd name="connsiteX4" fmla="*/ 431146 w 445185"/>
                  <a:gd name="connsiteY4" fmla="*/ 126695 h 554331"/>
                  <a:gd name="connsiteX5" fmla="*/ 445186 w 445185"/>
                  <a:gd name="connsiteY5" fmla="*/ 0 h 554331"/>
                  <a:gd name="connsiteX6" fmla="*/ 0 w 445185"/>
                  <a:gd name="connsiteY6" fmla="*/ 0 h 55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185" h="554331">
                    <a:moveTo>
                      <a:pt x="0" y="0"/>
                    </a:moveTo>
                    <a:lnTo>
                      <a:pt x="11096" y="126695"/>
                    </a:lnTo>
                    <a:lnTo>
                      <a:pt x="49025" y="554331"/>
                    </a:lnTo>
                    <a:lnTo>
                      <a:pt x="383933" y="554331"/>
                    </a:lnTo>
                    <a:lnTo>
                      <a:pt x="431146" y="126695"/>
                    </a:lnTo>
                    <a:lnTo>
                      <a:pt x="445186" y="0"/>
                    </a:lnTo>
                    <a:lnTo>
                      <a:pt x="0" y="0"/>
                    </a:lnTo>
                    <a:close/>
                  </a:path>
                </a:pathLst>
              </a:custGeom>
              <a:solidFill>
                <a:srgbClr val="C7C7C7"/>
              </a:solidFill>
              <a:ln w="11316" cap="flat">
                <a:noFill/>
                <a:prstDash val="solid"/>
                <a:miter/>
              </a:ln>
            </p:spPr>
            <p:txBody>
              <a:bodyPr rtlCol="0" anchor="ctr"/>
              <a:lstStyle/>
              <a:p>
                <a:endParaRPr lang="zh-CN" altLang="en-US"/>
              </a:p>
            </p:txBody>
          </p:sp>
          <p:sp>
            <p:nvSpPr>
              <p:cNvPr id="430" name="任意多边形: 形状 429">
                <a:extLst>
                  <a:ext uri="{FF2B5EF4-FFF2-40B4-BE49-F238E27FC236}">
                    <a16:creationId xmlns:a16="http://schemas.microsoft.com/office/drawing/2014/main" id="{F9678E49-CB93-1F1C-CB55-D3E03F4BA6F7}"/>
                  </a:ext>
                </a:extLst>
              </p:cNvPr>
              <p:cNvSpPr/>
              <p:nvPr/>
            </p:nvSpPr>
            <p:spPr>
              <a:xfrm>
                <a:off x="6862439" y="4551350"/>
                <a:ext cx="445185" cy="126694"/>
              </a:xfrm>
              <a:custGeom>
                <a:avLst/>
                <a:gdLst>
                  <a:gd name="connsiteX0" fmla="*/ 0 w 445185"/>
                  <a:gd name="connsiteY0" fmla="*/ 0 h 126694"/>
                  <a:gd name="connsiteX1" fmla="*/ 11096 w 445185"/>
                  <a:gd name="connsiteY1" fmla="*/ 126695 h 126694"/>
                  <a:gd name="connsiteX2" fmla="*/ 431146 w 445185"/>
                  <a:gd name="connsiteY2" fmla="*/ 126695 h 126694"/>
                  <a:gd name="connsiteX3" fmla="*/ 445186 w 445185"/>
                  <a:gd name="connsiteY3" fmla="*/ 0 h 126694"/>
                  <a:gd name="connsiteX4" fmla="*/ 0 w 445185"/>
                  <a:gd name="connsiteY4" fmla="*/ 0 h 126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185" h="126694">
                    <a:moveTo>
                      <a:pt x="0" y="0"/>
                    </a:moveTo>
                    <a:lnTo>
                      <a:pt x="11096" y="126695"/>
                    </a:lnTo>
                    <a:lnTo>
                      <a:pt x="431146" y="126695"/>
                    </a:lnTo>
                    <a:lnTo>
                      <a:pt x="445186" y="0"/>
                    </a:lnTo>
                    <a:lnTo>
                      <a:pt x="0" y="0"/>
                    </a:lnTo>
                    <a:close/>
                  </a:path>
                </a:pathLst>
              </a:custGeom>
              <a:solidFill>
                <a:srgbClr val="A6A6A6"/>
              </a:solidFill>
              <a:ln w="11316" cap="flat">
                <a:noFill/>
                <a:prstDash val="solid"/>
                <a:miter/>
              </a:ln>
            </p:spPr>
            <p:txBody>
              <a:bodyPr rtlCol="0" anchor="ctr"/>
              <a:lstStyle/>
              <a:p>
                <a:endParaRPr lang="zh-CN" altLang="en-US"/>
              </a:p>
            </p:txBody>
          </p:sp>
          <p:sp>
            <p:nvSpPr>
              <p:cNvPr id="431" name="任意多边形: 形状 430">
                <a:extLst>
                  <a:ext uri="{FF2B5EF4-FFF2-40B4-BE49-F238E27FC236}">
                    <a16:creationId xmlns:a16="http://schemas.microsoft.com/office/drawing/2014/main" id="{D00A20DA-2656-1C5C-CBA9-B1C9F1FECF89}"/>
                  </a:ext>
                </a:extLst>
              </p:cNvPr>
              <p:cNvSpPr/>
              <p:nvPr/>
            </p:nvSpPr>
            <p:spPr>
              <a:xfrm rot="10800000">
                <a:off x="6829152" y="4516817"/>
                <a:ext cx="511533" cy="102804"/>
              </a:xfrm>
              <a:custGeom>
                <a:avLst/>
                <a:gdLst>
                  <a:gd name="connsiteX0" fmla="*/ 0 w 511533"/>
                  <a:gd name="connsiteY0" fmla="*/ 0 h 102804"/>
                  <a:gd name="connsiteX1" fmla="*/ 511534 w 511533"/>
                  <a:gd name="connsiteY1" fmla="*/ 0 h 102804"/>
                  <a:gd name="connsiteX2" fmla="*/ 511534 w 511533"/>
                  <a:gd name="connsiteY2" fmla="*/ 102805 h 102804"/>
                  <a:gd name="connsiteX3" fmla="*/ 0 w 511533"/>
                  <a:gd name="connsiteY3" fmla="*/ 102805 h 102804"/>
                </a:gdLst>
                <a:ahLst/>
                <a:cxnLst>
                  <a:cxn ang="0">
                    <a:pos x="connsiteX0" y="connsiteY0"/>
                  </a:cxn>
                  <a:cxn ang="0">
                    <a:pos x="connsiteX1" y="connsiteY1"/>
                  </a:cxn>
                  <a:cxn ang="0">
                    <a:pos x="connsiteX2" y="connsiteY2"/>
                  </a:cxn>
                  <a:cxn ang="0">
                    <a:pos x="connsiteX3" y="connsiteY3"/>
                  </a:cxn>
                </a:cxnLst>
                <a:rect l="l" t="t" r="r" b="b"/>
                <a:pathLst>
                  <a:path w="511533" h="102804">
                    <a:moveTo>
                      <a:pt x="0" y="0"/>
                    </a:moveTo>
                    <a:lnTo>
                      <a:pt x="511534" y="0"/>
                    </a:lnTo>
                    <a:lnTo>
                      <a:pt x="511534" y="102805"/>
                    </a:lnTo>
                    <a:lnTo>
                      <a:pt x="0" y="102805"/>
                    </a:lnTo>
                    <a:close/>
                  </a:path>
                </a:pathLst>
              </a:custGeom>
              <a:solidFill>
                <a:srgbClr val="C7C7C7"/>
              </a:solidFill>
              <a:ln w="11316" cap="flat">
                <a:noFill/>
                <a:prstDash val="solid"/>
                <a:miter/>
              </a:ln>
            </p:spPr>
            <p:txBody>
              <a:bodyPr rtlCol="0" anchor="ctr"/>
              <a:lstStyle/>
              <a:p>
                <a:endParaRPr lang="zh-CN" altLang="en-US"/>
              </a:p>
            </p:txBody>
          </p:sp>
        </p:grpSp>
        <p:grpSp>
          <p:nvGrpSpPr>
            <p:cNvPr id="21" name="组合 20">
              <a:extLst>
                <a:ext uri="{FF2B5EF4-FFF2-40B4-BE49-F238E27FC236}">
                  <a16:creationId xmlns:a16="http://schemas.microsoft.com/office/drawing/2014/main" id="{0F1A57F2-3DA5-200E-24BB-5F1B57A47679}"/>
                </a:ext>
              </a:extLst>
            </p:cNvPr>
            <p:cNvGrpSpPr/>
            <p:nvPr/>
          </p:nvGrpSpPr>
          <p:grpSpPr>
            <a:xfrm>
              <a:off x="6812621" y="5337105"/>
              <a:ext cx="4407363" cy="746580"/>
              <a:chOff x="6812621" y="5337105"/>
              <a:chExt cx="4407363" cy="746580"/>
            </a:xfrm>
            <a:solidFill>
              <a:srgbClr val="EBEBEB"/>
            </a:solidFill>
          </p:grpSpPr>
          <p:sp>
            <p:nvSpPr>
              <p:cNvPr id="363" name="任意多边形: 形状 362">
                <a:extLst>
                  <a:ext uri="{FF2B5EF4-FFF2-40B4-BE49-F238E27FC236}">
                    <a16:creationId xmlns:a16="http://schemas.microsoft.com/office/drawing/2014/main" id="{12D02DC7-E873-ACD2-4CFF-0320AF1E231B}"/>
                  </a:ext>
                </a:extLst>
              </p:cNvPr>
              <p:cNvSpPr/>
              <p:nvPr/>
            </p:nvSpPr>
            <p:spPr>
              <a:xfrm>
                <a:off x="6812621" y="5337105"/>
                <a:ext cx="2515775" cy="369780"/>
              </a:xfrm>
              <a:custGeom>
                <a:avLst/>
                <a:gdLst>
                  <a:gd name="connsiteX0" fmla="*/ 2515776 w 2515775"/>
                  <a:gd name="connsiteY0" fmla="*/ 184890 h 369780"/>
                  <a:gd name="connsiteX1" fmla="*/ 1257888 w 2515775"/>
                  <a:gd name="connsiteY1" fmla="*/ 369780 h 369780"/>
                  <a:gd name="connsiteX2" fmla="*/ 0 w 2515775"/>
                  <a:gd name="connsiteY2" fmla="*/ 184890 h 369780"/>
                  <a:gd name="connsiteX3" fmla="*/ 1257888 w 2515775"/>
                  <a:gd name="connsiteY3" fmla="*/ 0 h 369780"/>
                  <a:gd name="connsiteX4" fmla="*/ 2515776 w 2515775"/>
                  <a:gd name="connsiteY4" fmla="*/ 184890 h 369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5775" h="369780">
                    <a:moveTo>
                      <a:pt x="2515776" y="184890"/>
                    </a:moveTo>
                    <a:cubicBezTo>
                      <a:pt x="2515776" y="287002"/>
                      <a:pt x="1952600" y="369780"/>
                      <a:pt x="1257888" y="369780"/>
                    </a:cubicBezTo>
                    <a:cubicBezTo>
                      <a:pt x="563176" y="369780"/>
                      <a:pt x="0" y="287002"/>
                      <a:pt x="0" y="184890"/>
                    </a:cubicBezTo>
                    <a:cubicBezTo>
                      <a:pt x="0" y="82778"/>
                      <a:pt x="563176" y="0"/>
                      <a:pt x="1257888" y="0"/>
                    </a:cubicBezTo>
                    <a:cubicBezTo>
                      <a:pt x="1952600" y="0"/>
                      <a:pt x="2515776" y="82778"/>
                      <a:pt x="2515776" y="184890"/>
                    </a:cubicBezTo>
                    <a:close/>
                  </a:path>
                </a:pathLst>
              </a:custGeom>
              <a:solidFill>
                <a:srgbClr val="EBEBEB"/>
              </a:solidFill>
              <a:ln w="11316" cap="flat">
                <a:noFill/>
                <a:prstDash val="solid"/>
                <a:miter/>
              </a:ln>
            </p:spPr>
            <p:txBody>
              <a:bodyPr rtlCol="0" anchor="ctr"/>
              <a:lstStyle/>
              <a:p>
                <a:endParaRPr lang="zh-CN" altLang="en-US"/>
              </a:p>
            </p:txBody>
          </p:sp>
          <p:sp>
            <p:nvSpPr>
              <p:cNvPr id="364" name="任意多边形: 形状 363">
                <a:extLst>
                  <a:ext uri="{FF2B5EF4-FFF2-40B4-BE49-F238E27FC236}">
                    <a16:creationId xmlns:a16="http://schemas.microsoft.com/office/drawing/2014/main" id="{5D9A87C3-6F31-98C0-CBBB-FC43EF4D68F0}"/>
                  </a:ext>
                </a:extLst>
              </p:cNvPr>
              <p:cNvSpPr/>
              <p:nvPr/>
            </p:nvSpPr>
            <p:spPr>
              <a:xfrm>
                <a:off x="8704209" y="5713906"/>
                <a:ext cx="2515775" cy="369780"/>
              </a:xfrm>
              <a:custGeom>
                <a:avLst/>
                <a:gdLst>
                  <a:gd name="connsiteX0" fmla="*/ 2515776 w 2515775"/>
                  <a:gd name="connsiteY0" fmla="*/ 184890 h 369780"/>
                  <a:gd name="connsiteX1" fmla="*/ 1257888 w 2515775"/>
                  <a:gd name="connsiteY1" fmla="*/ 369780 h 369780"/>
                  <a:gd name="connsiteX2" fmla="*/ 0 w 2515775"/>
                  <a:gd name="connsiteY2" fmla="*/ 184890 h 369780"/>
                  <a:gd name="connsiteX3" fmla="*/ 1257888 w 2515775"/>
                  <a:gd name="connsiteY3" fmla="*/ 0 h 369780"/>
                  <a:gd name="connsiteX4" fmla="*/ 2515776 w 2515775"/>
                  <a:gd name="connsiteY4" fmla="*/ 184890 h 369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5775" h="369780">
                    <a:moveTo>
                      <a:pt x="2515776" y="184890"/>
                    </a:moveTo>
                    <a:cubicBezTo>
                      <a:pt x="2515776" y="287002"/>
                      <a:pt x="1952601" y="369780"/>
                      <a:pt x="1257888" y="369780"/>
                    </a:cubicBezTo>
                    <a:cubicBezTo>
                      <a:pt x="563176" y="369780"/>
                      <a:pt x="0" y="287002"/>
                      <a:pt x="0" y="184890"/>
                    </a:cubicBezTo>
                    <a:cubicBezTo>
                      <a:pt x="0" y="82778"/>
                      <a:pt x="563175" y="0"/>
                      <a:pt x="1257888" y="0"/>
                    </a:cubicBezTo>
                    <a:cubicBezTo>
                      <a:pt x="1952600" y="0"/>
                      <a:pt x="2515776" y="82778"/>
                      <a:pt x="2515776" y="184890"/>
                    </a:cubicBezTo>
                    <a:close/>
                  </a:path>
                </a:pathLst>
              </a:custGeom>
              <a:solidFill>
                <a:srgbClr val="EBEBEB"/>
              </a:solidFill>
              <a:ln w="11316" cap="flat">
                <a:noFill/>
                <a:prstDash val="solid"/>
                <a:miter/>
              </a:ln>
            </p:spPr>
            <p:txBody>
              <a:bodyPr rtlCol="0" anchor="ctr"/>
              <a:lstStyle/>
              <a:p>
                <a:endParaRPr lang="zh-CN" altLang="en-US"/>
              </a:p>
            </p:txBody>
          </p:sp>
        </p:grpSp>
        <p:sp>
          <p:nvSpPr>
            <p:cNvPr id="22" name="任意多边形: 形状 21">
              <a:extLst>
                <a:ext uri="{FF2B5EF4-FFF2-40B4-BE49-F238E27FC236}">
                  <a16:creationId xmlns:a16="http://schemas.microsoft.com/office/drawing/2014/main" id="{7136A286-4275-1E53-A6C6-4F2A03F12F8A}"/>
                </a:ext>
              </a:extLst>
            </p:cNvPr>
            <p:cNvSpPr/>
            <p:nvPr/>
          </p:nvSpPr>
          <p:spPr>
            <a:xfrm>
              <a:off x="6446464" y="5103643"/>
              <a:ext cx="4897045" cy="11322"/>
            </a:xfrm>
            <a:custGeom>
              <a:avLst/>
              <a:gdLst>
                <a:gd name="connsiteX0" fmla="*/ 0 w 4897045"/>
                <a:gd name="connsiteY0" fmla="*/ 5661 h 11322"/>
                <a:gd name="connsiteX1" fmla="*/ 612187 w 4897045"/>
                <a:gd name="connsiteY1" fmla="*/ 2944 h 11322"/>
                <a:gd name="connsiteX2" fmla="*/ 1224261 w 4897045"/>
                <a:gd name="connsiteY2" fmla="*/ 1925 h 11322"/>
                <a:gd name="connsiteX3" fmla="*/ 2448523 w 4897045"/>
                <a:gd name="connsiteY3" fmla="*/ 0 h 11322"/>
                <a:gd name="connsiteX4" fmla="*/ 3672784 w 4897045"/>
                <a:gd name="connsiteY4" fmla="*/ 1925 h 11322"/>
                <a:gd name="connsiteX5" fmla="*/ 4284858 w 4897045"/>
                <a:gd name="connsiteY5" fmla="*/ 2944 h 11322"/>
                <a:gd name="connsiteX6" fmla="*/ 4897045 w 4897045"/>
                <a:gd name="connsiteY6" fmla="*/ 5661 h 11322"/>
                <a:gd name="connsiteX7" fmla="*/ 4284858 w 4897045"/>
                <a:gd name="connsiteY7" fmla="*/ 8492 h 11322"/>
                <a:gd name="connsiteX8" fmla="*/ 3672784 w 4897045"/>
                <a:gd name="connsiteY8" fmla="*/ 9511 h 11322"/>
                <a:gd name="connsiteX9" fmla="*/ 2448523 w 4897045"/>
                <a:gd name="connsiteY9" fmla="*/ 11322 h 11322"/>
                <a:gd name="connsiteX10" fmla="*/ 1224261 w 4897045"/>
                <a:gd name="connsiteY10" fmla="*/ 9511 h 11322"/>
                <a:gd name="connsiteX11" fmla="*/ 612187 w 4897045"/>
                <a:gd name="connsiteY11" fmla="*/ 8492 h 11322"/>
                <a:gd name="connsiteX12" fmla="*/ 0 w 4897045"/>
                <a:gd name="connsiteY12" fmla="*/ 5661 h 1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97045" h="11322">
                  <a:moveTo>
                    <a:pt x="0" y="5661"/>
                  </a:moveTo>
                  <a:lnTo>
                    <a:pt x="612187" y="2944"/>
                  </a:lnTo>
                  <a:lnTo>
                    <a:pt x="1224261" y="1925"/>
                  </a:lnTo>
                  <a:lnTo>
                    <a:pt x="2448523" y="0"/>
                  </a:lnTo>
                  <a:lnTo>
                    <a:pt x="3672784" y="1925"/>
                  </a:lnTo>
                  <a:lnTo>
                    <a:pt x="4284858" y="2944"/>
                  </a:lnTo>
                  <a:lnTo>
                    <a:pt x="4897045" y="5661"/>
                  </a:lnTo>
                  <a:lnTo>
                    <a:pt x="4284858" y="8492"/>
                  </a:lnTo>
                  <a:lnTo>
                    <a:pt x="3672784" y="9511"/>
                  </a:lnTo>
                  <a:lnTo>
                    <a:pt x="2448523" y="11322"/>
                  </a:lnTo>
                  <a:lnTo>
                    <a:pt x="1224261" y="9511"/>
                  </a:lnTo>
                  <a:lnTo>
                    <a:pt x="612187" y="8492"/>
                  </a:lnTo>
                  <a:lnTo>
                    <a:pt x="0" y="5661"/>
                  </a:lnTo>
                  <a:close/>
                </a:path>
              </a:pathLst>
            </a:custGeom>
            <a:solidFill>
              <a:srgbClr val="263238"/>
            </a:solidFill>
            <a:ln w="11316" cap="flat">
              <a:noFill/>
              <a:prstDash val="solid"/>
              <a:miter/>
            </a:ln>
          </p:spPr>
          <p:txBody>
            <a:bodyPr rtlCol="0" anchor="ctr"/>
            <a:lstStyle/>
            <a:p>
              <a:endParaRPr lang="zh-CN" altLang="en-US"/>
            </a:p>
          </p:txBody>
        </p:sp>
        <p:grpSp>
          <p:nvGrpSpPr>
            <p:cNvPr id="23" name="组合 22">
              <a:extLst>
                <a:ext uri="{FF2B5EF4-FFF2-40B4-BE49-F238E27FC236}">
                  <a16:creationId xmlns:a16="http://schemas.microsoft.com/office/drawing/2014/main" id="{E3D8E11E-0F32-CB72-69CA-6181D3295F3E}"/>
                </a:ext>
              </a:extLst>
            </p:cNvPr>
            <p:cNvGrpSpPr/>
            <p:nvPr/>
          </p:nvGrpSpPr>
          <p:grpSpPr>
            <a:xfrm>
              <a:off x="9328472" y="3024559"/>
              <a:ext cx="1436453" cy="2975011"/>
              <a:chOff x="9328472" y="3024559"/>
              <a:chExt cx="1436453" cy="2975011"/>
            </a:xfrm>
          </p:grpSpPr>
          <p:sp>
            <p:nvSpPr>
              <p:cNvPr id="207" name="任意多边形: 形状 206">
                <a:extLst>
                  <a:ext uri="{FF2B5EF4-FFF2-40B4-BE49-F238E27FC236}">
                    <a16:creationId xmlns:a16="http://schemas.microsoft.com/office/drawing/2014/main" id="{48EB00B8-5636-1A74-8AE2-EE16B49E9AF9}"/>
                  </a:ext>
                </a:extLst>
              </p:cNvPr>
              <p:cNvSpPr/>
              <p:nvPr/>
            </p:nvSpPr>
            <p:spPr>
              <a:xfrm>
                <a:off x="9964140" y="3488719"/>
                <a:ext cx="493244" cy="869208"/>
              </a:xfrm>
              <a:custGeom>
                <a:avLst/>
                <a:gdLst>
                  <a:gd name="connsiteX0" fmla="*/ 76532 w 493244"/>
                  <a:gd name="connsiteY0" fmla="*/ 27562 h 869208"/>
                  <a:gd name="connsiteX1" fmla="*/ 492054 w 493244"/>
                  <a:gd name="connsiteY1" fmla="*/ 744592 h 869208"/>
                  <a:gd name="connsiteX2" fmla="*/ 245118 w 493244"/>
                  <a:gd name="connsiteY2" fmla="*/ 863588 h 869208"/>
                  <a:gd name="connsiteX3" fmla="*/ 2712 w 493244"/>
                  <a:gd name="connsiteY3" fmla="*/ 108063 h 869208"/>
                  <a:gd name="connsiteX4" fmla="*/ 76532 w 493244"/>
                  <a:gd name="connsiteY4" fmla="*/ 27562 h 869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3244" h="869208">
                    <a:moveTo>
                      <a:pt x="76532" y="27562"/>
                    </a:moveTo>
                    <a:cubicBezTo>
                      <a:pt x="323128" y="334958"/>
                      <a:pt x="461484" y="672923"/>
                      <a:pt x="492054" y="744592"/>
                    </a:cubicBezTo>
                    <a:cubicBezTo>
                      <a:pt x="512434" y="793051"/>
                      <a:pt x="264592" y="894044"/>
                      <a:pt x="245118" y="863588"/>
                    </a:cubicBezTo>
                    <a:cubicBezTo>
                      <a:pt x="225644" y="833131"/>
                      <a:pt x="50038" y="484297"/>
                      <a:pt x="2712" y="108063"/>
                    </a:cubicBezTo>
                    <a:cubicBezTo>
                      <a:pt x="-12007" y="-8895"/>
                      <a:pt x="36112" y="-22708"/>
                      <a:pt x="76532" y="27562"/>
                    </a:cubicBezTo>
                    <a:close/>
                  </a:path>
                </a:pathLst>
              </a:custGeom>
              <a:solidFill>
                <a:srgbClr val="FFC4C0"/>
              </a:solidFill>
              <a:ln w="11316" cap="flat">
                <a:noFill/>
                <a:prstDash val="solid"/>
                <a:miter/>
              </a:ln>
            </p:spPr>
            <p:txBody>
              <a:bodyPr rtlCol="0" anchor="ctr"/>
              <a:lstStyle/>
              <a:p>
                <a:endParaRPr lang="zh-CN" altLang="en-US"/>
              </a:p>
            </p:txBody>
          </p:sp>
          <p:sp>
            <p:nvSpPr>
              <p:cNvPr id="208" name="任意多边形: 形状 207">
                <a:extLst>
                  <a:ext uri="{FF2B5EF4-FFF2-40B4-BE49-F238E27FC236}">
                    <a16:creationId xmlns:a16="http://schemas.microsoft.com/office/drawing/2014/main" id="{F7618DF3-3386-B5F1-01C8-6486538AD8D7}"/>
                  </a:ext>
                </a:extLst>
              </p:cNvPr>
              <p:cNvSpPr/>
              <p:nvPr/>
            </p:nvSpPr>
            <p:spPr>
              <a:xfrm>
                <a:off x="10201560" y="4221989"/>
                <a:ext cx="352128" cy="406027"/>
              </a:xfrm>
              <a:custGeom>
                <a:avLst/>
                <a:gdLst>
                  <a:gd name="connsiteX0" fmla="*/ 0 w 352128"/>
                  <a:gd name="connsiteY0" fmla="*/ 104730 h 406027"/>
                  <a:gd name="connsiteX1" fmla="*/ 75632 w 352128"/>
                  <a:gd name="connsiteY1" fmla="*/ 293923 h 406027"/>
                  <a:gd name="connsiteX2" fmla="*/ 184551 w 352128"/>
                  <a:gd name="connsiteY2" fmla="*/ 404879 h 406027"/>
                  <a:gd name="connsiteX3" fmla="*/ 194967 w 352128"/>
                  <a:gd name="connsiteY3" fmla="*/ 364573 h 406027"/>
                  <a:gd name="connsiteX4" fmla="*/ 253163 w 352128"/>
                  <a:gd name="connsiteY4" fmla="*/ 383707 h 406027"/>
                  <a:gd name="connsiteX5" fmla="*/ 252144 w 352128"/>
                  <a:gd name="connsiteY5" fmla="*/ 326190 h 406027"/>
                  <a:gd name="connsiteX6" fmla="*/ 312717 w 352128"/>
                  <a:gd name="connsiteY6" fmla="*/ 341928 h 406027"/>
                  <a:gd name="connsiteX7" fmla="*/ 303206 w 352128"/>
                  <a:gd name="connsiteY7" fmla="*/ 286903 h 406027"/>
                  <a:gd name="connsiteX8" fmla="*/ 349174 w 352128"/>
                  <a:gd name="connsiteY8" fmla="*/ 295847 h 406027"/>
                  <a:gd name="connsiteX9" fmla="*/ 283280 w 352128"/>
                  <a:gd name="connsiteY9" fmla="*/ 180362 h 406027"/>
                  <a:gd name="connsiteX10" fmla="*/ 209346 w 352128"/>
                  <a:gd name="connsiteY10" fmla="*/ 0 h 40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2128" h="406027">
                    <a:moveTo>
                      <a:pt x="0" y="104730"/>
                    </a:moveTo>
                    <a:cubicBezTo>
                      <a:pt x="7812" y="152396"/>
                      <a:pt x="56611" y="261088"/>
                      <a:pt x="75632" y="293923"/>
                    </a:cubicBezTo>
                    <a:cubicBezTo>
                      <a:pt x="94653" y="326757"/>
                      <a:pt x="157944" y="417220"/>
                      <a:pt x="184551" y="404879"/>
                    </a:cubicBezTo>
                    <a:cubicBezTo>
                      <a:pt x="211158" y="392538"/>
                      <a:pt x="194967" y="364573"/>
                      <a:pt x="194967" y="364573"/>
                    </a:cubicBezTo>
                    <a:cubicBezTo>
                      <a:pt x="194967" y="364573"/>
                      <a:pt x="227461" y="398539"/>
                      <a:pt x="253163" y="383707"/>
                    </a:cubicBezTo>
                    <a:cubicBezTo>
                      <a:pt x="278864" y="368875"/>
                      <a:pt x="252144" y="326190"/>
                      <a:pt x="252144" y="326190"/>
                    </a:cubicBezTo>
                    <a:cubicBezTo>
                      <a:pt x="252144" y="326190"/>
                      <a:pt x="288148" y="358685"/>
                      <a:pt x="312717" y="341928"/>
                    </a:cubicBezTo>
                    <a:cubicBezTo>
                      <a:pt x="337286" y="325171"/>
                      <a:pt x="303206" y="286903"/>
                      <a:pt x="303206" y="286903"/>
                    </a:cubicBezTo>
                    <a:cubicBezTo>
                      <a:pt x="303206" y="286903"/>
                      <a:pt x="334795" y="318152"/>
                      <a:pt x="349174" y="295847"/>
                    </a:cubicBezTo>
                    <a:cubicBezTo>
                      <a:pt x="366610" y="269127"/>
                      <a:pt x="301961" y="218178"/>
                      <a:pt x="283280" y="180362"/>
                    </a:cubicBezTo>
                    <a:cubicBezTo>
                      <a:pt x="278977" y="171757"/>
                      <a:pt x="209346" y="0"/>
                      <a:pt x="209346" y="0"/>
                    </a:cubicBezTo>
                    <a:close/>
                  </a:path>
                </a:pathLst>
              </a:custGeom>
              <a:solidFill>
                <a:srgbClr val="FFC4C0"/>
              </a:solidFill>
              <a:ln w="11316" cap="flat">
                <a:noFill/>
                <a:prstDash val="solid"/>
                <a:miter/>
              </a:ln>
            </p:spPr>
            <p:txBody>
              <a:bodyPr rtlCol="0" anchor="ctr"/>
              <a:lstStyle/>
              <a:p>
                <a:endParaRPr lang="zh-CN" altLang="en-US"/>
              </a:p>
            </p:txBody>
          </p:sp>
          <p:sp>
            <p:nvSpPr>
              <p:cNvPr id="209" name="任意多边形: 形状 208">
                <a:extLst>
                  <a:ext uri="{FF2B5EF4-FFF2-40B4-BE49-F238E27FC236}">
                    <a16:creationId xmlns:a16="http://schemas.microsoft.com/office/drawing/2014/main" id="{862CF494-203B-A05A-6444-25034F5A713E}"/>
                  </a:ext>
                </a:extLst>
              </p:cNvPr>
              <p:cNvSpPr/>
              <p:nvPr/>
            </p:nvSpPr>
            <p:spPr>
              <a:xfrm>
                <a:off x="10419474" y="4394151"/>
                <a:ext cx="84007" cy="122159"/>
              </a:xfrm>
              <a:custGeom>
                <a:avLst/>
                <a:gdLst>
                  <a:gd name="connsiteX0" fmla="*/ 83254 w 84007"/>
                  <a:gd name="connsiteY0" fmla="*/ 119157 h 122159"/>
                  <a:gd name="connsiteX1" fmla="*/ 1848 w 84007"/>
                  <a:gd name="connsiteY1" fmla="*/ 727 h 122159"/>
                  <a:gd name="connsiteX2" fmla="*/ 36 w 84007"/>
                  <a:gd name="connsiteY2" fmla="*/ 727 h 122159"/>
                  <a:gd name="connsiteX3" fmla="*/ 81556 w 84007"/>
                  <a:gd name="connsiteY3" fmla="*/ 121195 h 122159"/>
                  <a:gd name="connsiteX4" fmla="*/ 83254 w 84007"/>
                  <a:gd name="connsiteY4" fmla="*/ 119157 h 122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07" h="122159">
                    <a:moveTo>
                      <a:pt x="83254" y="119157"/>
                    </a:moveTo>
                    <a:cubicBezTo>
                      <a:pt x="35814" y="81567"/>
                      <a:pt x="21548" y="56998"/>
                      <a:pt x="1848" y="727"/>
                    </a:cubicBezTo>
                    <a:cubicBezTo>
                      <a:pt x="1848" y="-405"/>
                      <a:pt x="-303" y="-65"/>
                      <a:pt x="36" y="727"/>
                    </a:cubicBezTo>
                    <a:cubicBezTo>
                      <a:pt x="14416" y="57338"/>
                      <a:pt x="27776" y="91304"/>
                      <a:pt x="81556" y="121195"/>
                    </a:cubicBezTo>
                    <a:cubicBezTo>
                      <a:pt x="83254" y="123459"/>
                      <a:pt x="85066" y="121308"/>
                      <a:pt x="83254" y="119157"/>
                    </a:cubicBezTo>
                    <a:close/>
                  </a:path>
                </a:pathLst>
              </a:custGeom>
              <a:solidFill>
                <a:srgbClr val="263238"/>
              </a:solidFill>
              <a:ln w="11316" cap="flat">
                <a:noFill/>
                <a:prstDash val="solid"/>
                <a:miter/>
              </a:ln>
            </p:spPr>
            <p:txBody>
              <a:bodyPr rtlCol="0" anchor="ctr"/>
              <a:lstStyle/>
              <a:p>
                <a:endParaRPr lang="zh-CN" altLang="en-US"/>
              </a:p>
            </p:txBody>
          </p:sp>
          <p:sp>
            <p:nvSpPr>
              <p:cNvPr id="210" name="任意多边形: 形状 209">
                <a:extLst>
                  <a:ext uri="{FF2B5EF4-FFF2-40B4-BE49-F238E27FC236}">
                    <a16:creationId xmlns:a16="http://schemas.microsoft.com/office/drawing/2014/main" id="{39F6A98D-358A-F127-4AEF-F20EDB105136}"/>
                  </a:ext>
                </a:extLst>
              </p:cNvPr>
              <p:cNvSpPr/>
              <p:nvPr/>
            </p:nvSpPr>
            <p:spPr>
              <a:xfrm>
                <a:off x="10364125" y="4424869"/>
                <a:ext cx="88899" cy="130162"/>
              </a:xfrm>
              <a:custGeom>
                <a:avLst/>
                <a:gdLst>
                  <a:gd name="connsiteX0" fmla="*/ 88107 w 88899"/>
                  <a:gd name="connsiteY0" fmla="*/ 127613 h 130162"/>
                  <a:gd name="connsiteX1" fmla="*/ 1493 w 88899"/>
                  <a:gd name="connsiteY1" fmla="*/ 352 h 130162"/>
                  <a:gd name="connsiteX2" fmla="*/ 21 w 88899"/>
                  <a:gd name="connsiteY2" fmla="*/ 352 h 130162"/>
                  <a:gd name="connsiteX3" fmla="*/ 85503 w 88899"/>
                  <a:gd name="connsiteY3" fmla="*/ 129085 h 130162"/>
                  <a:gd name="connsiteX4" fmla="*/ 88107 w 88899"/>
                  <a:gd name="connsiteY4" fmla="*/ 127613 h 130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99" h="130162">
                    <a:moveTo>
                      <a:pt x="88107" y="127613"/>
                    </a:moveTo>
                    <a:cubicBezTo>
                      <a:pt x="42252" y="84249"/>
                      <a:pt x="26515" y="57642"/>
                      <a:pt x="1493" y="352"/>
                    </a:cubicBezTo>
                    <a:cubicBezTo>
                      <a:pt x="1493" y="-440"/>
                      <a:pt x="-206" y="352"/>
                      <a:pt x="21" y="352"/>
                    </a:cubicBezTo>
                    <a:cubicBezTo>
                      <a:pt x="19835" y="58661"/>
                      <a:pt x="33987" y="91722"/>
                      <a:pt x="85503" y="129085"/>
                    </a:cubicBezTo>
                    <a:cubicBezTo>
                      <a:pt x="87880" y="131349"/>
                      <a:pt x="90145" y="129651"/>
                      <a:pt x="88107" y="127613"/>
                    </a:cubicBezTo>
                    <a:close/>
                  </a:path>
                </a:pathLst>
              </a:custGeom>
              <a:solidFill>
                <a:srgbClr val="263238"/>
              </a:solidFill>
              <a:ln w="11316" cap="flat">
                <a:noFill/>
                <a:prstDash val="solid"/>
                <a:miter/>
              </a:ln>
            </p:spPr>
            <p:txBody>
              <a:bodyPr rtlCol="0" anchor="ctr"/>
              <a:lstStyle/>
              <a:p>
                <a:endParaRPr lang="zh-CN" altLang="en-US"/>
              </a:p>
            </p:txBody>
          </p:sp>
          <p:sp>
            <p:nvSpPr>
              <p:cNvPr id="211" name="任意多边形: 形状 210">
                <a:extLst>
                  <a:ext uri="{FF2B5EF4-FFF2-40B4-BE49-F238E27FC236}">
                    <a16:creationId xmlns:a16="http://schemas.microsoft.com/office/drawing/2014/main" id="{8B3B5F76-FEA4-F968-A131-E3837C4629BC}"/>
                  </a:ext>
                </a:extLst>
              </p:cNvPr>
              <p:cNvSpPr/>
              <p:nvPr/>
            </p:nvSpPr>
            <p:spPr>
              <a:xfrm>
                <a:off x="10310365" y="4451489"/>
                <a:ext cx="80922" cy="136064"/>
              </a:xfrm>
              <a:custGeom>
                <a:avLst/>
                <a:gdLst>
                  <a:gd name="connsiteX0" fmla="*/ 79142 w 80922"/>
                  <a:gd name="connsiteY0" fmla="*/ 133488 h 136064"/>
                  <a:gd name="connsiteX1" fmla="*/ 2264 w 80922"/>
                  <a:gd name="connsiteY1" fmla="*/ 1132 h 136064"/>
                  <a:gd name="connsiteX2" fmla="*/ 1132 w 80922"/>
                  <a:gd name="connsiteY2" fmla="*/ 0 h 136064"/>
                  <a:gd name="connsiteX3" fmla="*/ 0 w 80922"/>
                  <a:gd name="connsiteY3" fmla="*/ 1132 h 136064"/>
                  <a:gd name="connsiteX4" fmla="*/ 77670 w 80922"/>
                  <a:gd name="connsiteY4" fmla="*/ 134167 h 136064"/>
                  <a:gd name="connsiteX5" fmla="*/ 79142 w 80922"/>
                  <a:gd name="connsiteY5" fmla="*/ 133488 h 13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22" h="136064">
                    <a:moveTo>
                      <a:pt x="79142" y="133488"/>
                    </a:moveTo>
                    <a:cubicBezTo>
                      <a:pt x="37816" y="88199"/>
                      <a:pt x="19361" y="59894"/>
                      <a:pt x="2264" y="1132"/>
                    </a:cubicBezTo>
                    <a:cubicBezTo>
                      <a:pt x="2264" y="509"/>
                      <a:pt x="1755" y="0"/>
                      <a:pt x="1132" y="0"/>
                    </a:cubicBezTo>
                    <a:cubicBezTo>
                      <a:pt x="509" y="0"/>
                      <a:pt x="0" y="509"/>
                      <a:pt x="0" y="1132"/>
                    </a:cubicBezTo>
                    <a:cubicBezTo>
                      <a:pt x="7416" y="53961"/>
                      <a:pt x="35314" y="101741"/>
                      <a:pt x="77670" y="134167"/>
                    </a:cubicBezTo>
                    <a:cubicBezTo>
                      <a:pt x="81066" y="137111"/>
                      <a:pt x="82198" y="136431"/>
                      <a:pt x="79142" y="133488"/>
                    </a:cubicBezTo>
                    <a:close/>
                  </a:path>
                </a:pathLst>
              </a:custGeom>
              <a:solidFill>
                <a:srgbClr val="263238"/>
              </a:solidFill>
              <a:ln w="11316" cap="flat">
                <a:noFill/>
                <a:prstDash val="solid"/>
                <a:miter/>
              </a:ln>
            </p:spPr>
            <p:txBody>
              <a:bodyPr rtlCol="0" anchor="ctr"/>
              <a:lstStyle/>
              <a:p>
                <a:endParaRPr lang="zh-CN" altLang="en-US"/>
              </a:p>
            </p:txBody>
          </p:sp>
          <p:sp>
            <p:nvSpPr>
              <p:cNvPr id="212" name="任意多边形: 形状 211">
                <a:extLst>
                  <a:ext uri="{FF2B5EF4-FFF2-40B4-BE49-F238E27FC236}">
                    <a16:creationId xmlns:a16="http://schemas.microsoft.com/office/drawing/2014/main" id="{B65A0C05-91B6-E0BF-D053-F477DF61AC3E}"/>
                  </a:ext>
                </a:extLst>
              </p:cNvPr>
              <p:cNvSpPr/>
              <p:nvPr/>
            </p:nvSpPr>
            <p:spPr>
              <a:xfrm>
                <a:off x="10319637" y="4187796"/>
                <a:ext cx="218910" cy="248477"/>
              </a:xfrm>
              <a:custGeom>
                <a:avLst/>
                <a:gdLst>
                  <a:gd name="connsiteX0" fmla="*/ 107459 w 218910"/>
                  <a:gd name="connsiteY0" fmla="*/ 0 h 248477"/>
                  <a:gd name="connsiteX1" fmla="*/ 182638 w 218910"/>
                  <a:gd name="connsiteY1" fmla="*/ 79255 h 248477"/>
                  <a:gd name="connsiteX2" fmla="*/ 208339 w 218910"/>
                  <a:gd name="connsiteY2" fmla="*/ 247275 h 248477"/>
                  <a:gd name="connsiteX3" fmla="*/ 125348 w 218910"/>
                  <a:gd name="connsiteY3" fmla="*/ 149679 h 248477"/>
                  <a:gd name="connsiteX4" fmla="*/ 6013 w 218910"/>
                  <a:gd name="connsiteY4" fmla="*/ 130544 h 248477"/>
                  <a:gd name="connsiteX5" fmla="*/ 107459 w 218910"/>
                  <a:gd name="connsiteY5" fmla="*/ 0 h 24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910" h="248477">
                    <a:moveTo>
                      <a:pt x="107459" y="0"/>
                    </a:moveTo>
                    <a:cubicBezTo>
                      <a:pt x="134451" y="24512"/>
                      <a:pt x="159575" y="51006"/>
                      <a:pt x="182638" y="79255"/>
                    </a:cubicBezTo>
                    <a:cubicBezTo>
                      <a:pt x="202112" y="107221"/>
                      <a:pt x="236305" y="238331"/>
                      <a:pt x="208339" y="247275"/>
                    </a:cubicBezTo>
                    <a:cubicBezTo>
                      <a:pt x="172335" y="258597"/>
                      <a:pt x="137689" y="187155"/>
                      <a:pt x="125348" y="149679"/>
                    </a:cubicBezTo>
                    <a:cubicBezTo>
                      <a:pt x="125348" y="149679"/>
                      <a:pt x="42017" y="176625"/>
                      <a:pt x="6013" y="130544"/>
                    </a:cubicBezTo>
                    <a:cubicBezTo>
                      <a:pt x="-29992" y="84463"/>
                      <a:pt x="107459" y="0"/>
                      <a:pt x="107459" y="0"/>
                    </a:cubicBezTo>
                    <a:close/>
                  </a:path>
                </a:pathLst>
              </a:custGeom>
              <a:solidFill>
                <a:srgbClr val="FFC4C0"/>
              </a:solidFill>
              <a:ln w="11316" cap="flat">
                <a:noFill/>
                <a:prstDash val="solid"/>
                <a:miter/>
              </a:ln>
            </p:spPr>
            <p:txBody>
              <a:bodyPr rtlCol="0" anchor="ctr"/>
              <a:lstStyle/>
              <a:p>
                <a:endParaRPr lang="zh-CN" altLang="en-US"/>
              </a:p>
            </p:txBody>
          </p:sp>
          <p:sp>
            <p:nvSpPr>
              <p:cNvPr id="213" name="任意多边形: 形状 212">
                <a:extLst>
                  <a:ext uri="{FF2B5EF4-FFF2-40B4-BE49-F238E27FC236}">
                    <a16:creationId xmlns:a16="http://schemas.microsoft.com/office/drawing/2014/main" id="{6ED32466-C9FA-4C40-3636-00BD6F3A8375}"/>
                  </a:ext>
                </a:extLst>
              </p:cNvPr>
              <p:cNvSpPr/>
              <p:nvPr/>
            </p:nvSpPr>
            <p:spPr>
              <a:xfrm>
                <a:off x="10324165" y="4320648"/>
                <a:ext cx="193169" cy="115012"/>
              </a:xfrm>
              <a:custGeom>
                <a:avLst/>
                <a:gdLst>
                  <a:gd name="connsiteX0" fmla="*/ 192942 w 193169"/>
                  <a:gd name="connsiteY0" fmla="*/ 114650 h 115012"/>
                  <a:gd name="connsiteX1" fmla="*/ 125010 w 193169"/>
                  <a:gd name="connsiteY1" fmla="*/ 16034 h 115012"/>
                  <a:gd name="connsiteX2" fmla="*/ 120311 w 193169"/>
                  <a:gd name="connsiteY2" fmla="*/ 13996 h 115012"/>
                  <a:gd name="connsiteX3" fmla="*/ 119349 w 193169"/>
                  <a:gd name="connsiteY3" fmla="*/ 14562 h 115012"/>
                  <a:gd name="connsiteX4" fmla="*/ 1599 w 193169"/>
                  <a:gd name="connsiteY4" fmla="*/ 297 h 115012"/>
                  <a:gd name="connsiteX5" fmla="*/ 297 w 193169"/>
                  <a:gd name="connsiteY5" fmla="*/ 240 h 115012"/>
                  <a:gd name="connsiteX6" fmla="*/ 240 w 193169"/>
                  <a:gd name="connsiteY6" fmla="*/ 1542 h 115012"/>
                  <a:gd name="connsiteX7" fmla="*/ 118556 w 193169"/>
                  <a:gd name="connsiteY7" fmla="*/ 22828 h 115012"/>
                  <a:gd name="connsiteX8" fmla="*/ 193169 w 193169"/>
                  <a:gd name="connsiteY8" fmla="*/ 114990 h 115012"/>
                  <a:gd name="connsiteX9" fmla="*/ 192942 w 193169"/>
                  <a:gd name="connsiteY9" fmla="*/ 114650 h 115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3169" h="115012">
                    <a:moveTo>
                      <a:pt x="192942" y="114650"/>
                    </a:moveTo>
                    <a:cubicBezTo>
                      <a:pt x="152409" y="101517"/>
                      <a:pt x="139389" y="51359"/>
                      <a:pt x="125010" y="16034"/>
                    </a:cubicBezTo>
                    <a:cubicBezTo>
                      <a:pt x="124274" y="14177"/>
                      <a:pt x="122168" y="13260"/>
                      <a:pt x="120311" y="13996"/>
                    </a:cubicBezTo>
                    <a:cubicBezTo>
                      <a:pt x="119960" y="14132"/>
                      <a:pt x="119643" y="14325"/>
                      <a:pt x="119349" y="14562"/>
                    </a:cubicBezTo>
                    <a:cubicBezTo>
                      <a:pt x="83684" y="23507"/>
                      <a:pt x="30810" y="25884"/>
                      <a:pt x="1599" y="297"/>
                    </a:cubicBezTo>
                    <a:cubicBezTo>
                      <a:pt x="1259" y="-77"/>
                      <a:pt x="670" y="-100"/>
                      <a:pt x="297" y="240"/>
                    </a:cubicBezTo>
                    <a:cubicBezTo>
                      <a:pt x="-77" y="580"/>
                      <a:pt x="-100" y="1168"/>
                      <a:pt x="240" y="1542"/>
                    </a:cubicBezTo>
                    <a:cubicBezTo>
                      <a:pt x="27979" y="33131"/>
                      <a:pt x="80174" y="35508"/>
                      <a:pt x="118556" y="22828"/>
                    </a:cubicBezTo>
                    <a:cubicBezTo>
                      <a:pt x="133049" y="59285"/>
                      <a:pt x="148447" y="108989"/>
                      <a:pt x="193169" y="114990"/>
                    </a:cubicBezTo>
                    <a:cubicBezTo>
                      <a:pt x="193056" y="115103"/>
                      <a:pt x="193169" y="114763"/>
                      <a:pt x="192942" y="114650"/>
                    </a:cubicBezTo>
                    <a:close/>
                  </a:path>
                </a:pathLst>
              </a:custGeom>
              <a:solidFill>
                <a:srgbClr val="263238"/>
              </a:solidFill>
              <a:ln w="11316" cap="flat">
                <a:noFill/>
                <a:prstDash val="solid"/>
                <a:miter/>
              </a:ln>
            </p:spPr>
            <p:txBody>
              <a:bodyPr rtlCol="0" anchor="ctr"/>
              <a:lstStyle/>
              <a:p>
                <a:endParaRPr lang="zh-CN" altLang="en-US"/>
              </a:p>
            </p:txBody>
          </p:sp>
          <p:sp>
            <p:nvSpPr>
              <p:cNvPr id="214" name="任意多边形: 形状 213">
                <a:extLst>
                  <a:ext uri="{FF2B5EF4-FFF2-40B4-BE49-F238E27FC236}">
                    <a16:creationId xmlns:a16="http://schemas.microsoft.com/office/drawing/2014/main" id="{97A3FBA1-59E5-8B3A-981E-990419C3BD3A}"/>
                  </a:ext>
                </a:extLst>
              </p:cNvPr>
              <p:cNvSpPr/>
              <p:nvPr/>
            </p:nvSpPr>
            <p:spPr>
              <a:xfrm>
                <a:off x="10102038" y="5434702"/>
                <a:ext cx="662887" cy="544184"/>
              </a:xfrm>
              <a:custGeom>
                <a:avLst/>
                <a:gdLst>
                  <a:gd name="connsiteX0" fmla="*/ 654419 w 662887"/>
                  <a:gd name="connsiteY0" fmla="*/ 541197 h 544184"/>
                  <a:gd name="connsiteX1" fmla="*/ 72349 w 662887"/>
                  <a:gd name="connsiteY1" fmla="*/ 530668 h 544184"/>
                  <a:gd name="connsiteX2" fmla="*/ 58196 w 662887"/>
                  <a:gd name="connsiteY2" fmla="*/ 350986 h 544184"/>
                  <a:gd name="connsiteX3" fmla="*/ 0 w 662887"/>
                  <a:gd name="connsiteY3" fmla="*/ 0 h 544184"/>
                  <a:gd name="connsiteX4" fmla="*/ 362874 w 662887"/>
                  <a:gd name="connsiteY4" fmla="*/ 1359 h 544184"/>
                  <a:gd name="connsiteX5" fmla="*/ 408163 w 662887"/>
                  <a:gd name="connsiteY5" fmla="*/ 352344 h 544184"/>
                  <a:gd name="connsiteX6" fmla="*/ 636304 w 662887"/>
                  <a:gd name="connsiteY6" fmla="*/ 463528 h 544184"/>
                  <a:gd name="connsiteX7" fmla="*/ 654419 w 662887"/>
                  <a:gd name="connsiteY7" fmla="*/ 541197 h 544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887" h="544184">
                    <a:moveTo>
                      <a:pt x="654419" y="541197"/>
                    </a:moveTo>
                    <a:cubicBezTo>
                      <a:pt x="635398" y="547425"/>
                      <a:pt x="92955" y="543915"/>
                      <a:pt x="72349" y="530668"/>
                    </a:cubicBezTo>
                    <a:cubicBezTo>
                      <a:pt x="64423" y="525686"/>
                      <a:pt x="60347" y="446658"/>
                      <a:pt x="58196" y="350986"/>
                    </a:cubicBezTo>
                    <a:cubicBezTo>
                      <a:pt x="57630" y="330380"/>
                      <a:pt x="0" y="0"/>
                      <a:pt x="0" y="0"/>
                    </a:cubicBezTo>
                    <a:lnTo>
                      <a:pt x="362874" y="1359"/>
                    </a:lnTo>
                    <a:lnTo>
                      <a:pt x="408163" y="352344"/>
                    </a:lnTo>
                    <a:cubicBezTo>
                      <a:pt x="408163" y="352344"/>
                      <a:pt x="615245" y="446545"/>
                      <a:pt x="636304" y="463528"/>
                    </a:cubicBezTo>
                    <a:cubicBezTo>
                      <a:pt x="657363" y="480511"/>
                      <a:pt x="673440" y="535084"/>
                      <a:pt x="654419" y="541197"/>
                    </a:cubicBezTo>
                    <a:close/>
                  </a:path>
                </a:pathLst>
              </a:custGeom>
              <a:solidFill>
                <a:srgbClr val="FFC4C0"/>
              </a:solidFill>
              <a:ln w="11316" cap="flat">
                <a:noFill/>
                <a:prstDash val="solid"/>
                <a:miter/>
              </a:ln>
            </p:spPr>
            <p:txBody>
              <a:bodyPr rtlCol="0" anchor="ctr"/>
              <a:lstStyle/>
              <a:p>
                <a:endParaRPr lang="zh-CN" altLang="en-US"/>
              </a:p>
            </p:txBody>
          </p:sp>
          <p:sp>
            <p:nvSpPr>
              <p:cNvPr id="215" name="任意多边形: 形状 214">
                <a:extLst>
                  <a:ext uri="{FF2B5EF4-FFF2-40B4-BE49-F238E27FC236}">
                    <a16:creationId xmlns:a16="http://schemas.microsoft.com/office/drawing/2014/main" id="{09C6E2AB-30B3-1113-9156-304D5A214E6A}"/>
                  </a:ext>
                </a:extLst>
              </p:cNvPr>
              <p:cNvSpPr/>
              <p:nvPr/>
            </p:nvSpPr>
            <p:spPr>
              <a:xfrm>
                <a:off x="10161139" y="5818748"/>
                <a:ext cx="603711" cy="160138"/>
              </a:xfrm>
              <a:custGeom>
                <a:avLst/>
                <a:gdLst>
                  <a:gd name="connsiteX0" fmla="*/ 595318 w 603711"/>
                  <a:gd name="connsiteY0" fmla="*/ 157151 h 160138"/>
                  <a:gd name="connsiteX1" fmla="*/ 13247 w 603711"/>
                  <a:gd name="connsiteY1" fmla="*/ 146622 h 160138"/>
                  <a:gd name="connsiteX2" fmla="*/ 0 w 603711"/>
                  <a:gd name="connsiteY2" fmla="*/ 0 h 160138"/>
                  <a:gd name="connsiteX3" fmla="*/ 482662 w 603711"/>
                  <a:gd name="connsiteY3" fmla="*/ 72802 h 160138"/>
                  <a:gd name="connsiteX4" fmla="*/ 450621 w 603711"/>
                  <a:gd name="connsiteY4" fmla="*/ 15512 h 160138"/>
                  <a:gd name="connsiteX5" fmla="*/ 576976 w 603711"/>
                  <a:gd name="connsiteY5" fmla="*/ 79482 h 160138"/>
                  <a:gd name="connsiteX6" fmla="*/ 595318 w 603711"/>
                  <a:gd name="connsiteY6" fmla="*/ 157151 h 160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3711" h="160138">
                    <a:moveTo>
                      <a:pt x="595318" y="157151"/>
                    </a:moveTo>
                    <a:cubicBezTo>
                      <a:pt x="576296" y="163379"/>
                      <a:pt x="33853" y="159869"/>
                      <a:pt x="13247" y="146622"/>
                    </a:cubicBezTo>
                    <a:cubicBezTo>
                      <a:pt x="6341" y="142206"/>
                      <a:pt x="1925" y="80274"/>
                      <a:pt x="0" y="0"/>
                    </a:cubicBezTo>
                    <a:cubicBezTo>
                      <a:pt x="108240" y="32721"/>
                      <a:pt x="447337" y="85256"/>
                      <a:pt x="482662" y="72802"/>
                    </a:cubicBezTo>
                    <a:cubicBezTo>
                      <a:pt x="513572" y="61479"/>
                      <a:pt x="471340" y="29551"/>
                      <a:pt x="450621" y="15512"/>
                    </a:cubicBezTo>
                    <a:cubicBezTo>
                      <a:pt x="506325" y="41666"/>
                      <a:pt x="566106" y="70763"/>
                      <a:pt x="576976" y="79482"/>
                    </a:cubicBezTo>
                    <a:cubicBezTo>
                      <a:pt x="597922" y="96351"/>
                      <a:pt x="614339" y="150924"/>
                      <a:pt x="595318" y="157151"/>
                    </a:cubicBezTo>
                    <a:close/>
                  </a:path>
                </a:pathLst>
              </a:custGeom>
              <a:solidFill>
                <a:srgbClr val="263238"/>
              </a:solidFill>
              <a:ln w="11316" cap="flat">
                <a:noFill/>
                <a:prstDash val="solid"/>
                <a:miter/>
              </a:ln>
            </p:spPr>
            <p:txBody>
              <a:bodyPr rtlCol="0" anchor="ctr"/>
              <a:lstStyle/>
              <a:p>
                <a:endParaRPr lang="zh-CN" altLang="en-US"/>
              </a:p>
            </p:txBody>
          </p:sp>
          <p:sp>
            <p:nvSpPr>
              <p:cNvPr id="216" name="任意多边形: 形状 215">
                <a:extLst>
                  <a:ext uri="{FF2B5EF4-FFF2-40B4-BE49-F238E27FC236}">
                    <a16:creationId xmlns:a16="http://schemas.microsoft.com/office/drawing/2014/main" id="{25FAD15A-05A7-B385-82D0-B9CDFAFEACF9}"/>
                  </a:ext>
                </a:extLst>
              </p:cNvPr>
              <p:cNvSpPr/>
              <p:nvPr/>
            </p:nvSpPr>
            <p:spPr>
              <a:xfrm>
                <a:off x="10433437" y="5817315"/>
                <a:ext cx="153754" cy="55326"/>
              </a:xfrm>
              <a:custGeom>
                <a:avLst/>
                <a:gdLst>
                  <a:gd name="connsiteX0" fmla="*/ 153754 w 153754"/>
                  <a:gd name="connsiteY0" fmla="*/ 5396 h 55326"/>
                  <a:gd name="connsiteX1" fmla="*/ 0 w 153754"/>
                  <a:gd name="connsiteY1" fmla="*/ 55327 h 55326"/>
                </a:gdLst>
                <a:ahLst/>
                <a:cxnLst>
                  <a:cxn ang="0">
                    <a:pos x="connsiteX0" y="connsiteY0"/>
                  </a:cxn>
                  <a:cxn ang="0">
                    <a:pos x="connsiteX1" y="connsiteY1"/>
                  </a:cxn>
                </a:cxnLst>
                <a:rect l="l" t="t" r="r" b="b"/>
                <a:pathLst>
                  <a:path w="153754" h="55326">
                    <a:moveTo>
                      <a:pt x="153754" y="5396"/>
                    </a:moveTo>
                    <a:cubicBezTo>
                      <a:pt x="97121" y="-10432"/>
                      <a:pt x="36525" y="9257"/>
                      <a:pt x="0" y="55327"/>
                    </a:cubicBezTo>
                  </a:path>
                </a:pathLst>
              </a:custGeom>
              <a:solidFill>
                <a:srgbClr val="263238"/>
              </a:solidFill>
              <a:ln w="11316" cap="flat">
                <a:noFill/>
                <a:prstDash val="solid"/>
                <a:miter/>
              </a:ln>
            </p:spPr>
            <p:txBody>
              <a:bodyPr rtlCol="0" anchor="ctr"/>
              <a:lstStyle/>
              <a:p>
                <a:endParaRPr lang="zh-CN" altLang="en-US"/>
              </a:p>
            </p:txBody>
          </p:sp>
          <p:sp>
            <p:nvSpPr>
              <p:cNvPr id="217" name="任意多边形: 形状 216">
                <a:extLst>
                  <a:ext uri="{FF2B5EF4-FFF2-40B4-BE49-F238E27FC236}">
                    <a16:creationId xmlns:a16="http://schemas.microsoft.com/office/drawing/2014/main" id="{50DC3627-BF28-966B-B2E7-43EF49EC2D66}"/>
                  </a:ext>
                </a:extLst>
              </p:cNvPr>
              <p:cNvSpPr/>
              <p:nvPr/>
            </p:nvSpPr>
            <p:spPr>
              <a:xfrm>
                <a:off x="9703273" y="4094389"/>
                <a:ext cx="791529" cy="1585097"/>
              </a:xfrm>
              <a:custGeom>
                <a:avLst/>
                <a:gdLst>
                  <a:gd name="connsiteX0" fmla="*/ 438732 w 791529"/>
                  <a:gd name="connsiteY0" fmla="*/ 1585097 h 1585097"/>
                  <a:gd name="connsiteX1" fmla="*/ 791529 w 791529"/>
                  <a:gd name="connsiteY1" fmla="*/ 1585097 h 1585097"/>
                  <a:gd name="connsiteX2" fmla="*/ 724616 w 791529"/>
                  <a:gd name="connsiteY2" fmla="*/ 1013783 h 1585097"/>
                  <a:gd name="connsiteX3" fmla="*/ 720426 w 791529"/>
                  <a:gd name="connsiteY3" fmla="*/ 920376 h 1585097"/>
                  <a:gd name="connsiteX4" fmla="*/ 697782 w 791529"/>
                  <a:gd name="connsiteY4" fmla="*/ 821986 h 1585097"/>
                  <a:gd name="connsiteX5" fmla="*/ 548670 w 791529"/>
                  <a:gd name="connsiteY5" fmla="*/ 0 h 1585097"/>
                  <a:gd name="connsiteX6" fmla="*/ 0 w 791529"/>
                  <a:gd name="connsiteY6" fmla="*/ 0 h 1585097"/>
                  <a:gd name="connsiteX7" fmla="*/ 275920 w 791529"/>
                  <a:gd name="connsiteY7" fmla="*/ 845763 h 1585097"/>
                  <a:gd name="connsiteX8" fmla="*/ 438732 w 791529"/>
                  <a:gd name="connsiteY8" fmla="*/ 1585097 h 158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1529" h="1585097">
                    <a:moveTo>
                      <a:pt x="438732" y="1585097"/>
                    </a:moveTo>
                    <a:lnTo>
                      <a:pt x="791529" y="1585097"/>
                    </a:lnTo>
                    <a:cubicBezTo>
                      <a:pt x="791529" y="1585097"/>
                      <a:pt x="756318" y="1259247"/>
                      <a:pt x="724616" y="1013783"/>
                    </a:cubicBezTo>
                    <a:cubicBezTo>
                      <a:pt x="721219" y="987289"/>
                      <a:pt x="727107" y="965664"/>
                      <a:pt x="720426" y="920376"/>
                    </a:cubicBezTo>
                    <a:cubicBezTo>
                      <a:pt x="714992" y="882786"/>
                      <a:pt x="702085" y="848593"/>
                      <a:pt x="697782" y="821986"/>
                    </a:cubicBezTo>
                    <a:cubicBezTo>
                      <a:pt x="664495" y="616603"/>
                      <a:pt x="548670" y="0"/>
                      <a:pt x="548670" y="0"/>
                    </a:cubicBezTo>
                    <a:lnTo>
                      <a:pt x="0" y="0"/>
                    </a:lnTo>
                    <a:cubicBezTo>
                      <a:pt x="0" y="0"/>
                      <a:pt x="249087" y="634039"/>
                      <a:pt x="275920" y="845763"/>
                    </a:cubicBezTo>
                    <a:cubicBezTo>
                      <a:pt x="300149" y="1038352"/>
                      <a:pt x="438732" y="1585097"/>
                      <a:pt x="438732" y="1585097"/>
                    </a:cubicBezTo>
                    <a:close/>
                  </a:path>
                </a:pathLst>
              </a:custGeom>
              <a:solidFill>
                <a:srgbClr val="FFC4C0"/>
              </a:solidFill>
              <a:ln w="11316" cap="flat">
                <a:noFill/>
                <a:prstDash val="solid"/>
                <a:miter/>
              </a:ln>
            </p:spPr>
            <p:txBody>
              <a:bodyPr rtlCol="0" anchor="ctr"/>
              <a:lstStyle/>
              <a:p>
                <a:endParaRPr lang="zh-CN" altLang="en-US"/>
              </a:p>
            </p:txBody>
          </p:sp>
          <p:sp>
            <p:nvSpPr>
              <p:cNvPr id="218" name="任意多边形: 形状 217">
                <a:extLst>
                  <a:ext uri="{FF2B5EF4-FFF2-40B4-BE49-F238E27FC236}">
                    <a16:creationId xmlns:a16="http://schemas.microsoft.com/office/drawing/2014/main" id="{EEB756B2-FEE3-A1A6-CBE5-ED9D6F91B280}"/>
                  </a:ext>
                </a:extLst>
              </p:cNvPr>
              <p:cNvSpPr/>
              <p:nvPr/>
            </p:nvSpPr>
            <p:spPr>
              <a:xfrm>
                <a:off x="10319294" y="5007509"/>
                <a:ext cx="15799" cy="50854"/>
              </a:xfrm>
              <a:custGeom>
                <a:avLst/>
                <a:gdLst>
                  <a:gd name="connsiteX0" fmla="*/ 15414 w 15799"/>
                  <a:gd name="connsiteY0" fmla="*/ 45751 h 50854"/>
                  <a:gd name="connsiteX1" fmla="*/ 12131 w 15799"/>
                  <a:gd name="connsiteY1" fmla="*/ 35221 h 50854"/>
                  <a:gd name="connsiteX2" fmla="*/ 10319 w 15799"/>
                  <a:gd name="connsiteY2" fmla="*/ 24692 h 50854"/>
                  <a:gd name="connsiteX3" fmla="*/ 10319 w 15799"/>
                  <a:gd name="connsiteY3" fmla="*/ 13369 h 50854"/>
                  <a:gd name="connsiteX4" fmla="*/ 11451 w 15799"/>
                  <a:gd name="connsiteY4" fmla="*/ 7822 h 50854"/>
                  <a:gd name="connsiteX5" fmla="*/ 11451 w 15799"/>
                  <a:gd name="connsiteY5" fmla="*/ 2047 h 50854"/>
                  <a:gd name="connsiteX6" fmla="*/ 8847 w 15799"/>
                  <a:gd name="connsiteY6" fmla="*/ 576 h 50854"/>
                  <a:gd name="connsiteX7" fmla="*/ 4318 w 15799"/>
                  <a:gd name="connsiteY7" fmla="*/ 4991 h 50854"/>
                  <a:gd name="connsiteX8" fmla="*/ 1827 w 15799"/>
                  <a:gd name="connsiteY8" fmla="*/ 11218 h 50854"/>
                  <a:gd name="connsiteX9" fmla="*/ 16 w 15799"/>
                  <a:gd name="connsiteY9" fmla="*/ 24805 h 50854"/>
                  <a:gd name="connsiteX10" fmla="*/ 2620 w 15799"/>
                  <a:gd name="connsiteY10" fmla="*/ 38052 h 50854"/>
                  <a:gd name="connsiteX11" fmla="*/ 10206 w 15799"/>
                  <a:gd name="connsiteY11" fmla="*/ 49374 h 50854"/>
                  <a:gd name="connsiteX12" fmla="*/ 15414 w 15799"/>
                  <a:gd name="connsiteY12" fmla="*/ 45751 h 5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99" h="50854">
                    <a:moveTo>
                      <a:pt x="15414" y="45751"/>
                    </a:moveTo>
                    <a:cubicBezTo>
                      <a:pt x="13908" y="42377"/>
                      <a:pt x="12810" y="38844"/>
                      <a:pt x="12131" y="35221"/>
                    </a:cubicBezTo>
                    <a:cubicBezTo>
                      <a:pt x="11247" y="31768"/>
                      <a:pt x="10636" y="28247"/>
                      <a:pt x="10319" y="24692"/>
                    </a:cubicBezTo>
                    <a:cubicBezTo>
                      <a:pt x="9945" y="20921"/>
                      <a:pt x="9945" y="17140"/>
                      <a:pt x="10319" y="13369"/>
                    </a:cubicBezTo>
                    <a:cubicBezTo>
                      <a:pt x="10319" y="11558"/>
                      <a:pt x="11112" y="9633"/>
                      <a:pt x="11451" y="7822"/>
                    </a:cubicBezTo>
                    <a:cubicBezTo>
                      <a:pt x="11791" y="6010"/>
                      <a:pt x="10885" y="3859"/>
                      <a:pt x="11451" y="2047"/>
                    </a:cubicBezTo>
                    <a:cubicBezTo>
                      <a:pt x="12017" y="236"/>
                      <a:pt x="9753" y="-670"/>
                      <a:pt x="8847" y="576"/>
                    </a:cubicBezTo>
                    <a:cubicBezTo>
                      <a:pt x="7941" y="1821"/>
                      <a:pt x="5451" y="3067"/>
                      <a:pt x="4318" y="4991"/>
                    </a:cubicBezTo>
                    <a:cubicBezTo>
                      <a:pt x="3277" y="6973"/>
                      <a:pt x="2439" y="9067"/>
                      <a:pt x="1827" y="11218"/>
                    </a:cubicBezTo>
                    <a:cubicBezTo>
                      <a:pt x="503" y="15623"/>
                      <a:pt x="-109" y="20208"/>
                      <a:pt x="16" y="24805"/>
                    </a:cubicBezTo>
                    <a:cubicBezTo>
                      <a:pt x="95" y="29345"/>
                      <a:pt x="978" y="33829"/>
                      <a:pt x="2620" y="38052"/>
                    </a:cubicBezTo>
                    <a:cubicBezTo>
                      <a:pt x="4590" y="42173"/>
                      <a:pt x="7149" y="45977"/>
                      <a:pt x="10206" y="49374"/>
                    </a:cubicBezTo>
                    <a:cubicBezTo>
                      <a:pt x="12810" y="52997"/>
                      <a:pt x="17112" y="49261"/>
                      <a:pt x="15414" y="45751"/>
                    </a:cubicBezTo>
                    <a:close/>
                  </a:path>
                </a:pathLst>
              </a:custGeom>
              <a:solidFill>
                <a:srgbClr val="263238"/>
              </a:solidFill>
              <a:ln w="11316" cap="flat">
                <a:noFill/>
                <a:prstDash val="solid"/>
                <a:miter/>
              </a:ln>
            </p:spPr>
            <p:txBody>
              <a:bodyPr rtlCol="0" anchor="ctr"/>
              <a:lstStyle/>
              <a:p>
                <a:endParaRPr lang="zh-CN" altLang="en-US"/>
              </a:p>
            </p:txBody>
          </p:sp>
          <p:sp>
            <p:nvSpPr>
              <p:cNvPr id="219" name="任意多边形: 形状 218">
                <a:extLst>
                  <a:ext uri="{FF2B5EF4-FFF2-40B4-BE49-F238E27FC236}">
                    <a16:creationId xmlns:a16="http://schemas.microsoft.com/office/drawing/2014/main" id="{3DD106D7-F92D-6D86-991B-5E7E135852A0}"/>
                  </a:ext>
                </a:extLst>
              </p:cNvPr>
              <p:cNvSpPr/>
              <p:nvPr/>
            </p:nvSpPr>
            <p:spPr>
              <a:xfrm>
                <a:off x="9328476" y="5279589"/>
                <a:ext cx="560634" cy="719981"/>
              </a:xfrm>
              <a:custGeom>
                <a:avLst/>
                <a:gdLst>
                  <a:gd name="connsiteX0" fmla="*/ 541799 w 560634"/>
                  <a:gd name="connsiteY0" fmla="*/ 719974 h 719981"/>
                  <a:gd name="connsiteX1" fmla="*/ 827 w 560634"/>
                  <a:gd name="connsiteY1" fmla="*/ 504853 h 719981"/>
                  <a:gd name="connsiteX2" fmla="*/ 50871 w 560634"/>
                  <a:gd name="connsiteY2" fmla="*/ 331738 h 719981"/>
                  <a:gd name="connsiteX3" fmla="*/ 72270 w 560634"/>
                  <a:gd name="connsiteY3" fmla="*/ 271731 h 719981"/>
                  <a:gd name="connsiteX4" fmla="*/ 174169 w 560634"/>
                  <a:gd name="connsiteY4" fmla="*/ 0 h 719981"/>
                  <a:gd name="connsiteX5" fmla="*/ 513833 w 560634"/>
                  <a:gd name="connsiteY5" fmla="*/ 129185 h 719981"/>
                  <a:gd name="connsiteX6" fmla="*/ 402763 w 560634"/>
                  <a:gd name="connsiteY6" fmla="*/ 397180 h 719981"/>
                  <a:gd name="connsiteX7" fmla="*/ 378420 w 560634"/>
                  <a:gd name="connsiteY7" fmla="*/ 456055 h 719981"/>
                  <a:gd name="connsiteX8" fmla="*/ 552781 w 560634"/>
                  <a:gd name="connsiteY8" fmla="*/ 640493 h 719981"/>
                  <a:gd name="connsiteX9" fmla="*/ 541799 w 560634"/>
                  <a:gd name="connsiteY9" fmla="*/ 719974 h 719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0634" h="719981">
                    <a:moveTo>
                      <a:pt x="541799" y="719974"/>
                    </a:moveTo>
                    <a:cubicBezTo>
                      <a:pt x="521872" y="719068"/>
                      <a:pt x="15433" y="524441"/>
                      <a:pt x="827" y="504853"/>
                    </a:cubicBezTo>
                    <a:cubicBezTo>
                      <a:pt x="-4834" y="497494"/>
                      <a:pt x="19283" y="422089"/>
                      <a:pt x="50871" y="331738"/>
                    </a:cubicBezTo>
                    <a:cubicBezTo>
                      <a:pt x="57665" y="312264"/>
                      <a:pt x="64911" y="292111"/>
                      <a:pt x="72270" y="271731"/>
                    </a:cubicBezTo>
                    <a:cubicBezTo>
                      <a:pt x="120163" y="139489"/>
                      <a:pt x="174169" y="0"/>
                      <a:pt x="174169" y="0"/>
                    </a:cubicBezTo>
                    <a:lnTo>
                      <a:pt x="513833" y="129185"/>
                    </a:lnTo>
                    <a:lnTo>
                      <a:pt x="402763" y="397180"/>
                    </a:lnTo>
                    <a:lnTo>
                      <a:pt x="378420" y="456055"/>
                    </a:lnTo>
                    <a:cubicBezTo>
                      <a:pt x="378420" y="456055"/>
                      <a:pt x="538968" y="617282"/>
                      <a:pt x="552781" y="640493"/>
                    </a:cubicBezTo>
                    <a:cubicBezTo>
                      <a:pt x="566594" y="663703"/>
                      <a:pt x="561726" y="720766"/>
                      <a:pt x="541799" y="719974"/>
                    </a:cubicBezTo>
                    <a:close/>
                  </a:path>
                </a:pathLst>
              </a:custGeom>
              <a:solidFill>
                <a:srgbClr val="FFC4C0"/>
              </a:solidFill>
              <a:ln w="11316" cap="flat">
                <a:noFill/>
                <a:prstDash val="solid"/>
                <a:miter/>
              </a:ln>
            </p:spPr>
            <p:txBody>
              <a:bodyPr rtlCol="0" anchor="ctr"/>
              <a:lstStyle/>
              <a:p>
                <a:endParaRPr lang="zh-CN" altLang="en-US"/>
              </a:p>
            </p:txBody>
          </p:sp>
          <p:sp>
            <p:nvSpPr>
              <p:cNvPr id="220" name="任意多边形: 形状 219">
                <a:extLst>
                  <a:ext uri="{FF2B5EF4-FFF2-40B4-BE49-F238E27FC236}">
                    <a16:creationId xmlns:a16="http://schemas.microsoft.com/office/drawing/2014/main" id="{D7A023D8-35C9-316C-90EA-9CC4AC71AE10}"/>
                  </a:ext>
                </a:extLst>
              </p:cNvPr>
              <p:cNvSpPr/>
              <p:nvPr/>
            </p:nvSpPr>
            <p:spPr>
              <a:xfrm>
                <a:off x="9328472" y="5659107"/>
                <a:ext cx="560196" cy="340464"/>
              </a:xfrm>
              <a:custGeom>
                <a:avLst/>
                <a:gdLst>
                  <a:gd name="connsiteX0" fmla="*/ 541802 w 560196"/>
                  <a:gd name="connsiteY0" fmla="*/ 340456 h 340464"/>
                  <a:gd name="connsiteX1" fmla="*/ 831 w 560196"/>
                  <a:gd name="connsiteY1" fmla="*/ 125336 h 340464"/>
                  <a:gd name="connsiteX2" fmla="*/ 34797 w 560196"/>
                  <a:gd name="connsiteY2" fmla="*/ 0 h 340464"/>
                  <a:gd name="connsiteX3" fmla="*/ 472737 w 560196"/>
                  <a:gd name="connsiteY3" fmla="*/ 219083 h 340464"/>
                  <a:gd name="connsiteX4" fmla="*/ 473982 w 560196"/>
                  <a:gd name="connsiteY4" fmla="*/ 174700 h 340464"/>
                  <a:gd name="connsiteX5" fmla="*/ 552445 w 560196"/>
                  <a:gd name="connsiteY5" fmla="*/ 261201 h 340464"/>
                  <a:gd name="connsiteX6" fmla="*/ 541802 w 560196"/>
                  <a:gd name="connsiteY6" fmla="*/ 340456 h 340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196" h="340464">
                    <a:moveTo>
                      <a:pt x="541802" y="340456"/>
                    </a:moveTo>
                    <a:cubicBezTo>
                      <a:pt x="521875" y="339550"/>
                      <a:pt x="15436" y="144923"/>
                      <a:pt x="831" y="125336"/>
                    </a:cubicBezTo>
                    <a:cubicBezTo>
                      <a:pt x="-3811" y="119335"/>
                      <a:pt x="11474" y="67933"/>
                      <a:pt x="34797" y="0"/>
                    </a:cubicBezTo>
                    <a:cubicBezTo>
                      <a:pt x="126280" y="64083"/>
                      <a:pt x="435034" y="219989"/>
                      <a:pt x="472737" y="219083"/>
                    </a:cubicBezTo>
                    <a:cubicBezTo>
                      <a:pt x="496627" y="218404"/>
                      <a:pt x="487003" y="194967"/>
                      <a:pt x="473982" y="174700"/>
                    </a:cubicBezTo>
                    <a:cubicBezTo>
                      <a:pt x="501699" y="202077"/>
                      <a:pt x="527887" y="230960"/>
                      <a:pt x="552445" y="261201"/>
                    </a:cubicBezTo>
                    <a:cubicBezTo>
                      <a:pt x="565692" y="284412"/>
                      <a:pt x="561842" y="341249"/>
                      <a:pt x="541802" y="340456"/>
                    </a:cubicBezTo>
                    <a:close/>
                  </a:path>
                </a:pathLst>
              </a:custGeom>
              <a:solidFill>
                <a:srgbClr val="263238"/>
              </a:solidFill>
              <a:ln w="11316" cap="flat">
                <a:noFill/>
                <a:prstDash val="solid"/>
                <a:miter/>
              </a:ln>
            </p:spPr>
            <p:txBody>
              <a:bodyPr rtlCol="0" anchor="ctr"/>
              <a:lstStyle/>
              <a:p>
                <a:endParaRPr lang="zh-CN" altLang="en-US"/>
              </a:p>
            </p:txBody>
          </p:sp>
          <p:sp>
            <p:nvSpPr>
              <p:cNvPr id="221" name="任意多边形: 形状 220">
                <a:extLst>
                  <a:ext uri="{FF2B5EF4-FFF2-40B4-BE49-F238E27FC236}">
                    <a16:creationId xmlns:a16="http://schemas.microsoft.com/office/drawing/2014/main" id="{859445F7-F12D-0077-159E-D27ECCD0017E}"/>
                  </a:ext>
                </a:extLst>
              </p:cNvPr>
              <p:cNvSpPr/>
              <p:nvPr/>
            </p:nvSpPr>
            <p:spPr>
              <a:xfrm>
                <a:off x="9631944" y="5784894"/>
                <a:ext cx="134846" cy="23098"/>
              </a:xfrm>
              <a:custGeom>
                <a:avLst/>
                <a:gdLst>
                  <a:gd name="connsiteX0" fmla="*/ 134847 w 134846"/>
                  <a:gd name="connsiteY0" fmla="*/ 12795 h 23098"/>
                  <a:gd name="connsiteX1" fmla="*/ 0 w 134846"/>
                  <a:gd name="connsiteY1" fmla="*/ 23098 h 23098"/>
                </a:gdLst>
                <a:ahLst/>
                <a:cxnLst>
                  <a:cxn ang="0">
                    <a:pos x="connsiteX0" y="connsiteY0"/>
                  </a:cxn>
                  <a:cxn ang="0">
                    <a:pos x="connsiteX1" y="connsiteY1"/>
                  </a:cxn>
                </a:cxnLst>
                <a:rect l="l" t="t" r="r" b="b"/>
                <a:pathLst>
                  <a:path w="134846" h="23098">
                    <a:moveTo>
                      <a:pt x="134847" y="12795"/>
                    </a:moveTo>
                    <a:cubicBezTo>
                      <a:pt x="134847" y="12795"/>
                      <a:pt x="76198" y="-21964"/>
                      <a:pt x="0" y="23098"/>
                    </a:cubicBezTo>
                  </a:path>
                </a:pathLst>
              </a:custGeom>
              <a:solidFill>
                <a:srgbClr val="263238"/>
              </a:solidFill>
              <a:ln w="11316" cap="flat">
                <a:noFill/>
                <a:prstDash val="solid"/>
                <a:miter/>
              </a:ln>
            </p:spPr>
            <p:txBody>
              <a:bodyPr rtlCol="0" anchor="ctr"/>
              <a:lstStyle/>
              <a:p>
                <a:endParaRPr lang="zh-CN" altLang="en-US"/>
              </a:p>
            </p:txBody>
          </p:sp>
          <p:sp>
            <p:nvSpPr>
              <p:cNvPr id="222" name="任意多边形: 形状 221">
                <a:extLst>
                  <a:ext uri="{FF2B5EF4-FFF2-40B4-BE49-F238E27FC236}">
                    <a16:creationId xmlns:a16="http://schemas.microsoft.com/office/drawing/2014/main" id="{15F4C349-6B3D-7198-41C2-810EE9417BA2}"/>
                  </a:ext>
                </a:extLst>
              </p:cNvPr>
              <p:cNvSpPr/>
              <p:nvPr/>
            </p:nvSpPr>
            <p:spPr>
              <a:xfrm>
                <a:off x="9417049" y="4082274"/>
                <a:ext cx="800587" cy="1557471"/>
              </a:xfrm>
              <a:custGeom>
                <a:avLst/>
                <a:gdLst>
                  <a:gd name="connsiteX0" fmla="*/ 0 w 800587"/>
                  <a:gd name="connsiteY0" fmla="*/ 1431796 h 1557471"/>
                  <a:gd name="connsiteX1" fmla="*/ 328908 w 800587"/>
                  <a:gd name="connsiteY1" fmla="*/ 1557471 h 1557471"/>
                  <a:gd name="connsiteX2" fmla="*/ 563502 w 800587"/>
                  <a:gd name="connsiteY2" fmla="*/ 991365 h 1557471"/>
                  <a:gd name="connsiteX3" fmla="*/ 651815 w 800587"/>
                  <a:gd name="connsiteY3" fmla="*/ 293130 h 1557471"/>
                  <a:gd name="connsiteX4" fmla="*/ 676044 w 800587"/>
                  <a:gd name="connsiteY4" fmla="*/ 278185 h 1557471"/>
                  <a:gd name="connsiteX5" fmla="*/ 800588 w 800587"/>
                  <a:gd name="connsiteY5" fmla="*/ 0 h 1557471"/>
                  <a:gd name="connsiteX6" fmla="*/ 256107 w 800587"/>
                  <a:gd name="connsiteY6" fmla="*/ 0 h 1557471"/>
                  <a:gd name="connsiteX7" fmla="*/ 185230 w 800587"/>
                  <a:gd name="connsiteY7" fmla="*/ 367176 h 1557471"/>
                  <a:gd name="connsiteX8" fmla="*/ 137224 w 800587"/>
                  <a:gd name="connsiteY8" fmla="*/ 916866 h 1557471"/>
                  <a:gd name="connsiteX9" fmla="*/ 0 w 800587"/>
                  <a:gd name="connsiteY9" fmla="*/ 1431796 h 1557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0587" h="1557471">
                    <a:moveTo>
                      <a:pt x="0" y="1431796"/>
                    </a:moveTo>
                    <a:lnTo>
                      <a:pt x="328908" y="1557471"/>
                    </a:lnTo>
                    <a:cubicBezTo>
                      <a:pt x="328908" y="1557471"/>
                      <a:pt x="539726" y="1191201"/>
                      <a:pt x="563502" y="991365"/>
                    </a:cubicBezTo>
                    <a:cubicBezTo>
                      <a:pt x="584901" y="812929"/>
                      <a:pt x="651815" y="293130"/>
                      <a:pt x="651815" y="293130"/>
                    </a:cubicBezTo>
                    <a:lnTo>
                      <a:pt x="676044" y="278185"/>
                    </a:lnTo>
                    <a:cubicBezTo>
                      <a:pt x="734693" y="241161"/>
                      <a:pt x="794134" y="51742"/>
                      <a:pt x="800588" y="0"/>
                    </a:cubicBezTo>
                    <a:lnTo>
                      <a:pt x="256107" y="0"/>
                    </a:lnTo>
                    <a:cubicBezTo>
                      <a:pt x="256107" y="0"/>
                      <a:pt x="142886" y="226442"/>
                      <a:pt x="185230" y="367176"/>
                    </a:cubicBezTo>
                    <a:cubicBezTo>
                      <a:pt x="185230" y="367176"/>
                      <a:pt x="144017" y="828327"/>
                      <a:pt x="137224" y="916866"/>
                    </a:cubicBezTo>
                    <a:cubicBezTo>
                      <a:pt x="127827" y="1038805"/>
                      <a:pt x="0" y="1431796"/>
                      <a:pt x="0" y="1431796"/>
                    </a:cubicBezTo>
                    <a:close/>
                  </a:path>
                </a:pathLst>
              </a:custGeom>
              <a:solidFill>
                <a:srgbClr val="FFC4C0"/>
              </a:solidFill>
              <a:ln w="11316" cap="flat">
                <a:noFill/>
                <a:prstDash val="solid"/>
                <a:miter/>
              </a:ln>
            </p:spPr>
            <p:txBody>
              <a:bodyPr rtlCol="0" anchor="ctr"/>
              <a:lstStyle/>
              <a:p>
                <a:endParaRPr lang="zh-CN" altLang="en-US"/>
              </a:p>
            </p:txBody>
          </p:sp>
          <p:sp>
            <p:nvSpPr>
              <p:cNvPr id="223" name="任意多边形: 形状 222">
                <a:extLst>
                  <a:ext uri="{FF2B5EF4-FFF2-40B4-BE49-F238E27FC236}">
                    <a16:creationId xmlns:a16="http://schemas.microsoft.com/office/drawing/2014/main" id="{94FFD1CF-DAE8-D98E-B233-60DC86FB2E62}"/>
                  </a:ext>
                </a:extLst>
              </p:cNvPr>
              <p:cNvSpPr/>
              <p:nvPr/>
            </p:nvSpPr>
            <p:spPr>
              <a:xfrm>
                <a:off x="9987856" y="4371196"/>
                <a:ext cx="77995" cy="625428"/>
              </a:xfrm>
              <a:custGeom>
                <a:avLst/>
                <a:gdLst>
                  <a:gd name="connsiteX0" fmla="*/ 75007 w 77995"/>
                  <a:gd name="connsiteY0" fmla="*/ 1264 h 625428"/>
                  <a:gd name="connsiteX1" fmla="*/ 41041 w 77995"/>
                  <a:gd name="connsiteY1" fmla="*/ 244124 h 625428"/>
                  <a:gd name="connsiteX2" fmla="*/ 12849 w 77995"/>
                  <a:gd name="connsiteY2" fmla="*/ 483926 h 625428"/>
                  <a:gd name="connsiteX3" fmla="*/ 6169 w 77995"/>
                  <a:gd name="connsiteY3" fmla="*/ 551180 h 625428"/>
                  <a:gd name="connsiteX4" fmla="*/ 2999 w 77995"/>
                  <a:gd name="connsiteY4" fmla="*/ 585146 h 625428"/>
                  <a:gd name="connsiteX5" fmla="*/ 55 w 77995"/>
                  <a:gd name="connsiteY5" fmla="*/ 624207 h 625428"/>
                  <a:gd name="connsiteX6" fmla="*/ 587 w 77995"/>
                  <a:gd name="connsiteY6" fmla="*/ 625374 h 625428"/>
                  <a:gd name="connsiteX7" fmla="*/ 1753 w 77995"/>
                  <a:gd name="connsiteY7" fmla="*/ 624841 h 625428"/>
                  <a:gd name="connsiteX8" fmla="*/ 1753 w 77995"/>
                  <a:gd name="connsiteY8" fmla="*/ 624207 h 625428"/>
                  <a:gd name="connsiteX9" fmla="*/ 7527 w 77995"/>
                  <a:gd name="connsiteY9" fmla="*/ 591260 h 625428"/>
                  <a:gd name="connsiteX10" fmla="*/ 11943 w 77995"/>
                  <a:gd name="connsiteY10" fmla="*/ 560577 h 625428"/>
                  <a:gd name="connsiteX11" fmla="*/ 20661 w 77995"/>
                  <a:gd name="connsiteY11" fmla="*/ 500683 h 625428"/>
                  <a:gd name="connsiteX12" fmla="*/ 36286 w 77995"/>
                  <a:gd name="connsiteY12" fmla="*/ 378970 h 625428"/>
                  <a:gd name="connsiteX13" fmla="*/ 64138 w 77995"/>
                  <a:gd name="connsiteY13" fmla="*/ 139167 h 625428"/>
                  <a:gd name="connsiteX14" fmla="*/ 77951 w 77995"/>
                  <a:gd name="connsiteY14" fmla="*/ 1830 h 625428"/>
                  <a:gd name="connsiteX15" fmla="*/ 75007 w 77995"/>
                  <a:gd name="connsiteY15" fmla="*/ 1264 h 62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7995" h="625428">
                    <a:moveTo>
                      <a:pt x="75007" y="1264"/>
                    </a:moveTo>
                    <a:cubicBezTo>
                      <a:pt x="62440" y="81991"/>
                      <a:pt x="52363" y="163057"/>
                      <a:pt x="41041" y="244124"/>
                    </a:cubicBezTo>
                    <a:cubicBezTo>
                      <a:pt x="29719" y="325190"/>
                      <a:pt x="20774" y="403879"/>
                      <a:pt x="12849" y="483926"/>
                    </a:cubicBezTo>
                    <a:cubicBezTo>
                      <a:pt x="10584" y="506571"/>
                      <a:pt x="8354" y="528989"/>
                      <a:pt x="6169" y="551180"/>
                    </a:cubicBezTo>
                    <a:cubicBezTo>
                      <a:pt x="5150" y="562502"/>
                      <a:pt x="4018" y="573824"/>
                      <a:pt x="2999" y="585146"/>
                    </a:cubicBezTo>
                    <a:cubicBezTo>
                      <a:pt x="1640" y="598167"/>
                      <a:pt x="2093" y="611300"/>
                      <a:pt x="55" y="624207"/>
                    </a:cubicBezTo>
                    <a:cubicBezTo>
                      <a:pt x="-115" y="624672"/>
                      <a:pt x="123" y="625192"/>
                      <a:pt x="587" y="625374"/>
                    </a:cubicBezTo>
                    <a:cubicBezTo>
                      <a:pt x="1062" y="625543"/>
                      <a:pt x="1583" y="625306"/>
                      <a:pt x="1753" y="624841"/>
                    </a:cubicBezTo>
                    <a:cubicBezTo>
                      <a:pt x="1832" y="624638"/>
                      <a:pt x="1832" y="624411"/>
                      <a:pt x="1753" y="624207"/>
                    </a:cubicBezTo>
                    <a:cubicBezTo>
                      <a:pt x="2772" y="612885"/>
                      <a:pt x="5829" y="602243"/>
                      <a:pt x="7527" y="591260"/>
                    </a:cubicBezTo>
                    <a:cubicBezTo>
                      <a:pt x="9226" y="580278"/>
                      <a:pt x="10471" y="570767"/>
                      <a:pt x="11943" y="560577"/>
                    </a:cubicBezTo>
                    <a:cubicBezTo>
                      <a:pt x="14887" y="540650"/>
                      <a:pt x="17717" y="520610"/>
                      <a:pt x="20661" y="500683"/>
                    </a:cubicBezTo>
                    <a:cubicBezTo>
                      <a:pt x="26435" y="460150"/>
                      <a:pt x="31304" y="419503"/>
                      <a:pt x="36286" y="378970"/>
                    </a:cubicBezTo>
                    <a:cubicBezTo>
                      <a:pt x="46249" y="299036"/>
                      <a:pt x="55533" y="219102"/>
                      <a:pt x="64138" y="139167"/>
                    </a:cubicBezTo>
                    <a:cubicBezTo>
                      <a:pt x="69120" y="93879"/>
                      <a:pt x="73988" y="47685"/>
                      <a:pt x="77951" y="1830"/>
                    </a:cubicBezTo>
                    <a:cubicBezTo>
                      <a:pt x="78404" y="-321"/>
                      <a:pt x="75234" y="-660"/>
                      <a:pt x="75007" y="1264"/>
                    </a:cubicBezTo>
                    <a:close/>
                  </a:path>
                </a:pathLst>
              </a:custGeom>
              <a:solidFill>
                <a:srgbClr val="263238"/>
              </a:solidFill>
              <a:ln w="11316" cap="flat">
                <a:noFill/>
                <a:prstDash val="solid"/>
                <a:miter/>
              </a:ln>
            </p:spPr>
            <p:txBody>
              <a:bodyPr rtlCol="0" anchor="ctr"/>
              <a:lstStyle/>
              <a:p>
                <a:endParaRPr lang="zh-CN" altLang="en-US"/>
              </a:p>
            </p:txBody>
          </p:sp>
          <p:sp>
            <p:nvSpPr>
              <p:cNvPr id="224" name="任意多边形: 形状 223">
                <a:extLst>
                  <a:ext uri="{FF2B5EF4-FFF2-40B4-BE49-F238E27FC236}">
                    <a16:creationId xmlns:a16="http://schemas.microsoft.com/office/drawing/2014/main" id="{2E7C91BC-9090-C866-4322-6AF47C94E23B}"/>
                  </a:ext>
                </a:extLst>
              </p:cNvPr>
              <p:cNvSpPr/>
              <p:nvPr/>
            </p:nvSpPr>
            <p:spPr>
              <a:xfrm>
                <a:off x="9815268" y="5005806"/>
                <a:ext cx="16411" cy="71909"/>
              </a:xfrm>
              <a:custGeom>
                <a:avLst/>
                <a:gdLst>
                  <a:gd name="connsiteX0" fmla="*/ 16398 w 16411"/>
                  <a:gd name="connsiteY0" fmla="*/ 2505 h 71909"/>
                  <a:gd name="connsiteX1" fmla="*/ 14394 w 16411"/>
                  <a:gd name="connsiteY1" fmla="*/ 14 h 71909"/>
                  <a:gd name="connsiteX2" fmla="*/ 12322 w 16411"/>
                  <a:gd name="connsiteY2" fmla="*/ 920 h 71909"/>
                  <a:gd name="connsiteX3" fmla="*/ 94 w 16411"/>
                  <a:gd name="connsiteY3" fmla="*/ 36018 h 71909"/>
                  <a:gd name="connsiteX4" fmla="*/ 8472 w 16411"/>
                  <a:gd name="connsiteY4" fmla="*/ 71343 h 71909"/>
                  <a:gd name="connsiteX5" fmla="*/ 9842 w 16411"/>
                  <a:gd name="connsiteY5" fmla="*/ 71796 h 71909"/>
                  <a:gd name="connsiteX6" fmla="*/ 10397 w 16411"/>
                  <a:gd name="connsiteY6" fmla="*/ 70777 h 71909"/>
                  <a:gd name="connsiteX7" fmla="*/ 11303 w 16411"/>
                  <a:gd name="connsiteY7" fmla="*/ 36811 h 71909"/>
                  <a:gd name="connsiteX8" fmla="*/ 16398 w 16411"/>
                  <a:gd name="connsiteY8" fmla="*/ 2505 h 7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411" h="71909">
                    <a:moveTo>
                      <a:pt x="16398" y="2505"/>
                    </a:moveTo>
                    <a:cubicBezTo>
                      <a:pt x="16534" y="1259"/>
                      <a:pt x="15639" y="150"/>
                      <a:pt x="14394" y="14"/>
                    </a:cubicBezTo>
                    <a:cubicBezTo>
                      <a:pt x="13590" y="-76"/>
                      <a:pt x="12797" y="275"/>
                      <a:pt x="12322" y="920"/>
                    </a:cubicBezTo>
                    <a:cubicBezTo>
                      <a:pt x="5596" y="11517"/>
                      <a:pt x="1407" y="23530"/>
                      <a:pt x="94" y="36018"/>
                    </a:cubicBezTo>
                    <a:cubicBezTo>
                      <a:pt x="-574" y="48359"/>
                      <a:pt x="2336" y="60621"/>
                      <a:pt x="8472" y="71343"/>
                    </a:cubicBezTo>
                    <a:cubicBezTo>
                      <a:pt x="8721" y="71853"/>
                      <a:pt x="9333" y="72057"/>
                      <a:pt x="9842" y="71796"/>
                    </a:cubicBezTo>
                    <a:cubicBezTo>
                      <a:pt x="10216" y="71615"/>
                      <a:pt x="10442" y="71208"/>
                      <a:pt x="10397" y="70777"/>
                    </a:cubicBezTo>
                    <a:cubicBezTo>
                      <a:pt x="10035" y="59444"/>
                      <a:pt x="10340" y="48110"/>
                      <a:pt x="11303" y="36811"/>
                    </a:cubicBezTo>
                    <a:cubicBezTo>
                      <a:pt x="11721" y="25217"/>
                      <a:pt x="13431" y="13714"/>
                      <a:pt x="16398" y="2505"/>
                    </a:cubicBezTo>
                    <a:close/>
                  </a:path>
                </a:pathLst>
              </a:custGeom>
              <a:solidFill>
                <a:srgbClr val="263238"/>
              </a:solidFill>
              <a:ln w="11316" cap="flat">
                <a:noFill/>
                <a:prstDash val="solid"/>
                <a:miter/>
              </a:ln>
            </p:spPr>
            <p:txBody>
              <a:bodyPr rtlCol="0" anchor="ctr"/>
              <a:lstStyle/>
              <a:p>
                <a:endParaRPr lang="zh-CN" altLang="en-US"/>
              </a:p>
            </p:txBody>
          </p:sp>
          <p:sp>
            <p:nvSpPr>
              <p:cNvPr id="225" name="任意多边形: 形状 224">
                <a:extLst>
                  <a:ext uri="{FF2B5EF4-FFF2-40B4-BE49-F238E27FC236}">
                    <a16:creationId xmlns:a16="http://schemas.microsoft.com/office/drawing/2014/main" id="{C7755DC4-E77C-D660-96F9-75BE8965DF18}"/>
                  </a:ext>
                </a:extLst>
              </p:cNvPr>
              <p:cNvSpPr/>
              <p:nvPr/>
            </p:nvSpPr>
            <p:spPr>
              <a:xfrm>
                <a:off x="9948675" y="5037182"/>
                <a:ext cx="16534" cy="52571"/>
              </a:xfrm>
              <a:custGeom>
                <a:avLst/>
                <a:gdLst>
                  <a:gd name="connsiteX0" fmla="*/ 12629 w 16534"/>
                  <a:gd name="connsiteY0" fmla="*/ 1925 h 52571"/>
                  <a:gd name="connsiteX1" fmla="*/ 5270 w 16534"/>
                  <a:gd name="connsiteY1" fmla="*/ 27513 h 52571"/>
                  <a:gd name="connsiteX2" fmla="*/ 1646 w 16534"/>
                  <a:gd name="connsiteY2" fmla="*/ 39967 h 52571"/>
                  <a:gd name="connsiteX3" fmla="*/ 174 w 16534"/>
                  <a:gd name="connsiteY3" fmla="*/ 52309 h 52571"/>
                  <a:gd name="connsiteX4" fmla="*/ 1533 w 16534"/>
                  <a:gd name="connsiteY4" fmla="*/ 52309 h 52571"/>
                  <a:gd name="connsiteX5" fmla="*/ 9006 w 16534"/>
                  <a:gd name="connsiteY5" fmla="*/ 42345 h 52571"/>
                  <a:gd name="connsiteX6" fmla="*/ 13648 w 16534"/>
                  <a:gd name="connsiteY6" fmla="*/ 29211 h 52571"/>
                  <a:gd name="connsiteX7" fmla="*/ 16478 w 16534"/>
                  <a:gd name="connsiteY7" fmla="*/ 1925 h 52571"/>
                  <a:gd name="connsiteX8" fmla="*/ 14554 w 16534"/>
                  <a:gd name="connsiteY8" fmla="*/ 0 h 52571"/>
                  <a:gd name="connsiteX9" fmla="*/ 12629 w 16534"/>
                  <a:gd name="connsiteY9" fmla="*/ 1925 h 52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534" h="52571">
                    <a:moveTo>
                      <a:pt x="12629" y="1925"/>
                    </a:moveTo>
                    <a:cubicBezTo>
                      <a:pt x="10704" y="10530"/>
                      <a:pt x="7534" y="19021"/>
                      <a:pt x="5270" y="27513"/>
                    </a:cubicBezTo>
                    <a:cubicBezTo>
                      <a:pt x="4137" y="31702"/>
                      <a:pt x="2665" y="35778"/>
                      <a:pt x="1646" y="39967"/>
                    </a:cubicBezTo>
                    <a:cubicBezTo>
                      <a:pt x="197" y="43907"/>
                      <a:pt x="-301" y="48130"/>
                      <a:pt x="174" y="52309"/>
                    </a:cubicBezTo>
                    <a:cubicBezTo>
                      <a:pt x="560" y="52659"/>
                      <a:pt x="1148" y="52659"/>
                      <a:pt x="1533" y="52309"/>
                    </a:cubicBezTo>
                    <a:cubicBezTo>
                      <a:pt x="4987" y="49829"/>
                      <a:pt x="7590" y="46353"/>
                      <a:pt x="9006" y="42345"/>
                    </a:cubicBezTo>
                    <a:cubicBezTo>
                      <a:pt x="10953" y="38122"/>
                      <a:pt x="12504" y="33717"/>
                      <a:pt x="13648" y="29211"/>
                    </a:cubicBezTo>
                    <a:cubicBezTo>
                      <a:pt x="15833" y="20290"/>
                      <a:pt x="16784" y="11107"/>
                      <a:pt x="16478" y="1925"/>
                    </a:cubicBezTo>
                    <a:cubicBezTo>
                      <a:pt x="16478" y="861"/>
                      <a:pt x="15618" y="0"/>
                      <a:pt x="14554" y="0"/>
                    </a:cubicBezTo>
                    <a:cubicBezTo>
                      <a:pt x="13490" y="0"/>
                      <a:pt x="12629" y="861"/>
                      <a:pt x="12629" y="1925"/>
                    </a:cubicBezTo>
                    <a:close/>
                  </a:path>
                </a:pathLst>
              </a:custGeom>
              <a:solidFill>
                <a:srgbClr val="263238"/>
              </a:solidFill>
              <a:ln w="11316" cap="flat">
                <a:noFill/>
                <a:prstDash val="solid"/>
                <a:miter/>
              </a:ln>
            </p:spPr>
            <p:txBody>
              <a:bodyPr rtlCol="0" anchor="ctr"/>
              <a:lstStyle/>
              <a:p>
                <a:endParaRPr lang="zh-CN" altLang="en-US"/>
              </a:p>
            </p:txBody>
          </p:sp>
          <p:sp>
            <p:nvSpPr>
              <p:cNvPr id="226" name="任意多边形: 形状 225">
                <a:extLst>
                  <a:ext uri="{FF2B5EF4-FFF2-40B4-BE49-F238E27FC236}">
                    <a16:creationId xmlns:a16="http://schemas.microsoft.com/office/drawing/2014/main" id="{ACDA2EEC-FF80-7F4C-3300-0F7B101FF426}"/>
                  </a:ext>
                </a:extLst>
              </p:cNvPr>
              <p:cNvSpPr/>
              <p:nvPr/>
            </p:nvSpPr>
            <p:spPr>
              <a:xfrm>
                <a:off x="9716007" y="3024559"/>
                <a:ext cx="552714" cy="493264"/>
              </a:xfrm>
              <a:custGeom>
                <a:avLst/>
                <a:gdLst>
                  <a:gd name="connsiteX0" fmla="*/ 216313 w 552714"/>
                  <a:gd name="connsiteY0" fmla="*/ 18118 h 493264"/>
                  <a:gd name="connsiteX1" fmla="*/ 87920 w 552714"/>
                  <a:gd name="connsiteY1" fmla="*/ 169042 h 493264"/>
                  <a:gd name="connsiteX2" fmla="*/ 60 w 552714"/>
                  <a:gd name="connsiteY2" fmla="*/ 324155 h 493264"/>
                  <a:gd name="connsiteX3" fmla="*/ 49651 w 552714"/>
                  <a:gd name="connsiteY3" fmla="*/ 413826 h 493264"/>
                  <a:gd name="connsiteX4" fmla="*/ 51689 w 552714"/>
                  <a:gd name="connsiteY4" fmla="*/ 379859 h 493264"/>
                  <a:gd name="connsiteX5" fmla="*/ 128226 w 552714"/>
                  <a:gd name="connsiteY5" fmla="*/ 461832 h 493264"/>
                  <a:gd name="connsiteX6" fmla="*/ 347649 w 552714"/>
                  <a:gd name="connsiteY6" fmla="*/ 486514 h 493264"/>
                  <a:gd name="connsiteX7" fmla="*/ 434830 w 552714"/>
                  <a:gd name="connsiteY7" fmla="*/ 442131 h 493264"/>
                  <a:gd name="connsiteX8" fmla="*/ 404600 w 552714"/>
                  <a:gd name="connsiteY8" fmla="*/ 484589 h 493264"/>
                  <a:gd name="connsiteX9" fmla="*/ 532653 w 552714"/>
                  <a:gd name="connsiteY9" fmla="*/ 437376 h 493264"/>
                  <a:gd name="connsiteX10" fmla="*/ 497781 w 552714"/>
                  <a:gd name="connsiteY10" fmla="*/ 215802 h 493264"/>
                  <a:gd name="connsiteX11" fmla="*/ 343234 w 552714"/>
                  <a:gd name="connsiteY11" fmla="*/ 7814 h 493264"/>
                  <a:gd name="connsiteX12" fmla="*/ 216313 w 552714"/>
                  <a:gd name="connsiteY12" fmla="*/ 18118 h 49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2714" h="493264">
                    <a:moveTo>
                      <a:pt x="216313" y="18118"/>
                    </a:moveTo>
                    <a:cubicBezTo>
                      <a:pt x="134114" y="66576"/>
                      <a:pt x="87920" y="169042"/>
                      <a:pt x="87920" y="169042"/>
                    </a:cubicBezTo>
                    <a:cubicBezTo>
                      <a:pt x="87920" y="169042"/>
                      <a:pt x="-2657" y="261091"/>
                      <a:pt x="60" y="324155"/>
                    </a:cubicBezTo>
                    <a:cubicBezTo>
                      <a:pt x="932" y="360352"/>
                      <a:pt x="19455" y="393842"/>
                      <a:pt x="49651" y="413826"/>
                    </a:cubicBezTo>
                    <a:lnTo>
                      <a:pt x="51689" y="379859"/>
                    </a:lnTo>
                    <a:cubicBezTo>
                      <a:pt x="51689" y="379859"/>
                      <a:pt x="62105" y="426960"/>
                      <a:pt x="128226" y="461832"/>
                    </a:cubicBezTo>
                    <a:cubicBezTo>
                      <a:pt x="194348" y="496704"/>
                      <a:pt x="292964" y="498629"/>
                      <a:pt x="347649" y="486514"/>
                    </a:cubicBezTo>
                    <a:cubicBezTo>
                      <a:pt x="380042" y="479472"/>
                      <a:pt x="410080" y="464187"/>
                      <a:pt x="434830" y="442131"/>
                    </a:cubicBezTo>
                    <a:lnTo>
                      <a:pt x="404600" y="484589"/>
                    </a:lnTo>
                    <a:cubicBezTo>
                      <a:pt x="452503" y="491315"/>
                      <a:pt x="500588" y="473584"/>
                      <a:pt x="532653" y="437376"/>
                    </a:cubicBezTo>
                    <a:cubicBezTo>
                      <a:pt x="591754" y="375104"/>
                      <a:pt x="501857" y="240824"/>
                      <a:pt x="497781" y="215802"/>
                    </a:cubicBezTo>
                    <a:cubicBezTo>
                      <a:pt x="493705" y="190780"/>
                      <a:pt x="522916" y="23326"/>
                      <a:pt x="343234" y="7814"/>
                    </a:cubicBezTo>
                    <a:cubicBezTo>
                      <a:pt x="343234" y="7701"/>
                      <a:pt x="272923" y="-15283"/>
                      <a:pt x="216313" y="18118"/>
                    </a:cubicBezTo>
                    <a:close/>
                  </a:path>
                </a:pathLst>
              </a:custGeom>
              <a:solidFill>
                <a:srgbClr val="263238"/>
              </a:solidFill>
              <a:ln w="11316" cap="flat">
                <a:noFill/>
                <a:prstDash val="solid"/>
                <a:miter/>
              </a:ln>
            </p:spPr>
            <p:txBody>
              <a:bodyPr rtlCol="0" anchor="ctr"/>
              <a:lstStyle/>
              <a:p>
                <a:endParaRPr lang="zh-CN" altLang="en-US"/>
              </a:p>
            </p:txBody>
          </p:sp>
          <p:sp>
            <p:nvSpPr>
              <p:cNvPr id="227" name="任意多边形: 形状 226">
                <a:extLst>
                  <a:ext uri="{FF2B5EF4-FFF2-40B4-BE49-F238E27FC236}">
                    <a16:creationId xmlns:a16="http://schemas.microsoft.com/office/drawing/2014/main" id="{D9125976-3F56-A331-58CD-071AE5D74F2F}"/>
                  </a:ext>
                </a:extLst>
              </p:cNvPr>
              <p:cNvSpPr/>
              <p:nvPr/>
            </p:nvSpPr>
            <p:spPr>
              <a:xfrm>
                <a:off x="9695232" y="3175385"/>
                <a:ext cx="131538" cy="253860"/>
              </a:xfrm>
              <a:custGeom>
                <a:avLst/>
                <a:gdLst>
                  <a:gd name="connsiteX0" fmla="*/ 46536 w 131538"/>
                  <a:gd name="connsiteY0" fmla="*/ 252357 h 253860"/>
                  <a:gd name="connsiteX1" fmla="*/ 13249 w 131538"/>
                  <a:gd name="connsiteY1" fmla="*/ 193030 h 253860"/>
                  <a:gd name="connsiteX2" fmla="*/ 18796 w 131538"/>
                  <a:gd name="connsiteY2" fmla="*/ 125663 h 253860"/>
                  <a:gd name="connsiteX3" fmla="*/ 69746 w 131538"/>
                  <a:gd name="connsiteY3" fmla="*/ 61127 h 253860"/>
                  <a:gd name="connsiteX4" fmla="*/ 131225 w 131538"/>
                  <a:gd name="connsiteY4" fmla="*/ 2138 h 253860"/>
                  <a:gd name="connsiteX5" fmla="*/ 129414 w 131538"/>
                  <a:gd name="connsiteY5" fmla="*/ 214 h 253860"/>
                  <a:gd name="connsiteX6" fmla="*/ 72124 w 131538"/>
                  <a:gd name="connsiteY6" fmla="*/ 45502 h 253860"/>
                  <a:gd name="connsiteX7" fmla="*/ 23439 w 131538"/>
                  <a:gd name="connsiteY7" fmla="*/ 94753 h 253860"/>
                  <a:gd name="connsiteX8" fmla="*/ 115 w 131538"/>
                  <a:gd name="connsiteY8" fmla="*/ 153062 h 253860"/>
                  <a:gd name="connsiteX9" fmla="*/ 10079 w 131538"/>
                  <a:gd name="connsiteY9" fmla="*/ 203899 h 253860"/>
                  <a:gd name="connsiteX10" fmla="*/ 45290 w 131538"/>
                  <a:gd name="connsiteY10" fmla="*/ 253263 h 253860"/>
                  <a:gd name="connsiteX11" fmla="*/ 46536 w 131538"/>
                  <a:gd name="connsiteY11" fmla="*/ 252357 h 25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538" h="253860">
                    <a:moveTo>
                      <a:pt x="46536" y="252357"/>
                    </a:moveTo>
                    <a:cubicBezTo>
                      <a:pt x="31296" y="235216"/>
                      <a:pt x="19940" y="214972"/>
                      <a:pt x="13249" y="193030"/>
                    </a:cubicBezTo>
                    <a:cubicBezTo>
                      <a:pt x="7520" y="170589"/>
                      <a:pt x="9467" y="146869"/>
                      <a:pt x="18796" y="125663"/>
                    </a:cubicBezTo>
                    <a:cubicBezTo>
                      <a:pt x="31772" y="101275"/>
                      <a:pt x="49038" y="79412"/>
                      <a:pt x="69746" y="61127"/>
                    </a:cubicBezTo>
                    <a:cubicBezTo>
                      <a:pt x="89899" y="41087"/>
                      <a:pt x="111525" y="22518"/>
                      <a:pt x="131225" y="2138"/>
                    </a:cubicBezTo>
                    <a:cubicBezTo>
                      <a:pt x="132244" y="1006"/>
                      <a:pt x="130546" y="-579"/>
                      <a:pt x="129414" y="214"/>
                    </a:cubicBezTo>
                    <a:cubicBezTo>
                      <a:pt x="109464" y="14197"/>
                      <a:pt x="90330" y="29312"/>
                      <a:pt x="72124" y="45502"/>
                    </a:cubicBezTo>
                    <a:cubicBezTo>
                      <a:pt x="54042" y="59983"/>
                      <a:pt x="37705" y="76502"/>
                      <a:pt x="23439" y="94753"/>
                    </a:cubicBezTo>
                    <a:cubicBezTo>
                      <a:pt x="10282" y="111578"/>
                      <a:pt x="2187" y="131799"/>
                      <a:pt x="115" y="153062"/>
                    </a:cubicBezTo>
                    <a:cubicBezTo>
                      <a:pt x="-689" y="170566"/>
                      <a:pt x="2730" y="188002"/>
                      <a:pt x="10079" y="203899"/>
                    </a:cubicBezTo>
                    <a:cubicBezTo>
                      <a:pt x="19634" y="221810"/>
                      <a:pt x="31466" y="238397"/>
                      <a:pt x="45290" y="253263"/>
                    </a:cubicBezTo>
                    <a:cubicBezTo>
                      <a:pt x="46083" y="254622"/>
                      <a:pt x="47328" y="253376"/>
                      <a:pt x="46536" y="252357"/>
                    </a:cubicBezTo>
                    <a:close/>
                  </a:path>
                </a:pathLst>
              </a:custGeom>
              <a:solidFill>
                <a:srgbClr val="263238"/>
              </a:solidFill>
              <a:ln w="11316" cap="flat">
                <a:noFill/>
                <a:prstDash val="solid"/>
                <a:miter/>
              </a:ln>
            </p:spPr>
            <p:txBody>
              <a:bodyPr rtlCol="0" anchor="ctr"/>
              <a:lstStyle/>
              <a:p>
                <a:endParaRPr lang="zh-CN" altLang="en-US"/>
              </a:p>
            </p:txBody>
          </p:sp>
          <p:sp>
            <p:nvSpPr>
              <p:cNvPr id="228" name="任意多边形: 形状 227">
                <a:extLst>
                  <a:ext uri="{FF2B5EF4-FFF2-40B4-BE49-F238E27FC236}">
                    <a16:creationId xmlns:a16="http://schemas.microsoft.com/office/drawing/2014/main" id="{05A9E721-4F1A-81F3-45F8-878A57FD7C32}"/>
                  </a:ext>
                </a:extLst>
              </p:cNvPr>
              <p:cNvSpPr/>
              <p:nvPr/>
            </p:nvSpPr>
            <p:spPr>
              <a:xfrm>
                <a:off x="10177488" y="3112662"/>
                <a:ext cx="105346" cy="389258"/>
              </a:xfrm>
              <a:custGeom>
                <a:avLst/>
                <a:gdLst>
                  <a:gd name="connsiteX0" fmla="*/ 104799 w 105346"/>
                  <a:gd name="connsiteY0" fmla="*/ 278057 h 389258"/>
                  <a:gd name="connsiteX1" fmla="*/ 35507 w 105346"/>
                  <a:gd name="connsiteY1" fmla="*/ 99168 h 389258"/>
                  <a:gd name="connsiteX2" fmla="*/ 1541 w 105346"/>
                  <a:gd name="connsiteY2" fmla="*/ 326 h 389258"/>
                  <a:gd name="connsiteX3" fmla="*/ 69 w 105346"/>
                  <a:gd name="connsiteY3" fmla="*/ 1231 h 389258"/>
                  <a:gd name="connsiteX4" fmla="*/ 24978 w 105346"/>
                  <a:gd name="connsiteY4" fmla="*/ 86940 h 389258"/>
                  <a:gd name="connsiteX5" fmla="*/ 58152 w 105346"/>
                  <a:gd name="connsiteY5" fmla="*/ 171176 h 389258"/>
                  <a:gd name="connsiteX6" fmla="*/ 87929 w 105346"/>
                  <a:gd name="connsiteY6" fmla="*/ 335234 h 389258"/>
                  <a:gd name="connsiteX7" fmla="*/ 25091 w 105346"/>
                  <a:gd name="connsiteY7" fmla="*/ 387542 h 389258"/>
                  <a:gd name="connsiteX8" fmla="*/ 25091 w 105346"/>
                  <a:gd name="connsiteY8" fmla="*/ 389240 h 389258"/>
                  <a:gd name="connsiteX9" fmla="*/ 84645 w 105346"/>
                  <a:gd name="connsiteY9" fmla="*/ 353802 h 389258"/>
                  <a:gd name="connsiteX10" fmla="*/ 104799 w 105346"/>
                  <a:gd name="connsiteY10" fmla="*/ 278057 h 389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346" h="389258">
                    <a:moveTo>
                      <a:pt x="104799" y="278057"/>
                    </a:moveTo>
                    <a:cubicBezTo>
                      <a:pt x="99477" y="212389"/>
                      <a:pt x="54981" y="160307"/>
                      <a:pt x="35507" y="99168"/>
                    </a:cubicBezTo>
                    <a:cubicBezTo>
                      <a:pt x="24865" y="66107"/>
                      <a:pt x="19090" y="31235"/>
                      <a:pt x="1541" y="326"/>
                    </a:cubicBezTo>
                    <a:cubicBezTo>
                      <a:pt x="1541" y="-467"/>
                      <a:pt x="-384" y="326"/>
                      <a:pt x="69" y="1231"/>
                    </a:cubicBezTo>
                    <a:cubicBezTo>
                      <a:pt x="13542" y="28291"/>
                      <a:pt x="17732" y="57842"/>
                      <a:pt x="24978" y="86940"/>
                    </a:cubicBezTo>
                    <a:cubicBezTo>
                      <a:pt x="33220" y="116049"/>
                      <a:pt x="44339" y="144264"/>
                      <a:pt x="58152" y="171176"/>
                    </a:cubicBezTo>
                    <a:cubicBezTo>
                      <a:pt x="81815" y="220994"/>
                      <a:pt x="110460" y="279869"/>
                      <a:pt x="87929" y="335234"/>
                    </a:cubicBezTo>
                    <a:cubicBezTo>
                      <a:pt x="77512" y="360822"/>
                      <a:pt x="53962" y="386183"/>
                      <a:pt x="25091" y="387542"/>
                    </a:cubicBezTo>
                    <a:cubicBezTo>
                      <a:pt x="23959" y="387542"/>
                      <a:pt x="24185" y="389467"/>
                      <a:pt x="25091" y="389240"/>
                    </a:cubicBezTo>
                    <a:cubicBezTo>
                      <a:pt x="48981" y="386138"/>
                      <a:pt x="70527" y="373322"/>
                      <a:pt x="84645" y="353802"/>
                    </a:cubicBezTo>
                    <a:cubicBezTo>
                      <a:pt x="100304" y="331826"/>
                      <a:pt x="107471" y="304913"/>
                      <a:pt x="104799" y="278057"/>
                    </a:cubicBezTo>
                    <a:close/>
                  </a:path>
                </a:pathLst>
              </a:custGeom>
              <a:solidFill>
                <a:srgbClr val="263238"/>
              </a:solidFill>
              <a:ln w="11316" cap="flat">
                <a:noFill/>
                <a:prstDash val="solid"/>
                <a:miter/>
              </a:ln>
            </p:spPr>
            <p:txBody>
              <a:bodyPr rtlCol="0" anchor="ctr"/>
              <a:lstStyle/>
              <a:p>
                <a:endParaRPr lang="zh-CN" altLang="en-US"/>
              </a:p>
            </p:txBody>
          </p:sp>
          <p:sp>
            <p:nvSpPr>
              <p:cNvPr id="229" name="任意多边形: 形状 228">
                <a:extLst>
                  <a:ext uri="{FF2B5EF4-FFF2-40B4-BE49-F238E27FC236}">
                    <a16:creationId xmlns:a16="http://schemas.microsoft.com/office/drawing/2014/main" id="{2E0F8204-3BDE-3675-F08C-416BB2843733}"/>
                  </a:ext>
                </a:extLst>
              </p:cNvPr>
              <p:cNvSpPr/>
              <p:nvPr/>
            </p:nvSpPr>
            <p:spPr>
              <a:xfrm>
                <a:off x="10170311" y="3213726"/>
                <a:ext cx="116558" cy="292148"/>
              </a:xfrm>
              <a:custGeom>
                <a:avLst/>
                <a:gdLst>
                  <a:gd name="connsiteX0" fmla="*/ 110391 w 116558"/>
                  <a:gd name="connsiteY0" fmla="*/ 193863 h 292148"/>
                  <a:gd name="connsiteX1" fmla="*/ 111976 w 116558"/>
                  <a:gd name="connsiteY1" fmla="*/ 124572 h 292148"/>
                  <a:gd name="connsiteX2" fmla="*/ 74386 w 116558"/>
                  <a:gd name="connsiteY2" fmla="*/ 66036 h 292148"/>
                  <a:gd name="connsiteX3" fmla="*/ 29098 w 116558"/>
                  <a:gd name="connsiteY3" fmla="*/ 481 h 292148"/>
                  <a:gd name="connsiteX4" fmla="*/ 27399 w 116558"/>
                  <a:gd name="connsiteY4" fmla="*/ 1161 h 292148"/>
                  <a:gd name="connsiteX5" fmla="*/ 96351 w 116558"/>
                  <a:gd name="connsiteY5" fmla="*/ 110985 h 292148"/>
                  <a:gd name="connsiteX6" fmla="*/ 73707 w 116558"/>
                  <a:gd name="connsiteY6" fmla="*/ 243454 h 292148"/>
                  <a:gd name="connsiteX7" fmla="*/ 0 w 116558"/>
                  <a:gd name="connsiteY7" fmla="*/ 291346 h 292148"/>
                  <a:gd name="connsiteX8" fmla="*/ 0 w 116558"/>
                  <a:gd name="connsiteY8" fmla="*/ 292139 h 292148"/>
                  <a:gd name="connsiteX9" fmla="*/ 110391 w 116558"/>
                  <a:gd name="connsiteY9" fmla="*/ 193863 h 29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558" h="292148">
                    <a:moveTo>
                      <a:pt x="110391" y="193863"/>
                    </a:moveTo>
                    <a:cubicBezTo>
                      <a:pt x="118033" y="171479"/>
                      <a:pt x="118588" y="147284"/>
                      <a:pt x="111976" y="124572"/>
                    </a:cubicBezTo>
                    <a:cubicBezTo>
                      <a:pt x="103812" y="102584"/>
                      <a:pt x="90984" y="82612"/>
                      <a:pt x="74386" y="66036"/>
                    </a:cubicBezTo>
                    <a:cubicBezTo>
                      <a:pt x="56497" y="46109"/>
                      <a:pt x="37250" y="26748"/>
                      <a:pt x="29098" y="481"/>
                    </a:cubicBezTo>
                    <a:cubicBezTo>
                      <a:pt x="29098" y="-651"/>
                      <a:pt x="27173" y="481"/>
                      <a:pt x="27399" y="1161"/>
                    </a:cubicBezTo>
                    <a:cubicBezTo>
                      <a:pt x="39627" y="44184"/>
                      <a:pt x="76424" y="72263"/>
                      <a:pt x="96351" y="110985"/>
                    </a:cubicBezTo>
                    <a:cubicBezTo>
                      <a:pt x="118995" y="155141"/>
                      <a:pt x="105749" y="207789"/>
                      <a:pt x="73707" y="243454"/>
                    </a:cubicBezTo>
                    <a:cubicBezTo>
                      <a:pt x="53248" y="264989"/>
                      <a:pt x="27988" y="281394"/>
                      <a:pt x="0" y="291346"/>
                    </a:cubicBezTo>
                    <a:cubicBezTo>
                      <a:pt x="0" y="291346"/>
                      <a:pt x="0" y="292252"/>
                      <a:pt x="0" y="292139"/>
                    </a:cubicBezTo>
                    <a:cubicBezTo>
                      <a:pt x="47666" y="275722"/>
                      <a:pt x="94653" y="243794"/>
                      <a:pt x="110391" y="193863"/>
                    </a:cubicBezTo>
                    <a:close/>
                  </a:path>
                </a:pathLst>
              </a:custGeom>
              <a:solidFill>
                <a:srgbClr val="263238"/>
              </a:solidFill>
              <a:ln w="11316" cap="flat">
                <a:noFill/>
                <a:prstDash val="solid"/>
                <a:miter/>
              </a:ln>
            </p:spPr>
            <p:txBody>
              <a:bodyPr rtlCol="0" anchor="ctr"/>
              <a:lstStyle/>
              <a:p>
                <a:endParaRPr lang="zh-CN" altLang="en-US"/>
              </a:p>
            </p:txBody>
          </p:sp>
          <p:sp>
            <p:nvSpPr>
              <p:cNvPr id="230" name="任意多边形: 形状 229">
                <a:extLst>
                  <a:ext uri="{FF2B5EF4-FFF2-40B4-BE49-F238E27FC236}">
                    <a16:creationId xmlns:a16="http://schemas.microsoft.com/office/drawing/2014/main" id="{1F8CD3F0-D529-8F69-115F-48F673CFFA8F}"/>
                  </a:ext>
                </a:extLst>
              </p:cNvPr>
              <p:cNvSpPr/>
              <p:nvPr/>
            </p:nvSpPr>
            <p:spPr>
              <a:xfrm>
                <a:off x="9512866" y="3464385"/>
                <a:ext cx="898403" cy="1403166"/>
              </a:xfrm>
              <a:custGeom>
                <a:avLst/>
                <a:gdLst>
                  <a:gd name="connsiteX0" fmla="*/ 898153 w 898403"/>
                  <a:gd name="connsiteY0" fmla="*/ 1395267 h 1403166"/>
                  <a:gd name="connsiteX1" fmla="*/ 535 w 898403"/>
                  <a:gd name="connsiteY1" fmla="*/ 1402400 h 1403166"/>
                  <a:gd name="connsiteX2" fmla="*/ 347332 w 898403"/>
                  <a:gd name="connsiteY2" fmla="*/ 29819 h 1403166"/>
                  <a:gd name="connsiteX3" fmla="*/ 511163 w 898403"/>
                  <a:gd name="connsiteY3" fmla="*/ 29819 h 1403166"/>
                  <a:gd name="connsiteX4" fmla="*/ 785724 w 898403"/>
                  <a:gd name="connsiteY4" fmla="*/ 775607 h 1403166"/>
                  <a:gd name="connsiteX5" fmla="*/ 898153 w 898403"/>
                  <a:gd name="connsiteY5" fmla="*/ 1395267 h 1403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8403" h="1403166">
                    <a:moveTo>
                      <a:pt x="898153" y="1395267"/>
                    </a:moveTo>
                    <a:cubicBezTo>
                      <a:pt x="889435" y="1404777"/>
                      <a:pt x="1554" y="1403532"/>
                      <a:pt x="535" y="1402400"/>
                    </a:cubicBezTo>
                    <a:cubicBezTo>
                      <a:pt x="-7843" y="1392549"/>
                      <a:pt x="81036" y="315476"/>
                      <a:pt x="347332" y="29819"/>
                    </a:cubicBezTo>
                    <a:cubicBezTo>
                      <a:pt x="403942" y="-31208"/>
                      <a:pt x="500633" y="18496"/>
                      <a:pt x="511163" y="29819"/>
                    </a:cubicBezTo>
                    <a:cubicBezTo>
                      <a:pt x="619516" y="145417"/>
                      <a:pt x="716093" y="471381"/>
                      <a:pt x="785724" y="775607"/>
                    </a:cubicBezTo>
                    <a:cubicBezTo>
                      <a:pt x="858752" y="1094777"/>
                      <a:pt x="902116" y="1390625"/>
                      <a:pt x="898153" y="1395267"/>
                    </a:cubicBezTo>
                    <a:close/>
                  </a:path>
                </a:pathLst>
              </a:custGeom>
              <a:solidFill>
                <a:schemeClr val="accent2"/>
              </a:solidFill>
              <a:ln w="11316" cap="flat">
                <a:noFill/>
                <a:prstDash val="solid"/>
                <a:miter/>
              </a:ln>
            </p:spPr>
            <p:txBody>
              <a:bodyPr rtlCol="0" anchor="ctr"/>
              <a:lstStyle/>
              <a:p>
                <a:endParaRPr lang="zh-CN" altLang="en-US"/>
              </a:p>
            </p:txBody>
          </p:sp>
          <p:sp>
            <p:nvSpPr>
              <p:cNvPr id="231" name="任意多边形: 形状 230">
                <a:extLst>
                  <a:ext uri="{FF2B5EF4-FFF2-40B4-BE49-F238E27FC236}">
                    <a16:creationId xmlns:a16="http://schemas.microsoft.com/office/drawing/2014/main" id="{AFB9B820-886E-4316-84BA-B07506C60ABF}"/>
                  </a:ext>
                </a:extLst>
              </p:cNvPr>
              <p:cNvSpPr/>
              <p:nvPr/>
            </p:nvSpPr>
            <p:spPr>
              <a:xfrm>
                <a:off x="9867784" y="3551380"/>
                <a:ext cx="24229" cy="21964"/>
              </a:xfrm>
              <a:custGeom>
                <a:avLst/>
                <a:gdLst>
                  <a:gd name="connsiteX0" fmla="*/ 24229 w 24229"/>
                  <a:gd name="connsiteY0" fmla="*/ 6001 h 21964"/>
                  <a:gd name="connsiteX1" fmla="*/ 12114 w 24229"/>
                  <a:gd name="connsiteY1" fmla="*/ 21965 h 21964"/>
                  <a:gd name="connsiteX2" fmla="*/ 0 w 24229"/>
                  <a:gd name="connsiteY2" fmla="*/ 6001 h 21964"/>
                  <a:gd name="connsiteX3" fmla="*/ 6114 w 24229"/>
                  <a:gd name="connsiteY3" fmla="*/ 0 h 21964"/>
                  <a:gd name="connsiteX4" fmla="*/ 12114 w 24229"/>
                  <a:gd name="connsiteY4" fmla="*/ 7246 h 21964"/>
                  <a:gd name="connsiteX5" fmla="*/ 18228 w 24229"/>
                  <a:gd name="connsiteY5" fmla="*/ 0 h 21964"/>
                  <a:gd name="connsiteX6" fmla="*/ 24229 w 24229"/>
                  <a:gd name="connsiteY6"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1964">
                    <a:moveTo>
                      <a:pt x="24229" y="6001"/>
                    </a:moveTo>
                    <a:cubicBezTo>
                      <a:pt x="24229" y="10982"/>
                      <a:pt x="20493" y="16530"/>
                      <a:pt x="12114" y="21965"/>
                    </a:cubicBezTo>
                    <a:cubicBezTo>
                      <a:pt x="3849" y="16530"/>
                      <a:pt x="0" y="10643"/>
                      <a:pt x="0" y="6001"/>
                    </a:cubicBezTo>
                    <a:cubicBezTo>
                      <a:pt x="56" y="2672"/>
                      <a:pt x="2785" y="0"/>
                      <a:pt x="6114" y="0"/>
                    </a:cubicBezTo>
                    <a:cubicBezTo>
                      <a:pt x="9680" y="521"/>
                      <a:pt x="12273" y="3646"/>
                      <a:pt x="12114" y="7246"/>
                    </a:cubicBezTo>
                    <a:cubicBezTo>
                      <a:pt x="12024" y="3634"/>
                      <a:pt x="14651" y="521"/>
                      <a:pt x="18228" y="0"/>
                    </a:cubicBezTo>
                    <a:cubicBezTo>
                      <a:pt x="21546" y="0"/>
                      <a:pt x="24229" y="2683"/>
                      <a:pt x="24229" y="6001"/>
                    </a:cubicBezTo>
                    <a:close/>
                  </a:path>
                </a:pathLst>
              </a:custGeom>
              <a:solidFill>
                <a:srgbClr val="FFFFFF"/>
              </a:solidFill>
              <a:ln w="11316" cap="flat">
                <a:noFill/>
                <a:prstDash val="solid"/>
                <a:miter/>
              </a:ln>
            </p:spPr>
            <p:txBody>
              <a:bodyPr rtlCol="0" anchor="ctr"/>
              <a:lstStyle/>
              <a:p>
                <a:endParaRPr lang="zh-CN" altLang="en-US"/>
              </a:p>
            </p:txBody>
          </p:sp>
          <p:sp>
            <p:nvSpPr>
              <p:cNvPr id="232" name="任意多边形: 形状 231">
                <a:extLst>
                  <a:ext uri="{FF2B5EF4-FFF2-40B4-BE49-F238E27FC236}">
                    <a16:creationId xmlns:a16="http://schemas.microsoft.com/office/drawing/2014/main" id="{0A27D0D8-DFB0-B53B-9BF8-875C3624D2A6}"/>
                  </a:ext>
                </a:extLst>
              </p:cNvPr>
              <p:cNvSpPr/>
              <p:nvPr/>
            </p:nvSpPr>
            <p:spPr>
              <a:xfrm>
                <a:off x="9980325" y="3551380"/>
                <a:ext cx="24229" cy="21964"/>
              </a:xfrm>
              <a:custGeom>
                <a:avLst/>
                <a:gdLst>
                  <a:gd name="connsiteX0" fmla="*/ 24230 w 24229"/>
                  <a:gd name="connsiteY0" fmla="*/ 6001 h 21964"/>
                  <a:gd name="connsiteX1" fmla="*/ 12115 w 24229"/>
                  <a:gd name="connsiteY1" fmla="*/ 21965 h 21964"/>
                  <a:gd name="connsiteX2" fmla="*/ 0 w 24229"/>
                  <a:gd name="connsiteY2" fmla="*/ 6001 h 21964"/>
                  <a:gd name="connsiteX3" fmla="*/ 6001 w 24229"/>
                  <a:gd name="connsiteY3" fmla="*/ 0 h 21964"/>
                  <a:gd name="connsiteX4" fmla="*/ 11232 w 24229"/>
                  <a:gd name="connsiteY4" fmla="*/ 6884 h 21964"/>
                  <a:gd name="connsiteX5" fmla="*/ 18115 w 24229"/>
                  <a:gd name="connsiteY5" fmla="*/ 1664 h 21964"/>
                  <a:gd name="connsiteX6" fmla="*/ 18115 w 24229"/>
                  <a:gd name="connsiteY6" fmla="*/ 0 h 21964"/>
                  <a:gd name="connsiteX7" fmla="*/ 24230 w 24229"/>
                  <a:gd name="connsiteY7"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29" h="21964">
                    <a:moveTo>
                      <a:pt x="24230" y="6001"/>
                    </a:moveTo>
                    <a:cubicBezTo>
                      <a:pt x="24230" y="10982"/>
                      <a:pt x="20380" y="16530"/>
                      <a:pt x="12115" y="21965"/>
                    </a:cubicBezTo>
                    <a:cubicBezTo>
                      <a:pt x="3736" y="16530"/>
                      <a:pt x="0" y="10643"/>
                      <a:pt x="0" y="6001"/>
                    </a:cubicBezTo>
                    <a:cubicBezTo>
                      <a:pt x="0" y="2683"/>
                      <a:pt x="2683" y="0"/>
                      <a:pt x="6001" y="0"/>
                    </a:cubicBezTo>
                    <a:cubicBezTo>
                      <a:pt x="5537" y="3340"/>
                      <a:pt x="7880" y="6431"/>
                      <a:pt x="11232" y="6884"/>
                    </a:cubicBezTo>
                    <a:cubicBezTo>
                      <a:pt x="14572" y="7348"/>
                      <a:pt x="17651" y="5004"/>
                      <a:pt x="18115" y="1664"/>
                    </a:cubicBezTo>
                    <a:cubicBezTo>
                      <a:pt x="18195" y="1110"/>
                      <a:pt x="18195" y="555"/>
                      <a:pt x="18115" y="0"/>
                    </a:cubicBezTo>
                    <a:cubicBezTo>
                      <a:pt x="21444" y="0"/>
                      <a:pt x="24173" y="2672"/>
                      <a:pt x="24230" y="6001"/>
                    </a:cubicBezTo>
                    <a:close/>
                  </a:path>
                </a:pathLst>
              </a:custGeom>
              <a:solidFill>
                <a:srgbClr val="FFFFFF"/>
              </a:solidFill>
              <a:ln w="11316" cap="flat">
                <a:noFill/>
                <a:prstDash val="solid"/>
                <a:miter/>
              </a:ln>
            </p:spPr>
            <p:txBody>
              <a:bodyPr rtlCol="0" anchor="ctr"/>
              <a:lstStyle/>
              <a:p>
                <a:endParaRPr lang="zh-CN" altLang="en-US"/>
              </a:p>
            </p:txBody>
          </p:sp>
          <p:sp>
            <p:nvSpPr>
              <p:cNvPr id="233" name="任意多边形: 形状 232">
                <a:extLst>
                  <a:ext uri="{FF2B5EF4-FFF2-40B4-BE49-F238E27FC236}">
                    <a16:creationId xmlns:a16="http://schemas.microsoft.com/office/drawing/2014/main" id="{9ED03A29-7485-190F-A8B9-9B16484C48DA}"/>
                  </a:ext>
                </a:extLst>
              </p:cNvPr>
              <p:cNvSpPr/>
              <p:nvPr/>
            </p:nvSpPr>
            <p:spPr>
              <a:xfrm>
                <a:off x="9923715" y="3475182"/>
                <a:ext cx="24229" cy="22078"/>
              </a:xfrm>
              <a:custGeom>
                <a:avLst/>
                <a:gdLst>
                  <a:gd name="connsiteX0" fmla="*/ 24230 w 24229"/>
                  <a:gd name="connsiteY0" fmla="*/ 6114 h 22078"/>
                  <a:gd name="connsiteX1" fmla="*/ 12115 w 24229"/>
                  <a:gd name="connsiteY1" fmla="*/ 22078 h 22078"/>
                  <a:gd name="connsiteX2" fmla="*/ 0 w 24229"/>
                  <a:gd name="connsiteY2" fmla="*/ 6114 h 22078"/>
                  <a:gd name="connsiteX3" fmla="*/ 6114 w 24229"/>
                  <a:gd name="connsiteY3" fmla="*/ 0 h 22078"/>
                  <a:gd name="connsiteX4" fmla="*/ 12115 w 24229"/>
                  <a:gd name="connsiteY4" fmla="*/ 7246 h 22078"/>
                  <a:gd name="connsiteX5" fmla="*/ 18229 w 24229"/>
                  <a:gd name="connsiteY5" fmla="*/ 0 h 22078"/>
                  <a:gd name="connsiteX6" fmla="*/ 24230 w 24229"/>
                  <a:gd name="connsiteY6" fmla="*/ 6114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8">
                    <a:moveTo>
                      <a:pt x="24230" y="6114"/>
                    </a:moveTo>
                    <a:cubicBezTo>
                      <a:pt x="24230" y="11096"/>
                      <a:pt x="20380" y="16644"/>
                      <a:pt x="12115" y="22078"/>
                    </a:cubicBezTo>
                    <a:cubicBezTo>
                      <a:pt x="3850" y="16644"/>
                      <a:pt x="0" y="10756"/>
                      <a:pt x="0" y="6114"/>
                    </a:cubicBezTo>
                    <a:cubicBezTo>
                      <a:pt x="0" y="2740"/>
                      <a:pt x="2740" y="0"/>
                      <a:pt x="6114" y="0"/>
                    </a:cubicBezTo>
                    <a:cubicBezTo>
                      <a:pt x="9398" y="0"/>
                      <a:pt x="12115" y="3963"/>
                      <a:pt x="12115" y="7246"/>
                    </a:cubicBezTo>
                    <a:cubicBezTo>
                      <a:pt x="12069" y="3646"/>
                      <a:pt x="14674" y="566"/>
                      <a:pt x="18229" y="0"/>
                    </a:cubicBezTo>
                    <a:cubicBezTo>
                      <a:pt x="21558" y="57"/>
                      <a:pt x="24230" y="2785"/>
                      <a:pt x="24230" y="6114"/>
                    </a:cubicBezTo>
                    <a:close/>
                  </a:path>
                </a:pathLst>
              </a:custGeom>
              <a:solidFill>
                <a:srgbClr val="FFFFFF"/>
              </a:solidFill>
              <a:ln w="11316" cap="flat">
                <a:noFill/>
                <a:prstDash val="solid"/>
                <a:miter/>
              </a:ln>
            </p:spPr>
            <p:txBody>
              <a:bodyPr rtlCol="0" anchor="ctr"/>
              <a:lstStyle/>
              <a:p>
                <a:endParaRPr lang="zh-CN" altLang="en-US"/>
              </a:p>
            </p:txBody>
          </p:sp>
          <p:sp>
            <p:nvSpPr>
              <p:cNvPr id="234" name="任意多边形: 形状 233">
                <a:extLst>
                  <a:ext uri="{FF2B5EF4-FFF2-40B4-BE49-F238E27FC236}">
                    <a16:creationId xmlns:a16="http://schemas.microsoft.com/office/drawing/2014/main" id="{E2A8ED38-6AAE-2675-28D3-B7723D7DEBA8}"/>
                  </a:ext>
                </a:extLst>
              </p:cNvPr>
              <p:cNvSpPr/>
              <p:nvPr/>
            </p:nvSpPr>
            <p:spPr>
              <a:xfrm>
                <a:off x="9755355" y="3709890"/>
                <a:ext cx="24229" cy="22078"/>
              </a:xfrm>
              <a:custGeom>
                <a:avLst/>
                <a:gdLst>
                  <a:gd name="connsiteX0" fmla="*/ 24230 w 24229"/>
                  <a:gd name="connsiteY0" fmla="*/ 6114 h 22078"/>
                  <a:gd name="connsiteX1" fmla="*/ 12115 w 24229"/>
                  <a:gd name="connsiteY1" fmla="*/ 22078 h 22078"/>
                  <a:gd name="connsiteX2" fmla="*/ 0 w 24229"/>
                  <a:gd name="connsiteY2" fmla="*/ 6114 h 22078"/>
                  <a:gd name="connsiteX3" fmla="*/ 6001 w 24229"/>
                  <a:gd name="connsiteY3" fmla="*/ 0 h 22078"/>
                  <a:gd name="connsiteX4" fmla="*/ 12115 w 24229"/>
                  <a:gd name="connsiteY4" fmla="*/ 7246 h 22078"/>
                  <a:gd name="connsiteX5" fmla="*/ 18115 w 24229"/>
                  <a:gd name="connsiteY5" fmla="*/ 0 h 22078"/>
                  <a:gd name="connsiteX6" fmla="*/ 24230 w 24229"/>
                  <a:gd name="connsiteY6" fmla="*/ 6114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8">
                    <a:moveTo>
                      <a:pt x="24230" y="6114"/>
                    </a:moveTo>
                    <a:cubicBezTo>
                      <a:pt x="24230" y="11096"/>
                      <a:pt x="20380" y="16644"/>
                      <a:pt x="12115" y="22078"/>
                    </a:cubicBezTo>
                    <a:cubicBezTo>
                      <a:pt x="3736" y="16644"/>
                      <a:pt x="0" y="10756"/>
                      <a:pt x="0" y="6114"/>
                    </a:cubicBezTo>
                    <a:cubicBezTo>
                      <a:pt x="0" y="2785"/>
                      <a:pt x="2672" y="57"/>
                      <a:pt x="6001" y="0"/>
                    </a:cubicBezTo>
                    <a:cubicBezTo>
                      <a:pt x="9556" y="566"/>
                      <a:pt x="12160" y="3646"/>
                      <a:pt x="12115" y="7246"/>
                    </a:cubicBezTo>
                    <a:cubicBezTo>
                      <a:pt x="12115" y="3963"/>
                      <a:pt x="14832" y="0"/>
                      <a:pt x="18115" y="0"/>
                    </a:cubicBezTo>
                    <a:cubicBezTo>
                      <a:pt x="21490" y="0"/>
                      <a:pt x="24230" y="2740"/>
                      <a:pt x="24230" y="6114"/>
                    </a:cubicBezTo>
                    <a:close/>
                  </a:path>
                </a:pathLst>
              </a:custGeom>
              <a:solidFill>
                <a:srgbClr val="FFFFFF"/>
              </a:solidFill>
              <a:ln w="11316" cap="flat">
                <a:noFill/>
                <a:prstDash val="solid"/>
                <a:miter/>
              </a:ln>
            </p:spPr>
            <p:txBody>
              <a:bodyPr rtlCol="0" anchor="ctr"/>
              <a:lstStyle/>
              <a:p>
                <a:endParaRPr lang="zh-CN" altLang="en-US"/>
              </a:p>
            </p:txBody>
          </p:sp>
          <p:sp>
            <p:nvSpPr>
              <p:cNvPr id="235" name="任意多边形: 形状 234">
                <a:extLst>
                  <a:ext uri="{FF2B5EF4-FFF2-40B4-BE49-F238E27FC236}">
                    <a16:creationId xmlns:a16="http://schemas.microsoft.com/office/drawing/2014/main" id="{461583E8-7DE8-8D0A-B014-7912A71C571E}"/>
                  </a:ext>
                </a:extLst>
              </p:cNvPr>
              <p:cNvSpPr/>
              <p:nvPr/>
            </p:nvSpPr>
            <p:spPr>
              <a:xfrm>
                <a:off x="9867784" y="3709890"/>
                <a:ext cx="24229" cy="22078"/>
              </a:xfrm>
              <a:custGeom>
                <a:avLst/>
                <a:gdLst>
                  <a:gd name="connsiteX0" fmla="*/ 24229 w 24229"/>
                  <a:gd name="connsiteY0" fmla="*/ 6114 h 22078"/>
                  <a:gd name="connsiteX1" fmla="*/ 12114 w 24229"/>
                  <a:gd name="connsiteY1" fmla="*/ 22078 h 22078"/>
                  <a:gd name="connsiteX2" fmla="*/ 0 w 24229"/>
                  <a:gd name="connsiteY2" fmla="*/ 6114 h 22078"/>
                  <a:gd name="connsiteX3" fmla="*/ 6114 w 24229"/>
                  <a:gd name="connsiteY3" fmla="*/ 0 h 22078"/>
                  <a:gd name="connsiteX4" fmla="*/ 12114 w 24229"/>
                  <a:gd name="connsiteY4" fmla="*/ 7246 h 22078"/>
                  <a:gd name="connsiteX5" fmla="*/ 18228 w 24229"/>
                  <a:gd name="connsiteY5" fmla="*/ 0 h 22078"/>
                  <a:gd name="connsiteX6" fmla="*/ 24229 w 24229"/>
                  <a:gd name="connsiteY6" fmla="*/ 6114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8">
                    <a:moveTo>
                      <a:pt x="24229" y="6114"/>
                    </a:moveTo>
                    <a:cubicBezTo>
                      <a:pt x="24229" y="11096"/>
                      <a:pt x="20493" y="16644"/>
                      <a:pt x="12114" y="22078"/>
                    </a:cubicBezTo>
                    <a:cubicBezTo>
                      <a:pt x="3849" y="16644"/>
                      <a:pt x="0" y="10756"/>
                      <a:pt x="0" y="6114"/>
                    </a:cubicBezTo>
                    <a:cubicBezTo>
                      <a:pt x="0" y="2740"/>
                      <a:pt x="2740" y="0"/>
                      <a:pt x="6114" y="0"/>
                    </a:cubicBezTo>
                    <a:cubicBezTo>
                      <a:pt x="9511" y="0"/>
                      <a:pt x="12114" y="3963"/>
                      <a:pt x="12114" y="7246"/>
                    </a:cubicBezTo>
                    <a:cubicBezTo>
                      <a:pt x="12069" y="3646"/>
                      <a:pt x="14673" y="566"/>
                      <a:pt x="18228" y="0"/>
                    </a:cubicBezTo>
                    <a:cubicBezTo>
                      <a:pt x="21557" y="57"/>
                      <a:pt x="24229" y="2785"/>
                      <a:pt x="24229" y="6114"/>
                    </a:cubicBezTo>
                    <a:close/>
                  </a:path>
                </a:pathLst>
              </a:custGeom>
              <a:solidFill>
                <a:srgbClr val="FFFFFF"/>
              </a:solidFill>
              <a:ln w="11316" cap="flat">
                <a:noFill/>
                <a:prstDash val="solid"/>
                <a:miter/>
              </a:ln>
            </p:spPr>
            <p:txBody>
              <a:bodyPr rtlCol="0" anchor="ctr"/>
              <a:lstStyle/>
              <a:p>
                <a:endParaRPr lang="zh-CN" altLang="en-US"/>
              </a:p>
            </p:txBody>
          </p:sp>
          <p:sp>
            <p:nvSpPr>
              <p:cNvPr id="236" name="任意多边形: 形状 235">
                <a:extLst>
                  <a:ext uri="{FF2B5EF4-FFF2-40B4-BE49-F238E27FC236}">
                    <a16:creationId xmlns:a16="http://schemas.microsoft.com/office/drawing/2014/main" id="{779936D9-3121-39E4-4D3A-41CA5ADE2427}"/>
                  </a:ext>
                </a:extLst>
              </p:cNvPr>
              <p:cNvSpPr/>
              <p:nvPr/>
            </p:nvSpPr>
            <p:spPr>
              <a:xfrm>
                <a:off x="9980325" y="3709890"/>
                <a:ext cx="24229" cy="22078"/>
              </a:xfrm>
              <a:custGeom>
                <a:avLst/>
                <a:gdLst>
                  <a:gd name="connsiteX0" fmla="*/ 24230 w 24229"/>
                  <a:gd name="connsiteY0" fmla="*/ 6114 h 22078"/>
                  <a:gd name="connsiteX1" fmla="*/ 12115 w 24229"/>
                  <a:gd name="connsiteY1" fmla="*/ 22078 h 22078"/>
                  <a:gd name="connsiteX2" fmla="*/ 0 w 24229"/>
                  <a:gd name="connsiteY2" fmla="*/ 6114 h 22078"/>
                  <a:gd name="connsiteX3" fmla="*/ 6001 w 24229"/>
                  <a:gd name="connsiteY3" fmla="*/ 0 h 22078"/>
                  <a:gd name="connsiteX4" fmla="*/ 12115 w 24229"/>
                  <a:gd name="connsiteY4" fmla="*/ 7246 h 22078"/>
                  <a:gd name="connsiteX5" fmla="*/ 18115 w 24229"/>
                  <a:gd name="connsiteY5" fmla="*/ 0 h 22078"/>
                  <a:gd name="connsiteX6" fmla="*/ 24230 w 24229"/>
                  <a:gd name="connsiteY6" fmla="*/ 6114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8">
                    <a:moveTo>
                      <a:pt x="24230" y="6114"/>
                    </a:moveTo>
                    <a:cubicBezTo>
                      <a:pt x="24230" y="11096"/>
                      <a:pt x="20380" y="16644"/>
                      <a:pt x="12115" y="22078"/>
                    </a:cubicBezTo>
                    <a:cubicBezTo>
                      <a:pt x="3736" y="16644"/>
                      <a:pt x="0" y="10756"/>
                      <a:pt x="0" y="6114"/>
                    </a:cubicBezTo>
                    <a:cubicBezTo>
                      <a:pt x="0" y="2785"/>
                      <a:pt x="2672" y="57"/>
                      <a:pt x="6001" y="0"/>
                    </a:cubicBezTo>
                    <a:cubicBezTo>
                      <a:pt x="9556" y="566"/>
                      <a:pt x="12160" y="3646"/>
                      <a:pt x="12115" y="7246"/>
                    </a:cubicBezTo>
                    <a:cubicBezTo>
                      <a:pt x="12115" y="3963"/>
                      <a:pt x="14832" y="0"/>
                      <a:pt x="18115" y="0"/>
                    </a:cubicBezTo>
                    <a:cubicBezTo>
                      <a:pt x="21490" y="0"/>
                      <a:pt x="24230" y="2740"/>
                      <a:pt x="24230" y="6114"/>
                    </a:cubicBezTo>
                    <a:close/>
                  </a:path>
                </a:pathLst>
              </a:custGeom>
              <a:solidFill>
                <a:srgbClr val="FFFFFF"/>
              </a:solidFill>
              <a:ln w="11316" cap="flat">
                <a:noFill/>
                <a:prstDash val="solid"/>
                <a:miter/>
              </a:ln>
            </p:spPr>
            <p:txBody>
              <a:bodyPr rtlCol="0" anchor="ctr"/>
              <a:lstStyle/>
              <a:p>
                <a:endParaRPr lang="zh-CN" altLang="en-US"/>
              </a:p>
            </p:txBody>
          </p:sp>
          <p:sp>
            <p:nvSpPr>
              <p:cNvPr id="237" name="任意多边形: 形状 236">
                <a:extLst>
                  <a:ext uri="{FF2B5EF4-FFF2-40B4-BE49-F238E27FC236}">
                    <a16:creationId xmlns:a16="http://schemas.microsoft.com/office/drawing/2014/main" id="{736F3643-F153-71A3-51C1-1940C2045F11}"/>
                  </a:ext>
                </a:extLst>
              </p:cNvPr>
              <p:cNvSpPr/>
              <p:nvPr/>
            </p:nvSpPr>
            <p:spPr>
              <a:xfrm>
                <a:off x="10092754" y="3709890"/>
                <a:ext cx="24229" cy="22078"/>
              </a:xfrm>
              <a:custGeom>
                <a:avLst/>
                <a:gdLst>
                  <a:gd name="connsiteX0" fmla="*/ 24229 w 24229"/>
                  <a:gd name="connsiteY0" fmla="*/ 6114 h 22078"/>
                  <a:gd name="connsiteX1" fmla="*/ 12114 w 24229"/>
                  <a:gd name="connsiteY1" fmla="*/ 22078 h 22078"/>
                  <a:gd name="connsiteX2" fmla="*/ 0 w 24229"/>
                  <a:gd name="connsiteY2" fmla="*/ 6114 h 22078"/>
                  <a:gd name="connsiteX3" fmla="*/ 6114 w 24229"/>
                  <a:gd name="connsiteY3" fmla="*/ 0 h 22078"/>
                  <a:gd name="connsiteX4" fmla="*/ 12114 w 24229"/>
                  <a:gd name="connsiteY4" fmla="*/ 7246 h 22078"/>
                  <a:gd name="connsiteX5" fmla="*/ 18228 w 24229"/>
                  <a:gd name="connsiteY5" fmla="*/ 0 h 22078"/>
                  <a:gd name="connsiteX6" fmla="*/ 24229 w 24229"/>
                  <a:gd name="connsiteY6" fmla="*/ 6114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8">
                    <a:moveTo>
                      <a:pt x="24229" y="6114"/>
                    </a:moveTo>
                    <a:cubicBezTo>
                      <a:pt x="24229" y="11096"/>
                      <a:pt x="20493" y="16644"/>
                      <a:pt x="12114" y="22078"/>
                    </a:cubicBezTo>
                    <a:cubicBezTo>
                      <a:pt x="3849" y="16644"/>
                      <a:pt x="0" y="10756"/>
                      <a:pt x="0" y="6114"/>
                    </a:cubicBezTo>
                    <a:cubicBezTo>
                      <a:pt x="0" y="2740"/>
                      <a:pt x="2740" y="0"/>
                      <a:pt x="6114" y="0"/>
                    </a:cubicBezTo>
                    <a:cubicBezTo>
                      <a:pt x="9397" y="0"/>
                      <a:pt x="12114" y="3963"/>
                      <a:pt x="12114" y="7246"/>
                    </a:cubicBezTo>
                    <a:cubicBezTo>
                      <a:pt x="12069" y="3646"/>
                      <a:pt x="14673" y="566"/>
                      <a:pt x="18228" y="0"/>
                    </a:cubicBezTo>
                    <a:cubicBezTo>
                      <a:pt x="21557" y="57"/>
                      <a:pt x="24229" y="2785"/>
                      <a:pt x="24229" y="6114"/>
                    </a:cubicBezTo>
                    <a:close/>
                  </a:path>
                </a:pathLst>
              </a:custGeom>
              <a:solidFill>
                <a:srgbClr val="FFFFFF"/>
              </a:solidFill>
              <a:ln w="11316" cap="flat">
                <a:noFill/>
                <a:prstDash val="solid"/>
                <a:miter/>
              </a:ln>
            </p:spPr>
            <p:txBody>
              <a:bodyPr rtlCol="0" anchor="ctr"/>
              <a:lstStyle/>
              <a:p>
                <a:endParaRPr lang="zh-CN" altLang="en-US"/>
              </a:p>
            </p:txBody>
          </p:sp>
          <p:sp>
            <p:nvSpPr>
              <p:cNvPr id="238" name="任意多边形: 形状 237">
                <a:extLst>
                  <a:ext uri="{FF2B5EF4-FFF2-40B4-BE49-F238E27FC236}">
                    <a16:creationId xmlns:a16="http://schemas.microsoft.com/office/drawing/2014/main" id="{3D162198-9E70-7F39-482B-15C26BDC35B1}"/>
                  </a:ext>
                </a:extLst>
              </p:cNvPr>
              <p:cNvSpPr/>
              <p:nvPr/>
            </p:nvSpPr>
            <p:spPr>
              <a:xfrm>
                <a:off x="9811626" y="3633805"/>
                <a:ext cx="24229" cy="21964"/>
              </a:xfrm>
              <a:custGeom>
                <a:avLst/>
                <a:gdLst>
                  <a:gd name="connsiteX0" fmla="*/ 24230 w 24229"/>
                  <a:gd name="connsiteY0" fmla="*/ 6001 h 21964"/>
                  <a:gd name="connsiteX1" fmla="*/ 12001 w 24229"/>
                  <a:gd name="connsiteY1" fmla="*/ 21965 h 21964"/>
                  <a:gd name="connsiteX2" fmla="*/ 0 w 24229"/>
                  <a:gd name="connsiteY2" fmla="*/ 6001 h 21964"/>
                  <a:gd name="connsiteX3" fmla="*/ 6001 w 24229"/>
                  <a:gd name="connsiteY3" fmla="*/ 0 h 21964"/>
                  <a:gd name="connsiteX4" fmla="*/ 12001 w 24229"/>
                  <a:gd name="connsiteY4" fmla="*/ 7246 h 21964"/>
                  <a:gd name="connsiteX5" fmla="*/ 18115 w 24229"/>
                  <a:gd name="connsiteY5" fmla="*/ 0 h 21964"/>
                  <a:gd name="connsiteX6" fmla="*/ 24230 w 24229"/>
                  <a:gd name="connsiteY6"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1964">
                    <a:moveTo>
                      <a:pt x="24230" y="6001"/>
                    </a:moveTo>
                    <a:cubicBezTo>
                      <a:pt x="24230" y="10982"/>
                      <a:pt x="20380" y="16530"/>
                      <a:pt x="12001" y="21965"/>
                    </a:cubicBezTo>
                    <a:cubicBezTo>
                      <a:pt x="3736" y="16530"/>
                      <a:pt x="0" y="10643"/>
                      <a:pt x="0" y="6001"/>
                    </a:cubicBezTo>
                    <a:cubicBezTo>
                      <a:pt x="0" y="2683"/>
                      <a:pt x="2683" y="0"/>
                      <a:pt x="6001" y="0"/>
                    </a:cubicBezTo>
                    <a:cubicBezTo>
                      <a:pt x="9567" y="521"/>
                      <a:pt x="12160" y="3646"/>
                      <a:pt x="12001" y="7246"/>
                    </a:cubicBezTo>
                    <a:cubicBezTo>
                      <a:pt x="11911" y="3634"/>
                      <a:pt x="14538" y="521"/>
                      <a:pt x="18115" y="0"/>
                    </a:cubicBezTo>
                    <a:cubicBezTo>
                      <a:pt x="21444" y="0"/>
                      <a:pt x="24173" y="2672"/>
                      <a:pt x="24230" y="6001"/>
                    </a:cubicBezTo>
                    <a:close/>
                  </a:path>
                </a:pathLst>
              </a:custGeom>
              <a:solidFill>
                <a:srgbClr val="FFFFFF"/>
              </a:solidFill>
              <a:ln w="11316" cap="flat">
                <a:noFill/>
                <a:prstDash val="solid"/>
                <a:miter/>
              </a:ln>
            </p:spPr>
            <p:txBody>
              <a:bodyPr rtlCol="0" anchor="ctr"/>
              <a:lstStyle/>
              <a:p>
                <a:endParaRPr lang="zh-CN" altLang="en-US"/>
              </a:p>
            </p:txBody>
          </p:sp>
          <p:sp>
            <p:nvSpPr>
              <p:cNvPr id="239" name="任意多边形: 形状 238">
                <a:extLst>
                  <a:ext uri="{FF2B5EF4-FFF2-40B4-BE49-F238E27FC236}">
                    <a16:creationId xmlns:a16="http://schemas.microsoft.com/office/drawing/2014/main" id="{0AE2D9BF-B6B8-8CB3-787B-CA197C998B70}"/>
                  </a:ext>
                </a:extLst>
              </p:cNvPr>
              <p:cNvSpPr/>
              <p:nvPr/>
            </p:nvSpPr>
            <p:spPr>
              <a:xfrm>
                <a:off x="9923715" y="3633805"/>
                <a:ext cx="24229" cy="21964"/>
              </a:xfrm>
              <a:custGeom>
                <a:avLst/>
                <a:gdLst>
                  <a:gd name="connsiteX0" fmla="*/ 24230 w 24229"/>
                  <a:gd name="connsiteY0" fmla="*/ 6001 h 21964"/>
                  <a:gd name="connsiteX1" fmla="*/ 12115 w 24229"/>
                  <a:gd name="connsiteY1" fmla="*/ 21965 h 21964"/>
                  <a:gd name="connsiteX2" fmla="*/ 0 w 24229"/>
                  <a:gd name="connsiteY2" fmla="*/ 6001 h 21964"/>
                  <a:gd name="connsiteX3" fmla="*/ 6114 w 24229"/>
                  <a:gd name="connsiteY3" fmla="*/ 0 h 21964"/>
                  <a:gd name="connsiteX4" fmla="*/ 11345 w 24229"/>
                  <a:gd name="connsiteY4" fmla="*/ 6884 h 21964"/>
                  <a:gd name="connsiteX5" fmla="*/ 18229 w 24229"/>
                  <a:gd name="connsiteY5" fmla="*/ 1664 h 21964"/>
                  <a:gd name="connsiteX6" fmla="*/ 18229 w 24229"/>
                  <a:gd name="connsiteY6" fmla="*/ 0 h 21964"/>
                  <a:gd name="connsiteX7" fmla="*/ 24230 w 24229"/>
                  <a:gd name="connsiteY7"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29" h="21964">
                    <a:moveTo>
                      <a:pt x="24230" y="6001"/>
                    </a:moveTo>
                    <a:cubicBezTo>
                      <a:pt x="24230" y="10982"/>
                      <a:pt x="20380" y="16530"/>
                      <a:pt x="12115" y="21965"/>
                    </a:cubicBezTo>
                    <a:cubicBezTo>
                      <a:pt x="3850" y="16530"/>
                      <a:pt x="0" y="10643"/>
                      <a:pt x="0" y="6001"/>
                    </a:cubicBezTo>
                    <a:cubicBezTo>
                      <a:pt x="57" y="2672"/>
                      <a:pt x="2785" y="0"/>
                      <a:pt x="6114" y="0"/>
                    </a:cubicBezTo>
                    <a:cubicBezTo>
                      <a:pt x="5650" y="3340"/>
                      <a:pt x="7994" y="6431"/>
                      <a:pt x="11345" y="6884"/>
                    </a:cubicBezTo>
                    <a:cubicBezTo>
                      <a:pt x="14685" y="7348"/>
                      <a:pt x="17776" y="5004"/>
                      <a:pt x="18229" y="1664"/>
                    </a:cubicBezTo>
                    <a:cubicBezTo>
                      <a:pt x="18308" y="1109"/>
                      <a:pt x="18308" y="555"/>
                      <a:pt x="18229" y="0"/>
                    </a:cubicBezTo>
                    <a:cubicBezTo>
                      <a:pt x="21546" y="0"/>
                      <a:pt x="24230" y="2683"/>
                      <a:pt x="24230" y="6001"/>
                    </a:cubicBezTo>
                    <a:close/>
                  </a:path>
                </a:pathLst>
              </a:custGeom>
              <a:solidFill>
                <a:srgbClr val="FFFFFF"/>
              </a:solidFill>
              <a:ln w="11316" cap="flat">
                <a:noFill/>
                <a:prstDash val="solid"/>
                <a:miter/>
              </a:ln>
            </p:spPr>
            <p:txBody>
              <a:bodyPr rtlCol="0" anchor="ctr"/>
              <a:lstStyle/>
              <a:p>
                <a:endParaRPr lang="zh-CN" altLang="en-US"/>
              </a:p>
            </p:txBody>
          </p:sp>
          <p:sp>
            <p:nvSpPr>
              <p:cNvPr id="240" name="任意多边形: 形状 239">
                <a:extLst>
                  <a:ext uri="{FF2B5EF4-FFF2-40B4-BE49-F238E27FC236}">
                    <a16:creationId xmlns:a16="http://schemas.microsoft.com/office/drawing/2014/main" id="{D709958F-1F1B-F99C-546E-69DFC5EB272E}"/>
                  </a:ext>
                </a:extLst>
              </p:cNvPr>
              <p:cNvSpPr/>
              <p:nvPr/>
            </p:nvSpPr>
            <p:spPr>
              <a:xfrm>
                <a:off x="10036823" y="3633805"/>
                <a:ext cx="24342" cy="21964"/>
              </a:xfrm>
              <a:custGeom>
                <a:avLst/>
                <a:gdLst>
                  <a:gd name="connsiteX0" fmla="*/ 24342 w 24342"/>
                  <a:gd name="connsiteY0" fmla="*/ 6001 h 21964"/>
                  <a:gd name="connsiteX1" fmla="*/ 12115 w 24342"/>
                  <a:gd name="connsiteY1" fmla="*/ 21965 h 21964"/>
                  <a:gd name="connsiteX2" fmla="*/ 0 w 24342"/>
                  <a:gd name="connsiteY2" fmla="*/ 6001 h 21964"/>
                  <a:gd name="connsiteX3" fmla="*/ 6114 w 24342"/>
                  <a:gd name="connsiteY3" fmla="*/ 0 h 21964"/>
                  <a:gd name="connsiteX4" fmla="*/ 12115 w 24342"/>
                  <a:gd name="connsiteY4" fmla="*/ 7246 h 21964"/>
                  <a:gd name="connsiteX5" fmla="*/ 18228 w 24342"/>
                  <a:gd name="connsiteY5" fmla="*/ 0 h 21964"/>
                  <a:gd name="connsiteX6" fmla="*/ 24342 w 24342"/>
                  <a:gd name="connsiteY6"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42" h="21964">
                    <a:moveTo>
                      <a:pt x="24342" y="6001"/>
                    </a:moveTo>
                    <a:cubicBezTo>
                      <a:pt x="24342" y="10982"/>
                      <a:pt x="20493" y="16530"/>
                      <a:pt x="12115" y="21965"/>
                    </a:cubicBezTo>
                    <a:cubicBezTo>
                      <a:pt x="3849" y="16530"/>
                      <a:pt x="0" y="10643"/>
                      <a:pt x="0" y="6001"/>
                    </a:cubicBezTo>
                    <a:cubicBezTo>
                      <a:pt x="57" y="2672"/>
                      <a:pt x="2785" y="0"/>
                      <a:pt x="6114" y="0"/>
                    </a:cubicBezTo>
                    <a:cubicBezTo>
                      <a:pt x="9680" y="521"/>
                      <a:pt x="12273" y="3646"/>
                      <a:pt x="12115" y="7246"/>
                    </a:cubicBezTo>
                    <a:cubicBezTo>
                      <a:pt x="12024" y="3634"/>
                      <a:pt x="14651" y="521"/>
                      <a:pt x="18228" y="0"/>
                    </a:cubicBezTo>
                    <a:cubicBezTo>
                      <a:pt x="21557" y="0"/>
                      <a:pt x="24286" y="2672"/>
                      <a:pt x="24342" y="6001"/>
                    </a:cubicBezTo>
                    <a:close/>
                  </a:path>
                </a:pathLst>
              </a:custGeom>
              <a:solidFill>
                <a:srgbClr val="FFFFFF"/>
              </a:solidFill>
              <a:ln w="11316" cap="flat">
                <a:noFill/>
                <a:prstDash val="solid"/>
                <a:miter/>
              </a:ln>
            </p:spPr>
            <p:txBody>
              <a:bodyPr rtlCol="0" anchor="ctr"/>
              <a:lstStyle/>
              <a:p>
                <a:endParaRPr lang="zh-CN" altLang="en-US"/>
              </a:p>
            </p:txBody>
          </p:sp>
          <p:sp>
            <p:nvSpPr>
              <p:cNvPr id="241" name="任意多边形: 形状 240">
                <a:extLst>
                  <a:ext uri="{FF2B5EF4-FFF2-40B4-BE49-F238E27FC236}">
                    <a16:creationId xmlns:a16="http://schemas.microsoft.com/office/drawing/2014/main" id="{4EA174D0-54C1-29C4-EF47-39B6D964DA6B}"/>
                  </a:ext>
                </a:extLst>
              </p:cNvPr>
              <p:cNvSpPr/>
              <p:nvPr/>
            </p:nvSpPr>
            <p:spPr>
              <a:xfrm>
                <a:off x="9755355" y="3868512"/>
                <a:ext cx="24229" cy="21964"/>
              </a:xfrm>
              <a:custGeom>
                <a:avLst/>
                <a:gdLst>
                  <a:gd name="connsiteX0" fmla="*/ 24230 w 24229"/>
                  <a:gd name="connsiteY0" fmla="*/ 6001 h 21964"/>
                  <a:gd name="connsiteX1" fmla="*/ 12115 w 24229"/>
                  <a:gd name="connsiteY1" fmla="*/ 21965 h 21964"/>
                  <a:gd name="connsiteX2" fmla="*/ 0 w 24229"/>
                  <a:gd name="connsiteY2" fmla="*/ 6001 h 21964"/>
                  <a:gd name="connsiteX3" fmla="*/ 6001 w 24229"/>
                  <a:gd name="connsiteY3" fmla="*/ 0 h 21964"/>
                  <a:gd name="connsiteX4" fmla="*/ 11232 w 24229"/>
                  <a:gd name="connsiteY4" fmla="*/ 6884 h 21964"/>
                  <a:gd name="connsiteX5" fmla="*/ 18115 w 24229"/>
                  <a:gd name="connsiteY5" fmla="*/ 1664 h 21964"/>
                  <a:gd name="connsiteX6" fmla="*/ 18115 w 24229"/>
                  <a:gd name="connsiteY6" fmla="*/ 0 h 21964"/>
                  <a:gd name="connsiteX7" fmla="*/ 24230 w 24229"/>
                  <a:gd name="connsiteY7"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29" h="21964">
                    <a:moveTo>
                      <a:pt x="24230" y="6001"/>
                    </a:moveTo>
                    <a:cubicBezTo>
                      <a:pt x="24230" y="10982"/>
                      <a:pt x="20380" y="16531"/>
                      <a:pt x="12115" y="21965"/>
                    </a:cubicBezTo>
                    <a:cubicBezTo>
                      <a:pt x="3736" y="16531"/>
                      <a:pt x="0" y="10643"/>
                      <a:pt x="0" y="6001"/>
                    </a:cubicBezTo>
                    <a:cubicBezTo>
                      <a:pt x="0" y="2683"/>
                      <a:pt x="2683" y="0"/>
                      <a:pt x="6001" y="0"/>
                    </a:cubicBezTo>
                    <a:cubicBezTo>
                      <a:pt x="5537" y="3340"/>
                      <a:pt x="7880" y="6431"/>
                      <a:pt x="11232" y="6884"/>
                    </a:cubicBezTo>
                    <a:cubicBezTo>
                      <a:pt x="14572" y="7348"/>
                      <a:pt x="17651" y="5005"/>
                      <a:pt x="18115" y="1664"/>
                    </a:cubicBezTo>
                    <a:cubicBezTo>
                      <a:pt x="18195" y="1110"/>
                      <a:pt x="18195" y="555"/>
                      <a:pt x="18115" y="0"/>
                    </a:cubicBezTo>
                    <a:cubicBezTo>
                      <a:pt x="21444" y="0"/>
                      <a:pt x="24173" y="2672"/>
                      <a:pt x="24230" y="6001"/>
                    </a:cubicBezTo>
                    <a:close/>
                  </a:path>
                </a:pathLst>
              </a:custGeom>
              <a:solidFill>
                <a:srgbClr val="FFFFFF"/>
              </a:solidFill>
              <a:ln w="11316" cap="flat">
                <a:noFill/>
                <a:prstDash val="solid"/>
                <a:miter/>
              </a:ln>
            </p:spPr>
            <p:txBody>
              <a:bodyPr rtlCol="0" anchor="ctr"/>
              <a:lstStyle/>
              <a:p>
                <a:endParaRPr lang="zh-CN" altLang="en-US"/>
              </a:p>
            </p:txBody>
          </p:sp>
          <p:sp>
            <p:nvSpPr>
              <p:cNvPr id="242" name="任意多边形: 形状 241">
                <a:extLst>
                  <a:ext uri="{FF2B5EF4-FFF2-40B4-BE49-F238E27FC236}">
                    <a16:creationId xmlns:a16="http://schemas.microsoft.com/office/drawing/2014/main" id="{704620A1-F17E-BE13-94E2-6BDE614ECA79}"/>
                  </a:ext>
                </a:extLst>
              </p:cNvPr>
              <p:cNvSpPr/>
              <p:nvPr/>
            </p:nvSpPr>
            <p:spPr>
              <a:xfrm>
                <a:off x="9867784" y="3868512"/>
                <a:ext cx="24229" cy="21964"/>
              </a:xfrm>
              <a:custGeom>
                <a:avLst/>
                <a:gdLst>
                  <a:gd name="connsiteX0" fmla="*/ 24229 w 24229"/>
                  <a:gd name="connsiteY0" fmla="*/ 6001 h 21964"/>
                  <a:gd name="connsiteX1" fmla="*/ 12114 w 24229"/>
                  <a:gd name="connsiteY1" fmla="*/ 21965 h 21964"/>
                  <a:gd name="connsiteX2" fmla="*/ 0 w 24229"/>
                  <a:gd name="connsiteY2" fmla="*/ 6001 h 21964"/>
                  <a:gd name="connsiteX3" fmla="*/ 6114 w 24229"/>
                  <a:gd name="connsiteY3" fmla="*/ 0 h 21964"/>
                  <a:gd name="connsiteX4" fmla="*/ 12114 w 24229"/>
                  <a:gd name="connsiteY4" fmla="*/ 7133 h 21964"/>
                  <a:gd name="connsiteX5" fmla="*/ 18228 w 24229"/>
                  <a:gd name="connsiteY5" fmla="*/ 0 h 21964"/>
                  <a:gd name="connsiteX6" fmla="*/ 24229 w 24229"/>
                  <a:gd name="connsiteY6"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1964">
                    <a:moveTo>
                      <a:pt x="24229" y="6001"/>
                    </a:moveTo>
                    <a:cubicBezTo>
                      <a:pt x="24229" y="10982"/>
                      <a:pt x="20493" y="16531"/>
                      <a:pt x="12114" y="21965"/>
                    </a:cubicBezTo>
                    <a:cubicBezTo>
                      <a:pt x="3849" y="16531"/>
                      <a:pt x="0" y="10643"/>
                      <a:pt x="0" y="6001"/>
                    </a:cubicBezTo>
                    <a:cubicBezTo>
                      <a:pt x="56" y="2672"/>
                      <a:pt x="2785" y="0"/>
                      <a:pt x="6114" y="0"/>
                    </a:cubicBezTo>
                    <a:cubicBezTo>
                      <a:pt x="9635" y="510"/>
                      <a:pt x="12205" y="3578"/>
                      <a:pt x="12114" y="7133"/>
                    </a:cubicBezTo>
                    <a:cubicBezTo>
                      <a:pt x="12081" y="3555"/>
                      <a:pt x="14696" y="510"/>
                      <a:pt x="18228" y="0"/>
                    </a:cubicBezTo>
                    <a:cubicBezTo>
                      <a:pt x="21546" y="0"/>
                      <a:pt x="24229" y="2683"/>
                      <a:pt x="24229" y="6001"/>
                    </a:cubicBezTo>
                    <a:close/>
                  </a:path>
                </a:pathLst>
              </a:custGeom>
              <a:solidFill>
                <a:srgbClr val="FFFFFF"/>
              </a:solidFill>
              <a:ln w="11316" cap="flat">
                <a:noFill/>
                <a:prstDash val="solid"/>
                <a:miter/>
              </a:ln>
            </p:spPr>
            <p:txBody>
              <a:bodyPr rtlCol="0" anchor="ctr"/>
              <a:lstStyle/>
              <a:p>
                <a:endParaRPr lang="zh-CN" altLang="en-US"/>
              </a:p>
            </p:txBody>
          </p:sp>
          <p:sp>
            <p:nvSpPr>
              <p:cNvPr id="243" name="任意多边形: 形状 242">
                <a:extLst>
                  <a:ext uri="{FF2B5EF4-FFF2-40B4-BE49-F238E27FC236}">
                    <a16:creationId xmlns:a16="http://schemas.microsoft.com/office/drawing/2014/main" id="{40433F95-AE61-CA43-61A3-5F79437547DB}"/>
                  </a:ext>
                </a:extLst>
              </p:cNvPr>
              <p:cNvSpPr/>
              <p:nvPr/>
            </p:nvSpPr>
            <p:spPr>
              <a:xfrm>
                <a:off x="9980325" y="3868512"/>
                <a:ext cx="24229" cy="21964"/>
              </a:xfrm>
              <a:custGeom>
                <a:avLst/>
                <a:gdLst>
                  <a:gd name="connsiteX0" fmla="*/ 24230 w 24229"/>
                  <a:gd name="connsiteY0" fmla="*/ 6001 h 21964"/>
                  <a:gd name="connsiteX1" fmla="*/ 12115 w 24229"/>
                  <a:gd name="connsiteY1" fmla="*/ 21965 h 21964"/>
                  <a:gd name="connsiteX2" fmla="*/ 0 w 24229"/>
                  <a:gd name="connsiteY2" fmla="*/ 6001 h 21964"/>
                  <a:gd name="connsiteX3" fmla="*/ 6001 w 24229"/>
                  <a:gd name="connsiteY3" fmla="*/ 0 h 21964"/>
                  <a:gd name="connsiteX4" fmla="*/ 11232 w 24229"/>
                  <a:gd name="connsiteY4" fmla="*/ 6884 h 21964"/>
                  <a:gd name="connsiteX5" fmla="*/ 18115 w 24229"/>
                  <a:gd name="connsiteY5" fmla="*/ 1664 h 21964"/>
                  <a:gd name="connsiteX6" fmla="*/ 18115 w 24229"/>
                  <a:gd name="connsiteY6" fmla="*/ 0 h 21964"/>
                  <a:gd name="connsiteX7" fmla="*/ 24230 w 24229"/>
                  <a:gd name="connsiteY7"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29" h="21964">
                    <a:moveTo>
                      <a:pt x="24230" y="6001"/>
                    </a:moveTo>
                    <a:cubicBezTo>
                      <a:pt x="24230" y="10982"/>
                      <a:pt x="20380" y="16531"/>
                      <a:pt x="12115" y="21965"/>
                    </a:cubicBezTo>
                    <a:cubicBezTo>
                      <a:pt x="3736" y="16531"/>
                      <a:pt x="0" y="10643"/>
                      <a:pt x="0" y="6001"/>
                    </a:cubicBezTo>
                    <a:cubicBezTo>
                      <a:pt x="0" y="2683"/>
                      <a:pt x="2683" y="0"/>
                      <a:pt x="6001" y="0"/>
                    </a:cubicBezTo>
                    <a:cubicBezTo>
                      <a:pt x="5537" y="3340"/>
                      <a:pt x="7880" y="6431"/>
                      <a:pt x="11232" y="6884"/>
                    </a:cubicBezTo>
                    <a:cubicBezTo>
                      <a:pt x="14572" y="7348"/>
                      <a:pt x="17651" y="5005"/>
                      <a:pt x="18115" y="1664"/>
                    </a:cubicBezTo>
                    <a:cubicBezTo>
                      <a:pt x="18195" y="1110"/>
                      <a:pt x="18195" y="555"/>
                      <a:pt x="18115" y="0"/>
                    </a:cubicBezTo>
                    <a:cubicBezTo>
                      <a:pt x="21444" y="0"/>
                      <a:pt x="24173" y="2672"/>
                      <a:pt x="24230" y="6001"/>
                    </a:cubicBezTo>
                    <a:close/>
                  </a:path>
                </a:pathLst>
              </a:custGeom>
              <a:solidFill>
                <a:srgbClr val="FFFFFF"/>
              </a:solidFill>
              <a:ln w="11316" cap="flat">
                <a:noFill/>
                <a:prstDash val="solid"/>
                <a:miter/>
              </a:ln>
            </p:spPr>
            <p:txBody>
              <a:bodyPr rtlCol="0" anchor="ctr"/>
              <a:lstStyle/>
              <a:p>
                <a:endParaRPr lang="zh-CN" altLang="en-US"/>
              </a:p>
            </p:txBody>
          </p:sp>
          <p:sp>
            <p:nvSpPr>
              <p:cNvPr id="244" name="任意多边形: 形状 243">
                <a:extLst>
                  <a:ext uri="{FF2B5EF4-FFF2-40B4-BE49-F238E27FC236}">
                    <a16:creationId xmlns:a16="http://schemas.microsoft.com/office/drawing/2014/main" id="{9869CC1E-B51C-E834-FB37-5C0DFE207A21}"/>
                  </a:ext>
                </a:extLst>
              </p:cNvPr>
              <p:cNvSpPr/>
              <p:nvPr/>
            </p:nvSpPr>
            <p:spPr>
              <a:xfrm>
                <a:off x="10092754" y="3868512"/>
                <a:ext cx="24229" cy="21964"/>
              </a:xfrm>
              <a:custGeom>
                <a:avLst/>
                <a:gdLst>
                  <a:gd name="connsiteX0" fmla="*/ 24229 w 24229"/>
                  <a:gd name="connsiteY0" fmla="*/ 6001 h 21964"/>
                  <a:gd name="connsiteX1" fmla="*/ 12114 w 24229"/>
                  <a:gd name="connsiteY1" fmla="*/ 21965 h 21964"/>
                  <a:gd name="connsiteX2" fmla="*/ 0 w 24229"/>
                  <a:gd name="connsiteY2" fmla="*/ 6001 h 21964"/>
                  <a:gd name="connsiteX3" fmla="*/ 6114 w 24229"/>
                  <a:gd name="connsiteY3" fmla="*/ 0 h 21964"/>
                  <a:gd name="connsiteX4" fmla="*/ 11345 w 24229"/>
                  <a:gd name="connsiteY4" fmla="*/ 6884 h 21964"/>
                  <a:gd name="connsiteX5" fmla="*/ 18228 w 24229"/>
                  <a:gd name="connsiteY5" fmla="*/ 1664 h 21964"/>
                  <a:gd name="connsiteX6" fmla="*/ 18228 w 24229"/>
                  <a:gd name="connsiteY6" fmla="*/ 0 h 21964"/>
                  <a:gd name="connsiteX7" fmla="*/ 24229 w 24229"/>
                  <a:gd name="connsiteY7"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29" h="21964">
                    <a:moveTo>
                      <a:pt x="24229" y="6001"/>
                    </a:moveTo>
                    <a:cubicBezTo>
                      <a:pt x="24229" y="10982"/>
                      <a:pt x="20493" y="16531"/>
                      <a:pt x="12114" y="21965"/>
                    </a:cubicBezTo>
                    <a:cubicBezTo>
                      <a:pt x="3849" y="16531"/>
                      <a:pt x="0" y="10643"/>
                      <a:pt x="0" y="6001"/>
                    </a:cubicBezTo>
                    <a:cubicBezTo>
                      <a:pt x="57" y="2672"/>
                      <a:pt x="2785" y="0"/>
                      <a:pt x="6114" y="0"/>
                    </a:cubicBezTo>
                    <a:cubicBezTo>
                      <a:pt x="5661" y="3340"/>
                      <a:pt x="7993" y="6431"/>
                      <a:pt x="11345" y="6884"/>
                    </a:cubicBezTo>
                    <a:cubicBezTo>
                      <a:pt x="14685" y="7348"/>
                      <a:pt x="17775" y="5005"/>
                      <a:pt x="18228" y="1664"/>
                    </a:cubicBezTo>
                    <a:cubicBezTo>
                      <a:pt x="18308" y="1110"/>
                      <a:pt x="18308" y="555"/>
                      <a:pt x="18228" y="0"/>
                    </a:cubicBezTo>
                    <a:cubicBezTo>
                      <a:pt x="21546" y="0"/>
                      <a:pt x="24229" y="2683"/>
                      <a:pt x="24229" y="6001"/>
                    </a:cubicBezTo>
                    <a:close/>
                  </a:path>
                </a:pathLst>
              </a:custGeom>
              <a:solidFill>
                <a:srgbClr val="FFFFFF"/>
              </a:solidFill>
              <a:ln w="11316" cap="flat">
                <a:noFill/>
                <a:prstDash val="solid"/>
                <a:miter/>
              </a:ln>
            </p:spPr>
            <p:txBody>
              <a:bodyPr rtlCol="0" anchor="ctr"/>
              <a:lstStyle/>
              <a:p>
                <a:endParaRPr lang="zh-CN" altLang="en-US"/>
              </a:p>
            </p:txBody>
          </p:sp>
          <p:sp>
            <p:nvSpPr>
              <p:cNvPr id="245" name="任意多边形: 形状 244">
                <a:extLst>
                  <a:ext uri="{FF2B5EF4-FFF2-40B4-BE49-F238E27FC236}">
                    <a16:creationId xmlns:a16="http://schemas.microsoft.com/office/drawing/2014/main" id="{1568AF87-855B-B012-BA0D-9EE623DDF2BB}"/>
                  </a:ext>
                </a:extLst>
              </p:cNvPr>
              <p:cNvSpPr/>
              <p:nvPr/>
            </p:nvSpPr>
            <p:spPr>
              <a:xfrm>
                <a:off x="9700443" y="3791748"/>
                <a:ext cx="22893" cy="22644"/>
              </a:xfrm>
              <a:custGeom>
                <a:avLst/>
                <a:gdLst>
                  <a:gd name="connsiteX0" fmla="*/ 22871 w 22893"/>
                  <a:gd name="connsiteY0" fmla="*/ 6680 h 22644"/>
                  <a:gd name="connsiteX1" fmla="*/ 10756 w 22893"/>
                  <a:gd name="connsiteY1" fmla="*/ 22644 h 22644"/>
                  <a:gd name="connsiteX2" fmla="*/ 0 w 22893"/>
                  <a:gd name="connsiteY2" fmla="*/ 11322 h 22644"/>
                  <a:gd name="connsiteX3" fmla="*/ 3736 w 22893"/>
                  <a:gd name="connsiteY3" fmla="*/ 0 h 22644"/>
                  <a:gd name="connsiteX4" fmla="*/ 4755 w 22893"/>
                  <a:gd name="connsiteY4" fmla="*/ 0 h 22644"/>
                  <a:gd name="connsiteX5" fmla="*/ 10756 w 22893"/>
                  <a:gd name="connsiteY5" fmla="*/ 7246 h 22644"/>
                  <a:gd name="connsiteX6" fmla="*/ 16870 w 22893"/>
                  <a:gd name="connsiteY6" fmla="*/ 0 h 22644"/>
                  <a:gd name="connsiteX7" fmla="*/ 22893 w 22893"/>
                  <a:gd name="connsiteY7" fmla="*/ 6205 h 22644"/>
                  <a:gd name="connsiteX8" fmla="*/ 22871 w 22893"/>
                  <a:gd name="connsiteY8" fmla="*/ 6680 h 22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93" h="22644">
                    <a:moveTo>
                      <a:pt x="22871" y="6680"/>
                    </a:moveTo>
                    <a:cubicBezTo>
                      <a:pt x="22871" y="11662"/>
                      <a:pt x="19134" y="17210"/>
                      <a:pt x="10756" y="22644"/>
                    </a:cubicBezTo>
                    <a:cubicBezTo>
                      <a:pt x="6216" y="19916"/>
                      <a:pt x="2491" y="15998"/>
                      <a:pt x="0" y="11322"/>
                    </a:cubicBezTo>
                    <a:lnTo>
                      <a:pt x="3736" y="0"/>
                    </a:lnTo>
                    <a:lnTo>
                      <a:pt x="4755" y="0"/>
                    </a:lnTo>
                    <a:cubicBezTo>
                      <a:pt x="8039" y="0"/>
                      <a:pt x="10756" y="3963"/>
                      <a:pt x="10756" y="7246"/>
                    </a:cubicBezTo>
                    <a:cubicBezTo>
                      <a:pt x="10711" y="3646"/>
                      <a:pt x="13315" y="566"/>
                      <a:pt x="16870" y="0"/>
                    </a:cubicBezTo>
                    <a:cubicBezTo>
                      <a:pt x="20244" y="45"/>
                      <a:pt x="22950" y="2819"/>
                      <a:pt x="22893" y="6205"/>
                    </a:cubicBezTo>
                    <a:cubicBezTo>
                      <a:pt x="22893" y="6363"/>
                      <a:pt x="22882" y="6522"/>
                      <a:pt x="22871" y="6680"/>
                    </a:cubicBezTo>
                    <a:close/>
                  </a:path>
                </a:pathLst>
              </a:custGeom>
              <a:solidFill>
                <a:srgbClr val="FFFFFF"/>
              </a:solidFill>
              <a:ln w="11316" cap="flat">
                <a:noFill/>
                <a:prstDash val="solid"/>
                <a:miter/>
              </a:ln>
            </p:spPr>
            <p:txBody>
              <a:bodyPr rtlCol="0" anchor="ctr"/>
              <a:lstStyle/>
              <a:p>
                <a:endParaRPr lang="zh-CN" altLang="en-US"/>
              </a:p>
            </p:txBody>
          </p:sp>
          <p:sp>
            <p:nvSpPr>
              <p:cNvPr id="246" name="任意多边形: 形状 245">
                <a:extLst>
                  <a:ext uri="{FF2B5EF4-FFF2-40B4-BE49-F238E27FC236}">
                    <a16:creationId xmlns:a16="http://schemas.microsoft.com/office/drawing/2014/main" id="{F2BE25D8-5A42-9319-4B04-BB7DE8E10DE7}"/>
                  </a:ext>
                </a:extLst>
              </p:cNvPr>
              <p:cNvSpPr/>
              <p:nvPr/>
            </p:nvSpPr>
            <p:spPr>
              <a:xfrm>
                <a:off x="9811626" y="3792315"/>
                <a:ext cx="24229" cy="22077"/>
              </a:xfrm>
              <a:custGeom>
                <a:avLst/>
                <a:gdLst>
                  <a:gd name="connsiteX0" fmla="*/ 24230 w 24229"/>
                  <a:gd name="connsiteY0" fmla="*/ 6001 h 22077"/>
                  <a:gd name="connsiteX1" fmla="*/ 12001 w 24229"/>
                  <a:gd name="connsiteY1" fmla="*/ 22078 h 22077"/>
                  <a:gd name="connsiteX2" fmla="*/ 0 w 24229"/>
                  <a:gd name="connsiteY2" fmla="*/ 6001 h 22077"/>
                  <a:gd name="connsiteX3" fmla="*/ 6001 w 24229"/>
                  <a:gd name="connsiteY3" fmla="*/ 0 h 22077"/>
                  <a:gd name="connsiteX4" fmla="*/ 12001 w 24229"/>
                  <a:gd name="connsiteY4" fmla="*/ 7246 h 22077"/>
                  <a:gd name="connsiteX5" fmla="*/ 18115 w 24229"/>
                  <a:gd name="connsiteY5" fmla="*/ 0 h 22077"/>
                  <a:gd name="connsiteX6" fmla="*/ 24230 w 24229"/>
                  <a:gd name="connsiteY6" fmla="*/ 6001 h 22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7">
                    <a:moveTo>
                      <a:pt x="24230" y="6001"/>
                    </a:moveTo>
                    <a:cubicBezTo>
                      <a:pt x="24230" y="11095"/>
                      <a:pt x="20380" y="16644"/>
                      <a:pt x="12001" y="22078"/>
                    </a:cubicBezTo>
                    <a:cubicBezTo>
                      <a:pt x="3736" y="16644"/>
                      <a:pt x="0" y="10756"/>
                      <a:pt x="0" y="6001"/>
                    </a:cubicBezTo>
                    <a:cubicBezTo>
                      <a:pt x="0" y="2683"/>
                      <a:pt x="2683" y="0"/>
                      <a:pt x="6001" y="0"/>
                    </a:cubicBezTo>
                    <a:cubicBezTo>
                      <a:pt x="9398" y="0"/>
                      <a:pt x="12001" y="3963"/>
                      <a:pt x="12001" y="7246"/>
                    </a:cubicBezTo>
                    <a:cubicBezTo>
                      <a:pt x="11956" y="3646"/>
                      <a:pt x="14560" y="566"/>
                      <a:pt x="18115" y="0"/>
                    </a:cubicBezTo>
                    <a:cubicBezTo>
                      <a:pt x="21444" y="0"/>
                      <a:pt x="24173" y="2672"/>
                      <a:pt x="24230" y="6001"/>
                    </a:cubicBezTo>
                    <a:close/>
                  </a:path>
                </a:pathLst>
              </a:custGeom>
              <a:solidFill>
                <a:srgbClr val="FFFFFF"/>
              </a:solidFill>
              <a:ln w="11316" cap="flat">
                <a:noFill/>
                <a:prstDash val="solid"/>
                <a:miter/>
              </a:ln>
            </p:spPr>
            <p:txBody>
              <a:bodyPr rtlCol="0" anchor="ctr"/>
              <a:lstStyle/>
              <a:p>
                <a:endParaRPr lang="zh-CN" altLang="en-US"/>
              </a:p>
            </p:txBody>
          </p:sp>
          <p:sp>
            <p:nvSpPr>
              <p:cNvPr id="247" name="任意多边形: 形状 246">
                <a:extLst>
                  <a:ext uri="{FF2B5EF4-FFF2-40B4-BE49-F238E27FC236}">
                    <a16:creationId xmlns:a16="http://schemas.microsoft.com/office/drawing/2014/main" id="{98A8ED5C-0412-6EC5-C9F1-287EFB72DCE4}"/>
                  </a:ext>
                </a:extLst>
              </p:cNvPr>
              <p:cNvSpPr/>
              <p:nvPr/>
            </p:nvSpPr>
            <p:spPr>
              <a:xfrm>
                <a:off x="9923715" y="3792315"/>
                <a:ext cx="24229" cy="22077"/>
              </a:xfrm>
              <a:custGeom>
                <a:avLst/>
                <a:gdLst>
                  <a:gd name="connsiteX0" fmla="*/ 24230 w 24229"/>
                  <a:gd name="connsiteY0" fmla="*/ 6001 h 22077"/>
                  <a:gd name="connsiteX1" fmla="*/ 12115 w 24229"/>
                  <a:gd name="connsiteY1" fmla="*/ 22078 h 22077"/>
                  <a:gd name="connsiteX2" fmla="*/ 0 w 24229"/>
                  <a:gd name="connsiteY2" fmla="*/ 6001 h 22077"/>
                  <a:gd name="connsiteX3" fmla="*/ 6114 w 24229"/>
                  <a:gd name="connsiteY3" fmla="*/ 0 h 22077"/>
                  <a:gd name="connsiteX4" fmla="*/ 12115 w 24229"/>
                  <a:gd name="connsiteY4" fmla="*/ 7246 h 22077"/>
                  <a:gd name="connsiteX5" fmla="*/ 18229 w 24229"/>
                  <a:gd name="connsiteY5" fmla="*/ 0 h 22077"/>
                  <a:gd name="connsiteX6" fmla="*/ 24230 w 24229"/>
                  <a:gd name="connsiteY6" fmla="*/ 6001 h 22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7">
                    <a:moveTo>
                      <a:pt x="24230" y="6001"/>
                    </a:moveTo>
                    <a:cubicBezTo>
                      <a:pt x="24230" y="11095"/>
                      <a:pt x="20380" y="16644"/>
                      <a:pt x="12115" y="22078"/>
                    </a:cubicBezTo>
                    <a:cubicBezTo>
                      <a:pt x="3850" y="16644"/>
                      <a:pt x="0" y="10756"/>
                      <a:pt x="0" y="6001"/>
                    </a:cubicBezTo>
                    <a:cubicBezTo>
                      <a:pt x="57" y="2672"/>
                      <a:pt x="2785" y="0"/>
                      <a:pt x="6114" y="0"/>
                    </a:cubicBezTo>
                    <a:cubicBezTo>
                      <a:pt x="9398" y="0"/>
                      <a:pt x="12115" y="3963"/>
                      <a:pt x="12115" y="7246"/>
                    </a:cubicBezTo>
                    <a:cubicBezTo>
                      <a:pt x="12069" y="3646"/>
                      <a:pt x="14674" y="566"/>
                      <a:pt x="18229" y="0"/>
                    </a:cubicBezTo>
                    <a:cubicBezTo>
                      <a:pt x="21546" y="0"/>
                      <a:pt x="24230" y="2683"/>
                      <a:pt x="24230" y="6001"/>
                    </a:cubicBezTo>
                    <a:close/>
                  </a:path>
                </a:pathLst>
              </a:custGeom>
              <a:solidFill>
                <a:srgbClr val="FFFFFF"/>
              </a:solidFill>
              <a:ln w="11316" cap="flat">
                <a:noFill/>
                <a:prstDash val="solid"/>
                <a:miter/>
              </a:ln>
            </p:spPr>
            <p:txBody>
              <a:bodyPr rtlCol="0" anchor="ctr"/>
              <a:lstStyle/>
              <a:p>
                <a:endParaRPr lang="zh-CN" altLang="en-US"/>
              </a:p>
            </p:txBody>
          </p:sp>
          <p:sp>
            <p:nvSpPr>
              <p:cNvPr id="248" name="任意多边形: 形状 247">
                <a:extLst>
                  <a:ext uri="{FF2B5EF4-FFF2-40B4-BE49-F238E27FC236}">
                    <a16:creationId xmlns:a16="http://schemas.microsoft.com/office/drawing/2014/main" id="{6C309AAD-FAB1-AEB2-2C6A-A0E606A5D115}"/>
                  </a:ext>
                </a:extLst>
              </p:cNvPr>
              <p:cNvSpPr/>
              <p:nvPr/>
            </p:nvSpPr>
            <p:spPr>
              <a:xfrm>
                <a:off x="10036823" y="3792315"/>
                <a:ext cx="24342" cy="22077"/>
              </a:xfrm>
              <a:custGeom>
                <a:avLst/>
                <a:gdLst>
                  <a:gd name="connsiteX0" fmla="*/ 24342 w 24342"/>
                  <a:gd name="connsiteY0" fmla="*/ 6001 h 22077"/>
                  <a:gd name="connsiteX1" fmla="*/ 12115 w 24342"/>
                  <a:gd name="connsiteY1" fmla="*/ 22078 h 22077"/>
                  <a:gd name="connsiteX2" fmla="*/ 0 w 24342"/>
                  <a:gd name="connsiteY2" fmla="*/ 6001 h 22077"/>
                  <a:gd name="connsiteX3" fmla="*/ 6114 w 24342"/>
                  <a:gd name="connsiteY3" fmla="*/ 0 h 22077"/>
                  <a:gd name="connsiteX4" fmla="*/ 12115 w 24342"/>
                  <a:gd name="connsiteY4" fmla="*/ 7246 h 22077"/>
                  <a:gd name="connsiteX5" fmla="*/ 18228 w 24342"/>
                  <a:gd name="connsiteY5" fmla="*/ 0 h 22077"/>
                  <a:gd name="connsiteX6" fmla="*/ 24342 w 24342"/>
                  <a:gd name="connsiteY6" fmla="*/ 6001 h 22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42" h="22077">
                    <a:moveTo>
                      <a:pt x="24342" y="6001"/>
                    </a:moveTo>
                    <a:cubicBezTo>
                      <a:pt x="24342" y="11095"/>
                      <a:pt x="20493" y="16644"/>
                      <a:pt x="12115" y="22078"/>
                    </a:cubicBezTo>
                    <a:cubicBezTo>
                      <a:pt x="3849" y="16644"/>
                      <a:pt x="0" y="10756"/>
                      <a:pt x="0" y="6001"/>
                    </a:cubicBezTo>
                    <a:cubicBezTo>
                      <a:pt x="57" y="2672"/>
                      <a:pt x="2785" y="0"/>
                      <a:pt x="6114" y="0"/>
                    </a:cubicBezTo>
                    <a:cubicBezTo>
                      <a:pt x="9511" y="0"/>
                      <a:pt x="12115" y="3963"/>
                      <a:pt x="12115" y="7246"/>
                    </a:cubicBezTo>
                    <a:cubicBezTo>
                      <a:pt x="12069" y="3646"/>
                      <a:pt x="14673" y="566"/>
                      <a:pt x="18228" y="0"/>
                    </a:cubicBezTo>
                    <a:cubicBezTo>
                      <a:pt x="21557" y="0"/>
                      <a:pt x="24286" y="2672"/>
                      <a:pt x="24342" y="6001"/>
                    </a:cubicBezTo>
                    <a:close/>
                  </a:path>
                </a:pathLst>
              </a:custGeom>
              <a:solidFill>
                <a:srgbClr val="FFFFFF"/>
              </a:solidFill>
              <a:ln w="11316" cap="flat">
                <a:noFill/>
                <a:prstDash val="solid"/>
                <a:miter/>
              </a:ln>
            </p:spPr>
            <p:txBody>
              <a:bodyPr rtlCol="0" anchor="ctr"/>
              <a:lstStyle/>
              <a:p>
                <a:endParaRPr lang="zh-CN" altLang="en-US"/>
              </a:p>
            </p:txBody>
          </p:sp>
          <p:sp>
            <p:nvSpPr>
              <p:cNvPr id="249" name="任意多边形: 形状 248">
                <a:extLst>
                  <a:ext uri="{FF2B5EF4-FFF2-40B4-BE49-F238E27FC236}">
                    <a16:creationId xmlns:a16="http://schemas.microsoft.com/office/drawing/2014/main" id="{D7FA9364-3DCE-3309-0481-BEB6C1118B6B}"/>
                  </a:ext>
                </a:extLst>
              </p:cNvPr>
              <p:cNvSpPr/>
              <p:nvPr/>
            </p:nvSpPr>
            <p:spPr>
              <a:xfrm>
                <a:off x="10149025" y="3792315"/>
                <a:ext cx="24229" cy="22077"/>
              </a:xfrm>
              <a:custGeom>
                <a:avLst/>
                <a:gdLst>
                  <a:gd name="connsiteX0" fmla="*/ 24229 w 24229"/>
                  <a:gd name="connsiteY0" fmla="*/ 6001 h 22077"/>
                  <a:gd name="connsiteX1" fmla="*/ 12114 w 24229"/>
                  <a:gd name="connsiteY1" fmla="*/ 22078 h 22077"/>
                  <a:gd name="connsiteX2" fmla="*/ 0 w 24229"/>
                  <a:gd name="connsiteY2" fmla="*/ 6001 h 22077"/>
                  <a:gd name="connsiteX3" fmla="*/ 6001 w 24229"/>
                  <a:gd name="connsiteY3" fmla="*/ 0 h 22077"/>
                  <a:gd name="connsiteX4" fmla="*/ 12114 w 24229"/>
                  <a:gd name="connsiteY4" fmla="*/ 7246 h 22077"/>
                  <a:gd name="connsiteX5" fmla="*/ 18115 w 24229"/>
                  <a:gd name="connsiteY5" fmla="*/ 0 h 22077"/>
                  <a:gd name="connsiteX6" fmla="*/ 24229 w 24229"/>
                  <a:gd name="connsiteY6" fmla="*/ 6001 h 22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7">
                    <a:moveTo>
                      <a:pt x="24229" y="6001"/>
                    </a:moveTo>
                    <a:cubicBezTo>
                      <a:pt x="24229" y="11095"/>
                      <a:pt x="20380" y="16644"/>
                      <a:pt x="12114" y="22078"/>
                    </a:cubicBezTo>
                    <a:cubicBezTo>
                      <a:pt x="3736" y="16644"/>
                      <a:pt x="0" y="10756"/>
                      <a:pt x="0" y="6001"/>
                    </a:cubicBezTo>
                    <a:cubicBezTo>
                      <a:pt x="0" y="2683"/>
                      <a:pt x="2683" y="0"/>
                      <a:pt x="6001" y="0"/>
                    </a:cubicBezTo>
                    <a:cubicBezTo>
                      <a:pt x="9556" y="566"/>
                      <a:pt x="12160" y="3646"/>
                      <a:pt x="12114" y="7246"/>
                    </a:cubicBezTo>
                    <a:cubicBezTo>
                      <a:pt x="12114" y="3963"/>
                      <a:pt x="14832" y="0"/>
                      <a:pt x="18115" y="0"/>
                    </a:cubicBezTo>
                    <a:cubicBezTo>
                      <a:pt x="21444" y="0"/>
                      <a:pt x="24173" y="2672"/>
                      <a:pt x="24229" y="6001"/>
                    </a:cubicBezTo>
                    <a:close/>
                  </a:path>
                </a:pathLst>
              </a:custGeom>
              <a:solidFill>
                <a:srgbClr val="FFFFFF"/>
              </a:solidFill>
              <a:ln w="11316" cap="flat">
                <a:noFill/>
                <a:prstDash val="solid"/>
                <a:miter/>
              </a:ln>
            </p:spPr>
            <p:txBody>
              <a:bodyPr rtlCol="0" anchor="ctr"/>
              <a:lstStyle/>
              <a:p>
                <a:endParaRPr lang="zh-CN" altLang="en-US"/>
              </a:p>
            </p:txBody>
          </p:sp>
          <p:sp>
            <p:nvSpPr>
              <p:cNvPr id="250" name="任意多边形: 形状 249">
                <a:extLst>
                  <a:ext uri="{FF2B5EF4-FFF2-40B4-BE49-F238E27FC236}">
                    <a16:creationId xmlns:a16="http://schemas.microsoft.com/office/drawing/2014/main" id="{DB917649-FDE1-36EC-3B29-5933AB64BA55}"/>
                  </a:ext>
                </a:extLst>
              </p:cNvPr>
              <p:cNvSpPr/>
              <p:nvPr/>
            </p:nvSpPr>
            <p:spPr>
              <a:xfrm>
                <a:off x="9642813" y="4027022"/>
                <a:ext cx="24342" cy="22078"/>
              </a:xfrm>
              <a:custGeom>
                <a:avLst/>
                <a:gdLst>
                  <a:gd name="connsiteX0" fmla="*/ 24343 w 24342"/>
                  <a:gd name="connsiteY0" fmla="*/ 6001 h 22078"/>
                  <a:gd name="connsiteX1" fmla="*/ 12115 w 24342"/>
                  <a:gd name="connsiteY1" fmla="*/ 22078 h 22078"/>
                  <a:gd name="connsiteX2" fmla="*/ 0 w 24342"/>
                  <a:gd name="connsiteY2" fmla="*/ 6001 h 22078"/>
                  <a:gd name="connsiteX3" fmla="*/ 6114 w 24342"/>
                  <a:gd name="connsiteY3" fmla="*/ 0 h 22078"/>
                  <a:gd name="connsiteX4" fmla="*/ 12115 w 24342"/>
                  <a:gd name="connsiteY4" fmla="*/ 7246 h 22078"/>
                  <a:gd name="connsiteX5" fmla="*/ 18229 w 24342"/>
                  <a:gd name="connsiteY5" fmla="*/ 0 h 22078"/>
                  <a:gd name="connsiteX6" fmla="*/ 24343 w 24342"/>
                  <a:gd name="connsiteY6" fmla="*/ 6001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42" h="22078">
                    <a:moveTo>
                      <a:pt x="24343" y="6001"/>
                    </a:moveTo>
                    <a:cubicBezTo>
                      <a:pt x="24343" y="11096"/>
                      <a:pt x="20493" y="16644"/>
                      <a:pt x="12115" y="22078"/>
                    </a:cubicBezTo>
                    <a:cubicBezTo>
                      <a:pt x="3850" y="16644"/>
                      <a:pt x="0" y="10756"/>
                      <a:pt x="0" y="6001"/>
                    </a:cubicBezTo>
                    <a:cubicBezTo>
                      <a:pt x="57" y="2672"/>
                      <a:pt x="2785" y="0"/>
                      <a:pt x="6114" y="0"/>
                    </a:cubicBezTo>
                    <a:cubicBezTo>
                      <a:pt x="9511" y="0"/>
                      <a:pt x="12115" y="3963"/>
                      <a:pt x="12115" y="7246"/>
                    </a:cubicBezTo>
                    <a:cubicBezTo>
                      <a:pt x="12069" y="3646"/>
                      <a:pt x="14674" y="566"/>
                      <a:pt x="18229" y="0"/>
                    </a:cubicBezTo>
                    <a:cubicBezTo>
                      <a:pt x="21558" y="0"/>
                      <a:pt x="24286" y="2672"/>
                      <a:pt x="24343" y="6001"/>
                    </a:cubicBezTo>
                    <a:close/>
                  </a:path>
                </a:pathLst>
              </a:custGeom>
              <a:solidFill>
                <a:srgbClr val="FFFFFF"/>
              </a:solidFill>
              <a:ln w="11316" cap="flat">
                <a:noFill/>
                <a:prstDash val="solid"/>
                <a:miter/>
              </a:ln>
            </p:spPr>
            <p:txBody>
              <a:bodyPr rtlCol="0" anchor="ctr"/>
              <a:lstStyle/>
              <a:p>
                <a:endParaRPr lang="zh-CN" altLang="en-US"/>
              </a:p>
            </p:txBody>
          </p:sp>
          <p:sp>
            <p:nvSpPr>
              <p:cNvPr id="251" name="任意多边形: 形状 250">
                <a:extLst>
                  <a:ext uri="{FF2B5EF4-FFF2-40B4-BE49-F238E27FC236}">
                    <a16:creationId xmlns:a16="http://schemas.microsoft.com/office/drawing/2014/main" id="{0CF4C324-9813-99ED-E2D6-3DE3CE5DCE4B}"/>
                  </a:ext>
                </a:extLst>
              </p:cNvPr>
              <p:cNvSpPr/>
              <p:nvPr/>
            </p:nvSpPr>
            <p:spPr>
              <a:xfrm>
                <a:off x="9755355" y="4027022"/>
                <a:ext cx="24229" cy="22078"/>
              </a:xfrm>
              <a:custGeom>
                <a:avLst/>
                <a:gdLst>
                  <a:gd name="connsiteX0" fmla="*/ 24230 w 24229"/>
                  <a:gd name="connsiteY0" fmla="*/ 6001 h 22078"/>
                  <a:gd name="connsiteX1" fmla="*/ 12115 w 24229"/>
                  <a:gd name="connsiteY1" fmla="*/ 22078 h 22078"/>
                  <a:gd name="connsiteX2" fmla="*/ 0 w 24229"/>
                  <a:gd name="connsiteY2" fmla="*/ 6001 h 22078"/>
                  <a:gd name="connsiteX3" fmla="*/ 6001 w 24229"/>
                  <a:gd name="connsiteY3" fmla="*/ 0 h 22078"/>
                  <a:gd name="connsiteX4" fmla="*/ 12115 w 24229"/>
                  <a:gd name="connsiteY4" fmla="*/ 7246 h 22078"/>
                  <a:gd name="connsiteX5" fmla="*/ 18115 w 24229"/>
                  <a:gd name="connsiteY5" fmla="*/ 0 h 22078"/>
                  <a:gd name="connsiteX6" fmla="*/ 24230 w 24229"/>
                  <a:gd name="connsiteY6" fmla="*/ 6001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8">
                    <a:moveTo>
                      <a:pt x="24230" y="6001"/>
                    </a:moveTo>
                    <a:cubicBezTo>
                      <a:pt x="24230" y="11096"/>
                      <a:pt x="20380" y="16644"/>
                      <a:pt x="12115" y="22078"/>
                    </a:cubicBezTo>
                    <a:cubicBezTo>
                      <a:pt x="3736" y="16644"/>
                      <a:pt x="0" y="10756"/>
                      <a:pt x="0" y="6001"/>
                    </a:cubicBezTo>
                    <a:cubicBezTo>
                      <a:pt x="0" y="2683"/>
                      <a:pt x="2683" y="0"/>
                      <a:pt x="6001" y="0"/>
                    </a:cubicBezTo>
                    <a:cubicBezTo>
                      <a:pt x="9556" y="566"/>
                      <a:pt x="12160" y="3646"/>
                      <a:pt x="12115" y="7246"/>
                    </a:cubicBezTo>
                    <a:cubicBezTo>
                      <a:pt x="12115" y="3963"/>
                      <a:pt x="14832" y="0"/>
                      <a:pt x="18115" y="0"/>
                    </a:cubicBezTo>
                    <a:cubicBezTo>
                      <a:pt x="21444" y="0"/>
                      <a:pt x="24173" y="2672"/>
                      <a:pt x="24230" y="6001"/>
                    </a:cubicBezTo>
                    <a:close/>
                  </a:path>
                </a:pathLst>
              </a:custGeom>
              <a:solidFill>
                <a:srgbClr val="FFFFFF"/>
              </a:solidFill>
              <a:ln w="11316" cap="flat">
                <a:noFill/>
                <a:prstDash val="solid"/>
                <a:miter/>
              </a:ln>
            </p:spPr>
            <p:txBody>
              <a:bodyPr rtlCol="0" anchor="ctr"/>
              <a:lstStyle/>
              <a:p>
                <a:endParaRPr lang="zh-CN" altLang="en-US"/>
              </a:p>
            </p:txBody>
          </p:sp>
          <p:sp>
            <p:nvSpPr>
              <p:cNvPr id="252" name="任意多边形: 形状 251">
                <a:extLst>
                  <a:ext uri="{FF2B5EF4-FFF2-40B4-BE49-F238E27FC236}">
                    <a16:creationId xmlns:a16="http://schemas.microsoft.com/office/drawing/2014/main" id="{3C7EB238-FBF2-E81B-A13F-5E05B83B40B2}"/>
                  </a:ext>
                </a:extLst>
              </p:cNvPr>
              <p:cNvSpPr/>
              <p:nvPr/>
            </p:nvSpPr>
            <p:spPr>
              <a:xfrm>
                <a:off x="9867784" y="4027022"/>
                <a:ext cx="24229" cy="22078"/>
              </a:xfrm>
              <a:custGeom>
                <a:avLst/>
                <a:gdLst>
                  <a:gd name="connsiteX0" fmla="*/ 24229 w 24229"/>
                  <a:gd name="connsiteY0" fmla="*/ 6001 h 22078"/>
                  <a:gd name="connsiteX1" fmla="*/ 12114 w 24229"/>
                  <a:gd name="connsiteY1" fmla="*/ 22078 h 22078"/>
                  <a:gd name="connsiteX2" fmla="*/ 0 w 24229"/>
                  <a:gd name="connsiteY2" fmla="*/ 6001 h 22078"/>
                  <a:gd name="connsiteX3" fmla="*/ 6114 w 24229"/>
                  <a:gd name="connsiteY3" fmla="*/ 0 h 22078"/>
                  <a:gd name="connsiteX4" fmla="*/ 12114 w 24229"/>
                  <a:gd name="connsiteY4" fmla="*/ 7246 h 22078"/>
                  <a:gd name="connsiteX5" fmla="*/ 18228 w 24229"/>
                  <a:gd name="connsiteY5" fmla="*/ 0 h 22078"/>
                  <a:gd name="connsiteX6" fmla="*/ 24229 w 24229"/>
                  <a:gd name="connsiteY6" fmla="*/ 6001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8">
                    <a:moveTo>
                      <a:pt x="24229" y="6001"/>
                    </a:moveTo>
                    <a:cubicBezTo>
                      <a:pt x="24229" y="11096"/>
                      <a:pt x="20493" y="16644"/>
                      <a:pt x="12114" y="22078"/>
                    </a:cubicBezTo>
                    <a:cubicBezTo>
                      <a:pt x="3849" y="16644"/>
                      <a:pt x="0" y="10756"/>
                      <a:pt x="0" y="6001"/>
                    </a:cubicBezTo>
                    <a:cubicBezTo>
                      <a:pt x="56" y="2672"/>
                      <a:pt x="2785" y="0"/>
                      <a:pt x="6114" y="0"/>
                    </a:cubicBezTo>
                    <a:cubicBezTo>
                      <a:pt x="9511" y="0"/>
                      <a:pt x="12114" y="3963"/>
                      <a:pt x="12114" y="7246"/>
                    </a:cubicBezTo>
                    <a:cubicBezTo>
                      <a:pt x="12069" y="3646"/>
                      <a:pt x="14673" y="566"/>
                      <a:pt x="18228" y="0"/>
                    </a:cubicBezTo>
                    <a:cubicBezTo>
                      <a:pt x="21546" y="0"/>
                      <a:pt x="24229" y="2683"/>
                      <a:pt x="24229" y="6001"/>
                    </a:cubicBezTo>
                    <a:close/>
                  </a:path>
                </a:pathLst>
              </a:custGeom>
              <a:solidFill>
                <a:srgbClr val="FFFFFF"/>
              </a:solidFill>
              <a:ln w="11316" cap="flat">
                <a:noFill/>
                <a:prstDash val="solid"/>
                <a:miter/>
              </a:ln>
            </p:spPr>
            <p:txBody>
              <a:bodyPr rtlCol="0" anchor="ctr"/>
              <a:lstStyle/>
              <a:p>
                <a:endParaRPr lang="zh-CN" altLang="en-US"/>
              </a:p>
            </p:txBody>
          </p:sp>
          <p:sp>
            <p:nvSpPr>
              <p:cNvPr id="253" name="任意多边形: 形状 252">
                <a:extLst>
                  <a:ext uri="{FF2B5EF4-FFF2-40B4-BE49-F238E27FC236}">
                    <a16:creationId xmlns:a16="http://schemas.microsoft.com/office/drawing/2014/main" id="{91E13F8B-3751-BC96-ED46-7C969BF02D2A}"/>
                  </a:ext>
                </a:extLst>
              </p:cNvPr>
              <p:cNvSpPr/>
              <p:nvPr/>
            </p:nvSpPr>
            <p:spPr>
              <a:xfrm>
                <a:off x="9980325" y="4027022"/>
                <a:ext cx="24229" cy="22078"/>
              </a:xfrm>
              <a:custGeom>
                <a:avLst/>
                <a:gdLst>
                  <a:gd name="connsiteX0" fmla="*/ 24230 w 24229"/>
                  <a:gd name="connsiteY0" fmla="*/ 6001 h 22078"/>
                  <a:gd name="connsiteX1" fmla="*/ 12115 w 24229"/>
                  <a:gd name="connsiteY1" fmla="*/ 22078 h 22078"/>
                  <a:gd name="connsiteX2" fmla="*/ 0 w 24229"/>
                  <a:gd name="connsiteY2" fmla="*/ 6001 h 22078"/>
                  <a:gd name="connsiteX3" fmla="*/ 6001 w 24229"/>
                  <a:gd name="connsiteY3" fmla="*/ 0 h 22078"/>
                  <a:gd name="connsiteX4" fmla="*/ 12115 w 24229"/>
                  <a:gd name="connsiteY4" fmla="*/ 7246 h 22078"/>
                  <a:gd name="connsiteX5" fmla="*/ 18115 w 24229"/>
                  <a:gd name="connsiteY5" fmla="*/ 0 h 22078"/>
                  <a:gd name="connsiteX6" fmla="*/ 24230 w 24229"/>
                  <a:gd name="connsiteY6" fmla="*/ 6001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8">
                    <a:moveTo>
                      <a:pt x="24230" y="6001"/>
                    </a:moveTo>
                    <a:cubicBezTo>
                      <a:pt x="24230" y="11096"/>
                      <a:pt x="20380" y="16644"/>
                      <a:pt x="12115" y="22078"/>
                    </a:cubicBezTo>
                    <a:cubicBezTo>
                      <a:pt x="3736" y="16644"/>
                      <a:pt x="0" y="10756"/>
                      <a:pt x="0" y="6001"/>
                    </a:cubicBezTo>
                    <a:cubicBezTo>
                      <a:pt x="0" y="2683"/>
                      <a:pt x="2683" y="0"/>
                      <a:pt x="6001" y="0"/>
                    </a:cubicBezTo>
                    <a:cubicBezTo>
                      <a:pt x="9556" y="566"/>
                      <a:pt x="12160" y="3646"/>
                      <a:pt x="12115" y="7246"/>
                    </a:cubicBezTo>
                    <a:cubicBezTo>
                      <a:pt x="12115" y="3963"/>
                      <a:pt x="14832" y="0"/>
                      <a:pt x="18115" y="0"/>
                    </a:cubicBezTo>
                    <a:cubicBezTo>
                      <a:pt x="21444" y="0"/>
                      <a:pt x="24173" y="2672"/>
                      <a:pt x="24230" y="6001"/>
                    </a:cubicBezTo>
                    <a:close/>
                  </a:path>
                </a:pathLst>
              </a:custGeom>
              <a:solidFill>
                <a:srgbClr val="FFFFFF"/>
              </a:solidFill>
              <a:ln w="11316" cap="flat">
                <a:noFill/>
                <a:prstDash val="solid"/>
                <a:miter/>
              </a:ln>
            </p:spPr>
            <p:txBody>
              <a:bodyPr rtlCol="0" anchor="ctr"/>
              <a:lstStyle/>
              <a:p>
                <a:endParaRPr lang="zh-CN" altLang="en-US"/>
              </a:p>
            </p:txBody>
          </p:sp>
          <p:sp>
            <p:nvSpPr>
              <p:cNvPr id="254" name="任意多边形: 形状 253">
                <a:extLst>
                  <a:ext uri="{FF2B5EF4-FFF2-40B4-BE49-F238E27FC236}">
                    <a16:creationId xmlns:a16="http://schemas.microsoft.com/office/drawing/2014/main" id="{9DC9DF00-C88A-3F7F-C468-E352A6F99C37}"/>
                  </a:ext>
                </a:extLst>
              </p:cNvPr>
              <p:cNvSpPr/>
              <p:nvPr/>
            </p:nvSpPr>
            <p:spPr>
              <a:xfrm>
                <a:off x="10092754" y="4027022"/>
                <a:ext cx="24229" cy="22078"/>
              </a:xfrm>
              <a:custGeom>
                <a:avLst/>
                <a:gdLst>
                  <a:gd name="connsiteX0" fmla="*/ 24229 w 24229"/>
                  <a:gd name="connsiteY0" fmla="*/ 6001 h 22078"/>
                  <a:gd name="connsiteX1" fmla="*/ 12114 w 24229"/>
                  <a:gd name="connsiteY1" fmla="*/ 22078 h 22078"/>
                  <a:gd name="connsiteX2" fmla="*/ 0 w 24229"/>
                  <a:gd name="connsiteY2" fmla="*/ 6001 h 22078"/>
                  <a:gd name="connsiteX3" fmla="*/ 6114 w 24229"/>
                  <a:gd name="connsiteY3" fmla="*/ 0 h 22078"/>
                  <a:gd name="connsiteX4" fmla="*/ 12114 w 24229"/>
                  <a:gd name="connsiteY4" fmla="*/ 7246 h 22078"/>
                  <a:gd name="connsiteX5" fmla="*/ 18228 w 24229"/>
                  <a:gd name="connsiteY5" fmla="*/ 0 h 22078"/>
                  <a:gd name="connsiteX6" fmla="*/ 24229 w 24229"/>
                  <a:gd name="connsiteY6" fmla="*/ 6001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8">
                    <a:moveTo>
                      <a:pt x="24229" y="6001"/>
                    </a:moveTo>
                    <a:cubicBezTo>
                      <a:pt x="24229" y="11096"/>
                      <a:pt x="20493" y="16644"/>
                      <a:pt x="12114" y="22078"/>
                    </a:cubicBezTo>
                    <a:cubicBezTo>
                      <a:pt x="3849" y="16644"/>
                      <a:pt x="0" y="10756"/>
                      <a:pt x="0" y="6001"/>
                    </a:cubicBezTo>
                    <a:cubicBezTo>
                      <a:pt x="57" y="2672"/>
                      <a:pt x="2785" y="0"/>
                      <a:pt x="6114" y="0"/>
                    </a:cubicBezTo>
                    <a:cubicBezTo>
                      <a:pt x="9397" y="0"/>
                      <a:pt x="12114" y="3963"/>
                      <a:pt x="12114" y="7246"/>
                    </a:cubicBezTo>
                    <a:cubicBezTo>
                      <a:pt x="12069" y="3646"/>
                      <a:pt x="14673" y="566"/>
                      <a:pt x="18228" y="0"/>
                    </a:cubicBezTo>
                    <a:cubicBezTo>
                      <a:pt x="21546" y="0"/>
                      <a:pt x="24229" y="2683"/>
                      <a:pt x="24229" y="6001"/>
                    </a:cubicBezTo>
                    <a:close/>
                  </a:path>
                </a:pathLst>
              </a:custGeom>
              <a:solidFill>
                <a:srgbClr val="FFFFFF"/>
              </a:solidFill>
              <a:ln w="11316" cap="flat">
                <a:noFill/>
                <a:prstDash val="solid"/>
                <a:miter/>
              </a:ln>
            </p:spPr>
            <p:txBody>
              <a:bodyPr rtlCol="0" anchor="ctr"/>
              <a:lstStyle/>
              <a:p>
                <a:endParaRPr lang="zh-CN" altLang="en-US"/>
              </a:p>
            </p:txBody>
          </p:sp>
          <p:sp>
            <p:nvSpPr>
              <p:cNvPr id="255" name="任意多边形: 形状 254">
                <a:extLst>
                  <a:ext uri="{FF2B5EF4-FFF2-40B4-BE49-F238E27FC236}">
                    <a16:creationId xmlns:a16="http://schemas.microsoft.com/office/drawing/2014/main" id="{388D320D-0F68-D13B-09C1-5A29DE0E018F}"/>
                  </a:ext>
                </a:extLst>
              </p:cNvPr>
              <p:cNvSpPr/>
              <p:nvPr/>
            </p:nvSpPr>
            <p:spPr>
              <a:xfrm>
                <a:off x="10205183" y="4027022"/>
                <a:ext cx="24342" cy="22078"/>
              </a:xfrm>
              <a:custGeom>
                <a:avLst/>
                <a:gdLst>
                  <a:gd name="connsiteX0" fmla="*/ 24342 w 24342"/>
                  <a:gd name="connsiteY0" fmla="*/ 6001 h 22078"/>
                  <a:gd name="connsiteX1" fmla="*/ 12115 w 24342"/>
                  <a:gd name="connsiteY1" fmla="*/ 22078 h 22078"/>
                  <a:gd name="connsiteX2" fmla="*/ 0 w 24342"/>
                  <a:gd name="connsiteY2" fmla="*/ 6001 h 22078"/>
                  <a:gd name="connsiteX3" fmla="*/ 6114 w 24342"/>
                  <a:gd name="connsiteY3" fmla="*/ 0 h 22078"/>
                  <a:gd name="connsiteX4" fmla="*/ 12115 w 24342"/>
                  <a:gd name="connsiteY4" fmla="*/ 7246 h 22078"/>
                  <a:gd name="connsiteX5" fmla="*/ 18228 w 24342"/>
                  <a:gd name="connsiteY5" fmla="*/ 0 h 22078"/>
                  <a:gd name="connsiteX6" fmla="*/ 24342 w 24342"/>
                  <a:gd name="connsiteY6" fmla="*/ 6001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42" h="22078">
                    <a:moveTo>
                      <a:pt x="24342" y="6001"/>
                    </a:moveTo>
                    <a:cubicBezTo>
                      <a:pt x="24342" y="11096"/>
                      <a:pt x="20493" y="16644"/>
                      <a:pt x="12115" y="22078"/>
                    </a:cubicBezTo>
                    <a:cubicBezTo>
                      <a:pt x="3849" y="16644"/>
                      <a:pt x="0" y="10756"/>
                      <a:pt x="0" y="6001"/>
                    </a:cubicBezTo>
                    <a:cubicBezTo>
                      <a:pt x="57" y="2672"/>
                      <a:pt x="2785" y="0"/>
                      <a:pt x="6114" y="0"/>
                    </a:cubicBezTo>
                    <a:cubicBezTo>
                      <a:pt x="9511" y="0"/>
                      <a:pt x="12115" y="3963"/>
                      <a:pt x="12115" y="7246"/>
                    </a:cubicBezTo>
                    <a:cubicBezTo>
                      <a:pt x="12069" y="3646"/>
                      <a:pt x="14673" y="566"/>
                      <a:pt x="18228" y="0"/>
                    </a:cubicBezTo>
                    <a:cubicBezTo>
                      <a:pt x="21557" y="0"/>
                      <a:pt x="24286" y="2672"/>
                      <a:pt x="24342" y="6001"/>
                    </a:cubicBezTo>
                    <a:close/>
                  </a:path>
                </a:pathLst>
              </a:custGeom>
              <a:solidFill>
                <a:srgbClr val="FFFFFF"/>
              </a:solidFill>
              <a:ln w="11316" cap="flat">
                <a:noFill/>
                <a:prstDash val="solid"/>
                <a:miter/>
              </a:ln>
            </p:spPr>
            <p:txBody>
              <a:bodyPr rtlCol="0" anchor="ctr"/>
              <a:lstStyle/>
              <a:p>
                <a:endParaRPr lang="zh-CN" altLang="en-US"/>
              </a:p>
            </p:txBody>
          </p:sp>
          <p:sp>
            <p:nvSpPr>
              <p:cNvPr id="256" name="任意多边形: 形状 255">
                <a:extLst>
                  <a:ext uri="{FF2B5EF4-FFF2-40B4-BE49-F238E27FC236}">
                    <a16:creationId xmlns:a16="http://schemas.microsoft.com/office/drawing/2014/main" id="{E458FD2F-5121-6E58-2DB4-4B709CBB665A}"/>
                  </a:ext>
                </a:extLst>
              </p:cNvPr>
              <p:cNvSpPr/>
              <p:nvPr/>
            </p:nvSpPr>
            <p:spPr>
              <a:xfrm>
                <a:off x="9699084" y="3950938"/>
                <a:ext cx="24229" cy="21964"/>
              </a:xfrm>
              <a:custGeom>
                <a:avLst/>
                <a:gdLst>
                  <a:gd name="connsiteX0" fmla="*/ 24230 w 24229"/>
                  <a:gd name="connsiteY0" fmla="*/ 6001 h 21964"/>
                  <a:gd name="connsiteX1" fmla="*/ 12115 w 24229"/>
                  <a:gd name="connsiteY1" fmla="*/ 21965 h 21964"/>
                  <a:gd name="connsiteX2" fmla="*/ 0 w 24229"/>
                  <a:gd name="connsiteY2" fmla="*/ 6001 h 21964"/>
                  <a:gd name="connsiteX3" fmla="*/ 6114 w 24229"/>
                  <a:gd name="connsiteY3" fmla="*/ 0 h 21964"/>
                  <a:gd name="connsiteX4" fmla="*/ 11345 w 24229"/>
                  <a:gd name="connsiteY4" fmla="*/ 6884 h 21964"/>
                  <a:gd name="connsiteX5" fmla="*/ 18229 w 24229"/>
                  <a:gd name="connsiteY5" fmla="*/ 1664 h 21964"/>
                  <a:gd name="connsiteX6" fmla="*/ 18229 w 24229"/>
                  <a:gd name="connsiteY6" fmla="*/ 0 h 21964"/>
                  <a:gd name="connsiteX7" fmla="*/ 24230 w 24229"/>
                  <a:gd name="connsiteY7"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29" h="21964">
                    <a:moveTo>
                      <a:pt x="24230" y="6001"/>
                    </a:moveTo>
                    <a:cubicBezTo>
                      <a:pt x="24230" y="10982"/>
                      <a:pt x="20493" y="16531"/>
                      <a:pt x="12115" y="21965"/>
                    </a:cubicBezTo>
                    <a:cubicBezTo>
                      <a:pt x="3849" y="16531"/>
                      <a:pt x="0" y="10643"/>
                      <a:pt x="0" y="6001"/>
                    </a:cubicBezTo>
                    <a:cubicBezTo>
                      <a:pt x="57" y="2672"/>
                      <a:pt x="2785" y="0"/>
                      <a:pt x="6114" y="0"/>
                    </a:cubicBezTo>
                    <a:cubicBezTo>
                      <a:pt x="5661" y="3340"/>
                      <a:pt x="7994" y="6431"/>
                      <a:pt x="11345" y="6884"/>
                    </a:cubicBezTo>
                    <a:cubicBezTo>
                      <a:pt x="14685" y="7348"/>
                      <a:pt x="17776" y="5005"/>
                      <a:pt x="18229" y="1664"/>
                    </a:cubicBezTo>
                    <a:cubicBezTo>
                      <a:pt x="18308" y="1110"/>
                      <a:pt x="18308" y="555"/>
                      <a:pt x="18229" y="0"/>
                    </a:cubicBezTo>
                    <a:cubicBezTo>
                      <a:pt x="21546" y="0"/>
                      <a:pt x="24230" y="2683"/>
                      <a:pt x="24230" y="6001"/>
                    </a:cubicBezTo>
                    <a:close/>
                  </a:path>
                </a:pathLst>
              </a:custGeom>
              <a:solidFill>
                <a:srgbClr val="FFFFFF"/>
              </a:solidFill>
              <a:ln w="11316" cap="flat">
                <a:noFill/>
                <a:prstDash val="solid"/>
                <a:miter/>
              </a:ln>
            </p:spPr>
            <p:txBody>
              <a:bodyPr rtlCol="0" anchor="ctr"/>
              <a:lstStyle/>
              <a:p>
                <a:endParaRPr lang="zh-CN" altLang="en-US"/>
              </a:p>
            </p:txBody>
          </p:sp>
          <p:sp>
            <p:nvSpPr>
              <p:cNvPr id="257" name="任意多边形: 形状 256">
                <a:extLst>
                  <a:ext uri="{FF2B5EF4-FFF2-40B4-BE49-F238E27FC236}">
                    <a16:creationId xmlns:a16="http://schemas.microsoft.com/office/drawing/2014/main" id="{A76E0FB0-3B0E-2BAA-63AD-5F1FA3AD9D89}"/>
                  </a:ext>
                </a:extLst>
              </p:cNvPr>
              <p:cNvSpPr/>
              <p:nvPr/>
            </p:nvSpPr>
            <p:spPr>
              <a:xfrm>
                <a:off x="9811626" y="3950938"/>
                <a:ext cx="24229" cy="21964"/>
              </a:xfrm>
              <a:custGeom>
                <a:avLst/>
                <a:gdLst>
                  <a:gd name="connsiteX0" fmla="*/ 24230 w 24229"/>
                  <a:gd name="connsiteY0" fmla="*/ 6001 h 21964"/>
                  <a:gd name="connsiteX1" fmla="*/ 12001 w 24229"/>
                  <a:gd name="connsiteY1" fmla="*/ 21965 h 21964"/>
                  <a:gd name="connsiteX2" fmla="*/ 0 w 24229"/>
                  <a:gd name="connsiteY2" fmla="*/ 6001 h 21964"/>
                  <a:gd name="connsiteX3" fmla="*/ 6001 w 24229"/>
                  <a:gd name="connsiteY3" fmla="*/ 0 h 21964"/>
                  <a:gd name="connsiteX4" fmla="*/ 12001 w 24229"/>
                  <a:gd name="connsiteY4" fmla="*/ 7133 h 21964"/>
                  <a:gd name="connsiteX5" fmla="*/ 18115 w 24229"/>
                  <a:gd name="connsiteY5" fmla="*/ 0 h 21964"/>
                  <a:gd name="connsiteX6" fmla="*/ 24230 w 24229"/>
                  <a:gd name="connsiteY6"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1964">
                    <a:moveTo>
                      <a:pt x="24230" y="6001"/>
                    </a:moveTo>
                    <a:cubicBezTo>
                      <a:pt x="24230" y="10982"/>
                      <a:pt x="20380" y="16531"/>
                      <a:pt x="12001" y="21965"/>
                    </a:cubicBezTo>
                    <a:cubicBezTo>
                      <a:pt x="3736" y="16531"/>
                      <a:pt x="0" y="10643"/>
                      <a:pt x="0" y="6001"/>
                    </a:cubicBezTo>
                    <a:cubicBezTo>
                      <a:pt x="0" y="2683"/>
                      <a:pt x="2683" y="0"/>
                      <a:pt x="6001" y="0"/>
                    </a:cubicBezTo>
                    <a:cubicBezTo>
                      <a:pt x="9522" y="510"/>
                      <a:pt x="12092" y="3578"/>
                      <a:pt x="12001" y="7133"/>
                    </a:cubicBezTo>
                    <a:cubicBezTo>
                      <a:pt x="11968" y="3555"/>
                      <a:pt x="14583" y="510"/>
                      <a:pt x="18115" y="0"/>
                    </a:cubicBezTo>
                    <a:cubicBezTo>
                      <a:pt x="21444" y="0"/>
                      <a:pt x="24173" y="2672"/>
                      <a:pt x="24230" y="6001"/>
                    </a:cubicBezTo>
                    <a:close/>
                  </a:path>
                </a:pathLst>
              </a:custGeom>
              <a:solidFill>
                <a:srgbClr val="FFFFFF"/>
              </a:solidFill>
              <a:ln w="11316" cap="flat">
                <a:noFill/>
                <a:prstDash val="solid"/>
                <a:miter/>
              </a:ln>
            </p:spPr>
            <p:txBody>
              <a:bodyPr rtlCol="0" anchor="ctr"/>
              <a:lstStyle/>
              <a:p>
                <a:endParaRPr lang="zh-CN" altLang="en-US"/>
              </a:p>
            </p:txBody>
          </p:sp>
          <p:sp>
            <p:nvSpPr>
              <p:cNvPr id="258" name="任意多边形: 形状 257">
                <a:extLst>
                  <a:ext uri="{FF2B5EF4-FFF2-40B4-BE49-F238E27FC236}">
                    <a16:creationId xmlns:a16="http://schemas.microsoft.com/office/drawing/2014/main" id="{9550471E-54F8-F5E9-E42A-79E91CDD102A}"/>
                  </a:ext>
                </a:extLst>
              </p:cNvPr>
              <p:cNvSpPr/>
              <p:nvPr/>
            </p:nvSpPr>
            <p:spPr>
              <a:xfrm>
                <a:off x="9923715" y="3950938"/>
                <a:ext cx="24229" cy="21964"/>
              </a:xfrm>
              <a:custGeom>
                <a:avLst/>
                <a:gdLst>
                  <a:gd name="connsiteX0" fmla="*/ 24230 w 24229"/>
                  <a:gd name="connsiteY0" fmla="*/ 6001 h 21964"/>
                  <a:gd name="connsiteX1" fmla="*/ 12115 w 24229"/>
                  <a:gd name="connsiteY1" fmla="*/ 21965 h 21964"/>
                  <a:gd name="connsiteX2" fmla="*/ 0 w 24229"/>
                  <a:gd name="connsiteY2" fmla="*/ 6001 h 21964"/>
                  <a:gd name="connsiteX3" fmla="*/ 6114 w 24229"/>
                  <a:gd name="connsiteY3" fmla="*/ 0 h 21964"/>
                  <a:gd name="connsiteX4" fmla="*/ 11345 w 24229"/>
                  <a:gd name="connsiteY4" fmla="*/ 6884 h 21964"/>
                  <a:gd name="connsiteX5" fmla="*/ 18229 w 24229"/>
                  <a:gd name="connsiteY5" fmla="*/ 1664 h 21964"/>
                  <a:gd name="connsiteX6" fmla="*/ 18229 w 24229"/>
                  <a:gd name="connsiteY6" fmla="*/ 0 h 21964"/>
                  <a:gd name="connsiteX7" fmla="*/ 24230 w 24229"/>
                  <a:gd name="connsiteY7"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29" h="21964">
                    <a:moveTo>
                      <a:pt x="24230" y="6001"/>
                    </a:moveTo>
                    <a:cubicBezTo>
                      <a:pt x="24230" y="10982"/>
                      <a:pt x="20380" y="16531"/>
                      <a:pt x="12115" y="21965"/>
                    </a:cubicBezTo>
                    <a:cubicBezTo>
                      <a:pt x="3850" y="16531"/>
                      <a:pt x="0" y="10643"/>
                      <a:pt x="0" y="6001"/>
                    </a:cubicBezTo>
                    <a:cubicBezTo>
                      <a:pt x="57" y="2672"/>
                      <a:pt x="2785" y="0"/>
                      <a:pt x="6114" y="0"/>
                    </a:cubicBezTo>
                    <a:cubicBezTo>
                      <a:pt x="5650" y="3340"/>
                      <a:pt x="7994" y="6431"/>
                      <a:pt x="11345" y="6884"/>
                    </a:cubicBezTo>
                    <a:cubicBezTo>
                      <a:pt x="14685" y="7348"/>
                      <a:pt x="17776" y="5005"/>
                      <a:pt x="18229" y="1664"/>
                    </a:cubicBezTo>
                    <a:cubicBezTo>
                      <a:pt x="18308" y="1110"/>
                      <a:pt x="18308" y="555"/>
                      <a:pt x="18229" y="0"/>
                    </a:cubicBezTo>
                    <a:cubicBezTo>
                      <a:pt x="21546" y="0"/>
                      <a:pt x="24230" y="2683"/>
                      <a:pt x="24230" y="6001"/>
                    </a:cubicBezTo>
                    <a:close/>
                  </a:path>
                </a:pathLst>
              </a:custGeom>
              <a:solidFill>
                <a:srgbClr val="FFFFFF"/>
              </a:solidFill>
              <a:ln w="11316" cap="flat">
                <a:noFill/>
                <a:prstDash val="solid"/>
                <a:miter/>
              </a:ln>
            </p:spPr>
            <p:txBody>
              <a:bodyPr rtlCol="0" anchor="ctr"/>
              <a:lstStyle/>
              <a:p>
                <a:endParaRPr lang="zh-CN" altLang="en-US"/>
              </a:p>
            </p:txBody>
          </p:sp>
          <p:sp>
            <p:nvSpPr>
              <p:cNvPr id="259" name="任意多边形: 形状 258">
                <a:extLst>
                  <a:ext uri="{FF2B5EF4-FFF2-40B4-BE49-F238E27FC236}">
                    <a16:creationId xmlns:a16="http://schemas.microsoft.com/office/drawing/2014/main" id="{DCE1DE7A-1574-5ABD-D7CF-3FF2ECC04128}"/>
                  </a:ext>
                </a:extLst>
              </p:cNvPr>
              <p:cNvSpPr/>
              <p:nvPr/>
            </p:nvSpPr>
            <p:spPr>
              <a:xfrm>
                <a:off x="10036823" y="3950938"/>
                <a:ext cx="24342" cy="21964"/>
              </a:xfrm>
              <a:custGeom>
                <a:avLst/>
                <a:gdLst>
                  <a:gd name="connsiteX0" fmla="*/ 24342 w 24342"/>
                  <a:gd name="connsiteY0" fmla="*/ 6001 h 21964"/>
                  <a:gd name="connsiteX1" fmla="*/ 12115 w 24342"/>
                  <a:gd name="connsiteY1" fmla="*/ 21965 h 21964"/>
                  <a:gd name="connsiteX2" fmla="*/ 0 w 24342"/>
                  <a:gd name="connsiteY2" fmla="*/ 6001 h 21964"/>
                  <a:gd name="connsiteX3" fmla="*/ 6114 w 24342"/>
                  <a:gd name="connsiteY3" fmla="*/ 0 h 21964"/>
                  <a:gd name="connsiteX4" fmla="*/ 12115 w 24342"/>
                  <a:gd name="connsiteY4" fmla="*/ 7133 h 21964"/>
                  <a:gd name="connsiteX5" fmla="*/ 18228 w 24342"/>
                  <a:gd name="connsiteY5" fmla="*/ 0 h 21964"/>
                  <a:gd name="connsiteX6" fmla="*/ 24342 w 24342"/>
                  <a:gd name="connsiteY6"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42" h="21964">
                    <a:moveTo>
                      <a:pt x="24342" y="6001"/>
                    </a:moveTo>
                    <a:cubicBezTo>
                      <a:pt x="24342" y="10982"/>
                      <a:pt x="20493" y="16531"/>
                      <a:pt x="12115" y="21965"/>
                    </a:cubicBezTo>
                    <a:cubicBezTo>
                      <a:pt x="3849" y="16531"/>
                      <a:pt x="0" y="10643"/>
                      <a:pt x="0" y="6001"/>
                    </a:cubicBezTo>
                    <a:cubicBezTo>
                      <a:pt x="57" y="2672"/>
                      <a:pt x="2785" y="0"/>
                      <a:pt x="6114" y="0"/>
                    </a:cubicBezTo>
                    <a:cubicBezTo>
                      <a:pt x="9635" y="510"/>
                      <a:pt x="12205" y="3578"/>
                      <a:pt x="12115" y="7133"/>
                    </a:cubicBezTo>
                    <a:cubicBezTo>
                      <a:pt x="12081" y="3555"/>
                      <a:pt x="14696" y="510"/>
                      <a:pt x="18228" y="0"/>
                    </a:cubicBezTo>
                    <a:cubicBezTo>
                      <a:pt x="21557" y="0"/>
                      <a:pt x="24286" y="2672"/>
                      <a:pt x="24342" y="6001"/>
                    </a:cubicBezTo>
                    <a:close/>
                  </a:path>
                </a:pathLst>
              </a:custGeom>
              <a:solidFill>
                <a:srgbClr val="FFFFFF"/>
              </a:solidFill>
              <a:ln w="11316" cap="flat">
                <a:noFill/>
                <a:prstDash val="solid"/>
                <a:miter/>
              </a:ln>
            </p:spPr>
            <p:txBody>
              <a:bodyPr rtlCol="0" anchor="ctr"/>
              <a:lstStyle/>
              <a:p>
                <a:endParaRPr lang="zh-CN" altLang="en-US"/>
              </a:p>
            </p:txBody>
          </p:sp>
          <p:sp>
            <p:nvSpPr>
              <p:cNvPr id="260" name="任意多边形: 形状 259">
                <a:extLst>
                  <a:ext uri="{FF2B5EF4-FFF2-40B4-BE49-F238E27FC236}">
                    <a16:creationId xmlns:a16="http://schemas.microsoft.com/office/drawing/2014/main" id="{2D664303-DE65-CE07-B3D3-2A550FD674A0}"/>
                  </a:ext>
                </a:extLst>
              </p:cNvPr>
              <p:cNvSpPr/>
              <p:nvPr/>
            </p:nvSpPr>
            <p:spPr>
              <a:xfrm>
                <a:off x="10149025" y="3950938"/>
                <a:ext cx="24229" cy="21964"/>
              </a:xfrm>
              <a:custGeom>
                <a:avLst/>
                <a:gdLst>
                  <a:gd name="connsiteX0" fmla="*/ 24229 w 24229"/>
                  <a:gd name="connsiteY0" fmla="*/ 6001 h 21964"/>
                  <a:gd name="connsiteX1" fmla="*/ 12114 w 24229"/>
                  <a:gd name="connsiteY1" fmla="*/ 21965 h 21964"/>
                  <a:gd name="connsiteX2" fmla="*/ 0 w 24229"/>
                  <a:gd name="connsiteY2" fmla="*/ 6001 h 21964"/>
                  <a:gd name="connsiteX3" fmla="*/ 6001 w 24229"/>
                  <a:gd name="connsiteY3" fmla="*/ 0 h 21964"/>
                  <a:gd name="connsiteX4" fmla="*/ 11232 w 24229"/>
                  <a:gd name="connsiteY4" fmla="*/ 6884 h 21964"/>
                  <a:gd name="connsiteX5" fmla="*/ 18115 w 24229"/>
                  <a:gd name="connsiteY5" fmla="*/ 1664 h 21964"/>
                  <a:gd name="connsiteX6" fmla="*/ 18115 w 24229"/>
                  <a:gd name="connsiteY6" fmla="*/ 0 h 21964"/>
                  <a:gd name="connsiteX7" fmla="*/ 24229 w 24229"/>
                  <a:gd name="connsiteY7"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29" h="21964">
                    <a:moveTo>
                      <a:pt x="24229" y="6001"/>
                    </a:moveTo>
                    <a:cubicBezTo>
                      <a:pt x="24229" y="10982"/>
                      <a:pt x="20380" y="16531"/>
                      <a:pt x="12114" y="21965"/>
                    </a:cubicBezTo>
                    <a:cubicBezTo>
                      <a:pt x="3736" y="16531"/>
                      <a:pt x="0" y="10643"/>
                      <a:pt x="0" y="6001"/>
                    </a:cubicBezTo>
                    <a:cubicBezTo>
                      <a:pt x="0" y="2683"/>
                      <a:pt x="2683" y="0"/>
                      <a:pt x="6001" y="0"/>
                    </a:cubicBezTo>
                    <a:cubicBezTo>
                      <a:pt x="5548" y="3340"/>
                      <a:pt x="7880" y="6431"/>
                      <a:pt x="11232" y="6884"/>
                    </a:cubicBezTo>
                    <a:cubicBezTo>
                      <a:pt x="14571" y="7348"/>
                      <a:pt x="17662" y="5005"/>
                      <a:pt x="18115" y="1664"/>
                    </a:cubicBezTo>
                    <a:cubicBezTo>
                      <a:pt x="18195" y="1110"/>
                      <a:pt x="18195" y="555"/>
                      <a:pt x="18115" y="0"/>
                    </a:cubicBezTo>
                    <a:cubicBezTo>
                      <a:pt x="21444" y="0"/>
                      <a:pt x="24173" y="2672"/>
                      <a:pt x="24229" y="6001"/>
                    </a:cubicBezTo>
                    <a:close/>
                  </a:path>
                </a:pathLst>
              </a:custGeom>
              <a:solidFill>
                <a:srgbClr val="FFFFFF"/>
              </a:solidFill>
              <a:ln w="11316" cap="flat">
                <a:noFill/>
                <a:prstDash val="solid"/>
                <a:miter/>
              </a:ln>
            </p:spPr>
            <p:txBody>
              <a:bodyPr rtlCol="0" anchor="ctr"/>
              <a:lstStyle/>
              <a:p>
                <a:endParaRPr lang="zh-CN" altLang="en-US"/>
              </a:p>
            </p:txBody>
          </p:sp>
          <p:sp>
            <p:nvSpPr>
              <p:cNvPr id="261" name="任意多边形: 形状 260">
                <a:extLst>
                  <a:ext uri="{FF2B5EF4-FFF2-40B4-BE49-F238E27FC236}">
                    <a16:creationId xmlns:a16="http://schemas.microsoft.com/office/drawing/2014/main" id="{3905149B-BB1A-7074-4147-3DFD739CDE13}"/>
                  </a:ext>
                </a:extLst>
              </p:cNvPr>
              <p:cNvSpPr/>
              <p:nvPr/>
            </p:nvSpPr>
            <p:spPr>
              <a:xfrm>
                <a:off x="9642813" y="4185532"/>
                <a:ext cx="24342" cy="22078"/>
              </a:xfrm>
              <a:custGeom>
                <a:avLst/>
                <a:gdLst>
                  <a:gd name="connsiteX0" fmla="*/ 24343 w 24342"/>
                  <a:gd name="connsiteY0" fmla="*/ 6114 h 22078"/>
                  <a:gd name="connsiteX1" fmla="*/ 12115 w 24342"/>
                  <a:gd name="connsiteY1" fmla="*/ 22078 h 22078"/>
                  <a:gd name="connsiteX2" fmla="*/ 0 w 24342"/>
                  <a:gd name="connsiteY2" fmla="*/ 6114 h 22078"/>
                  <a:gd name="connsiteX3" fmla="*/ 6114 w 24342"/>
                  <a:gd name="connsiteY3" fmla="*/ 0 h 22078"/>
                  <a:gd name="connsiteX4" fmla="*/ 12115 w 24342"/>
                  <a:gd name="connsiteY4" fmla="*/ 7246 h 22078"/>
                  <a:gd name="connsiteX5" fmla="*/ 18229 w 24342"/>
                  <a:gd name="connsiteY5" fmla="*/ 0 h 22078"/>
                  <a:gd name="connsiteX6" fmla="*/ 24343 w 24342"/>
                  <a:gd name="connsiteY6" fmla="*/ 6114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42" h="22078">
                    <a:moveTo>
                      <a:pt x="24343" y="6114"/>
                    </a:moveTo>
                    <a:cubicBezTo>
                      <a:pt x="24343" y="11096"/>
                      <a:pt x="20493" y="16644"/>
                      <a:pt x="12115" y="22078"/>
                    </a:cubicBezTo>
                    <a:cubicBezTo>
                      <a:pt x="3850" y="16644"/>
                      <a:pt x="0" y="10756"/>
                      <a:pt x="0" y="6114"/>
                    </a:cubicBezTo>
                    <a:cubicBezTo>
                      <a:pt x="0" y="2740"/>
                      <a:pt x="2740" y="0"/>
                      <a:pt x="6114" y="0"/>
                    </a:cubicBezTo>
                    <a:cubicBezTo>
                      <a:pt x="9511" y="0"/>
                      <a:pt x="12115" y="3963"/>
                      <a:pt x="12115" y="7246"/>
                    </a:cubicBezTo>
                    <a:cubicBezTo>
                      <a:pt x="12069" y="3646"/>
                      <a:pt x="14674" y="566"/>
                      <a:pt x="18229" y="0"/>
                    </a:cubicBezTo>
                    <a:cubicBezTo>
                      <a:pt x="21603" y="0"/>
                      <a:pt x="24343" y="2740"/>
                      <a:pt x="24343" y="6114"/>
                    </a:cubicBezTo>
                    <a:close/>
                  </a:path>
                </a:pathLst>
              </a:custGeom>
              <a:solidFill>
                <a:srgbClr val="FFFFFF"/>
              </a:solidFill>
              <a:ln w="11316" cap="flat">
                <a:noFill/>
                <a:prstDash val="solid"/>
                <a:miter/>
              </a:ln>
            </p:spPr>
            <p:txBody>
              <a:bodyPr rtlCol="0" anchor="ctr"/>
              <a:lstStyle/>
              <a:p>
                <a:endParaRPr lang="zh-CN" altLang="en-US"/>
              </a:p>
            </p:txBody>
          </p:sp>
          <p:sp>
            <p:nvSpPr>
              <p:cNvPr id="262" name="任意多边形: 形状 261">
                <a:extLst>
                  <a:ext uri="{FF2B5EF4-FFF2-40B4-BE49-F238E27FC236}">
                    <a16:creationId xmlns:a16="http://schemas.microsoft.com/office/drawing/2014/main" id="{9483D73E-7295-2C68-EC1A-E6961BCDDCB7}"/>
                  </a:ext>
                </a:extLst>
              </p:cNvPr>
              <p:cNvSpPr/>
              <p:nvPr/>
            </p:nvSpPr>
            <p:spPr>
              <a:xfrm>
                <a:off x="9755355" y="4185532"/>
                <a:ext cx="24229" cy="22078"/>
              </a:xfrm>
              <a:custGeom>
                <a:avLst/>
                <a:gdLst>
                  <a:gd name="connsiteX0" fmla="*/ 24230 w 24229"/>
                  <a:gd name="connsiteY0" fmla="*/ 6114 h 22078"/>
                  <a:gd name="connsiteX1" fmla="*/ 12115 w 24229"/>
                  <a:gd name="connsiteY1" fmla="*/ 22078 h 22078"/>
                  <a:gd name="connsiteX2" fmla="*/ 0 w 24229"/>
                  <a:gd name="connsiteY2" fmla="*/ 6114 h 22078"/>
                  <a:gd name="connsiteX3" fmla="*/ 6001 w 24229"/>
                  <a:gd name="connsiteY3" fmla="*/ 0 h 22078"/>
                  <a:gd name="connsiteX4" fmla="*/ 12115 w 24229"/>
                  <a:gd name="connsiteY4" fmla="*/ 7246 h 22078"/>
                  <a:gd name="connsiteX5" fmla="*/ 18115 w 24229"/>
                  <a:gd name="connsiteY5" fmla="*/ 0 h 22078"/>
                  <a:gd name="connsiteX6" fmla="*/ 24230 w 24229"/>
                  <a:gd name="connsiteY6" fmla="*/ 6114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8">
                    <a:moveTo>
                      <a:pt x="24230" y="6114"/>
                    </a:moveTo>
                    <a:cubicBezTo>
                      <a:pt x="24230" y="11096"/>
                      <a:pt x="20380" y="16644"/>
                      <a:pt x="12115" y="22078"/>
                    </a:cubicBezTo>
                    <a:cubicBezTo>
                      <a:pt x="3736" y="16644"/>
                      <a:pt x="0" y="10756"/>
                      <a:pt x="0" y="6114"/>
                    </a:cubicBezTo>
                    <a:cubicBezTo>
                      <a:pt x="0" y="2785"/>
                      <a:pt x="2672" y="57"/>
                      <a:pt x="6001" y="0"/>
                    </a:cubicBezTo>
                    <a:cubicBezTo>
                      <a:pt x="9556" y="566"/>
                      <a:pt x="12160" y="3646"/>
                      <a:pt x="12115" y="7246"/>
                    </a:cubicBezTo>
                    <a:cubicBezTo>
                      <a:pt x="12115" y="3963"/>
                      <a:pt x="14832" y="0"/>
                      <a:pt x="18115" y="0"/>
                    </a:cubicBezTo>
                    <a:cubicBezTo>
                      <a:pt x="21490" y="0"/>
                      <a:pt x="24230" y="2740"/>
                      <a:pt x="24230" y="6114"/>
                    </a:cubicBezTo>
                    <a:close/>
                  </a:path>
                </a:pathLst>
              </a:custGeom>
              <a:solidFill>
                <a:srgbClr val="FFFFFF"/>
              </a:solidFill>
              <a:ln w="11316" cap="flat">
                <a:noFill/>
                <a:prstDash val="solid"/>
                <a:miter/>
              </a:ln>
            </p:spPr>
            <p:txBody>
              <a:bodyPr rtlCol="0" anchor="ctr"/>
              <a:lstStyle/>
              <a:p>
                <a:endParaRPr lang="zh-CN" altLang="en-US"/>
              </a:p>
            </p:txBody>
          </p:sp>
          <p:sp>
            <p:nvSpPr>
              <p:cNvPr id="263" name="任意多边形: 形状 262">
                <a:extLst>
                  <a:ext uri="{FF2B5EF4-FFF2-40B4-BE49-F238E27FC236}">
                    <a16:creationId xmlns:a16="http://schemas.microsoft.com/office/drawing/2014/main" id="{2B53E9E2-0A9E-17CA-201A-7DAFD28BBF6C}"/>
                  </a:ext>
                </a:extLst>
              </p:cNvPr>
              <p:cNvSpPr/>
              <p:nvPr/>
            </p:nvSpPr>
            <p:spPr>
              <a:xfrm>
                <a:off x="9867784" y="4185532"/>
                <a:ext cx="24229" cy="22078"/>
              </a:xfrm>
              <a:custGeom>
                <a:avLst/>
                <a:gdLst>
                  <a:gd name="connsiteX0" fmla="*/ 24229 w 24229"/>
                  <a:gd name="connsiteY0" fmla="*/ 6114 h 22078"/>
                  <a:gd name="connsiteX1" fmla="*/ 12114 w 24229"/>
                  <a:gd name="connsiteY1" fmla="*/ 22078 h 22078"/>
                  <a:gd name="connsiteX2" fmla="*/ 0 w 24229"/>
                  <a:gd name="connsiteY2" fmla="*/ 6114 h 22078"/>
                  <a:gd name="connsiteX3" fmla="*/ 6114 w 24229"/>
                  <a:gd name="connsiteY3" fmla="*/ 0 h 22078"/>
                  <a:gd name="connsiteX4" fmla="*/ 12114 w 24229"/>
                  <a:gd name="connsiteY4" fmla="*/ 7246 h 22078"/>
                  <a:gd name="connsiteX5" fmla="*/ 18228 w 24229"/>
                  <a:gd name="connsiteY5" fmla="*/ 0 h 22078"/>
                  <a:gd name="connsiteX6" fmla="*/ 24229 w 24229"/>
                  <a:gd name="connsiteY6" fmla="*/ 6114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8">
                    <a:moveTo>
                      <a:pt x="24229" y="6114"/>
                    </a:moveTo>
                    <a:cubicBezTo>
                      <a:pt x="24229" y="11096"/>
                      <a:pt x="20493" y="16644"/>
                      <a:pt x="12114" y="22078"/>
                    </a:cubicBezTo>
                    <a:cubicBezTo>
                      <a:pt x="3849" y="16644"/>
                      <a:pt x="0" y="10756"/>
                      <a:pt x="0" y="6114"/>
                    </a:cubicBezTo>
                    <a:cubicBezTo>
                      <a:pt x="0" y="2740"/>
                      <a:pt x="2740" y="0"/>
                      <a:pt x="6114" y="0"/>
                    </a:cubicBezTo>
                    <a:cubicBezTo>
                      <a:pt x="9511" y="0"/>
                      <a:pt x="12114" y="3963"/>
                      <a:pt x="12114" y="7246"/>
                    </a:cubicBezTo>
                    <a:cubicBezTo>
                      <a:pt x="12069" y="3646"/>
                      <a:pt x="14673" y="566"/>
                      <a:pt x="18228" y="0"/>
                    </a:cubicBezTo>
                    <a:cubicBezTo>
                      <a:pt x="21557" y="57"/>
                      <a:pt x="24229" y="2785"/>
                      <a:pt x="24229" y="6114"/>
                    </a:cubicBezTo>
                    <a:close/>
                  </a:path>
                </a:pathLst>
              </a:custGeom>
              <a:solidFill>
                <a:srgbClr val="FFFFFF"/>
              </a:solidFill>
              <a:ln w="11316" cap="flat">
                <a:noFill/>
                <a:prstDash val="solid"/>
                <a:miter/>
              </a:ln>
            </p:spPr>
            <p:txBody>
              <a:bodyPr rtlCol="0" anchor="ctr"/>
              <a:lstStyle/>
              <a:p>
                <a:endParaRPr lang="zh-CN" altLang="en-US"/>
              </a:p>
            </p:txBody>
          </p:sp>
          <p:sp>
            <p:nvSpPr>
              <p:cNvPr id="264" name="任意多边形: 形状 263">
                <a:extLst>
                  <a:ext uri="{FF2B5EF4-FFF2-40B4-BE49-F238E27FC236}">
                    <a16:creationId xmlns:a16="http://schemas.microsoft.com/office/drawing/2014/main" id="{1A5D813A-B8B8-1684-ECD2-E869FC1EB0CB}"/>
                  </a:ext>
                </a:extLst>
              </p:cNvPr>
              <p:cNvSpPr/>
              <p:nvPr/>
            </p:nvSpPr>
            <p:spPr>
              <a:xfrm>
                <a:off x="9980325" y="4185532"/>
                <a:ext cx="24229" cy="22078"/>
              </a:xfrm>
              <a:custGeom>
                <a:avLst/>
                <a:gdLst>
                  <a:gd name="connsiteX0" fmla="*/ 24230 w 24229"/>
                  <a:gd name="connsiteY0" fmla="*/ 6114 h 22078"/>
                  <a:gd name="connsiteX1" fmla="*/ 12115 w 24229"/>
                  <a:gd name="connsiteY1" fmla="*/ 22078 h 22078"/>
                  <a:gd name="connsiteX2" fmla="*/ 0 w 24229"/>
                  <a:gd name="connsiteY2" fmla="*/ 6114 h 22078"/>
                  <a:gd name="connsiteX3" fmla="*/ 6001 w 24229"/>
                  <a:gd name="connsiteY3" fmla="*/ 0 h 22078"/>
                  <a:gd name="connsiteX4" fmla="*/ 12115 w 24229"/>
                  <a:gd name="connsiteY4" fmla="*/ 7246 h 22078"/>
                  <a:gd name="connsiteX5" fmla="*/ 18115 w 24229"/>
                  <a:gd name="connsiteY5" fmla="*/ 0 h 22078"/>
                  <a:gd name="connsiteX6" fmla="*/ 24230 w 24229"/>
                  <a:gd name="connsiteY6" fmla="*/ 6114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8">
                    <a:moveTo>
                      <a:pt x="24230" y="6114"/>
                    </a:moveTo>
                    <a:cubicBezTo>
                      <a:pt x="24230" y="11096"/>
                      <a:pt x="20380" y="16644"/>
                      <a:pt x="12115" y="22078"/>
                    </a:cubicBezTo>
                    <a:cubicBezTo>
                      <a:pt x="3736" y="16644"/>
                      <a:pt x="0" y="10756"/>
                      <a:pt x="0" y="6114"/>
                    </a:cubicBezTo>
                    <a:cubicBezTo>
                      <a:pt x="0" y="2785"/>
                      <a:pt x="2672" y="57"/>
                      <a:pt x="6001" y="0"/>
                    </a:cubicBezTo>
                    <a:cubicBezTo>
                      <a:pt x="9556" y="566"/>
                      <a:pt x="12160" y="3646"/>
                      <a:pt x="12115" y="7246"/>
                    </a:cubicBezTo>
                    <a:cubicBezTo>
                      <a:pt x="12115" y="3963"/>
                      <a:pt x="14832" y="0"/>
                      <a:pt x="18115" y="0"/>
                    </a:cubicBezTo>
                    <a:cubicBezTo>
                      <a:pt x="21490" y="0"/>
                      <a:pt x="24230" y="2740"/>
                      <a:pt x="24230" y="6114"/>
                    </a:cubicBezTo>
                    <a:close/>
                  </a:path>
                </a:pathLst>
              </a:custGeom>
              <a:solidFill>
                <a:srgbClr val="FFFFFF"/>
              </a:solidFill>
              <a:ln w="11316" cap="flat">
                <a:noFill/>
                <a:prstDash val="solid"/>
                <a:miter/>
              </a:ln>
            </p:spPr>
            <p:txBody>
              <a:bodyPr rtlCol="0" anchor="ctr"/>
              <a:lstStyle/>
              <a:p>
                <a:endParaRPr lang="zh-CN" altLang="en-US"/>
              </a:p>
            </p:txBody>
          </p:sp>
          <p:sp>
            <p:nvSpPr>
              <p:cNvPr id="265" name="任意多边形: 形状 264">
                <a:extLst>
                  <a:ext uri="{FF2B5EF4-FFF2-40B4-BE49-F238E27FC236}">
                    <a16:creationId xmlns:a16="http://schemas.microsoft.com/office/drawing/2014/main" id="{46E2638C-FEF4-E4B9-1981-29610321C7E9}"/>
                  </a:ext>
                </a:extLst>
              </p:cNvPr>
              <p:cNvSpPr/>
              <p:nvPr/>
            </p:nvSpPr>
            <p:spPr>
              <a:xfrm>
                <a:off x="10092754" y="4185532"/>
                <a:ext cx="24229" cy="22078"/>
              </a:xfrm>
              <a:custGeom>
                <a:avLst/>
                <a:gdLst>
                  <a:gd name="connsiteX0" fmla="*/ 24229 w 24229"/>
                  <a:gd name="connsiteY0" fmla="*/ 6114 h 22078"/>
                  <a:gd name="connsiteX1" fmla="*/ 12114 w 24229"/>
                  <a:gd name="connsiteY1" fmla="*/ 22078 h 22078"/>
                  <a:gd name="connsiteX2" fmla="*/ 0 w 24229"/>
                  <a:gd name="connsiteY2" fmla="*/ 6114 h 22078"/>
                  <a:gd name="connsiteX3" fmla="*/ 6114 w 24229"/>
                  <a:gd name="connsiteY3" fmla="*/ 0 h 22078"/>
                  <a:gd name="connsiteX4" fmla="*/ 12114 w 24229"/>
                  <a:gd name="connsiteY4" fmla="*/ 7246 h 22078"/>
                  <a:gd name="connsiteX5" fmla="*/ 18228 w 24229"/>
                  <a:gd name="connsiteY5" fmla="*/ 0 h 22078"/>
                  <a:gd name="connsiteX6" fmla="*/ 24229 w 24229"/>
                  <a:gd name="connsiteY6" fmla="*/ 6114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8">
                    <a:moveTo>
                      <a:pt x="24229" y="6114"/>
                    </a:moveTo>
                    <a:cubicBezTo>
                      <a:pt x="24229" y="11096"/>
                      <a:pt x="20493" y="16644"/>
                      <a:pt x="12114" y="22078"/>
                    </a:cubicBezTo>
                    <a:cubicBezTo>
                      <a:pt x="3849" y="16644"/>
                      <a:pt x="0" y="10756"/>
                      <a:pt x="0" y="6114"/>
                    </a:cubicBezTo>
                    <a:cubicBezTo>
                      <a:pt x="0" y="2740"/>
                      <a:pt x="2740" y="0"/>
                      <a:pt x="6114" y="0"/>
                    </a:cubicBezTo>
                    <a:cubicBezTo>
                      <a:pt x="9397" y="0"/>
                      <a:pt x="12114" y="3963"/>
                      <a:pt x="12114" y="7246"/>
                    </a:cubicBezTo>
                    <a:cubicBezTo>
                      <a:pt x="12069" y="3646"/>
                      <a:pt x="14673" y="566"/>
                      <a:pt x="18228" y="0"/>
                    </a:cubicBezTo>
                    <a:cubicBezTo>
                      <a:pt x="21557" y="57"/>
                      <a:pt x="24229" y="2785"/>
                      <a:pt x="24229" y="6114"/>
                    </a:cubicBezTo>
                    <a:close/>
                  </a:path>
                </a:pathLst>
              </a:custGeom>
              <a:solidFill>
                <a:srgbClr val="FFFFFF"/>
              </a:solidFill>
              <a:ln w="11316" cap="flat">
                <a:noFill/>
                <a:prstDash val="solid"/>
                <a:miter/>
              </a:ln>
            </p:spPr>
            <p:txBody>
              <a:bodyPr rtlCol="0" anchor="ctr"/>
              <a:lstStyle/>
              <a:p>
                <a:endParaRPr lang="zh-CN" altLang="en-US"/>
              </a:p>
            </p:txBody>
          </p:sp>
          <p:sp>
            <p:nvSpPr>
              <p:cNvPr id="266" name="任意多边形: 形状 265">
                <a:extLst>
                  <a:ext uri="{FF2B5EF4-FFF2-40B4-BE49-F238E27FC236}">
                    <a16:creationId xmlns:a16="http://schemas.microsoft.com/office/drawing/2014/main" id="{D997D277-69F4-AA7E-5043-6AF33B4113F6}"/>
                  </a:ext>
                </a:extLst>
              </p:cNvPr>
              <p:cNvSpPr/>
              <p:nvPr/>
            </p:nvSpPr>
            <p:spPr>
              <a:xfrm>
                <a:off x="10205183" y="4185532"/>
                <a:ext cx="24342" cy="22078"/>
              </a:xfrm>
              <a:custGeom>
                <a:avLst/>
                <a:gdLst>
                  <a:gd name="connsiteX0" fmla="*/ 24342 w 24342"/>
                  <a:gd name="connsiteY0" fmla="*/ 6114 h 22078"/>
                  <a:gd name="connsiteX1" fmla="*/ 12115 w 24342"/>
                  <a:gd name="connsiteY1" fmla="*/ 22078 h 22078"/>
                  <a:gd name="connsiteX2" fmla="*/ 0 w 24342"/>
                  <a:gd name="connsiteY2" fmla="*/ 6114 h 22078"/>
                  <a:gd name="connsiteX3" fmla="*/ 6114 w 24342"/>
                  <a:gd name="connsiteY3" fmla="*/ 0 h 22078"/>
                  <a:gd name="connsiteX4" fmla="*/ 12115 w 24342"/>
                  <a:gd name="connsiteY4" fmla="*/ 7246 h 22078"/>
                  <a:gd name="connsiteX5" fmla="*/ 18228 w 24342"/>
                  <a:gd name="connsiteY5" fmla="*/ 0 h 22078"/>
                  <a:gd name="connsiteX6" fmla="*/ 24342 w 24342"/>
                  <a:gd name="connsiteY6" fmla="*/ 6114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42" h="22078">
                    <a:moveTo>
                      <a:pt x="24342" y="6114"/>
                    </a:moveTo>
                    <a:cubicBezTo>
                      <a:pt x="24342" y="11096"/>
                      <a:pt x="20493" y="16644"/>
                      <a:pt x="12115" y="22078"/>
                    </a:cubicBezTo>
                    <a:cubicBezTo>
                      <a:pt x="3849" y="16644"/>
                      <a:pt x="0" y="10756"/>
                      <a:pt x="0" y="6114"/>
                    </a:cubicBezTo>
                    <a:cubicBezTo>
                      <a:pt x="0" y="2740"/>
                      <a:pt x="2740" y="0"/>
                      <a:pt x="6114" y="0"/>
                    </a:cubicBezTo>
                    <a:cubicBezTo>
                      <a:pt x="9511" y="0"/>
                      <a:pt x="12115" y="3963"/>
                      <a:pt x="12115" y="7246"/>
                    </a:cubicBezTo>
                    <a:cubicBezTo>
                      <a:pt x="12069" y="3646"/>
                      <a:pt x="14673" y="566"/>
                      <a:pt x="18228" y="0"/>
                    </a:cubicBezTo>
                    <a:cubicBezTo>
                      <a:pt x="21602" y="0"/>
                      <a:pt x="24342" y="2740"/>
                      <a:pt x="24342" y="6114"/>
                    </a:cubicBezTo>
                    <a:close/>
                  </a:path>
                </a:pathLst>
              </a:custGeom>
              <a:solidFill>
                <a:srgbClr val="FFFFFF"/>
              </a:solidFill>
              <a:ln w="11316" cap="flat">
                <a:noFill/>
                <a:prstDash val="solid"/>
                <a:miter/>
              </a:ln>
            </p:spPr>
            <p:txBody>
              <a:bodyPr rtlCol="0" anchor="ctr"/>
              <a:lstStyle/>
              <a:p>
                <a:endParaRPr lang="zh-CN" altLang="en-US"/>
              </a:p>
            </p:txBody>
          </p:sp>
          <p:sp>
            <p:nvSpPr>
              <p:cNvPr id="267" name="任意多边形: 形状 266">
                <a:extLst>
                  <a:ext uri="{FF2B5EF4-FFF2-40B4-BE49-F238E27FC236}">
                    <a16:creationId xmlns:a16="http://schemas.microsoft.com/office/drawing/2014/main" id="{242479EF-5F56-CD79-A4D0-EE52CF656FCE}"/>
                  </a:ext>
                </a:extLst>
              </p:cNvPr>
              <p:cNvSpPr/>
              <p:nvPr/>
            </p:nvSpPr>
            <p:spPr>
              <a:xfrm>
                <a:off x="9699084" y="4109447"/>
                <a:ext cx="24229" cy="22078"/>
              </a:xfrm>
              <a:custGeom>
                <a:avLst/>
                <a:gdLst>
                  <a:gd name="connsiteX0" fmla="*/ 24230 w 24229"/>
                  <a:gd name="connsiteY0" fmla="*/ 6001 h 22078"/>
                  <a:gd name="connsiteX1" fmla="*/ 12115 w 24229"/>
                  <a:gd name="connsiteY1" fmla="*/ 22078 h 22078"/>
                  <a:gd name="connsiteX2" fmla="*/ 0 w 24229"/>
                  <a:gd name="connsiteY2" fmla="*/ 6001 h 22078"/>
                  <a:gd name="connsiteX3" fmla="*/ 6114 w 24229"/>
                  <a:gd name="connsiteY3" fmla="*/ 0 h 22078"/>
                  <a:gd name="connsiteX4" fmla="*/ 12115 w 24229"/>
                  <a:gd name="connsiteY4" fmla="*/ 7246 h 22078"/>
                  <a:gd name="connsiteX5" fmla="*/ 18229 w 24229"/>
                  <a:gd name="connsiteY5" fmla="*/ 0 h 22078"/>
                  <a:gd name="connsiteX6" fmla="*/ 24230 w 24229"/>
                  <a:gd name="connsiteY6" fmla="*/ 6001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8">
                    <a:moveTo>
                      <a:pt x="24230" y="6001"/>
                    </a:moveTo>
                    <a:cubicBezTo>
                      <a:pt x="24230" y="11096"/>
                      <a:pt x="20493" y="16644"/>
                      <a:pt x="12115" y="22078"/>
                    </a:cubicBezTo>
                    <a:cubicBezTo>
                      <a:pt x="3849" y="16644"/>
                      <a:pt x="0" y="10756"/>
                      <a:pt x="0" y="6001"/>
                    </a:cubicBezTo>
                    <a:cubicBezTo>
                      <a:pt x="57" y="2672"/>
                      <a:pt x="2785" y="0"/>
                      <a:pt x="6114" y="0"/>
                    </a:cubicBezTo>
                    <a:cubicBezTo>
                      <a:pt x="9398" y="0"/>
                      <a:pt x="12115" y="3963"/>
                      <a:pt x="12115" y="7246"/>
                    </a:cubicBezTo>
                    <a:cubicBezTo>
                      <a:pt x="12069" y="3646"/>
                      <a:pt x="14674" y="566"/>
                      <a:pt x="18229" y="0"/>
                    </a:cubicBezTo>
                    <a:cubicBezTo>
                      <a:pt x="21546" y="0"/>
                      <a:pt x="24230" y="2683"/>
                      <a:pt x="24230" y="6001"/>
                    </a:cubicBezTo>
                    <a:close/>
                  </a:path>
                </a:pathLst>
              </a:custGeom>
              <a:solidFill>
                <a:srgbClr val="FFFFFF"/>
              </a:solidFill>
              <a:ln w="11316" cap="flat">
                <a:noFill/>
                <a:prstDash val="solid"/>
                <a:miter/>
              </a:ln>
            </p:spPr>
            <p:txBody>
              <a:bodyPr rtlCol="0" anchor="ctr"/>
              <a:lstStyle/>
              <a:p>
                <a:endParaRPr lang="zh-CN" altLang="en-US"/>
              </a:p>
            </p:txBody>
          </p:sp>
          <p:sp>
            <p:nvSpPr>
              <p:cNvPr id="268" name="任意多边形: 形状 267">
                <a:extLst>
                  <a:ext uri="{FF2B5EF4-FFF2-40B4-BE49-F238E27FC236}">
                    <a16:creationId xmlns:a16="http://schemas.microsoft.com/office/drawing/2014/main" id="{20B730E4-3F29-D99B-2485-AD45252AD243}"/>
                  </a:ext>
                </a:extLst>
              </p:cNvPr>
              <p:cNvSpPr/>
              <p:nvPr/>
            </p:nvSpPr>
            <p:spPr>
              <a:xfrm>
                <a:off x="9811626" y="4109447"/>
                <a:ext cx="24229" cy="22078"/>
              </a:xfrm>
              <a:custGeom>
                <a:avLst/>
                <a:gdLst>
                  <a:gd name="connsiteX0" fmla="*/ 24230 w 24229"/>
                  <a:gd name="connsiteY0" fmla="*/ 6001 h 22078"/>
                  <a:gd name="connsiteX1" fmla="*/ 12001 w 24229"/>
                  <a:gd name="connsiteY1" fmla="*/ 22078 h 22078"/>
                  <a:gd name="connsiteX2" fmla="*/ 0 w 24229"/>
                  <a:gd name="connsiteY2" fmla="*/ 6001 h 22078"/>
                  <a:gd name="connsiteX3" fmla="*/ 6001 w 24229"/>
                  <a:gd name="connsiteY3" fmla="*/ 0 h 22078"/>
                  <a:gd name="connsiteX4" fmla="*/ 12001 w 24229"/>
                  <a:gd name="connsiteY4" fmla="*/ 7246 h 22078"/>
                  <a:gd name="connsiteX5" fmla="*/ 18115 w 24229"/>
                  <a:gd name="connsiteY5" fmla="*/ 0 h 22078"/>
                  <a:gd name="connsiteX6" fmla="*/ 24230 w 24229"/>
                  <a:gd name="connsiteY6" fmla="*/ 6001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8">
                    <a:moveTo>
                      <a:pt x="24230" y="6001"/>
                    </a:moveTo>
                    <a:cubicBezTo>
                      <a:pt x="24230" y="11096"/>
                      <a:pt x="20380" y="16644"/>
                      <a:pt x="12001" y="22078"/>
                    </a:cubicBezTo>
                    <a:cubicBezTo>
                      <a:pt x="3736" y="16644"/>
                      <a:pt x="0" y="10756"/>
                      <a:pt x="0" y="6001"/>
                    </a:cubicBezTo>
                    <a:cubicBezTo>
                      <a:pt x="0" y="2683"/>
                      <a:pt x="2683" y="0"/>
                      <a:pt x="6001" y="0"/>
                    </a:cubicBezTo>
                    <a:cubicBezTo>
                      <a:pt x="9398" y="0"/>
                      <a:pt x="12001" y="3963"/>
                      <a:pt x="12001" y="7246"/>
                    </a:cubicBezTo>
                    <a:cubicBezTo>
                      <a:pt x="11956" y="3646"/>
                      <a:pt x="14560" y="566"/>
                      <a:pt x="18115" y="0"/>
                    </a:cubicBezTo>
                    <a:cubicBezTo>
                      <a:pt x="21444" y="0"/>
                      <a:pt x="24173" y="2672"/>
                      <a:pt x="24230" y="6001"/>
                    </a:cubicBezTo>
                    <a:close/>
                  </a:path>
                </a:pathLst>
              </a:custGeom>
              <a:solidFill>
                <a:srgbClr val="FFFFFF"/>
              </a:solidFill>
              <a:ln w="11316" cap="flat">
                <a:noFill/>
                <a:prstDash val="solid"/>
                <a:miter/>
              </a:ln>
            </p:spPr>
            <p:txBody>
              <a:bodyPr rtlCol="0" anchor="ctr"/>
              <a:lstStyle/>
              <a:p>
                <a:endParaRPr lang="zh-CN" altLang="en-US"/>
              </a:p>
            </p:txBody>
          </p:sp>
          <p:sp>
            <p:nvSpPr>
              <p:cNvPr id="269" name="任意多边形: 形状 268">
                <a:extLst>
                  <a:ext uri="{FF2B5EF4-FFF2-40B4-BE49-F238E27FC236}">
                    <a16:creationId xmlns:a16="http://schemas.microsoft.com/office/drawing/2014/main" id="{BEC99CBF-C34B-1662-3FFE-59436849C77F}"/>
                  </a:ext>
                </a:extLst>
              </p:cNvPr>
              <p:cNvSpPr/>
              <p:nvPr/>
            </p:nvSpPr>
            <p:spPr>
              <a:xfrm>
                <a:off x="9923715" y="4109447"/>
                <a:ext cx="24229" cy="22078"/>
              </a:xfrm>
              <a:custGeom>
                <a:avLst/>
                <a:gdLst>
                  <a:gd name="connsiteX0" fmla="*/ 24230 w 24229"/>
                  <a:gd name="connsiteY0" fmla="*/ 6001 h 22078"/>
                  <a:gd name="connsiteX1" fmla="*/ 12115 w 24229"/>
                  <a:gd name="connsiteY1" fmla="*/ 22078 h 22078"/>
                  <a:gd name="connsiteX2" fmla="*/ 0 w 24229"/>
                  <a:gd name="connsiteY2" fmla="*/ 6001 h 22078"/>
                  <a:gd name="connsiteX3" fmla="*/ 6114 w 24229"/>
                  <a:gd name="connsiteY3" fmla="*/ 0 h 22078"/>
                  <a:gd name="connsiteX4" fmla="*/ 12115 w 24229"/>
                  <a:gd name="connsiteY4" fmla="*/ 7246 h 22078"/>
                  <a:gd name="connsiteX5" fmla="*/ 18229 w 24229"/>
                  <a:gd name="connsiteY5" fmla="*/ 0 h 22078"/>
                  <a:gd name="connsiteX6" fmla="*/ 24230 w 24229"/>
                  <a:gd name="connsiteY6" fmla="*/ 6001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8">
                    <a:moveTo>
                      <a:pt x="24230" y="6001"/>
                    </a:moveTo>
                    <a:cubicBezTo>
                      <a:pt x="24230" y="11096"/>
                      <a:pt x="20380" y="16644"/>
                      <a:pt x="12115" y="22078"/>
                    </a:cubicBezTo>
                    <a:cubicBezTo>
                      <a:pt x="3850" y="16644"/>
                      <a:pt x="0" y="10756"/>
                      <a:pt x="0" y="6001"/>
                    </a:cubicBezTo>
                    <a:cubicBezTo>
                      <a:pt x="57" y="2672"/>
                      <a:pt x="2785" y="0"/>
                      <a:pt x="6114" y="0"/>
                    </a:cubicBezTo>
                    <a:cubicBezTo>
                      <a:pt x="9398" y="0"/>
                      <a:pt x="12115" y="3963"/>
                      <a:pt x="12115" y="7246"/>
                    </a:cubicBezTo>
                    <a:cubicBezTo>
                      <a:pt x="12069" y="3646"/>
                      <a:pt x="14674" y="566"/>
                      <a:pt x="18229" y="0"/>
                    </a:cubicBezTo>
                    <a:cubicBezTo>
                      <a:pt x="21546" y="0"/>
                      <a:pt x="24230" y="2683"/>
                      <a:pt x="24230" y="6001"/>
                    </a:cubicBezTo>
                    <a:close/>
                  </a:path>
                </a:pathLst>
              </a:custGeom>
              <a:solidFill>
                <a:srgbClr val="FFFFFF"/>
              </a:solidFill>
              <a:ln w="11316" cap="flat">
                <a:noFill/>
                <a:prstDash val="solid"/>
                <a:miter/>
              </a:ln>
            </p:spPr>
            <p:txBody>
              <a:bodyPr rtlCol="0" anchor="ctr"/>
              <a:lstStyle/>
              <a:p>
                <a:endParaRPr lang="zh-CN" altLang="en-US"/>
              </a:p>
            </p:txBody>
          </p:sp>
          <p:sp>
            <p:nvSpPr>
              <p:cNvPr id="270" name="任意多边形: 形状 269">
                <a:extLst>
                  <a:ext uri="{FF2B5EF4-FFF2-40B4-BE49-F238E27FC236}">
                    <a16:creationId xmlns:a16="http://schemas.microsoft.com/office/drawing/2014/main" id="{C908AEFE-7AB9-A3FF-33D6-783E18711042}"/>
                  </a:ext>
                </a:extLst>
              </p:cNvPr>
              <p:cNvSpPr/>
              <p:nvPr/>
            </p:nvSpPr>
            <p:spPr>
              <a:xfrm>
                <a:off x="10036823" y="4109447"/>
                <a:ext cx="24342" cy="22078"/>
              </a:xfrm>
              <a:custGeom>
                <a:avLst/>
                <a:gdLst>
                  <a:gd name="connsiteX0" fmla="*/ 24342 w 24342"/>
                  <a:gd name="connsiteY0" fmla="*/ 6001 h 22078"/>
                  <a:gd name="connsiteX1" fmla="*/ 12115 w 24342"/>
                  <a:gd name="connsiteY1" fmla="*/ 22078 h 22078"/>
                  <a:gd name="connsiteX2" fmla="*/ 0 w 24342"/>
                  <a:gd name="connsiteY2" fmla="*/ 6001 h 22078"/>
                  <a:gd name="connsiteX3" fmla="*/ 6114 w 24342"/>
                  <a:gd name="connsiteY3" fmla="*/ 0 h 22078"/>
                  <a:gd name="connsiteX4" fmla="*/ 12115 w 24342"/>
                  <a:gd name="connsiteY4" fmla="*/ 7246 h 22078"/>
                  <a:gd name="connsiteX5" fmla="*/ 18228 w 24342"/>
                  <a:gd name="connsiteY5" fmla="*/ 0 h 22078"/>
                  <a:gd name="connsiteX6" fmla="*/ 24342 w 24342"/>
                  <a:gd name="connsiteY6" fmla="*/ 6001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42" h="22078">
                    <a:moveTo>
                      <a:pt x="24342" y="6001"/>
                    </a:moveTo>
                    <a:cubicBezTo>
                      <a:pt x="24342" y="11096"/>
                      <a:pt x="20493" y="16644"/>
                      <a:pt x="12115" y="22078"/>
                    </a:cubicBezTo>
                    <a:cubicBezTo>
                      <a:pt x="3849" y="16644"/>
                      <a:pt x="0" y="10756"/>
                      <a:pt x="0" y="6001"/>
                    </a:cubicBezTo>
                    <a:cubicBezTo>
                      <a:pt x="57" y="2672"/>
                      <a:pt x="2785" y="0"/>
                      <a:pt x="6114" y="0"/>
                    </a:cubicBezTo>
                    <a:cubicBezTo>
                      <a:pt x="9511" y="0"/>
                      <a:pt x="12115" y="3963"/>
                      <a:pt x="12115" y="7246"/>
                    </a:cubicBezTo>
                    <a:cubicBezTo>
                      <a:pt x="12069" y="3646"/>
                      <a:pt x="14673" y="566"/>
                      <a:pt x="18228" y="0"/>
                    </a:cubicBezTo>
                    <a:cubicBezTo>
                      <a:pt x="21557" y="0"/>
                      <a:pt x="24286" y="2672"/>
                      <a:pt x="24342" y="6001"/>
                    </a:cubicBezTo>
                    <a:close/>
                  </a:path>
                </a:pathLst>
              </a:custGeom>
              <a:solidFill>
                <a:srgbClr val="FFFFFF"/>
              </a:solidFill>
              <a:ln w="11316" cap="flat">
                <a:noFill/>
                <a:prstDash val="solid"/>
                <a:miter/>
              </a:ln>
            </p:spPr>
            <p:txBody>
              <a:bodyPr rtlCol="0" anchor="ctr"/>
              <a:lstStyle/>
              <a:p>
                <a:endParaRPr lang="zh-CN" altLang="en-US"/>
              </a:p>
            </p:txBody>
          </p:sp>
          <p:sp>
            <p:nvSpPr>
              <p:cNvPr id="271" name="任意多边形: 形状 270">
                <a:extLst>
                  <a:ext uri="{FF2B5EF4-FFF2-40B4-BE49-F238E27FC236}">
                    <a16:creationId xmlns:a16="http://schemas.microsoft.com/office/drawing/2014/main" id="{97C5C1B8-4C08-5642-DD2C-C7BC8D8F301B}"/>
                  </a:ext>
                </a:extLst>
              </p:cNvPr>
              <p:cNvSpPr/>
              <p:nvPr/>
            </p:nvSpPr>
            <p:spPr>
              <a:xfrm>
                <a:off x="10149025" y="4109447"/>
                <a:ext cx="24229" cy="22078"/>
              </a:xfrm>
              <a:custGeom>
                <a:avLst/>
                <a:gdLst>
                  <a:gd name="connsiteX0" fmla="*/ 24229 w 24229"/>
                  <a:gd name="connsiteY0" fmla="*/ 6001 h 22078"/>
                  <a:gd name="connsiteX1" fmla="*/ 12114 w 24229"/>
                  <a:gd name="connsiteY1" fmla="*/ 22078 h 22078"/>
                  <a:gd name="connsiteX2" fmla="*/ 0 w 24229"/>
                  <a:gd name="connsiteY2" fmla="*/ 6001 h 22078"/>
                  <a:gd name="connsiteX3" fmla="*/ 6001 w 24229"/>
                  <a:gd name="connsiteY3" fmla="*/ 0 h 22078"/>
                  <a:gd name="connsiteX4" fmla="*/ 12114 w 24229"/>
                  <a:gd name="connsiteY4" fmla="*/ 7246 h 22078"/>
                  <a:gd name="connsiteX5" fmla="*/ 18115 w 24229"/>
                  <a:gd name="connsiteY5" fmla="*/ 0 h 22078"/>
                  <a:gd name="connsiteX6" fmla="*/ 24229 w 24229"/>
                  <a:gd name="connsiteY6" fmla="*/ 6001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8">
                    <a:moveTo>
                      <a:pt x="24229" y="6001"/>
                    </a:moveTo>
                    <a:cubicBezTo>
                      <a:pt x="24229" y="11096"/>
                      <a:pt x="20380" y="16644"/>
                      <a:pt x="12114" y="22078"/>
                    </a:cubicBezTo>
                    <a:cubicBezTo>
                      <a:pt x="3736" y="16644"/>
                      <a:pt x="0" y="10756"/>
                      <a:pt x="0" y="6001"/>
                    </a:cubicBezTo>
                    <a:cubicBezTo>
                      <a:pt x="0" y="2683"/>
                      <a:pt x="2683" y="0"/>
                      <a:pt x="6001" y="0"/>
                    </a:cubicBezTo>
                    <a:cubicBezTo>
                      <a:pt x="9556" y="566"/>
                      <a:pt x="12160" y="3646"/>
                      <a:pt x="12114" y="7246"/>
                    </a:cubicBezTo>
                    <a:cubicBezTo>
                      <a:pt x="12114" y="3963"/>
                      <a:pt x="14832" y="0"/>
                      <a:pt x="18115" y="0"/>
                    </a:cubicBezTo>
                    <a:cubicBezTo>
                      <a:pt x="21444" y="0"/>
                      <a:pt x="24173" y="2672"/>
                      <a:pt x="24229" y="6001"/>
                    </a:cubicBezTo>
                    <a:close/>
                  </a:path>
                </a:pathLst>
              </a:custGeom>
              <a:solidFill>
                <a:srgbClr val="FFFFFF"/>
              </a:solidFill>
              <a:ln w="11316" cap="flat">
                <a:noFill/>
                <a:prstDash val="solid"/>
                <a:miter/>
              </a:ln>
            </p:spPr>
            <p:txBody>
              <a:bodyPr rtlCol="0" anchor="ctr"/>
              <a:lstStyle/>
              <a:p>
                <a:endParaRPr lang="zh-CN" altLang="en-US"/>
              </a:p>
            </p:txBody>
          </p:sp>
          <p:sp>
            <p:nvSpPr>
              <p:cNvPr id="272" name="任意多边形: 形状 271">
                <a:extLst>
                  <a:ext uri="{FF2B5EF4-FFF2-40B4-BE49-F238E27FC236}">
                    <a16:creationId xmlns:a16="http://schemas.microsoft.com/office/drawing/2014/main" id="{43A217AF-4765-B97C-363E-13D88ECA0004}"/>
                  </a:ext>
                </a:extLst>
              </p:cNvPr>
              <p:cNvSpPr/>
              <p:nvPr/>
            </p:nvSpPr>
            <p:spPr>
              <a:xfrm>
                <a:off x="10261454" y="4109447"/>
                <a:ext cx="11322" cy="21512"/>
              </a:xfrm>
              <a:custGeom>
                <a:avLst/>
                <a:gdLst>
                  <a:gd name="connsiteX0" fmla="*/ 11322 w 11322"/>
                  <a:gd name="connsiteY0" fmla="*/ 21512 h 21512"/>
                  <a:gd name="connsiteX1" fmla="*/ 0 w 11322"/>
                  <a:gd name="connsiteY1" fmla="*/ 6001 h 21512"/>
                  <a:gd name="connsiteX2" fmla="*/ 5887 w 11322"/>
                  <a:gd name="connsiteY2" fmla="*/ 0 h 21512"/>
                </a:gdLst>
                <a:ahLst/>
                <a:cxnLst>
                  <a:cxn ang="0">
                    <a:pos x="connsiteX0" y="connsiteY0"/>
                  </a:cxn>
                  <a:cxn ang="0">
                    <a:pos x="connsiteX1" y="connsiteY1"/>
                  </a:cxn>
                  <a:cxn ang="0">
                    <a:pos x="connsiteX2" y="connsiteY2"/>
                  </a:cxn>
                </a:cxnLst>
                <a:rect l="l" t="t" r="r" b="b"/>
                <a:pathLst>
                  <a:path w="11322" h="21512">
                    <a:moveTo>
                      <a:pt x="11322" y="21512"/>
                    </a:moveTo>
                    <a:cubicBezTo>
                      <a:pt x="3623" y="16304"/>
                      <a:pt x="0" y="10869"/>
                      <a:pt x="0" y="6001"/>
                    </a:cubicBezTo>
                    <a:cubicBezTo>
                      <a:pt x="57" y="2751"/>
                      <a:pt x="2638" y="125"/>
                      <a:pt x="5887" y="0"/>
                    </a:cubicBezTo>
                    <a:close/>
                  </a:path>
                </a:pathLst>
              </a:custGeom>
              <a:solidFill>
                <a:srgbClr val="FFFFFF"/>
              </a:solidFill>
              <a:ln w="11316" cap="flat">
                <a:noFill/>
                <a:prstDash val="solid"/>
                <a:miter/>
              </a:ln>
            </p:spPr>
            <p:txBody>
              <a:bodyPr rtlCol="0" anchor="ctr"/>
              <a:lstStyle/>
              <a:p>
                <a:endParaRPr lang="zh-CN" altLang="en-US"/>
              </a:p>
            </p:txBody>
          </p:sp>
          <p:sp>
            <p:nvSpPr>
              <p:cNvPr id="273" name="任意多边形: 形状 272">
                <a:extLst>
                  <a:ext uri="{FF2B5EF4-FFF2-40B4-BE49-F238E27FC236}">
                    <a16:creationId xmlns:a16="http://schemas.microsoft.com/office/drawing/2014/main" id="{868F60C0-A036-3A87-E671-D710DBAA0378}"/>
                  </a:ext>
                </a:extLst>
              </p:cNvPr>
              <p:cNvSpPr/>
              <p:nvPr/>
            </p:nvSpPr>
            <p:spPr>
              <a:xfrm>
                <a:off x="9642813" y="4344155"/>
                <a:ext cx="24342" cy="21964"/>
              </a:xfrm>
              <a:custGeom>
                <a:avLst/>
                <a:gdLst>
                  <a:gd name="connsiteX0" fmla="*/ 24343 w 24342"/>
                  <a:gd name="connsiteY0" fmla="*/ 6001 h 21964"/>
                  <a:gd name="connsiteX1" fmla="*/ 12115 w 24342"/>
                  <a:gd name="connsiteY1" fmla="*/ 21965 h 21964"/>
                  <a:gd name="connsiteX2" fmla="*/ 0 w 24342"/>
                  <a:gd name="connsiteY2" fmla="*/ 6001 h 21964"/>
                  <a:gd name="connsiteX3" fmla="*/ 6114 w 24342"/>
                  <a:gd name="connsiteY3" fmla="*/ 0 h 21964"/>
                  <a:gd name="connsiteX4" fmla="*/ 12115 w 24342"/>
                  <a:gd name="connsiteY4" fmla="*/ 7246 h 21964"/>
                  <a:gd name="connsiteX5" fmla="*/ 18229 w 24342"/>
                  <a:gd name="connsiteY5" fmla="*/ 0 h 21964"/>
                  <a:gd name="connsiteX6" fmla="*/ 24343 w 24342"/>
                  <a:gd name="connsiteY6"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42" h="21964">
                    <a:moveTo>
                      <a:pt x="24343" y="6001"/>
                    </a:moveTo>
                    <a:cubicBezTo>
                      <a:pt x="24343" y="10982"/>
                      <a:pt x="20493" y="16530"/>
                      <a:pt x="12115" y="21965"/>
                    </a:cubicBezTo>
                    <a:cubicBezTo>
                      <a:pt x="3850" y="16530"/>
                      <a:pt x="0" y="10643"/>
                      <a:pt x="0" y="6001"/>
                    </a:cubicBezTo>
                    <a:cubicBezTo>
                      <a:pt x="57" y="2672"/>
                      <a:pt x="2785" y="0"/>
                      <a:pt x="6114" y="0"/>
                    </a:cubicBezTo>
                    <a:cubicBezTo>
                      <a:pt x="9681" y="521"/>
                      <a:pt x="12273" y="3646"/>
                      <a:pt x="12115" y="7246"/>
                    </a:cubicBezTo>
                    <a:cubicBezTo>
                      <a:pt x="12024" y="3635"/>
                      <a:pt x="14651" y="521"/>
                      <a:pt x="18229" y="0"/>
                    </a:cubicBezTo>
                    <a:cubicBezTo>
                      <a:pt x="21558" y="0"/>
                      <a:pt x="24286" y="2672"/>
                      <a:pt x="24343" y="6001"/>
                    </a:cubicBezTo>
                    <a:close/>
                  </a:path>
                </a:pathLst>
              </a:custGeom>
              <a:solidFill>
                <a:srgbClr val="FFFFFF"/>
              </a:solidFill>
              <a:ln w="11316" cap="flat">
                <a:noFill/>
                <a:prstDash val="solid"/>
                <a:miter/>
              </a:ln>
            </p:spPr>
            <p:txBody>
              <a:bodyPr rtlCol="0" anchor="ctr"/>
              <a:lstStyle/>
              <a:p>
                <a:endParaRPr lang="zh-CN" altLang="en-US"/>
              </a:p>
            </p:txBody>
          </p:sp>
          <p:sp>
            <p:nvSpPr>
              <p:cNvPr id="274" name="任意多边形: 形状 273">
                <a:extLst>
                  <a:ext uri="{FF2B5EF4-FFF2-40B4-BE49-F238E27FC236}">
                    <a16:creationId xmlns:a16="http://schemas.microsoft.com/office/drawing/2014/main" id="{0DCF546E-FAB5-E0AE-DA77-BA1ADD6FF7F3}"/>
                  </a:ext>
                </a:extLst>
              </p:cNvPr>
              <p:cNvSpPr/>
              <p:nvPr/>
            </p:nvSpPr>
            <p:spPr>
              <a:xfrm>
                <a:off x="9755355" y="4344155"/>
                <a:ext cx="24229" cy="21964"/>
              </a:xfrm>
              <a:custGeom>
                <a:avLst/>
                <a:gdLst>
                  <a:gd name="connsiteX0" fmla="*/ 24230 w 24229"/>
                  <a:gd name="connsiteY0" fmla="*/ 6001 h 21964"/>
                  <a:gd name="connsiteX1" fmla="*/ 12115 w 24229"/>
                  <a:gd name="connsiteY1" fmla="*/ 21965 h 21964"/>
                  <a:gd name="connsiteX2" fmla="*/ 0 w 24229"/>
                  <a:gd name="connsiteY2" fmla="*/ 6001 h 21964"/>
                  <a:gd name="connsiteX3" fmla="*/ 6001 w 24229"/>
                  <a:gd name="connsiteY3" fmla="*/ 0 h 21964"/>
                  <a:gd name="connsiteX4" fmla="*/ 11232 w 24229"/>
                  <a:gd name="connsiteY4" fmla="*/ 6884 h 21964"/>
                  <a:gd name="connsiteX5" fmla="*/ 18115 w 24229"/>
                  <a:gd name="connsiteY5" fmla="*/ 1664 h 21964"/>
                  <a:gd name="connsiteX6" fmla="*/ 18115 w 24229"/>
                  <a:gd name="connsiteY6" fmla="*/ 0 h 21964"/>
                  <a:gd name="connsiteX7" fmla="*/ 24230 w 24229"/>
                  <a:gd name="connsiteY7"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29" h="21964">
                    <a:moveTo>
                      <a:pt x="24230" y="6001"/>
                    </a:moveTo>
                    <a:cubicBezTo>
                      <a:pt x="24230" y="10982"/>
                      <a:pt x="20380" y="16530"/>
                      <a:pt x="12115" y="21965"/>
                    </a:cubicBezTo>
                    <a:cubicBezTo>
                      <a:pt x="3736" y="16530"/>
                      <a:pt x="0" y="10643"/>
                      <a:pt x="0" y="6001"/>
                    </a:cubicBezTo>
                    <a:cubicBezTo>
                      <a:pt x="0" y="2683"/>
                      <a:pt x="2683" y="0"/>
                      <a:pt x="6001" y="0"/>
                    </a:cubicBezTo>
                    <a:cubicBezTo>
                      <a:pt x="5537" y="3340"/>
                      <a:pt x="7880" y="6431"/>
                      <a:pt x="11232" y="6884"/>
                    </a:cubicBezTo>
                    <a:cubicBezTo>
                      <a:pt x="14572" y="7348"/>
                      <a:pt x="17651" y="5005"/>
                      <a:pt x="18115" y="1664"/>
                    </a:cubicBezTo>
                    <a:cubicBezTo>
                      <a:pt x="18195" y="1109"/>
                      <a:pt x="18195" y="555"/>
                      <a:pt x="18115" y="0"/>
                    </a:cubicBezTo>
                    <a:cubicBezTo>
                      <a:pt x="21444" y="0"/>
                      <a:pt x="24173" y="2672"/>
                      <a:pt x="24230" y="6001"/>
                    </a:cubicBezTo>
                    <a:close/>
                  </a:path>
                </a:pathLst>
              </a:custGeom>
              <a:solidFill>
                <a:srgbClr val="FFFFFF"/>
              </a:solidFill>
              <a:ln w="11316" cap="flat">
                <a:noFill/>
                <a:prstDash val="solid"/>
                <a:miter/>
              </a:ln>
            </p:spPr>
            <p:txBody>
              <a:bodyPr rtlCol="0" anchor="ctr"/>
              <a:lstStyle/>
              <a:p>
                <a:endParaRPr lang="zh-CN" altLang="en-US"/>
              </a:p>
            </p:txBody>
          </p:sp>
          <p:sp>
            <p:nvSpPr>
              <p:cNvPr id="275" name="任意多边形: 形状 274">
                <a:extLst>
                  <a:ext uri="{FF2B5EF4-FFF2-40B4-BE49-F238E27FC236}">
                    <a16:creationId xmlns:a16="http://schemas.microsoft.com/office/drawing/2014/main" id="{2027CFFE-85AB-C122-6768-AE4A14FD7271}"/>
                  </a:ext>
                </a:extLst>
              </p:cNvPr>
              <p:cNvSpPr/>
              <p:nvPr/>
            </p:nvSpPr>
            <p:spPr>
              <a:xfrm>
                <a:off x="9867784" y="4344155"/>
                <a:ext cx="24229" cy="21964"/>
              </a:xfrm>
              <a:custGeom>
                <a:avLst/>
                <a:gdLst>
                  <a:gd name="connsiteX0" fmla="*/ 24229 w 24229"/>
                  <a:gd name="connsiteY0" fmla="*/ 6001 h 21964"/>
                  <a:gd name="connsiteX1" fmla="*/ 12114 w 24229"/>
                  <a:gd name="connsiteY1" fmla="*/ 21965 h 21964"/>
                  <a:gd name="connsiteX2" fmla="*/ 0 w 24229"/>
                  <a:gd name="connsiteY2" fmla="*/ 6001 h 21964"/>
                  <a:gd name="connsiteX3" fmla="*/ 6114 w 24229"/>
                  <a:gd name="connsiteY3" fmla="*/ 0 h 21964"/>
                  <a:gd name="connsiteX4" fmla="*/ 12114 w 24229"/>
                  <a:gd name="connsiteY4" fmla="*/ 7246 h 21964"/>
                  <a:gd name="connsiteX5" fmla="*/ 18228 w 24229"/>
                  <a:gd name="connsiteY5" fmla="*/ 0 h 21964"/>
                  <a:gd name="connsiteX6" fmla="*/ 24229 w 24229"/>
                  <a:gd name="connsiteY6"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1964">
                    <a:moveTo>
                      <a:pt x="24229" y="6001"/>
                    </a:moveTo>
                    <a:cubicBezTo>
                      <a:pt x="24229" y="10982"/>
                      <a:pt x="20493" y="16530"/>
                      <a:pt x="12114" y="21965"/>
                    </a:cubicBezTo>
                    <a:cubicBezTo>
                      <a:pt x="3849" y="16530"/>
                      <a:pt x="0" y="10643"/>
                      <a:pt x="0" y="6001"/>
                    </a:cubicBezTo>
                    <a:cubicBezTo>
                      <a:pt x="56" y="2672"/>
                      <a:pt x="2785" y="0"/>
                      <a:pt x="6114" y="0"/>
                    </a:cubicBezTo>
                    <a:cubicBezTo>
                      <a:pt x="9680" y="521"/>
                      <a:pt x="12273" y="3646"/>
                      <a:pt x="12114" y="7246"/>
                    </a:cubicBezTo>
                    <a:cubicBezTo>
                      <a:pt x="12024" y="3635"/>
                      <a:pt x="14651" y="521"/>
                      <a:pt x="18228" y="0"/>
                    </a:cubicBezTo>
                    <a:cubicBezTo>
                      <a:pt x="21546" y="0"/>
                      <a:pt x="24229" y="2683"/>
                      <a:pt x="24229" y="6001"/>
                    </a:cubicBezTo>
                    <a:close/>
                  </a:path>
                </a:pathLst>
              </a:custGeom>
              <a:solidFill>
                <a:srgbClr val="FFFFFF"/>
              </a:solidFill>
              <a:ln w="11316" cap="flat">
                <a:noFill/>
                <a:prstDash val="solid"/>
                <a:miter/>
              </a:ln>
            </p:spPr>
            <p:txBody>
              <a:bodyPr rtlCol="0" anchor="ctr"/>
              <a:lstStyle/>
              <a:p>
                <a:endParaRPr lang="zh-CN" altLang="en-US"/>
              </a:p>
            </p:txBody>
          </p:sp>
          <p:sp>
            <p:nvSpPr>
              <p:cNvPr id="276" name="任意多边形: 形状 275">
                <a:extLst>
                  <a:ext uri="{FF2B5EF4-FFF2-40B4-BE49-F238E27FC236}">
                    <a16:creationId xmlns:a16="http://schemas.microsoft.com/office/drawing/2014/main" id="{556183FE-5755-7685-29FA-0C9BC4D77A24}"/>
                  </a:ext>
                </a:extLst>
              </p:cNvPr>
              <p:cNvSpPr/>
              <p:nvPr/>
            </p:nvSpPr>
            <p:spPr>
              <a:xfrm>
                <a:off x="9980325" y="4344155"/>
                <a:ext cx="24229" cy="21964"/>
              </a:xfrm>
              <a:custGeom>
                <a:avLst/>
                <a:gdLst>
                  <a:gd name="connsiteX0" fmla="*/ 24230 w 24229"/>
                  <a:gd name="connsiteY0" fmla="*/ 6001 h 21964"/>
                  <a:gd name="connsiteX1" fmla="*/ 12115 w 24229"/>
                  <a:gd name="connsiteY1" fmla="*/ 21965 h 21964"/>
                  <a:gd name="connsiteX2" fmla="*/ 0 w 24229"/>
                  <a:gd name="connsiteY2" fmla="*/ 6001 h 21964"/>
                  <a:gd name="connsiteX3" fmla="*/ 6001 w 24229"/>
                  <a:gd name="connsiteY3" fmla="*/ 0 h 21964"/>
                  <a:gd name="connsiteX4" fmla="*/ 11232 w 24229"/>
                  <a:gd name="connsiteY4" fmla="*/ 6884 h 21964"/>
                  <a:gd name="connsiteX5" fmla="*/ 18115 w 24229"/>
                  <a:gd name="connsiteY5" fmla="*/ 1664 h 21964"/>
                  <a:gd name="connsiteX6" fmla="*/ 18115 w 24229"/>
                  <a:gd name="connsiteY6" fmla="*/ 0 h 21964"/>
                  <a:gd name="connsiteX7" fmla="*/ 24230 w 24229"/>
                  <a:gd name="connsiteY7"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29" h="21964">
                    <a:moveTo>
                      <a:pt x="24230" y="6001"/>
                    </a:moveTo>
                    <a:cubicBezTo>
                      <a:pt x="24230" y="10982"/>
                      <a:pt x="20380" y="16530"/>
                      <a:pt x="12115" y="21965"/>
                    </a:cubicBezTo>
                    <a:cubicBezTo>
                      <a:pt x="3736" y="16530"/>
                      <a:pt x="0" y="10643"/>
                      <a:pt x="0" y="6001"/>
                    </a:cubicBezTo>
                    <a:cubicBezTo>
                      <a:pt x="0" y="2683"/>
                      <a:pt x="2683" y="0"/>
                      <a:pt x="6001" y="0"/>
                    </a:cubicBezTo>
                    <a:cubicBezTo>
                      <a:pt x="5537" y="3340"/>
                      <a:pt x="7880" y="6431"/>
                      <a:pt x="11232" y="6884"/>
                    </a:cubicBezTo>
                    <a:cubicBezTo>
                      <a:pt x="14572" y="7348"/>
                      <a:pt x="17651" y="5005"/>
                      <a:pt x="18115" y="1664"/>
                    </a:cubicBezTo>
                    <a:cubicBezTo>
                      <a:pt x="18195" y="1109"/>
                      <a:pt x="18195" y="555"/>
                      <a:pt x="18115" y="0"/>
                    </a:cubicBezTo>
                    <a:cubicBezTo>
                      <a:pt x="21444" y="0"/>
                      <a:pt x="24173" y="2672"/>
                      <a:pt x="24230" y="6001"/>
                    </a:cubicBezTo>
                    <a:close/>
                  </a:path>
                </a:pathLst>
              </a:custGeom>
              <a:solidFill>
                <a:srgbClr val="FFFFFF"/>
              </a:solidFill>
              <a:ln w="11316" cap="flat">
                <a:noFill/>
                <a:prstDash val="solid"/>
                <a:miter/>
              </a:ln>
            </p:spPr>
            <p:txBody>
              <a:bodyPr rtlCol="0" anchor="ctr"/>
              <a:lstStyle/>
              <a:p>
                <a:endParaRPr lang="zh-CN" altLang="en-US"/>
              </a:p>
            </p:txBody>
          </p:sp>
          <p:sp>
            <p:nvSpPr>
              <p:cNvPr id="277" name="任意多边形: 形状 276">
                <a:extLst>
                  <a:ext uri="{FF2B5EF4-FFF2-40B4-BE49-F238E27FC236}">
                    <a16:creationId xmlns:a16="http://schemas.microsoft.com/office/drawing/2014/main" id="{8D01BA72-694C-503D-CDF1-EAE3F94DEBBD}"/>
                  </a:ext>
                </a:extLst>
              </p:cNvPr>
              <p:cNvSpPr/>
              <p:nvPr/>
            </p:nvSpPr>
            <p:spPr>
              <a:xfrm>
                <a:off x="10092754" y="4344155"/>
                <a:ext cx="24229" cy="21964"/>
              </a:xfrm>
              <a:custGeom>
                <a:avLst/>
                <a:gdLst>
                  <a:gd name="connsiteX0" fmla="*/ 24229 w 24229"/>
                  <a:gd name="connsiteY0" fmla="*/ 6001 h 21964"/>
                  <a:gd name="connsiteX1" fmla="*/ 12114 w 24229"/>
                  <a:gd name="connsiteY1" fmla="*/ 21965 h 21964"/>
                  <a:gd name="connsiteX2" fmla="*/ 0 w 24229"/>
                  <a:gd name="connsiteY2" fmla="*/ 6001 h 21964"/>
                  <a:gd name="connsiteX3" fmla="*/ 6114 w 24229"/>
                  <a:gd name="connsiteY3" fmla="*/ 0 h 21964"/>
                  <a:gd name="connsiteX4" fmla="*/ 11345 w 24229"/>
                  <a:gd name="connsiteY4" fmla="*/ 6884 h 21964"/>
                  <a:gd name="connsiteX5" fmla="*/ 18228 w 24229"/>
                  <a:gd name="connsiteY5" fmla="*/ 1664 h 21964"/>
                  <a:gd name="connsiteX6" fmla="*/ 18228 w 24229"/>
                  <a:gd name="connsiteY6" fmla="*/ 0 h 21964"/>
                  <a:gd name="connsiteX7" fmla="*/ 24229 w 24229"/>
                  <a:gd name="connsiteY7"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29" h="21964">
                    <a:moveTo>
                      <a:pt x="24229" y="6001"/>
                    </a:moveTo>
                    <a:cubicBezTo>
                      <a:pt x="24229" y="10982"/>
                      <a:pt x="20493" y="16530"/>
                      <a:pt x="12114" y="21965"/>
                    </a:cubicBezTo>
                    <a:cubicBezTo>
                      <a:pt x="3849" y="16530"/>
                      <a:pt x="0" y="10643"/>
                      <a:pt x="0" y="6001"/>
                    </a:cubicBezTo>
                    <a:cubicBezTo>
                      <a:pt x="57" y="2672"/>
                      <a:pt x="2785" y="0"/>
                      <a:pt x="6114" y="0"/>
                    </a:cubicBezTo>
                    <a:cubicBezTo>
                      <a:pt x="5661" y="3340"/>
                      <a:pt x="7993" y="6431"/>
                      <a:pt x="11345" y="6884"/>
                    </a:cubicBezTo>
                    <a:cubicBezTo>
                      <a:pt x="14685" y="7348"/>
                      <a:pt x="17775" y="5005"/>
                      <a:pt x="18228" y="1664"/>
                    </a:cubicBezTo>
                    <a:cubicBezTo>
                      <a:pt x="18308" y="1109"/>
                      <a:pt x="18308" y="555"/>
                      <a:pt x="18228" y="0"/>
                    </a:cubicBezTo>
                    <a:cubicBezTo>
                      <a:pt x="21546" y="0"/>
                      <a:pt x="24229" y="2683"/>
                      <a:pt x="24229" y="6001"/>
                    </a:cubicBezTo>
                    <a:close/>
                  </a:path>
                </a:pathLst>
              </a:custGeom>
              <a:solidFill>
                <a:srgbClr val="FFFFFF"/>
              </a:solidFill>
              <a:ln w="11316" cap="flat">
                <a:noFill/>
                <a:prstDash val="solid"/>
                <a:miter/>
              </a:ln>
            </p:spPr>
            <p:txBody>
              <a:bodyPr rtlCol="0" anchor="ctr"/>
              <a:lstStyle/>
              <a:p>
                <a:endParaRPr lang="zh-CN" altLang="en-US"/>
              </a:p>
            </p:txBody>
          </p:sp>
          <p:sp>
            <p:nvSpPr>
              <p:cNvPr id="278" name="任意多边形: 形状 277">
                <a:extLst>
                  <a:ext uri="{FF2B5EF4-FFF2-40B4-BE49-F238E27FC236}">
                    <a16:creationId xmlns:a16="http://schemas.microsoft.com/office/drawing/2014/main" id="{0D838842-7C56-D524-4FE6-C78DC407835D}"/>
                  </a:ext>
                </a:extLst>
              </p:cNvPr>
              <p:cNvSpPr/>
              <p:nvPr/>
            </p:nvSpPr>
            <p:spPr>
              <a:xfrm>
                <a:off x="10205183" y="4344155"/>
                <a:ext cx="24342" cy="21964"/>
              </a:xfrm>
              <a:custGeom>
                <a:avLst/>
                <a:gdLst>
                  <a:gd name="connsiteX0" fmla="*/ 24342 w 24342"/>
                  <a:gd name="connsiteY0" fmla="*/ 6001 h 21964"/>
                  <a:gd name="connsiteX1" fmla="*/ 12115 w 24342"/>
                  <a:gd name="connsiteY1" fmla="*/ 21965 h 21964"/>
                  <a:gd name="connsiteX2" fmla="*/ 0 w 24342"/>
                  <a:gd name="connsiteY2" fmla="*/ 6001 h 21964"/>
                  <a:gd name="connsiteX3" fmla="*/ 6114 w 24342"/>
                  <a:gd name="connsiteY3" fmla="*/ 0 h 21964"/>
                  <a:gd name="connsiteX4" fmla="*/ 12115 w 24342"/>
                  <a:gd name="connsiteY4" fmla="*/ 7246 h 21964"/>
                  <a:gd name="connsiteX5" fmla="*/ 18228 w 24342"/>
                  <a:gd name="connsiteY5" fmla="*/ 0 h 21964"/>
                  <a:gd name="connsiteX6" fmla="*/ 24342 w 24342"/>
                  <a:gd name="connsiteY6"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42" h="21964">
                    <a:moveTo>
                      <a:pt x="24342" y="6001"/>
                    </a:moveTo>
                    <a:cubicBezTo>
                      <a:pt x="24342" y="10982"/>
                      <a:pt x="20493" y="16530"/>
                      <a:pt x="12115" y="21965"/>
                    </a:cubicBezTo>
                    <a:cubicBezTo>
                      <a:pt x="3849" y="16530"/>
                      <a:pt x="0" y="10643"/>
                      <a:pt x="0" y="6001"/>
                    </a:cubicBezTo>
                    <a:cubicBezTo>
                      <a:pt x="57" y="2672"/>
                      <a:pt x="2785" y="0"/>
                      <a:pt x="6114" y="0"/>
                    </a:cubicBezTo>
                    <a:cubicBezTo>
                      <a:pt x="9681" y="521"/>
                      <a:pt x="12273" y="3646"/>
                      <a:pt x="12115" y="7246"/>
                    </a:cubicBezTo>
                    <a:cubicBezTo>
                      <a:pt x="12024" y="3635"/>
                      <a:pt x="14651" y="521"/>
                      <a:pt x="18228" y="0"/>
                    </a:cubicBezTo>
                    <a:cubicBezTo>
                      <a:pt x="21557" y="0"/>
                      <a:pt x="24286" y="2672"/>
                      <a:pt x="24342" y="6001"/>
                    </a:cubicBezTo>
                    <a:close/>
                  </a:path>
                </a:pathLst>
              </a:custGeom>
              <a:solidFill>
                <a:srgbClr val="FFFFFF"/>
              </a:solidFill>
              <a:ln w="11316" cap="flat">
                <a:noFill/>
                <a:prstDash val="solid"/>
                <a:miter/>
              </a:ln>
            </p:spPr>
            <p:txBody>
              <a:bodyPr rtlCol="0" anchor="ctr"/>
              <a:lstStyle/>
              <a:p>
                <a:endParaRPr lang="zh-CN" altLang="en-US"/>
              </a:p>
            </p:txBody>
          </p:sp>
          <p:sp>
            <p:nvSpPr>
              <p:cNvPr id="279" name="任意多边形: 形状 278">
                <a:extLst>
                  <a:ext uri="{FF2B5EF4-FFF2-40B4-BE49-F238E27FC236}">
                    <a16:creationId xmlns:a16="http://schemas.microsoft.com/office/drawing/2014/main" id="{3C7C2253-6859-5A98-ECCE-670D50F7B356}"/>
                  </a:ext>
                </a:extLst>
              </p:cNvPr>
              <p:cNvSpPr/>
              <p:nvPr/>
            </p:nvSpPr>
            <p:spPr>
              <a:xfrm>
                <a:off x="10317725" y="4344495"/>
                <a:ext cx="7925" cy="18568"/>
              </a:xfrm>
              <a:custGeom>
                <a:avLst/>
                <a:gdLst>
                  <a:gd name="connsiteX0" fmla="*/ 7925 w 7925"/>
                  <a:gd name="connsiteY0" fmla="*/ 18568 h 18568"/>
                  <a:gd name="connsiteX1" fmla="*/ 0 w 7925"/>
                  <a:gd name="connsiteY1" fmla="*/ 5661 h 18568"/>
                  <a:gd name="connsiteX2" fmla="*/ 3963 w 7925"/>
                  <a:gd name="connsiteY2" fmla="*/ 0 h 18568"/>
                  <a:gd name="connsiteX3" fmla="*/ 7925 w 7925"/>
                  <a:gd name="connsiteY3" fmla="*/ 18568 h 18568"/>
                </a:gdLst>
                <a:ahLst/>
                <a:cxnLst>
                  <a:cxn ang="0">
                    <a:pos x="connsiteX0" y="connsiteY0"/>
                  </a:cxn>
                  <a:cxn ang="0">
                    <a:pos x="connsiteX1" y="connsiteY1"/>
                  </a:cxn>
                  <a:cxn ang="0">
                    <a:pos x="connsiteX2" y="connsiteY2"/>
                  </a:cxn>
                  <a:cxn ang="0">
                    <a:pos x="connsiteX3" y="connsiteY3"/>
                  </a:cxn>
                </a:cxnLst>
                <a:rect l="l" t="t" r="r" b="b"/>
                <a:pathLst>
                  <a:path w="7925" h="18568">
                    <a:moveTo>
                      <a:pt x="7925" y="18568"/>
                    </a:moveTo>
                    <a:cubicBezTo>
                      <a:pt x="3476" y="15670"/>
                      <a:pt x="566" y="10937"/>
                      <a:pt x="0" y="5661"/>
                    </a:cubicBezTo>
                    <a:cubicBezTo>
                      <a:pt x="-11" y="3125"/>
                      <a:pt x="1574" y="860"/>
                      <a:pt x="3963" y="0"/>
                    </a:cubicBezTo>
                    <a:cubicBezTo>
                      <a:pt x="5321" y="6227"/>
                      <a:pt x="6567" y="12454"/>
                      <a:pt x="7925" y="18568"/>
                    </a:cubicBezTo>
                    <a:close/>
                  </a:path>
                </a:pathLst>
              </a:custGeom>
              <a:solidFill>
                <a:srgbClr val="FFFFFF"/>
              </a:solidFill>
              <a:ln w="11316" cap="flat">
                <a:noFill/>
                <a:prstDash val="solid"/>
                <a:miter/>
              </a:ln>
            </p:spPr>
            <p:txBody>
              <a:bodyPr rtlCol="0" anchor="ctr"/>
              <a:lstStyle/>
              <a:p>
                <a:endParaRPr lang="zh-CN" altLang="en-US"/>
              </a:p>
            </p:txBody>
          </p:sp>
          <p:sp>
            <p:nvSpPr>
              <p:cNvPr id="280" name="任意多边形: 形状 279">
                <a:extLst>
                  <a:ext uri="{FF2B5EF4-FFF2-40B4-BE49-F238E27FC236}">
                    <a16:creationId xmlns:a16="http://schemas.microsoft.com/office/drawing/2014/main" id="{1249A774-9AB6-E2D4-A03F-9350E42463DE}"/>
                  </a:ext>
                </a:extLst>
              </p:cNvPr>
              <p:cNvSpPr/>
              <p:nvPr/>
            </p:nvSpPr>
            <p:spPr>
              <a:xfrm>
                <a:off x="9586655" y="4267957"/>
                <a:ext cx="24229" cy="22078"/>
              </a:xfrm>
              <a:custGeom>
                <a:avLst/>
                <a:gdLst>
                  <a:gd name="connsiteX0" fmla="*/ 24230 w 24229"/>
                  <a:gd name="connsiteY0" fmla="*/ 6114 h 22078"/>
                  <a:gd name="connsiteX1" fmla="*/ 12115 w 24229"/>
                  <a:gd name="connsiteY1" fmla="*/ 22078 h 22078"/>
                  <a:gd name="connsiteX2" fmla="*/ 0 w 24229"/>
                  <a:gd name="connsiteY2" fmla="*/ 6114 h 22078"/>
                  <a:gd name="connsiteX3" fmla="*/ 6001 w 24229"/>
                  <a:gd name="connsiteY3" fmla="*/ 0 h 22078"/>
                  <a:gd name="connsiteX4" fmla="*/ 12115 w 24229"/>
                  <a:gd name="connsiteY4" fmla="*/ 7246 h 22078"/>
                  <a:gd name="connsiteX5" fmla="*/ 18115 w 24229"/>
                  <a:gd name="connsiteY5" fmla="*/ 0 h 22078"/>
                  <a:gd name="connsiteX6" fmla="*/ 24230 w 24229"/>
                  <a:gd name="connsiteY6" fmla="*/ 6114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8">
                    <a:moveTo>
                      <a:pt x="24230" y="6114"/>
                    </a:moveTo>
                    <a:cubicBezTo>
                      <a:pt x="24230" y="11096"/>
                      <a:pt x="20380" y="16644"/>
                      <a:pt x="12115" y="22078"/>
                    </a:cubicBezTo>
                    <a:cubicBezTo>
                      <a:pt x="3736" y="16644"/>
                      <a:pt x="0" y="10756"/>
                      <a:pt x="0" y="6114"/>
                    </a:cubicBezTo>
                    <a:cubicBezTo>
                      <a:pt x="0" y="2785"/>
                      <a:pt x="2672" y="57"/>
                      <a:pt x="6001" y="0"/>
                    </a:cubicBezTo>
                    <a:cubicBezTo>
                      <a:pt x="9556" y="566"/>
                      <a:pt x="12160" y="3646"/>
                      <a:pt x="12115" y="7246"/>
                    </a:cubicBezTo>
                    <a:cubicBezTo>
                      <a:pt x="12115" y="3963"/>
                      <a:pt x="14832" y="0"/>
                      <a:pt x="18115" y="0"/>
                    </a:cubicBezTo>
                    <a:cubicBezTo>
                      <a:pt x="21490" y="0"/>
                      <a:pt x="24230" y="2740"/>
                      <a:pt x="24230" y="6114"/>
                    </a:cubicBezTo>
                    <a:close/>
                  </a:path>
                </a:pathLst>
              </a:custGeom>
              <a:solidFill>
                <a:srgbClr val="FFFFFF"/>
              </a:solidFill>
              <a:ln w="11316" cap="flat">
                <a:noFill/>
                <a:prstDash val="solid"/>
                <a:miter/>
              </a:ln>
            </p:spPr>
            <p:txBody>
              <a:bodyPr rtlCol="0" anchor="ctr"/>
              <a:lstStyle/>
              <a:p>
                <a:endParaRPr lang="zh-CN" altLang="en-US"/>
              </a:p>
            </p:txBody>
          </p:sp>
          <p:sp>
            <p:nvSpPr>
              <p:cNvPr id="281" name="任意多边形: 形状 280">
                <a:extLst>
                  <a:ext uri="{FF2B5EF4-FFF2-40B4-BE49-F238E27FC236}">
                    <a16:creationId xmlns:a16="http://schemas.microsoft.com/office/drawing/2014/main" id="{ED539B94-51DD-98F1-9C4D-6823003FB192}"/>
                  </a:ext>
                </a:extLst>
              </p:cNvPr>
              <p:cNvSpPr/>
              <p:nvPr/>
            </p:nvSpPr>
            <p:spPr>
              <a:xfrm>
                <a:off x="9699084" y="4267957"/>
                <a:ext cx="24229" cy="22078"/>
              </a:xfrm>
              <a:custGeom>
                <a:avLst/>
                <a:gdLst>
                  <a:gd name="connsiteX0" fmla="*/ 24230 w 24229"/>
                  <a:gd name="connsiteY0" fmla="*/ 6114 h 22078"/>
                  <a:gd name="connsiteX1" fmla="*/ 12115 w 24229"/>
                  <a:gd name="connsiteY1" fmla="*/ 22078 h 22078"/>
                  <a:gd name="connsiteX2" fmla="*/ 0 w 24229"/>
                  <a:gd name="connsiteY2" fmla="*/ 6114 h 22078"/>
                  <a:gd name="connsiteX3" fmla="*/ 6114 w 24229"/>
                  <a:gd name="connsiteY3" fmla="*/ 0 h 22078"/>
                  <a:gd name="connsiteX4" fmla="*/ 12115 w 24229"/>
                  <a:gd name="connsiteY4" fmla="*/ 7246 h 22078"/>
                  <a:gd name="connsiteX5" fmla="*/ 18229 w 24229"/>
                  <a:gd name="connsiteY5" fmla="*/ 0 h 22078"/>
                  <a:gd name="connsiteX6" fmla="*/ 24230 w 24229"/>
                  <a:gd name="connsiteY6" fmla="*/ 6114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8">
                    <a:moveTo>
                      <a:pt x="24230" y="6114"/>
                    </a:moveTo>
                    <a:cubicBezTo>
                      <a:pt x="24230" y="11096"/>
                      <a:pt x="20493" y="16644"/>
                      <a:pt x="12115" y="22078"/>
                    </a:cubicBezTo>
                    <a:cubicBezTo>
                      <a:pt x="3849" y="16644"/>
                      <a:pt x="0" y="10756"/>
                      <a:pt x="0" y="6114"/>
                    </a:cubicBezTo>
                    <a:cubicBezTo>
                      <a:pt x="0" y="2740"/>
                      <a:pt x="2740" y="0"/>
                      <a:pt x="6114" y="0"/>
                    </a:cubicBezTo>
                    <a:cubicBezTo>
                      <a:pt x="9398" y="0"/>
                      <a:pt x="12115" y="3963"/>
                      <a:pt x="12115" y="7246"/>
                    </a:cubicBezTo>
                    <a:cubicBezTo>
                      <a:pt x="12069" y="3646"/>
                      <a:pt x="14674" y="566"/>
                      <a:pt x="18229" y="0"/>
                    </a:cubicBezTo>
                    <a:cubicBezTo>
                      <a:pt x="21558" y="57"/>
                      <a:pt x="24230" y="2785"/>
                      <a:pt x="24230" y="6114"/>
                    </a:cubicBezTo>
                    <a:close/>
                  </a:path>
                </a:pathLst>
              </a:custGeom>
              <a:solidFill>
                <a:srgbClr val="FFFFFF"/>
              </a:solidFill>
              <a:ln w="11316" cap="flat">
                <a:noFill/>
                <a:prstDash val="solid"/>
                <a:miter/>
              </a:ln>
            </p:spPr>
            <p:txBody>
              <a:bodyPr rtlCol="0" anchor="ctr"/>
              <a:lstStyle/>
              <a:p>
                <a:endParaRPr lang="zh-CN" altLang="en-US"/>
              </a:p>
            </p:txBody>
          </p:sp>
          <p:sp>
            <p:nvSpPr>
              <p:cNvPr id="282" name="任意多边形: 形状 281">
                <a:extLst>
                  <a:ext uri="{FF2B5EF4-FFF2-40B4-BE49-F238E27FC236}">
                    <a16:creationId xmlns:a16="http://schemas.microsoft.com/office/drawing/2014/main" id="{16C541C2-0EBC-4549-4F85-50C0B73E13D8}"/>
                  </a:ext>
                </a:extLst>
              </p:cNvPr>
              <p:cNvSpPr/>
              <p:nvPr/>
            </p:nvSpPr>
            <p:spPr>
              <a:xfrm>
                <a:off x="9811626" y="4267957"/>
                <a:ext cx="24229" cy="22078"/>
              </a:xfrm>
              <a:custGeom>
                <a:avLst/>
                <a:gdLst>
                  <a:gd name="connsiteX0" fmla="*/ 24230 w 24229"/>
                  <a:gd name="connsiteY0" fmla="*/ 6114 h 22078"/>
                  <a:gd name="connsiteX1" fmla="*/ 12001 w 24229"/>
                  <a:gd name="connsiteY1" fmla="*/ 22078 h 22078"/>
                  <a:gd name="connsiteX2" fmla="*/ 0 w 24229"/>
                  <a:gd name="connsiteY2" fmla="*/ 6114 h 22078"/>
                  <a:gd name="connsiteX3" fmla="*/ 6001 w 24229"/>
                  <a:gd name="connsiteY3" fmla="*/ 0 h 22078"/>
                  <a:gd name="connsiteX4" fmla="*/ 12001 w 24229"/>
                  <a:gd name="connsiteY4" fmla="*/ 7246 h 22078"/>
                  <a:gd name="connsiteX5" fmla="*/ 18115 w 24229"/>
                  <a:gd name="connsiteY5" fmla="*/ 0 h 22078"/>
                  <a:gd name="connsiteX6" fmla="*/ 24230 w 24229"/>
                  <a:gd name="connsiteY6" fmla="*/ 6114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8">
                    <a:moveTo>
                      <a:pt x="24230" y="6114"/>
                    </a:moveTo>
                    <a:cubicBezTo>
                      <a:pt x="24230" y="11096"/>
                      <a:pt x="20380" y="16644"/>
                      <a:pt x="12001" y="22078"/>
                    </a:cubicBezTo>
                    <a:cubicBezTo>
                      <a:pt x="3736" y="16644"/>
                      <a:pt x="0" y="10756"/>
                      <a:pt x="0" y="6114"/>
                    </a:cubicBezTo>
                    <a:cubicBezTo>
                      <a:pt x="0" y="2785"/>
                      <a:pt x="2672" y="57"/>
                      <a:pt x="6001" y="0"/>
                    </a:cubicBezTo>
                    <a:cubicBezTo>
                      <a:pt x="9398" y="0"/>
                      <a:pt x="12001" y="3963"/>
                      <a:pt x="12001" y="7246"/>
                    </a:cubicBezTo>
                    <a:cubicBezTo>
                      <a:pt x="11956" y="3646"/>
                      <a:pt x="14560" y="566"/>
                      <a:pt x="18115" y="0"/>
                    </a:cubicBezTo>
                    <a:cubicBezTo>
                      <a:pt x="21490" y="0"/>
                      <a:pt x="24230" y="2740"/>
                      <a:pt x="24230" y="6114"/>
                    </a:cubicBezTo>
                    <a:close/>
                  </a:path>
                </a:pathLst>
              </a:custGeom>
              <a:solidFill>
                <a:srgbClr val="FFFFFF"/>
              </a:solidFill>
              <a:ln w="11316" cap="flat">
                <a:noFill/>
                <a:prstDash val="solid"/>
                <a:miter/>
              </a:ln>
            </p:spPr>
            <p:txBody>
              <a:bodyPr rtlCol="0" anchor="ctr"/>
              <a:lstStyle/>
              <a:p>
                <a:endParaRPr lang="zh-CN" altLang="en-US"/>
              </a:p>
            </p:txBody>
          </p:sp>
          <p:sp>
            <p:nvSpPr>
              <p:cNvPr id="283" name="任意多边形: 形状 282">
                <a:extLst>
                  <a:ext uri="{FF2B5EF4-FFF2-40B4-BE49-F238E27FC236}">
                    <a16:creationId xmlns:a16="http://schemas.microsoft.com/office/drawing/2014/main" id="{6847C3BE-6866-989A-7BA9-C3A6773C1980}"/>
                  </a:ext>
                </a:extLst>
              </p:cNvPr>
              <p:cNvSpPr/>
              <p:nvPr/>
            </p:nvSpPr>
            <p:spPr>
              <a:xfrm>
                <a:off x="9923715" y="4267957"/>
                <a:ext cx="24229" cy="22078"/>
              </a:xfrm>
              <a:custGeom>
                <a:avLst/>
                <a:gdLst>
                  <a:gd name="connsiteX0" fmla="*/ 24230 w 24229"/>
                  <a:gd name="connsiteY0" fmla="*/ 6114 h 22078"/>
                  <a:gd name="connsiteX1" fmla="*/ 12115 w 24229"/>
                  <a:gd name="connsiteY1" fmla="*/ 22078 h 22078"/>
                  <a:gd name="connsiteX2" fmla="*/ 0 w 24229"/>
                  <a:gd name="connsiteY2" fmla="*/ 6114 h 22078"/>
                  <a:gd name="connsiteX3" fmla="*/ 6114 w 24229"/>
                  <a:gd name="connsiteY3" fmla="*/ 0 h 22078"/>
                  <a:gd name="connsiteX4" fmla="*/ 12115 w 24229"/>
                  <a:gd name="connsiteY4" fmla="*/ 7246 h 22078"/>
                  <a:gd name="connsiteX5" fmla="*/ 18229 w 24229"/>
                  <a:gd name="connsiteY5" fmla="*/ 0 h 22078"/>
                  <a:gd name="connsiteX6" fmla="*/ 24230 w 24229"/>
                  <a:gd name="connsiteY6" fmla="*/ 6114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8">
                    <a:moveTo>
                      <a:pt x="24230" y="6114"/>
                    </a:moveTo>
                    <a:cubicBezTo>
                      <a:pt x="24230" y="11096"/>
                      <a:pt x="20380" y="16644"/>
                      <a:pt x="12115" y="22078"/>
                    </a:cubicBezTo>
                    <a:cubicBezTo>
                      <a:pt x="3850" y="16644"/>
                      <a:pt x="0" y="10756"/>
                      <a:pt x="0" y="6114"/>
                    </a:cubicBezTo>
                    <a:cubicBezTo>
                      <a:pt x="0" y="2740"/>
                      <a:pt x="2740" y="0"/>
                      <a:pt x="6114" y="0"/>
                    </a:cubicBezTo>
                    <a:cubicBezTo>
                      <a:pt x="9398" y="0"/>
                      <a:pt x="12115" y="3963"/>
                      <a:pt x="12115" y="7246"/>
                    </a:cubicBezTo>
                    <a:cubicBezTo>
                      <a:pt x="12069" y="3646"/>
                      <a:pt x="14674" y="566"/>
                      <a:pt x="18229" y="0"/>
                    </a:cubicBezTo>
                    <a:cubicBezTo>
                      <a:pt x="21558" y="57"/>
                      <a:pt x="24230" y="2785"/>
                      <a:pt x="24230" y="6114"/>
                    </a:cubicBezTo>
                    <a:close/>
                  </a:path>
                </a:pathLst>
              </a:custGeom>
              <a:solidFill>
                <a:srgbClr val="FFFFFF"/>
              </a:solidFill>
              <a:ln w="11316" cap="flat">
                <a:noFill/>
                <a:prstDash val="solid"/>
                <a:miter/>
              </a:ln>
            </p:spPr>
            <p:txBody>
              <a:bodyPr rtlCol="0" anchor="ctr"/>
              <a:lstStyle/>
              <a:p>
                <a:endParaRPr lang="zh-CN" altLang="en-US"/>
              </a:p>
            </p:txBody>
          </p:sp>
          <p:sp>
            <p:nvSpPr>
              <p:cNvPr id="284" name="任意多边形: 形状 283">
                <a:extLst>
                  <a:ext uri="{FF2B5EF4-FFF2-40B4-BE49-F238E27FC236}">
                    <a16:creationId xmlns:a16="http://schemas.microsoft.com/office/drawing/2014/main" id="{6F94E25B-741B-3111-67F9-7F04F4E41AD6}"/>
                  </a:ext>
                </a:extLst>
              </p:cNvPr>
              <p:cNvSpPr/>
              <p:nvPr/>
            </p:nvSpPr>
            <p:spPr>
              <a:xfrm>
                <a:off x="10036823" y="4267957"/>
                <a:ext cx="24342" cy="22078"/>
              </a:xfrm>
              <a:custGeom>
                <a:avLst/>
                <a:gdLst>
                  <a:gd name="connsiteX0" fmla="*/ 24342 w 24342"/>
                  <a:gd name="connsiteY0" fmla="*/ 6114 h 22078"/>
                  <a:gd name="connsiteX1" fmla="*/ 12115 w 24342"/>
                  <a:gd name="connsiteY1" fmla="*/ 22078 h 22078"/>
                  <a:gd name="connsiteX2" fmla="*/ 0 w 24342"/>
                  <a:gd name="connsiteY2" fmla="*/ 6114 h 22078"/>
                  <a:gd name="connsiteX3" fmla="*/ 6114 w 24342"/>
                  <a:gd name="connsiteY3" fmla="*/ 0 h 22078"/>
                  <a:gd name="connsiteX4" fmla="*/ 12115 w 24342"/>
                  <a:gd name="connsiteY4" fmla="*/ 7246 h 22078"/>
                  <a:gd name="connsiteX5" fmla="*/ 18228 w 24342"/>
                  <a:gd name="connsiteY5" fmla="*/ 0 h 22078"/>
                  <a:gd name="connsiteX6" fmla="*/ 24342 w 24342"/>
                  <a:gd name="connsiteY6" fmla="*/ 6114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42" h="22078">
                    <a:moveTo>
                      <a:pt x="24342" y="6114"/>
                    </a:moveTo>
                    <a:cubicBezTo>
                      <a:pt x="24342" y="11096"/>
                      <a:pt x="20493" y="16644"/>
                      <a:pt x="12115" y="22078"/>
                    </a:cubicBezTo>
                    <a:cubicBezTo>
                      <a:pt x="3849" y="16644"/>
                      <a:pt x="0" y="10756"/>
                      <a:pt x="0" y="6114"/>
                    </a:cubicBezTo>
                    <a:cubicBezTo>
                      <a:pt x="0" y="2740"/>
                      <a:pt x="2740" y="0"/>
                      <a:pt x="6114" y="0"/>
                    </a:cubicBezTo>
                    <a:cubicBezTo>
                      <a:pt x="9511" y="0"/>
                      <a:pt x="12115" y="3963"/>
                      <a:pt x="12115" y="7246"/>
                    </a:cubicBezTo>
                    <a:cubicBezTo>
                      <a:pt x="12069" y="3646"/>
                      <a:pt x="14673" y="566"/>
                      <a:pt x="18228" y="0"/>
                    </a:cubicBezTo>
                    <a:cubicBezTo>
                      <a:pt x="21602" y="0"/>
                      <a:pt x="24342" y="2740"/>
                      <a:pt x="24342" y="6114"/>
                    </a:cubicBezTo>
                    <a:close/>
                  </a:path>
                </a:pathLst>
              </a:custGeom>
              <a:solidFill>
                <a:srgbClr val="FFFFFF"/>
              </a:solidFill>
              <a:ln w="11316" cap="flat">
                <a:noFill/>
                <a:prstDash val="solid"/>
                <a:miter/>
              </a:ln>
            </p:spPr>
            <p:txBody>
              <a:bodyPr rtlCol="0" anchor="ctr"/>
              <a:lstStyle/>
              <a:p>
                <a:endParaRPr lang="zh-CN" altLang="en-US"/>
              </a:p>
            </p:txBody>
          </p:sp>
          <p:sp>
            <p:nvSpPr>
              <p:cNvPr id="285" name="任意多边形: 形状 284">
                <a:extLst>
                  <a:ext uri="{FF2B5EF4-FFF2-40B4-BE49-F238E27FC236}">
                    <a16:creationId xmlns:a16="http://schemas.microsoft.com/office/drawing/2014/main" id="{41B2E76F-2156-04A3-0C97-7D6A80339E9F}"/>
                  </a:ext>
                </a:extLst>
              </p:cNvPr>
              <p:cNvSpPr/>
              <p:nvPr/>
            </p:nvSpPr>
            <p:spPr>
              <a:xfrm>
                <a:off x="10149025" y="4267957"/>
                <a:ext cx="24229" cy="22078"/>
              </a:xfrm>
              <a:custGeom>
                <a:avLst/>
                <a:gdLst>
                  <a:gd name="connsiteX0" fmla="*/ 24229 w 24229"/>
                  <a:gd name="connsiteY0" fmla="*/ 6114 h 22078"/>
                  <a:gd name="connsiteX1" fmla="*/ 12114 w 24229"/>
                  <a:gd name="connsiteY1" fmla="*/ 22078 h 22078"/>
                  <a:gd name="connsiteX2" fmla="*/ 0 w 24229"/>
                  <a:gd name="connsiteY2" fmla="*/ 6114 h 22078"/>
                  <a:gd name="connsiteX3" fmla="*/ 6001 w 24229"/>
                  <a:gd name="connsiteY3" fmla="*/ 0 h 22078"/>
                  <a:gd name="connsiteX4" fmla="*/ 12114 w 24229"/>
                  <a:gd name="connsiteY4" fmla="*/ 7246 h 22078"/>
                  <a:gd name="connsiteX5" fmla="*/ 18115 w 24229"/>
                  <a:gd name="connsiteY5" fmla="*/ 0 h 22078"/>
                  <a:gd name="connsiteX6" fmla="*/ 24229 w 24229"/>
                  <a:gd name="connsiteY6" fmla="*/ 6114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8">
                    <a:moveTo>
                      <a:pt x="24229" y="6114"/>
                    </a:moveTo>
                    <a:cubicBezTo>
                      <a:pt x="24229" y="11096"/>
                      <a:pt x="20380" y="16644"/>
                      <a:pt x="12114" y="22078"/>
                    </a:cubicBezTo>
                    <a:cubicBezTo>
                      <a:pt x="3736" y="16644"/>
                      <a:pt x="0" y="10756"/>
                      <a:pt x="0" y="6114"/>
                    </a:cubicBezTo>
                    <a:cubicBezTo>
                      <a:pt x="0" y="2785"/>
                      <a:pt x="2672" y="57"/>
                      <a:pt x="6001" y="0"/>
                    </a:cubicBezTo>
                    <a:cubicBezTo>
                      <a:pt x="9556" y="566"/>
                      <a:pt x="12160" y="3646"/>
                      <a:pt x="12114" y="7246"/>
                    </a:cubicBezTo>
                    <a:cubicBezTo>
                      <a:pt x="12114" y="3963"/>
                      <a:pt x="14832" y="0"/>
                      <a:pt x="18115" y="0"/>
                    </a:cubicBezTo>
                    <a:cubicBezTo>
                      <a:pt x="21489" y="0"/>
                      <a:pt x="24229" y="2740"/>
                      <a:pt x="24229" y="6114"/>
                    </a:cubicBezTo>
                    <a:close/>
                  </a:path>
                </a:pathLst>
              </a:custGeom>
              <a:solidFill>
                <a:srgbClr val="FFFFFF"/>
              </a:solidFill>
              <a:ln w="11316" cap="flat">
                <a:noFill/>
                <a:prstDash val="solid"/>
                <a:miter/>
              </a:ln>
            </p:spPr>
            <p:txBody>
              <a:bodyPr rtlCol="0" anchor="ctr"/>
              <a:lstStyle/>
              <a:p>
                <a:endParaRPr lang="zh-CN" altLang="en-US"/>
              </a:p>
            </p:txBody>
          </p:sp>
          <p:sp>
            <p:nvSpPr>
              <p:cNvPr id="286" name="任意多边形: 形状 285">
                <a:extLst>
                  <a:ext uri="{FF2B5EF4-FFF2-40B4-BE49-F238E27FC236}">
                    <a16:creationId xmlns:a16="http://schemas.microsoft.com/office/drawing/2014/main" id="{B1990875-A59F-A1B1-1B38-790ACC4CCFA9}"/>
                  </a:ext>
                </a:extLst>
              </p:cNvPr>
              <p:cNvSpPr/>
              <p:nvPr/>
            </p:nvSpPr>
            <p:spPr>
              <a:xfrm>
                <a:off x="10261454" y="4267957"/>
                <a:ext cx="24229" cy="22078"/>
              </a:xfrm>
              <a:custGeom>
                <a:avLst/>
                <a:gdLst>
                  <a:gd name="connsiteX0" fmla="*/ 24229 w 24229"/>
                  <a:gd name="connsiteY0" fmla="*/ 6114 h 22078"/>
                  <a:gd name="connsiteX1" fmla="*/ 12115 w 24229"/>
                  <a:gd name="connsiteY1" fmla="*/ 22078 h 22078"/>
                  <a:gd name="connsiteX2" fmla="*/ 0 w 24229"/>
                  <a:gd name="connsiteY2" fmla="*/ 6114 h 22078"/>
                  <a:gd name="connsiteX3" fmla="*/ 6114 w 24229"/>
                  <a:gd name="connsiteY3" fmla="*/ 0 h 22078"/>
                  <a:gd name="connsiteX4" fmla="*/ 12115 w 24229"/>
                  <a:gd name="connsiteY4" fmla="*/ 7246 h 22078"/>
                  <a:gd name="connsiteX5" fmla="*/ 18228 w 24229"/>
                  <a:gd name="connsiteY5" fmla="*/ 0 h 22078"/>
                  <a:gd name="connsiteX6" fmla="*/ 24229 w 24229"/>
                  <a:gd name="connsiteY6" fmla="*/ 6114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8">
                    <a:moveTo>
                      <a:pt x="24229" y="6114"/>
                    </a:moveTo>
                    <a:cubicBezTo>
                      <a:pt x="24229" y="11096"/>
                      <a:pt x="20493" y="16644"/>
                      <a:pt x="12115" y="22078"/>
                    </a:cubicBezTo>
                    <a:cubicBezTo>
                      <a:pt x="3849" y="16644"/>
                      <a:pt x="0" y="10756"/>
                      <a:pt x="0" y="6114"/>
                    </a:cubicBezTo>
                    <a:cubicBezTo>
                      <a:pt x="0" y="2740"/>
                      <a:pt x="2740" y="0"/>
                      <a:pt x="6114" y="0"/>
                    </a:cubicBezTo>
                    <a:cubicBezTo>
                      <a:pt x="9397" y="0"/>
                      <a:pt x="12115" y="3963"/>
                      <a:pt x="12115" y="7246"/>
                    </a:cubicBezTo>
                    <a:cubicBezTo>
                      <a:pt x="12069" y="3646"/>
                      <a:pt x="14673" y="566"/>
                      <a:pt x="18228" y="0"/>
                    </a:cubicBezTo>
                    <a:cubicBezTo>
                      <a:pt x="21557" y="57"/>
                      <a:pt x="24229" y="2785"/>
                      <a:pt x="24229" y="6114"/>
                    </a:cubicBezTo>
                    <a:close/>
                  </a:path>
                </a:pathLst>
              </a:custGeom>
              <a:solidFill>
                <a:srgbClr val="FFFFFF"/>
              </a:solidFill>
              <a:ln w="11316" cap="flat">
                <a:noFill/>
                <a:prstDash val="solid"/>
                <a:miter/>
              </a:ln>
            </p:spPr>
            <p:txBody>
              <a:bodyPr rtlCol="0" anchor="ctr"/>
              <a:lstStyle/>
              <a:p>
                <a:endParaRPr lang="zh-CN" altLang="en-US"/>
              </a:p>
            </p:txBody>
          </p:sp>
          <p:sp>
            <p:nvSpPr>
              <p:cNvPr id="287" name="任意多边形: 形状 286">
                <a:extLst>
                  <a:ext uri="{FF2B5EF4-FFF2-40B4-BE49-F238E27FC236}">
                    <a16:creationId xmlns:a16="http://schemas.microsoft.com/office/drawing/2014/main" id="{BC7F19B9-888A-479F-7152-721C14B5358D}"/>
                  </a:ext>
                </a:extLst>
              </p:cNvPr>
              <p:cNvSpPr/>
              <p:nvPr/>
            </p:nvSpPr>
            <p:spPr>
              <a:xfrm>
                <a:off x="9546688" y="4502778"/>
                <a:ext cx="7927" cy="18907"/>
              </a:xfrm>
              <a:custGeom>
                <a:avLst/>
                <a:gdLst>
                  <a:gd name="connsiteX0" fmla="*/ 7926 w 7927"/>
                  <a:gd name="connsiteY0" fmla="*/ 6001 h 18907"/>
                  <a:gd name="connsiteX1" fmla="*/ 0 w 7927"/>
                  <a:gd name="connsiteY1" fmla="*/ 18908 h 18907"/>
                  <a:gd name="connsiteX2" fmla="*/ 2604 w 7927"/>
                  <a:gd name="connsiteY2" fmla="*/ 0 h 18907"/>
                  <a:gd name="connsiteX3" fmla="*/ 7926 w 7927"/>
                  <a:gd name="connsiteY3" fmla="*/ 6001 h 18907"/>
                </a:gdLst>
                <a:ahLst/>
                <a:cxnLst>
                  <a:cxn ang="0">
                    <a:pos x="connsiteX0" y="connsiteY0"/>
                  </a:cxn>
                  <a:cxn ang="0">
                    <a:pos x="connsiteX1" y="connsiteY1"/>
                  </a:cxn>
                  <a:cxn ang="0">
                    <a:pos x="connsiteX2" y="connsiteY2"/>
                  </a:cxn>
                  <a:cxn ang="0">
                    <a:pos x="connsiteX3" y="connsiteY3"/>
                  </a:cxn>
                </a:cxnLst>
                <a:rect l="l" t="t" r="r" b="b"/>
                <a:pathLst>
                  <a:path w="7927" h="18907">
                    <a:moveTo>
                      <a:pt x="7926" y="6001"/>
                    </a:moveTo>
                    <a:cubicBezTo>
                      <a:pt x="7359" y="11277"/>
                      <a:pt x="4450" y="16010"/>
                      <a:pt x="0" y="18908"/>
                    </a:cubicBezTo>
                    <a:cubicBezTo>
                      <a:pt x="793" y="12681"/>
                      <a:pt x="1698" y="6340"/>
                      <a:pt x="2604" y="0"/>
                    </a:cubicBezTo>
                    <a:cubicBezTo>
                      <a:pt x="5672" y="294"/>
                      <a:pt x="8005" y="2910"/>
                      <a:pt x="7926" y="6001"/>
                    </a:cubicBezTo>
                    <a:close/>
                  </a:path>
                </a:pathLst>
              </a:custGeom>
              <a:solidFill>
                <a:srgbClr val="FFFFFF"/>
              </a:solidFill>
              <a:ln w="11316" cap="flat">
                <a:noFill/>
                <a:prstDash val="solid"/>
                <a:miter/>
              </a:ln>
            </p:spPr>
            <p:txBody>
              <a:bodyPr rtlCol="0" anchor="ctr"/>
              <a:lstStyle/>
              <a:p>
                <a:endParaRPr lang="zh-CN" altLang="en-US"/>
              </a:p>
            </p:txBody>
          </p:sp>
          <p:sp>
            <p:nvSpPr>
              <p:cNvPr id="288" name="任意多边形: 形状 287">
                <a:extLst>
                  <a:ext uri="{FF2B5EF4-FFF2-40B4-BE49-F238E27FC236}">
                    <a16:creationId xmlns:a16="http://schemas.microsoft.com/office/drawing/2014/main" id="{7D214228-3AA9-C971-7CB9-85F03B1E2BEC}"/>
                  </a:ext>
                </a:extLst>
              </p:cNvPr>
              <p:cNvSpPr/>
              <p:nvPr/>
            </p:nvSpPr>
            <p:spPr>
              <a:xfrm>
                <a:off x="9642813" y="4502665"/>
                <a:ext cx="24342" cy="22078"/>
              </a:xfrm>
              <a:custGeom>
                <a:avLst/>
                <a:gdLst>
                  <a:gd name="connsiteX0" fmla="*/ 24343 w 24342"/>
                  <a:gd name="connsiteY0" fmla="*/ 6114 h 22078"/>
                  <a:gd name="connsiteX1" fmla="*/ 12115 w 24342"/>
                  <a:gd name="connsiteY1" fmla="*/ 22078 h 22078"/>
                  <a:gd name="connsiteX2" fmla="*/ 0 w 24342"/>
                  <a:gd name="connsiteY2" fmla="*/ 6114 h 22078"/>
                  <a:gd name="connsiteX3" fmla="*/ 6114 w 24342"/>
                  <a:gd name="connsiteY3" fmla="*/ 0 h 22078"/>
                  <a:gd name="connsiteX4" fmla="*/ 12115 w 24342"/>
                  <a:gd name="connsiteY4" fmla="*/ 7246 h 22078"/>
                  <a:gd name="connsiteX5" fmla="*/ 18229 w 24342"/>
                  <a:gd name="connsiteY5" fmla="*/ 0 h 22078"/>
                  <a:gd name="connsiteX6" fmla="*/ 24343 w 24342"/>
                  <a:gd name="connsiteY6" fmla="*/ 6114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42" h="22078">
                    <a:moveTo>
                      <a:pt x="24343" y="6114"/>
                    </a:moveTo>
                    <a:cubicBezTo>
                      <a:pt x="24343" y="11096"/>
                      <a:pt x="20493" y="16644"/>
                      <a:pt x="12115" y="22078"/>
                    </a:cubicBezTo>
                    <a:cubicBezTo>
                      <a:pt x="3850" y="16644"/>
                      <a:pt x="0" y="10756"/>
                      <a:pt x="0" y="6114"/>
                    </a:cubicBezTo>
                    <a:cubicBezTo>
                      <a:pt x="0" y="2740"/>
                      <a:pt x="2740" y="0"/>
                      <a:pt x="6114" y="0"/>
                    </a:cubicBezTo>
                    <a:cubicBezTo>
                      <a:pt x="9511" y="0"/>
                      <a:pt x="12115" y="3963"/>
                      <a:pt x="12115" y="7246"/>
                    </a:cubicBezTo>
                    <a:cubicBezTo>
                      <a:pt x="12069" y="3646"/>
                      <a:pt x="14674" y="566"/>
                      <a:pt x="18229" y="0"/>
                    </a:cubicBezTo>
                    <a:cubicBezTo>
                      <a:pt x="21603" y="0"/>
                      <a:pt x="24343" y="2740"/>
                      <a:pt x="24343" y="6114"/>
                    </a:cubicBezTo>
                    <a:close/>
                  </a:path>
                </a:pathLst>
              </a:custGeom>
              <a:solidFill>
                <a:srgbClr val="FFFFFF"/>
              </a:solidFill>
              <a:ln w="11316" cap="flat">
                <a:noFill/>
                <a:prstDash val="solid"/>
                <a:miter/>
              </a:ln>
            </p:spPr>
            <p:txBody>
              <a:bodyPr rtlCol="0" anchor="ctr"/>
              <a:lstStyle/>
              <a:p>
                <a:endParaRPr lang="zh-CN" altLang="en-US"/>
              </a:p>
            </p:txBody>
          </p:sp>
          <p:sp>
            <p:nvSpPr>
              <p:cNvPr id="289" name="任意多边形: 形状 288">
                <a:extLst>
                  <a:ext uri="{FF2B5EF4-FFF2-40B4-BE49-F238E27FC236}">
                    <a16:creationId xmlns:a16="http://schemas.microsoft.com/office/drawing/2014/main" id="{074AEB59-E1D9-D638-0BF8-EC93620CF63F}"/>
                  </a:ext>
                </a:extLst>
              </p:cNvPr>
              <p:cNvSpPr/>
              <p:nvPr/>
            </p:nvSpPr>
            <p:spPr>
              <a:xfrm>
                <a:off x="9755355" y="4502665"/>
                <a:ext cx="24229" cy="22078"/>
              </a:xfrm>
              <a:custGeom>
                <a:avLst/>
                <a:gdLst>
                  <a:gd name="connsiteX0" fmla="*/ 24230 w 24229"/>
                  <a:gd name="connsiteY0" fmla="*/ 6114 h 22078"/>
                  <a:gd name="connsiteX1" fmla="*/ 12115 w 24229"/>
                  <a:gd name="connsiteY1" fmla="*/ 22078 h 22078"/>
                  <a:gd name="connsiteX2" fmla="*/ 0 w 24229"/>
                  <a:gd name="connsiteY2" fmla="*/ 6114 h 22078"/>
                  <a:gd name="connsiteX3" fmla="*/ 6001 w 24229"/>
                  <a:gd name="connsiteY3" fmla="*/ 0 h 22078"/>
                  <a:gd name="connsiteX4" fmla="*/ 12115 w 24229"/>
                  <a:gd name="connsiteY4" fmla="*/ 7246 h 22078"/>
                  <a:gd name="connsiteX5" fmla="*/ 18115 w 24229"/>
                  <a:gd name="connsiteY5" fmla="*/ 0 h 22078"/>
                  <a:gd name="connsiteX6" fmla="*/ 24230 w 24229"/>
                  <a:gd name="connsiteY6" fmla="*/ 6114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8">
                    <a:moveTo>
                      <a:pt x="24230" y="6114"/>
                    </a:moveTo>
                    <a:cubicBezTo>
                      <a:pt x="24230" y="11096"/>
                      <a:pt x="20380" y="16644"/>
                      <a:pt x="12115" y="22078"/>
                    </a:cubicBezTo>
                    <a:cubicBezTo>
                      <a:pt x="3736" y="16644"/>
                      <a:pt x="0" y="10756"/>
                      <a:pt x="0" y="6114"/>
                    </a:cubicBezTo>
                    <a:cubicBezTo>
                      <a:pt x="0" y="2785"/>
                      <a:pt x="2672" y="57"/>
                      <a:pt x="6001" y="0"/>
                    </a:cubicBezTo>
                    <a:cubicBezTo>
                      <a:pt x="9556" y="566"/>
                      <a:pt x="12160" y="3646"/>
                      <a:pt x="12115" y="7246"/>
                    </a:cubicBezTo>
                    <a:cubicBezTo>
                      <a:pt x="12115" y="3963"/>
                      <a:pt x="14832" y="0"/>
                      <a:pt x="18115" y="0"/>
                    </a:cubicBezTo>
                    <a:cubicBezTo>
                      <a:pt x="21490" y="0"/>
                      <a:pt x="24230" y="2740"/>
                      <a:pt x="24230" y="6114"/>
                    </a:cubicBezTo>
                    <a:close/>
                  </a:path>
                </a:pathLst>
              </a:custGeom>
              <a:solidFill>
                <a:srgbClr val="FFFFFF"/>
              </a:solidFill>
              <a:ln w="11316" cap="flat">
                <a:noFill/>
                <a:prstDash val="solid"/>
                <a:miter/>
              </a:ln>
            </p:spPr>
            <p:txBody>
              <a:bodyPr rtlCol="0" anchor="ctr"/>
              <a:lstStyle/>
              <a:p>
                <a:endParaRPr lang="zh-CN" altLang="en-US"/>
              </a:p>
            </p:txBody>
          </p:sp>
          <p:sp>
            <p:nvSpPr>
              <p:cNvPr id="290" name="任意多边形: 形状 289">
                <a:extLst>
                  <a:ext uri="{FF2B5EF4-FFF2-40B4-BE49-F238E27FC236}">
                    <a16:creationId xmlns:a16="http://schemas.microsoft.com/office/drawing/2014/main" id="{FD4E4951-ADEE-58DE-7966-40A9160432FE}"/>
                  </a:ext>
                </a:extLst>
              </p:cNvPr>
              <p:cNvSpPr/>
              <p:nvPr/>
            </p:nvSpPr>
            <p:spPr>
              <a:xfrm>
                <a:off x="9867784" y="4502665"/>
                <a:ext cx="24229" cy="22078"/>
              </a:xfrm>
              <a:custGeom>
                <a:avLst/>
                <a:gdLst>
                  <a:gd name="connsiteX0" fmla="*/ 24229 w 24229"/>
                  <a:gd name="connsiteY0" fmla="*/ 6114 h 22078"/>
                  <a:gd name="connsiteX1" fmla="*/ 12114 w 24229"/>
                  <a:gd name="connsiteY1" fmla="*/ 22078 h 22078"/>
                  <a:gd name="connsiteX2" fmla="*/ 0 w 24229"/>
                  <a:gd name="connsiteY2" fmla="*/ 6114 h 22078"/>
                  <a:gd name="connsiteX3" fmla="*/ 6114 w 24229"/>
                  <a:gd name="connsiteY3" fmla="*/ 0 h 22078"/>
                  <a:gd name="connsiteX4" fmla="*/ 12114 w 24229"/>
                  <a:gd name="connsiteY4" fmla="*/ 7246 h 22078"/>
                  <a:gd name="connsiteX5" fmla="*/ 18228 w 24229"/>
                  <a:gd name="connsiteY5" fmla="*/ 0 h 22078"/>
                  <a:gd name="connsiteX6" fmla="*/ 24229 w 24229"/>
                  <a:gd name="connsiteY6" fmla="*/ 6114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8">
                    <a:moveTo>
                      <a:pt x="24229" y="6114"/>
                    </a:moveTo>
                    <a:cubicBezTo>
                      <a:pt x="24229" y="11096"/>
                      <a:pt x="20493" y="16644"/>
                      <a:pt x="12114" y="22078"/>
                    </a:cubicBezTo>
                    <a:cubicBezTo>
                      <a:pt x="3849" y="16644"/>
                      <a:pt x="0" y="10756"/>
                      <a:pt x="0" y="6114"/>
                    </a:cubicBezTo>
                    <a:cubicBezTo>
                      <a:pt x="0" y="2740"/>
                      <a:pt x="2740" y="0"/>
                      <a:pt x="6114" y="0"/>
                    </a:cubicBezTo>
                    <a:cubicBezTo>
                      <a:pt x="9511" y="0"/>
                      <a:pt x="12114" y="3963"/>
                      <a:pt x="12114" y="7246"/>
                    </a:cubicBezTo>
                    <a:cubicBezTo>
                      <a:pt x="12069" y="3646"/>
                      <a:pt x="14673" y="566"/>
                      <a:pt x="18228" y="0"/>
                    </a:cubicBezTo>
                    <a:cubicBezTo>
                      <a:pt x="21557" y="57"/>
                      <a:pt x="24229" y="2785"/>
                      <a:pt x="24229" y="6114"/>
                    </a:cubicBezTo>
                    <a:close/>
                  </a:path>
                </a:pathLst>
              </a:custGeom>
              <a:solidFill>
                <a:srgbClr val="FFFFFF"/>
              </a:solidFill>
              <a:ln w="11316" cap="flat">
                <a:noFill/>
                <a:prstDash val="solid"/>
                <a:miter/>
              </a:ln>
            </p:spPr>
            <p:txBody>
              <a:bodyPr rtlCol="0" anchor="ctr"/>
              <a:lstStyle/>
              <a:p>
                <a:endParaRPr lang="zh-CN" altLang="en-US"/>
              </a:p>
            </p:txBody>
          </p:sp>
          <p:sp>
            <p:nvSpPr>
              <p:cNvPr id="291" name="任意多边形: 形状 290">
                <a:extLst>
                  <a:ext uri="{FF2B5EF4-FFF2-40B4-BE49-F238E27FC236}">
                    <a16:creationId xmlns:a16="http://schemas.microsoft.com/office/drawing/2014/main" id="{C33BA0DE-4854-2822-80B3-3553AACD7E17}"/>
                  </a:ext>
                </a:extLst>
              </p:cNvPr>
              <p:cNvSpPr/>
              <p:nvPr/>
            </p:nvSpPr>
            <p:spPr>
              <a:xfrm>
                <a:off x="9980325" y="4502665"/>
                <a:ext cx="24229" cy="22078"/>
              </a:xfrm>
              <a:custGeom>
                <a:avLst/>
                <a:gdLst>
                  <a:gd name="connsiteX0" fmla="*/ 24230 w 24229"/>
                  <a:gd name="connsiteY0" fmla="*/ 6114 h 22078"/>
                  <a:gd name="connsiteX1" fmla="*/ 12115 w 24229"/>
                  <a:gd name="connsiteY1" fmla="*/ 22078 h 22078"/>
                  <a:gd name="connsiteX2" fmla="*/ 0 w 24229"/>
                  <a:gd name="connsiteY2" fmla="*/ 6114 h 22078"/>
                  <a:gd name="connsiteX3" fmla="*/ 6001 w 24229"/>
                  <a:gd name="connsiteY3" fmla="*/ 0 h 22078"/>
                  <a:gd name="connsiteX4" fmla="*/ 12115 w 24229"/>
                  <a:gd name="connsiteY4" fmla="*/ 7246 h 22078"/>
                  <a:gd name="connsiteX5" fmla="*/ 18115 w 24229"/>
                  <a:gd name="connsiteY5" fmla="*/ 0 h 22078"/>
                  <a:gd name="connsiteX6" fmla="*/ 24230 w 24229"/>
                  <a:gd name="connsiteY6" fmla="*/ 6114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8">
                    <a:moveTo>
                      <a:pt x="24230" y="6114"/>
                    </a:moveTo>
                    <a:cubicBezTo>
                      <a:pt x="24230" y="11096"/>
                      <a:pt x="20380" y="16644"/>
                      <a:pt x="12115" y="22078"/>
                    </a:cubicBezTo>
                    <a:cubicBezTo>
                      <a:pt x="3736" y="16644"/>
                      <a:pt x="0" y="10756"/>
                      <a:pt x="0" y="6114"/>
                    </a:cubicBezTo>
                    <a:cubicBezTo>
                      <a:pt x="0" y="2785"/>
                      <a:pt x="2672" y="57"/>
                      <a:pt x="6001" y="0"/>
                    </a:cubicBezTo>
                    <a:cubicBezTo>
                      <a:pt x="9556" y="566"/>
                      <a:pt x="12160" y="3646"/>
                      <a:pt x="12115" y="7246"/>
                    </a:cubicBezTo>
                    <a:cubicBezTo>
                      <a:pt x="12115" y="3963"/>
                      <a:pt x="14832" y="0"/>
                      <a:pt x="18115" y="0"/>
                    </a:cubicBezTo>
                    <a:cubicBezTo>
                      <a:pt x="21490" y="0"/>
                      <a:pt x="24230" y="2740"/>
                      <a:pt x="24230" y="6114"/>
                    </a:cubicBezTo>
                    <a:close/>
                  </a:path>
                </a:pathLst>
              </a:custGeom>
              <a:solidFill>
                <a:srgbClr val="FFFFFF"/>
              </a:solidFill>
              <a:ln w="11316" cap="flat">
                <a:noFill/>
                <a:prstDash val="solid"/>
                <a:miter/>
              </a:ln>
            </p:spPr>
            <p:txBody>
              <a:bodyPr rtlCol="0" anchor="ctr"/>
              <a:lstStyle/>
              <a:p>
                <a:endParaRPr lang="zh-CN" altLang="en-US"/>
              </a:p>
            </p:txBody>
          </p:sp>
          <p:sp>
            <p:nvSpPr>
              <p:cNvPr id="292" name="任意多边形: 形状 291">
                <a:extLst>
                  <a:ext uri="{FF2B5EF4-FFF2-40B4-BE49-F238E27FC236}">
                    <a16:creationId xmlns:a16="http://schemas.microsoft.com/office/drawing/2014/main" id="{DE402D5C-DCE8-B0ED-20DF-442CB3830FB8}"/>
                  </a:ext>
                </a:extLst>
              </p:cNvPr>
              <p:cNvSpPr/>
              <p:nvPr/>
            </p:nvSpPr>
            <p:spPr>
              <a:xfrm>
                <a:off x="10092754" y="4502665"/>
                <a:ext cx="24229" cy="22078"/>
              </a:xfrm>
              <a:custGeom>
                <a:avLst/>
                <a:gdLst>
                  <a:gd name="connsiteX0" fmla="*/ 24229 w 24229"/>
                  <a:gd name="connsiteY0" fmla="*/ 6114 h 22078"/>
                  <a:gd name="connsiteX1" fmla="*/ 12114 w 24229"/>
                  <a:gd name="connsiteY1" fmla="*/ 22078 h 22078"/>
                  <a:gd name="connsiteX2" fmla="*/ 0 w 24229"/>
                  <a:gd name="connsiteY2" fmla="*/ 6114 h 22078"/>
                  <a:gd name="connsiteX3" fmla="*/ 6114 w 24229"/>
                  <a:gd name="connsiteY3" fmla="*/ 0 h 22078"/>
                  <a:gd name="connsiteX4" fmla="*/ 12114 w 24229"/>
                  <a:gd name="connsiteY4" fmla="*/ 7246 h 22078"/>
                  <a:gd name="connsiteX5" fmla="*/ 18228 w 24229"/>
                  <a:gd name="connsiteY5" fmla="*/ 0 h 22078"/>
                  <a:gd name="connsiteX6" fmla="*/ 24229 w 24229"/>
                  <a:gd name="connsiteY6" fmla="*/ 6114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8">
                    <a:moveTo>
                      <a:pt x="24229" y="6114"/>
                    </a:moveTo>
                    <a:cubicBezTo>
                      <a:pt x="24229" y="11096"/>
                      <a:pt x="20493" y="16644"/>
                      <a:pt x="12114" y="22078"/>
                    </a:cubicBezTo>
                    <a:cubicBezTo>
                      <a:pt x="3849" y="16644"/>
                      <a:pt x="0" y="10756"/>
                      <a:pt x="0" y="6114"/>
                    </a:cubicBezTo>
                    <a:cubicBezTo>
                      <a:pt x="0" y="2740"/>
                      <a:pt x="2740" y="0"/>
                      <a:pt x="6114" y="0"/>
                    </a:cubicBezTo>
                    <a:cubicBezTo>
                      <a:pt x="9397" y="0"/>
                      <a:pt x="12114" y="3963"/>
                      <a:pt x="12114" y="7246"/>
                    </a:cubicBezTo>
                    <a:cubicBezTo>
                      <a:pt x="12069" y="3646"/>
                      <a:pt x="14673" y="566"/>
                      <a:pt x="18228" y="0"/>
                    </a:cubicBezTo>
                    <a:cubicBezTo>
                      <a:pt x="21557" y="57"/>
                      <a:pt x="24229" y="2785"/>
                      <a:pt x="24229" y="6114"/>
                    </a:cubicBezTo>
                    <a:close/>
                  </a:path>
                </a:pathLst>
              </a:custGeom>
              <a:solidFill>
                <a:srgbClr val="FFFFFF"/>
              </a:solidFill>
              <a:ln w="11316" cap="flat">
                <a:noFill/>
                <a:prstDash val="solid"/>
                <a:miter/>
              </a:ln>
            </p:spPr>
            <p:txBody>
              <a:bodyPr rtlCol="0" anchor="ctr"/>
              <a:lstStyle/>
              <a:p>
                <a:endParaRPr lang="zh-CN" altLang="en-US"/>
              </a:p>
            </p:txBody>
          </p:sp>
          <p:sp>
            <p:nvSpPr>
              <p:cNvPr id="293" name="任意多边形: 形状 292">
                <a:extLst>
                  <a:ext uri="{FF2B5EF4-FFF2-40B4-BE49-F238E27FC236}">
                    <a16:creationId xmlns:a16="http://schemas.microsoft.com/office/drawing/2014/main" id="{7542338A-E830-FA85-5D72-7719F0777C14}"/>
                  </a:ext>
                </a:extLst>
              </p:cNvPr>
              <p:cNvSpPr/>
              <p:nvPr/>
            </p:nvSpPr>
            <p:spPr>
              <a:xfrm>
                <a:off x="10205183" y="4502665"/>
                <a:ext cx="24342" cy="22078"/>
              </a:xfrm>
              <a:custGeom>
                <a:avLst/>
                <a:gdLst>
                  <a:gd name="connsiteX0" fmla="*/ 24342 w 24342"/>
                  <a:gd name="connsiteY0" fmla="*/ 6114 h 22078"/>
                  <a:gd name="connsiteX1" fmla="*/ 12115 w 24342"/>
                  <a:gd name="connsiteY1" fmla="*/ 22078 h 22078"/>
                  <a:gd name="connsiteX2" fmla="*/ 0 w 24342"/>
                  <a:gd name="connsiteY2" fmla="*/ 6114 h 22078"/>
                  <a:gd name="connsiteX3" fmla="*/ 6114 w 24342"/>
                  <a:gd name="connsiteY3" fmla="*/ 0 h 22078"/>
                  <a:gd name="connsiteX4" fmla="*/ 12115 w 24342"/>
                  <a:gd name="connsiteY4" fmla="*/ 7246 h 22078"/>
                  <a:gd name="connsiteX5" fmla="*/ 18228 w 24342"/>
                  <a:gd name="connsiteY5" fmla="*/ 0 h 22078"/>
                  <a:gd name="connsiteX6" fmla="*/ 24342 w 24342"/>
                  <a:gd name="connsiteY6" fmla="*/ 6114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42" h="22078">
                    <a:moveTo>
                      <a:pt x="24342" y="6114"/>
                    </a:moveTo>
                    <a:cubicBezTo>
                      <a:pt x="24342" y="11096"/>
                      <a:pt x="20493" y="16644"/>
                      <a:pt x="12115" y="22078"/>
                    </a:cubicBezTo>
                    <a:cubicBezTo>
                      <a:pt x="3849" y="16644"/>
                      <a:pt x="0" y="10756"/>
                      <a:pt x="0" y="6114"/>
                    </a:cubicBezTo>
                    <a:cubicBezTo>
                      <a:pt x="0" y="2740"/>
                      <a:pt x="2740" y="0"/>
                      <a:pt x="6114" y="0"/>
                    </a:cubicBezTo>
                    <a:cubicBezTo>
                      <a:pt x="9511" y="0"/>
                      <a:pt x="12115" y="3963"/>
                      <a:pt x="12115" y="7246"/>
                    </a:cubicBezTo>
                    <a:cubicBezTo>
                      <a:pt x="12069" y="3646"/>
                      <a:pt x="14673" y="566"/>
                      <a:pt x="18228" y="0"/>
                    </a:cubicBezTo>
                    <a:cubicBezTo>
                      <a:pt x="21602" y="0"/>
                      <a:pt x="24342" y="2740"/>
                      <a:pt x="24342" y="6114"/>
                    </a:cubicBezTo>
                    <a:close/>
                  </a:path>
                </a:pathLst>
              </a:custGeom>
              <a:solidFill>
                <a:srgbClr val="FFFFFF"/>
              </a:solidFill>
              <a:ln w="11316" cap="flat">
                <a:noFill/>
                <a:prstDash val="solid"/>
                <a:miter/>
              </a:ln>
            </p:spPr>
            <p:txBody>
              <a:bodyPr rtlCol="0" anchor="ctr"/>
              <a:lstStyle/>
              <a:p>
                <a:endParaRPr lang="zh-CN" altLang="en-US"/>
              </a:p>
            </p:txBody>
          </p:sp>
          <p:sp>
            <p:nvSpPr>
              <p:cNvPr id="294" name="任意多边形: 形状 293">
                <a:extLst>
                  <a:ext uri="{FF2B5EF4-FFF2-40B4-BE49-F238E27FC236}">
                    <a16:creationId xmlns:a16="http://schemas.microsoft.com/office/drawing/2014/main" id="{102858D3-2147-2221-3118-197E26E06D65}"/>
                  </a:ext>
                </a:extLst>
              </p:cNvPr>
              <p:cNvSpPr/>
              <p:nvPr/>
            </p:nvSpPr>
            <p:spPr>
              <a:xfrm>
                <a:off x="10317725" y="4502665"/>
                <a:ext cx="24229" cy="22078"/>
              </a:xfrm>
              <a:custGeom>
                <a:avLst/>
                <a:gdLst>
                  <a:gd name="connsiteX0" fmla="*/ 24229 w 24229"/>
                  <a:gd name="connsiteY0" fmla="*/ 6114 h 22078"/>
                  <a:gd name="connsiteX1" fmla="*/ 12115 w 24229"/>
                  <a:gd name="connsiteY1" fmla="*/ 22078 h 22078"/>
                  <a:gd name="connsiteX2" fmla="*/ 0 w 24229"/>
                  <a:gd name="connsiteY2" fmla="*/ 6114 h 22078"/>
                  <a:gd name="connsiteX3" fmla="*/ 6001 w 24229"/>
                  <a:gd name="connsiteY3" fmla="*/ 0 h 22078"/>
                  <a:gd name="connsiteX4" fmla="*/ 12115 w 24229"/>
                  <a:gd name="connsiteY4" fmla="*/ 7246 h 22078"/>
                  <a:gd name="connsiteX5" fmla="*/ 18115 w 24229"/>
                  <a:gd name="connsiteY5" fmla="*/ 0 h 22078"/>
                  <a:gd name="connsiteX6" fmla="*/ 24229 w 24229"/>
                  <a:gd name="connsiteY6" fmla="*/ 6114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8">
                    <a:moveTo>
                      <a:pt x="24229" y="6114"/>
                    </a:moveTo>
                    <a:cubicBezTo>
                      <a:pt x="24229" y="11096"/>
                      <a:pt x="20380" y="16644"/>
                      <a:pt x="12115" y="22078"/>
                    </a:cubicBezTo>
                    <a:cubicBezTo>
                      <a:pt x="3736" y="16644"/>
                      <a:pt x="0" y="10756"/>
                      <a:pt x="0" y="6114"/>
                    </a:cubicBezTo>
                    <a:cubicBezTo>
                      <a:pt x="0" y="2785"/>
                      <a:pt x="2672" y="57"/>
                      <a:pt x="6001" y="0"/>
                    </a:cubicBezTo>
                    <a:cubicBezTo>
                      <a:pt x="9556" y="566"/>
                      <a:pt x="12160" y="3646"/>
                      <a:pt x="12115" y="7246"/>
                    </a:cubicBezTo>
                    <a:cubicBezTo>
                      <a:pt x="12115" y="3963"/>
                      <a:pt x="14832" y="0"/>
                      <a:pt x="18115" y="0"/>
                    </a:cubicBezTo>
                    <a:cubicBezTo>
                      <a:pt x="21490" y="0"/>
                      <a:pt x="24229" y="2740"/>
                      <a:pt x="24229" y="6114"/>
                    </a:cubicBezTo>
                    <a:close/>
                  </a:path>
                </a:pathLst>
              </a:custGeom>
              <a:solidFill>
                <a:srgbClr val="FFFFFF"/>
              </a:solidFill>
              <a:ln w="11316" cap="flat">
                <a:noFill/>
                <a:prstDash val="solid"/>
                <a:miter/>
              </a:ln>
            </p:spPr>
            <p:txBody>
              <a:bodyPr rtlCol="0" anchor="ctr"/>
              <a:lstStyle/>
              <a:p>
                <a:endParaRPr lang="zh-CN" altLang="en-US"/>
              </a:p>
            </p:txBody>
          </p:sp>
          <p:sp>
            <p:nvSpPr>
              <p:cNvPr id="295" name="任意多边形: 形状 294">
                <a:extLst>
                  <a:ext uri="{FF2B5EF4-FFF2-40B4-BE49-F238E27FC236}">
                    <a16:creationId xmlns:a16="http://schemas.microsoft.com/office/drawing/2014/main" id="{9F84A25B-1E82-7F6A-7F29-FF27F2185667}"/>
                  </a:ext>
                </a:extLst>
              </p:cNvPr>
              <p:cNvSpPr/>
              <p:nvPr/>
            </p:nvSpPr>
            <p:spPr>
              <a:xfrm>
                <a:off x="9586655" y="4426580"/>
                <a:ext cx="24229" cy="21964"/>
              </a:xfrm>
              <a:custGeom>
                <a:avLst/>
                <a:gdLst>
                  <a:gd name="connsiteX0" fmla="*/ 24230 w 24229"/>
                  <a:gd name="connsiteY0" fmla="*/ 6001 h 21964"/>
                  <a:gd name="connsiteX1" fmla="*/ 12115 w 24229"/>
                  <a:gd name="connsiteY1" fmla="*/ 21965 h 21964"/>
                  <a:gd name="connsiteX2" fmla="*/ 0 w 24229"/>
                  <a:gd name="connsiteY2" fmla="*/ 6001 h 21964"/>
                  <a:gd name="connsiteX3" fmla="*/ 6001 w 24229"/>
                  <a:gd name="connsiteY3" fmla="*/ 0 h 21964"/>
                  <a:gd name="connsiteX4" fmla="*/ 11232 w 24229"/>
                  <a:gd name="connsiteY4" fmla="*/ 6884 h 21964"/>
                  <a:gd name="connsiteX5" fmla="*/ 18115 w 24229"/>
                  <a:gd name="connsiteY5" fmla="*/ 1664 h 21964"/>
                  <a:gd name="connsiteX6" fmla="*/ 18115 w 24229"/>
                  <a:gd name="connsiteY6" fmla="*/ 0 h 21964"/>
                  <a:gd name="connsiteX7" fmla="*/ 24230 w 24229"/>
                  <a:gd name="connsiteY7"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29" h="21964">
                    <a:moveTo>
                      <a:pt x="24230" y="6001"/>
                    </a:moveTo>
                    <a:cubicBezTo>
                      <a:pt x="24230" y="10982"/>
                      <a:pt x="20380" y="16530"/>
                      <a:pt x="12115" y="21965"/>
                    </a:cubicBezTo>
                    <a:cubicBezTo>
                      <a:pt x="3736" y="16530"/>
                      <a:pt x="0" y="10643"/>
                      <a:pt x="0" y="6001"/>
                    </a:cubicBezTo>
                    <a:cubicBezTo>
                      <a:pt x="0" y="2683"/>
                      <a:pt x="2683" y="0"/>
                      <a:pt x="6001" y="0"/>
                    </a:cubicBezTo>
                    <a:cubicBezTo>
                      <a:pt x="5537" y="3340"/>
                      <a:pt x="7880" y="6431"/>
                      <a:pt x="11232" y="6884"/>
                    </a:cubicBezTo>
                    <a:cubicBezTo>
                      <a:pt x="14572" y="7348"/>
                      <a:pt x="17662" y="5005"/>
                      <a:pt x="18115" y="1664"/>
                    </a:cubicBezTo>
                    <a:cubicBezTo>
                      <a:pt x="18195" y="1109"/>
                      <a:pt x="18195" y="555"/>
                      <a:pt x="18115" y="0"/>
                    </a:cubicBezTo>
                    <a:cubicBezTo>
                      <a:pt x="21444" y="0"/>
                      <a:pt x="24173" y="2672"/>
                      <a:pt x="24230" y="6001"/>
                    </a:cubicBezTo>
                    <a:close/>
                  </a:path>
                </a:pathLst>
              </a:custGeom>
              <a:solidFill>
                <a:srgbClr val="FFFFFF"/>
              </a:solidFill>
              <a:ln w="11316" cap="flat">
                <a:noFill/>
                <a:prstDash val="solid"/>
                <a:miter/>
              </a:ln>
            </p:spPr>
            <p:txBody>
              <a:bodyPr rtlCol="0" anchor="ctr"/>
              <a:lstStyle/>
              <a:p>
                <a:endParaRPr lang="zh-CN" altLang="en-US"/>
              </a:p>
            </p:txBody>
          </p:sp>
          <p:sp>
            <p:nvSpPr>
              <p:cNvPr id="296" name="任意多边形: 形状 295">
                <a:extLst>
                  <a:ext uri="{FF2B5EF4-FFF2-40B4-BE49-F238E27FC236}">
                    <a16:creationId xmlns:a16="http://schemas.microsoft.com/office/drawing/2014/main" id="{9A281C46-B5FD-6892-64DD-82D136E27F17}"/>
                  </a:ext>
                </a:extLst>
              </p:cNvPr>
              <p:cNvSpPr/>
              <p:nvPr/>
            </p:nvSpPr>
            <p:spPr>
              <a:xfrm>
                <a:off x="9699084" y="4426580"/>
                <a:ext cx="24229" cy="21964"/>
              </a:xfrm>
              <a:custGeom>
                <a:avLst/>
                <a:gdLst>
                  <a:gd name="connsiteX0" fmla="*/ 24230 w 24229"/>
                  <a:gd name="connsiteY0" fmla="*/ 6001 h 21964"/>
                  <a:gd name="connsiteX1" fmla="*/ 12115 w 24229"/>
                  <a:gd name="connsiteY1" fmla="*/ 21965 h 21964"/>
                  <a:gd name="connsiteX2" fmla="*/ 0 w 24229"/>
                  <a:gd name="connsiteY2" fmla="*/ 6001 h 21964"/>
                  <a:gd name="connsiteX3" fmla="*/ 6114 w 24229"/>
                  <a:gd name="connsiteY3" fmla="*/ 0 h 21964"/>
                  <a:gd name="connsiteX4" fmla="*/ 11345 w 24229"/>
                  <a:gd name="connsiteY4" fmla="*/ 6884 h 21964"/>
                  <a:gd name="connsiteX5" fmla="*/ 18229 w 24229"/>
                  <a:gd name="connsiteY5" fmla="*/ 1664 h 21964"/>
                  <a:gd name="connsiteX6" fmla="*/ 18229 w 24229"/>
                  <a:gd name="connsiteY6" fmla="*/ 0 h 21964"/>
                  <a:gd name="connsiteX7" fmla="*/ 24230 w 24229"/>
                  <a:gd name="connsiteY7"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29" h="21964">
                    <a:moveTo>
                      <a:pt x="24230" y="6001"/>
                    </a:moveTo>
                    <a:cubicBezTo>
                      <a:pt x="24230" y="10982"/>
                      <a:pt x="20493" y="16530"/>
                      <a:pt x="12115" y="21965"/>
                    </a:cubicBezTo>
                    <a:cubicBezTo>
                      <a:pt x="3849" y="16530"/>
                      <a:pt x="0" y="10643"/>
                      <a:pt x="0" y="6001"/>
                    </a:cubicBezTo>
                    <a:cubicBezTo>
                      <a:pt x="57" y="2672"/>
                      <a:pt x="2785" y="0"/>
                      <a:pt x="6114" y="0"/>
                    </a:cubicBezTo>
                    <a:cubicBezTo>
                      <a:pt x="5661" y="3340"/>
                      <a:pt x="7994" y="6431"/>
                      <a:pt x="11345" y="6884"/>
                    </a:cubicBezTo>
                    <a:cubicBezTo>
                      <a:pt x="14685" y="7348"/>
                      <a:pt x="17776" y="5005"/>
                      <a:pt x="18229" y="1664"/>
                    </a:cubicBezTo>
                    <a:cubicBezTo>
                      <a:pt x="18308" y="1109"/>
                      <a:pt x="18308" y="555"/>
                      <a:pt x="18229" y="0"/>
                    </a:cubicBezTo>
                    <a:cubicBezTo>
                      <a:pt x="21546" y="0"/>
                      <a:pt x="24230" y="2683"/>
                      <a:pt x="24230" y="6001"/>
                    </a:cubicBezTo>
                    <a:close/>
                  </a:path>
                </a:pathLst>
              </a:custGeom>
              <a:solidFill>
                <a:srgbClr val="FFFFFF"/>
              </a:solidFill>
              <a:ln w="11316" cap="flat">
                <a:noFill/>
                <a:prstDash val="solid"/>
                <a:miter/>
              </a:ln>
            </p:spPr>
            <p:txBody>
              <a:bodyPr rtlCol="0" anchor="ctr"/>
              <a:lstStyle/>
              <a:p>
                <a:endParaRPr lang="zh-CN" altLang="en-US"/>
              </a:p>
            </p:txBody>
          </p:sp>
          <p:sp>
            <p:nvSpPr>
              <p:cNvPr id="297" name="任意多边形: 形状 296">
                <a:extLst>
                  <a:ext uri="{FF2B5EF4-FFF2-40B4-BE49-F238E27FC236}">
                    <a16:creationId xmlns:a16="http://schemas.microsoft.com/office/drawing/2014/main" id="{072BB9D0-26A4-7A27-B934-7B7E5BC98DCC}"/>
                  </a:ext>
                </a:extLst>
              </p:cNvPr>
              <p:cNvSpPr/>
              <p:nvPr/>
            </p:nvSpPr>
            <p:spPr>
              <a:xfrm>
                <a:off x="9811626" y="4426580"/>
                <a:ext cx="24229" cy="21964"/>
              </a:xfrm>
              <a:custGeom>
                <a:avLst/>
                <a:gdLst>
                  <a:gd name="connsiteX0" fmla="*/ 24230 w 24229"/>
                  <a:gd name="connsiteY0" fmla="*/ 6001 h 21964"/>
                  <a:gd name="connsiteX1" fmla="*/ 12001 w 24229"/>
                  <a:gd name="connsiteY1" fmla="*/ 21965 h 21964"/>
                  <a:gd name="connsiteX2" fmla="*/ 0 w 24229"/>
                  <a:gd name="connsiteY2" fmla="*/ 6001 h 21964"/>
                  <a:gd name="connsiteX3" fmla="*/ 6001 w 24229"/>
                  <a:gd name="connsiteY3" fmla="*/ 0 h 21964"/>
                  <a:gd name="connsiteX4" fmla="*/ 12001 w 24229"/>
                  <a:gd name="connsiteY4" fmla="*/ 7246 h 21964"/>
                  <a:gd name="connsiteX5" fmla="*/ 18115 w 24229"/>
                  <a:gd name="connsiteY5" fmla="*/ 0 h 21964"/>
                  <a:gd name="connsiteX6" fmla="*/ 24230 w 24229"/>
                  <a:gd name="connsiteY6"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1964">
                    <a:moveTo>
                      <a:pt x="24230" y="6001"/>
                    </a:moveTo>
                    <a:cubicBezTo>
                      <a:pt x="24230" y="10982"/>
                      <a:pt x="20380" y="16530"/>
                      <a:pt x="12001" y="21965"/>
                    </a:cubicBezTo>
                    <a:cubicBezTo>
                      <a:pt x="3736" y="16530"/>
                      <a:pt x="0" y="10643"/>
                      <a:pt x="0" y="6001"/>
                    </a:cubicBezTo>
                    <a:cubicBezTo>
                      <a:pt x="0" y="2683"/>
                      <a:pt x="2683" y="0"/>
                      <a:pt x="6001" y="0"/>
                    </a:cubicBezTo>
                    <a:cubicBezTo>
                      <a:pt x="9567" y="521"/>
                      <a:pt x="12160" y="3646"/>
                      <a:pt x="12001" y="7246"/>
                    </a:cubicBezTo>
                    <a:cubicBezTo>
                      <a:pt x="11911" y="3635"/>
                      <a:pt x="14538" y="521"/>
                      <a:pt x="18115" y="0"/>
                    </a:cubicBezTo>
                    <a:cubicBezTo>
                      <a:pt x="21444" y="0"/>
                      <a:pt x="24173" y="2672"/>
                      <a:pt x="24230" y="6001"/>
                    </a:cubicBezTo>
                    <a:close/>
                  </a:path>
                </a:pathLst>
              </a:custGeom>
              <a:solidFill>
                <a:srgbClr val="FFFFFF"/>
              </a:solidFill>
              <a:ln w="11316" cap="flat">
                <a:noFill/>
                <a:prstDash val="solid"/>
                <a:miter/>
              </a:ln>
            </p:spPr>
            <p:txBody>
              <a:bodyPr rtlCol="0" anchor="ctr"/>
              <a:lstStyle/>
              <a:p>
                <a:endParaRPr lang="zh-CN" altLang="en-US"/>
              </a:p>
            </p:txBody>
          </p:sp>
          <p:sp>
            <p:nvSpPr>
              <p:cNvPr id="298" name="任意多边形: 形状 297">
                <a:extLst>
                  <a:ext uri="{FF2B5EF4-FFF2-40B4-BE49-F238E27FC236}">
                    <a16:creationId xmlns:a16="http://schemas.microsoft.com/office/drawing/2014/main" id="{DF16F8A6-468E-8DF6-F967-064E9926268F}"/>
                  </a:ext>
                </a:extLst>
              </p:cNvPr>
              <p:cNvSpPr/>
              <p:nvPr/>
            </p:nvSpPr>
            <p:spPr>
              <a:xfrm>
                <a:off x="9923715" y="4426580"/>
                <a:ext cx="24229" cy="21964"/>
              </a:xfrm>
              <a:custGeom>
                <a:avLst/>
                <a:gdLst>
                  <a:gd name="connsiteX0" fmla="*/ 24230 w 24229"/>
                  <a:gd name="connsiteY0" fmla="*/ 6001 h 21964"/>
                  <a:gd name="connsiteX1" fmla="*/ 12115 w 24229"/>
                  <a:gd name="connsiteY1" fmla="*/ 21965 h 21964"/>
                  <a:gd name="connsiteX2" fmla="*/ 0 w 24229"/>
                  <a:gd name="connsiteY2" fmla="*/ 6001 h 21964"/>
                  <a:gd name="connsiteX3" fmla="*/ 6114 w 24229"/>
                  <a:gd name="connsiteY3" fmla="*/ 0 h 21964"/>
                  <a:gd name="connsiteX4" fmla="*/ 11345 w 24229"/>
                  <a:gd name="connsiteY4" fmla="*/ 6884 h 21964"/>
                  <a:gd name="connsiteX5" fmla="*/ 18229 w 24229"/>
                  <a:gd name="connsiteY5" fmla="*/ 1664 h 21964"/>
                  <a:gd name="connsiteX6" fmla="*/ 18229 w 24229"/>
                  <a:gd name="connsiteY6" fmla="*/ 0 h 21964"/>
                  <a:gd name="connsiteX7" fmla="*/ 24230 w 24229"/>
                  <a:gd name="connsiteY7"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29" h="21964">
                    <a:moveTo>
                      <a:pt x="24230" y="6001"/>
                    </a:moveTo>
                    <a:cubicBezTo>
                      <a:pt x="24230" y="10982"/>
                      <a:pt x="20380" y="16530"/>
                      <a:pt x="12115" y="21965"/>
                    </a:cubicBezTo>
                    <a:cubicBezTo>
                      <a:pt x="3850" y="16530"/>
                      <a:pt x="0" y="10643"/>
                      <a:pt x="0" y="6001"/>
                    </a:cubicBezTo>
                    <a:cubicBezTo>
                      <a:pt x="57" y="2672"/>
                      <a:pt x="2785" y="0"/>
                      <a:pt x="6114" y="0"/>
                    </a:cubicBezTo>
                    <a:cubicBezTo>
                      <a:pt x="5650" y="3340"/>
                      <a:pt x="7994" y="6431"/>
                      <a:pt x="11345" y="6884"/>
                    </a:cubicBezTo>
                    <a:cubicBezTo>
                      <a:pt x="14685" y="7348"/>
                      <a:pt x="17776" y="5005"/>
                      <a:pt x="18229" y="1664"/>
                    </a:cubicBezTo>
                    <a:cubicBezTo>
                      <a:pt x="18308" y="1109"/>
                      <a:pt x="18308" y="555"/>
                      <a:pt x="18229" y="0"/>
                    </a:cubicBezTo>
                    <a:cubicBezTo>
                      <a:pt x="21546" y="0"/>
                      <a:pt x="24230" y="2683"/>
                      <a:pt x="24230" y="6001"/>
                    </a:cubicBezTo>
                    <a:close/>
                  </a:path>
                </a:pathLst>
              </a:custGeom>
              <a:solidFill>
                <a:srgbClr val="FFFFFF"/>
              </a:solidFill>
              <a:ln w="11316" cap="flat">
                <a:noFill/>
                <a:prstDash val="solid"/>
                <a:miter/>
              </a:ln>
            </p:spPr>
            <p:txBody>
              <a:bodyPr rtlCol="0" anchor="ctr"/>
              <a:lstStyle/>
              <a:p>
                <a:endParaRPr lang="zh-CN" altLang="en-US"/>
              </a:p>
            </p:txBody>
          </p:sp>
          <p:sp>
            <p:nvSpPr>
              <p:cNvPr id="299" name="任意多边形: 形状 298">
                <a:extLst>
                  <a:ext uri="{FF2B5EF4-FFF2-40B4-BE49-F238E27FC236}">
                    <a16:creationId xmlns:a16="http://schemas.microsoft.com/office/drawing/2014/main" id="{182B1B66-B27F-D684-ADDF-A592F27AE27A}"/>
                  </a:ext>
                </a:extLst>
              </p:cNvPr>
              <p:cNvSpPr/>
              <p:nvPr/>
            </p:nvSpPr>
            <p:spPr>
              <a:xfrm>
                <a:off x="10036823" y="4426580"/>
                <a:ext cx="24342" cy="21964"/>
              </a:xfrm>
              <a:custGeom>
                <a:avLst/>
                <a:gdLst>
                  <a:gd name="connsiteX0" fmla="*/ 24342 w 24342"/>
                  <a:gd name="connsiteY0" fmla="*/ 6001 h 21964"/>
                  <a:gd name="connsiteX1" fmla="*/ 12115 w 24342"/>
                  <a:gd name="connsiteY1" fmla="*/ 21965 h 21964"/>
                  <a:gd name="connsiteX2" fmla="*/ 0 w 24342"/>
                  <a:gd name="connsiteY2" fmla="*/ 6001 h 21964"/>
                  <a:gd name="connsiteX3" fmla="*/ 6114 w 24342"/>
                  <a:gd name="connsiteY3" fmla="*/ 0 h 21964"/>
                  <a:gd name="connsiteX4" fmla="*/ 12115 w 24342"/>
                  <a:gd name="connsiteY4" fmla="*/ 7246 h 21964"/>
                  <a:gd name="connsiteX5" fmla="*/ 18228 w 24342"/>
                  <a:gd name="connsiteY5" fmla="*/ 0 h 21964"/>
                  <a:gd name="connsiteX6" fmla="*/ 24342 w 24342"/>
                  <a:gd name="connsiteY6"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42" h="21964">
                    <a:moveTo>
                      <a:pt x="24342" y="6001"/>
                    </a:moveTo>
                    <a:cubicBezTo>
                      <a:pt x="24342" y="10982"/>
                      <a:pt x="20493" y="16530"/>
                      <a:pt x="12115" y="21965"/>
                    </a:cubicBezTo>
                    <a:cubicBezTo>
                      <a:pt x="3849" y="16530"/>
                      <a:pt x="0" y="10643"/>
                      <a:pt x="0" y="6001"/>
                    </a:cubicBezTo>
                    <a:cubicBezTo>
                      <a:pt x="57" y="2672"/>
                      <a:pt x="2785" y="0"/>
                      <a:pt x="6114" y="0"/>
                    </a:cubicBezTo>
                    <a:cubicBezTo>
                      <a:pt x="9680" y="521"/>
                      <a:pt x="12273" y="3646"/>
                      <a:pt x="12115" y="7246"/>
                    </a:cubicBezTo>
                    <a:cubicBezTo>
                      <a:pt x="12024" y="3635"/>
                      <a:pt x="14651" y="521"/>
                      <a:pt x="18228" y="0"/>
                    </a:cubicBezTo>
                    <a:cubicBezTo>
                      <a:pt x="21557" y="0"/>
                      <a:pt x="24286" y="2672"/>
                      <a:pt x="24342" y="6001"/>
                    </a:cubicBezTo>
                    <a:close/>
                  </a:path>
                </a:pathLst>
              </a:custGeom>
              <a:solidFill>
                <a:srgbClr val="FFFFFF"/>
              </a:solidFill>
              <a:ln w="11316" cap="flat">
                <a:noFill/>
                <a:prstDash val="solid"/>
                <a:miter/>
              </a:ln>
            </p:spPr>
            <p:txBody>
              <a:bodyPr rtlCol="0" anchor="ctr"/>
              <a:lstStyle/>
              <a:p>
                <a:endParaRPr lang="zh-CN" altLang="en-US"/>
              </a:p>
            </p:txBody>
          </p:sp>
          <p:sp>
            <p:nvSpPr>
              <p:cNvPr id="300" name="任意多边形: 形状 299">
                <a:extLst>
                  <a:ext uri="{FF2B5EF4-FFF2-40B4-BE49-F238E27FC236}">
                    <a16:creationId xmlns:a16="http://schemas.microsoft.com/office/drawing/2014/main" id="{790C124E-9032-BBA1-FDDF-7E8661E6722D}"/>
                  </a:ext>
                </a:extLst>
              </p:cNvPr>
              <p:cNvSpPr/>
              <p:nvPr/>
            </p:nvSpPr>
            <p:spPr>
              <a:xfrm>
                <a:off x="10149025" y="4426580"/>
                <a:ext cx="24229" cy="21964"/>
              </a:xfrm>
              <a:custGeom>
                <a:avLst/>
                <a:gdLst>
                  <a:gd name="connsiteX0" fmla="*/ 24229 w 24229"/>
                  <a:gd name="connsiteY0" fmla="*/ 6001 h 21964"/>
                  <a:gd name="connsiteX1" fmla="*/ 12114 w 24229"/>
                  <a:gd name="connsiteY1" fmla="*/ 21965 h 21964"/>
                  <a:gd name="connsiteX2" fmla="*/ 0 w 24229"/>
                  <a:gd name="connsiteY2" fmla="*/ 6001 h 21964"/>
                  <a:gd name="connsiteX3" fmla="*/ 6001 w 24229"/>
                  <a:gd name="connsiteY3" fmla="*/ 0 h 21964"/>
                  <a:gd name="connsiteX4" fmla="*/ 11232 w 24229"/>
                  <a:gd name="connsiteY4" fmla="*/ 6884 h 21964"/>
                  <a:gd name="connsiteX5" fmla="*/ 18115 w 24229"/>
                  <a:gd name="connsiteY5" fmla="*/ 1664 h 21964"/>
                  <a:gd name="connsiteX6" fmla="*/ 18115 w 24229"/>
                  <a:gd name="connsiteY6" fmla="*/ 0 h 21964"/>
                  <a:gd name="connsiteX7" fmla="*/ 24229 w 24229"/>
                  <a:gd name="connsiteY7"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29" h="21964">
                    <a:moveTo>
                      <a:pt x="24229" y="6001"/>
                    </a:moveTo>
                    <a:cubicBezTo>
                      <a:pt x="24229" y="10982"/>
                      <a:pt x="20380" y="16530"/>
                      <a:pt x="12114" y="21965"/>
                    </a:cubicBezTo>
                    <a:cubicBezTo>
                      <a:pt x="3736" y="16530"/>
                      <a:pt x="0" y="10643"/>
                      <a:pt x="0" y="6001"/>
                    </a:cubicBezTo>
                    <a:cubicBezTo>
                      <a:pt x="0" y="2683"/>
                      <a:pt x="2683" y="0"/>
                      <a:pt x="6001" y="0"/>
                    </a:cubicBezTo>
                    <a:cubicBezTo>
                      <a:pt x="5548" y="3340"/>
                      <a:pt x="7880" y="6431"/>
                      <a:pt x="11232" y="6884"/>
                    </a:cubicBezTo>
                    <a:cubicBezTo>
                      <a:pt x="14571" y="7348"/>
                      <a:pt x="17662" y="5005"/>
                      <a:pt x="18115" y="1664"/>
                    </a:cubicBezTo>
                    <a:cubicBezTo>
                      <a:pt x="18195" y="1109"/>
                      <a:pt x="18195" y="555"/>
                      <a:pt x="18115" y="0"/>
                    </a:cubicBezTo>
                    <a:cubicBezTo>
                      <a:pt x="21444" y="0"/>
                      <a:pt x="24173" y="2672"/>
                      <a:pt x="24229" y="6001"/>
                    </a:cubicBezTo>
                    <a:close/>
                  </a:path>
                </a:pathLst>
              </a:custGeom>
              <a:solidFill>
                <a:srgbClr val="FFFFFF"/>
              </a:solidFill>
              <a:ln w="11316" cap="flat">
                <a:noFill/>
                <a:prstDash val="solid"/>
                <a:miter/>
              </a:ln>
            </p:spPr>
            <p:txBody>
              <a:bodyPr rtlCol="0" anchor="ctr"/>
              <a:lstStyle/>
              <a:p>
                <a:endParaRPr lang="zh-CN" altLang="en-US"/>
              </a:p>
            </p:txBody>
          </p:sp>
          <p:sp>
            <p:nvSpPr>
              <p:cNvPr id="301" name="任意多边形: 形状 300">
                <a:extLst>
                  <a:ext uri="{FF2B5EF4-FFF2-40B4-BE49-F238E27FC236}">
                    <a16:creationId xmlns:a16="http://schemas.microsoft.com/office/drawing/2014/main" id="{47B7F0DC-BF4B-80AB-00B9-795F51E9980C}"/>
                  </a:ext>
                </a:extLst>
              </p:cNvPr>
              <p:cNvSpPr/>
              <p:nvPr/>
            </p:nvSpPr>
            <p:spPr>
              <a:xfrm>
                <a:off x="10261454" y="4426580"/>
                <a:ext cx="24229" cy="21964"/>
              </a:xfrm>
              <a:custGeom>
                <a:avLst/>
                <a:gdLst>
                  <a:gd name="connsiteX0" fmla="*/ 24229 w 24229"/>
                  <a:gd name="connsiteY0" fmla="*/ 6001 h 21964"/>
                  <a:gd name="connsiteX1" fmla="*/ 12115 w 24229"/>
                  <a:gd name="connsiteY1" fmla="*/ 21965 h 21964"/>
                  <a:gd name="connsiteX2" fmla="*/ 0 w 24229"/>
                  <a:gd name="connsiteY2" fmla="*/ 6001 h 21964"/>
                  <a:gd name="connsiteX3" fmla="*/ 6114 w 24229"/>
                  <a:gd name="connsiteY3" fmla="*/ 0 h 21964"/>
                  <a:gd name="connsiteX4" fmla="*/ 11345 w 24229"/>
                  <a:gd name="connsiteY4" fmla="*/ 6884 h 21964"/>
                  <a:gd name="connsiteX5" fmla="*/ 18228 w 24229"/>
                  <a:gd name="connsiteY5" fmla="*/ 1664 h 21964"/>
                  <a:gd name="connsiteX6" fmla="*/ 18228 w 24229"/>
                  <a:gd name="connsiteY6" fmla="*/ 0 h 21964"/>
                  <a:gd name="connsiteX7" fmla="*/ 24229 w 24229"/>
                  <a:gd name="connsiteY7"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29" h="21964">
                    <a:moveTo>
                      <a:pt x="24229" y="6001"/>
                    </a:moveTo>
                    <a:cubicBezTo>
                      <a:pt x="24229" y="10982"/>
                      <a:pt x="20493" y="16530"/>
                      <a:pt x="12115" y="21965"/>
                    </a:cubicBezTo>
                    <a:cubicBezTo>
                      <a:pt x="3849" y="16530"/>
                      <a:pt x="0" y="10643"/>
                      <a:pt x="0" y="6001"/>
                    </a:cubicBezTo>
                    <a:cubicBezTo>
                      <a:pt x="57" y="2672"/>
                      <a:pt x="2785" y="0"/>
                      <a:pt x="6114" y="0"/>
                    </a:cubicBezTo>
                    <a:cubicBezTo>
                      <a:pt x="5661" y="3340"/>
                      <a:pt x="7993" y="6431"/>
                      <a:pt x="11345" y="6884"/>
                    </a:cubicBezTo>
                    <a:cubicBezTo>
                      <a:pt x="14685" y="7348"/>
                      <a:pt x="17776" y="5005"/>
                      <a:pt x="18228" y="1664"/>
                    </a:cubicBezTo>
                    <a:cubicBezTo>
                      <a:pt x="18308" y="1109"/>
                      <a:pt x="18308" y="555"/>
                      <a:pt x="18228" y="0"/>
                    </a:cubicBezTo>
                    <a:cubicBezTo>
                      <a:pt x="21546" y="0"/>
                      <a:pt x="24229" y="2683"/>
                      <a:pt x="24229" y="6001"/>
                    </a:cubicBezTo>
                    <a:close/>
                  </a:path>
                </a:pathLst>
              </a:custGeom>
              <a:solidFill>
                <a:srgbClr val="FFFFFF"/>
              </a:solidFill>
              <a:ln w="11316" cap="flat">
                <a:noFill/>
                <a:prstDash val="solid"/>
                <a:miter/>
              </a:ln>
            </p:spPr>
            <p:txBody>
              <a:bodyPr rtlCol="0" anchor="ctr"/>
              <a:lstStyle/>
              <a:p>
                <a:endParaRPr lang="zh-CN" altLang="en-US"/>
              </a:p>
            </p:txBody>
          </p:sp>
          <p:sp>
            <p:nvSpPr>
              <p:cNvPr id="302" name="任意多边形: 形状 301">
                <a:extLst>
                  <a:ext uri="{FF2B5EF4-FFF2-40B4-BE49-F238E27FC236}">
                    <a16:creationId xmlns:a16="http://schemas.microsoft.com/office/drawing/2014/main" id="{B7534DEE-1DEF-CA06-8F92-A7A017E6F830}"/>
                  </a:ext>
                </a:extLst>
              </p:cNvPr>
              <p:cNvSpPr/>
              <p:nvPr/>
            </p:nvSpPr>
            <p:spPr>
              <a:xfrm>
                <a:off x="9530384" y="4661288"/>
                <a:ext cx="24229" cy="21964"/>
              </a:xfrm>
              <a:custGeom>
                <a:avLst/>
                <a:gdLst>
                  <a:gd name="connsiteX0" fmla="*/ 24230 w 24229"/>
                  <a:gd name="connsiteY0" fmla="*/ 6001 h 21964"/>
                  <a:gd name="connsiteX1" fmla="*/ 12115 w 24229"/>
                  <a:gd name="connsiteY1" fmla="*/ 21965 h 21964"/>
                  <a:gd name="connsiteX2" fmla="*/ 0 w 24229"/>
                  <a:gd name="connsiteY2" fmla="*/ 6001 h 21964"/>
                  <a:gd name="connsiteX3" fmla="*/ 6114 w 24229"/>
                  <a:gd name="connsiteY3" fmla="*/ 0 h 21964"/>
                  <a:gd name="connsiteX4" fmla="*/ 11345 w 24229"/>
                  <a:gd name="connsiteY4" fmla="*/ 6884 h 21964"/>
                  <a:gd name="connsiteX5" fmla="*/ 18229 w 24229"/>
                  <a:gd name="connsiteY5" fmla="*/ 1664 h 21964"/>
                  <a:gd name="connsiteX6" fmla="*/ 18229 w 24229"/>
                  <a:gd name="connsiteY6" fmla="*/ 0 h 21964"/>
                  <a:gd name="connsiteX7" fmla="*/ 24230 w 24229"/>
                  <a:gd name="connsiteY7"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29" h="21964">
                    <a:moveTo>
                      <a:pt x="24230" y="6001"/>
                    </a:moveTo>
                    <a:cubicBezTo>
                      <a:pt x="24230" y="10982"/>
                      <a:pt x="20493" y="16530"/>
                      <a:pt x="12115" y="21965"/>
                    </a:cubicBezTo>
                    <a:cubicBezTo>
                      <a:pt x="3849" y="16530"/>
                      <a:pt x="0" y="10643"/>
                      <a:pt x="0" y="6001"/>
                    </a:cubicBezTo>
                    <a:cubicBezTo>
                      <a:pt x="57" y="2672"/>
                      <a:pt x="2785" y="0"/>
                      <a:pt x="6114" y="0"/>
                    </a:cubicBezTo>
                    <a:cubicBezTo>
                      <a:pt x="5661" y="3340"/>
                      <a:pt x="7993" y="6431"/>
                      <a:pt x="11345" y="6884"/>
                    </a:cubicBezTo>
                    <a:cubicBezTo>
                      <a:pt x="14685" y="7348"/>
                      <a:pt x="17776" y="5004"/>
                      <a:pt x="18229" y="1664"/>
                    </a:cubicBezTo>
                    <a:cubicBezTo>
                      <a:pt x="18308" y="1109"/>
                      <a:pt x="18308" y="555"/>
                      <a:pt x="18229" y="0"/>
                    </a:cubicBezTo>
                    <a:cubicBezTo>
                      <a:pt x="21546" y="0"/>
                      <a:pt x="24230" y="2683"/>
                      <a:pt x="24230" y="6001"/>
                    </a:cubicBezTo>
                    <a:close/>
                  </a:path>
                </a:pathLst>
              </a:custGeom>
              <a:solidFill>
                <a:srgbClr val="FFFFFF"/>
              </a:solidFill>
              <a:ln w="11316" cap="flat">
                <a:noFill/>
                <a:prstDash val="solid"/>
                <a:miter/>
              </a:ln>
            </p:spPr>
            <p:txBody>
              <a:bodyPr rtlCol="0" anchor="ctr"/>
              <a:lstStyle/>
              <a:p>
                <a:endParaRPr lang="zh-CN" altLang="en-US"/>
              </a:p>
            </p:txBody>
          </p:sp>
          <p:sp>
            <p:nvSpPr>
              <p:cNvPr id="303" name="任意多边形: 形状 302">
                <a:extLst>
                  <a:ext uri="{FF2B5EF4-FFF2-40B4-BE49-F238E27FC236}">
                    <a16:creationId xmlns:a16="http://schemas.microsoft.com/office/drawing/2014/main" id="{A87CCD96-6986-B51B-1E55-3BEE3759B296}"/>
                  </a:ext>
                </a:extLst>
              </p:cNvPr>
              <p:cNvSpPr/>
              <p:nvPr/>
            </p:nvSpPr>
            <p:spPr>
              <a:xfrm>
                <a:off x="9642813" y="4661288"/>
                <a:ext cx="24342" cy="21964"/>
              </a:xfrm>
              <a:custGeom>
                <a:avLst/>
                <a:gdLst>
                  <a:gd name="connsiteX0" fmla="*/ 24343 w 24342"/>
                  <a:gd name="connsiteY0" fmla="*/ 6001 h 21964"/>
                  <a:gd name="connsiteX1" fmla="*/ 12115 w 24342"/>
                  <a:gd name="connsiteY1" fmla="*/ 21965 h 21964"/>
                  <a:gd name="connsiteX2" fmla="*/ 0 w 24342"/>
                  <a:gd name="connsiteY2" fmla="*/ 6001 h 21964"/>
                  <a:gd name="connsiteX3" fmla="*/ 6114 w 24342"/>
                  <a:gd name="connsiteY3" fmla="*/ 0 h 21964"/>
                  <a:gd name="connsiteX4" fmla="*/ 12115 w 24342"/>
                  <a:gd name="connsiteY4" fmla="*/ 7246 h 21964"/>
                  <a:gd name="connsiteX5" fmla="*/ 18229 w 24342"/>
                  <a:gd name="connsiteY5" fmla="*/ 0 h 21964"/>
                  <a:gd name="connsiteX6" fmla="*/ 24343 w 24342"/>
                  <a:gd name="connsiteY6"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42" h="21964">
                    <a:moveTo>
                      <a:pt x="24343" y="6001"/>
                    </a:moveTo>
                    <a:cubicBezTo>
                      <a:pt x="24343" y="10982"/>
                      <a:pt x="20493" y="16530"/>
                      <a:pt x="12115" y="21965"/>
                    </a:cubicBezTo>
                    <a:cubicBezTo>
                      <a:pt x="3850" y="16530"/>
                      <a:pt x="0" y="10643"/>
                      <a:pt x="0" y="6001"/>
                    </a:cubicBezTo>
                    <a:cubicBezTo>
                      <a:pt x="57" y="2672"/>
                      <a:pt x="2785" y="0"/>
                      <a:pt x="6114" y="0"/>
                    </a:cubicBezTo>
                    <a:cubicBezTo>
                      <a:pt x="9681" y="521"/>
                      <a:pt x="12273" y="3646"/>
                      <a:pt x="12115" y="7246"/>
                    </a:cubicBezTo>
                    <a:cubicBezTo>
                      <a:pt x="12024" y="3634"/>
                      <a:pt x="14651" y="521"/>
                      <a:pt x="18229" y="0"/>
                    </a:cubicBezTo>
                    <a:cubicBezTo>
                      <a:pt x="21558" y="0"/>
                      <a:pt x="24286" y="2672"/>
                      <a:pt x="24343" y="6001"/>
                    </a:cubicBezTo>
                    <a:close/>
                  </a:path>
                </a:pathLst>
              </a:custGeom>
              <a:solidFill>
                <a:srgbClr val="FFFFFF"/>
              </a:solidFill>
              <a:ln w="11316" cap="flat">
                <a:noFill/>
                <a:prstDash val="solid"/>
                <a:miter/>
              </a:ln>
            </p:spPr>
            <p:txBody>
              <a:bodyPr rtlCol="0" anchor="ctr"/>
              <a:lstStyle/>
              <a:p>
                <a:endParaRPr lang="zh-CN" altLang="en-US"/>
              </a:p>
            </p:txBody>
          </p:sp>
          <p:sp>
            <p:nvSpPr>
              <p:cNvPr id="304" name="任意多边形: 形状 303">
                <a:extLst>
                  <a:ext uri="{FF2B5EF4-FFF2-40B4-BE49-F238E27FC236}">
                    <a16:creationId xmlns:a16="http://schemas.microsoft.com/office/drawing/2014/main" id="{4C9A375C-22E3-6342-E32E-B388DBEF0139}"/>
                  </a:ext>
                </a:extLst>
              </p:cNvPr>
              <p:cNvSpPr/>
              <p:nvPr/>
            </p:nvSpPr>
            <p:spPr>
              <a:xfrm>
                <a:off x="9755355" y="4661288"/>
                <a:ext cx="24229" cy="21964"/>
              </a:xfrm>
              <a:custGeom>
                <a:avLst/>
                <a:gdLst>
                  <a:gd name="connsiteX0" fmla="*/ 24230 w 24229"/>
                  <a:gd name="connsiteY0" fmla="*/ 6001 h 21964"/>
                  <a:gd name="connsiteX1" fmla="*/ 12115 w 24229"/>
                  <a:gd name="connsiteY1" fmla="*/ 21965 h 21964"/>
                  <a:gd name="connsiteX2" fmla="*/ 0 w 24229"/>
                  <a:gd name="connsiteY2" fmla="*/ 6001 h 21964"/>
                  <a:gd name="connsiteX3" fmla="*/ 6001 w 24229"/>
                  <a:gd name="connsiteY3" fmla="*/ 0 h 21964"/>
                  <a:gd name="connsiteX4" fmla="*/ 11232 w 24229"/>
                  <a:gd name="connsiteY4" fmla="*/ 6884 h 21964"/>
                  <a:gd name="connsiteX5" fmla="*/ 18115 w 24229"/>
                  <a:gd name="connsiteY5" fmla="*/ 1664 h 21964"/>
                  <a:gd name="connsiteX6" fmla="*/ 18115 w 24229"/>
                  <a:gd name="connsiteY6" fmla="*/ 0 h 21964"/>
                  <a:gd name="connsiteX7" fmla="*/ 24230 w 24229"/>
                  <a:gd name="connsiteY7"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29" h="21964">
                    <a:moveTo>
                      <a:pt x="24230" y="6001"/>
                    </a:moveTo>
                    <a:cubicBezTo>
                      <a:pt x="24230" y="10982"/>
                      <a:pt x="20380" y="16530"/>
                      <a:pt x="12115" y="21965"/>
                    </a:cubicBezTo>
                    <a:cubicBezTo>
                      <a:pt x="3736" y="16530"/>
                      <a:pt x="0" y="10643"/>
                      <a:pt x="0" y="6001"/>
                    </a:cubicBezTo>
                    <a:cubicBezTo>
                      <a:pt x="0" y="2683"/>
                      <a:pt x="2683" y="0"/>
                      <a:pt x="6001" y="0"/>
                    </a:cubicBezTo>
                    <a:cubicBezTo>
                      <a:pt x="5537" y="3340"/>
                      <a:pt x="7880" y="6431"/>
                      <a:pt x="11232" y="6884"/>
                    </a:cubicBezTo>
                    <a:cubicBezTo>
                      <a:pt x="14572" y="7348"/>
                      <a:pt x="17651" y="5004"/>
                      <a:pt x="18115" y="1664"/>
                    </a:cubicBezTo>
                    <a:cubicBezTo>
                      <a:pt x="18195" y="1109"/>
                      <a:pt x="18195" y="555"/>
                      <a:pt x="18115" y="0"/>
                    </a:cubicBezTo>
                    <a:cubicBezTo>
                      <a:pt x="21444" y="0"/>
                      <a:pt x="24173" y="2672"/>
                      <a:pt x="24230" y="6001"/>
                    </a:cubicBezTo>
                    <a:close/>
                  </a:path>
                </a:pathLst>
              </a:custGeom>
              <a:solidFill>
                <a:srgbClr val="FFFFFF"/>
              </a:solidFill>
              <a:ln w="11316" cap="flat">
                <a:noFill/>
                <a:prstDash val="solid"/>
                <a:miter/>
              </a:ln>
            </p:spPr>
            <p:txBody>
              <a:bodyPr rtlCol="0" anchor="ctr"/>
              <a:lstStyle/>
              <a:p>
                <a:endParaRPr lang="zh-CN" altLang="en-US"/>
              </a:p>
            </p:txBody>
          </p:sp>
          <p:sp>
            <p:nvSpPr>
              <p:cNvPr id="305" name="任意多边形: 形状 304">
                <a:extLst>
                  <a:ext uri="{FF2B5EF4-FFF2-40B4-BE49-F238E27FC236}">
                    <a16:creationId xmlns:a16="http://schemas.microsoft.com/office/drawing/2014/main" id="{1A3B6631-CA8B-5101-EEDD-B825996D189D}"/>
                  </a:ext>
                </a:extLst>
              </p:cNvPr>
              <p:cNvSpPr/>
              <p:nvPr/>
            </p:nvSpPr>
            <p:spPr>
              <a:xfrm>
                <a:off x="9867784" y="4661288"/>
                <a:ext cx="24229" cy="21964"/>
              </a:xfrm>
              <a:custGeom>
                <a:avLst/>
                <a:gdLst>
                  <a:gd name="connsiteX0" fmla="*/ 24229 w 24229"/>
                  <a:gd name="connsiteY0" fmla="*/ 6001 h 21964"/>
                  <a:gd name="connsiteX1" fmla="*/ 12114 w 24229"/>
                  <a:gd name="connsiteY1" fmla="*/ 21965 h 21964"/>
                  <a:gd name="connsiteX2" fmla="*/ 0 w 24229"/>
                  <a:gd name="connsiteY2" fmla="*/ 6001 h 21964"/>
                  <a:gd name="connsiteX3" fmla="*/ 6114 w 24229"/>
                  <a:gd name="connsiteY3" fmla="*/ 0 h 21964"/>
                  <a:gd name="connsiteX4" fmla="*/ 12114 w 24229"/>
                  <a:gd name="connsiteY4" fmla="*/ 7246 h 21964"/>
                  <a:gd name="connsiteX5" fmla="*/ 18228 w 24229"/>
                  <a:gd name="connsiteY5" fmla="*/ 0 h 21964"/>
                  <a:gd name="connsiteX6" fmla="*/ 24229 w 24229"/>
                  <a:gd name="connsiteY6"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1964">
                    <a:moveTo>
                      <a:pt x="24229" y="6001"/>
                    </a:moveTo>
                    <a:cubicBezTo>
                      <a:pt x="24229" y="10982"/>
                      <a:pt x="20493" y="16530"/>
                      <a:pt x="12114" y="21965"/>
                    </a:cubicBezTo>
                    <a:cubicBezTo>
                      <a:pt x="3849" y="16530"/>
                      <a:pt x="0" y="10643"/>
                      <a:pt x="0" y="6001"/>
                    </a:cubicBezTo>
                    <a:cubicBezTo>
                      <a:pt x="56" y="2672"/>
                      <a:pt x="2785" y="0"/>
                      <a:pt x="6114" y="0"/>
                    </a:cubicBezTo>
                    <a:cubicBezTo>
                      <a:pt x="9680" y="521"/>
                      <a:pt x="12273" y="3646"/>
                      <a:pt x="12114" y="7246"/>
                    </a:cubicBezTo>
                    <a:cubicBezTo>
                      <a:pt x="12024" y="3634"/>
                      <a:pt x="14651" y="521"/>
                      <a:pt x="18228" y="0"/>
                    </a:cubicBezTo>
                    <a:cubicBezTo>
                      <a:pt x="21546" y="0"/>
                      <a:pt x="24229" y="2683"/>
                      <a:pt x="24229" y="6001"/>
                    </a:cubicBezTo>
                    <a:close/>
                  </a:path>
                </a:pathLst>
              </a:custGeom>
              <a:solidFill>
                <a:srgbClr val="FFFFFF"/>
              </a:solidFill>
              <a:ln w="11316" cap="flat">
                <a:noFill/>
                <a:prstDash val="solid"/>
                <a:miter/>
              </a:ln>
            </p:spPr>
            <p:txBody>
              <a:bodyPr rtlCol="0" anchor="ctr"/>
              <a:lstStyle/>
              <a:p>
                <a:endParaRPr lang="zh-CN" altLang="en-US"/>
              </a:p>
            </p:txBody>
          </p:sp>
          <p:sp>
            <p:nvSpPr>
              <p:cNvPr id="306" name="任意多边形: 形状 305">
                <a:extLst>
                  <a:ext uri="{FF2B5EF4-FFF2-40B4-BE49-F238E27FC236}">
                    <a16:creationId xmlns:a16="http://schemas.microsoft.com/office/drawing/2014/main" id="{B3BF5924-63F6-B5BF-4871-4D34E881B9AB}"/>
                  </a:ext>
                </a:extLst>
              </p:cNvPr>
              <p:cNvSpPr/>
              <p:nvPr/>
            </p:nvSpPr>
            <p:spPr>
              <a:xfrm>
                <a:off x="9980325" y="4661288"/>
                <a:ext cx="24229" cy="21964"/>
              </a:xfrm>
              <a:custGeom>
                <a:avLst/>
                <a:gdLst>
                  <a:gd name="connsiteX0" fmla="*/ 24230 w 24229"/>
                  <a:gd name="connsiteY0" fmla="*/ 6001 h 21964"/>
                  <a:gd name="connsiteX1" fmla="*/ 12115 w 24229"/>
                  <a:gd name="connsiteY1" fmla="*/ 21965 h 21964"/>
                  <a:gd name="connsiteX2" fmla="*/ 0 w 24229"/>
                  <a:gd name="connsiteY2" fmla="*/ 6001 h 21964"/>
                  <a:gd name="connsiteX3" fmla="*/ 6001 w 24229"/>
                  <a:gd name="connsiteY3" fmla="*/ 0 h 21964"/>
                  <a:gd name="connsiteX4" fmla="*/ 11232 w 24229"/>
                  <a:gd name="connsiteY4" fmla="*/ 6884 h 21964"/>
                  <a:gd name="connsiteX5" fmla="*/ 18115 w 24229"/>
                  <a:gd name="connsiteY5" fmla="*/ 1664 h 21964"/>
                  <a:gd name="connsiteX6" fmla="*/ 18115 w 24229"/>
                  <a:gd name="connsiteY6" fmla="*/ 0 h 21964"/>
                  <a:gd name="connsiteX7" fmla="*/ 24230 w 24229"/>
                  <a:gd name="connsiteY7"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29" h="21964">
                    <a:moveTo>
                      <a:pt x="24230" y="6001"/>
                    </a:moveTo>
                    <a:cubicBezTo>
                      <a:pt x="24230" y="10982"/>
                      <a:pt x="20380" y="16530"/>
                      <a:pt x="12115" y="21965"/>
                    </a:cubicBezTo>
                    <a:cubicBezTo>
                      <a:pt x="3736" y="16530"/>
                      <a:pt x="0" y="10643"/>
                      <a:pt x="0" y="6001"/>
                    </a:cubicBezTo>
                    <a:cubicBezTo>
                      <a:pt x="0" y="2683"/>
                      <a:pt x="2683" y="0"/>
                      <a:pt x="6001" y="0"/>
                    </a:cubicBezTo>
                    <a:cubicBezTo>
                      <a:pt x="5537" y="3340"/>
                      <a:pt x="7880" y="6431"/>
                      <a:pt x="11232" y="6884"/>
                    </a:cubicBezTo>
                    <a:cubicBezTo>
                      <a:pt x="14572" y="7348"/>
                      <a:pt x="17651" y="5004"/>
                      <a:pt x="18115" y="1664"/>
                    </a:cubicBezTo>
                    <a:cubicBezTo>
                      <a:pt x="18195" y="1109"/>
                      <a:pt x="18195" y="555"/>
                      <a:pt x="18115" y="0"/>
                    </a:cubicBezTo>
                    <a:cubicBezTo>
                      <a:pt x="21444" y="0"/>
                      <a:pt x="24173" y="2672"/>
                      <a:pt x="24230" y="6001"/>
                    </a:cubicBezTo>
                    <a:close/>
                  </a:path>
                </a:pathLst>
              </a:custGeom>
              <a:solidFill>
                <a:srgbClr val="FFFFFF"/>
              </a:solidFill>
              <a:ln w="11316" cap="flat">
                <a:noFill/>
                <a:prstDash val="solid"/>
                <a:miter/>
              </a:ln>
            </p:spPr>
            <p:txBody>
              <a:bodyPr rtlCol="0" anchor="ctr"/>
              <a:lstStyle/>
              <a:p>
                <a:endParaRPr lang="zh-CN" altLang="en-US"/>
              </a:p>
            </p:txBody>
          </p:sp>
          <p:sp>
            <p:nvSpPr>
              <p:cNvPr id="307" name="任意多边形: 形状 306">
                <a:extLst>
                  <a:ext uri="{FF2B5EF4-FFF2-40B4-BE49-F238E27FC236}">
                    <a16:creationId xmlns:a16="http://schemas.microsoft.com/office/drawing/2014/main" id="{113975AB-BA87-D0FE-3BDC-9C3D339CC403}"/>
                  </a:ext>
                </a:extLst>
              </p:cNvPr>
              <p:cNvSpPr/>
              <p:nvPr/>
            </p:nvSpPr>
            <p:spPr>
              <a:xfrm>
                <a:off x="10092754" y="4661288"/>
                <a:ext cx="24229" cy="21964"/>
              </a:xfrm>
              <a:custGeom>
                <a:avLst/>
                <a:gdLst>
                  <a:gd name="connsiteX0" fmla="*/ 24229 w 24229"/>
                  <a:gd name="connsiteY0" fmla="*/ 6001 h 21964"/>
                  <a:gd name="connsiteX1" fmla="*/ 12114 w 24229"/>
                  <a:gd name="connsiteY1" fmla="*/ 21965 h 21964"/>
                  <a:gd name="connsiteX2" fmla="*/ 0 w 24229"/>
                  <a:gd name="connsiteY2" fmla="*/ 6001 h 21964"/>
                  <a:gd name="connsiteX3" fmla="*/ 6114 w 24229"/>
                  <a:gd name="connsiteY3" fmla="*/ 0 h 21964"/>
                  <a:gd name="connsiteX4" fmla="*/ 11345 w 24229"/>
                  <a:gd name="connsiteY4" fmla="*/ 6884 h 21964"/>
                  <a:gd name="connsiteX5" fmla="*/ 18228 w 24229"/>
                  <a:gd name="connsiteY5" fmla="*/ 1664 h 21964"/>
                  <a:gd name="connsiteX6" fmla="*/ 18228 w 24229"/>
                  <a:gd name="connsiteY6" fmla="*/ 0 h 21964"/>
                  <a:gd name="connsiteX7" fmla="*/ 24229 w 24229"/>
                  <a:gd name="connsiteY7"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29" h="21964">
                    <a:moveTo>
                      <a:pt x="24229" y="6001"/>
                    </a:moveTo>
                    <a:cubicBezTo>
                      <a:pt x="24229" y="10982"/>
                      <a:pt x="20493" y="16530"/>
                      <a:pt x="12114" y="21965"/>
                    </a:cubicBezTo>
                    <a:cubicBezTo>
                      <a:pt x="3849" y="16530"/>
                      <a:pt x="0" y="10643"/>
                      <a:pt x="0" y="6001"/>
                    </a:cubicBezTo>
                    <a:cubicBezTo>
                      <a:pt x="57" y="2672"/>
                      <a:pt x="2785" y="0"/>
                      <a:pt x="6114" y="0"/>
                    </a:cubicBezTo>
                    <a:cubicBezTo>
                      <a:pt x="5661" y="3340"/>
                      <a:pt x="7993" y="6431"/>
                      <a:pt x="11345" y="6884"/>
                    </a:cubicBezTo>
                    <a:cubicBezTo>
                      <a:pt x="14685" y="7348"/>
                      <a:pt x="17775" y="5004"/>
                      <a:pt x="18228" y="1664"/>
                    </a:cubicBezTo>
                    <a:cubicBezTo>
                      <a:pt x="18308" y="1109"/>
                      <a:pt x="18308" y="555"/>
                      <a:pt x="18228" y="0"/>
                    </a:cubicBezTo>
                    <a:cubicBezTo>
                      <a:pt x="21546" y="0"/>
                      <a:pt x="24229" y="2683"/>
                      <a:pt x="24229" y="6001"/>
                    </a:cubicBezTo>
                    <a:close/>
                  </a:path>
                </a:pathLst>
              </a:custGeom>
              <a:solidFill>
                <a:srgbClr val="FFFFFF"/>
              </a:solidFill>
              <a:ln w="11316" cap="flat">
                <a:noFill/>
                <a:prstDash val="solid"/>
                <a:miter/>
              </a:ln>
            </p:spPr>
            <p:txBody>
              <a:bodyPr rtlCol="0" anchor="ctr"/>
              <a:lstStyle/>
              <a:p>
                <a:endParaRPr lang="zh-CN" altLang="en-US"/>
              </a:p>
            </p:txBody>
          </p:sp>
          <p:sp>
            <p:nvSpPr>
              <p:cNvPr id="308" name="任意多边形: 形状 307">
                <a:extLst>
                  <a:ext uri="{FF2B5EF4-FFF2-40B4-BE49-F238E27FC236}">
                    <a16:creationId xmlns:a16="http://schemas.microsoft.com/office/drawing/2014/main" id="{BAE4DB23-23AF-4654-AC08-9E8E78FA5A6A}"/>
                  </a:ext>
                </a:extLst>
              </p:cNvPr>
              <p:cNvSpPr/>
              <p:nvPr/>
            </p:nvSpPr>
            <p:spPr>
              <a:xfrm>
                <a:off x="10205183" y="4661288"/>
                <a:ext cx="24342" cy="21964"/>
              </a:xfrm>
              <a:custGeom>
                <a:avLst/>
                <a:gdLst>
                  <a:gd name="connsiteX0" fmla="*/ 24342 w 24342"/>
                  <a:gd name="connsiteY0" fmla="*/ 6001 h 21964"/>
                  <a:gd name="connsiteX1" fmla="*/ 12115 w 24342"/>
                  <a:gd name="connsiteY1" fmla="*/ 21965 h 21964"/>
                  <a:gd name="connsiteX2" fmla="*/ 0 w 24342"/>
                  <a:gd name="connsiteY2" fmla="*/ 6001 h 21964"/>
                  <a:gd name="connsiteX3" fmla="*/ 6114 w 24342"/>
                  <a:gd name="connsiteY3" fmla="*/ 0 h 21964"/>
                  <a:gd name="connsiteX4" fmla="*/ 12115 w 24342"/>
                  <a:gd name="connsiteY4" fmla="*/ 7246 h 21964"/>
                  <a:gd name="connsiteX5" fmla="*/ 18228 w 24342"/>
                  <a:gd name="connsiteY5" fmla="*/ 0 h 21964"/>
                  <a:gd name="connsiteX6" fmla="*/ 24342 w 24342"/>
                  <a:gd name="connsiteY6"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42" h="21964">
                    <a:moveTo>
                      <a:pt x="24342" y="6001"/>
                    </a:moveTo>
                    <a:cubicBezTo>
                      <a:pt x="24342" y="10982"/>
                      <a:pt x="20493" y="16530"/>
                      <a:pt x="12115" y="21965"/>
                    </a:cubicBezTo>
                    <a:cubicBezTo>
                      <a:pt x="3849" y="16530"/>
                      <a:pt x="0" y="10643"/>
                      <a:pt x="0" y="6001"/>
                    </a:cubicBezTo>
                    <a:cubicBezTo>
                      <a:pt x="57" y="2672"/>
                      <a:pt x="2785" y="0"/>
                      <a:pt x="6114" y="0"/>
                    </a:cubicBezTo>
                    <a:cubicBezTo>
                      <a:pt x="9681" y="521"/>
                      <a:pt x="12273" y="3646"/>
                      <a:pt x="12115" y="7246"/>
                    </a:cubicBezTo>
                    <a:cubicBezTo>
                      <a:pt x="12024" y="3634"/>
                      <a:pt x="14651" y="521"/>
                      <a:pt x="18228" y="0"/>
                    </a:cubicBezTo>
                    <a:cubicBezTo>
                      <a:pt x="21557" y="0"/>
                      <a:pt x="24286" y="2672"/>
                      <a:pt x="24342" y="6001"/>
                    </a:cubicBezTo>
                    <a:close/>
                  </a:path>
                </a:pathLst>
              </a:custGeom>
              <a:solidFill>
                <a:srgbClr val="FFFFFF"/>
              </a:solidFill>
              <a:ln w="11316" cap="flat">
                <a:noFill/>
                <a:prstDash val="solid"/>
                <a:miter/>
              </a:ln>
            </p:spPr>
            <p:txBody>
              <a:bodyPr rtlCol="0" anchor="ctr"/>
              <a:lstStyle/>
              <a:p>
                <a:endParaRPr lang="zh-CN" altLang="en-US"/>
              </a:p>
            </p:txBody>
          </p:sp>
          <p:sp>
            <p:nvSpPr>
              <p:cNvPr id="309" name="任意多边形: 形状 308">
                <a:extLst>
                  <a:ext uri="{FF2B5EF4-FFF2-40B4-BE49-F238E27FC236}">
                    <a16:creationId xmlns:a16="http://schemas.microsoft.com/office/drawing/2014/main" id="{4E5CC78A-DA12-29CF-DCB6-E48BD26695E2}"/>
                  </a:ext>
                </a:extLst>
              </p:cNvPr>
              <p:cNvSpPr/>
              <p:nvPr/>
            </p:nvSpPr>
            <p:spPr>
              <a:xfrm>
                <a:off x="10317725" y="4661288"/>
                <a:ext cx="24229" cy="21964"/>
              </a:xfrm>
              <a:custGeom>
                <a:avLst/>
                <a:gdLst>
                  <a:gd name="connsiteX0" fmla="*/ 24229 w 24229"/>
                  <a:gd name="connsiteY0" fmla="*/ 6001 h 21964"/>
                  <a:gd name="connsiteX1" fmla="*/ 12115 w 24229"/>
                  <a:gd name="connsiteY1" fmla="*/ 21965 h 21964"/>
                  <a:gd name="connsiteX2" fmla="*/ 0 w 24229"/>
                  <a:gd name="connsiteY2" fmla="*/ 6001 h 21964"/>
                  <a:gd name="connsiteX3" fmla="*/ 6001 w 24229"/>
                  <a:gd name="connsiteY3" fmla="*/ 0 h 21964"/>
                  <a:gd name="connsiteX4" fmla="*/ 11232 w 24229"/>
                  <a:gd name="connsiteY4" fmla="*/ 6884 h 21964"/>
                  <a:gd name="connsiteX5" fmla="*/ 18115 w 24229"/>
                  <a:gd name="connsiteY5" fmla="*/ 1664 h 21964"/>
                  <a:gd name="connsiteX6" fmla="*/ 18115 w 24229"/>
                  <a:gd name="connsiteY6" fmla="*/ 0 h 21964"/>
                  <a:gd name="connsiteX7" fmla="*/ 24229 w 24229"/>
                  <a:gd name="connsiteY7"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29" h="21964">
                    <a:moveTo>
                      <a:pt x="24229" y="6001"/>
                    </a:moveTo>
                    <a:cubicBezTo>
                      <a:pt x="24229" y="10982"/>
                      <a:pt x="20380" y="16530"/>
                      <a:pt x="12115" y="21965"/>
                    </a:cubicBezTo>
                    <a:cubicBezTo>
                      <a:pt x="3736" y="16530"/>
                      <a:pt x="0" y="10643"/>
                      <a:pt x="0" y="6001"/>
                    </a:cubicBezTo>
                    <a:cubicBezTo>
                      <a:pt x="0" y="2683"/>
                      <a:pt x="2683" y="0"/>
                      <a:pt x="6001" y="0"/>
                    </a:cubicBezTo>
                    <a:cubicBezTo>
                      <a:pt x="5548" y="3340"/>
                      <a:pt x="7880" y="6431"/>
                      <a:pt x="11232" y="6884"/>
                    </a:cubicBezTo>
                    <a:cubicBezTo>
                      <a:pt x="14571" y="7348"/>
                      <a:pt x="17662" y="5004"/>
                      <a:pt x="18115" y="1664"/>
                    </a:cubicBezTo>
                    <a:cubicBezTo>
                      <a:pt x="18195" y="1109"/>
                      <a:pt x="18195" y="555"/>
                      <a:pt x="18115" y="0"/>
                    </a:cubicBezTo>
                    <a:cubicBezTo>
                      <a:pt x="21444" y="0"/>
                      <a:pt x="24173" y="2672"/>
                      <a:pt x="24229" y="6001"/>
                    </a:cubicBezTo>
                    <a:close/>
                  </a:path>
                </a:pathLst>
              </a:custGeom>
              <a:solidFill>
                <a:srgbClr val="FFFFFF"/>
              </a:solidFill>
              <a:ln w="11316" cap="flat">
                <a:noFill/>
                <a:prstDash val="solid"/>
                <a:miter/>
              </a:ln>
            </p:spPr>
            <p:txBody>
              <a:bodyPr rtlCol="0" anchor="ctr"/>
              <a:lstStyle/>
              <a:p>
                <a:endParaRPr lang="zh-CN" altLang="en-US"/>
              </a:p>
            </p:txBody>
          </p:sp>
          <p:sp>
            <p:nvSpPr>
              <p:cNvPr id="310" name="任意多边形: 形状 309">
                <a:extLst>
                  <a:ext uri="{FF2B5EF4-FFF2-40B4-BE49-F238E27FC236}">
                    <a16:creationId xmlns:a16="http://schemas.microsoft.com/office/drawing/2014/main" id="{C87D9A36-107E-A791-3720-44CD9264DA7C}"/>
                  </a:ext>
                </a:extLst>
              </p:cNvPr>
              <p:cNvSpPr/>
              <p:nvPr/>
            </p:nvSpPr>
            <p:spPr>
              <a:xfrm>
                <a:off x="9586655" y="4585090"/>
                <a:ext cx="24229" cy="22078"/>
              </a:xfrm>
              <a:custGeom>
                <a:avLst/>
                <a:gdLst>
                  <a:gd name="connsiteX0" fmla="*/ 24230 w 24229"/>
                  <a:gd name="connsiteY0" fmla="*/ 6114 h 22078"/>
                  <a:gd name="connsiteX1" fmla="*/ 12115 w 24229"/>
                  <a:gd name="connsiteY1" fmla="*/ 22078 h 22078"/>
                  <a:gd name="connsiteX2" fmla="*/ 0 w 24229"/>
                  <a:gd name="connsiteY2" fmla="*/ 6114 h 22078"/>
                  <a:gd name="connsiteX3" fmla="*/ 6001 w 24229"/>
                  <a:gd name="connsiteY3" fmla="*/ 0 h 22078"/>
                  <a:gd name="connsiteX4" fmla="*/ 12115 w 24229"/>
                  <a:gd name="connsiteY4" fmla="*/ 7246 h 22078"/>
                  <a:gd name="connsiteX5" fmla="*/ 18115 w 24229"/>
                  <a:gd name="connsiteY5" fmla="*/ 0 h 22078"/>
                  <a:gd name="connsiteX6" fmla="*/ 24230 w 24229"/>
                  <a:gd name="connsiteY6" fmla="*/ 6114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8">
                    <a:moveTo>
                      <a:pt x="24230" y="6114"/>
                    </a:moveTo>
                    <a:cubicBezTo>
                      <a:pt x="24230" y="11096"/>
                      <a:pt x="20380" y="16644"/>
                      <a:pt x="12115" y="22078"/>
                    </a:cubicBezTo>
                    <a:cubicBezTo>
                      <a:pt x="3736" y="16644"/>
                      <a:pt x="0" y="10756"/>
                      <a:pt x="0" y="6114"/>
                    </a:cubicBezTo>
                    <a:cubicBezTo>
                      <a:pt x="0" y="2785"/>
                      <a:pt x="2672" y="57"/>
                      <a:pt x="6001" y="0"/>
                    </a:cubicBezTo>
                    <a:cubicBezTo>
                      <a:pt x="9556" y="566"/>
                      <a:pt x="12160" y="3646"/>
                      <a:pt x="12115" y="7246"/>
                    </a:cubicBezTo>
                    <a:cubicBezTo>
                      <a:pt x="12115" y="3963"/>
                      <a:pt x="14832" y="0"/>
                      <a:pt x="18115" y="0"/>
                    </a:cubicBezTo>
                    <a:cubicBezTo>
                      <a:pt x="21490" y="0"/>
                      <a:pt x="24230" y="2740"/>
                      <a:pt x="24230" y="6114"/>
                    </a:cubicBezTo>
                    <a:close/>
                  </a:path>
                </a:pathLst>
              </a:custGeom>
              <a:solidFill>
                <a:srgbClr val="FFFFFF"/>
              </a:solidFill>
              <a:ln w="11316" cap="flat">
                <a:noFill/>
                <a:prstDash val="solid"/>
                <a:miter/>
              </a:ln>
            </p:spPr>
            <p:txBody>
              <a:bodyPr rtlCol="0" anchor="ctr"/>
              <a:lstStyle/>
              <a:p>
                <a:endParaRPr lang="zh-CN" altLang="en-US"/>
              </a:p>
            </p:txBody>
          </p:sp>
          <p:sp>
            <p:nvSpPr>
              <p:cNvPr id="311" name="任意多边形: 形状 310">
                <a:extLst>
                  <a:ext uri="{FF2B5EF4-FFF2-40B4-BE49-F238E27FC236}">
                    <a16:creationId xmlns:a16="http://schemas.microsoft.com/office/drawing/2014/main" id="{1E55220A-593B-B3D7-8F96-74AE0664094E}"/>
                  </a:ext>
                </a:extLst>
              </p:cNvPr>
              <p:cNvSpPr/>
              <p:nvPr/>
            </p:nvSpPr>
            <p:spPr>
              <a:xfrm>
                <a:off x="9699084" y="4585090"/>
                <a:ext cx="24229" cy="22078"/>
              </a:xfrm>
              <a:custGeom>
                <a:avLst/>
                <a:gdLst>
                  <a:gd name="connsiteX0" fmla="*/ 24230 w 24229"/>
                  <a:gd name="connsiteY0" fmla="*/ 6114 h 22078"/>
                  <a:gd name="connsiteX1" fmla="*/ 12115 w 24229"/>
                  <a:gd name="connsiteY1" fmla="*/ 22078 h 22078"/>
                  <a:gd name="connsiteX2" fmla="*/ 0 w 24229"/>
                  <a:gd name="connsiteY2" fmla="*/ 6114 h 22078"/>
                  <a:gd name="connsiteX3" fmla="*/ 6114 w 24229"/>
                  <a:gd name="connsiteY3" fmla="*/ 0 h 22078"/>
                  <a:gd name="connsiteX4" fmla="*/ 12115 w 24229"/>
                  <a:gd name="connsiteY4" fmla="*/ 7246 h 22078"/>
                  <a:gd name="connsiteX5" fmla="*/ 18229 w 24229"/>
                  <a:gd name="connsiteY5" fmla="*/ 0 h 22078"/>
                  <a:gd name="connsiteX6" fmla="*/ 24230 w 24229"/>
                  <a:gd name="connsiteY6" fmla="*/ 6114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8">
                    <a:moveTo>
                      <a:pt x="24230" y="6114"/>
                    </a:moveTo>
                    <a:cubicBezTo>
                      <a:pt x="24230" y="11096"/>
                      <a:pt x="20493" y="16644"/>
                      <a:pt x="12115" y="22078"/>
                    </a:cubicBezTo>
                    <a:cubicBezTo>
                      <a:pt x="3849" y="16644"/>
                      <a:pt x="0" y="10756"/>
                      <a:pt x="0" y="6114"/>
                    </a:cubicBezTo>
                    <a:cubicBezTo>
                      <a:pt x="0" y="2740"/>
                      <a:pt x="2740" y="0"/>
                      <a:pt x="6114" y="0"/>
                    </a:cubicBezTo>
                    <a:cubicBezTo>
                      <a:pt x="9398" y="0"/>
                      <a:pt x="12115" y="3963"/>
                      <a:pt x="12115" y="7246"/>
                    </a:cubicBezTo>
                    <a:cubicBezTo>
                      <a:pt x="12069" y="3646"/>
                      <a:pt x="14674" y="566"/>
                      <a:pt x="18229" y="0"/>
                    </a:cubicBezTo>
                    <a:cubicBezTo>
                      <a:pt x="21558" y="57"/>
                      <a:pt x="24230" y="2785"/>
                      <a:pt x="24230" y="6114"/>
                    </a:cubicBezTo>
                    <a:close/>
                  </a:path>
                </a:pathLst>
              </a:custGeom>
              <a:solidFill>
                <a:srgbClr val="FFFFFF"/>
              </a:solidFill>
              <a:ln w="11316" cap="flat">
                <a:noFill/>
                <a:prstDash val="solid"/>
                <a:miter/>
              </a:ln>
            </p:spPr>
            <p:txBody>
              <a:bodyPr rtlCol="0" anchor="ctr"/>
              <a:lstStyle/>
              <a:p>
                <a:endParaRPr lang="zh-CN" altLang="en-US"/>
              </a:p>
            </p:txBody>
          </p:sp>
          <p:sp>
            <p:nvSpPr>
              <p:cNvPr id="312" name="任意多边形: 形状 311">
                <a:extLst>
                  <a:ext uri="{FF2B5EF4-FFF2-40B4-BE49-F238E27FC236}">
                    <a16:creationId xmlns:a16="http://schemas.microsoft.com/office/drawing/2014/main" id="{80D1B3A8-F82A-E8F5-71F1-225EB2801347}"/>
                  </a:ext>
                </a:extLst>
              </p:cNvPr>
              <p:cNvSpPr/>
              <p:nvPr/>
            </p:nvSpPr>
            <p:spPr>
              <a:xfrm>
                <a:off x="9811626" y="4585090"/>
                <a:ext cx="24229" cy="22078"/>
              </a:xfrm>
              <a:custGeom>
                <a:avLst/>
                <a:gdLst>
                  <a:gd name="connsiteX0" fmla="*/ 24230 w 24229"/>
                  <a:gd name="connsiteY0" fmla="*/ 6114 h 22078"/>
                  <a:gd name="connsiteX1" fmla="*/ 12001 w 24229"/>
                  <a:gd name="connsiteY1" fmla="*/ 22078 h 22078"/>
                  <a:gd name="connsiteX2" fmla="*/ 0 w 24229"/>
                  <a:gd name="connsiteY2" fmla="*/ 6114 h 22078"/>
                  <a:gd name="connsiteX3" fmla="*/ 6001 w 24229"/>
                  <a:gd name="connsiteY3" fmla="*/ 0 h 22078"/>
                  <a:gd name="connsiteX4" fmla="*/ 12001 w 24229"/>
                  <a:gd name="connsiteY4" fmla="*/ 7246 h 22078"/>
                  <a:gd name="connsiteX5" fmla="*/ 18115 w 24229"/>
                  <a:gd name="connsiteY5" fmla="*/ 0 h 22078"/>
                  <a:gd name="connsiteX6" fmla="*/ 24230 w 24229"/>
                  <a:gd name="connsiteY6" fmla="*/ 6114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8">
                    <a:moveTo>
                      <a:pt x="24230" y="6114"/>
                    </a:moveTo>
                    <a:cubicBezTo>
                      <a:pt x="24230" y="11096"/>
                      <a:pt x="20380" y="16644"/>
                      <a:pt x="12001" y="22078"/>
                    </a:cubicBezTo>
                    <a:cubicBezTo>
                      <a:pt x="3736" y="16644"/>
                      <a:pt x="0" y="10756"/>
                      <a:pt x="0" y="6114"/>
                    </a:cubicBezTo>
                    <a:cubicBezTo>
                      <a:pt x="0" y="2785"/>
                      <a:pt x="2672" y="57"/>
                      <a:pt x="6001" y="0"/>
                    </a:cubicBezTo>
                    <a:cubicBezTo>
                      <a:pt x="9398" y="0"/>
                      <a:pt x="12001" y="3963"/>
                      <a:pt x="12001" y="7246"/>
                    </a:cubicBezTo>
                    <a:cubicBezTo>
                      <a:pt x="11956" y="3646"/>
                      <a:pt x="14560" y="566"/>
                      <a:pt x="18115" y="0"/>
                    </a:cubicBezTo>
                    <a:cubicBezTo>
                      <a:pt x="21490" y="0"/>
                      <a:pt x="24230" y="2740"/>
                      <a:pt x="24230" y="6114"/>
                    </a:cubicBezTo>
                    <a:close/>
                  </a:path>
                </a:pathLst>
              </a:custGeom>
              <a:solidFill>
                <a:srgbClr val="FFFFFF"/>
              </a:solidFill>
              <a:ln w="11316" cap="flat">
                <a:noFill/>
                <a:prstDash val="solid"/>
                <a:miter/>
              </a:ln>
            </p:spPr>
            <p:txBody>
              <a:bodyPr rtlCol="0" anchor="ctr"/>
              <a:lstStyle/>
              <a:p>
                <a:endParaRPr lang="zh-CN" altLang="en-US"/>
              </a:p>
            </p:txBody>
          </p:sp>
          <p:sp>
            <p:nvSpPr>
              <p:cNvPr id="313" name="任意多边形: 形状 312">
                <a:extLst>
                  <a:ext uri="{FF2B5EF4-FFF2-40B4-BE49-F238E27FC236}">
                    <a16:creationId xmlns:a16="http://schemas.microsoft.com/office/drawing/2014/main" id="{3A01AB92-4927-9319-9F1E-D9A4EA02777F}"/>
                  </a:ext>
                </a:extLst>
              </p:cNvPr>
              <p:cNvSpPr/>
              <p:nvPr/>
            </p:nvSpPr>
            <p:spPr>
              <a:xfrm>
                <a:off x="9923715" y="4585090"/>
                <a:ext cx="24229" cy="22078"/>
              </a:xfrm>
              <a:custGeom>
                <a:avLst/>
                <a:gdLst>
                  <a:gd name="connsiteX0" fmla="*/ 24230 w 24229"/>
                  <a:gd name="connsiteY0" fmla="*/ 6114 h 22078"/>
                  <a:gd name="connsiteX1" fmla="*/ 12115 w 24229"/>
                  <a:gd name="connsiteY1" fmla="*/ 22078 h 22078"/>
                  <a:gd name="connsiteX2" fmla="*/ 0 w 24229"/>
                  <a:gd name="connsiteY2" fmla="*/ 6114 h 22078"/>
                  <a:gd name="connsiteX3" fmla="*/ 6114 w 24229"/>
                  <a:gd name="connsiteY3" fmla="*/ 0 h 22078"/>
                  <a:gd name="connsiteX4" fmla="*/ 12115 w 24229"/>
                  <a:gd name="connsiteY4" fmla="*/ 7246 h 22078"/>
                  <a:gd name="connsiteX5" fmla="*/ 18229 w 24229"/>
                  <a:gd name="connsiteY5" fmla="*/ 0 h 22078"/>
                  <a:gd name="connsiteX6" fmla="*/ 24230 w 24229"/>
                  <a:gd name="connsiteY6" fmla="*/ 6114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8">
                    <a:moveTo>
                      <a:pt x="24230" y="6114"/>
                    </a:moveTo>
                    <a:cubicBezTo>
                      <a:pt x="24230" y="11096"/>
                      <a:pt x="20380" y="16644"/>
                      <a:pt x="12115" y="22078"/>
                    </a:cubicBezTo>
                    <a:cubicBezTo>
                      <a:pt x="3850" y="16644"/>
                      <a:pt x="0" y="10756"/>
                      <a:pt x="0" y="6114"/>
                    </a:cubicBezTo>
                    <a:cubicBezTo>
                      <a:pt x="0" y="2740"/>
                      <a:pt x="2740" y="0"/>
                      <a:pt x="6114" y="0"/>
                    </a:cubicBezTo>
                    <a:cubicBezTo>
                      <a:pt x="9398" y="0"/>
                      <a:pt x="12115" y="3963"/>
                      <a:pt x="12115" y="7246"/>
                    </a:cubicBezTo>
                    <a:cubicBezTo>
                      <a:pt x="12069" y="3646"/>
                      <a:pt x="14674" y="566"/>
                      <a:pt x="18229" y="0"/>
                    </a:cubicBezTo>
                    <a:cubicBezTo>
                      <a:pt x="21558" y="57"/>
                      <a:pt x="24230" y="2785"/>
                      <a:pt x="24230" y="6114"/>
                    </a:cubicBezTo>
                    <a:close/>
                  </a:path>
                </a:pathLst>
              </a:custGeom>
              <a:solidFill>
                <a:srgbClr val="FFFFFF"/>
              </a:solidFill>
              <a:ln w="11316" cap="flat">
                <a:noFill/>
                <a:prstDash val="solid"/>
                <a:miter/>
              </a:ln>
            </p:spPr>
            <p:txBody>
              <a:bodyPr rtlCol="0" anchor="ctr"/>
              <a:lstStyle/>
              <a:p>
                <a:endParaRPr lang="zh-CN" altLang="en-US"/>
              </a:p>
            </p:txBody>
          </p:sp>
          <p:sp>
            <p:nvSpPr>
              <p:cNvPr id="314" name="任意多边形: 形状 313">
                <a:extLst>
                  <a:ext uri="{FF2B5EF4-FFF2-40B4-BE49-F238E27FC236}">
                    <a16:creationId xmlns:a16="http://schemas.microsoft.com/office/drawing/2014/main" id="{169333C8-F571-7787-CFE5-8DDE61E5FDBA}"/>
                  </a:ext>
                </a:extLst>
              </p:cNvPr>
              <p:cNvSpPr/>
              <p:nvPr/>
            </p:nvSpPr>
            <p:spPr>
              <a:xfrm>
                <a:off x="10036823" y="4585090"/>
                <a:ext cx="24342" cy="22078"/>
              </a:xfrm>
              <a:custGeom>
                <a:avLst/>
                <a:gdLst>
                  <a:gd name="connsiteX0" fmla="*/ 24342 w 24342"/>
                  <a:gd name="connsiteY0" fmla="*/ 6114 h 22078"/>
                  <a:gd name="connsiteX1" fmla="*/ 12115 w 24342"/>
                  <a:gd name="connsiteY1" fmla="*/ 22078 h 22078"/>
                  <a:gd name="connsiteX2" fmla="*/ 0 w 24342"/>
                  <a:gd name="connsiteY2" fmla="*/ 6114 h 22078"/>
                  <a:gd name="connsiteX3" fmla="*/ 6114 w 24342"/>
                  <a:gd name="connsiteY3" fmla="*/ 0 h 22078"/>
                  <a:gd name="connsiteX4" fmla="*/ 12115 w 24342"/>
                  <a:gd name="connsiteY4" fmla="*/ 7246 h 22078"/>
                  <a:gd name="connsiteX5" fmla="*/ 18228 w 24342"/>
                  <a:gd name="connsiteY5" fmla="*/ 0 h 22078"/>
                  <a:gd name="connsiteX6" fmla="*/ 24342 w 24342"/>
                  <a:gd name="connsiteY6" fmla="*/ 6114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42" h="22078">
                    <a:moveTo>
                      <a:pt x="24342" y="6114"/>
                    </a:moveTo>
                    <a:cubicBezTo>
                      <a:pt x="24342" y="11096"/>
                      <a:pt x="20493" y="16644"/>
                      <a:pt x="12115" y="22078"/>
                    </a:cubicBezTo>
                    <a:cubicBezTo>
                      <a:pt x="3849" y="16644"/>
                      <a:pt x="0" y="10756"/>
                      <a:pt x="0" y="6114"/>
                    </a:cubicBezTo>
                    <a:cubicBezTo>
                      <a:pt x="0" y="2740"/>
                      <a:pt x="2740" y="0"/>
                      <a:pt x="6114" y="0"/>
                    </a:cubicBezTo>
                    <a:cubicBezTo>
                      <a:pt x="9511" y="0"/>
                      <a:pt x="12115" y="3963"/>
                      <a:pt x="12115" y="7246"/>
                    </a:cubicBezTo>
                    <a:cubicBezTo>
                      <a:pt x="12069" y="3646"/>
                      <a:pt x="14673" y="566"/>
                      <a:pt x="18228" y="0"/>
                    </a:cubicBezTo>
                    <a:cubicBezTo>
                      <a:pt x="21602" y="0"/>
                      <a:pt x="24342" y="2740"/>
                      <a:pt x="24342" y="6114"/>
                    </a:cubicBezTo>
                    <a:close/>
                  </a:path>
                </a:pathLst>
              </a:custGeom>
              <a:solidFill>
                <a:srgbClr val="FFFFFF"/>
              </a:solidFill>
              <a:ln w="11316" cap="flat">
                <a:noFill/>
                <a:prstDash val="solid"/>
                <a:miter/>
              </a:ln>
            </p:spPr>
            <p:txBody>
              <a:bodyPr rtlCol="0" anchor="ctr"/>
              <a:lstStyle/>
              <a:p>
                <a:endParaRPr lang="zh-CN" altLang="en-US"/>
              </a:p>
            </p:txBody>
          </p:sp>
          <p:sp>
            <p:nvSpPr>
              <p:cNvPr id="315" name="任意多边形: 形状 314">
                <a:extLst>
                  <a:ext uri="{FF2B5EF4-FFF2-40B4-BE49-F238E27FC236}">
                    <a16:creationId xmlns:a16="http://schemas.microsoft.com/office/drawing/2014/main" id="{7C95ABE6-5F12-868C-77A9-F503615106A6}"/>
                  </a:ext>
                </a:extLst>
              </p:cNvPr>
              <p:cNvSpPr/>
              <p:nvPr/>
            </p:nvSpPr>
            <p:spPr>
              <a:xfrm>
                <a:off x="10149025" y="4585090"/>
                <a:ext cx="24229" cy="22078"/>
              </a:xfrm>
              <a:custGeom>
                <a:avLst/>
                <a:gdLst>
                  <a:gd name="connsiteX0" fmla="*/ 24229 w 24229"/>
                  <a:gd name="connsiteY0" fmla="*/ 6114 h 22078"/>
                  <a:gd name="connsiteX1" fmla="*/ 12114 w 24229"/>
                  <a:gd name="connsiteY1" fmla="*/ 22078 h 22078"/>
                  <a:gd name="connsiteX2" fmla="*/ 0 w 24229"/>
                  <a:gd name="connsiteY2" fmla="*/ 6114 h 22078"/>
                  <a:gd name="connsiteX3" fmla="*/ 6001 w 24229"/>
                  <a:gd name="connsiteY3" fmla="*/ 0 h 22078"/>
                  <a:gd name="connsiteX4" fmla="*/ 12114 w 24229"/>
                  <a:gd name="connsiteY4" fmla="*/ 7246 h 22078"/>
                  <a:gd name="connsiteX5" fmla="*/ 18115 w 24229"/>
                  <a:gd name="connsiteY5" fmla="*/ 0 h 22078"/>
                  <a:gd name="connsiteX6" fmla="*/ 24229 w 24229"/>
                  <a:gd name="connsiteY6" fmla="*/ 6114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8">
                    <a:moveTo>
                      <a:pt x="24229" y="6114"/>
                    </a:moveTo>
                    <a:cubicBezTo>
                      <a:pt x="24229" y="11096"/>
                      <a:pt x="20380" y="16644"/>
                      <a:pt x="12114" y="22078"/>
                    </a:cubicBezTo>
                    <a:cubicBezTo>
                      <a:pt x="3736" y="16644"/>
                      <a:pt x="0" y="10756"/>
                      <a:pt x="0" y="6114"/>
                    </a:cubicBezTo>
                    <a:cubicBezTo>
                      <a:pt x="0" y="2785"/>
                      <a:pt x="2672" y="57"/>
                      <a:pt x="6001" y="0"/>
                    </a:cubicBezTo>
                    <a:cubicBezTo>
                      <a:pt x="9556" y="566"/>
                      <a:pt x="12160" y="3646"/>
                      <a:pt x="12114" y="7246"/>
                    </a:cubicBezTo>
                    <a:cubicBezTo>
                      <a:pt x="12114" y="3963"/>
                      <a:pt x="14832" y="0"/>
                      <a:pt x="18115" y="0"/>
                    </a:cubicBezTo>
                    <a:cubicBezTo>
                      <a:pt x="21489" y="0"/>
                      <a:pt x="24229" y="2740"/>
                      <a:pt x="24229" y="6114"/>
                    </a:cubicBezTo>
                    <a:close/>
                  </a:path>
                </a:pathLst>
              </a:custGeom>
              <a:solidFill>
                <a:srgbClr val="FFFFFF"/>
              </a:solidFill>
              <a:ln w="11316" cap="flat">
                <a:noFill/>
                <a:prstDash val="solid"/>
                <a:miter/>
              </a:ln>
            </p:spPr>
            <p:txBody>
              <a:bodyPr rtlCol="0" anchor="ctr"/>
              <a:lstStyle/>
              <a:p>
                <a:endParaRPr lang="zh-CN" altLang="en-US"/>
              </a:p>
            </p:txBody>
          </p:sp>
          <p:sp>
            <p:nvSpPr>
              <p:cNvPr id="316" name="任意多边形: 形状 315">
                <a:extLst>
                  <a:ext uri="{FF2B5EF4-FFF2-40B4-BE49-F238E27FC236}">
                    <a16:creationId xmlns:a16="http://schemas.microsoft.com/office/drawing/2014/main" id="{E26A7C8C-B341-2F62-A1FA-6B0D22E90B7B}"/>
                  </a:ext>
                </a:extLst>
              </p:cNvPr>
              <p:cNvSpPr/>
              <p:nvPr/>
            </p:nvSpPr>
            <p:spPr>
              <a:xfrm>
                <a:off x="10261454" y="4585090"/>
                <a:ext cx="24229" cy="22078"/>
              </a:xfrm>
              <a:custGeom>
                <a:avLst/>
                <a:gdLst>
                  <a:gd name="connsiteX0" fmla="*/ 24229 w 24229"/>
                  <a:gd name="connsiteY0" fmla="*/ 6114 h 22078"/>
                  <a:gd name="connsiteX1" fmla="*/ 12115 w 24229"/>
                  <a:gd name="connsiteY1" fmla="*/ 22078 h 22078"/>
                  <a:gd name="connsiteX2" fmla="*/ 0 w 24229"/>
                  <a:gd name="connsiteY2" fmla="*/ 6114 h 22078"/>
                  <a:gd name="connsiteX3" fmla="*/ 6114 w 24229"/>
                  <a:gd name="connsiteY3" fmla="*/ 0 h 22078"/>
                  <a:gd name="connsiteX4" fmla="*/ 12115 w 24229"/>
                  <a:gd name="connsiteY4" fmla="*/ 7246 h 22078"/>
                  <a:gd name="connsiteX5" fmla="*/ 18228 w 24229"/>
                  <a:gd name="connsiteY5" fmla="*/ 0 h 22078"/>
                  <a:gd name="connsiteX6" fmla="*/ 24229 w 24229"/>
                  <a:gd name="connsiteY6" fmla="*/ 6114 h 2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8">
                    <a:moveTo>
                      <a:pt x="24229" y="6114"/>
                    </a:moveTo>
                    <a:cubicBezTo>
                      <a:pt x="24229" y="11096"/>
                      <a:pt x="20493" y="16644"/>
                      <a:pt x="12115" y="22078"/>
                    </a:cubicBezTo>
                    <a:cubicBezTo>
                      <a:pt x="3849" y="16644"/>
                      <a:pt x="0" y="10756"/>
                      <a:pt x="0" y="6114"/>
                    </a:cubicBezTo>
                    <a:cubicBezTo>
                      <a:pt x="0" y="2740"/>
                      <a:pt x="2740" y="0"/>
                      <a:pt x="6114" y="0"/>
                    </a:cubicBezTo>
                    <a:cubicBezTo>
                      <a:pt x="9397" y="0"/>
                      <a:pt x="12115" y="3963"/>
                      <a:pt x="12115" y="7246"/>
                    </a:cubicBezTo>
                    <a:cubicBezTo>
                      <a:pt x="12069" y="3646"/>
                      <a:pt x="14673" y="566"/>
                      <a:pt x="18228" y="0"/>
                    </a:cubicBezTo>
                    <a:cubicBezTo>
                      <a:pt x="21557" y="57"/>
                      <a:pt x="24229" y="2785"/>
                      <a:pt x="24229" y="6114"/>
                    </a:cubicBezTo>
                    <a:close/>
                  </a:path>
                </a:pathLst>
              </a:custGeom>
              <a:solidFill>
                <a:srgbClr val="FFFFFF"/>
              </a:solidFill>
              <a:ln w="11316" cap="flat">
                <a:noFill/>
                <a:prstDash val="solid"/>
                <a:miter/>
              </a:ln>
            </p:spPr>
            <p:txBody>
              <a:bodyPr rtlCol="0" anchor="ctr"/>
              <a:lstStyle/>
              <a:p>
                <a:endParaRPr lang="zh-CN" altLang="en-US"/>
              </a:p>
            </p:txBody>
          </p:sp>
          <p:sp>
            <p:nvSpPr>
              <p:cNvPr id="317" name="任意多边形: 形状 316">
                <a:extLst>
                  <a:ext uri="{FF2B5EF4-FFF2-40B4-BE49-F238E27FC236}">
                    <a16:creationId xmlns:a16="http://schemas.microsoft.com/office/drawing/2014/main" id="{8A8AF9A7-9852-00AE-09B2-BE605D47A341}"/>
                  </a:ext>
                </a:extLst>
              </p:cNvPr>
              <p:cNvSpPr/>
              <p:nvPr/>
            </p:nvSpPr>
            <p:spPr>
              <a:xfrm>
                <a:off x="9530384" y="4819798"/>
                <a:ext cx="24229" cy="22077"/>
              </a:xfrm>
              <a:custGeom>
                <a:avLst/>
                <a:gdLst>
                  <a:gd name="connsiteX0" fmla="*/ 24230 w 24229"/>
                  <a:gd name="connsiteY0" fmla="*/ 6001 h 22077"/>
                  <a:gd name="connsiteX1" fmla="*/ 12115 w 24229"/>
                  <a:gd name="connsiteY1" fmla="*/ 22078 h 22077"/>
                  <a:gd name="connsiteX2" fmla="*/ 0 w 24229"/>
                  <a:gd name="connsiteY2" fmla="*/ 6001 h 22077"/>
                  <a:gd name="connsiteX3" fmla="*/ 6114 w 24229"/>
                  <a:gd name="connsiteY3" fmla="*/ 0 h 22077"/>
                  <a:gd name="connsiteX4" fmla="*/ 12115 w 24229"/>
                  <a:gd name="connsiteY4" fmla="*/ 7246 h 22077"/>
                  <a:gd name="connsiteX5" fmla="*/ 18229 w 24229"/>
                  <a:gd name="connsiteY5" fmla="*/ 0 h 22077"/>
                  <a:gd name="connsiteX6" fmla="*/ 24230 w 24229"/>
                  <a:gd name="connsiteY6" fmla="*/ 6001 h 22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7">
                    <a:moveTo>
                      <a:pt x="24230" y="6001"/>
                    </a:moveTo>
                    <a:cubicBezTo>
                      <a:pt x="24230" y="11095"/>
                      <a:pt x="20493" y="16644"/>
                      <a:pt x="12115" y="22078"/>
                    </a:cubicBezTo>
                    <a:cubicBezTo>
                      <a:pt x="3849" y="16644"/>
                      <a:pt x="0" y="10756"/>
                      <a:pt x="0" y="6001"/>
                    </a:cubicBezTo>
                    <a:cubicBezTo>
                      <a:pt x="57" y="2672"/>
                      <a:pt x="2785" y="0"/>
                      <a:pt x="6114" y="0"/>
                    </a:cubicBezTo>
                    <a:cubicBezTo>
                      <a:pt x="9398" y="0"/>
                      <a:pt x="12115" y="3963"/>
                      <a:pt x="12115" y="7246"/>
                    </a:cubicBezTo>
                    <a:cubicBezTo>
                      <a:pt x="12069" y="3646"/>
                      <a:pt x="14673" y="566"/>
                      <a:pt x="18229" y="0"/>
                    </a:cubicBezTo>
                    <a:cubicBezTo>
                      <a:pt x="21546" y="0"/>
                      <a:pt x="24230" y="2683"/>
                      <a:pt x="24230" y="6001"/>
                    </a:cubicBezTo>
                    <a:close/>
                  </a:path>
                </a:pathLst>
              </a:custGeom>
              <a:solidFill>
                <a:srgbClr val="FFFFFF"/>
              </a:solidFill>
              <a:ln w="11316" cap="flat">
                <a:noFill/>
                <a:prstDash val="solid"/>
                <a:miter/>
              </a:ln>
            </p:spPr>
            <p:txBody>
              <a:bodyPr rtlCol="0" anchor="ctr"/>
              <a:lstStyle/>
              <a:p>
                <a:endParaRPr lang="zh-CN" altLang="en-US"/>
              </a:p>
            </p:txBody>
          </p:sp>
          <p:sp>
            <p:nvSpPr>
              <p:cNvPr id="318" name="任意多边形: 形状 317">
                <a:extLst>
                  <a:ext uri="{FF2B5EF4-FFF2-40B4-BE49-F238E27FC236}">
                    <a16:creationId xmlns:a16="http://schemas.microsoft.com/office/drawing/2014/main" id="{7F841EB6-B161-F663-F0E5-1BB5E8FEAC2E}"/>
                  </a:ext>
                </a:extLst>
              </p:cNvPr>
              <p:cNvSpPr/>
              <p:nvPr/>
            </p:nvSpPr>
            <p:spPr>
              <a:xfrm>
                <a:off x="9642813" y="4819798"/>
                <a:ext cx="24342" cy="22077"/>
              </a:xfrm>
              <a:custGeom>
                <a:avLst/>
                <a:gdLst>
                  <a:gd name="connsiteX0" fmla="*/ 24343 w 24342"/>
                  <a:gd name="connsiteY0" fmla="*/ 6001 h 22077"/>
                  <a:gd name="connsiteX1" fmla="*/ 12115 w 24342"/>
                  <a:gd name="connsiteY1" fmla="*/ 22078 h 22077"/>
                  <a:gd name="connsiteX2" fmla="*/ 0 w 24342"/>
                  <a:gd name="connsiteY2" fmla="*/ 6001 h 22077"/>
                  <a:gd name="connsiteX3" fmla="*/ 6114 w 24342"/>
                  <a:gd name="connsiteY3" fmla="*/ 0 h 22077"/>
                  <a:gd name="connsiteX4" fmla="*/ 12115 w 24342"/>
                  <a:gd name="connsiteY4" fmla="*/ 7246 h 22077"/>
                  <a:gd name="connsiteX5" fmla="*/ 18229 w 24342"/>
                  <a:gd name="connsiteY5" fmla="*/ 0 h 22077"/>
                  <a:gd name="connsiteX6" fmla="*/ 24343 w 24342"/>
                  <a:gd name="connsiteY6" fmla="*/ 6001 h 22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42" h="22077">
                    <a:moveTo>
                      <a:pt x="24343" y="6001"/>
                    </a:moveTo>
                    <a:cubicBezTo>
                      <a:pt x="24343" y="11095"/>
                      <a:pt x="20493" y="16644"/>
                      <a:pt x="12115" y="22078"/>
                    </a:cubicBezTo>
                    <a:cubicBezTo>
                      <a:pt x="3850" y="16644"/>
                      <a:pt x="0" y="10756"/>
                      <a:pt x="0" y="6001"/>
                    </a:cubicBezTo>
                    <a:cubicBezTo>
                      <a:pt x="57" y="2672"/>
                      <a:pt x="2785" y="0"/>
                      <a:pt x="6114" y="0"/>
                    </a:cubicBezTo>
                    <a:cubicBezTo>
                      <a:pt x="9511" y="0"/>
                      <a:pt x="12115" y="3963"/>
                      <a:pt x="12115" y="7246"/>
                    </a:cubicBezTo>
                    <a:cubicBezTo>
                      <a:pt x="12069" y="3646"/>
                      <a:pt x="14674" y="566"/>
                      <a:pt x="18229" y="0"/>
                    </a:cubicBezTo>
                    <a:cubicBezTo>
                      <a:pt x="21558" y="0"/>
                      <a:pt x="24286" y="2672"/>
                      <a:pt x="24343" y="6001"/>
                    </a:cubicBezTo>
                    <a:close/>
                  </a:path>
                </a:pathLst>
              </a:custGeom>
              <a:solidFill>
                <a:srgbClr val="FFFFFF"/>
              </a:solidFill>
              <a:ln w="11316" cap="flat">
                <a:noFill/>
                <a:prstDash val="solid"/>
                <a:miter/>
              </a:ln>
            </p:spPr>
            <p:txBody>
              <a:bodyPr rtlCol="0" anchor="ctr"/>
              <a:lstStyle/>
              <a:p>
                <a:endParaRPr lang="zh-CN" altLang="en-US"/>
              </a:p>
            </p:txBody>
          </p:sp>
          <p:sp>
            <p:nvSpPr>
              <p:cNvPr id="319" name="任意多边形: 形状 318">
                <a:extLst>
                  <a:ext uri="{FF2B5EF4-FFF2-40B4-BE49-F238E27FC236}">
                    <a16:creationId xmlns:a16="http://schemas.microsoft.com/office/drawing/2014/main" id="{D4A6CEA2-A02E-2EFE-7149-06B3DCA8F8FD}"/>
                  </a:ext>
                </a:extLst>
              </p:cNvPr>
              <p:cNvSpPr/>
              <p:nvPr/>
            </p:nvSpPr>
            <p:spPr>
              <a:xfrm>
                <a:off x="9755355" y="4819798"/>
                <a:ext cx="24229" cy="22077"/>
              </a:xfrm>
              <a:custGeom>
                <a:avLst/>
                <a:gdLst>
                  <a:gd name="connsiteX0" fmla="*/ 24230 w 24229"/>
                  <a:gd name="connsiteY0" fmla="*/ 6001 h 22077"/>
                  <a:gd name="connsiteX1" fmla="*/ 12115 w 24229"/>
                  <a:gd name="connsiteY1" fmla="*/ 22078 h 22077"/>
                  <a:gd name="connsiteX2" fmla="*/ 0 w 24229"/>
                  <a:gd name="connsiteY2" fmla="*/ 6001 h 22077"/>
                  <a:gd name="connsiteX3" fmla="*/ 6001 w 24229"/>
                  <a:gd name="connsiteY3" fmla="*/ 0 h 22077"/>
                  <a:gd name="connsiteX4" fmla="*/ 12115 w 24229"/>
                  <a:gd name="connsiteY4" fmla="*/ 7246 h 22077"/>
                  <a:gd name="connsiteX5" fmla="*/ 18115 w 24229"/>
                  <a:gd name="connsiteY5" fmla="*/ 0 h 22077"/>
                  <a:gd name="connsiteX6" fmla="*/ 24230 w 24229"/>
                  <a:gd name="connsiteY6" fmla="*/ 6001 h 22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7">
                    <a:moveTo>
                      <a:pt x="24230" y="6001"/>
                    </a:moveTo>
                    <a:cubicBezTo>
                      <a:pt x="24230" y="11095"/>
                      <a:pt x="20380" y="16644"/>
                      <a:pt x="12115" y="22078"/>
                    </a:cubicBezTo>
                    <a:cubicBezTo>
                      <a:pt x="3736" y="16644"/>
                      <a:pt x="0" y="10756"/>
                      <a:pt x="0" y="6001"/>
                    </a:cubicBezTo>
                    <a:cubicBezTo>
                      <a:pt x="0" y="2683"/>
                      <a:pt x="2683" y="0"/>
                      <a:pt x="6001" y="0"/>
                    </a:cubicBezTo>
                    <a:cubicBezTo>
                      <a:pt x="9556" y="566"/>
                      <a:pt x="12160" y="3646"/>
                      <a:pt x="12115" y="7246"/>
                    </a:cubicBezTo>
                    <a:cubicBezTo>
                      <a:pt x="12115" y="3963"/>
                      <a:pt x="14832" y="0"/>
                      <a:pt x="18115" y="0"/>
                    </a:cubicBezTo>
                    <a:cubicBezTo>
                      <a:pt x="21444" y="0"/>
                      <a:pt x="24173" y="2672"/>
                      <a:pt x="24230" y="6001"/>
                    </a:cubicBezTo>
                    <a:close/>
                  </a:path>
                </a:pathLst>
              </a:custGeom>
              <a:solidFill>
                <a:srgbClr val="FFFFFF"/>
              </a:solidFill>
              <a:ln w="11316" cap="flat">
                <a:noFill/>
                <a:prstDash val="solid"/>
                <a:miter/>
              </a:ln>
            </p:spPr>
            <p:txBody>
              <a:bodyPr rtlCol="0" anchor="ctr"/>
              <a:lstStyle/>
              <a:p>
                <a:endParaRPr lang="zh-CN" altLang="en-US"/>
              </a:p>
            </p:txBody>
          </p:sp>
          <p:sp>
            <p:nvSpPr>
              <p:cNvPr id="320" name="任意多边形: 形状 319">
                <a:extLst>
                  <a:ext uri="{FF2B5EF4-FFF2-40B4-BE49-F238E27FC236}">
                    <a16:creationId xmlns:a16="http://schemas.microsoft.com/office/drawing/2014/main" id="{E677AC1E-9A99-2777-879A-FD5B63B62EBD}"/>
                  </a:ext>
                </a:extLst>
              </p:cNvPr>
              <p:cNvSpPr/>
              <p:nvPr/>
            </p:nvSpPr>
            <p:spPr>
              <a:xfrm>
                <a:off x="9867784" y="4819798"/>
                <a:ext cx="24229" cy="22077"/>
              </a:xfrm>
              <a:custGeom>
                <a:avLst/>
                <a:gdLst>
                  <a:gd name="connsiteX0" fmla="*/ 24229 w 24229"/>
                  <a:gd name="connsiteY0" fmla="*/ 6001 h 22077"/>
                  <a:gd name="connsiteX1" fmla="*/ 12114 w 24229"/>
                  <a:gd name="connsiteY1" fmla="*/ 22078 h 22077"/>
                  <a:gd name="connsiteX2" fmla="*/ 0 w 24229"/>
                  <a:gd name="connsiteY2" fmla="*/ 6001 h 22077"/>
                  <a:gd name="connsiteX3" fmla="*/ 6114 w 24229"/>
                  <a:gd name="connsiteY3" fmla="*/ 0 h 22077"/>
                  <a:gd name="connsiteX4" fmla="*/ 12114 w 24229"/>
                  <a:gd name="connsiteY4" fmla="*/ 7246 h 22077"/>
                  <a:gd name="connsiteX5" fmla="*/ 18228 w 24229"/>
                  <a:gd name="connsiteY5" fmla="*/ 0 h 22077"/>
                  <a:gd name="connsiteX6" fmla="*/ 24229 w 24229"/>
                  <a:gd name="connsiteY6" fmla="*/ 6001 h 22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7">
                    <a:moveTo>
                      <a:pt x="24229" y="6001"/>
                    </a:moveTo>
                    <a:cubicBezTo>
                      <a:pt x="24229" y="11095"/>
                      <a:pt x="20493" y="16644"/>
                      <a:pt x="12114" y="22078"/>
                    </a:cubicBezTo>
                    <a:cubicBezTo>
                      <a:pt x="3849" y="16644"/>
                      <a:pt x="0" y="10756"/>
                      <a:pt x="0" y="6001"/>
                    </a:cubicBezTo>
                    <a:cubicBezTo>
                      <a:pt x="56" y="2672"/>
                      <a:pt x="2785" y="0"/>
                      <a:pt x="6114" y="0"/>
                    </a:cubicBezTo>
                    <a:cubicBezTo>
                      <a:pt x="9511" y="0"/>
                      <a:pt x="12114" y="3963"/>
                      <a:pt x="12114" y="7246"/>
                    </a:cubicBezTo>
                    <a:cubicBezTo>
                      <a:pt x="12069" y="3646"/>
                      <a:pt x="14673" y="566"/>
                      <a:pt x="18228" y="0"/>
                    </a:cubicBezTo>
                    <a:cubicBezTo>
                      <a:pt x="21546" y="0"/>
                      <a:pt x="24229" y="2683"/>
                      <a:pt x="24229" y="6001"/>
                    </a:cubicBezTo>
                    <a:close/>
                  </a:path>
                </a:pathLst>
              </a:custGeom>
              <a:solidFill>
                <a:srgbClr val="FFFFFF"/>
              </a:solidFill>
              <a:ln w="11316" cap="flat">
                <a:noFill/>
                <a:prstDash val="solid"/>
                <a:miter/>
              </a:ln>
            </p:spPr>
            <p:txBody>
              <a:bodyPr rtlCol="0" anchor="ctr"/>
              <a:lstStyle/>
              <a:p>
                <a:endParaRPr lang="zh-CN" altLang="en-US"/>
              </a:p>
            </p:txBody>
          </p:sp>
          <p:sp>
            <p:nvSpPr>
              <p:cNvPr id="321" name="任意多边形: 形状 320">
                <a:extLst>
                  <a:ext uri="{FF2B5EF4-FFF2-40B4-BE49-F238E27FC236}">
                    <a16:creationId xmlns:a16="http://schemas.microsoft.com/office/drawing/2014/main" id="{7BBEBF60-735C-8995-C01E-D8F6486FA18C}"/>
                  </a:ext>
                </a:extLst>
              </p:cNvPr>
              <p:cNvSpPr/>
              <p:nvPr/>
            </p:nvSpPr>
            <p:spPr>
              <a:xfrm>
                <a:off x="9980325" y="4819798"/>
                <a:ext cx="24229" cy="22077"/>
              </a:xfrm>
              <a:custGeom>
                <a:avLst/>
                <a:gdLst>
                  <a:gd name="connsiteX0" fmla="*/ 24230 w 24229"/>
                  <a:gd name="connsiteY0" fmla="*/ 6001 h 22077"/>
                  <a:gd name="connsiteX1" fmla="*/ 12115 w 24229"/>
                  <a:gd name="connsiteY1" fmla="*/ 22078 h 22077"/>
                  <a:gd name="connsiteX2" fmla="*/ 0 w 24229"/>
                  <a:gd name="connsiteY2" fmla="*/ 6001 h 22077"/>
                  <a:gd name="connsiteX3" fmla="*/ 6001 w 24229"/>
                  <a:gd name="connsiteY3" fmla="*/ 0 h 22077"/>
                  <a:gd name="connsiteX4" fmla="*/ 12115 w 24229"/>
                  <a:gd name="connsiteY4" fmla="*/ 7246 h 22077"/>
                  <a:gd name="connsiteX5" fmla="*/ 18115 w 24229"/>
                  <a:gd name="connsiteY5" fmla="*/ 0 h 22077"/>
                  <a:gd name="connsiteX6" fmla="*/ 24230 w 24229"/>
                  <a:gd name="connsiteY6" fmla="*/ 6001 h 22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7">
                    <a:moveTo>
                      <a:pt x="24230" y="6001"/>
                    </a:moveTo>
                    <a:cubicBezTo>
                      <a:pt x="24230" y="11095"/>
                      <a:pt x="20380" y="16644"/>
                      <a:pt x="12115" y="22078"/>
                    </a:cubicBezTo>
                    <a:cubicBezTo>
                      <a:pt x="3736" y="16644"/>
                      <a:pt x="0" y="10756"/>
                      <a:pt x="0" y="6001"/>
                    </a:cubicBezTo>
                    <a:cubicBezTo>
                      <a:pt x="0" y="2683"/>
                      <a:pt x="2683" y="0"/>
                      <a:pt x="6001" y="0"/>
                    </a:cubicBezTo>
                    <a:cubicBezTo>
                      <a:pt x="9556" y="566"/>
                      <a:pt x="12160" y="3646"/>
                      <a:pt x="12115" y="7246"/>
                    </a:cubicBezTo>
                    <a:cubicBezTo>
                      <a:pt x="12115" y="3963"/>
                      <a:pt x="14832" y="0"/>
                      <a:pt x="18115" y="0"/>
                    </a:cubicBezTo>
                    <a:cubicBezTo>
                      <a:pt x="21444" y="0"/>
                      <a:pt x="24173" y="2672"/>
                      <a:pt x="24230" y="6001"/>
                    </a:cubicBezTo>
                    <a:close/>
                  </a:path>
                </a:pathLst>
              </a:custGeom>
              <a:solidFill>
                <a:srgbClr val="FFFFFF"/>
              </a:solidFill>
              <a:ln w="11316" cap="flat">
                <a:noFill/>
                <a:prstDash val="solid"/>
                <a:miter/>
              </a:ln>
            </p:spPr>
            <p:txBody>
              <a:bodyPr rtlCol="0" anchor="ctr"/>
              <a:lstStyle/>
              <a:p>
                <a:endParaRPr lang="zh-CN" altLang="en-US"/>
              </a:p>
            </p:txBody>
          </p:sp>
          <p:sp>
            <p:nvSpPr>
              <p:cNvPr id="322" name="任意多边形: 形状 321">
                <a:extLst>
                  <a:ext uri="{FF2B5EF4-FFF2-40B4-BE49-F238E27FC236}">
                    <a16:creationId xmlns:a16="http://schemas.microsoft.com/office/drawing/2014/main" id="{47F2AB67-4372-E5A9-5D0D-208B7692A5D7}"/>
                  </a:ext>
                </a:extLst>
              </p:cNvPr>
              <p:cNvSpPr/>
              <p:nvPr/>
            </p:nvSpPr>
            <p:spPr>
              <a:xfrm>
                <a:off x="10092754" y="4819798"/>
                <a:ext cx="24229" cy="22077"/>
              </a:xfrm>
              <a:custGeom>
                <a:avLst/>
                <a:gdLst>
                  <a:gd name="connsiteX0" fmla="*/ 24229 w 24229"/>
                  <a:gd name="connsiteY0" fmla="*/ 6001 h 22077"/>
                  <a:gd name="connsiteX1" fmla="*/ 12114 w 24229"/>
                  <a:gd name="connsiteY1" fmla="*/ 22078 h 22077"/>
                  <a:gd name="connsiteX2" fmla="*/ 0 w 24229"/>
                  <a:gd name="connsiteY2" fmla="*/ 6001 h 22077"/>
                  <a:gd name="connsiteX3" fmla="*/ 6114 w 24229"/>
                  <a:gd name="connsiteY3" fmla="*/ 0 h 22077"/>
                  <a:gd name="connsiteX4" fmla="*/ 12114 w 24229"/>
                  <a:gd name="connsiteY4" fmla="*/ 7246 h 22077"/>
                  <a:gd name="connsiteX5" fmla="*/ 18228 w 24229"/>
                  <a:gd name="connsiteY5" fmla="*/ 0 h 22077"/>
                  <a:gd name="connsiteX6" fmla="*/ 24229 w 24229"/>
                  <a:gd name="connsiteY6" fmla="*/ 6001 h 22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7">
                    <a:moveTo>
                      <a:pt x="24229" y="6001"/>
                    </a:moveTo>
                    <a:cubicBezTo>
                      <a:pt x="24229" y="11095"/>
                      <a:pt x="20493" y="16644"/>
                      <a:pt x="12114" y="22078"/>
                    </a:cubicBezTo>
                    <a:cubicBezTo>
                      <a:pt x="3849" y="16644"/>
                      <a:pt x="0" y="10756"/>
                      <a:pt x="0" y="6001"/>
                    </a:cubicBezTo>
                    <a:cubicBezTo>
                      <a:pt x="57" y="2672"/>
                      <a:pt x="2785" y="0"/>
                      <a:pt x="6114" y="0"/>
                    </a:cubicBezTo>
                    <a:cubicBezTo>
                      <a:pt x="9397" y="0"/>
                      <a:pt x="12114" y="3963"/>
                      <a:pt x="12114" y="7246"/>
                    </a:cubicBezTo>
                    <a:cubicBezTo>
                      <a:pt x="12069" y="3646"/>
                      <a:pt x="14673" y="566"/>
                      <a:pt x="18228" y="0"/>
                    </a:cubicBezTo>
                    <a:cubicBezTo>
                      <a:pt x="21546" y="0"/>
                      <a:pt x="24229" y="2683"/>
                      <a:pt x="24229" y="6001"/>
                    </a:cubicBezTo>
                    <a:close/>
                  </a:path>
                </a:pathLst>
              </a:custGeom>
              <a:solidFill>
                <a:srgbClr val="FFFFFF"/>
              </a:solidFill>
              <a:ln w="11316" cap="flat">
                <a:noFill/>
                <a:prstDash val="solid"/>
                <a:miter/>
              </a:ln>
            </p:spPr>
            <p:txBody>
              <a:bodyPr rtlCol="0" anchor="ctr"/>
              <a:lstStyle/>
              <a:p>
                <a:endParaRPr lang="zh-CN" altLang="en-US"/>
              </a:p>
            </p:txBody>
          </p:sp>
          <p:sp>
            <p:nvSpPr>
              <p:cNvPr id="323" name="任意多边形: 形状 322">
                <a:extLst>
                  <a:ext uri="{FF2B5EF4-FFF2-40B4-BE49-F238E27FC236}">
                    <a16:creationId xmlns:a16="http://schemas.microsoft.com/office/drawing/2014/main" id="{835F43D0-7AA5-5653-ACFB-77B38D2A1D14}"/>
                  </a:ext>
                </a:extLst>
              </p:cNvPr>
              <p:cNvSpPr/>
              <p:nvPr/>
            </p:nvSpPr>
            <p:spPr>
              <a:xfrm>
                <a:off x="10205183" y="4819798"/>
                <a:ext cx="24342" cy="22077"/>
              </a:xfrm>
              <a:custGeom>
                <a:avLst/>
                <a:gdLst>
                  <a:gd name="connsiteX0" fmla="*/ 24342 w 24342"/>
                  <a:gd name="connsiteY0" fmla="*/ 6001 h 22077"/>
                  <a:gd name="connsiteX1" fmla="*/ 12115 w 24342"/>
                  <a:gd name="connsiteY1" fmla="*/ 22078 h 22077"/>
                  <a:gd name="connsiteX2" fmla="*/ 0 w 24342"/>
                  <a:gd name="connsiteY2" fmla="*/ 6001 h 22077"/>
                  <a:gd name="connsiteX3" fmla="*/ 6114 w 24342"/>
                  <a:gd name="connsiteY3" fmla="*/ 0 h 22077"/>
                  <a:gd name="connsiteX4" fmla="*/ 12115 w 24342"/>
                  <a:gd name="connsiteY4" fmla="*/ 7246 h 22077"/>
                  <a:gd name="connsiteX5" fmla="*/ 18228 w 24342"/>
                  <a:gd name="connsiteY5" fmla="*/ 0 h 22077"/>
                  <a:gd name="connsiteX6" fmla="*/ 24342 w 24342"/>
                  <a:gd name="connsiteY6" fmla="*/ 6001 h 22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42" h="22077">
                    <a:moveTo>
                      <a:pt x="24342" y="6001"/>
                    </a:moveTo>
                    <a:cubicBezTo>
                      <a:pt x="24342" y="11095"/>
                      <a:pt x="20493" y="16644"/>
                      <a:pt x="12115" y="22078"/>
                    </a:cubicBezTo>
                    <a:cubicBezTo>
                      <a:pt x="3849" y="16644"/>
                      <a:pt x="0" y="10756"/>
                      <a:pt x="0" y="6001"/>
                    </a:cubicBezTo>
                    <a:cubicBezTo>
                      <a:pt x="57" y="2672"/>
                      <a:pt x="2785" y="0"/>
                      <a:pt x="6114" y="0"/>
                    </a:cubicBezTo>
                    <a:cubicBezTo>
                      <a:pt x="9511" y="0"/>
                      <a:pt x="12115" y="3963"/>
                      <a:pt x="12115" y="7246"/>
                    </a:cubicBezTo>
                    <a:cubicBezTo>
                      <a:pt x="12069" y="3646"/>
                      <a:pt x="14673" y="566"/>
                      <a:pt x="18228" y="0"/>
                    </a:cubicBezTo>
                    <a:cubicBezTo>
                      <a:pt x="21557" y="0"/>
                      <a:pt x="24286" y="2672"/>
                      <a:pt x="24342" y="6001"/>
                    </a:cubicBezTo>
                    <a:close/>
                  </a:path>
                </a:pathLst>
              </a:custGeom>
              <a:solidFill>
                <a:srgbClr val="FFFFFF"/>
              </a:solidFill>
              <a:ln w="11316" cap="flat">
                <a:noFill/>
                <a:prstDash val="solid"/>
                <a:miter/>
              </a:ln>
            </p:spPr>
            <p:txBody>
              <a:bodyPr rtlCol="0" anchor="ctr"/>
              <a:lstStyle/>
              <a:p>
                <a:endParaRPr lang="zh-CN" altLang="en-US"/>
              </a:p>
            </p:txBody>
          </p:sp>
          <p:sp>
            <p:nvSpPr>
              <p:cNvPr id="324" name="任意多边形: 形状 323">
                <a:extLst>
                  <a:ext uri="{FF2B5EF4-FFF2-40B4-BE49-F238E27FC236}">
                    <a16:creationId xmlns:a16="http://schemas.microsoft.com/office/drawing/2014/main" id="{9936EBDA-16D3-D02E-73C0-2114AC638B95}"/>
                  </a:ext>
                </a:extLst>
              </p:cNvPr>
              <p:cNvSpPr/>
              <p:nvPr/>
            </p:nvSpPr>
            <p:spPr>
              <a:xfrm>
                <a:off x="10317725" y="4819798"/>
                <a:ext cx="24229" cy="22077"/>
              </a:xfrm>
              <a:custGeom>
                <a:avLst/>
                <a:gdLst>
                  <a:gd name="connsiteX0" fmla="*/ 24229 w 24229"/>
                  <a:gd name="connsiteY0" fmla="*/ 6001 h 22077"/>
                  <a:gd name="connsiteX1" fmla="*/ 12115 w 24229"/>
                  <a:gd name="connsiteY1" fmla="*/ 22078 h 22077"/>
                  <a:gd name="connsiteX2" fmla="*/ 0 w 24229"/>
                  <a:gd name="connsiteY2" fmla="*/ 6001 h 22077"/>
                  <a:gd name="connsiteX3" fmla="*/ 6001 w 24229"/>
                  <a:gd name="connsiteY3" fmla="*/ 0 h 22077"/>
                  <a:gd name="connsiteX4" fmla="*/ 12115 w 24229"/>
                  <a:gd name="connsiteY4" fmla="*/ 7246 h 22077"/>
                  <a:gd name="connsiteX5" fmla="*/ 18115 w 24229"/>
                  <a:gd name="connsiteY5" fmla="*/ 0 h 22077"/>
                  <a:gd name="connsiteX6" fmla="*/ 24229 w 24229"/>
                  <a:gd name="connsiteY6" fmla="*/ 6001 h 22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2077">
                    <a:moveTo>
                      <a:pt x="24229" y="6001"/>
                    </a:moveTo>
                    <a:cubicBezTo>
                      <a:pt x="24229" y="11095"/>
                      <a:pt x="20380" y="16644"/>
                      <a:pt x="12115" y="22078"/>
                    </a:cubicBezTo>
                    <a:cubicBezTo>
                      <a:pt x="3736" y="16644"/>
                      <a:pt x="0" y="10756"/>
                      <a:pt x="0" y="6001"/>
                    </a:cubicBezTo>
                    <a:cubicBezTo>
                      <a:pt x="0" y="2683"/>
                      <a:pt x="2683" y="0"/>
                      <a:pt x="6001" y="0"/>
                    </a:cubicBezTo>
                    <a:cubicBezTo>
                      <a:pt x="9556" y="566"/>
                      <a:pt x="12160" y="3646"/>
                      <a:pt x="12115" y="7246"/>
                    </a:cubicBezTo>
                    <a:cubicBezTo>
                      <a:pt x="12115" y="3963"/>
                      <a:pt x="14832" y="0"/>
                      <a:pt x="18115" y="0"/>
                    </a:cubicBezTo>
                    <a:cubicBezTo>
                      <a:pt x="21444" y="0"/>
                      <a:pt x="24173" y="2672"/>
                      <a:pt x="24229" y="6001"/>
                    </a:cubicBezTo>
                    <a:close/>
                  </a:path>
                </a:pathLst>
              </a:custGeom>
              <a:solidFill>
                <a:srgbClr val="FFFFFF"/>
              </a:solidFill>
              <a:ln w="11316" cap="flat">
                <a:noFill/>
                <a:prstDash val="solid"/>
                <a:miter/>
              </a:ln>
            </p:spPr>
            <p:txBody>
              <a:bodyPr rtlCol="0" anchor="ctr"/>
              <a:lstStyle/>
              <a:p>
                <a:endParaRPr lang="zh-CN" altLang="en-US"/>
              </a:p>
            </p:txBody>
          </p:sp>
          <p:sp>
            <p:nvSpPr>
              <p:cNvPr id="325" name="任意多边形: 形状 324">
                <a:extLst>
                  <a:ext uri="{FF2B5EF4-FFF2-40B4-BE49-F238E27FC236}">
                    <a16:creationId xmlns:a16="http://schemas.microsoft.com/office/drawing/2014/main" id="{9079AD89-1B8F-E346-663A-8BDF15D1E054}"/>
                  </a:ext>
                </a:extLst>
              </p:cNvPr>
              <p:cNvSpPr/>
              <p:nvPr/>
            </p:nvSpPr>
            <p:spPr>
              <a:xfrm>
                <a:off x="9586655" y="4743713"/>
                <a:ext cx="24229" cy="21964"/>
              </a:xfrm>
              <a:custGeom>
                <a:avLst/>
                <a:gdLst>
                  <a:gd name="connsiteX0" fmla="*/ 24230 w 24229"/>
                  <a:gd name="connsiteY0" fmla="*/ 6001 h 21964"/>
                  <a:gd name="connsiteX1" fmla="*/ 12115 w 24229"/>
                  <a:gd name="connsiteY1" fmla="*/ 21965 h 21964"/>
                  <a:gd name="connsiteX2" fmla="*/ 0 w 24229"/>
                  <a:gd name="connsiteY2" fmla="*/ 6001 h 21964"/>
                  <a:gd name="connsiteX3" fmla="*/ 6001 w 24229"/>
                  <a:gd name="connsiteY3" fmla="*/ 0 h 21964"/>
                  <a:gd name="connsiteX4" fmla="*/ 11232 w 24229"/>
                  <a:gd name="connsiteY4" fmla="*/ 6884 h 21964"/>
                  <a:gd name="connsiteX5" fmla="*/ 18115 w 24229"/>
                  <a:gd name="connsiteY5" fmla="*/ 1664 h 21964"/>
                  <a:gd name="connsiteX6" fmla="*/ 18115 w 24229"/>
                  <a:gd name="connsiteY6" fmla="*/ 0 h 21964"/>
                  <a:gd name="connsiteX7" fmla="*/ 24230 w 24229"/>
                  <a:gd name="connsiteY7"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29" h="21964">
                    <a:moveTo>
                      <a:pt x="24230" y="6001"/>
                    </a:moveTo>
                    <a:cubicBezTo>
                      <a:pt x="24230" y="10982"/>
                      <a:pt x="20380" y="16530"/>
                      <a:pt x="12115" y="21965"/>
                    </a:cubicBezTo>
                    <a:cubicBezTo>
                      <a:pt x="3736" y="16530"/>
                      <a:pt x="0" y="10643"/>
                      <a:pt x="0" y="6001"/>
                    </a:cubicBezTo>
                    <a:cubicBezTo>
                      <a:pt x="0" y="2683"/>
                      <a:pt x="2683" y="0"/>
                      <a:pt x="6001" y="0"/>
                    </a:cubicBezTo>
                    <a:cubicBezTo>
                      <a:pt x="5537" y="3340"/>
                      <a:pt x="7880" y="6431"/>
                      <a:pt x="11232" y="6884"/>
                    </a:cubicBezTo>
                    <a:cubicBezTo>
                      <a:pt x="14572" y="7348"/>
                      <a:pt x="17662" y="5004"/>
                      <a:pt x="18115" y="1664"/>
                    </a:cubicBezTo>
                    <a:cubicBezTo>
                      <a:pt x="18195" y="1109"/>
                      <a:pt x="18195" y="555"/>
                      <a:pt x="18115" y="0"/>
                    </a:cubicBezTo>
                    <a:cubicBezTo>
                      <a:pt x="21444" y="0"/>
                      <a:pt x="24173" y="2672"/>
                      <a:pt x="24230" y="6001"/>
                    </a:cubicBezTo>
                    <a:close/>
                  </a:path>
                </a:pathLst>
              </a:custGeom>
              <a:solidFill>
                <a:srgbClr val="FFFFFF"/>
              </a:solidFill>
              <a:ln w="11316" cap="flat">
                <a:noFill/>
                <a:prstDash val="solid"/>
                <a:miter/>
              </a:ln>
            </p:spPr>
            <p:txBody>
              <a:bodyPr rtlCol="0" anchor="ctr"/>
              <a:lstStyle/>
              <a:p>
                <a:endParaRPr lang="zh-CN" altLang="en-US"/>
              </a:p>
            </p:txBody>
          </p:sp>
          <p:sp>
            <p:nvSpPr>
              <p:cNvPr id="326" name="任意多边形: 形状 325">
                <a:extLst>
                  <a:ext uri="{FF2B5EF4-FFF2-40B4-BE49-F238E27FC236}">
                    <a16:creationId xmlns:a16="http://schemas.microsoft.com/office/drawing/2014/main" id="{2D756E87-70F7-E41F-A051-D3452AEA4F9F}"/>
                  </a:ext>
                </a:extLst>
              </p:cNvPr>
              <p:cNvSpPr/>
              <p:nvPr/>
            </p:nvSpPr>
            <p:spPr>
              <a:xfrm>
                <a:off x="9699084" y="4743713"/>
                <a:ext cx="24229" cy="21964"/>
              </a:xfrm>
              <a:custGeom>
                <a:avLst/>
                <a:gdLst>
                  <a:gd name="connsiteX0" fmla="*/ 24230 w 24229"/>
                  <a:gd name="connsiteY0" fmla="*/ 6001 h 21964"/>
                  <a:gd name="connsiteX1" fmla="*/ 12115 w 24229"/>
                  <a:gd name="connsiteY1" fmla="*/ 21965 h 21964"/>
                  <a:gd name="connsiteX2" fmla="*/ 0 w 24229"/>
                  <a:gd name="connsiteY2" fmla="*/ 6001 h 21964"/>
                  <a:gd name="connsiteX3" fmla="*/ 6114 w 24229"/>
                  <a:gd name="connsiteY3" fmla="*/ 0 h 21964"/>
                  <a:gd name="connsiteX4" fmla="*/ 11345 w 24229"/>
                  <a:gd name="connsiteY4" fmla="*/ 6884 h 21964"/>
                  <a:gd name="connsiteX5" fmla="*/ 18229 w 24229"/>
                  <a:gd name="connsiteY5" fmla="*/ 1664 h 21964"/>
                  <a:gd name="connsiteX6" fmla="*/ 18229 w 24229"/>
                  <a:gd name="connsiteY6" fmla="*/ 0 h 21964"/>
                  <a:gd name="connsiteX7" fmla="*/ 24230 w 24229"/>
                  <a:gd name="connsiteY7"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29" h="21964">
                    <a:moveTo>
                      <a:pt x="24230" y="6001"/>
                    </a:moveTo>
                    <a:cubicBezTo>
                      <a:pt x="24230" y="10982"/>
                      <a:pt x="20493" y="16530"/>
                      <a:pt x="12115" y="21965"/>
                    </a:cubicBezTo>
                    <a:cubicBezTo>
                      <a:pt x="3849" y="16530"/>
                      <a:pt x="0" y="10643"/>
                      <a:pt x="0" y="6001"/>
                    </a:cubicBezTo>
                    <a:cubicBezTo>
                      <a:pt x="57" y="2672"/>
                      <a:pt x="2785" y="0"/>
                      <a:pt x="6114" y="0"/>
                    </a:cubicBezTo>
                    <a:cubicBezTo>
                      <a:pt x="5661" y="3340"/>
                      <a:pt x="7994" y="6431"/>
                      <a:pt x="11345" y="6884"/>
                    </a:cubicBezTo>
                    <a:cubicBezTo>
                      <a:pt x="14685" y="7348"/>
                      <a:pt x="17776" y="5004"/>
                      <a:pt x="18229" y="1664"/>
                    </a:cubicBezTo>
                    <a:cubicBezTo>
                      <a:pt x="18308" y="1109"/>
                      <a:pt x="18308" y="555"/>
                      <a:pt x="18229" y="0"/>
                    </a:cubicBezTo>
                    <a:cubicBezTo>
                      <a:pt x="21546" y="0"/>
                      <a:pt x="24230" y="2683"/>
                      <a:pt x="24230" y="6001"/>
                    </a:cubicBezTo>
                    <a:close/>
                  </a:path>
                </a:pathLst>
              </a:custGeom>
              <a:solidFill>
                <a:srgbClr val="FFFFFF"/>
              </a:solidFill>
              <a:ln w="11316" cap="flat">
                <a:noFill/>
                <a:prstDash val="solid"/>
                <a:miter/>
              </a:ln>
            </p:spPr>
            <p:txBody>
              <a:bodyPr rtlCol="0" anchor="ctr"/>
              <a:lstStyle/>
              <a:p>
                <a:endParaRPr lang="zh-CN" altLang="en-US"/>
              </a:p>
            </p:txBody>
          </p:sp>
          <p:sp>
            <p:nvSpPr>
              <p:cNvPr id="327" name="任意多边形: 形状 326">
                <a:extLst>
                  <a:ext uri="{FF2B5EF4-FFF2-40B4-BE49-F238E27FC236}">
                    <a16:creationId xmlns:a16="http://schemas.microsoft.com/office/drawing/2014/main" id="{95DB499D-150F-8C1F-83A0-1BD2EDDC2BCD}"/>
                  </a:ext>
                </a:extLst>
              </p:cNvPr>
              <p:cNvSpPr/>
              <p:nvPr/>
            </p:nvSpPr>
            <p:spPr>
              <a:xfrm>
                <a:off x="9811626" y="4743713"/>
                <a:ext cx="24229" cy="21964"/>
              </a:xfrm>
              <a:custGeom>
                <a:avLst/>
                <a:gdLst>
                  <a:gd name="connsiteX0" fmla="*/ 24230 w 24229"/>
                  <a:gd name="connsiteY0" fmla="*/ 6001 h 21964"/>
                  <a:gd name="connsiteX1" fmla="*/ 12001 w 24229"/>
                  <a:gd name="connsiteY1" fmla="*/ 21965 h 21964"/>
                  <a:gd name="connsiteX2" fmla="*/ 0 w 24229"/>
                  <a:gd name="connsiteY2" fmla="*/ 6001 h 21964"/>
                  <a:gd name="connsiteX3" fmla="*/ 6001 w 24229"/>
                  <a:gd name="connsiteY3" fmla="*/ 0 h 21964"/>
                  <a:gd name="connsiteX4" fmla="*/ 12001 w 24229"/>
                  <a:gd name="connsiteY4" fmla="*/ 7133 h 21964"/>
                  <a:gd name="connsiteX5" fmla="*/ 18115 w 24229"/>
                  <a:gd name="connsiteY5" fmla="*/ 0 h 21964"/>
                  <a:gd name="connsiteX6" fmla="*/ 24230 w 24229"/>
                  <a:gd name="connsiteY6"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9" h="21964">
                    <a:moveTo>
                      <a:pt x="24230" y="6001"/>
                    </a:moveTo>
                    <a:cubicBezTo>
                      <a:pt x="24230" y="10982"/>
                      <a:pt x="20380" y="16530"/>
                      <a:pt x="12001" y="21965"/>
                    </a:cubicBezTo>
                    <a:cubicBezTo>
                      <a:pt x="3736" y="16530"/>
                      <a:pt x="0" y="10643"/>
                      <a:pt x="0" y="6001"/>
                    </a:cubicBezTo>
                    <a:cubicBezTo>
                      <a:pt x="0" y="2683"/>
                      <a:pt x="2683" y="0"/>
                      <a:pt x="6001" y="0"/>
                    </a:cubicBezTo>
                    <a:cubicBezTo>
                      <a:pt x="9522" y="509"/>
                      <a:pt x="12092" y="3578"/>
                      <a:pt x="12001" y="7133"/>
                    </a:cubicBezTo>
                    <a:cubicBezTo>
                      <a:pt x="11968" y="3555"/>
                      <a:pt x="14583" y="509"/>
                      <a:pt x="18115" y="0"/>
                    </a:cubicBezTo>
                    <a:cubicBezTo>
                      <a:pt x="21444" y="0"/>
                      <a:pt x="24173" y="2672"/>
                      <a:pt x="24230" y="6001"/>
                    </a:cubicBezTo>
                    <a:close/>
                  </a:path>
                </a:pathLst>
              </a:custGeom>
              <a:solidFill>
                <a:srgbClr val="FFFFFF"/>
              </a:solidFill>
              <a:ln w="11316" cap="flat">
                <a:noFill/>
                <a:prstDash val="solid"/>
                <a:miter/>
              </a:ln>
            </p:spPr>
            <p:txBody>
              <a:bodyPr rtlCol="0" anchor="ctr"/>
              <a:lstStyle/>
              <a:p>
                <a:endParaRPr lang="zh-CN" altLang="en-US"/>
              </a:p>
            </p:txBody>
          </p:sp>
          <p:sp>
            <p:nvSpPr>
              <p:cNvPr id="328" name="任意多边形: 形状 327">
                <a:extLst>
                  <a:ext uri="{FF2B5EF4-FFF2-40B4-BE49-F238E27FC236}">
                    <a16:creationId xmlns:a16="http://schemas.microsoft.com/office/drawing/2014/main" id="{02357247-E0B0-3446-6A6D-2D99B2C93417}"/>
                  </a:ext>
                </a:extLst>
              </p:cNvPr>
              <p:cNvSpPr/>
              <p:nvPr/>
            </p:nvSpPr>
            <p:spPr>
              <a:xfrm>
                <a:off x="9923715" y="4743713"/>
                <a:ext cx="24229" cy="21964"/>
              </a:xfrm>
              <a:custGeom>
                <a:avLst/>
                <a:gdLst>
                  <a:gd name="connsiteX0" fmla="*/ 24230 w 24229"/>
                  <a:gd name="connsiteY0" fmla="*/ 6001 h 21964"/>
                  <a:gd name="connsiteX1" fmla="*/ 12115 w 24229"/>
                  <a:gd name="connsiteY1" fmla="*/ 21965 h 21964"/>
                  <a:gd name="connsiteX2" fmla="*/ 0 w 24229"/>
                  <a:gd name="connsiteY2" fmla="*/ 6001 h 21964"/>
                  <a:gd name="connsiteX3" fmla="*/ 6114 w 24229"/>
                  <a:gd name="connsiteY3" fmla="*/ 0 h 21964"/>
                  <a:gd name="connsiteX4" fmla="*/ 11345 w 24229"/>
                  <a:gd name="connsiteY4" fmla="*/ 6884 h 21964"/>
                  <a:gd name="connsiteX5" fmla="*/ 18229 w 24229"/>
                  <a:gd name="connsiteY5" fmla="*/ 1664 h 21964"/>
                  <a:gd name="connsiteX6" fmla="*/ 18229 w 24229"/>
                  <a:gd name="connsiteY6" fmla="*/ 0 h 21964"/>
                  <a:gd name="connsiteX7" fmla="*/ 24230 w 24229"/>
                  <a:gd name="connsiteY7"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29" h="21964">
                    <a:moveTo>
                      <a:pt x="24230" y="6001"/>
                    </a:moveTo>
                    <a:cubicBezTo>
                      <a:pt x="24230" y="10982"/>
                      <a:pt x="20380" y="16530"/>
                      <a:pt x="12115" y="21965"/>
                    </a:cubicBezTo>
                    <a:cubicBezTo>
                      <a:pt x="3850" y="16530"/>
                      <a:pt x="0" y="10643"/>
                      <a:pt x="0" y="6001"/>
                    </a:cubicBezTo>
                    <a:cubicBezTo>
                      <a:pt x="57" y="2672"/>
                      <a:pt x="2785" y="0"/>
                      <a:pt x="6114" y="0"/>
                    </a:cubicBezTo>
                    <a:cubicBezTo>
                      <a:pt x="5650" y="3340"/>
                      <a:pt x="7994" y="6431"/>
                      <a:pt x="11345" y="6884"/>
                    </a:cubicBezTo>
                    <a:cubicBezTo>
                      <a:pt x="14685" y="7348"/>
                      <a:pt x="17776" y="5004"/>
                      <a:pt x="18229" y="1664"/>
                    </a:cubicBezTo>
                    <a:cubicBezTo>
                      <a:pt x="18308" y="1109"/>
                      <a:pt x="18308" y="555"/>
                      <a:pt x="18229" y="0"/>
                    </a:cubicBezTo>
                    <a:cubicBezTo>
                      <a:pt x="21546" y="0"/>
                      <a:pt x="24230" y="2683"/>
                      <a:pt x="24230" y="6001"/>
                    </a:cubicBezTo>
                    <a:close/>
                  </a:path>
                </a:pathLst>
              </a:custGeom>
              <a:solidFill>
                <a:srgbClr val="FFFFFF"/>
              </a:solidFill>
              <a:ln w="11316" cap="flat">
                <a:noFill/>
                <a:prstDash val="solid"/>
                <a:miter/>
              </a:ln>
            </p:spPr>
            <p:txBody>
              <a:bodyPr rtlCol="0" anchor="ctr"/>
              <a:lstStyle/>
              <a:p>
                <a:endParaRPr lang="zh-CN" altLang="en-US"/>
              </a:p>
            </p:txBody>
          </p:sp>
          <p:sp>
            <p:nvSpPr>
              <p:cNvPr id="329" name="任意多边形: 形状 328">
                <a:extLst>
                  <a:ext uri="{FF2B5EF4-FFF2-40B4-BE49-F238E27FC236}">
                    <a16:creationId xmlns:a16="http://schemas.microsoft.com/office/drawing/2014/main" id="{665C52BB-A118-A23F-71B6-DEE637FDBF83}"/>
                  </a:ext>
                </a:extLst>
              </p:cNvPr>
              <p:cNvSpPr/>
              <p:nvPr/>
            </p:nvSpPr>
            <p:spPr>
              <a:xfrm>
                <a:off x="10036823" y="4743713"/>
                <a:ext cx="24342" cy="21964"/>
              </a:xfrm>
              <a:custGeom>
                <a:avLst/>
                <a:gdLst>
                  <a:gd name="connsiteX0" fmla="*/ 24342 w 24342"/>
                  <a:gd name="connsiteY0" fmla="*/ 6001 h 21964"/>
                  <a:gd name="connsiteX1" fmla="*/ 12115 w 24342"/>
                  <a:gd name="connsiteY1" fmla="*/ 21965 h 21964"/>
                  <a:gd name="connsiteX2" fmla="*/ 0 w 24342"/>
                  <a:gd name="connsiteY2" fmla="*/ 6001 h 21964"/>
                  <a:gd name="connsiteX3" fmla="*/ 6114 w 24342"/>
                  <a:gd name="connsiteY3" fmla="*/ 0 h 21964"/>
                  <a:gd name="connsiteX4" fmla="*/ 12115 w 24342"/>
                  <a:gd name="connsiteY4" fmla="*/ 7133 h 21964"/>
                  <a:gd name="connsiteX5" fmla="*/ 18228 w 24342"/>
                  <a:gd name="connsiteY5" fmla="*/ 0 h 21964"/>
                  <a:gd name="connsiteX6" fmla="*/ 24342 w 24342"/>
                  <a:gd name="connsiteY6"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42" h="21964">
                    <a:moveTo>
                      <a:pt x="24342" y="6001"/>
                    </a:moveTo>
                    <a:cubicBezTo>
                      <a:pt x="24342" y="10982"/>
                      <a:pt x="20493" y="16530"/>
                      <a:pt x="12115" y="21965"/>
                    </a:cubicBezTo>
                    <a:cubicBezTo>
                      <a:pt x="3849" y="16530"/>
                      <a:pt x="0" y="10643"/>
                      <a:pt x="0" y="6001"/>
                    </a:cubicBezTo>
                    <a:cubicBezTo>
                      <a:pt x="57" y="2672"/>
                      <a:pt x="2785" y="0"/>
                      <a:pt x="6114" y="0"/>
                    </a:cubicBezTo>
                    <a:cubicBezTo>
                      <a:pt x="9635" y="509"/>
                      <a:pt x="12205" y="3578"/>
                      <a:pt x="12115" y="7133"/>
                    </a:cubicBezTo>
                    <a:cubicBezTo>
                      <a:pt x="12081" y="3555"/>
                      <a:pt x="14696" y="509"/>
                      <a:pt x="18228" y="0"/>
                    </a:cubicBezTo>
                    <a:cubicBezTo>
                      <a:pt x="21557" y="0"/>
                      <a:pt x="24286" y="2672"/>
                      <a:pt x="24342" y="6001"/>
                    </a:cubicBezTo>
                    <a:close/>
                  </a:path>
                </a:pathLst>
              </a:custGeom>
              <a:solidFill>
                <a:srgbClr val="FFFFFF"/>
              </a:solidFill>
              <a:ln w="11316" cap="flat">
                <a:noFill/>
                <a:prstDash val="solid"/>
                <a:miter/>
              </a:ln>
            </p:spPr>
            <p:txBody>
              <a:bodyPr rtlCol="0" anchor="ctr"/>
              <a:lstStyle/>
              <a:p>
                <a:endParaRPr lang="zh-CN" altLang="en-US"/>
              </a:p>
            </p:txBody>
          </p:sp>
          <p:sp>
            <p:nvSpPr>
              <p:cNvPr id="330" name="任意多边形: 形状 329">
                <a:extLst>
                  <a:ext uri="{FF2B5EF4-FFF2-40B4-BE49-F238E27FC236}">
                    <a16:creationId xmlns:a16="http://schemas.microsoft.com/office/drawing/2014/main" id="{BC5CC1F2-2E34-27C4-952F-7E754EDED112}"/>
                  </a:ext>
                </a:extLst>
              </p:cNvPr>
              <p:cNvSpPr/>
              <p:nvPr/>
            </p:nvSpPr>
            <p:spPr>
              <a:xfrm>
                <a:off x="10149025" y="4743713"/>
                <a:ext cx="24229" cy="21964"/>
              </a:xfrm>
              <a:custGeom>
                <a:avLst/>
                <a:gdLst>
                  <a:gd name="connsiteX0" fmla="*/ 24229 w 24229"/>
                  <a:gd name="connsiteY0" fmla="*/ 6001 h 21964"/>
                  <a:gd name="connsiteX1" fmla="*/ 12114 w 24229"/>
                  <a:gd name="connsiteY1" fmla="*/ 21965 h 21964"/>
                  <a:gd name="connsiteX2" fmla="*/ 0 w 24229"/>
                  <a:gd name="connsiteY2" fmla="*/ 6001 h 21964"/>
                  <a:gd name="connsiteX3" fmla="*/ 6001 w 24229"/>
                  <a:gd name="connsiteY3" fmla="*/ 0 h 21964"/>
                  <a:gd name="connsiteX4" fmla="*/ 11232 w 24229"/>
                  <a:gd name="connsiteY4" fmla="*/ 6884 h 21964"/>
                  <a:gd name="connsiteX5" fmla="*/ 18115 w 24229"/>
                  <a:gd name="connsiteY5" fmla="*/ 1664 h 21964"/>
                  <a:gd name="connsiteX6" fmla="*/ 18115 w 24229"/>
                  <a:gd name="connsiteY6" fmla="*/ 0 h 21964"/>
                  <a:gd name="connsiteX7" fmla="*/ 24229 w 24229"/>
                  <a:gd name="connsiteY7"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29" h="21964">
                    <a:moveTo>
                      <a:pt x="24229" y="6001"/>
                    </a:moveTo>
                    <a:cubicBezTo>
                      <a:pt x="24229" y="10982"/>
                      <a:pt x="20380" y="16530"/>
                      <a:pt x="12114" y="21965"/>
                    </a:cubicBezTo>
                    <a:cubicBezTo>
                      <a:pt x="3736" y="16530"/>
                      <a:pt x="0" y="10643"/>
                      <a:pt x="0" y="6001"/>
                    </a:cubicBezTo>
                    <a:cubicBezTo>
                      <a:pt x="0" y="2683"/>
                      <a:pt x="2683" y="0"/>
                      <a:pt x="6001" y="0"/>
                    </a:cubicBezTo>
                    <a:cubicBezTo>
                      <a:pt x="5548" y="3340"/>
                      <a:pt x="7880" y="6431"/>
                      <a:pt x="11232" y="6884"/>
                    </a:cubicBezTo>
                    <a:cubicBezTo>
                      <a:pt x="14571" y="7348"/>
                      <a:pt x="17662" y="5004"/>
                      <a:pt x="18115" y="1664"/>
                    </a:cubicBezTo>
                    <a:cubicBezTo>
                      <a:pt x="18195" y="1109"/>
                      <a:pt x="18195" y="555"/>
                      <a:pt x="18115" y="0"/>
                    </a:cubicBezTo>
                    <a:cubicBezTo>
                      <a:pt x="21444" y="0"/>
                      <a:pt x="24173" y="2672"/>
                      <a:pt x="24229" y="6001"/>
                    </a:cubicBezTo>
                    <a:close/>
                  </a:path>
                </a:pathLst>
              </a:custGeom>
              <a:solidFill>
                <a:srgbClr val="FFFFFF"/>
              </a:solidFill>
              <a:ln w="11316" cap="flat">
                <a:noFill/>
                <a:prstDash val="solid"/>
                <a:miter/>
              </a:ln>
            </p:spPr>
            <p:txBody>
              <a:bodyPr rtlCol="0" anchor="ctr"/>
              <a:lstStyle/>
              <a:p>
                <a:endParaRPr lang="zh-CN" altLang="en-US"/>
              </a:p>
            </p:txBody>
          </p:sp>
          <p:sp>
            <p:nvSpPr>
              <p:cNvPr id="331" name="任意多边形: 形状 330">
                <a:extLst>
                  <a:ext uri="{FF2B5EF4-FFF2-40B4-BE49-F238E27FC236}">
                    <a16:creationId xmlns:a16="http://schemas.microsoft.com/office/drawing/2014/main" id="{0EE6453E-B2D3-2136-4C70-A2D6697464FF}"/>
                  </a:ext>
                </a:extLst>
              </p:cNvPr>
              <p:cNvSpPr/>
              <p:nvPr/>
            </p:nvSpPr>
            <p:spPr>
              <a:xfrm>
                <a:off x="10261454" y="4743713"/>
                <a:ext cx="24229" cy="21964"/>
              </a:xfrm>
              <a:custGeom>
                <a:avLst/>
                <a:gdLst>
                  <a:gd name="connsiteX0" fmla="*/ 24229 w 24229"/>
                  <a:gd name="connsiteY0" fmla="*/ 6001 h 21964"/>
                  <a:gd name="connsiteX1" fmla="*/ 12115 w 24229"/>
                  <a:gd name="connsiteY1" fmla="*/ 21965 h 21964"/>
                  <a:gd name="connsiteX2" fmla="*/ 0 w 24229"/>
                  <a:gd name="connsiteY2" fmla="*/ 6001 h 21964"/>
                  <a:gd name="connsiteX3" fmla="*/ 6114 w 24229"/>
                  <a:gd name="connsiteY3" fmla="*/ 0 h 21964"/>
                  <a:gd name="connsiteX4" fmla="*/ 11345 w 24229"/>
                  <a:gd name="connsiteY4" fmla="*/ 6884 h 21964"/>
                  <a:gd name="connsiteX5" fmla="*/ 18228 w 24229"/>
                  <a:gd name="connsiteY5" fmla="*/ 1664 h 21964"/>
                  <a:gd name="connsiteX6" fmla="*/ 18228 w 24229"/>
                  <a:gd name="connsiteY6" fmla="*/ 0 h 21964"/>
                  <a:gd name="connsiteX7" fmla="*/ 24229 w 24229"/>
                  <a:gd name="connsiteY7" fmla="*/ 6001 h 21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29" h="21964">
                    <a:moveTo>
                      <a:pt x="24229" y="6001"/>
                    </a:moveTo>
                    <a:cubicBezTo>
                      <a:pt x="24229" y="10982"/>
                      <a:pt x="20493" y="16530"/>
                      <a:pt x="12115" y="21965"/>
                    </a:cubicBezTo>
                    <a:cubicBezTo>
                      <a:pt x="3849" y="16530"/>
                      <a:pt x="0" y="10643"/>
                      <a:pt x="0" y="6001"/>
                    </a:cubicBezTo>
                    <a:cubicBezTo>
                      <a:pt x="57" y="2672"/>
                      <a:pt x="2785" y="0"/>
                      <a:pt x="6114" y="0"/>
                    </a:cubicBezTo>
                    <a:cubicBezTo>
                      <a:pt x="5661" y="3340"/>
                      <a:pt x="7993" y="6431"/>
                      <a:pt x="11345" y="6884"/>
                    </a:cubicBezTo>
                    <a:cubicBezTo>
                      <a:pt x="14685" y="7348"/>
                      <a:pt x="17776" y="5004"/>
                      <a:pt x="18228" y="1664"/>
                    </a:cubicBezTo>
                    <a:cubicBezTo>
                      <a:pt x="18308" y="1109"/>
                      <a:pt x="18308" y="555"/>
                      <a:pt x="18228" y="0"/>
                    </a:cubicBezTo>
                    <a:cubicBezTo>
                      <a:pt x="21546" y="0"/>
                      <a:pt x="24229" y="2683"/>
                      <a:pt x="24229" y="6001"/>
                    </a:cubicBezTo>
                    <a:close/>
                  </a:path>
                </a:pathLst>
              </a:custGeom>
              <a:solidFill>
                <a:srgbClr val="FFFFFF"/>
              </a:solidFill>
              <a:ln w="11316" cap="flat">
                <a:noFill/>
                <a:prstDash val="solid"/>
                <a:miter/>
              </a:ln>
            </p:spPr>
            <p:txBody>
              <a:bodyPr rtlCol="0" anchor="ctr"/>
              <a:lstStyle/>
              <a:p>
                <a:endParaRPr lang="zh-CN" altLang="en-US"/>
              </a:p>
            </p:txBody>
          </p:sp>
          <p:sp>
            <p:nvSpPr>
              <p:cNvPr id="332" name="任意多边形: 形状 331">
                <a:extLst>
                  <a:ext uri="{FF2B5EF4-FFF2-40B4-BE49-F238E27FC236}">
                    <a16:creationId xmlns:a16="http://schemas.microsoft.com/office/drawing/2014/main" id="{84B1F5A3-0401-2FFF-6404-9BFD781BC160}"/>
                  </a:ext>
                </a:extLst>
              </p:cNvPr>
              <p:cNvSpPr/>
              <p:nvPr/>
            </p:nvSpPr>
            <p:spPr>
              <a:xfrm>
                <a:off x="10374222" y="4743485"/>
                <a:ext cx="23436" cy="21966"/>
              </a:xfrm>
              <a:custGeom>
                <a:avLst/>
                <a:gdLst>
                  <a:gd name="connsiteX0" fmla="*/ 23437 w 23436"/>
                  <a:gd name="connsiteY0" fmla="*/ 9625 h 21966"/>
                  <a:gd name="connsiteX1" fmla="*/ 23437 w 23436"/>
                  <a:gd name="connsiteY1" fmla="*/ 9625 h 21966"/>
                  <a:gd name="connsiteX2" fmla="*/ 12115 w 23436"/>
                  <a:gd name="connsiteY2" fmla="*/ 21966 h 21966"/>
                  <a:gd name="connsiteX3" fmla="*/ 0 w 23436"/>
                  <a:gd name="connsiteY3" fmla="*/ 6002 h 21966"/>
                  <a:gd name="connsiteX4" fmla="*/ 6114 w 23436"/>
                  <a:gd name="connsiteY4" fmla="*/ 1 h 21966"/>
                  <a:gd name="connsiteX5" fmla="*/ 12115 w 23436"/>
                  <a:gd name="connsiteY5" fmla="*/ 7134 h 21966"/>
                  <a:gd name="connsiteX6" fmla="*/ 18229 w 23436"/>
                  <a:gd name="connsiteY6" fmla="*/ 1 h 21966"/>
                  <a:gd name="connsiteX7" fmla="*/ 22531 w 23436"/>
                  <a:gd name="connsiteY7" fmla="*/ 1813 h 21966"/>
                  <a:gd name="connsiteX8" fmla="*/ 23437 w 23436"/>
                  <a:gd name="connsiteY8" fmla="*/ 9625 h 2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36" h="21966">
                    <a:moveTo>
                      <a:pt x="23437" y="9625"/>
                    </a:moveTo>
                    <a:lnTo>
                      <a:pt x="23437" y="9625"/>
                    </a:lnTo>
                    <a:cubicBezTo>
                      <a:pt x="21025" y="14811"/>
                      <a:pt x="17074" y="19113"/>
                      <a:pt x="12115" y="21966"/>
                    </a:cubicBezTo>
                    <a:cubicBezTo>
                      <a:pt x="3849" y="16532"/>
                      <a:pt x="0" y="10644"/>
                      <a:pt x="0" y="6002"/>
                    </a:cubicBezTo>
                    <a:cubicBezTo>
                      <a:pt x="57" y="2674"/>
                      <a:pt x="2785" y="1"/>
                      <a:pt x="6114" y="1"/>
                    </a:cubicBezTo>
                    <a:cubicBezTo>
                      <a:pt x="9635" y="511"/>
                      <a:pt x="12205" y="3579"/>
                      <a:pt x="12115" y="7134"/>
                    </a:cubicBezTo>
                    <a:cubicBezTo>
                      <a:pt x="12081" y="3557"/>
                      <a:pt x="14696" y="511"/>
                      <a:pt x="18229" y="1"/>
                    </a:cubicBezTo>
                    <a:cubicBezTo>
                      <a:pt x="19859" y="-33"/>
                      <a:pt x="21421" y="635"/>
                      <a:pt x="22531" y="1813"/>
                    </a:cubicBezTo>
                    <a:cubicBezTo>
                      <a:pt x="22644" y="4643"/>
                      <a:pt x="22984" y="7587"/>
                      <a:pt x="23437" y="9625"/>
                    </a:cubicBezTo>
                    <a:close/>
                  </a:path>
                </a:pathLst>
              </a:custGeom>
              <a:solidFill>
                <a:srgbClr val="FFFFFF"/>
              </a:solidFill>
              <a:ln w="11316" cap="flat">
                <a:noFill/>
                <a:prstDash val="solid"/>
                <a:miter/>
              </a:ln>
            </p:spPr>
            <p:txBody>
              <a:bodyPr rtlCol="0" anchor="ctr"/>
              <a:lstStyle/>
              <a:p>
                <a:endParaRPr lang="zh-CN" altLang="en-US"/>
              </a:p>
            </p:txBody>
          </p:sp>
          <p:sp>
            <p:nvSpPr>
              <p:cNvPr id="333" name="任意多边形: 形状 332">
                <a:extLst>
                  <a:ext uri="{FF2B5EF4-FFF2-40B4-BE49-F238E27FC236}">
                    <a16:creationId xmlns:a16="http://schemas.microsoft.com/office/drawing/2014/main" id="{96C9EC39-9EEE-0211-3C1B-76BFAD42FA07}"/>
                  </a:ext>
                </a:extLst>
              </p:cNvPr>
              <p:cNvSpPr/>
              <p:nvPr/>
            </p:nvSpPr>
            <p:spPr>
              <a:xfrm>
                <a:off x="9555123" y="3494079"/>
                <a:ext cx="621839" cy="755261"/>
              </a:xfrm>
              <a:custGeom>
                <a:avLst/>
                <a:gdLst>
                  <a:gd name="connsiteX0" fmla="*/ 13644 w 621839"/>
                  <a:gd name="connsiteY0" fmla="*/ 695642 h 755261"/>
                  <a:gd name="connsiteX1" fmla="*/ 253220 w 621839"/>
                  <a:gd name="connsiteY1" fmla="*/ 37147 h 755261"/>
                  <a:gd name="connsiteX2" fmla="*/ 342891 w 621839"/>
                  <a:gd name="connsiteY2" fmla="*/ 85153 h 755261"/>
                  <a:gd name="connsiteX3" fmla="*/ 294432 w 621839"/>
                  <a:gd name="connsiteY3" fmla="*/ 428100 h 755261"/>
                  <a:gd name="connsiteX4" fmla="*/ 547255 w 621839"/>
                  <a:gd name="connsiteY4" fmla="*/ 451424 h 755261"/>
                  <a:gd name="connsiteX5" fmla="*/ 610093 w 621839"/>
                  <a:gd name="connsiteY5" fmla="*/ 734477 h 755261"/>
                  <a:gd name="connsiteX6" fmla="*/ 13644 w 621839"/>
                  <a:gd name="connsiteY6" fmla="*/ 695642 h 75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1839" h="755261">
                    <a:moveTo>
                      <a:pt x="13644" y="695642"/>
                    </a:moveTo>
                    <a:cubicBezTo>
                      <a:pt x="-42967" y="643221"/>
                      <a:pt x="84294" y="203809"/>
                      <a:pt x="253220" y="37147"/>
                    </a:cubicBezTo>
                    <a:cubicBezTo>
                      <a:pt x="331116" y="-39617"/>
                      <a:pt x="346514" y="15635"/>
                      <a:pt x="342891" y="85153"/>
                    </a:cubicBezTo>
                    <a:cubicBezTo>
                      <a:pt x="330776" y="314879"/>
                      <a:pt x="282657" y="427987"/>
                      <a:pt x="294432" y="428100"/>
                    </a:cubicBezTo>
                    <a:cubicBezTo>
                      <a:pt x="443997" y="429233"/>
                      <a:pt x="469132" y="437497"/>
                      <a:pt x="547255" y="451424"/>
                    </a:cubicBezTo>
                    <a:cubicBezTo>
                      <a:pt x="583599" y="457878"/>
                      <a:pt x="648475" y="725759"/>
                      <a:pt x="610093" y="734477"/>
                    </a:cubicBezTo>
                    <a:cubicBezTo>
                      <a:pt x="569900" y="744327"/>
                      <a:pt x="119732" y="792786"/>
                      <a:pt x="13644" y="695642"/>
                    </a:cubicBezTo>
                    <a:close/>
                  </a:path>
                </a:pathLst>
              </a:custGeom>
              <a:solidFill>
                <a:srgbClr val="FFC4C0"/>
              </a:solidFill>
              <a:ln w="11316" cap="flat">
                <a:noFill/>
                <a:prstDash val="solid"/>
                <a:miter/>
              </a:ln>
            </p:spPr>
            <p:txBody>
              <a:bodyPr rtlCol="0" anchor="ctr"/>
              <a:lstStyle/>
              <a:p>
                <a:endParaRPr lang="zh-CN" altLang="en-US"/>
              </a:p>
            </p:txBody>
          </p:sp>
          <p:sp>
            <p:nvSpPr>
              <p:cNvPr id="334" name="任意多边形: 形状 333">
                <a:extLst>
                  <a:ext uri="{FF2B5EF4-FFF2-40B4-BE49-F238E27FC236}">
                    <a16:creationId xmlns:a16="http://schemas.microsoft.com/office/drawing/2014/main" id="{DEC81293-5172-B122-CD8A-01A69472C2EE}"/>
                  </a:ext>
                </a:extLst>
              </p:cNvPr>
              <p:cNvSpPr/>
              <p:nvPr/>
            </p:nvSpPr>
            <p:spPr>
              <a:xfrm>
                <a:off x="9627007" y="4115745"/>
                <a:ext cx="23505" cy="25355"/>
              </a:xfrm>
              <a:custGeom>
                <a:avLst/>
                <a:gdLst>
                  <a:gd name="connsiteX0" fmla="*/ 23505 w 23505"/>
                  <a:gd name="connsiteY0" fmla="*/ 18158 h 25355"/>
                  <a:gd name="connsiteX1" fmla="*/ 23505 w 23505"/>
                  <a:gd name="connsiteY1" fmla="*/ 17592 h 25355"/>
                  <a:gd name="connsiteX2" fmla="*/ 23505 w 23505"/>
                  <a:gd name="connsiteY2" fmla="*/ 16006 h 25355"/>
                  <a:gd name="connsiteX3" fmla="*/ 18863 w 23505"/>
                  <a:gd name="connsiteY3" fmla="*/ 7289 h 25355"/>
                  <a:gd name="connsiteX4" fmla="*/ 11617 w 23505"/>
                  <a:gd name="connsiteY4" fmla="*/ 1741 h 25355"/>
                  <a:gd name="connsiteX5" fmla="*/ 7088 w 23505"/>
                  <a:gd name="connsiteY5" fmla="*/ 382 h 25355"/>
                  <a:gd name="connsiteX6" fmla="*/ 1767 w 23505"/>
                  <a:gd name="connsiteY6" fmla="*/ 382 h 25355"/>
                  <a:gd name="connsiteX7" fmla="*/ 170 w 23505"/>
                  <a:gd name="connsiteY7" fmla="*/ 3881 h 25355"/>
                  <a:gd name="connsiteX8" fmla="*/ 748 w 23505"/>
                  <a:gd name="connsiteY8" fmla="*/ 4798 h 25355"/>
                  <a:gd name="connsiteX9" fmla="*/ 4258 w 23505"/>
                  <a:gd name="connsiteY9" fmla="*/ 7175 h 25355"/>
                  <a:gd name="connsiteX10" fmla="*/ 4258 w 23505"/>
                  <a:gd name="connsiteY10" fmla="*/ 7175 h 25355"/>
                  <a:gd name="connsiteX11" fmla="*/ 4937 w 23505"/>
                  <a:gd name="connsiteY11" fmla="*/ 7175 h 25355"/>
                  <a:gd name="connsiteX12" fmla="*/ 7088 w 23505"/>
                  <a:gd name="connsiteY12" fmla="*/ 8647 h 25355"/>
                  <a:gd name="connsiteX13" fmla="*/ 7654 w 23505"/>
                  <a:gd name="connsiteY13" fmla="*/ 8647 h 25355"/>
                  <a:gd name="connsiteX14" fmla="*/ 7654 w 23505"/>
                  <a:gd name="connsiteY14" fmla="*/ 8647 h 25355"/>
                  <a:gd name="connsiteX15" fmla="*/ 9126 w 23505"/>
                  <a:gd name="connsiteY15" fmla="*/ 9893 h 25355"/>
                  <a:gd name="connsiteX16" fmla="*/ 11730 w 23505"/>
                  <a:gd name="connsiteY16" fmla="*/ 12610 h 25355"/>
                  <a:gd name="connsiteX17" fmla="*/ 12410 w 23505"/>
                  <a:gd name="connsiteY17" fmla="*/ 13289 h 25355"/>
                  <a:gd name="connsiteX18" fmla="*/ 12410 w 23505"/>
                  <a:gd name="connsiteY18" fmla="*/ 13289 h 25355"/>
                  <a:gd name="connsiteX19" fmla="*/ 14108 w 23505"/>
                  <a:gd name="connsiteY19" fmla="*/ 15441 h 25355"/>
                  <a:gd name="connsiteX20" fmla="*/ 14108 w 23505"/>
                  <a:gd name="connsiteY20" fmla="*/ 15441 h 25355"/>
                  <a:gd name="connsiteX21" fmla="*/ 14674 w 23505"/>
                  <a:gd name="connsiteY21" fmla="*/ 16120 h 25355"/>
                  <a:gd name="connsiteX22" fmla="*/ 15806 w 23505"/>
                  <a:gd name="connsiteY22" fmla="*/ 17478 h 25355"/>
                  <a:gd name="connsiteX23" fmla="*/ 15806 w 23505"/>
                  <a:gd name="connsiteY23" fmla="*/ 17478 h 25355"/>
                  <a:gd name="connsiteX24" fmla="*/ 16712 w 23505"/>
                  <a:gd name="connsiteY24" fmla="*/ 18837 h 25355"/>
                  <a:gd name="connsiteX25" fmla="*/ 16712 w 23505"/>
                  <a:gd name="connsiteY25" fmla="*/ 19743 h 25355"/>
                  <a:gd name="connsiteX26" fmla="*/ 16712 w 23505"/>
                  <a:gd name="connsiteY26" fmla="*/ 20536 h 25355"/>
                  <a:gd name="connsiteX27" fmla="*/ 17957 w 23505"/>
                  <a:gd name="connsiteY27" fmla="*/ 23819 h 25355"/>
                  <a:gd name="connsiteX28" fmla="*/ 20437 w 23505"/>
                  <a:gd name="connsiteY28" fmla="*/ 25291 h 25355"/>
                  <a:gd name="connsiteX29" fmla="*/ 20448 w 23505"/>
                  <a:gd name="connsiteY29" fmla="*/ 25291 h 25355"/>
                  <a:gd name="connsiteX30" fmla="*/ 22260 w 23505"/>
                  <a:gd name="connsiteY30" fmla="*/ 23139 h 25355"/>
                  <a:gd name="connsiteX31" fmla="*/ 22260 w 23505"/>
                  <a:gd name="connsiteY31" fmla="*/ 18837 h 25355"/>
                  <a:gd name="connsiteX32" fmla="*/ 23505 w 23505"/>
                  <a:gd name="connsiteY32" fmla="*/ 18158 h 25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3505" h="25355">
                    <a:moveTo>
                      <a:pt x="23505" y="18158"/>
                    </a:moveTo>
                    <a:lnTo>
                      <a:pt x="23505" y="17592"/>
                    </a:lnTo>
                    <a:cubicBezTo>
                      <a:pt x="23505" y="17026"/>
                      <a:pt x="23505" y="16573"/>
                      <a:pt x="23505" y="16006"/>
                    </a:cubicBezTo>
                    <a:cubicBezTo>
                      <a:pt x="22815" y="12723"/>
                      <a:pt x="21207" y="9700"/>
                      <a:pt x="18863" y="7289"/>
                    </a:cubicBezTo>
                    <a:cubicBezTo>
                      <a:pt x="16780" y="5035"/>
                      <a:pt x="14334" y="3167"/>
                      <a:pt x="11617" y="1741"/>
                    </a:cubicBezTo>
                    <a:cubicBezTo>
                      <a:pt x="10179" y="1062"/>
                      <a:pt x="8662" y="609"/>
                      <a:pt x="7088" y="382"/>
                    </a:cubicBezTo>
                    <a:cubicBezTo>
                      <a:pt x="5356" y="-127"/>
                      <a:pt x="3499" y="-127"/>
                      <a:pt x="1767" y="382"/>
                    </a:cubicBezTo>
                    <a:cubicBezTo>
                      <a:pt x="363" y="903"/>
                      <a:pt x="-351" y="2477"/>
                      <a:pt x="170" y="3881"/>
                    </a:cubicBezTo>
                    <a:cubicBezTo>
                      <a:pt x="306" y="4220"/>
                      <a:pt x="499" y="4537"/>
                      <a:pt x="748" y="4798"/>
                    </a:cubicBezTo>
                    <a:cubicBezTo>
                      <a:pt x="1801" y="5760"/>
                      <a:pt x="2978" y="6553"/>
                      <a:pt x="4258" y="7175"/>
                    </a:cubicBezTo>
                    <a:lnTo>
                      <a:pt x="4258" y="7175"/>
                    </a:lnTo>
                    <a:lnTo>
                      <a:pt x="4937" y="7175"/>
                    </a:lnTo>
                    <a:lnTo>
                      <a:pt x="7088" y="8647"/>
                    </a:lnTo>
                    <a:lnTo>
                      <a:pt x="7654" y="8647"/>
                    </a:lnTo>
                    <a:lnTo>
                      <a:pt x="7654" y="8647"/>
                    </a:lnTo>
                    <a:lnTo>
                      <a:pt x="9126" y="9893"/>
                    </a:lnTo>
                    <a:cubicBezTo>
                      <a:pt x="10054" y="10742"/>
                      <a:pt x="10915" y="11648"/>
                      <a:pt x="11730" y="12610"/>
                    </a:cubicBezTo>
                    <a:lnTo>
                      <a:pt x="12410" y="13289"/>
                    </a:lnTo>
                    <a:cubicBezTo>
                      <a:pt x="11617" y="12497"/>
                      <a:pt x="12410" y="13289"/>
                      <a:pt x="12410" y="13289"/>
                    </a:cubicBezTo>
                    <a:cubicBezTo>
                      <a:pt x="12410" y="13289"/>
                      <a:pt x="13429" y="14761"/>
                      <a:pt x="14108" y="15441"/>
                    </a:cubicBezTo>
                    <a:lnTo>
                      <a:pt x="14108" y="15441"/>
                    </a:lnTo>
                    <a:lnTo>
                      <a:pt x="14674" y="16120"/>
                    </a:lnTo>
                    <a:lnTo>
                      <a:pt x="15806" y="17478"/>
                    </a:lnTo>
                    <a:lnTo>
                      <a:pt x="15806" y="17478"/>
                    </a:lnTo>
                    <a:lnTo>
                      <a:pt x="16712" y="18837"/>
                    </a:lnTo>
                    <a:cubicBezTo>
                      <a:pt x="16746" y="19143"/>
                      <a:pt x="16746" y="19437"/>
                      <a:pt x="16712" y="19743"/>
                    </a:cubicBezTo>
                    <a:lnTo>
                      <a:pt x="16712" y="20536"/>
                    </a:lnTo>
                    <a:cubicBezTo>
                      <a:pt x="17357" y="21532"/>
                      <a:pt x="17788" y="22653"/>
                      <a:pt x="17957" y="23819"/>
                    </a:cubicBezTo>
                    <a:cubicBezTo>
                      <a:pt x="18229" y="24906"/>
                      <a:pt x="19339" y="25574"/>
                      <a:pt x="20437" y="25291"/>
                    </a:cubicBezTo>
                    <a:cubicBezTo>
                      <a:pt x="20437" y="25291"/>
                      <a:pt x="20448" y="25291"/>
                      <a:pt x="20448" y="25291"/>
                    </a:cubicBezTo>
                    <a:cubicBezTo>
                      <a:pt x="21501" y="25121"/>
                      <a:pt x="22271" y="24204"/>
                      <a:pt x="22260" y="23139"/>
                    </a:cubicBezTo>
                    <a:lnTo>
                      <a:pt x="22260" y="18837"/>
                    </a:lnTo>
                    <a:cubicBezTo>
                      <a:pt x="22690" y="18645"/>
                      <a:pt x="23109" y="18418"/>
                      <a:pt x="23505" y="18158"/>
                    </a:cubicBezTo>
                    <a:close/>
                  </a:path>
                </a:pathLst>
              </a:custGeom>
              <a:solidFill>
                <a:srgbClr val="263238"/>
              </a:solidFill>
              <a:ln w="11316" cap="flat">
                <a:noFill/>
                <a:prstDash val="solid"/>
                <a:miter/>
              </a:ln>
            </p:spPr>
            <p:txBody>
              <a:bodyPr rtlCol="0" anchor="ctr"/>
              <a:lstStyle/>
              <a:p>
                <a:endParaRPr lang="zh-CN" altLang="en-US"/>
              </a:p>
            </p:txBody>
          </p:sp>
          <p:sp>
            <p:nvSpPr>
              <p:cNvPr id="335" name="任意多边形: 形状 334">
                <a:extLst>
                  <a:ext uri="{FF2B5EF4-FFF2-40B4-BE49-F238E27FC236}">
                    <a16:creationId xmlns:a16="http://schemas.microsoft.com/office/drawing/2014/main" id="{CCBD3132-294B-7A7B-CEBA-AB18F9228076}"/>
                  </a:ext>
                </a:extLst>
              </p:cNvPr>
              <p:cNvSpPr/>
              <p:nvPr/>
            </p:nvSpPr>
            <p:spPr>
              <a:xfrm>
                <a:off x="10047126" y="3847288"/>
                <a:ext cx="398511" cy="384551"/>
              </a:xfrm>
              <a:custGeom>
                <a:avLst/>
                <a:gdLst>
                  <a:gd name="connsiteX0" fmla="*/ 340796 w 398511"/>
                  <a:gd name="connsiteY0" fmla="*/ 17035 h 384551"/>
                  <a:gd name="connsiteX1" fmla="*/ 345098 w 398511"/>
                  <a:gd name="connsiteY1" fmla="*/ 63795 h 384551"/>
                  <a:gd name="connsiteX2" fmla="*/ 379065 w 398511"/>
                  <a:gd name="connsiteY2" fmla="*/ 88138 h 384551"/>
                  <a:gd name="connsiteX3" fmla="*/ 364346 w 398511"/>
                  <a:gd name="connsiteY3" fmla="*/ 139540 h 384551"/>
                  <a:gd name="connsiteX4" fmla="*/ 395821 w 398511"/>
                  <a:gd name="connsiteY4" fmla="*/ 170789 h 384551"/>
                  <a:gd name="connsiteX5" fmla="*/ 382574 w 398511"/>
                  <a:gd name="connsiteY5" fmla="*/ 227400 h 384551"/>
                  <a:gd name="connsiteX6" fmla="*/ 392878 w 398511"/>
                  <a:gd name="connsiteY6" fmla="*/ 272689 h 384551"/>
                  <a:gd name="connsiteX7" fmla="*/ 287808 w 398511"/>
                  <a:gd name="connsiteY7" fmla="*/ 354774 h 384551"/>
                  <a:gd name="connsiteX8" fmla="*/ 104277 w 398511"/>
                  <a:gd name="connsiteY8" fmla="*/ 384551 h 384551"/>
                  <a:gd name="connsiteX9" fmla="*/ 0 w 398511"/>
                  <a:gd name="connsiteY9" fmla="*/ 142031 h 384551"/>
                  <a:gd name="connsiteX10" fmla="*/ 196665 w 398511"/>
                  <a:gd name="connsiteY10" fmla="*/ 9336 h 384551"/>
                  <a:gd name="connsiteX11" fmla="*/ 340796 w 398511"/>
                  <a:gd name="connsiteY11" fmla="*/ 17035 h 384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8511" h="384551">
                    <a:moveTo>
                      <a:pt x="340796" y="17035"/>
                    </a:moveTo>
                    <a:cubicBezTo>
                      <a:pt x="351869" y="30191"/>
                      <a:pt x="353590" y="48839"/>
                      <a:pt x="345098" y="63795"/>
                    </a:cubicBezTo>
                    <a:cubicBezTo>
                      <a:pt x="358911" y="67690"/>
                      <a:pt x="370935" y="76306"/>
                      <a:pt x="379065" y="88138"/>
                    </a:cubicBezTo>
                    <a:cubicBezTo>
                      <a:pt x="392198" y="109537"/>
                      <a:pt x="364346" y="139540"/>
                      <a:pt x="364346" y="139540"/>
                    </a:cubicBezTo>
                    <a:cubicBezTo>
                      <a:pt x="377729" y="146571"/>
                      <a:pt x="388700" y="157452"/>
                      <a:pt x="395821" y="170789"/>
                    </a:cubicBezTo>
                    <a:cubicBezTo>
                      <a:pt x="406351" y="192641"/>
                      <a:pt x="382574" y="227400"/>
                      <a:pt x="382574" y="227400"/>
                    </a:cubicBezTo>
                    <a:cubicBezTo>
                      <a:pt x="391395" y="240749"/>
                      <a:pt x="395052" y="256837"/>
                      <a:pt x="392878" y="272689"/>
                    </a:cubicBezTo>
                    <a:cubicBezTo>
                      <a:pt x="385632" y="314467"/>
                      <a:pt x="325737" y="338810"/>
                      <a:pt x="287808" y="354774"/>
                    </a:cubicBezTo>
                    <a:cubicBezTo>
                      <a:pt x="249879" y="370738"/>
                      <a:pt x="127374" y="380362"/>
                      <a:pt x="104277" y="384551"/>
                    </a:cubicBezTo>
                    <a:lnTo>
                      <a:pt x="0" y="142031"/>
                    </a:lnTo>
                    <a:cubicBezTo>
                      <a:pt x="0" y="142031"/>
                      <a:pt x="149905" y="21337"/>
                      <a:pt x="196665" y="9336"/>
                    </a:cubicBezTo>
                    <a:cubicBezTo>
                      <a:pt x="236406" y="-1986"/>
                      <a:pt x="319737" y="-6742"/>
                      <a:pt x="340796" y="17035"/>
                    </a:cubicBezTo>
                    <a:close/>
                  </a:path>
                </a:pathLst>
              </a:custGeom>
              <a:solidFill>
                <a:srgbClr val="FFC4C0"/>
              </a:solidFill>
              <a:ln w="11316" cap="flat">
                <a:noFill/>
                <a:prstDash val="solid"/>
                <a:miter/>
              </a:ln>
            </p:spPr>
            <p:txBody>
              <a:bodyPr rtlCol="0" anchor="ctr"/>
              <a:lstStyle/>
              <a:p>
                <a:endParaRPr lang="zh-CN" altLang="en-US"/>
              </a:p>
            </p:txBody>
          </p:sp>
          <p:sp>
            <p:nvSpPr>
              <p:cNvPr id="336" name="任意多边形: 形状 335">
                <a:extLst>
                  <a:ext uri="{FF2B5EF4-FFF2-40B4-BE49-F238E27FC236}">
                    <a16:creationId xmlns:a16="http://schemas.microsoft.com/office/drawing/2014/main" id="{A3570079-A629-112D-CD4E-4FEAF6FCFA94}"/>
                  </a:ext>
                </a:extLst>
              </p:cNvPr>
              <p:cNvSpPr/>
              <p:nvPr/>
            </p:nvSpPr>
            <p:spPr>
              <a:xfrm>
                <a:off x="10258017" y="3907914"/>
                <a:ext cx="131815" cy="28439"/>
              </a:xfrm>
              <a:custGeom>
                <a:avLst/>
                <a:gdLst>
                  <a:gd name="connsiteX0" fmla="*/ 130810 w 131815"/>
                  <a:gd name="connsiteY0" fmla="*/ 0 h 28439"/>
                  <a:gd name="connsiteX1" fmla="*/ 606 w 131815"/>
                  <a:gd name="connsiteY1" fmla="*/ 26947 h 28439"/>
                  <a:gd name="connsiteX2" fmla="*/ 606 w 131815"/>
                  <a:gd name="connsiteY2" fmla="*/ 28419 h 28439"/>
                  <a:gd name="connsiteX3" fmla="*/ 130697 w 131815"/>
                  <a:gd name="connsiteY3" fmla="*/ 2151 h 28439"/>
                  <a:gd name="connsiteX4" fmla="*/ 130810 w 131815"/>
                  <a:gd name="connsiteY4" fmla="*/ 0 h 2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815" h="28439">
                    <a:moveTo>
                      <a:pt x="130810" y="0"/>
                    </a:moveTo>
                    <a:cubicBezTo>
                      <a:pt x="85522" y="1019"/>
                      <a:pt x="43630" y="15172"/>
                      <a:pt x="606" y="26947"/>
                    </a:cubicBezTo>
                    <a:cubicBezTo>
                      <a:pt x="-413" y="26947"/>
                      <a:pt x="40" y="28645"/>
                      <a:pt x="606" y="28419"/>
                    </a:cubicBezTo>
                    <a:cubicBezTo>
                      <a:pt x="43177" y="16191"/>
                      <a:pt x="87673" y="12681"/>
                      <a:pt x="130697" y="2151"/>
                    </a:cubicBezTo>
                    <a:cubicBezTo>
                      <a:pt x="132282" y="1925"/>
                      <a:pt x="132056" y="0"/>
                      <a:pt x="130810" y="0"/>
                    </a:cubicBezTo>
                    <a:close/>
                  </a:path>
                </a:pathLst>
              </a:custGeom>
              <a:solidFill>
                <a:srgbClr val="263238"/>
              </a:solidFill>
              <a:ln w="11316" cap="flat">
                <a:noFill/>
                <a:prstDash val="solid"/>
                <a:miter/>
              </a:ln>
            </p:spPr>
            <p:txBody>
              <a:bodyPr rtlCol="0" anchor="ctr"/>
              <a:lstStyle/>
              <a:p>
                <a:endParaRPr lang="zh-CN" altLang="en-US"/>
              </a:p>
            </p:txBody>
          </p:sp>
          <p:sp>
            <p:nvSpPr>
              <p:cNvPr id="337" name="任意多边形: 形状 336">
                <a:extLst>
                  <a:ext uri="{FF2B5EF4-FFF2-40B4-BE49-F238E27FC236}">
                    <a16:creationId xmlns:a16="http://schemas.microsoft.com/office/drawing/2014/main" id="{DDBC8123-7684-0642-D814-ED4BFDFC9EFD}"/>
                  </a:ext>
                </a:extLst>
              </p:cNvPr>
              <p:cNvSpPr/>
              <p:nvPr/>
            </p:nvSpPr>
            <p:spPr>
              <a:xfrm>
                <a:off x="10287318" y="3983998"/>
                <a:ext cx="122940" cy="43632"/>
              </a:xfrm>
              <a:custGeom>
                <a:avLst/>
                <a:gdLst>
                  <a:gd name="connsiteX0" fmla="*/ 121663 w 122940"/>
                  <a:gd name="connsiteY0" fmla="*/ 0 h 43632"/>
                  <a:gd name="connsiteX1" fmla="*/ 91999 w 122940"/>
                  <a:gd name="connsiteY1" fmla="*/ 7586 h 43632"/>
                  <a:gd name="connsiteX2" fmla="*/ 61202 w 122940"/>
                  <a:gd name="connsiteY2" fmla="*/ 18228 h 43632"/>
                  <a:gd name="connsiteX3" fmla="*/ 403 w 122940"/>
                  <a:gd name="connsiteY3" fmla="*/ 42118 h 43632"/>
                  <a:gd name="connsiteX4" fmla="*/ 403 w 122940"/>
                  <a:gd name="connsiteY4" fmla="*/ 43590 h 43632"/>
                  <a:gd name="connsiteX5" fmla="*/ 61995 w 122940"/>
                  <a:gd name="connsiteY5" fmla="*/ 22644 h 43632"/>
                  <a:gd name="connsiteX6" fmla="*/ 93131 w 122940"/>
                  <a:gd name="connsiteY6" fmla="*/ 13020 h 43632"/>
                  <a:gd name="connsiteX7" fmla="*/ 122002 w 122940"/>
                  <a:gd name="connsiteY7" fmla="*/ 2831 h 43632"/>
                  <a:gd name="connsiteX8" fmla="*/ 122840 w 122940"/>
                  <a:gd name="connsiteY8" fmla="*/ 928 h 43632"/>
                  <a:gd name="connsiteX9" fmla="*/ 121663 w 122940"/>
                  <a:gd name="connsiteY9" fmla="*/ 0 h 4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940" h="43632">
                    <a:moveTo>
                      <a:pt x="121663" y="0"/>
                    </a:moveTo>
                    <a:cubicBezTo>
                      <a:pt x="111484" y="1245"/>
                      <a:pt x="101521" y="3793"/>
                      <a:pt x="91999" y="7586"/>
                    </a:cubicBezTo>
                    <a:cubicBezTo>
                      <a:pt x="81695" y="10982"/>
                      <a:pt x="71392" y="14492"/>
                      <a:pt x="61202" y="18228"/>
                    </a:cubicBezTo>
                    <a:cubicBezTo>
                      <a:pt x="40675" y="25781"/>
                      <a:pt x="20409" y="33740"/>
                      <a:pt x="403" y="42118"/>
                    </a:cubicBezTo>
                    <a:cubicBezTo>
                      <a:pt x="-503" y="42118"/>
                      <a:pt x="403" y="43930"/>
                      <a:pt x="403" y="43590"/>
                    </a:cubicBezTo>
                    <a:cubicBezTo>
                      <a:pt x="20782" y="36231"/>
                      <a:pt x="41275" y="29098"/>
                      <a:pt x="61995" y="22644"/>
                    </a:cubicBezTo>
                    <a:lnTo>
                      <a:pt x="93131" y="13020"/>
                    </a:lnTo>
                    <a:cubicBezTo>
                      <a:pt x="103117" y="10767"/>
                      <a:pt x="112808" y="7348"/>
                      <a:pt x="122002" y="2831"/>
                    </a:cubicBezTo>
                    <a:cubicBezTo>
                      <a:pt x="122761" y="2536"/>
                      <a:pt x="123134" y="1687"/>
                      <a:pt x="122840" y="928"/>
                    </a:cubicBezTo>
                    <a:cubicBezTo>
                      <a:pt x="122648" y="430"/>
                      <a:pt x="122195" y="68"/>
                      <a:pt x="121663" y="0"/>
                    </a:cubicBezTo>
                    <a:close/>
                  </a:path>
                </a:pathLst>
              </a:custGeom>
              <a:solidFill>
                <a:srgbClr val="263238"/>
              </a:solidFill>
              <a:ln w="11316" cap="flat">
                <a:noFill/>
                <a:prstDash val="solid"/>
                <a:miter/>
              </a:ln>
            </p:spPr>
            <p:txBody>
              <a:bodyPr rtlCol="0" anchor="ctr"/>
              <a:lstStyle/>
              <a:p>
                <a:endParaRPr lang="zh-CN" altLang="en-US"/>
              </a:p>
            </p:txBody>
          </p:sp>
          <p:sp>
            <p:nvSpPr>
              <p:cNvPr id="338" name="任意多边形: 形状 337">
                <a:extLst>
                  <a:ext uri="{FF2B5EF4-FFF2-40B4-BE49-F238E27FC236}">
                    <a16:creationId xmlns:a16="http://schemas.microsoft.com/office/drawing/2014/main" id="{26C5237C-9FE6-B8A1-184B-BC1288DEC389}"/>
                  </a:ext>
                </a:extLst>
              </p:cNvPr>
              <p:cNvSpPr/>
              <p:nvPr/>
            </p:nvSpPr>
            <p:spPr>
              <a:xfrm>
                <a:off x="10317907" y="4074462"/>
                <a:ext cx="110783" cy="40646"/>
              </a:xfrm>
              <a:custGeom>
                <a:avLst/>
                <a:gdLst>
                  <a:gd name="connsiteX0" fmla="*/ 110548 w 110783"/>
                  <a:gd name="connsiteY0" fmla="*/ 0 h 40646"/>
                  <a:gd name="connsiteX1" fmla="*/ 84167 w 110783"/>
                  <a:gd name="connsiteY1" fmla="*/ 8265 h 40646"/>
                  <a:gd name="connsiteX2" fmla="*/ 56428 w 110783"/>
                  <a:gd name="connsiteY2" fmla="*/ 18795 h 40646"/>
                  <a:gd name="connsiteX3" fmla="*/ 497 w 110783"/>
                  <a:gd name="connsiteY3" fmla="*/ 39175 h 40646"/>
                  <a:gd name="connsiteX4" fmla="*/ 55 w 110783"/>
                  <a:gd name="connsiteY4" fmla="*/ 40205 h 40646"/>
                  <a:gd name="connsiteX5" fmla="*/ 497 w 110783"/>
                  <a:gd name="connsiteY5" fmla="*/ 40646 h 40646"/>
                  <a:gd name="connsiteX6" fmla="*/ 58013 w 110783"/>
                  <a:gd name="connsiteY6" fmla="*/ 21739 h 40646"/>
                  <a:gd name="connsiteX7" fmla="*/ 85979 w 110783"/>
                  <a:gd name="connsiteY7" fmla="*/ 12001 h 40646"/>
                  <a:gd name="connsiteX8" fmla="*/ 110661 w 110783"/>
                  <a:gd name="connsiteY8" fmla="*/ 679 h 40646"/>
                  <a:gd name="connsiteX9" fmla="*/ 110548 w 110783"/>
                  <a:gd name="connsiteY9" fmla="*/ 0 h 40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783" h="40646">
                    <a:moveTo>
                      <a:pt x="110548" y="0"/>
                    </a:moveTo>
                    <a:cubicBezTo>
                      <a:pt x="101354" y="1246"/>
                      <a:pt x="92433" y="4042"/>
                      <a:pt x="84167" y="8265"/>
                    </a:cubicBezTo>
                    <a:cubicBezTo>
                      <a:pt x="74883" y="11775"/>
                      <a:pt x="65713" y="15398"/>
                      <a:pt x="56428" y="18795"/>
                    </a:cubicBezTo>
                    <a:cubicBezTo>
                      <a:pt x="37860" y="25814"/>
                      <a:pt x="19292" y="32834"/>
                      <a:pt x="497" y="39175"/>
                    </a:cubicBezTo>
                    <a:cubicBezTo>
                      <a:pt x="89" y="39333"/>
                      <a:pt x="-103" y="39797"/>
                      <a:pt x="55" y="40205"/>
                    </a:cubicBezTo>
                    <a:cubicBezTo>
                      <a:pt x="135" y="40409"/>
                      <a:pt x="293" y="40567"/>
                      <a:pt x="497" y="40646"/>
                    </a:cubicBezTo>
                    <a:cubicBezTo>
                      <a:pt x="19631" y="34306"/>
                      <a:pt x="38879" y="28192"/>
                      <a:pt x="58013" y="21739"/>
                    </a:cubicBezTo>
                    <a:lnTo>
                      <a:pt x="85979" y="12001"/>
                    </a:lnTo>
                    <a:cubicBezTo>
                      <a:pt x="94810" y="9714"/>
                      <a:pt x="103166" y="5876"/>
                      <a:pt x="110661" y="679"/>
                    </a:cubicBezTo>
                    <a:cubicBezTo>
                      <a:pt x="110661" y="679"/>
                      <a:pt x="111001" y="0"/>
                      <a:pt x="110548" y="0"/>
                    </a:cubicBezTo>
                    <a:close/>
                  </a:path>
                </a:pathLst>
              </a:custGeom>
              <a:solidFill>
                <a:srgbClr val="263238"/>
              </a:solidFill>
              <a:ln w="11316" cap="flat">
                <a:noFill/>
                <a:prstDash val="solid"/>
                <a:miter/>
              </a:ln>
            </p:spPr>
            <p:txBody>
              <a:bodyPr rtlCol="0" anchor="ctr"/>
              <a:lstStyle/>
              <a:p>
                <a:endParaRPr lang="zh-CN" altLang="en-US"/>
              </a:p>
            </p:txBody>
          </p:sp>
          <p:sp>
            <p:nvSpPr>
              <p:cNvPr id="339" name="任意多边形: 形状 338">
                <a:extLst>
                  <a:ext uri="{FF2B5EF4-FFF2-40B4-BE49-F238E27FC236}">
                    <a16:creationId xmlns:a16="http://schemas.microsoft.com/office/drawing/2014/main" id="{CE64726D-F8C9-26E0-841B-446CC03BB037}"/>
                  </a:ext>
                </a:extLst>
              </p:cNvPr>
              <p:cNvSpPr/>
              <p:nvPr/>
            </p:nvSpPr>
            <p:spPr>
              <a:xfrm>
                <a:off x="10101437" y="3850963"/>
                <a:ext cx="175739" cy="95345"/>
              </a:xfrm>
              <a:custGeom>
                <a:avLst/>
                <a:gdLst>
                  <a:gd name="connsiteX0" fmla="*/ 175415 w 175739"/>
                  <a:gd name="connsiteY0" fmla="*/ 0 h 95345"/>
                  <a:gd name="connsiteX1" fmla="*/ 80196 w 175739"/>
                  <a:gd name="connsiteY1" fmla="*/ 33966 h 95345"/>
                  <a:gd name="connsiteX2" fmla="*/ 375 w 175739"/>
                  <a:gd name="connsiteY2" fmla="*/ 93634 h 95345"/>
                  <a:gd name="connsiteX3" fmla="*/ 1281 w 175739"/>
                  <a:gd name="connsiteY3" fmla="*/ 95219 h 95345"/>
                  <a:gd name="connsiteX4" fmla="*/ 81328 w 175739"/>
                  <a:gd name="connsiteY4" fmla="*/ 43024 h 95345"/>
                  <a:gd name="connsiteX5" fmla="*/ 175642 w 175739"/>
                  <a:gd name="connsiteY5" fmla="*/ 1019 h 95345"/>
                  <a:gd name="connsiteX6" fmla="*/ 175415 w 175739"/>
                  <a:gd name="connsiteY6" fmla="*/ 0 h 95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739" h="95345">
                    <a:moveTo>
                      <a:pt x="175415" y="0"/>
                    </a:moveTo>
                    <a:cubicBezTo>
                      <a:pt x="141358" y="3295"/>
                      <a:pt x="108649" y="14968"/>
                      <a:pt x="80196" y="33966"/>
                    </a:cubicBezTo>
                    <a:cubicBezTo>
                      <a:pt x="47702" y="53667"/>
                      <a:pt x="32077" y="72801"/>
                      <a:pt x="375" y="93634"/>
                    </a:cubicBezTo>
                    <a:cubicBezTo>
                      <a:pt x="-531" y="94313"/>
                      <a:pt x="375" y="95785"/>
                      <a:pt x="1281" y="95219"/>
                    </a:cubicBezTo>
                    <a:cubicBezTo>
                      <a:pt x="31851" y="75066"/>
                      <a:pt x="50759" y="62838"/>
                      <a:pt x="81328" y="43024"/>
                    </a:cubicBezTo>
                    <a:cubicBezTo>
                      <a:pt x="110245" y="23935"/>
                      <a:pt x="142106" y="9737"/>
                      <a:pt x="175642" y="1019"/>
                    </a:cubicBezTo>
                    <a:cubicBezTo>
                      <a:pt x="175834" y="668"/>
                      <a:pt x="175732" y="238"/>
                      <a:pt x="175415" y="0"/>
                    </a:cubicBezTo>
                    <a:close/>
                  </a:path>
                </a:pathLst>
              </a:custGeom>
              <a:solidFill>
                <a:srgbClr val="263238"/>
              </a:solidFill>
              <a:ln w="11316" cap="flat">
                <a:noFill/>
                <a:prstDash val="solid"/>
                <a:miter/>
              </a:ln>
            </p:spPr>
            <p:txBody>
              <a:bodyPr rtlCol="0" anchor="ctr"/>
              <a:lstStyle/>
              <a:p>
                <a:endParaRPr lang="zh-CN" altLang="en-US"/>
              </a:p>
            </p:txBody>
          </p:sp>
          <p:sp>
            <p:nvSpPr>
              <p:cNvPr id="340" name="任意多边形: 形状 339">
                <a:extLst>
                  <a:ext uri="{FF2B5EF4-FFF2-40B4-BE49-F238E27FC236}">
                    <a16:creationId xmlns:a16="http://schemas.microsoft.com/office/drawing/2014/main" id="{FF3E15A6-59C2-DB06-1655-057EAA336043}"/>
                  </a:ext>
                </a:extLst>
              </p:cNvPr>
              <p:cNvSpPr/>
              <p:nvPr/>
            </p:nvSpPr>
            <p:spPr>
              <a:xfrm>
                <a:off x="10150157" y="4149158"/>
                <a:ext cx="273742" cy="82455"/>
              </a:xfrm>
              <a:custGeom>
                <a:avLst/>
                <a:gdLst>
                  <a:gd name="connsiteX0" fmla="*/ 271052 w 273742"/>
                  <a:gd name="connsiteY0" fmla="*/ 483 h 82455"/>
                  <a:gd name="connsiteX1" fmla="*/ 215687 w 273742"/>
                  <a:gd name="connsiteY1" fmla="*/ 35355 h 82455"/>
                  <a:gd name="connsiteX2" fmla="*/ 151377 w 273742"/>
                  <a:gd name="connsiteY2" fmla="*/ 57999 h 82455"/>
                  <a:gd name="connsiteX3" fmla="*/ 76764 w 273742"/>
                  <a:gd name="connsiteY3" fmla="*/ 69321 h 82455"/>
                  <a:gd name="connsiteX4" fmla="*/ 906 w 273742"/>
                  <a:gd name="connsiteY4" fmla="*/ 80644 h 82455"/>
                  <a:gd name="connsiteX5" fmla="*/ 0 w 273742"/>
                  <a:gd name="connsiteY5" fmla="*/ 81550 h 82455"/>
                  <a:gd name="connsiteX6" fmla="*/ 906 w 273742"/>
                  <a:gd name="connsiteY6" fmla="*/ 82455 h 82455"/>
                  <a:gd name="connsiteX7" fmla="*/ 80840 w 273742"/>
                  <a:gd name="connsiteY7" fmla="*/ 75549 h 82455"/>
                  <a:gd name="connsiteX8" fmla="*/ 156246 w 273742"/>
                  <a:gd name="connsiteY8" fmla="*/ 65925 h 82455"/>
                  <a:gd name="connsiteX9" fmla="*/ 273316 w 273742"/>
                  <a:gd name="connsiteY9" fmla="*/ 2634 h 82455"/>
                  <a:gd name="connsiteX10" fmla="*/ 273260 w 273742"/>
                  <a:gd name="connsiteY10" fmla="*/ 426 h 82455"/>
                  <a:gd name="connsiteX11" fmla="*/ 271052 w 273742"/>
                  <a:gd name="connsiteY11" fmla="*/ 483 h 8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742" h="82455">
                    <a:moveTo>
                      <a:pt x="271052" y="483"/>
                    </a:moveTo>
                    <a:cubicBezTo>
                      <a:pt x="252710" y="11805"/>
                      <a:pt x="235047" y="25052"/>
                      <a:pt x="215687" y="35355"/>
                    </a:cubicBezTo>
                    <a:cubicBezTo>
                      <a:pt x="195454" y="45953"/>
                      <a:pt x="173795" y="53584"/>
                      <a:pt x="151377" y="57999"/>
                    </a:cubicBezTo>
                    <a:cubicBezTo>
                      <a:pt x="126695" y="62981"/>
                      <a:pt x="101559" y="65812"/>
                      <a:pt x="76764" y="69321"/>
                    </a:cubicBezTo>
                    <a:cubicBezTo>
                      <a:pt x="51969" y="72831"/>
                      <a:pt x="26834" y="76907"/>
                      <a:pt x="906" y="80644"/>
                    </a:cubicBezTo>
                    <a:cubicBezTo>
                      <a:pt x="408" y="80644"/>
                      <a:pt x="0" y="81051"/>
                      <a:pt x="0" y="81550"/>
                    </a:cubicBezTo>
                    <a:cubicBezTo>
                      <a:pt x="0" y="82048"/>
                      <a:pt x="408" y="82455"/>
                      <a:pt x="906" y="82455"/>
                    </a:cubicBezTo>
                    <a:cubicBezTo>
                      <a:pt x="30230" y="79964"/>
                      <a:pt x="54346" y="78266"/>
                      <a:pt x="80840" y="75549"/>
                    </a:cubicBezTo>
                    <a:cubicBezTo>
                      <a:pt x="107334" y="72831"/>
                      <a:pt x="131337" y="70114"/>
                      <a:pt x="156246" y="65925"/>
                    </a:cubicBezTo>
                    <a:cubicBezTo>
                      <a:pt x="200809" y="57252"/>
                      <a:pt x="241660" y="35174"/>
                      <a:pt x="273316" y="2634"/>
                    </a:cubicBezTo>
                    <a:cubicBezTo>
                      <a:pt x="273905" y="2012"/>
                      <a:pt x="273882" y="1015"/>
                      <a:pt x="273260" y="426"/>
                    </a:cubicBezTo>
                    <a:cubicBezTo>
                      <a:pt x="272637" y="-162"/>
                      <a:pt x="271640" y="-140"/>
                      <a:pt x="271052" y="483"/>
                    </a:cubicBezTo>
                    <a:close/>
                  </a:path>
                </a:pathLst>
              </a:custGeom>
              <a:solidFill>
                <a:srgbClr val="263238"/>
              </a:solidFill>
              <a:ln w="11316" cap="flat">
                <a:noFill/>
                <a:prstDash val="solid"/>
                <a:miter/>
              </a:ln>
            </p:spPr>
            <p:txBody>
              <a:bodyPr rtlCol="0" anchor="ctr"/>
              <a:lstStyle/>
              <a:p>
                <a:endParaRPr lang="zh-CN" altLang="en-US"/>
              </a:p>
            </p:txBody>
          </p:sp>
          <p:sp>
            <p:nvSpPr>
              <p:cNvPr id="341" name="任意多边形: 形状 340">
                <a:extLst>
                  <a:ext uri="{FF2B5EF4-FFF2-40B4-BE49-F238E27FC236}">
                    <a16:creationId xmlns:a16="http://schemas.microsoft.com/office/drawing/2014/main" id="{132CB818-54A6-CB3D-A8D0-8DE24693B4AE}"/>
                  </a:ext>
                </a:extLst>
              </p:cNvPr>
              <p:cNvSpPr/>
              <p:nvPr/>
            </p:nvSpPr>
            <p:spPr>
              <a:xfrm>
                <a:off x="9893209" y="3456503"/>
                <a:ext cx="195698" cy="205404"/>
              </a:xfrm>
              <a:custGeom>
                <a:avLst/>
                <a:gdLst>
                  <a:gd name="connsiteX0" fmla="*/ 85645 w 195698"/>
                  <a:gd name="connsiteY0" fmla="*/ 10074 h 205404"/>
                  <a:gd name="connsiteX1" fmla="*/ 191619 w 195698"/>
                  <a:gd name="connsiteY1" fmla="*/ 158960 h 205404"/>
                  <a:gd name="connsiteX2" fmla="*/ 125385 w 195698"/>
                  <a:gd name="connsiteY2" fmla="*/ 130202 h 205404"/>
                  <a:gd name="connsiteX3" fmla="*/ 90173 w 195698"/>
                  <a:gd name="connsiteY3" fmla="*/ 205380 h 205404"/>
                  <a:gd name="connsiteX4" fmla="*/ 389 w 195698"/>
                  <a:gd name="connsiteY4" fmla="*/ 69515 h 205404"/>
                  <a:gd name="connsiteX5" fmla="*/ 85645 w 195698"/>
                  <a:gd name="connsiteY5" fmla="*/ 10074 h 205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698" h="205404">
                    <a:moveTo>
                      <a:pt x="85645" y="10074"/>
                    </a:moveTo>
                    <a:cubicBezTo>
                      <a:pt x="138406" y="36001"/>
                      <a:pt x="214150" y="140958"/>
                      <a:pt x="191619" y="158960"/>
                    </a:cubicBezTo>
                    <a:cubicBezTo>
                      <a:pt x="169089" y="176962"/>
                      <a:pt x="125385" y="130202"/>
                      <a:pt x="125385" y="130202"/>
                    </a:cubicBezTo>
                    <a:cubicBezTo>
                      <a:pt x="125385" y="130202"/>
                      <a:pt x="131386" y="206966"/>
                      <a:pt x="90173" y="205380"/>
                    </a:cubicBezTo>
                    <a:cubicBezTo>
                      <a:pt x="35148" y="203116"/>
                      <a:pt x="4012" y="104953"/>
                      <a:pt x="389" y="69515"/>
                    </a:cubicBezTo>
                    <a:cubicBezTo>
                      <a:pt x="-3234" y="34077"/>
                      <a:pt x="17938" y="-23326"/>
                      <a:pt x="85645" y="10074"/>
                    </a:cubicBezTo>
                    <a:close/>
                  </a:path>
                </a:pathLst>
              </a:custGeom>
              <a:solidFill>
                <a:srgbClr val="FFFFFF"/>
              </a:solidFill>
              <a:ln w="11316" cap="flat">
                <a:noFill/>
                <a:prstDash val="solid"/>
                <a:miter/>
              </a:ln>
            </p:spPr>
            <p:txBody>
              <a:bodyPr rtlCol="0" anchor="ctr"/>
              <a:lstStyle/>
              <a:p>
                <a:endParaRPr lang="zh-CN" altLang="en-US"/>
              </a:p>
            </p:txBody>
          </p:sp>
          <p:sp>
            <p:nvSpPr>
              <p:cNvPr id="342" name="任意多边形: 形状 341">
                <a:extLst>
                  <a:ext uri="{FF2B5EF4-FFF2-40B4-BE49-F238E27FC236}">
                    <a16:creationId xmlns:a16="http://schemas.microsoft.com/office/drawing/2014/main" id="{17650732-BAA1-48E9-3610-BC30B39F8964}"/>
                  </a:ext>
                </a:extLst>
              </p:cNvPr>
              <p:cNvSpPr/>
              <p:nvPr/>
            </p:nvSpPr>
            <p:spPr>
              <a:xfrm>
                <a:off x="9904887" y="3320861"/>
                <a:ext cx="147900" cy="275500"/>
              </a:xfrm>
              <a:custGeom>
                <a:avLst/>
                <a:gdLst>
                  <a:gd name="connsiteX0" fmla="*/ 34 w 147900"/>
                  <a:gd name="connsiteY0" fmla="*/ 192476 h 275500"/>
                  <a:gd name="connsiteX1" fmla="*/ 106688 w 147900"/>
                  <a:gd name="connsiteY1" fmla="*/ 275467 h 275500"/>
                  <a:gd name="connsiteX2" fmla="*/ 124124 w 147900"/>
                  <a:gd name="connsiteY2" fmla="*/ 183305 h 275500"/>
                  <a:gd name="connsiteX3" fmla="*/ 147900 w 147900"/>
                  <a:gd name="connsiteY3" fmla="*/ 82199 h 275500"/>
                  <a:gd name="connsiteX4" fmla="*/ 21546 w 147900"/>
                  <a:gd name="connsiteY4" fmla="*/ 0 h 275500"/>
                  <a:gd name="connsiteX5" fmla="*/ 34 w 147900"/>
                  <a:gd name="connsiteY5" fmla="*/ 192476 h 27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900" h="275500">
                    <a:moveTo>
                      <a:pt x="34" y="192476"/>
                    </a:moveTo>
                    <a:cubicBezTo>
                      <a:pt x="2524" y="203798"/>
                      <a:pt x="55285" y="277279"/>
                      <a:pt x="106688" y="275467"/>
                    </a:cubicBezTo>
                    <a:cubicBezTo>
                      <a:pt x="123445" y="275467"/>
                      <a:pt x="124124" y="183305"/>
                      <a:pt x="124124" y="183305"/>
                    </a:cubicBezTo>
                    <a:lnTo>
                      <a:pt x="147900" y="82199"/>
                    </a:lnTo>
                    <a:lnTo>
                      <a:pt x="21546" y="0"/>
                    </a:lnTo>
                    <a:cubicBezTo>
                      <a:pt x="21546" y="0"/>
                      <a:pt x="-986" y="187721"/>
                      <a:pt x="34" y="192476"/>
                    </a:cubicBezTo>
                    <a:close/>
                  </a:path>
                </a:pathLst>
              </a:custGeom>
              <a:solidFill>
                <a:srgbClr val="FFC4C0"/>
              </a:solidFill>
              <a:ln w="11316" cap="flat">
                <a:noFill/>
                <a:prstDash val="solid"/>
                <a:miter/>
              </a:ln>
            </p:spPr>
            <p:txBody>
              <a:bodyPr rtlCol="0" anchor="ctr"/>
              <a:lstStyle/>
              <a:p>
                <a:endParaRPr lang="zh-CN" altLang="en-US"/>
              </a:p>
            </p:txBody>
          </p:sp>
          <p:sp>
            <p:nvSpPr>
              <p:cNvPr id="343" name="任意多边形: 形状 342">
                <a:extLst>
                  <a:ext uri="{FF2B5EF4-FFF2-40B4-BE49-F238E27FC236}">
                    <a16:creationId xmlns:a16="http://schemas.microsoft.com/office/drawing/2014/main" id="{2A2E8AB4-17AF-5B12-CF50-29B40F04953E}"/>
                  </a:ext>
                </a:extLst>
              </p:cNvPr>
              <p:cNvSpPr/>
              <p:nvPr/>
            </p:nvSpPr>
            <p:spPr>
              <a:xfrm>
                <a:off x="9918620" y="3320861"/>
                <a:ext cx="134280" cy="178097"/>
              </a:xfrm>
              <a:custGeom>
                <a:avLst/>
                <a:gdLst>
                  <a:gd name="connsiteX0" fmla="*/ 134280 w 134280"/>
                  <a:gd name="connsiteY0" fmla="*/ 82199 h 178097"/>
                  <a:gd name="connsiteX1" fmla="*/ 111636 w 134280"/>
                  <a:gd name="connsiteY1" fmla="*/ 178097 h 178097"/>
                  <a:gd name="connsiteX2" fmla="*/ 0 w 134280"/>
                  <a:gd name="connsiteY2" fmla="*/ 66801 h 178097"/>
                  <a:gd name="connsiteX3" fmla="*/ 7925 w 134280"/>
                  <a:gd name="connsiteY3" fmla="*/ 0 h 178097"/>
                </a:gdLst>
                <a:ahLst/>
                <a:cxnLst>
                  <a:cxn ang="0">
                    <a:pos x="connsiteX0" y="connsiteY0"/>
                  </a:cxn>
                  <a:cxn ang="0">
                    <a:pos x="connsiteX1" y="connsiteY1"/>
                  </a:cxn>
                  <a:cxn ang="0">
                    <a:pos x="connsiteX2" y="connsiteY2"/>
                  </a:cxn>
                  <a:cxn ang="0">
                    <a:pos x="connsiteX3" y="connsiteY3"/>
                  </a:cxn>
                </a:cxnLst>
                <a:rect l="l" t="t" r="r" b="b"/>
                <a:pathLst>
                  <a:path w="134280" h="178097">
                    <a:moveTo>
                      <a:pt x="134280" y="82199"/>
                    </a:moveTo>
                    <a:lnTo>
                      <a:pt x="111636" y="178097"/>
                    </a:lnTo>
                    <a:cubicBezTo>
                      <a:pt x="60698" y="157932"/>
                      <a:pt x="20323" y="117671"/>
                      <a:pt x="0" y="66801"/>
                    </a:cubicBezTo>
                    <a:cubicBezTo>
                      <a:pt x="4302" y="30230"/>
                      <a:pt x="7925" y="0"/>
                      <a:pt x="7925" y="0"/>
                    </a:cubicBezTo>
                    <a:close/>
                  </a:path>
                </a:pathLst>
              </a:custGeom>
              <a:solidFill>
                <a:srgbClr val="263238"/>
              </a:solidFill>
              <a:ln w="11316" cap="flat">
                <a:noFill/>
                <a:prstDash val="solid"/>
                <a:miter/>
              </a:ln>
            </p:spPr>
            <p:txBody>
              <a:bodyPr rtlCol="0" anchor="ctr"/>
              <a:lstStyle/>
              <a:p>
                <a:endParaRPr lang="zh-CN" altLang="en-US"/>
              </a:p>
            </p:txBody>
          </p:sp>
          <p:sp>
            <p:nvSpPr>
              <p:cNvPr id="344" name="任意多边形: 形状 343">
                <a:extLst>
                  <a:ext uri="{FF2B5EF4-FFF2-40B4-BE49-F238E27FC236}">
                    <a16:creationId xmlns:a16="http://schemas.microsoft.com/office/drawing/2014/main" id="{97BE9EFA-3467-D550-F200-A05BCE24AE87}"/>
                  </a:ext>
                </a:extLst>
              </p:cNvPr>
              <p:cNvSpPr/>
              <p:nvPr/>
            </p:nvSpPr>
            <p:spPr>
              <a:xfrm>
                <a:off x="9886186" y="3033017"/>
                <a:ext cx="328566" cy="438542"/>
              </a:xfrm>
              <a:custGeom>
                <a:avLst/>
                <a:gdLst>
                  <a:gd name="connsiteX0" fmla="*/ 327035 w 328566"/>
                  <a:gd name="connsiteY0" fmla="*/ 224328 h 438542"/>
                  <a:gd name="connsiteX1" fmla="*/ 316846 w 328566"/>
                  <a:gd name="connsiteY1" fmla="*/ 360193 h 438542"/>
                  <a:gd name="connsiteX2" fmla="*/ 183697 w 328566"/>
                  <a:gd name="connsiteY2" fmla="*/ 438542 h 438542"/>
                  <a:gd name="connsiteX3" fmla="*/ 2543 w 328566"/>
                  <a:gd name="connsiteY3" fmla="*/ 254331 h 438542"/>
                  <a:gd name="connsiteX4" fmla="*/ 151429 w 328566"/>
                  <a:gd name="connsiteY4" fmla="*/ 263 h 438542"/>
                  <a:gd name="connsiteX5" fmla="*/ 327035 w 328566"/>
                  <a:gd name="connsiteY5" fmla="*/ 224328 h 438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566" h="438542">
                    <a:moveTo>
                      <a:pt x="327035" y="224328"/>
                    </a:moveTo>
                    <a:cubicBezTo>
                      <a:pt x="327035" y="283882"/>
                      <a:pt x="334395" y="317735"/>
                      <a:pt x="316846" y="360193"/>
                    </a:cubicBezTo>
                    <a:cubicBezTo>
                      <a:pt x="287861" y="429258"/>
                      <a:pt x="209851" y="438542"/>
                      <a:pt x="183697" y="438542"/>
                    </a:cubicBezTo>
                    <a:cubicBezTo>
                      <a:pt x="148259" y="438542"/>
                      <a:pt x="21112" y="434240"/>
                      <a:pt x="2543" y="254331"/>
                    </a:cubicBezTo>
                    <a:cubicBezTo>
                      <a:pt x="-16025" y="74423"/>
                      <a:pt x="70476" y="4565"/>
                      <a:pt x="151429" y="263"/>
                    </a:cubicBezTo>
                    <a:cubicBezTo>
                      <a:pt x="232383" y="-4040"/>
                      <a:pt x="326922" y="43400"/>
                      <a:pt x="327035" y="224328"/>
                    </a:cubicBezTo>
                    <a:close/>
                  </a:path>
                </a:pathLst>
              </a:custGeom>
              <a:solidFill>
                <a:srgbClr val="FFC4C0"/>
              </a:solidFill>
              <a:ln w="11316" cap="flat">
                <a:noFill/>
                <a:prstDash val="solid"/>
                <a:miter/>
              </a:ln>
            </p:spPr>
            <p:txBody>
              <a:bodyPr rtlCol="0" anchor="ctr"/>
              <a:lstStyle/>
              <a:p>
                <a:endParaRPr lang="zh-CN" altLang="en-US"/>
              </a:p>
            </p:txBody>
          </p:sp>
          <p:sp>
            <p:nvSpPr>
              <p:cNvPr id="345" name="任意多边形: 形状 344">
                <a:extLst>
                  <a:ext uri="{FF2B5EF4-FFF2-40B4-BE49-F238E27FC236}">
                    <a16:creationId xmlns:a16="http://schemas.microsoft.com/office/drawing/2014/main" id="{41C352F4-714B-8A16-80FB-EBAF85312982}"/>
                  </a:ext>
                </a:extLst>
              </p:cNvPr>
              <p:cNvSpPr/>
              <p:nvPr/>
            </p:nvSpPr>
            <p:spPr>
              <a:xfrm>
                <a:off x="10167732" y="3233207"/>
                <a:ext cx="30625" cy="24715"/>
              </a:xfrm>
              <a:custGeom>
                <a:avLst/>
                <a:gdLst>
                  <a:gd name="connsiteX0" fmla="*/ 9938 w 30625"/>
                  <a:gd name="connsiteY0" fmla="*/ 701 h 24715"/>
                  <a:gd name="connsiteX1" fmla="*/ 20581 w 30625"/>
                  <a:gd name="connsiteY1" fmla="*/ 7155 h 24715"/>
                  <a:gd name="connsiteX2" fmla="*/ 30318 w 30625"/>
                  <a:gd name="connsiteY2" fmla="*/ 15873 h 24715"/>
                  <a:gd name="connsiteX3" fmla="*/ 27713 w 30625"/>
                  <a:gd name="connsiteY3" fmla="*/ 23232 h 24715"/>
                  <a:gd name="connsiteX4" fmla="*/ 11636 w 30625"/>
                  <a:gd name="connsiteY4" fmla="*/ 21647 h 24715"/>
                  <a:gd name="connsiteX5" fmla="*/ 314 w 30625"/>
                  <a:gd name="connsiteY5" fmla="*/ 8966 h 24715"/>
                  <a:gd name="connsiteX6" fmla="*/ 4843 w 30625"/>
                  <a:gd name="connsiteY6" fmla="*/ 316 h 24715"/>
                  <a:gd name="connsiteX7" fmla="*/ 9938 w 30625"/>
                  <a:gd name="connsiteY7" fmla="*/ 701 h 2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625" h="24715">
                    <a:moveTo>
                      <a:pt x="9938" y="701"/>
                    </a:moveTo>
                    <a:cubicBezTo>
                      <a:pt x="13606" y="2648"/>
                      <a:pt x="17161" y="4811"/>
                      <a:pt x="20581" y="7155"/>
                    </a:cubicBezTo>
                    <a:cubicBezTo>
                      <a:pt x="24656" y="8978"/>
                      <a:pt x="28053" y="12023"/>
                      <a:pt x="30318" y="15873"/>
                    </a:cubicBezTo>
                    <a:cubicBezTo>
                      <a:pt x="31201" y="18635"/>
                      <a:pt x="30136" y="21647"/>
                      <a:pt x="27713" y="23232"/>
                    </a:cubicBezTo>
                    <a:cubicBezTo>
                      <a:pt x="22471" y="25678"/>
                      <a:pt x="16301" y="25066"/>
                      <a:pt x="11636" y="21647"/>
                    </a:cubicBezTo>
                    <a:cubicBezTo>
                      <a:pt x="6417" y="18975"/>
                      <a:pt x="2375" y="14457"/>
                      <a:pt x="314" y="8966"/>
                    </a:cubicBezTo>
                    <a:cubicBezTo>
                      <a:pt x="-818" y="5320"/>
                      <a:pt x="1209" y="1448"/>
                      <a:pt x="4843" y="316"/>
                    </a:cubicBezTo>
                    <a:cubicBezTo>
                      <a:pt x="6530" y="-216"/>
                      <a:pt x="8353" y="-69"/>
                      <a:pt x="9938" y="701"/>
                    </a:cubicBezTo>
                    <a:close/>
                  </a:path>
                </a:pathLst>
              </a:custGeom>
              <a:solidFill>
                <a:srgbClr val="263238"/>
              </a:solidFill>
              <a:ln w="11316" cap="flat">
                <a:noFill/>
                <a:prstDash val="solid"/>
                <a:miter/>
              </a:ln>
            </p:spPr>
            <p:txBody>
              <a:bodyPr rtlCol="0" anchor="ctr"/>
              <a:lstStyle/>
              <a:p>
                <a:endParaRPr lang="zh-CN" altLang="en-US"/>
              </a:p>
            </p:txBody>
          </p:sp>
          <p:sp>
            <p:nvSpPr>
              <p:cNvPr id="346" name="任意多边形: 形状 345">
                <a:extLst>
                  <a:ext uri="{FF2B5EF4-FFF2-40B4-BE49-F238E27FC236}">
                    <a16:creationId xmlns:a16="http://schemas.microsoft.com/office/drawing/2014/main" id="{7A68DA85-0136-0185-AAA3-1F475553BACB}"/>
                  </a:ext>
                </a:extLst>
              </p:cNvPr>
              <p:cNvSpPr/>
              <p:nvPr/>
            </p:nvSpPr>
            <p:spPr>
              <a:xfrm>
                <a:off x="10060075" y="3226972"/>
                <a:ext cx="32965" cy="20079"/>
              </a:xfrm>
              <a:custGeom>
                <a:avLst/>
                <a:gdLst>
                  <a:gd name="connsiteX0" fmla="*/ 25432 w 32965"/>
                  <a:gd name="connsiteY0" fmla="*/ 29 h 20079"/>
                  <a:gd name="connsiteX1" fmla="*/ 13205 w 32965"/>
                  <a:gd name="connsiteY1" fmla="*/ 2746 h 20079"/>
                  <a:gd name="connsiteX2" fmla="*/ 1316 w 32965"/>
                  <a:gd name="connsiteY2" fmla="*/ 8068 h 20079"/>
                  <a:gd name="connsiteX3" fmla="*/ 1316 w 32965"/>
                  <a:gd name="connsiteY3" fmla="*/ 15880 h 20079"/>
                  <a:gd name="connsiteX4" fmla="*/ 17167 w 32965"/>
                  <a:gd name="connsiteY4" fmla="*/ 19276 h 20079"/>
                  <a:gd name="connsiteX5" fmla="*/ 31773 w 32965"/>
                  <a:gd name="connsiteY5" fmla="*/ 10785 h 20079"/>
                  <a:gd name="connsiteX6" fmla="*/ 29939 w 32965"/>
                  <a:gd name="connsiteY6" fmla="*/ 1195 h 20079"/>
                  <a:gd name="connsiteX7" fmla="*/ 25432 w 32965"/>
                  <a:gd name="connsiteY7" fmla="*/ 29 h 2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965" h="20079">
                    <a:moveTo>
                      <a:pt x="25432" y="29"/>
                    </a:moveTo>
                    <a:cubicBezTo>
                      <a:pt x="21130" y="595"/>
                      <a:pt x="17280" y="1840"/>
                      <a:pt x="13205" y="2746"/>
                    </a:cubicBezTo>
                    <a:cubicBezTo>
                      <a:pt x="8766" y="3154"/>
                      <a:pt x="4577" y="5022"/>
                      <a:pt x="1316" y="8068"/>
                    </a:cubicBezTo>
                    <a:cubicBezTo>
                      <a:pt x="-439" y="10377"/>
                      <a:pt x="-439" y="13570"/>
                      <a:pt x="1316" y="15880"/>
                    </a:cubicBezTo>
                    <a:cubicBezTo>
                      <a:pt x="5596" y="19786"/>
                      <a:pt x="11654" y="21088"/>
                      <a:pt x="17167" y="19276"/>
                    </a:cubicBezTo>
                    <a:cubicBezTo>
                      <a:pt x="22919" y="18337"/>
                      <a:pt x="28116" y="15314"/>
                      <a:pt x="31773" y="10785"/>
                    </a:cubicBezTo>
                    <a:cubicBezTo>
                      <a:pt x="33913" y="7626"/>
                      <a:pt x="33097" y="3335"/>
                      <a:pt x="29939" y="1195"/>
                    </a:cubicBezTo>
                    <a:cubicBezTo>
                      <a:pt x="28614" y="301"/>
                      <a:pt x="27018" y="-118"/>
                      <a:pt x="25432" y="29"/>
                    </a:cubicBezTo>
                    <a:close/>
                  </a:path>
                </a:pathLst>
              </a:custGeom>
              <a:solidFill>
                <a:srgbClr val="263238"/>
              </a:solidFill>
              <a:ln w="11316" cap="flat">
                <a:noFill/>
                <a:prstDash val="solid"/>
                <a:miter/>
              </a:ln>
            </p:spPr>
            <p:txBody>
              <a:bodyPr rtlCol="0" anchor="ctr"/>
              <a:lstStyle/>
              <a:p>
                <a:endParaRPr lang="zh-CN" altLang="en-US"/>
              </a:p>
            </p:txBody>
          </p:sp>
          <p:sp>
            <p:nvSpPr>
              <p:cNvPr id="347" name="任意多边形: 形状 346">
                <a:extLst>
                  <a:ext uri="{FF2B5EF4-FFF2-40B4-BE49-F238E27FC236}">
                    <a16:creationId xmlns:a16="http://schemas.microsoft.com/office/drawing/2014/main" id="{B0454430-36D0-3310-2CB2-C7568AFAF343}"/>
                  </a:ext>
                </a:extLst>
              </p:cNvPr>
              <p:cNvSpPr/>
              <p:nvPr/>
            </p:nvSpPr>
            <p:spPr>
              <a:xfrm>
                <a:off x="10061395" y="3272753"/>
                <a:ext cx="27501" cy="39710"/>
              </a:xfrm>
              <a:custGeom>
                <a:avLst/>
                <a:gdLst>
                  <a:gd name="connsiteX0" fmla="*/ 16640 w 27501"/>
                  <a:gd name="connsiteY0" fmla="*/ 103 h 39710"/>
                  <a:gd name="connsiteX1" fmla="*/ 11771 w 27501"/>
                  <a:gd name="connsiteY1" fmla="*/ 39617 h 39710"/>
                  <a:gd name="connsiteX2" fmla="*/ 16640 w 27501"/>
                  <a:gd name="connsiteY2" fmla="*/ 103 h 39710"/>
                </a:gdLst>
                <a:ahLst/>
                <a:cxnLst>
                  <a:cxn ang="0">
                    <a:pos x="connsiteX0" y="connsiteY0"/>
                  </a:cxn>
                  <a:cxn ang="0">
                    <a:pos x="connsiteX1" y="connsiteY1"/>
                  </a:cxn>
                  <a:cxn ang="0">
                    <a:pos x="connsiteX2" y="connsiteY2"/>
                  </a:cxn>
                </a:cxnLst>
                <a:rect l="l" t="t" r="r" b="b"/>
                <a:pathLst>
                  <a:path w="27501" h="39710">
                    <a:moveTo>
                      <a:pt x="16640" y="103"/>
                    </a:moveTo>
                    <a:cubicBezTo>
                      <a:pt x="-3060" y="-2275"/>
                      <a:pt x="-6004" y="37353"/>
                      <a:pt x="11771" y="39617"/>
                    </a:cubicBezTo>
                    <a:cubicBezTo>
                      <a:pt x="29547" y="41881"/>
                      <a:pt x="33736" y="2141"/>
                      <a:pt x="16640" y="103"/>
                    </a:cubicBezTo>
                    <a:close/>
                  </a:path>
                </a:pathLst>
              </a:custGeom>
              <a:solidFill>
                <a:srgbClr val="263238"/>
              </a:solidFill>
              <a:ln w="11316" cap="flat">
                <a:noFill/>
                <a:prstDash val="solid"/>
                <a:miter/>
              </a:ln>
            </p:spPr>
            <p:txBody>
              <a:bodyPr rtlCol="0" anchor="ctr"/>
              <a:lstStyle/>
              <a:p>
                <a:endParaRPr lang="zh-CN" altLang="en-US"/>
              </a:p>
            </p:txBody>
          </p:sp>
          <p:sp>
            <p:nvSpPr>
              <p:cNvPr id="348" name="任意多边形: 形状 347">
                <a:extLst>
                  <a:ext uri="{FF2B5EF4-FFF2-40B4-BE49-F238E27FC236}">
                    <a16:creationId xmlns:a16="http://schemas.microsoft.com/office/drawing/2014/main" id="{78055787-29FA-8A89-1696-DC939A484BF7}"/>
                  </a:ext>
                </a:extLst>
              </p:cNvPr>
              <p:cNvSpPr/>
              <p:nvPr/>
            </p:nvSpPr>
            <p:spPr>
              <a:xfrm>
                <a:off x="10046638" y="3271384"/>
                <a:ext cx="25581" cy="17748"/>
              </a:xfrm>
              <a:custGeom>
                <a:avLst/>
                <a:gdLst>
                  <a:gd name="connsiteX0" fmla="*/ 23472 w 25581"/>
                  <a:gd name="connsiteY0" fmla="*/ 2944 h 17748"/>
                  <a:gd name="connsiteX1" fmla="*/ 12150 w 25581"/>
                  <a:gd name="connsiteY1" fmla="*/ 8605 h 17748"/>
                  <a:gd name="connsiteX2" fmla="*/ 828 w 25581"/>
                  <a:gd name="connsiteY2" fmla="*/ 0 h 17748"/>
                  <a:gd name="connsiteX3" fmla="*/ 149 w 25581"/>
                  <a:gd name="connsiteY3" fmla="*/ 0 h 17748"/>
                  <a:gd name="connsiteX4" fmla="*/ 9659 w 25581"/>
                  <a:gd name="connsiteY4" fmla="*/ 17436 h 17748"/>
                  <a:gd name="connsiteX5" fmla="*/ 25510 w 25581"/>
                  <a:gd name="connsiteY5" fmla="*/ 5435 h 17748"/>
                  <a:gd name="connsiteX6" fmla="*/ 23472 w 25581"/>
                  <a:gd name="connsiteY6" fmla="*/ 2944 h 1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81" h="17748">
                    <a:moveTo>
                      <a:pt x="23472" y="2944"/>
                    </a:moveTo>
                    <a:cubicBezTo>
                      <a:pt x="19736" y="4869"/>
                      <a:pt x="16000" y="8605"/>
                      <a:pt x="12150" y="8605"/>
                    </a:cubicBezTo>
                    <a:cubicBezTo>
                      <a:pt x="8301" y="8605"/>
                      <a:pt x="3998" y="4189"/>
                      <a:pt x="828" y="0"/>
                    </a:cubicBezTo>
                    <a:cubicBezTo>
                      <a:pt x="828" y="0"/>
                      <a:pt x="149" y="0"/>
                      <a:pt x="149" y="0"/>
                    </a:cubicBezTo>
                    <a:cubicBezTo>
                      <a:pt x="-644" y="7586"/>
                      <a:pt x="1620" y="15625"/>
                      <a:pt x="9659" y="17436"/>
                    </a:cubicBezTo>
                    <a:cubicBezTo>
                      <a:pt x="17698" y="19248"/>
                      <a:pt x="22906" y="12907"/>
                      <a:pt x="25510" y="5435"/>
                    </a:cubicBezTo>
                    <a:cubicBezTo>
                      <a:pt x="25850" y="4302"/>
                      <a:pt x="24944" y="2151"/>
                      <a:pt x="23472" y="2944"/>
                    </a:cubicBezTo>
                    <a:close/>
                  </a:path>
                </a:pathLst>
              </a:custGeom>
              <a:solidFill>
                <a:srgbClr val="263238"/>
              </a:solidFill>
              <a:ln w="11316" cap="flat">
                <a:noFill/>
                <a:prstDash val="solid"/>
                <a:miter/>
              </a:ln>
            </p:spPr>
            <p:txBody>
              <a:bodyPr rtlCol="0" anchor="ctr"/>
              <a:lstStyle/>
              <a:p>
                <a:endParaRPr lang="zh-CN" altLang="en-US"/>
              </a:p>
            </p:txBody>
          </p:sp>
          <p:sp>
            <p:nvSpPr>
              <p:cNvPr id="349" name="任意多边形: 形状 348">
                <a:extLst>
                  <a:ext uri="{FF2B5EF4-FFF2-40B4-BE49-F238E27FC236}">
                    <a16:creationId xmlns:a16="http://schemas.microsoft.com/office/drawing/2014/main" id="{BF747607-A74E-4EC4-7996-EB672282C3A2}"/>
                  </a:ext>
                </a:extLst>
              </p:cNvPr>
              <p:cNvSpPr/>
              <p:nvPr/>
            </p:nvSpPr>
            <p:spPr>
              <a:xfrm>
                <a:off x="10153385" y="3276137"/>
                <a:ext cx="27601" cy="39745"/>
              </a:xfrm>
              <a:custGeom>
                <a:avLst/>
                <a:gdLst>
                  <a:gd name="connsiteX0" fmla="*/ 13528 w 27601"/>
                  <a:gd name="connsiteY0" fmla="*/ 2 h 39745"/>
                  <a:gd name="connsiteX1" fmla="*/ 12849 w 27601"/>
                  <a:gd name="connsiteY1" fmla="*/ 39743 h 39745"/>
                  <a:gd name="connsiteX2" fmla="*/ 13528 w 27601"/>
                  <a:gd name="connsiteY2" fmla="*/ 2 h 39745"/>
                </a:gdLst>
                <a:ahLst/>
                <a:cxnLst>
                  <a:cxn ang="0">
                    <a:pos x="connsiteX0" y="connsiteY0"/>
                  </a:cxn>
                  <a:cxn ang="0">
                    <a:pos x="connsiteX1" y="connsiteY1"/>
                  </a:cxn>
                  <a:cxn ang="0">
                    <a:pos x="connsiteX2" y="connsiteY2"/>
                  </a:cxn>
                </a:cxnLst>
                <a:rect l="l" t="t" r="r" b="b"/>
                <a:pathLst>
                  <a:path w="27601" h="39745">
                    <a:moveTo>
                      <a:pt x="13528" y="2"/>
                    </a:moveTo>
                    <a:cubicBezTo>
                      <a:pt x="33455" y="2"/>
                      <a:pt x="31304" y="40083"/>
                      <a:pt x="12849" y="39743"/>
                    </a:cubicBezTo>
                    <a:cubicBezTo>
                      <a:pt x="-5606" y="39403"/>
                      <a:pt x="-3115" y="-337"/>
                      <a:pt x="13528" y="2"/>
                    </a:cubicBezTo>
                    <a:close/>
                  </a:path>
                </a:pathLst>
              </a:custGeom>
              <a:solidFill>
                <a:srgbClr val="263238"/>
              </a:solidFill>
              <a:ln w="11316" cap="flat">
                <a:noFill/>
                <a:prstDash val="solid"/>
                <a:miter/>
              </a:ln>
            </p:spPr>
            <p:txBody>
              <a:bodyPr rtlCol="0" anchor="ctr"/>
              <a:lstStyle/>
              <a:p>
                <a:endParaRPr lang="zh-CN" altLang="en-US"/>
              </a:p>
            </p:txBody>
          </p:sp>
          <p:sp>
            <p:nvSpPr>
              <p:cNvPr id="350" name="任意多边形: 形状 349">
                <a:extLst>
                  <a:ext uri="{FF2B5EF4-FFF2-40B4-BE49-F238E27FC236}">
                    <a16:creationId xmlns:a16="http://schemas.microsoft.com/office/drawing/2014/main" id="{9165E0D1-7CE2-E655-E33E-7C0B28B09AEB}"/>
                  </a:ext>
                </a:extLst>
              </p:cNvPr>
              <p:cNvSpPr/>
              <p:nvPr/>
            </p:nvSpPr>
            <p:spPr>
              <a:xfrm>
                <a:off x="10173210" y="3278290"/>
                <a:ext cx="23367" cy="16650"/>
              </a:xfrm>
              <a:custGeom>
                <a:avLst/>
                <a:gdLst>
                  <a:gd name="connsiteX0" fmla="*/ 1856 w 23367"/>
                  <a:gd name="connsiteY0" fmla="*/ 906 h 16650"/>
                  <a:gd name="connsiteX1" fmla="*/ 11480 w 23367"/>
                  <a:gd name="connsiteY1" fmla="*/ 7586 h 16650"/>
                  <a:gd name="connsiteX2" fmla="*/ 22802 w 23367"/>
                  <a:gd name="connsiteY2" fmla="*/ 0 h 16650"/>
                  <a:gd name="connsiteX3" fmla="*/ 23368 w 23367"/>
                  <a:gd name="connsiteY3" fmla="*/ 0 h 16650"/>
                  <a:gd name="connsiteX4" fmla="*/ 12838 w 23367"/>
                  <a:gd name="connsiteY4" fmla="*/ 16530 h 16650"/>
                  <a:gd name="connsiteX5" fmla="*/ 157 w 23367"/>
                  <a:gd name="connsiteY5" fmla="*/ 3057 h 16650"/>
                  <a:gd name="connsiteX6" fmla="*/ 1856 w 23367"/>
                  <a:gd name="connsiteY6" fmla="*/ 906 h 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67" h="16650">
                    <a:moveTo>
                      <a:pt x="1856" y="906"/>
                    </a:moveTo>
                    <a:cubicBezTo>
                      <a:pt x="4912" y="3170"/>
                      <a:pt x="7743" y="7133"/>
                      <a:pt x="11480" y="7586"/>
                    </a:cubicBezTo>
                    <a:cubicBezTo>
                      <a:pt x="15216" y="8039"/>
                      <a:pt x="19292" y="3963"/>
                      <a:pt x="22802" y="0"/>
                    </a:cubicBezTo>
                    <a:cubicBezTo>
                      <a:pt x="22802" y="0"/>
                      <a:pt x="23368" y="0"/>
                      <a:pt x="23368" y="0"/>
                    </a:cubicBezTo>
                    <a:cubicBezTo>
                      <a:pt x="23368" y="7699"/>
                      <a:pt x="20197" y="15398"/>
                      <a:pt x="12838" y="16530"/>
                    </a:cubicBezTo>
                    <a:cubicBezTo>
                      <a:pt x="5479" y="17662"/>
                      <a:pt x="1516" y="10643"/>
                      <a:pt x="157" y="3057"/>
                    </a:cubicBezTo>
                    <a:cubicBezTo>
                      <a:pt x="-522" y="2038"/>
                      <a:pt x="1176" y="0"/>
                      <a:pt x="1856" y="906"/>
                    </a:cubicBezTo>
                    <a:close/>
                  </a:path>
                </a:pathLst>
              </a:custGeom>
              <a:solidFill>
                <a:srgbClr val="263238"/>
              </a:solidFill>
              <a:ln w="11316" cap="flat">
                <a:noFill/>
                <a:prstDash val="solid"/>
                <a:miter/>
              </a:ln>
            </p:spPr>
            <p:txBody>
              <a:bodyPr rtlCol="0" anchor="ctr"/>
              <a:lstStyle/>
              <a:p>
                <a:endParaRPr lang="zh-CN" altLang="en-US"/>
              </a:p>
            </p:txBody>
          </p:sp>
          <p:sp>
            <p:nvSpPr>
              <p:cNvPr id="351" name="任意多边形: 形状 350">
                <a:extLst>
                  <a:ext uri="{FF2B5EF4-FFF2-40B4-BE49-F238E27FC236}">
                    <a16:creationId xmlns:a16="http://schemas.microsoft.com/office/drawing/2014/main" id="{C3A22994-16F7-DF54-673F-BAA96F9CC928}"/>
                  </a:ext>
                </a:extLst>
              </p:cNvPr>
              <p:cNvSpPr/>
              <p:nvPr/>
            </p:nvSpPr>
            <p:spPr>
              <a:xfrm>
                <a:off x="10069544" y="3380953"/>
                <a:ext cx="24569" cy="13314"/>
              </a:xfrm>
              <a:custGeom>
                <a:avLst/>
                <a:gdLst>
                  <a:gd name="connsiteX0" fmla="*/ 22871 w 24569"/>
                  <a:gd name="connsiteY0" fmla="*/ 13049 h 13314"/>
                  <a:gd name="connsiteX1" fmla="*/ 13587 w 24569"/>
                  <a:gd name="connsiteY1" fmla="*/ 4444 h 13314"/>
                  <a:gd name="connsiteX2" fmla="*/ 0 w 24569"/>
                  <a:gd name="connsiteY2" fmla="*/ 5803 h 13314"/>
                  <a:gd name="connsiteX3" fmla="*/ 0 w 24569"/>
                  <a:gd name="connsiteY3" fmla="*/ 5124 h 13314"/>
                  <a:gd name="connsiteX4" fmla="*/ 16417 w 24569"/>
                  <a:gd name="connsiteY4" fmla="*/ 595 h 13314"/>
                  <a:gd name="connsiteX5" fmla="*/ 24569 w 24569"/>
                  <a:gd name="connsiteY5" fmla="*/ 12596 h 13314"/>
                  <a:gd name="connsiteX6" fmla="*/ 22871 w 24569"/>
                  <a:gd name="connsiteY6" fmla="*/ 13049 h 13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69" h="13314">
                    <a:moveTo>
                      <a:pt x="22871" y="13049"/>
                    </a:moveTo>
                    <a:cubicBezTo>
                      <a:pt x="20380" y="9766"/>
                      <a:pt x="17889" y="5463"/>
                      <a:pt x="13587" y="4444"/>
                    </a:cubicBezTo>
                    <a:cubicBezTo>
                      <a:pt x="9013" y="3991"/>
                      <a:pt x="4393" y="4456"/>
                      <a:pt x="0" y="5803"/>
                    </a:cubicBezTo>
                    <a:lnTo>
                      <a:pt x="0" y="5124"/>
                    </a:lnTo>
                    <a:cubicBezTo>
                      <a:pt x="4223" y="719"/>
                      <a:pt x="10530" y="-1024"/>
                      <a:pt x="16417" y="595"/>
                    </a:cubicBezTo>
                    <a:cubicBezTo>
                      <a:pt x="21320" y="2576"/>
                      <a:pt x="24535" y="7309"/>
                      <a:pt x="24569" y="12596"/>
                    </a:cubicBezTo>
                    <a:cubicBezTo>
                      <a:pt x="24230" y="13389"/>
                      <a:pt x="23211" y="13502"/>
                      <a:pt x="22871" y="13049"/>
                    </a:cubicBezTo>
                    <a:close/>
                  </a:path>
                </a:pathLst>
              </a:custGeom>
              <a:solidFill>
                <a:srgbClr val="263238"/>
              </a:solidFill>
              <a:ln w="11316" cap="flat">
                <a:noFill/>
                <a:prstDash val="solid"/>
                <a:miter/>
              </a:ln>
            </p:spPr>
            <p:txBody>
              <a:bodyPr rtlCol="0" anchor="ctr"/>
              <a:lstStyle/>
              <a:p>
                <a:endParaRPr lang="zh-CN" altLang="en-US"/>
              </a:p>
            </p:txBody>
          </p:sp>
          <p:sp>
            <p:nvSpPr>
              <p:cNvPr id="352" name="任意多边形: 形状 351">
                <a:extLst>
                  <a:ext uri="{FF2B5EF4-FFF2-40B4-BE49-F238E27FC236}">
                    <a16:creationId xmlns:a16="http://schemas.microsoft.com/office/drawing/2014/main" id="{C2F3E16E-3450-99BF-F3D0-DDB6D62318D5}"/>
                  </a:ext>
                </a:extLst>
              </p:cNvPr>
              <p:cNvSpPr/>
              <p:nvPr/>
            </p:nvSpPr>
            <p:spPr>
              <a:xfrm>
                <a:off x="10077252" y="3268422"/>
                <a:ext cx="73131" cy="99822"/>
              </a:xfrm>
              <a:custGeom>
                <a:avLst/>
                <a:gdLst>
                  <a:gd name="connsiteX0" fmla="*/ 52865 w 73131"/>
                  <a:gd name="connsiteY0" fmla="*/ 72593 h 99822"/>
                  <a:gd name="connsiteX1" fmla="*/ 52865 w 73131"/>
                  <a:gd name="connsiteY1" fmla="*/ 99766 h 99822"/>
                  <a:gd name="connsiteX2" fmla="*/ 896 w 73131"/>
                  <a:gd name="connsiteY2" fmla="*/ 99199 h 99822"/>
                  <a:gd name="connsiteX3" fmla="*/ 896 w 73131"/>
                  <a:gd name="connsiteY3" fmla="*/ 95916 h 99822"/>
                  <a:gd name="connsiteX4" fmla="*/ 47317 w 73131"/>
                  <a:gd name="connsiteY4" fmla="*/ 92180 h 99822"/>
                  <a:gd name="connsiteX5" fmla="*/ 45505 w 73131"/>
                  <a:gd name="connsiteY5" fmla="*/ 63195 h 99822"/>
                  <a:gd name="connsiteX6" fmla="*/ 64866 w 73131"/>
                  <a:gd name="connsiteY6" fmla="*/ 69083 h 99822"/>
                  <a:gd name="connsiteX7" fmla="*/ 60337 w 73131"/>
                  <a:gd name="connsiteY7" fmla="*/ 1150 h 99822"/>
                  <a:gd name="connsiteX8" fmla="*/ 62602 w 73131"/>
                  <a:gd name="connsiteY8" fmla="*/ 1150 h 99822"/>
                  <a:gd name="connsiteX9" fmla="*/ 73131 w 73131"/>
                  <a:gd name="connsiteY9" fmla="*/ 77801 h 99822"/>
                  <a:gd name="connsiteX10" fmla="*/ 52865 w 73131"/>
                  <a:gd name="connsiteY10" fmla="*/ 72593 h 99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131" h="99822">
                    <a:moveTo>
                      <a:pt x="52865" y="72593"/>
                    </a:moveTo>
                    <a:cubicBezTo>
                      <a:pt x="52865" y="72593"/>
                      <a:pt x="53997" y="91161"/>
                      <a:pt x="52865" y="99766"/>
                    </a:cubicBezTo>
                    <a:cubicBezTo>
                      <a:pt x="52865" y="100558"/>
                      <a:pt x="21729" y="92633"/>
                      <a:pt x="896" y="99199"/>
                    </a:cubicBezTo>
                    <a:cubicBezTo>
                      <a:pt x="-123" y="99199"/>
                      <a:pt x="-463" y="96256"/>
                      <a:pt x="896" y="95916"/>
                    </a:cubicBezTo>
                    <a:cubicBezTo>
                      <a:pt x="15671" y="90176"/>
                      <a:pt x="31806" y="88874"/>
                      <a:pt x="47317" y="92180"/>
                    </a:cubicBezTo>
                    <a:cubicBezTo>
                      <a:pt x="48109" y="89915"/>
                      <a:pt x="44147" y="62856"/>
                      <a:pt x="45505" y="63195"/>
                    </a:cubicBezTo>
                    <a:cubicBezTo>
                      <a:pt x="51166" y="64554"/>
                      <a:pt x="61130" y="67950"/>
                      <a:pt x="64866" y="69083"/>
                    </a:cubicBezTo>
                    <a:cubicBezTo>
                      <a:pt x="64866" y="57081"/>
                      <a:pt x="61243" y="22888"/>
                      <a:pt x="60337" y="1150"/>
                    </a:cubicBezTo>
                    <a:cubicBezTo>
                      <a:pt x="60337" y="-209"/>
                      <a:pt x="62375" y="-548"/>
                      <a:pt x="62602" y="1150"/>
                    </a:cubicBezTo>
                    <a:cubicBezTo>
                      <a:pt x="67844" y="26432"/>
                      <a:pt x="71365" y="52043"/>
                      <a:pt x="73131" y="77801"/>
                    </a:cubicBezTo>
                    <a:cubicBezTo>
                      <a:pt x="73245" y="78706"/>
                      <a:pt x="56148" y="74291"/>
                      <a:pt x="52865" y="72593"/>
                    </a:cubicBezTo>
                    <a:close/>
                  </a:path>
                </a:pathLst>
              </a:custGeom>
              <a:solidFill>
                <a:srgbClr val="263238"/>
              </a:solidFill>
              <a:ln w="11316" cap="flat">
                <a:noFill/>
                <a:prstDash val="solid"/>
                <a:miter/>
              </a:ln>
            </p:spPr>
            <p:txBody>
              <a:bodyPr rtlCol="0" anchor="ctr"/>
              <a:lstStyle/>
              <a:p>
                <a:endParaRPr lang="zh-CN" altLang="en-US"/>
              </a:p>
            </p:txBody>
          </p:sp>
          <p:sp>
            <p:nvSpPr>
              <p:cNvPr id="353" name="任意多边形: 形状 352">
                <a:extLst>
                  <a:ext uri="{FF2B5EF4-FFF2-40B4-BE49-F238E27FC236}">
                    <a16:creationId xmlns:a16="http://schemas.microsoft.com/office/drawing/2014/main" id="{97868ECA-6D8C-F65A-20F9-F262A577802A}"/>
                  </a:ext>
                </a:extLst>
              </p:cNvPr>
              <p:cNvSpPr/>
              <p:nvPr/>
            </p:nvSpPr>
            <p:spPr>
              <a:xfrm>
                <a:off x="9883551" y="3025812"/>
                <a:ext cx="333728" cy="255535"/>
              </a:xfrm>
              <a:custGeom>
                <a:avLst/>
                <a:gdLst>
                  <a:gd name="connsiteX0" fmla="*/ 6311 w 333728"/>
                  <a:gd name="connsiteY0" fmla="*/ 255535 h 255535"/>
                  <a:gd name="connsiteX1" fmla="*/ 59411 w 333728"/>
                  <a:gd name="connsiteY1" fmla="*/ 204925 h 255535"/>
                  <a:gd name="connsiteX2" fmla="*/ 149988 w 333728"/>
                  <a:gd name="connsiteY2" fmla="*/ 158957 h 255535"/>
                  <a:gd name="connsiteX3" fmla="*/ 126552 w 333728"/>
                  <a:gd name="connsiteY3" fmla="*/ 199038 h 255535"/>
                  <a:gd name="connsiteX4" fmla="*/ 295251 w 333728"/>
                  <a:gd name="connsiteY4" fmla="*/ 123406 h 255535"/>
                  <a:gd name="connsiteX5" fmla="*/ 329218 w 333728"/>
                  <a:gd name="connsiteY5" fmla="*/ 204472 h 255535"/>
                  <a:gd name="connsiteX6" fmla="*/ 318801 w 333728"/>
                  <a:gd name="connsiteY6" fmla="*/ 82759 h 255535"/>
                  <a:gd name="connsiteX7" fmla="*/ 226299 w 333728"/>
                  <a:gd name="connsiteY7" fmla="*/ 15732 h 255535"/>
                  <a:gd name="connsiteX8" fmla="*/ 62016 w 333728"/>
                  <a:gd name="connsiteY8" fmla="*/ 30791 h 255535"/>
                  <a:gd name="connsiteX9" fmla="*/ 6311 w 333728"/>
                  <a:gd name="connsiteY9" fmla="*/ 255535 h 255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728" h="255535">
                    <a:moveTo>
                      <a:pt x="6311" y="255535"/>
                    </a:moveTo>
                    <a:cubicBezTo>
                      <a:pt x="31683" y="249195"/>
                      <a:pt x="51860" y="229970"/>
                      <a:pt x="59411" y="204925"/>
                    </a:cubicBezTo>
                    <a:cubicBezTo>
                      <a:pt x="93163" y="197951"/>
                      <a:pt x="124435" y="182077"/>
                      <a:pt x="149988" y="158957"/>
                    </a:cubicBezTo>
                    <a:cubicBezTo>
                      <a:pt x="148064" y="162354"/>
                      <a:pt x="134024" y="186810"/>
                      <a:pt x="126552" y="199038"/>
                    </a:cubicBezTo>
                    <a:cubicBezTo>
                      <a:pt x="242717" y="201642"/>
                      <a:pt x="295251" y="123406"/>
                      <a:pt x="295251" y="123406"/>
                    </a:cubicBezTo>
                    <a:cubicBezTo>
                      <a:pt x="312563" y="147511"/>
                      <a:pt x="324179" y="175227"/>
                      <a:pt x="329218" y="204472"/>
                    </a:cubicBezTo>
                    <a:cubicBezTo>
                      <a:pt x="329218" y="204472"/>
                      <a:pt x="344502" y="136539"/>
                      <a:pt x="318801" y="82759"/>
                    </a:cubicBezTo>
                    <a:cubicBezTo>
                      <a:pt x="302328" y="45362"/>
                      <a:pt x="266969" y="19741"/>
                      <a:pt x="226299" y="15732"/>
                    </a:cubicBezTo>
                    <a:cubicBezTo>
                      <a:pt x="172916" y="-9742"/>
                      <a:pt x="109874" y="-3968"/>
                      <a:pt x="62016" y="30791"/>
                    </a:cubicBezTo>
                    <a:cubicBezTo>
                      <a:pt x="-27656" y="94874"/>
                      <a:pt x="6311" y="255535"/>
                      <a:pt x="6311" y="255535"/>
                    </a:cubicBezTo>
                    <a:close/>
                  </a:path>
                </a:pathLst>
              </a:custGeom>
              <a:solidFill>
                <a:srgbClr val="263238"/>
              </a:solidFill>
              <a:ln w="11316" cap="flat">
                <a:noFill/>
                <a:prstDash val="solid"/>
                <a:miter/>
              </a:ln>
            </p:spPr>
            <p:txBody>
              <a:bodyPr rtlCol="0" anchor="ctr"/>
              <a:lstStyle/>
              <a:p>
                <a:endParaRPr lang="zh-CN" altLang="en-US"/>
              </a:p>
            </p:txBody>
          </p:sp>
          <p:sp>
            <p:nvSpPr>
              <p:cNvPr id="354" name="任意多边形: 形状 353">
                <a:extLst>
                  <a:ext uri="{FF2B5EF4-FFF2-40B4-BE49-F238E27FC236}">
                    <a16:creationId xmlns:a16="http://schemas.microsoft.com/office/drawing/2014/main" id="{B2A7C1CF-C426-0A75-F5FB-F390BF051B8F}"/>
                  </a:ext>
                </a:extLst>
              </p:cNvPr>
              <p:cNvSpPr/>
              <p:nvPr/>
            </p:nvSpPr>
            <p:spPr>
              <a:xfrm>
                <a:off x="10036823" y="3131467"/>
                <a:ext cx="149284" cy="101763"/>
              </a:xfrm>
              <a:custGeom>
                <a:avLst/>
                <a:gdLst>
                  <a:gd name="connsiteX0" fmla="*/ 61819 w 149284"/>
                  <a:gd name="connsiteY0" fmla="*/ 92704 h 101763"/>
                  <a:gd name="connsiteX1" fmla="*/ 0 w 149284"/>
                  <a:gd name="connsiteY1" fmla="*/ 101762 h 101763"/>
                  <a:gd name="connsiteX2" fmla="*/ 0 w 149284"/>
                  <a:gd name="connsiteY2" fmla="*/ 101762 h 101763"/>
                  <a:gd name="connsiteX3" fmla="*/ 92502 w 149284"/>
                  <a:gd name="connsiteY3" fmla="*/ 69380 h 101763"/>
                  <a:gd name="connsiteX4" fmla="*/ 123637 w 149284"/>
                  <a:gd name="connsiteY4" fmla="*/ 40622 h 101763"/>
                  <a:gd name="connsiteX5" fmla="*/ 147527 w 149284"/>
                  <a:gd name="connsiteY5" fmla="*/ 1221 h 101763"/>
                  <a:gd name="connsiteX6" fmla="*/ 148059 w 149284"/>
                  <a:gd name="connsiteY6" fmla="*/ 55 h 101763"/>
                  <a:gd name="connsiteX7" fmla="*/ 149226 w 149284"/>
                  <a:gd name="connsiteY7" fmla="*/ 587 h 101763"/>
                  <a:gd name="connsiteX8" fmla="*/ 149226 w 149284"/>
                  <a:gd name="connsiteY8" fmla="*/ 1221 h 101763"/>
                  <a:gd name="connsiteX9" fmla="*/ 131110 w 149284"/>
                  <a:gd name="connsiteY9" fmla="*/ 43452 h 101763"/>
                  <a:gd name="connsiteX10" fmla="*/ 98502 w 149284"/>
                  <a:gd name="connsiteY10" fmla="*/ 75268 h 101763"/>
                  <a:gd name="connsiteX11" fmla="*/ 61819 w 149284"/>
                  <a:gd name="connsiteY11" fmla="*/ 92477 h 101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9284" h="101763">
                    <a:moveTo>
                      <a:pt x="61819" y="92704"/>
                    </a:moveTo>
                    <a:cubicBezTo>
                      <a:pt x="41779" y="98806"/>
                      <a:pt x="20946" y="101852"/>
                      <a:pt x="0" y="101762"/>
                    </a:cubicBezTo>
                    <a:cubicBezTo>
                      <a:pt x="0" y="101762"/>
                      <a:pt x="0" y="101762"/>
                      <a:pt x="0" y="101762"/>
                    </a:cubicBezTo>
                    <a:cubicBezTo>
                      <a:pt x="33230" y="99723"/>
                      <a:pt x="65249" y="88515"/>
                      <a:pt x="92502" y="69380"/>
                    </a:cubicBezTo>
                    <a:cubicBezTo>
                      <a:pt x="104039" y="61126"/>
                      <a:pt x="114501" y="51469"/>
                      <a:pt x="123637" y="40622"/>
                    </a:cubicBezTo>
                    <a:cubicBezTo>
                      <a:pt x="134122" y="29187"/>
                      <a:pt x="142240" y="15804"/>
                      <a:pt x="147527" y="1221"/>
                    </a:cubicBezTo>
                    <a:cubicBezTo>
                      <a:pt x="147357" y="757"/>
                      <a:pt x="147595" y="236"/>
                      <a:pt x="148059" y="55"/>
                    </a:cubicBezTo>
                    <a:cubicBezTo>
                      <a:pt x="148535" y="-115"/>
                      <a:pt x="149056" y="123"/>
                      <a:pt x="149226" y="587"/>
                    </a:cubicBezTo>
                    <a:cubicBezTo>
                      <a:pt x="149305" y="791"/>
                      <a:pt x="149305" y="1017"/>
                      <a:pt x="149226" y="1221"/>
                    </a:cubicBezTo>
                    <a:cubicBezTo>
                      <a:pt x="145557" y="16200"/>
                      <a:pt x="139432" y="30466"/>
                      <a:pt x="131110" y="43452"/>
                    </a:cubicBezTo>
                    <a:cubicBezTo>
                      <a:pt x="122234" y="55918"/>
                      <a:pt x="111183" y="66697"/>
                      <a:pt x="98502" y="75268"/>
                    </a:cubicBezTo>
                    <a:cubicBezTo>
                      <a:pt x="87124" y="82672"/>
                      <a:pt x="74782" y="88458"/>
                      <a:pt x="61819" y="92477"/>
                    </a:cubicBezTo>
                  </a:path>
                </a:pathLst>
              </a:custGeom>
              <a:solidFill>
                <a:srgbClr val="263238"/>
              </a:solidFill>
              <a:ln w="11316" cap="flat">
                <a:noFill/>
                <a:prstDash val="solid"/>
                <a:miter/>
              </a:ln>
            </p:spPr>
            <p:txBody>
              <a:bodyPr rtlCol="0" anchor="ctr"/>
              <a:lstStyle/>
              <a:p>
                <a:endParaRPr lang="zh-CN" altLang="en-US"/>
              </a:p>
            </p:txBody>
          </p:sp>
          <p:sp>
            <p:nvSpPr>
              <p:cNvPr id="355" name="任意多边形: 形状 354">
                <a:extLst>
                  <a:ext uri="{FF2B5EF4-FFF2-40B4-BE49-F238E27FC236}">
                    <a16:creationId xmlns:a16="http://schemas.microsoft.com/office/drawing/2014/main" id="{1D9176D1-3026-9586-7873-ACCDF51B2B67}"/>
                  </a:ext>
                </a:extLst>
              </p:cNvPr>
              <p:cNvSpPr/>
              <p:nvPr/>
            </p:nvSpPr>
            <p:spPr>
              <a:xfrm>
                <a:off x="9902203" y="3185902"/>
                <a:ext cx="55138" cy="45967"/>
              </a:xfrm>
              <a:custGeom>
                <a:avLst/>
                <a:gdLst>
                  <a:gd name="connsiteX0" fmla="*/ 55139 w 55138"/>
                  <a:gd name="connsiteY0" fmla="*/ 38722 h 45967"/>
                  <a:gd name="connsiteX1" fmla="*/ 9284 w 55138"/>
                  <a:gd name="connsiteY1" fmla="*/ 0 h 45967"/>
                  <a:gd name="connsiteX2" fmla="*/ 0 w 55138"/>
                  <a:gd name="connsiteY2" fmla="*/ 12907 h 45967"/>
                  <a:gd name="connsiteX3" fmla="*/ 49817 w 55138"/>
                  <a:gd name="connsiteY3" fmla="*/ 45968 h 45967"/>
                  <a:gd name="connsiteX4" fmla="*/ 55139 w 55138"/>
                  <a:gd name="connsiteY4" fmla="*/ 38722 h 45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38" h="45967">
                    <a:moveTo>
                      <a:pt x="55139" y="38722"/>
                    </a:moveTo>
                    <a:lnTo>
                      <a:pt x="9284" y="0"/>
                    </a:lnTo>
                    <a:lnTo>
                      <a:pt x="0" y="12907"/>
                    </a:lnTo>
                    <a:lnTo>
                      <a:pt x="49817" y="45968"/>
                    </a:lnTo>
                    <a:lnTo>
                      <a:pt x="55139" y="38722"/>
                    </a:lnTo>
                    <a:close/>
                  </a:path>
                </a:pathLst>
              </a:custGeom>
              <a:solidFill>
                <a:schemeClr val="accent2"/>
              </a:solidFill>
              <a:ln w="11316" cap="flat">
                <a:noFill/>
                <a:prstDash val="solid"/>
                <a:miter/>
              </a:ln>
            </p:spPr>
            <p:txBody>
              <a:bodyPr rtlCol="0" anchor="ctr"/>
              <a:lstStyle/>
              <a:p>
                <a:endParaRPr lang="zh-CN" altLang="en-US"/>
              </a:p>
            </p:txBody>
          </p:sp>
          <p:sp>
            <p:nvSpPr>
              <p:cNvPr id="356" name="任意多边形: 形状 355">
                <a:extLst>
                  <a:ext uri="{FF2B5EF4-FFF2-40B4-BE49-F238E27FC236}">
                    <a16:creationId xmlns:a16="http://schemas.microsoft.com/office/drawing/2014/main" id="{1329A375-0B44-1519-C4A1-605AE368147C}"/>
                  </a:ext>
                </a:extLst>
              </p:cNvPr>
              <p:cNvSpPr/>
              <p:nvPr/>
            </p:nvSpPr>
            <p:spPr>
              <a:xfrm>
                <a:off x="9890541" y="3207753"/>
                <a:ext cx="58875" cy="38042"/>
              </a:xfrm>
              <a:custGeom>
                <a:avLst/>
                <a:gdLst>
                  <a:gd name="connsiteX0" fmla="*/ 58875 w 58875"/>
                  <a:gd name="connsiteY0" fmla="*/ 30004 h 38042"/>
                  <a:gd name="connsiteX1" fmla="*/ 6907 w 58875"/>
                  <a:gd name="connsiteY1" fmla="*/ 0 h 38042"/>
                  <a:gd name="connsiteX2" fmla="*/ 0 w 58875"/>
                  <a:gd name="connsiteY2" fmla="*/ 14492 h 38042"/>
                  <a:gd name="connsiteX3" fmla="*/ 54912 w 58875"/>
                  <a:gd name="connsiteY3" fmla="*/ 38042 h 38042"/>
                  <a:gd name="connsiteX4" fmla="*/ 58875 w 58875"/>
                  <a:gd name="connsiteY4" fmla="*/ 30004 h 38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75" h="38042">
                    <a:moveTo>
                      <a:pt x="58875" y="30004"/>
                    </a:moveTo>
                    <a:lnTo>
                      <a:pt x="6907" y="0"/>
                    </a:lnTo>
                    <a:lnTo>
                      <a:pt x="0" y="14492"/>
                    </a:lnTo>
                    <a:lnTo>
                      <a:pt x="54912" y="38042"/>
                    </a:lnTo>
                    <a:lnTo>
                      <a:pt x="58875" y="30004"/>
                    </a:lnTo>
                    <a:close/>
                  </a:path>
                </a:pathLst>
              </a:custGeom>
              <a:solidFill>
                <a:schemeClr val="accent2"/>
              </a:solidFill>
              <a:ln w="11316" cap="flat">
                <a:noFill/>
                <a:prstDash val="solid"/>
                <a:miter/>
              </a:ln>
            </p:spPr>
            <p:txBody>
              <a:bodyPr rtlCol="0" anchor="ctr"/>
              <a:lstStyle/>
              <a:p>
                <a:endParaRPr lang="zh-CN" altLang="en-US" dirty="0"/>
              </a:p>
            </p:txBody>
          </p:sp>
          <p:sp>
            <p:nvSpPr>
              <p:cNvPr id="357" name="任意多边形: 形状 356">
                <a:extLst>
                  <a:ext uri="{FF2B5EF4-FFF2-40B4-BE49-F238E27FC236}">
                    <a16:creationId xmlns:a16="http://schemas.microsoft.com/office/drawing/2014/main" id="{C5661CBB-49B5-BA1A-5C15-2694709105DC}"/>
                  </a:ext>
                </a:extLst>
              </p:cNvPr>
              <p:cNvSpPr/>
              <p:nvPr/>
            </p:nvSpPr>
            <p:spPr>
              <a:xfrm>
                <a:off x="10013380" y="3234022"/>
                <a:ext cx="111470" cy="111393"/>
              </a:xfrm>
              <a:custGeom>
                <a:avLst/>
                <a:gdLst>
                  <a:gd name="connsiteX0" fmla="*/ 59107 w 111470"/>
                  <a:gd name="connsiteY0" fmla="*/ 111295 h 111393"/>
                  <a:gd name="connsiteX1" fmla="*/ 59107 w 111470"/>
                  <a:gd name="connsiteY1" fmla="*/ 111295 h 111393"/>
                  <a:gd name="connsiteX2" fmla="*/ 119 w 111470"/>
                  <a:gd name="connsiteY2" fmla="*/ 59100 h 111393"/>
                  <a:gd name="connsiteX3" fmla="*/ 14045 w 111470"/>
                  <a:gd name="connsiteY3" fmla="*/ 18793 h 111393"/>
                  <a:gd name="connsiteX4" fmla="*/ 92678 w 111470"/>
                  <a:gd name="connsiteY4" fmla="*/ 13981 h 111393"/>
                  <a:gd name="connsiteX5" fmla="*/ 97490 w 111470"/>
                  <a:gd name="connsiteY5" fmla="*/ 92613 h 111393"/>
                  <a:gd name="connsiteX6" fmla="*/ 59334 w 111470"/>
                  <a:gd name="connsiteY6" fmla="*/ 111295 h 111393"/>
                  <a:gd name="connsiteX7" fmla="*/ 51861 w 111470"/>
                  <a:gd name="connsiteY7" fmla="*/ 9396 h 111393"/>
                  <a:gd name="connsiteX8" fmla="*/ 8215 w 111470"/>
                  <a:gd name="connsiteY8" fmla="*/ 59157 h 111393"/>
                  <a:gd name="connsiteX9" fmla="*/ 57975 w 111470"/>
                  <a:gd name="connsiteY9" fmla="*/ 102803 h 111393"/>
                  <a:gd name="connsiteX10" fmla="*/ 59107 w 111470"/>
                  <a:gd name="connsiteY10" fmla="*/ 102803 h 111393"/>
                  <a:gd name="connsiteX11" fmla="*/ 102471 w 111470"/>
                  <a:gd name="connsiteY11" fmla="*/ 53212 h 111393"/>
                  <a:gd name="connsiteX12" fmla="*/ 106887 w 111470"/>
                  <a:gd name="connsiteY12" fmla="*/ 53212 h 111393"/>
                  <a:gd name="connsiteX13" fmla="*/ 102471 w 111470"/>
                  <a:gd name="connsiteY13" fmla="*/ 53212 h 111393"/>
                  <a:gd name="connsiteX14" fmla="*/ 52880 w 111470"/>
                  <a:gd name="connsiteY14" fmla="*/ 9396 h 111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1470" h="111393">
                    <a:moveTo>
                      <a:pt x="59107" y="111295"/>
                    </a:moveTo>
                    <a:lnTo>
                      <a:pt x="59107" y="111295"/>
                    </a:lnTo>
                    <a:cubicBezTo>
                      <a:pt x="28425" y="113106"/>
                      <a:pt x="2055" y="89772"/>
                      <a:pt x="119" y="59100"/>
                    </a:cubicBezTo>
                    <a:cubicBezTo>
                      <a:pt x="-854" y="44336"/>
                      <a:pt x="4161" y="29810"/>
                      <a:pt x="14045" y="18793"/>
                    </a:cubicBezTo>
                    <a:cubicBezTo>
                      <a:pt x="34437" y="-4247"/>
                      <a:pt x="69637" y="-6398"/>
                      <a:pt x="92678" y="13981"/>
                    </a:cubicBezTo>
                    <a:cubicBezTo>
                      <a:pt x="115718" y="34372"/>
                      <a:pt x="117869" y="69573"/>
                      <a:pt x="97490" y="92613"/>
                    </a:cubicBezTo>
                    <a:cubicBezTo>
                      <a:pt x="87730" y="103641"/>
                      <a:pt x="74019" y="110355"/>
                      <a:pt x="59334" y="111295"/>
                    </a:cubicBezTo>
                    <a:close/>
                    <a:moveTo>
                      <a:pt x="51861" y="9396"/>
                    </a:moveTo>
                    <a:cubicBezTo>
                      <a:pt x="26070" y="11083"/>
                      <a:pt x="6527" y="33365"/>
                      <a:pt x="8215" y="59157"/>
                    </a:cubicBezTo>
                    <a:cubicBezTo>
                      <a:pt x="9901" y="84948"/>
                      <a:pt x="32184" y="104490"/>
                      <a:pt x="57975" y="102803"/>
                    </a:cubicBezTo>
                    <a:lnTo>
                      <a:pt x="59107" y="102803"/>
                    </a:lnTo>
                    <a:cubicBezTo>
                      <a:pt x="84696" y="100924"/>
                      <a:pt x="104022" y="78823"/>
                      <a:pt x="102471" y="53212"/>
                    </a:cubicBezTo>
                    <a:lnTo>
                      <a:pt x="106887" y="53212"/>
                    </a:lnTo>
                    <a:lnTo>
                      <a:pt x="102471" y="53212"/>
                    </a:lnTo>
                    <a:cubicBezTo>
                      <a:pt x="100830" y="27443"/>
                      <a:pt x="78661" y="7845"/>
                      <a:pt x="52880" y="9396"/>
                    </a:cubicBezTo>
                    <a:close/>
                  </a:path>
                </a:pathLst>
              </a:custGeom>
              <a:solidFill>
                <a:schemeClr val="accent2"/>
              </a:solidFill>
              <a:ln w="11316" cap="flat">
                <a:noFill/>
                <a:prstDash val="solid"/>
                <a:miter/>
              </a:ln>
            </p:spPr>
            <p:txBody>
              <a:bodyPr rtlCol="0" anchor="ctr"/>
              <a:lstStyle/>
              <a:p>
                <a:endParaRPr lang="zh-CN" altLang="en-US"/>
              </a:p>
            </p:txBody>
          </p:sp>
          <p:sp>
            <p:nvSpPr>
              <p:cNvPr id="358" name="任意多边形: 形状 357">
                <a:extLst>
                  <a:ext uri="{FF2B5EF4-FFF2-40B4-BE49-F238E27FC236}">
                    <a16:creationId xmlns:a16="http://schemas.microsoft.com/office/drawing/2014/main" id="{FA65702D-CCCD-A54F-9A50-1D7EAA1E142B}"/>
                  </a:ext>
                </a:extLst>
              </p:cNvPr>
              <p:cNvSpPr/>
              <p:nvPr/>
            </p:nvSpPr>
            <p:spPr>
              <a:xfrm>
                <a:off x="10144252" y="3246556"/>
                <a:ext cx="83948" cy="106372"/>
              </a:xfrm>
              <a:custGeom>
                <a:avLst/>
                <a:gdLst>
                  <a:gd name="connsiteX0" fmla="*/ 45419 w 83948"/>
                  <a:gd name="connsiteY0" fmla="*/ 106347 h 106372"/>
                  <a:gd name="connsiteX1" fmla="*/ 45419 w 83948"/>
                  <a:gd name="connsiteY1" fmla="*/ 106347 h 106372"/>
                  <a:gd name="connsiteX2" fmla="*/ 14284 w 83948"/>
                  <a:gd name="connsiteY2" fmla="*/ 92195 h 106372"/>
                  <a:gd name="connsiteX3" fmla="*/ 131 w 83948"/>
                  <a:gd name="connsiteY3" fmla="*/ 55737 h 106372"/>
                  <a:gd name="connsiteX4" fmla="*/ 38513 w 83948"/>
                  <a:gd name="connsiteY4" fmla="*/ 32 h 106372"/>
                  <a:gd name="connsiteX5" fmla="*/ 38513 w 83948"/>
                  <a:gd name="connsiteY5" fmla="*/ 32 h 106372"/>
                  <a:gd name="connsiteX6" fmla="*/ 69536 w 83948"/>
                  <a:gd name="connsiteY6" fmla="*/ 14185 h 106372"/>
                  <a:gd name="connsiteX7" fmla="*/ 83801 w 83948"/>
                  <a:gd name="connsiteY7" fmla="*/ 50642 h 106372"/>
                  <a:gd name="connsiteX8" fmla="*/ 45419 w 83948"/>
                  <a:gd name="connsiteY8" fmla="*/ 106347 h 106372"/>
                  <a:gd name="connsiteX9" fmla="*/ 38966 w 83948"/>
                  <a:gd name="connsiteY9" fmla="*/ 8864 h 106372"/>
                  <a:gd name="connsiteX10" fmla="*/ 8735 w 83948"/>
                  <a:gd name="connsiteY10" fmla="*/ 55171 h 106372"/>
                  <a:gd name="connsiteX11" fmla="*/ 20850 w 83948"/>
                  <a:gd name="connsiteY11" fmla="*/ 86307 h 106372"/>
                  <a:gd name="connsiteX12" fmla="*/ 44627 w 83948"/>
                  <a:gd name="connsiteY12" fmla="*/ 97629 h 106372"/>
                  <a:gd name="connsiteX13" fmla="*/ 44627 w 83948"/>
                  <a:gd name="connsiteY13" fmla="*/ 97629 h 106372"/>
                  <a:gd name="connsiteX14" fmla="*/ 74744 w 83948"/>
                  <a:gd name="connsiteY14" fmla="*/ 51322 h 106372"/>
                  <a:gd name="connsiteX15" fmla="*/ 79159 w 83948"/>
                  <a:gd name="connsiteY15" fmla="*/ 51322 h 106372"/>
                  <a:gd name="connsiteX16" fmla="*/ 74744 w 83948"/>
                  <a:gd name="connsiteY16" fmla="*/ 51322 h 106372"/>
                  <a:gd name="connsiteX17" fmla="*/ 62742 w 83948"/>
                  <a:gd name="connsiteY17" fmla="*/ 20186 h 106372"/>
                  <a:gd name="connsiteX18" fmla="*/ 38966 w 83948"/>
                  <a:gd name="connsiteY18" fmla="*/ 8864 h 10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948" h="106372">
                    <a:moveTo>
                      <a:pt x="45419" y="106347"/>
                    </a:moveTo>
                    <a:lnTo>
                      <a:pt x="45419" y="106347"/>
                    </a:lnTo>
                    <a:cubicBezTo>
                      <a:pt x="33395" y="106789"/>
                      <a:pt x="21858" y="101547"/>
                      <a:pt x="14284" y="92195"/>
                    </a:cubicBezTo>
                    <a:cubicBezTo>
                      <a:pt x="5679" y="81937"/>
                      <a:pt x="708" y="69120"/>
                      <a:pt x="131" y="55737"/>
                    </a:cubicBezTo>
                    <a:cubicBezTo>
                      <a:pt x="-1681" y="26526"/>
                      <a:pt x="15529" y="1618"/>
                      <a:pt x="38513" y="32"/>
                    </a:cubicBezTo>
                    <a:lnTo>
                      <a:pt x="38513" y="32"/>
                    </a:lnTo>
                    <a:cubicBezTo>
                      <a:pt x="50514" y="-466"/>
                      <a:pt x="62040" y="4799"/>
                      <a:pt x="69536" y="14185"/>
                    </a:cubicBezTo>
                    <a:cubicBezTo>
                      <a:pt x="78174" y="24432"/>
                      <a:pt x="83190" y="37248"/>
                      <a:pt x="83801" y="50642"/>
                    </a:cubicBezTo>
                    <a:cubicBezTo>
                      <a:pt x="85726" y="79740"/>
                      <a:pt x="68517" y="104649"/>
                      <a:pt x="45419" y="106347"/>
                    </a:cubicBezTo>
                    <a:close/>
                    <a:moveTo>
                      <a:pt x="38966" y="8864"/>
                    </a:moveTo>
                    <a:cubicBezTo>
                      <a:pt x="20737" y="10222"/>
                      <a:pt x="7264" y="30942"/>
                      <a:pt x="8735" y="55171"/>
                    </a:cubicBezTo>
                    <a:cubicBezTo>
                      <a:pt x="9268" y="66595"/>
                      <a:pt x="13525" y="77532"/>
                      <a:pt x="20850" y="86307"/>
                    </a:cubicBezTo>
                    <a:cubicBezTo>
                      <a:pt x="26511" y="93655"/>
                      <a:pt x="35354" y="97867"/>
                      <a:pt x="44627" y="97629"/>
                    </a:cubicBezTo>
                    <a:lnTo>
                      <a:pt x="44627" y="97629"/>
                    </a:lnTo>
                    <a:cubicBezTo>
                      <a:pt x="62742" y="96384"/>
                      <a:pt x="76216" y="75664"/>
                      <a:pt x="74744" y="51322"/>
                    </a:cubicBezTo>
                    <a:lnTo>
                      <a:pt x="79159" y="51322"/>
                    </a:lnTo>
                    <a:lnTo>
                      <a:pt x="74744" y="51322"/>
                    </a:lnTo>
                    <a:cubicBezTo>
                      <a:pt x="74279" y="39909"/>
                      <a:pt x="70068" y="28961"/>
                      <a:pt x="62742" y="20186"/>
                    </a:cubicBezTo>
                    <a:cubicBezTo>
                      <a:pt x="57036" y="12883"/>
                      <a:pt x="48227" y="8683"/>
                      <a:pt x="38966" y="8864"/>
                    </a:cubicBezTo>
                    <a:close/>
                  </a:path>
                </a:pathLst>
              </a:custGeom>
              <a:solidFill>
                <a:schemeClr val="accent2"/>
              </a:solidFill>
              <a:ln w="11316" cap="flat">
                <a:noFill/>
                <a:prstDash val="solid"/>
                <a:miter/>
              </a:ln>
            </p:spPr>
            <p:txBody>
              <a:bodyPr rtlCol="0" anchor="ctr"/>
              <a:lstStyle/>
              <a:p>
                <a:endParaRPr lang="zh-CN" altLang="en-US"/>
              </a:p>
            </p:txBody>
          </p:sp>
          <p:sp>
            <p:nvSpPr>
              <p:cNvPr id="359" name="任意多边形: 形状 358">
                <a:extLst>
                  <a:ext uri="{FF2B5EF4-FFF2-40B4-BE49-F238E27FC236}">
                    <a16:creationId xmlns:a16="http://schemas.microsoft.com/office/drawing/2014/main" id="{BF2A7F70-0D8E-BF9E-2972-4716477E953E}"/>
                  </a:ext>
                </a:extLst>
              </p:cNvPr>
              <p:cNvSpPr/>
              <p:nvPr/>
            </p:nvSpPr>
            <p:spPr>
              <a:xfrm>
                <a:off x="10118002" y="3279109"/>
                <a:ext cx="35551" cy="13560"/>
              </a:xfrm>
              <a:custGeom>
                <a:avLst/>
                <a:gdLst>
                  <a:gd name="connsiteX0" fmla="*/ 28872 w 35551"/>
                  <a:gd name="connsiteY0" fmla="*/ 13561 h 13560"/>
                  <a:gd name="connsiteX1" fmla="*/ 4755 w 35551"/>
                  <a:gd name="connsiteY1" fmla="*/ 13561 h 13560"/>
                  <a:gd name="connsiteX2" fmla="*/ 0 w 35551"/>
                  <a:gd name="connsiteY2" fmla="*/ 5975 h 13560"/>
                  <a:gd name="connsiteX3" fmla="*/ 35552 w 35551"/>
                  <a:gd name="connsiteY3" fmla="*/ 7220 h 13560"/>
                </a:gdLst>
                <a:ahLst/>
                <a:cxnLst>
                  <a:cxn ang="0">
                    <a:pos x="connsiteX0" y="connsiteY0"/>
                  </a:cxn>
                  <a:cxn ang="0">
                    <a:pos x="connsiteX1" y="connsiteY1"/>
                  </a:cxn>
                  <a:cxn ang="0">
                    <a:pos x="connsiteX2" y="connsiteY2"/>
                  </a:cxn>
                  <a:cxn ang="0">
                    <a:pos x="connsiteX3" y="connsiteY3"/>
                  </a:cxn>
                </a:cxnLst>
                <a:rect l="l" t="t" r="r" b="b"/>
                <a:pathLst>
                  <a:path w="35551" h="13560">
                    <a:moveTo>
                      <a:pt x="28872" y="13561"/>
                    </a:moveTo>
                    <a:cubicBezTo>
                      <a:pt x="20720" y="4163"/>
                      <a:pt x="4869" y="13561"/>
                      <a:pt x="4755" y="13561"/>
                    </a:cubicBezTo>
                    <a:lnTo>
                      <a:pt x="0" y="5975"/>
                    </a:lnTo>
                    <a:cubicBezTo>
                      <a:pt x="906" y="5409"/>
                      <a:pt x="22644" y="-7951"/>
                      <a:pt x="35552" y="7220"/>
                    </a:cubicBezTo>
                    <a:close/>
                  </a:path>
                </a:pathLst>
              </a:custGeom>
              <a:solidFill>
                <a:schemeClr val="accent2"/>
              </a:solidFill>
              <a:ln w="11316" cap="flat">
                <a:noFill/>
                <a:prstDash val="solid"/>
                <a:miter/>
              </a:ln>
            </p:spPr>
            <p:txBody>
              <a:bodyPr rtlCol="0" anchor="ctr"/>
              <a:lstStyle/>
              <a:p>
                <a:endParaRPr lang="zh-CN" altLang="en-US"/>
              </a:p>
            </p:txBody>
          </p:sp>
          <p:sp>
            <p:nvSpPr>
              <p:cNvPr id="360" name="任意多边形: 形状 359">
                <a:extLst>
                  <a:ext uri="{FF2B5EF4-FFF2-40B4-BE49-F238E27FC236}">
                    <a16:creationId xmlns:a16="http://schemas.microsoft.com/office/drawing/2014/main" id="{D4B85C27-089D-0829-853C-7128F15F14CE}"/>
                  </a:ext>
                </a:extLst>
              </p:cNvPr>
              <p:cNvSpPr/>
              <p:nvPr/>
            </p:nvSpPr>
            <p:spPr>
              <a:xfrm>
                <a:off x="9864047" y="3243645"/>
                <a:ext cx="158283" cy="31588"/>
              </a:xfrm>
              <a:custGeom>
                <a:avLst/>
                <a:gdLst>
                  <a:gd name="connsiteX0" fmla="*/ 156359 w 158283"/>
                  <a:gd name="connsiteY0" fmla="*/ 31589 h 31588"/>
                  <a:gd name="connsiteX1" fmla="*/ 42005 w 158283"/>
                  <a:gd name="connsiteY1" fmla="*/ 8944 h 31588"/>
                  <a:gd name="connsiteX2" fmla="*/ 7359 w 158283"/>
                  <a:gd name="connsiteY2" fmla="*/ 26947 h 31588"/>
                  <a:gd name="connsiteX3" fmla="*/ 0 w 158283"/>
                  <a:gd name="connsiteY3" fmla="*/ 21965 h 31588"/>
                  <a:gd name="connsiteX4" fmla="*/ 41892 w 158283"/>
                  <a:gd name="connsiteY4" fmla="*/ 0 h 31588"/>
                  <a:gd name="connsiteX5" fmla="*/ 158283 w 158283"/>
                  <a:gd name="connsiteY5" fmla="*/ 22644 h 31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3" h="31588">
                    <a:moveTo>
                      <a:pt x="156359" y="31589"/>
                    </a:moveTo>
                    <a:cubicBezTo>
                      <a:pt x="118667" y="22021"/>
                      <a:pt x="80500" y="14458"/>
                      <a:pt x="42005" y="8944"/>
                    </a:cubicBezTo>
                    <a:cubicBezTo>
                      <a:pt x="28690" y="10643"/>
                      <a:pt x="16406" y="17028"/>
                      <a:pt x="7359" y="26947"/>
                    </a:cubicBezTo>
                    <a:lnTo>
                      <a:pt x="0" y="21965"/>
                    </a:lnTo>
                    <a:cubicBezTo>
                      <a:pt x="10677" y="9601"/>
                      <a:pt x="25645" y="1744"/>
                      <a:pt x="41892" y="0"/>
                    </a:cubicBezTo>
                    <a:cubicBezTo>
                      <a:pt x="60573" y="0"/>
                      <a:pt x="154321" y="21738"/>
                      <a:pt x="158283" y="22644"/>
                    </a:cubicBezTo>
                    <a:close/>
                  </a:path>
                </a:pathLst>
              </a:custGeom>
              <a:solidFill>
                <a:schemeClr val="accent2"/>
              </a:solidFill>
              <a:ln w="11316" cap="flat">
                <a:noFill/>
                <a:prstDash val="solid"/>
                <a:miter/>
              </a:ln>
            </p:spPr>
            <p:txBody>
              <a:bodyPr rtlCol="0" anchor="ctr"/>
              <a:lstStyle/>
              <a:p>
                <a:endParaRPr lang="zh-CN" altLang="en-US"/>
              </a:p>
            </p:txBody>
          </p:sp>
          <p:sp>
            <p:nvSpPr>
              <p:cNvPr id="361" name="任意多边形: 形状 360">
                <a:extLst>
                  <a:ext uri="{FF2B5EF4-FFF2-40B4-BE49-F238E27FC236}">
                    <a16:creationId xmlns:a16="http://schemas.microsoft.com/office/drawing/2014/main" id="{D7A54986-D95D-E3D1-6949-FC1FA9055D18}"/>
                  </a:ext>
                </a:extLst>
              </p:cNvPr>
              <p:cNvSpPr/>
              <p:nvPr/>
            </p:nvSpPr>
            <p:spPr>
              <a:xfrm>
                <a:off x="9846434" y="3238709"/>
                <a:ext cx="79205" cy="115178"/>
              </a:xfrm>
              <a:custGeom>
                <a:avLst/>
                <a:gdLst>
                  <a:gd name="connsiteX0" fmla="*/ 73431 w 79205"/>
                  <a:gd name="connsiteY0" fmla="*/ 49431 h 115178"/>
                  <a:gd name="connsiteX1" fmla="*/ 12178 w 79205"/>
                  <a:gd name="connsiteY1" fmla="*/ 1539 h 115178"/>
                  <a:gd name="connsiteX2" fmla="*/ 36974 w 79205"/>
                  <a:gd name="connsiteY2" fmla="*/ 111250 h 115178"/>
                  <a:gd name="connsiteX3" fmla="*/ 78605 w 79205"/>
                  <a:gd name="connsiteY3" fmla="*/ 99588 h 115178"/>
                  <a:gd name="connsiteX4" fmla="*/ 79205 w 79205"/>
                  <a:gd name="connsiteY4" fmla="*/ 98456 h 1151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05" h="115178">
                    <a:moveTo>
                      <a:pt x="73431" y="49431"/>
                    </a:moveTo>
                    <a:cubicBezTo>
                      <a:pt x="73431" y="49431"/>
                      <a:pt x="39465" y="-10236"/>
                      <a:pt x="12178" y="1539"/>
                    </a:cubicBezTo>
                    <a:cubicBezTo>
                      <a:pt x="-15108" y="13314"/>
                      <a:pt x="7989" y="97550"/>
                      <a:pt x="36974" y="111250"/>
                    </a:cubicBezTo>
                    <a:cubicBezTo>
                      <a:pt x="51693" y="119527"/>
                      <a:pt x="70329" y="114296"/>
                      <a:pt x="78605" y="99588"/>
                    </a:cubicBezTo>
                    <a:cubicBezTo>
                      <a:pt x="78809" y="99215"/>
                      <a:pt x="79013" y="98841"/>
                      <a:pt x="79205" y="98456"/>
                    </a:cubicBezTo>
                    <a:close/>
                  </a:path>
                </a:pathLst>
              </a:custGeom>
              <a:solidFill>
                <a:srgbClr val="FFC4C0"/>
              </a:solidFill>
              <a:ln w="11316" cap="flat">
                <a:noFill/>
                <a:prstDash val="solid"/>
                <a:miter/>
              </a:ln>
            </p:spPr>
            <p:txBody>
              <a:bodyPr rtlCol="0" anchor="ctr"/>
              <a:lstStyle/>
              <a:p>
                <a:endParaRPr lang="zh-CN" altLang="en-US"/>
              </a:p>
            </p:txBody>
          </p:sp>
          <p:sp>
            <p:nvSpPr>
              <p:cNvPr id="362" name="任意多边形: 形状 361">
                <a:extLst>
                  <a:ext uri="{FF2B5EF4-FFF2-40B4-BE49-F238E27FC236}">
                    <a16:creationId xmlns:a16="http://schemas.microsoft.com/office/drawing/2014/main" id="{9A176CA3-7EF2-1244-9E46-F6998B94C032}"/>
                  </a:ext>
                </a:extLst>
              </p:cNvPr>
              <p:cNvSpPr/>
              <p:nvPr/>
            </p:nvSpPr>
            <p:spPr>
              <a:xfrm>
                <a:off x="9865330" y="3264251"/>
                <a:ext cx="43871" cy="73813"/>
              </a:xfrm>
              <a:custGeom>
                <a:avLst/>
                <a:gdLst>
                  <a:gd name="connsiteX0" fmla="*/ 302 w 43871"/>
                  <a:gd name="connsiteY0" fmla="*/ 0 h 73813"/>
                  <a:gd name="connsiteX1" fmla="*/ 302 w 43871"/>
                  <a:gd name="connsiteY1" fmla="*/ 793 h 73813"/>
                  <a:gd name="connsiteX2" fmla="*/ 35967 w 43871"/>
                  <a:gd name="connsiteY2" fmla="*/ 52421 h 73813"/>
                  <a:gd name="connsiteX3" fmla="*/ 13537 w 43871"/>
                  <a:gd name="connsiteY3" fmla="*/ 44281 h 73813"/>
                  <a:gd name="connsiteX4" fmla="*/ 11171 w 43871"/>
                  <a:gd name="connsiteY4" fmla="*/ 45628 h 73813"/>
                  <a:gd name="connsiteX5" fmla="*/ 11171 w 43871"/>
                  <a:gd name="connsiteY5" fmla="*/ 46874 h 73813"/>
                  <a:gd name="connsiteX6" fmla="*/ 31324 w 43871"/>
                  <a:gd name="connsiteY6" fmla="*/ 55139 h 73813"/>
                  <a:gd name="connsiteX7" fmla="*/ 39703 w 43871"/>
                  <a:gd name="connsiteY7" fmla="*/ 72688 h 73813"/>
                  <a:gd name="connsiteX8" fmla="*/ 43552 w 43871"/>
                  <a:gd name="connsiteY8" fmla="*/ 71669 h 73813"/>
                  <a:gd name="connsiteX9" fmla="*/ 43552 w 43871"/>
                  <a:gd name="connsiteY9" fmla="*/ 71669 h 73813"/>
                  <a:gd name="connsiteX10" fmla="*/ 302 w 43871"/>
                  <a:gd name="connsiteY10" fmla="*/ 0 h 73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71" h="73813">
                    <a:moveTo>
                      <a:pt x="302" y="0"/>
                    </a:moveTo>
                    <a:cubicBezTo>
                      <a:pt x="302" y="0"/>
                      <a:pt x="-377" y="0"/>
                      <a:pt x="302" y="793"/>
                    </a:cubicBezTo>
                    <a:cubicBezTo>
                      <a:pt x="20568" y="11096"/>
                      <a:pt x="29966" y="31589"/>
                      <a:pt x="35967" y="52421"/>
                    </a:cubicBezTo>
                    <a:cubicBezTo>
                      <a:pt x="32027" y="43975"/>
                      <a:pt x="21984" y="40330"/>
                      <a:pt x="13537" y="44281"/>
                    </a:cubicBezTo>
                    <a:cubicBezTo>
                      <a:pt x="12722" y="44666"/>
                      <a:pt x="11918" y="45119"/>
                      <a:pt x="11171" y="45628"/>
                    </a:cubicBezTo>
                    <a:cubicBezTo>
                      <a:pt x="10605" y="45628"/>
                      <a:pt x="11171" y="46874"/>
                      <a:pt x="11171" y="46874"/>
                    </a:cubicBezTo>
                    <a:cubicBezTo>
                      <a:pt x="18961" y="45096"/>
                      <a:pt x="27033" y="48402"/>
                      <a:pt x="31324" y="55139"/>
                    </a:cubicBezTo>
                    <a:cubicBezTo>
                      <a:pt x="34744" y="60664"/>
                      <a:pt x="37563" y="66552"/>
                      <a:pt x="39703" y="72688"/>
                    </a:cubicBezTo>
                    <a:cubicBezTo>
                      <a:pt x="40609" y="74613"/>
                      <a:pt x="44005" y="73934"/>
                      <a:pt x="43552" y="71669"/>
                    </a:cubicBezTo>
                    <a:lnTo>
                      <a:pt x="43552" y="71669"/>
                    </a:lnTo>
                    <a:cubicBezTo>
                      <a:pt x="46496" y="44496"/>
                      <a:pt x="28834" y="5208"/>
                      <a:pt x="302" y="0"/>
                    </a:cubicBezTo>
                    <a:close/>
                  </a:path>
                </a:pathLst>
              </a:custGeom>
              <a:solidFill>
                <a:srgbClr val="263238"/>
              </a:solidFill>
              <a:ln w="11316" cap="flat">
                <a:noFill/>
                <a:prstDash val="solid"/>
                <a:miter/>
              </a:ln>
            </p:spPr>
            <p:txBody>
              <a:bodyPr rtlCol="0" anchor="ctr"/>
              <a:lstStyle/>
              <a:p>
                <a:endParaRPr lang="zh-CN" altLang="en-US"/>
              </a:p>
            </p:txBody>
          </p:sp>
        </p:grpSp>
        <p:grpSp>
          <p:nvGrpSpPr>
            <p:cNvPr id="24" name="组合 23">
              <a:extLst>
                <a:ext uri="{FF2B5EF4-FFF2-40B4-BE49-F238E27FC236}">
                  <a16:creationId xmlns:a16="http://schemas.microsoft.com/office/drawing/2014/main" id="{D42C1DC1-FBF4-A975-7150-B9DF80854E87}"/>
                </a:ext>
              </a:extLst>
            </p:cNvPr>
            <p:cNvGrpSpPr/>
            <p:nvPr/>
          </p:nvGrpSpPr>
          <p:grpSpPr>
            <a:xfrm>
              <a:off x="8013269" y="2526614"/>
              <a:ext cx="1161439" cy="2968996"/>
              <a:chOff x="8013269" y="2526614"/>
              <a:chExt cx="1161439" cy="2968996"/>
            </a:xfrm>
          </p:grpSpPr>
          <p:sp>
            <p:nvSpPr>
              <p:cNvPr id="131" name="任意多边形: 形状 130">
                <a:extLst>
                  <a:ext uri="{FF2B5EF4-FFF2-40B4-BE49-F238E27FC236}">
                    <a16:creationId xmlns:a16="http://schemas.microsoft.com/office/drawing/2014/main" id="{E07FC1C7-D818-22AB-25A0-7008401068B5}"/>
                  </a:ext>
                </a:extLst>
              </p:cNvPr>
              <p:cNvSpPr/>
              <p:nvPr/>
            </p:nvSpPr>
            <p:spPr>
              <a:xfrm>
                <a:off x="8464442" y="2966726"/>
                <a:ext cx="646477" cy="734951"/>
              </a:xfrm>
              <a:custGeom>
                <a:avLst/>
                <a:gdLst>
                  <a:gd name="connsiteX0" fmla="*/ 41290 w 646477"/>
                  <a:gd name="connsiteY0" fmla="*/ 671607 h 734951"/>
                  <a:gd name="connsiteX1" fmla="*/ 480588 w 646477"/>
                  <a:gd name="connsiteY1" fmla="*/ 734785 h 734951"/>
                  <a:gd name="connsiteX2" fmla="*/ 483419 w 646477"/>
                  <a:gd name="connsiteY2" fmla="*/ 733879 h 734951"/>
                  <a:gd name="connsiteX3" fmla="*/ 641929 w 646477"/>
                  <a:gd name="connsiteY3" fmla="*/ 623941 h 734951"/>
                  <a:gd name="connsiteX4" fmla="*/ 567995 w 646477"/>
                  <a:gd name="connsiteY4" fmla="*/ 416293 h 734951"/>
                  <a:gd name="connsiteX5" fmla="*/ 517725 w 646477"/>
                  <a:gd name="connsiteY5" fmla="*/ 387875 h 734951"/>
                  <a:gd name="connsiteX6" fmla="*/ 395333 w 646477"/>
                  <a:gd name="connsiteY6" fmla="*/ 35757 h 734951"/>
                  <a:gd name="connsiteX7" fmla="*/ 75936 w 646477"/>
                  <a:gd name="connsiteY7" fmla="*/ 4621 h 734951"/>
                  <a:gd name="connsiteX8" fmla="*/ 77 w 646477"/>
                  <a:gd name="connsiteY8" fmla="*/ 64741 h 734951"/>
                  <a:gd name="connsiteX9" fmla="*/ 77 w 646477"/>
                  <a:gd name="connsiteY9" fmla="*/ 64741 h 734951"/>
                  <a:gd name="connsiteX10" fmla="*/ 41290 w 646477"/>
                  <a:gd name="connsiteY10" fmla="*/ 671607 h 734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6477" h="734951">
                    <a:moveTo>
                      <a:pt x="41290" y="671607"/>
                    </a:moveTo>
                    <a:cubicBezTo>
                      <a:pt x="45592" y="678401"/>
                      <a:pt x="460209" y="738521"/>
                      <a:pt x="480588" y="734785"/>
                    </a:cubicBezTo>
                    <a:cubicBezTo>
                      <a:pt x="481562" y="734592"/>
                      <a:pt x="482513" y="734287"/>
                      <a:pt x="483419" y="733879"/>
                    </a:cubicBezTo>
                    <a:cubicBezTo>
                      <a:pt x="509120" y="724821"/>
                      <a:pt x="632984" y="631980"/>
                      <a:pt x="641929" y="623941"/>
                    </a:cubicBezTo>
                    <a:cubicBezTo>
                      <a:pt x="665139" y="604467"/>
                      <a:pt x="593244" y="444146"/>
                      <a:pt x="567995" y="416293"/>
                    </a:cubicBezTo>
                    <a:cubicBezTo>
                      <a:pt x="553605" y="403137"/>
                      <a:pt x="536418" y="393423"/>
                      <a:pt x="517725" y="387875"/>
                    </a:cubicBezTo>
                    <a:cubicBezTo>
                      <a:pt x="517725" y="387875"/>
                      <a:pt x="449000" y="99953"/>
                      <a:pt x="395333" y="35757"/>
                    </a:cubicBezTo>
                    <a:cubicBezTo>
                      <a:pt x="381859" y="19566"/>
                      <a:pt x="123602" y="-11796"/>
                      <a:pt x="75936" y="4621"/>
                    </a:cubicBezTo>
                    <a:cubicBezTo>
                      <a:pt x="55216" y="11754"/>
                      <a:pt x="2342" y="56024"/>
                      <a:pt x="77" y="64741"/>
                    </a:cubicBezTo>
                    <a:lnTo>
                      <a:pt x="77" y="64741"/>
                    </a:lnTo>
                    <a:cubicBezTo>
                      <a:pt x="-1960" y="77535"/>
                      <a:pt x="36874" y="664701"/>
                      <a:pt x="41290" y="671607"/>
                    </a:cubicBezTo>
                    <a:close/>
                  </a:path>
                </a:pathLst>
              </a:custGeom>
              <a:solidFill>
                <a:srgbClr val="37474F"/>
              </a:solidFill>
              <a:ln w="11316" cap="flat">
                <a:noFill/>
                <a:prstDash val="solid"/>
                <a:miter/>
              </a:ln>
            </p:spPr>
            <p:txBody>
              <a:bodyPr rtlCol="0" anchor="ctr"/>
              <a:lstStyle/>
              <a:p>
                <a:endParaRPr lang="zh-CN" altLang="en-US"/>
              </a:p>
            </p:txBody>
          </p:sp>
          <p:sp>
            <p:nvSpPr>
              <p:cNvPr id="132" name="任意多边形: 形状 131">
                <a:extLst>
                  <a:ext uri="{FF2B5EF4-FFF2-40B4-BE49-F238E27FC236}">
                    <a16:creationId xmlns:a16="http://schemas.microsoft.com/office/drawing/2014/main" id="{BC791588-9DDE-87F6-4B59-D711C689F28C}"/>
                  </a:ext>
                </a:extLst>
              </p:cNvPr>
              <p:cNvSpPr/>
              <p:nvPr/>
            </p:nvSpPr>
            <p:spPr>
              <a:xfrm>
                <a:off x="8464858" y="3031581"/>
                <a:ext cx="483003" cy="670097"/>
              </a:xfrm>
              <a:custGeom>
                <a:avLst/>
                <a:gdLst>
                  <a:gd name="connsiteX0" fmla="*/ 40874 w 483003"/>
                  <a:gd name="connsiteY0" fmla="*/ 606753 h 670097"/>
                  <a:gd name="connsiteX1" fmla="*/ 480173 w 483003"/>
                  <a:gd name="connsiteY1" fmla="*/ 669930 h 670097"/>
                  <a:gd name="connsiteX2" fmla="*/ 483003 w 483003"/>
                  <a:gd name="connsiteY2" fmla="*/ 669024 h 670097"/>
                  <a:gd name="connsiteX3" fmla="*/ 311586 w 483003"/>
                  <a:gd name="connsiteY3" fmla="*/ 28418 h 670097"/>
                  <a:gd name="connsiteX4" fmla="*/ 115 w 483003"/>
                  <a:gd name="connsiteY4" fmla="*/ 0 h 670097"/>
                  <a:gd name="connsiteX5" fmla="*/ 40874 w 483003"/>
                  <a:gd name="connsiteY5" fmla="*/ 606753 h 67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3003" h="670097">
                    <a:moveTo>
                      <a:pt x="40874" y="606753"/>
                    </a:moveTo>
                    <a:cubicBezTo>
                      <a:pt x="45177" y="613546"/>
                      <a:pt x="459793" y="673666"/>
                      <a:pt x="480173" y="669930"/>
                    </a:cubicBezTo>
                    <a:cubicBezTo>
                      <a:pt x="481146" y="669738"/>
                      <a:pt x="482098" y="669432"/>
                      <a:pt x="483003" y="669024"/>
                    </a:cubicBezTo>
                    <a:cubicBezTo>
                      <a:pt x="453906" y="557162"/>
                      <a:pt x="316908" y="32494"/>
                      <a:pt x="311586" y="28418"/>
                    </a:cubicBezTo>
                    <a:cubicBezTo>
                      <a:pt x="306265" y="24342"/>
                      <a:pt x="59669" y="1585"/>
                      <a:pt x="115" y="0"/>
                    </a:cubicBezTo>
                    <a:cubicBezTo>
                      <a:pt x="-2376" y="12681"/>
                      <a:pt x="36459" y="599846"/>
                      <a:pt x="40874" y="606753"/>
                    </a:cubicBezTo>
                    <a:close/>
                  </a:path>
                </a:pathLst>
              </a:custGeom>
              <a:solidFill>
                <a:srgbClr val="263238"/>
              </a:solidFill>
              <a:ln w="11316" cap="flat">
                <a:noFill/>
                <a:prstDash val="solid"/>
                <a:miter/>
              </a:ln>
            </p:spPr>
            <p:txBody>
              <a:bodyPr rtlCol="0" anchor="ctr"/>
              <a:lstStyle/>
              <a:p>
                <a:endParaRPr lang="zh-CN" altLang="en-US"/>
              </a:p>
            </p:txBody>
          </p:sp>
          <p:sp>
            <p:nvSpPr>
              <p:cNvPr id="133" name="任意多边形: 形状 132">
                <a:extLst>
                  <a:ext uri="{FF2B5EF4-FFF2-40B4-BE49-F238E27FC236}">
                    <a16:creationId xmlns:a16="http://schemas.microsoft.com/office/drawing/2014/main" id="{C039843A-44B7-36FD-163E-6989F5D4EC4A}"/>
                  </a:ext>
                </a:extLst>
              </p:cNvPr>
              <p:cNvSpPr/>
              <p:nvPr/>
            </p:nvSpPr>
            <p:spPr>
              <a:xfrm>
                <a:off x="8602124" y="2925214"/>
                <a:ext cx="129412" cy="85566"/>
              </a:xfrm>
              <a:custGeom>
                <a:avLst/>
                <a:gdLst>
                  <a:gd name="connsiteX0" fmla="*/ 120540 w 129412"/>
                  <a:gd name="connsiteY0" fmla="*/ 84289 h 85566"/>
                  <a:gd name="connsiteX1" fmla="*/ 126993 w 129412"/>
                  <a:gd name="connsiteY1" fmla="*/ 12394 h 85566"/>
                  <a:gd name="connsiteX2" fmla="*/ 13093 w 129412"/>
                  <a:gd name="connsiteY2" fmla="*/ 5487 h 85566"/>
                  <a:gd name="connsiteX3" fmla="*/ 525 w 129412"/>
                  <a:gd name="connsiteY3" fmla="*/ 74326 h 85566"/>
                  <a:gd name="connsiteX4" fmla="*/ 22264 w 129412"/>
                  <a:gd name="connsiteY4" fmla="*/ 76817 h 85566"/>
                  <a:gd name="connsiteX5" fmla="*/ 31321 w 129412"/>
                  <a:gd name="connsiteY5" fmla="*/ 24395 h 85566"/>
                  <a:gd name="connsiteX6" fmla="*/ 105141 w 129412"/>
                  <a:gd name="connsiteY6" fmla="*/ 28245 h 85566"/>
                  <a:gd name="connsiteX7" fmla="*/ 99254 w 129412"/>
                  <a:gd name="connsiteY7" fmla="*/ 81119 h 85566"/>
                  <a:gd name="connsiteX8" fmla="*/ 120540 w 129412"/>
                  <a:gd name="connsiteY8" fmla="*/ 84289 h 8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412" h="85566">
                    <a:moveTo>
                      <a:pt x="120540" y="84289"/>
                    </a:moveTo>
                    <a:cubicBezTo>
                      <a:pt x="125182" y="80779"/>
                      <a:pt x="133560" y="24508"/>
                      <a:pt x="126993" y="12394"/>
                    </a:cubicBezTo>
                    <a:cubicBezTo>
                      <a:pt x="120426" y="279"/>
                      <a:pt x="19999" y="-4703"/>
                      <a:pt x="13093" y="5487"/>
                    </a:cubicBezTo>
                    <a:cubicBezTo>
                      <a:pt x="6186" y="15677"/>
                      <a:pt x="-2192" y="71948"/>
                      <a:pt x="525" y="74326"/>
                    </a:cubicBezTo>
                    <a:cubicBezTo>
                      <a:pt x="3242" y="76703"/>
                      <a:pt x="19659" y="80213"/>
                      <a:pt x="22264" y="76817"/>
                    </a:cubicBezTo>
                    <a:cubicBezTo>
                      <a:pt x="24868" y="73420"/>
                      <a:pt x="29283" y="26660"/>
                      <a:pt x="31321" y="24395"/>
                    </a:cubicBezTo>
                    <a:cubicBezTo>
                      <a:pt x="33359" y="22131"/>
                      <a:pt x="103104" y="24395"/>
                      <a:pt x="105141" y="28245"/>
                    </a:cubicBezTo>
                    <a:cubicBezTo>
                      <a:pt x="107180" y="32094"/>
                      <a:pt x="96650" y="78741"/>
                      <a:pt x="99254" y="81119"/>
                    </a:cubicBezTo>
                    <a:cubicBezTo>
                      <a:pt x="101858" y="83497"/>
                      <a:pt x="116124" y="87686"/>
                      <a:pt x="120540" y="84289"/>
                    </a:cubicBezTo>
                    <a:close/>
                  </a:path>
                </a:pathLst>
              </a:custGeom>
              <a:solidFill>
                <a:srgbClr val="37474F"/>
              </a:solidFill>
              <a:ln w="11316" cap="flat">
                <a:noFill/>
                <a:prstDash val="solid"/>
                <a:miter/>
              </a:ln>
            </p:spPr>
            <p:txBody>
              <a:bodyPr rtlCol="0" anchor="ctr"/>
              <a:lstStyle/>
              <a:p>
                <a:endParaRPr lang="zh-CN" altLang="en-US"/>
              </a:p>
            </p:txBody>
          </p:sp>
          <p:sp>
            <p:nvSpPr>
              <p:cNvPr id="134" name="任意多边形: 形状 133">
                <a:extLst>
                  <a:ext uri="{FF2B5EF4-FFF2-40B4-BE49-F238E27FC236}">
                    <a16:creationId xmlns:a16="http://schemas.microsoft.com/office/drawing/2014/main" id="{355E9E58-118E-D628-F7CC-3E8712082C16}"/>
                  </a:ext>
                </a:extLst>
              </p:cNvPr>
              <p:cNvSpPr/>
              <p:nvPr/>
            </p:nvSpPr>
            <p:spPr>
              <a:xfrm>
                <a:off x="8094806" y="3002029"/>
                <a:ext cx="497620" cy="878559"/>
              </a:xfrm>
              <a:custGeom>
                <a:avLst/>
                <a:gdLst>
                  <a:gd name="connsiteX0" fmla="*/ 417492 w 497620"/>
                  <a:gd name="connsiteY0" fmla="*/ 28080 h 878559"/>
                  <a:gd name="connsiteX1" fmla="*/ 1178 w 497620"/>
                  <a:gd name="connsiteY1" fmla="*/ 744544 h 878559"/>
                  <a:gd name="connsiteX2" fmla="*/ 243245 w 497620"/>
                  <a:gd name="connsiteY2" fmla="*/ 872031 h 878559"/>
                  <a:gd name="connsiteX3" fmla="*/ 491199 w 497620"/>
                  <a:gd name="connsiteY3" fmla="*/ 108580 h 878559"/>
                  <a:gd name="connsiteX4" fmla="*/ 417492 w 497620"/>
                  <a:gd name="connsiteY4" fmla="*/ 28080 h 878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620" h="878559">
                    <a:moveTo>
                      <a:pt x="417492" y="28080"/>
                    </a:moveTo>
                    <a:cubicBezTo>
                      <a:pt x="260001" y="243767"/>
                      <a:pt x="31408" y="673441"/>
                      <a:pt x="1178" y="744544"/>
                    </a:cubicBezTo>
                    <a:cubicBezTo>
                      <a:pt x="-19315" y="793003"/>
                      <a:pt x="234300" y="906903"/>
                      <a:pt x="243245" y="872031"/>
                    </a:cubicBezTo>
                    <a:cubicBezTo>
                      <a:pt x="254567" y="826743"/>
                      <a:pt x="443080" y="317247"/>
                      <a:pt x="491199" y="108580"/>
                    </a:cubicBezTo>
                    <a:cubicBezTo>
                      <a:pt x="517806" y="-6566"/>
                      <a:pt x="455535" y="-24341"/>
                      <a:pt x="417492" y="28080"/>
                    </a:cubicBezTo>
                    <a:close/>
                  </a:path>
                </a:pathLst>
              </a:custGeom>
              <a:solidFill>
                <a:srgbClr val="D3766A"/>
              </a:solidFill>
              <a:ln w="11316" cap="flat">
                <a:noFill/>
                <a:prstDash val="solid"/>
                <a:miter/>
              </a:ln>
            </p:spPr>
            <p:txBody>
              <a:bodyPr rtlCol="0" anchor="ctr"/>
              <a:lstStyle/>
              <a:p>
                <a:endParaRPr lang="zh-CN" altLang="en-US"/>
              </a:p>
            </p:txBody>
          </p:sp>
          <p:sp>
            <p:nvSpPr>
              <p:cNvPr id="135" name="任意多边形: 形状 134">
                <a:extLst>
                  <a:ext uri="{FF2B5EF4-FFF2-40B4-BE49-F238E27FC236}">
                    <a16:creationId xmlns:a16="http://schemas.microsoft.com/office/drawing/2014/main" id="{85601B77-2950-2A23-FB5B-4283409281D0}"/>
                  </a:ext>
                </a:extLst>
              </p:cNvPr>
              <p:cNvSpPr/>
              <p:nvPr/>
            </p:nvSpPr>
            <p:spPr>
              <a:xfrm>
                <a:off x="8014105" y="3754046"/>
                <a:ext cx="333683" cy="401023"/>
              </a:xfrm>
              <a:custGeom>
                <a:avLst/>
                <a:gdLst>
                  <a:gd name="connsiteX0" fmla="*/ 333684 w 333683"/>
                  <a:gd name="connsiteY0" fmla="*/ 83218 h 401023"/>
                  <a:gd name="connsiteX1" fmla="*/ 277073 w 333683"/>
                  <a:gd name="connsiteY1" fmla="*/ 279204 h 401023"/>
                  <a:gd name="connsiteX2" fmla="*/ 179816 w 333683"/>
                  <a:gd name="connsiteY2" fmla="*/ 400350 h 401023"/>
                  <a:gd name="connsiteX3" fmla="*/ 165437 w 333683"/>
                  <a:gd name="connsiteY3" fmla="*/ 361289 h 401023"/>
                  <a:gd name="connsiteX4" fmla="*/ 108826 w 333683"/>
                  <a:gd name="connsiteY4" fmla="*/ 386197 h 401023"/>
                  <a:gd name="connsiteX5" fmla="*/ 104071 w 333683"/>
                  <a:gd name="connsiteY5" fmla="*/ 328795 h 401023"/>
                  <a:gd name="connsiteX6" fmla="*/ 45422 w 333683"/>
                  <a:gd name="connsiteY6" fmla="*/ 350646 h 401023"/>
                  <a:gd name="connsiteX7" fmla="*/ 49385 w 333683"/>
                  <a:gd name="connsiteY7" fmla="*/ 294941 h 401023"/>
                  <a:gd name="connsiteX8" fmla="*/ 4097 w 333683"/>
                  <a:gd name="connsiteY8" fmla="*/ 308415 h 401023"/>
                  <a:gd name="connsiteX9" fmla="*/ 58216 w 333683"/>
                  <a:gd name="connsiteY9" fmla="*/ 186815 h 401023"/>
                  <a:gd name="connsiteX10" fmla="*/ 113695 w 333683"/>
                  <a:gd name="connsiteY10" fmla="*/ 0 h 401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3683" h="401023">
                    <a:moveTo>
                      <a:pt x="333684" y="83218"/>
                    </a:moveTo>
                    <a:cubicBezTo>
                      <a:pt x="330740" y="131450"/>
                      <a:pt x="293377" y="244558"/>
                      <a:pt x="277073" y="279204"/>
                    </a:cubicBezTo>
                    <a:cubicBezTo>
                      <a:pt x="260769" y="313849"/>
                      <a:pt x="207555" y="409974"/>
                      <a:pt x="179816" y="400350"/>
                    </a:cubicBezTo>
                    <a:cubicBezTo>
                      <a:pt x="152077" y="390727"/>
                      <a:pt x="165437" y="361289"/>
                      <a:pt x="165437" y="361289"/>
                    </a:cubicBezTo>
                    <a:cubicBezTo>
                      <a:pt x="165437" y="361289"/>
                      <a:pt x="136452" y="398426"/>
                      <a:pt x="108826" y="386197"/>
                    </a:cubicBezTo>
                    <a:cubicBezTo>
                      <a:pt x="81200" y="373970"/>
                      <a:pt x="104071" y="328795"/>
                      <a:pt x="104071" y="328795"/>
                    </a:cubicBezTo>
                    <a:cubicBezTo>
                      <a:pt x="104071" y="328795"/>
                      <a:pt x="71576" y="364686"/>
                      <a:pt x="45422" y="350646"/>
                    </a:cubicBezTo>
                    <a:cubicBezTo>
                      <a:pt x="19268" y="336607"/>
                      <a:pt x="49385" y="294941"/>
                      <a:pt x="49385" y="294941"/>
                    </a:cubicBezTo>
                    <a:cubicBezTo>
                      <a:pt x="49385" y="294941"/>
                      <a:pt x="21193" y="328908"/>
                      <a:pt x="4097" y="308415"/>
                    </a:cubicBezTo>
                    <a:cubicBezTo>
                      <a:pt x="-15944" y="283506"/>
                      <a:pt x="43271" y="226329"/>
                      <a:pt x="58216" y="186815"/>
                    </a:cubicBezTo>
                    <a:cubicBezTo>
                      <a:pt x="61500" y="177870"/>
                      <a:pt x="113695" y="0"/>
                      <a:pt x="113695" y="0"/>
                    </a:cubicBezTo>
                    <a:close/>
                  </a:path>
                </a:pathLst>
              </a:custGeom>
              <a:solidFill>
                <a:srgbClr val="D3766A"/>
              </a:solidFill>
              <a:ln w="11316" cap="flat">
                <a:noFill/>
                <a:prstDash val="solid"/>
                <a:miter/>
              </a:ln>
            </p:spPr>
            <p:txBody>
              <a:bodyPr rtlCol="0" anchor="ctr"/>
              <a:lstStyle/>
              <a:p>
                <a:endParaRPr lang="zh-CN" altLang="en-US"/>
              </a:p>
            </p:txBody>
          </p:sp>
          <p:sp>
            <p:nvSpPr>
              <p:cNvPr id="136" name="任意多边形: 形状 135">
                <a:extLst>
                  <a:ext uri="{FF2B5EF4-FFF2-40B4-BE49-F238E27FC236}">
                    <a16:creationId xmlns:a16="http://schemas.microsoft.com/office/drawing/2014/main" id="{39935389-C226-BC0F-EA06-5C5F0163446E}"/>
                  </a:ext>
                </a:extLst>
              </p:cNvPr>
              <p:cNvSpPr/>
              <p:nvPr/>
            </p:nvSpPr>
            <p:spPr>
              <a:xfrm>
                <a:off x="8066266" y="3926621"/>
                <a:ext cx="71967" cy="129614"/>
              </a:xfrm>
              <a:custGeom>
                <a:avLst/>
                <a:gdLst>
                  <a:gd name="connsiteX0" fmla="*/ 960 w 71967"/>
                  <a:gd name="connsiteY0" fmla="*/ 126782 h 129614"/>
                  <a:gd name="connsiteX1" fmla="*/ 70139 w 71967"/>
                  <a:gd name="connsiteY1" fmla="*/ 767 h 129614"/>
                  <a:gd name="connsiteX2" fmla="*/ 71950 w 71967"/>
                  <a:gd name="connsiteY2" fmla="*/ 767 h 129614"/>
                  <a:gd name="connsiteX3" fmla="*/ 2885 w 71967"/>
                  <a:gd name="connsiteY3" fmla="*/ 128820 h 129614"/>
                  <a:gd name="connsiteX4" fmla="*/ 960 w 71967"/>
                  <a:gd name="connsiteY4" fmla="*/ 126782 h 129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67" h="129614">
                    <a:moveTo>
                      <a:pt x="960" y="126782"/>
                    </a:moveTo>
                    <a:cubicBezTo>
                      <a:pt x="44437" y="84664"/>
                      <a:pt x="56099" y="58849"/>
                      <a:pt x="70139" y="767"/>
                    </a:cubicBezTo>
                    <a:cubicBezTo>
                      <a:pt x="70139" y="-366"/>
                      <a:pt x="72177" y="-139"/>
                      <a:pt x="71950" y="767"/>
                    </a:cubicBezTo>
                    <a:cubicBezTo>
                      <a:pt x="63459" y="58736"/>
                      <a:pt x="53382" y="93495"/>
                      <a:pt x="2885" y="128820"/>
                    </a:cubicBezTo>
                    <a:cubicBezTo>
                      <a:pt x="394" y="130745"/>
                      <a:pt x="-1077" y="128820"/>
                      <a:pt x="960" y="126782"/>
                    </a:cubicBezTo>
                    <a:close/>
                  </a:path>
                </a:pathLst>
              </a:custGeom>
              <a:solidFill>
                <a:srgbClr val="263238"/>
              </a:solidFill>
              <a:ln w="11316" cap="flat">
                <a:noFill/>
                <a:prstDash val="solid"/>
                <a:miter/>
              </a:ln>
            </p:spPr>
            <p:txBody>
              <a:bodyPr rtlCol="0" anchor="ctr"/>
              <a:lstStyle/>
              <a:p>
                <a:endParaRPr lang="zh-CN" altLang="en-US"/>
              </a:p>
            </p:txBody>
          </p:sp>
          <p:sp>
            <p:nvSpPr>
              <p:cNvPr id="137" name="任意多边形: 形状 136">
                <a:extLst>
                  <a:ext uri="{FF2B5EF4-FFF2-40B4-BE49-F238E27FC236}">
                    <a16:creationId xmlns:a16="http://schemas.microsoft.com/office/drawing/2014/main" id="{97042560-66C4-A75F-8E79-BFB74272847A}"/>
                  </a:ext>
                </a:extLst>
              </p:cNvPr>
              <p:cNvSpPr/>
              <p:nvPr/>
            </p:nvSpPr>
            <p:spPr>
              <a:xfrm>
                <a:off x="8120316" y="3950762"/>
                <a:ext cx="75550" cy="138624"/>
              </a:xfrm>
              <a:custGeom>
                <a:avLst/>
                <a:gdLst>
                  <a:gd name="connsiteX0" fmla="*/ 690 w 75550"/>
                  <a:gd name="connsiteY0" fmla="*/ 136268 h 138624"/>
                  <a:gd name="connsiteX1" fmla="*/ 74057 w 75550"/>
                  <a:gd name="connsiteY1" fmla="*/ 403 h 138624"/>
                  <a:gd name="connsiteX2" fmla="*/ 75529 w 75550"/>
                  <a:gd name="connsiteY2" fmla="*/ 403 h 138624"/>
                  <a:gd name="connsiteX3" fmla="*/ 3407 w 75550"/>
                  <a:gd name="connsiteY3" fmla="*/ 137061 h 138624"/>
                  <a:gd name="connsiteX4" fmla="*/ 690 w 75550"/>
                  <a:gd name="connsiteY4" fmla="*/ 136268 h 13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50" h="138624">
                    <a:moveTo>
                      <a:pt x="690" y="136268"/>
                    </a:moveTo>
                    <a:cubicBezTo>
                      <a:pt x="41903" y="88602"/>
                      <a:pt x="54923" y="60523"/>
                      <a:pt x="74057" y="403"/>
                    </a:cubicBezTo>
                    <a:cubicBezTo>
                      <a:pt x="74057" y="-503"/>
                      <a:pt x="75756" y="403"/>
                      <a:pt x="75529" y="403"/>
                    </a:cubicBezTo>
                    <a:cubicBezTo>
                      <a:pt x="61716" y="60523"/>
                      <a:pt x="50847" y="94829"/>
                      <a:pt x="3407" y="137061"/>
                    </a:cubicBezTo>
                    <a:cubicBezTo>
                      <a:pt x="1256" y="139891"/>
                      <a:pt x="-1235" y="138419"/>
                      <a:pt x="690" y="136268"/>
                    </a:cubicBezTo>
                    <a:close/>
                  </a:path>
                </a:pathLst>
              </a:custGeom>
              <a:solidFill>
                <a:srgbClr val="263238"/>
              </a:solidFill>
              <a:ln w="11316" cap="flat">
                <a:noFill/>
                <a:prstDash val="solid"/>
                <a:miter/>
              </a:ln>
            </p:spPr>
            <p:txBody>
              <a:bodyPr rtlCol="0" anchor="ctr"/>
              <a:lstStyle/>
              <a:p>
                <a:endParaRPr lang="zh-CN" altLang="en-US"/>
              </a:p>
            </p:txBody>
          </p:sp>
          <p:sp>
            <p:nvSpPr>
              <p:cNvPr id="138" name="任意多边形: 形状 137">
                <a:extLst>
                  <a:ext uri="{FF2B5EF4-FFF2-40B4-BE49-F238E27FC236}">
                    <a16:creationId xmlns:a16="http://schemas.microsoft.com/office/drawing/2014/main" id="{30C4DA75-DBDE-1003-5B60-C83B06546A1D}"/>
                  </a:ext>
                </a:extLst>
              </p:cNvPr>
              <p:cNvSpPr/>
              <p:nvPr/>
            </p:nvSpPr>
            <p:spPr>
              <a:xfrm>
                <a:off x="8184898" y="3972676"/>
                <a:ext cx="66765" cy="143214"/>
              </a:xfrm>
              <a:custGeom>
                <a:avLst/>
                <a:gdLst>
                  <a:gd name="connsiteX0" fmla="*/ 1210 w 66765"/>
                  <a:gd name="connsiteY0" fmla="*/ 140508 h 143214"/>
                  <a:gd name="connsiteX1" fmla="*/ 64501 w 66765"/>
                  <a:gd name="connsiteY1" fmla="*/ 1132 h 143214"/>
                  <a:gd name="connsiteX2" fmla="*/ 65633 w 66765"/>
                  <a:gd name="connsiteY2" fmla="*/ 0 h 143214"/>
                  <a:gd name="connsiteX3" fmla="*/ 66765 w 66765"/>
                  <a:gd name="connsiteY3" fmla="*/ 1132 h 143214"/>
                  <a:gd name="connsiteX4" fmla="*/ 2795 w 66765"/>
                  <a:gd name="connsiteY4" fmla="*/ 141187 h 143214"/>
                  <a:gd name="connsiteX5" fmla="*/ 1210 w 66765"/>
                  <a:gd name="connsiteY5" fmla="*/ 140508 h 143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765" h="143214">
                    <a:moveTo>
                      <a:pt x="1210" y="140508"/>
                    </a:moveTo>
                    <a:cubicBezTo>
                      <a:pt x="37894" y="91483"/>
                      <a:pt x="53405" y="61253"/>
                      <a:pt x="64501" y="1132"/>
                    </a:cubicBezTo>
                    <a:cubicBezTo>
                      <a:pt x="64501" y="510"/>
                      <a:pt x="65010" y="0"/>
                      <a:pt x="65633" y="0"/>
                    </a:cubicBezTo>
                    <a:cubicBezTo>
                      <a:pt x="66256" y="0"/>
                      <a:pt x="66765" y="510"/>
                      <a:pt x="66765" y="1132"/>
                    </a:cubicBezTo>
                    <a:cubicBezTo>
                      <a:pt x="64682" y="54414"/>
                      <a:pt x="41698" y="104730"/>
                      <a:pt x="2795" y="141187"/>
                    </a:cubicBezTo>
                    <a:cubicBezTo>
                      <a:pt x="78" y="144357"/>
                      <a:pt x="-1054" y="143564"/>
                      <a:pt x="1210" y="140508"/>
                    </a:cubicBezTo>
                    <a:close/>
                  </a:path>
                </a:pathLst>
              </a:custGeom>
              <a:solidFill>
                <a:srgbClr val="263238"/>
              </a:solidFill>
              <a:ln w="11316" cap="flat">
                <a:noFill/>
                <a:prstDash val="solid"/>
                <a:miter/>
              </a:ln>
            </p:spPr>
            <p:txBody>
              <a:bodyPr rtlCol="0" anchor="ctr"/>
              <a:lstStyle/>
              <a:p>
                <a:endParaRPr lang="zh-CN" altLang="en-US"/>
              </a:p>
            </p:txBody>
          </p:sp>
          <p:sp>
            <p:nvSpPr>
              <p:cNvPr id="139" name="任意多边形: 形状 138">
                <a:extLst>
                  <a:ext uri="{FF2B5EF4-FFF2-40B4-BE49-F238E27FC236}">
                    <a16:creationId xmlns:a16="http://schemas.microsoft.com/office/drawing/2014/main" id="{93109D3F-ED36-26C4-DD17-EF80C2F8119A}"/>
                  </a:ext>
                </a:extLst>
              </p:cNvPr>
              <p:cNvSpPr/>
              <p:nvPr/>
            </p:nvSpPr>
            <p:spPr>
              <a:xfrm>
                <a:off x="8013269" y="3700719"/>
                <a:ext cx="219084" cy="248590"/>
              </a:xfrm>
              <a:custGeom>
                <a:avLst/>
                <a:gdLst>
                  <a:gd name="connsiteX0" fmla="*/ 111813 w 219084"/>
                  <a:gd name="connsiteY0" fmla="*/ 0 h 248590"/>
                  <a:gd name="connsiteX1" fmla="*/ 36521 w 219084"/>
                  <a:gd name="connsiteY1" fmla="*/ 79255 h 248590"/>
                  <a:gd name="connsiteX2" fmla="*/ 10480 w 219084"/>
                  <a:gd name="connsiteY2" fmla="*/ 247388 h 248590"/>
                  <a:gd name="connsiteX3" fmla="*/ 93697 w 219084"/>
                  <a:gd name="connsiteY3" fmla="*/ 149905 h 248590"/>
                  <a:gd name="connsiteX4" fmla="*/ 213033 w 219084"/>
                  <a:gd name="connsiteY4" fmla="*/ 130771 h 248590"/>
                  <a:gd name="connsiteX5" fmla="*/ 111813 w 219084"/>
                  <a:gd name="connsiteY5" fmla="*/ 0 h 248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84" h="248590">
                    <a:moveTo>
                      <a:pt x="111813" y="0"/>
                    </a:moveTo>
                    <a:cubicBezTo>
                      <a:pt x="84798" y="24524"/>
                      <a:pt x="59629" y="51017"/>
                      <a:pt x="36521" y="79255"/>
                    </a:cubicBezTo>
                    <a:cubicBezTo>
                      <a:pt x="16933" y="107334"/>
                      <a:pt x="-17373" y="238331"/>
                      <a:pt x="10480" y="247388"/>
                    </a:cubicBezTo>
                    <a:cubicBezTo>
                      <a:pt x="46484" y="258710"/>
                      <a:pt x="81243" y="187268"/>
                      <a:pt x="93697" y="149905"/>
                    </a:cubicBezTo>
                    <a:cubicBezTo>
                      <a:pt x="93697" y="149905"/>
                      <a:pt x="176915" y="176965"/>
                      <a:pt x="213033" y="130771"/>
                    </a:cubicBezTo>
                    <a:cubicBezTo>
                      <a:pt x="249150" y="84576"/>
                      <a:pt x="111813" y="0"/>
                      <a:pt x="111813" y="0"/>
                    </a:cubicBezTo>
                    <a:close/>
                  </a:path>
                </a:pathLst>
              </a:custGeom>
              <a:solidFill>
                <a:srgbClr val="D3766A"/>
              </a:solidFill>
              <a:ln w="11316" cap="flat">
                <a:noFill/>
                <a:prstDash val="solid"/>
                <a:miter/>
              </a:ln>
            </p:spPr>
            <p:txBody>
              <a:bodyPr rtlCol="0" anchor="ctr"/>
              <a:lstStyle/>
              <a:p>
                <a:endParaRPr lang="zh-CN" altLang="en-US"/>
              </a:p>
            </p:txBody>
          </p:sp>
          <p:sp>
            <p:nvSpPr>
              <p:cNvPr id="140" name="任意多边形: 形状 139">
                <a:extLst>
                  <a:ext uri="{FF2B5EF4-FFF2-40B4-BE49-F238E27FC236}">
                    <a16:creationId xmlns:a16="http://schemas.microsoft.com/office/drawing/2014/main" id="{1EE991CB-CEC2-344B-B8A9-7231609E2779}"/>
                  </a:ext>
                </a:extLst>
              </p:cNvPr>
              <p:cNvSpPr/>
              <p:nvPr/>
            </p:nvSpPr>
            <p:spPr>
              <a:xfrm>
                <a:off x="8034165" y="3833711"/>
                <a:ext cx="193249" cy="114848"/>
              </a:xfrm>
              <a:custGeom>
                <a:avLst/>
                <a:gdLst>
                  <a:gd name="connsiteX0" fmla="*/ 340 w 193249"/>
                  <a:gd name="connsiteY0" fmla="*/ 114396 h 114848"/>
                  <a:gd name="connsiteX1" fmla="*/ 68272 w 193249"/>
                  <a:gd name="connsiteY1" fmla="*/ 15893 h 114848"/>
                  <a:gd name="connsiteX2" fmla="*/ 72779 w 193249"/>
                  <a:gd name="connsiteY2" fmla="*/ 13821 h 114848"/>
                  <a:gd name="connsiteX3" fmla="*/ 73820 w 193249"/>
                  <a:gd name="connsiteY3" fmla="*/ 14421 h 114848"/>
                  <a:gd name="connsiteX4" fmla="*/ 191683 w 193249"/>
                  <a:gd name="connsiteY4" fmla="*/ 269 h 114848"/>
                  <a:gd name="connsiteX5" fmla="*/ 193042 w 193249"/>
                  <a:gd name="connsiteY5" fmla="*/ 1514 h 114848"/>
                  <a:gd name="connsiteX6" fmla="*/ 74726 w 193249"/>
                  <a:gd name="connsiteY6" fmla="*/ 22687 h 114848"/>
                  <a:gd name="connsiteX7" fmla="*/ 0 w 193249"/>
                  <a:gd name="connsiteY7" fmla="*/ 114849 h 114848"/>
                  <a:gd name="connsiteX8" fmla="*/ 340 w 193249"/>
                  <a:gd name="connsiteY8" fmla="*/ 114396 h 11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249" h="114848">
                    <a:moveTo>
                      <a:pt x="340" y="114396"/>
                    </a:moveTo>
                    <a:cubicBezTo>
                      <a:pt x="40873" y="101375"/>
                      <a:pt x="54007" y="51332"/>
                      <a:pt x="68272" y="15893"/>
                    </a:cubicBezTo>
                    <a:cubicBezTo>
                      <a:pt x="68940" y="14070"/>
                      <a:pt x="70967" y="13142"/>
                      <a:pt x="72779" y="13821"/>
                    </a:cubicBezTo>
                    <a:cubicBezTo>
                      <a:pt x="73164" y="13957"/>
                      <a:pt x="73515" y="14161"/>
                      <a:pt x="73820" y="14421"/>
                    </a:cubicBezTo>
                    <a:cubicBezTo>
                      <a:pt x="109485" y="23479"/>
                      <a:pt x="162473" y="25743"/>
                      <a:pt x="191683" y="269"/>
                    </a:cubicBezTo>
                    <a:cubicBezTo>
                      <a:pt x="192589" y="-411"/>
                      <a:pt x="193722" y="269"/>
                      <a:pt x="193042" y="1514"/>
                    </a:cubicBezTo>
                    <a:cubicBezTo>
                      <a:pt x="165303" y="33103"/>
                      <a:pt x="113108" y="35480"/>
                      <a:pt x="74726" y="22687"/>
                    </a:cubicBezTo>
                    <a:cubicBezTo>
                      <a:pt x="60120" y="59257"/>
                      <a:pt x="44722" y="108848"/>
                      <a:pt x="0" y="114849"/>
                    </a:cubicBezTo>
                    <a:lnTo>
                      <a:pt x="340" y="114396"/>
                    </a:lnTo>
                    <a:close/>
                  </a:path>
                </a:pathLst>
              </a:custGeom>
              <a:solidFill>
                <a:srgbClr val="263238"/>
              </a:solidFill>
              <a:ln w="11316" cap="flat">
                <a:noFill/>
                <a:prstDash val="solid"/>
                <a:miter/>
              </a:ln>
            </p:spPr>
            <p:txBody>
              <a:bodyPr rtlCol="0" anchor="ctr"/>
              <a:lstStyle/>
              <a:p>
                <a:endParaRPr lang="zh-CN" altLang="en-US"/>
              </a:p>
            </p:txBody>
          </p:sp>
          <p:sp>
            <p:nvSpPr>
              <p:cNvPr id="141" name="任意多边形: 形状 140">
                <a:extLst>
                  <a:ext uri="{FF2B5EF4-FFF2-40B4-BE49-F238E27FC236}">
                    <a16:creationId xmlns:a16="http://schemas.microsoft.com/office/drawing/2014/main" id="{F3B911CD-CA91-DC99-4267-4F9A404DD577}"/>
                  </a:ext>
                </a:extLst>
              </p:cNvPr>
              <p:cNvSpPr/>
              <p:nvPr/>
            </p:nvSpPr>
            <p:spPr>
              <a:xfrm>
                <a:off x="8104589" y="2988096"/>
                <a:ext cx="496198" cy="859810"/>
              </a:xfrm>
              <a:custGeom>
                <a:avLst/>
                <a:gdLst>
                  <a:gd name="connsiteX0" fmla="*/ 379178 w 496198"/>
                  <a:gd name="connsiteY0" fmla="*/ 53336 h 859810"/>
                  <a:gd name="connsiteX1" fmla="*/ 0 w 496198"/>
                  <a:gd name="connsiteY1" fmla="*/ 704358 h 859810"/>
                  <a:gd name="connsiteX2" fmla="*/ 312491 w 496198"/>
                  <a:gd name="connsiteY2" fmla="*/ 859811 h 859810"/>
                  <a:gd name="connsiteX3" fmla="*/ 495343 w 496198"/>
                  <a:gd name="connsiteY3" fmla="*/ 83452 h 859810"/>
                  <a:gd name="connsiteX4" fmla="*/ 379178 w 496198"/>
                  <a:gd name="connsiteY4" fmla="*/ 53336 h 859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198" h="859810">
                    <a:moveTo>
                      <a:pt x="379178" y="53336"/>
                    </a:moveTo>
                    <a:cubicBezTo>
                      <a:pt x="315321" y="140176"/>
                      <a:pt x="0" y="704358"/>
                      <a:pt x="0" y="704358"/>
                    </a:cubicBezTo>
                    <a:cubicBezTo>
                      <a:pt x="9511" y="705830"/>
                      <a:pt x="312491" y="859811"/>
                      <a:pt x="312491" y="859811"/>
                    </a:cubicBezTo>
                    <a:cubicBezTo>
                      <a:pt x="312491" y="859811"/>
                      <a:pt x="490248" y="131911"/>
                      <a:pt x="495343" y="83452"/>
                    </a:cubicBezTo>
                    <a:cubicBezTo>
                      <a:pt x="503721" y="5669"/>
                      <a:pt x="449488" y="-42789"/>
                      <a:pt x="379178" y="53336"/>
                    </a:cubicBezTo>
                    <a:close/>
                  </a:path>
                </a:pathLst>
              </a:custGeom>
              <a:solidFill>
                <a:schemeClr val="accent2"/>
              </a:solidFill>
              <a:ln w="11316" cap="flat">
                <a:noFill/>
                <a:prstDash val="solid"/>
                <a:miter/>
              </a:ln>
            </p:spPr>
            <p:txBody>
              <a:bodyPr rtlCol="0" anchor="ctr"/>
              <a:lstStyle/>
              <a:p>
                <a:endParaRPr lang="zh-CN" altLang="en-US"/>
              </a:p>
            </p:txBody>
          </p:sp>
          <p:sp>
            <p:nvSpPr>
              <p:cNvPr id="142" name="任意多边形: 形状 141">
                <a:extLst>
                  <a:ext uri="{FF2B5EF4-FFF2-40B4-BE49-F238E27FC236}">
                    <a16:creationId xmlns:a16="http://schemas.microsoft.com/office/drawing/2014/main" id="{13E00771-A8ED-08D5-AFE3-A1D61147B44C}"/>
                  </a:ext>
                </a:extLst>
              </p:cNvPr>
              <p:cNvSpPr/>
              <p:nvPr/>
            </p:nvSpPr>
            <p:spPr>
              <a:xfrm>
                <a:off x="8168131" y="3658656"/>
                <a:ext cx="202519" cy="86980"/>
              </a:xfrm>
              <a:custGeom>
                <a:avLst/>
                <a:gdLst>
                  <a:gd name="connsiteX0" fmla="*/ 1107 w 202519"/>
                  <a:gd name="connsiteY0" fmla="*/ 58 h 86980"/>
                  <a:gd name="connsiteX1" fmla="*/ 202188 w 202519"/>
                  <a:gd name="connsiteY1" fmla="*/ 85767 h 86980"/>
                  <a:gd name="connsiteX2" fmla="*/ 201509 w 202519"/>
                  <a:gd name="connsiteY2" fmla="*/ 86899 h 86980"/>
                  <a:gd name="connsiteX3" fmla="*/ 428 w 202519"/>
                  <a:gd name="connsiteY3" fmla="*/ 1304 h 86980"/>
                  <a:gd name="connsiteX4" fmla="*/ 1107 w 202519"/>
                  <a:gd name="connsiteY4" fmla="*/ 58 h 86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519" h="86980">
                    <a:moveTo>
                      <a:pt x="1107" y="58"/>
                    </a:moveTo>
                    <a:cubicBezTo>
                      <a:pt x="69606" y="25035"/>
                      <a:pt x="136735" y="53646"/>
                      <a:pt x="202188" y="85767"/>
                    </a:cubicBezTo>
                    <a:cubicBezTo>
                      <a:pt x="202981" y="85767"/>
                      <a:pt x="202188" y="87352"/>
                      <a:pt x="201509" y="86899"/>
                    </a:cubicBezTo>
                    <a:cubicBezTo>
                      <a:pt x="185545" y="79200"/>
                      <a:pt x="74361" y="36742"/>
                      <a:pt x="428" y="1304"/>
                    </a:cubicBezTo>
                    <a:cubicBezTo>
                      <a:pt x="-478" y="964"/>
                      <a:pt x="201" y="-282"/>
                      <a:pt x="1107" y="58"/>
                    </a:cubicBezTo>
                    <a:close/>
                  </a:path>
                </a:pathLst>
              </a:custGeom>
              <a:solidFill>
                <a:srgbClr val="263238"/>
              </a:solidFill>
              <a:ln w="11316" cap="flat">
                <a:noFill/>
                <a:prstDash val="solid"/>
                <a:miter/>
              </a:ln>
            </p:spPr>
            <p:txBody>
              <a:bodyPr rtlCol="0" anchor="ctr"/>
              <a:lstStyle/>
              <a:p>
                <a:endParaRPr lang="zh-CN" altLang="en-US"/>
              </a:p>
            </p:txBody>
          </p:sp>
          <p:sp>
            <p:nvSpPr>
              <p:cNvPr id="143" name="任意多边形: 形状 142">
                <a:extLst>
                  <a:ext uri="{FF2B5EF4-FFF2-40B4-BE49-F238E27FC236}">
                    <a16:creationId xmlns:a16="http://schemas.microsoft.com/office/drawing/2014/main" id="{91C50E01-F9F8-FF59-6FA1-98F14083D6C2}"/>
                  </a:ext>
                </a:extLst>
              </p:cNvPr>
              <p:cNvSpPr/>
              <p:nvPr/>
            </p:nvSpPr>
            <p:spPr>
              <a:xfrm>
                <a:off x="8306599" y="4913318"/>
                <a:ext cx="538717" cy="498737"/>
              </a:xfrm>
              <a:custGeom>
                <a:avLst/>
                <a:gdLst>
                  <a:gd name="connsiteX0" fmla="*/ 23074 w 538717"/>
                  <a:gd name="connsiteY0" fmla="*/ 498626 h 498737"/>
                  <a:gd name="connsiteX1" fmla="*/ 538231 w 538717"/>
                  <a:gd name="connsiteY1" fmla="*/ 227462 h 498737"/>
                  <a:gd name="connsiteX2" fmla="*/ 470298 w 538717"/>
                  <a:gd name="connsiteY2" fmla="*/ 60573 h 498737"/>
                  <a:gd name="connsiteX3" fmla="*/ 449918 w 538717"/>
                  <a:gd name="connsiteY3" fmla="*/ 0 h 498737"/>
                  <a:gd name="connsiteX4" fmla="*/ 137314 w 538717"/>
                  <a:gd name="connsiteY4" fmla="*/ 158510 h 498737"/>
                  <a:gd name="connsiteX5" fmla="*/ 158487 w 538717"/>
                  <a:gd name="connsiteY5" fmla="*/ 218517 h 498737"/>
                  <a:gd name="connsiteX6" fmla="*/ 4732 w 538717"/>
                  <a:gd name="connsiteY6" fmla="*/ 420504 h 498737"/>
                  <a:gd name="connsiteX7" fmla="*/ 23074 w 538717"/>
                  <a:gd name="connsiteY7" fmla="*/ 498626 h 49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8717" h="498737">
                    <a:moveTo>
                      <a:pt x="23074" y="498626"/>
                    </a:moveTo>
                    <a:cubicBezTo>
                      <a:pt x="42774" y="495570"/>
                      <a:pt x="525776" y="248521"/>
                      <a:pt x="538231" y="227462"/>
                    </a:cubicBezTo>
                    <a:cubicBezTo>
                      <a:pt x="543099" y="219197"/>
                      <a:pt x="510831" y="150131"/>
                      <a:pt x="470298" y="60573"/>
                    </a:cubicBezTo>
                    <a:cubicBezTo>
                      <a:pt x="462599" y="43477"/>
                      <a:pt x="453428" y="7699"/>
                      <a:pt x="449918" y="0"/>
                    </a:cubicBezTo>
                    <a:lnTo>
                      <a:pt x="137314" y="158510"/>
                    </a:lnTo>
                    <a:lnTo>
                      <a:pt x="158487" y="218517"/>
                    </a:lnTo>
                    <a:cubicBezTo>
                      <a:pt x="158487" y="218517"/>
                      <a:pt x="15941" y="395935"/>
                      <a:pt x="4732" y="420504"/>
                    </a:cubicBezTo>
                    <a:cubicBezTo>
                      <a:pt x="-6477" y="445073"/>
                      <a:pt x="3260" y="501570"/>
                      <a:pt x="23074" y="498626"/>
                    </a:cubicBezTo>
                    <a:close/>
                  </a:path>
                </a:pathLst>
              </a:custGeom>
              <a:solidFill>
                <a:srgbClr val="FFFFFF"/>
              </a:solidFill>
              <a:ln w="11316" cap="flat">
                <a:noFill/>
                <a:prstDash val="solid"/>
                <a:miter/>
              </a:ln>
            </p:spPr>
            <p:txBody>
              <a:bodyPr rtlCol="0" anchor="ctr"/>
              <a:lstStyle/>
              <a:p>
                <a:endParaRPr lang="zh-CN" altLang="en-US"/>
              </a:p>
            </p:txBody>
          </p:sp>
          <p:sp>
            <p:nvSpPr>
              <p:cNvPr id="144" name="任意多边形: 形状 143">
                <a:extLst>
                  <a:ext uri="{FF2B5EF4-FFF2-40B4-BE49-F238E27FC236}">
                    <a16:creationId xmlns:a16="http://schemas.microsoft.com/office/drawing/2014/main" id="{DFD43113-1692-7925-4895-B0EFB46E12E9}"/>
                  </a:ext>
                </a:extLst>
              </p:cNvPr>
              <p:cNvSpPr/>
              <p:nvPr/>
            </p:nvSpPr>
            <p:spPr>
              <a:xfrm>
                <a:off x="8306599" y="4973891"/>
                <a:ext cx="538702" cy="438164"/>
              </a:xfrm>
              <a:custGeom>
                <a:avLst/>
                <a:gdLst>
                  <a:gd name="connsiteX0" fmla="*/ 23074 w 538702"/>
                  <a:gd name="connsiteY0" fmla="*/ 438053 h 438164"/>
                  <a:gd name="connsiteX1" fmla="*/ 538231 w 538702"/>
                  <a:gd name="connsiteY1" fmla="*/ 166888 h 438164"/>
                  <a:gd name="connsiteX2" fmla="*/ 470298 w 538702"/>
                  <a:gd name="connsiteY2" fmla="*/ 0 h 438164"/>
                  <a:gd name="connsiteX3" fmla="*/ 158487 w 538702"/>
                  <a:gd name="connsiteY3" fmla="*/ 158510 h 438164"/>
                  <a:gd name="connsiteX4" fmla="*/ 4732 w 538702"/>
                  <a:gd name="connsiteY4" fmla="*/ 360496 h 438164"/>
                  <a:gd name="connsiteX5" fmla="*/ 23074 w 538702"/>
                  <a:gd name="connsiteY5" fmla="*/ 438053 h 438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702" h="438164">
                    <a:moveTo>
                      <a:pt x="23074" y="438053"/>
                    </a:moveTo>
                    <a:cubicBezTo>
                      <a:pt x="42774" y="434996"/>
                      <a:pt x="525776" y="187947"/>
                      <a:pt x="538231" y="166888"/>
                    </a:cubicBezTo>
                    <a:cubicBezTo>
                      <a:pt x="542986" y="158849"/>
                      <a:pt x="511171" y="86388"/>
                      <a:pt x="470298" y="0"/>
                    </a:cubicBezTo>
                    <a:lnTo>
                      <a:pt x="158487" y="158510"/>
                    </a:lnTo>
                    <a:cubicBezTo>
                      <a:pt x="158487" y="158510"/>
                      <a:pt x="15941" y="335928"/>
                      <a:pt x="4732" y="360496"/>
                    </a:cubicBezTo>
                    <a:cubicBezTo>
                      <a:pt x="-6477" y="385066"/>
                      <a:pt x="3260" y="440997"/>
                      <a:pt x="23074" y="438053"/>
                    </a:cubicBezTo>
                    <a:close/>
                  </a:path>
                </a:pathLst>
              </a:custGeom>
              <a:solidFill>
                <a:srgbClr val="455A64"/>
              </a:solidFill>
              <a:ln w="11316" cap="flat">
                <a:noFill/>
                <a:prstDash val="solid"/>
                <a:miter/>
              </a:ln>
            </p:spPr>
            <p:txBody>
              <a:bodyPr rtlCol="0" anchor="ctr"/>
              <a:lstStyle/>
              <a:p>
                <a:endParaRPr lang="zh-CN" altLang="en-US"/>
              </a:p>
            </p:txBody>
          </p:sp>
          <p:sp>
            <p:nvSpPr>
              <p:cNvPr id="145" name="任意多边形: 形状 144">
                <a:extLst>
                  <a:ext uri="{FF2B5EF4-FFF2-40B4-BE49-F238E27FC236}">
                    <a16:creationId xmlns:a16="http://schemas.microsoft.com/office/drawing/2014/main" id="{C898A421-3DB5-FBEE-0215-9A45CD85271C}"/>
                  </a:ext>
                </a:extLst>
              </p:cNvPr>
              <p:cNvSpPr/>
              <p:nvPr/>
            </p:nvSpPr>
            <p:spPr>
              <a:xfrm>
                <a:off x="8325695" y="5141232"/>
                <a:ext cx="490407" cy="249710"/>
              </a:xfrm>
              <a:custGeom>
                <a:avLst/>
                <a:gdLst>
                  <a:gd name="connsiteX0" fmla="*/ 1034 w 490407"/>
                  <a:gd name="connsiteY0" fmla="*/ 247841 h 249710"/>
                  <a:gd name="connsiteX1" fmla="*/ 489810 w 490407"/>
                  <a:gd name="connsiteY1" fmla="*/ 0 h 249710"/>
                  <a:gd name="connsiteX2" fmla="*/ 489810 w 490407"/>
                  <a:gd name="connsiteY2" fmla="*/ 566 h 249710"/>
                  <a:gd name="connsiteX3" fmla="*/ 1487 w 490407"/>
                  <a:gd name="connsiteY3" fmla="*/ 249653 h 249710"/>
                  <a:gd name="connsiteX4" fmla="*/ 1034 w 490407"/>
                  <a:gd name="connsiteY4" fmla="*/ 247841 h 24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407" h="249710">
                    <a:moveTo>
                      <a:pt x="1034" y="247841"/>
                    </a:moveTo>
                    <a:cubicBezTo>
                      <a:pt x="80968" y="204365"/>
                      <a:pt x="407498" y="36797"/>
                      <a:pt x="489810" y="0"/>
                    </a:cubicBezTo>
                    <a:cubicBezTo>
                      <a:pt x="490489" y="0"/>
                      <a:pt x="490716" y="0"/>
                      <a:pt x="489810" y="566"/>
                    </a:cubicBezTo>
                    <a:cubicBezTo>
                      <a:pt x="411574" y="45288"/>
                      <a:pt x="83685" y="210252"/>
                      <a:pt x="1487" y="249653"/>
                    </a:cubicBezTo>
                    <a:cubicBezTo>
                      <a:pt x="-98" y="249993"/>
                      <a:pt x="-664" y="248747"/>
                      <a:pt x="1034" y="247841"/>
                    </a:cubicBezTo>
                    <a:close/>
                  </a:path>
                </a:pathLst>
              </a:custGeom>
              <a:solidFill>
                <a:srgbClr val="263238"/>
              </a:solidFill>
              <a:ln w="11316" cap="flat">
                <a:noFill/>
                <a:prstDash val="solid"/>
                <a:miter/>
              </a:ln>
            </p:spPr>
            <p:txBody>
              <a:bodyPr rtlCol="0" anchor="ctr"/>
              <a:lstStyle/>
              <a:p>
                <a:endParaRPr lang="zh-CN" altLang="en-US"/>
              </a:p>
            </p:txBody>
          </p:sp>
          <p:sp>
            <p:nvSpPr>
              <p:cNvPr id="146" name="任意多边形: 形状 145">
                <a:extLst>
                  <a:ext uri="{FF2B5EF4-FFF2-40B4-BE49-F238E27FC236}">
                    <a16:creationId xmlns:a16="http://schemas.microsoft.com/office/drawing/2014/main" id="{E6ED27EE-14D3-5801-BDB7-BFDF31E9AE7A}"/>
                  </a:ext>
                </a:extLst>
              </p:cNvPr>
              <p:cNvSpPr/>
              <p:nvPr/>
            </p:nvSpPr>
            <p:spPr>
              <a:xfrm>
                <a:off x="8333296" y="5292058"/>
                <a:ext cx="98728" cy="38316"/>
              </a:xfrm>
              <a:custGeom>
                <a:avLst/>
                <a:gdLst>
                  <a:gd name="connsiteX0" fmla="*/ 0 w 98728"/>
                  <a:gd name="connsiteY0" fmla="*/ 8930 h 38316"/>
                  <a:gd name="connsiteX1" fmla="*/ 58535 w 98728"/>
                  <a:gd name="connsiteY1" fmla="*/ 3948 h 38316"/>
                  <a:gd name="connsiteX2" fmla="*/ 98729 w 98728"/>
                  <a:gd name="connsiteY2" fmla="*/ 37914 h 38316"/>
                  <a:gd name="connsiteX3" fmla="*/ 97710 w 98728"/>
                  <a:gd name="connsiteY3" fmla="*/ 37914 h 38316"/>
                  <a:gd name="connsiteX4" fmla="*/ 453 w 98728"/>
                  <a:gd name="connsiteY4" fmla="*/ 9496 h 38316"/>
                  <a:gd name="connsiteX5" fmla="*/ 0 w 98728"/>
                  <a:gd name="connsiteY5" fmla="*/ 8930 h 3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728" h="38316">
                    <a:moveTo>
                      <a:pt x="0" y="8930"/>
                    </a:moveTo>
                    <a:cubicBezTo>
                      <a:pt x="17946" y="-898"/>
                      <a:pt x="39197" y="-2698"/>
                      <a:pt x="58535" y="3948"/>
                    </a:cubicBezTo>
                    <a:cubicBezTo>
                      <a:pt x="75802" y="9677"/>
                      <a:pt x="90203" y="21837"/>
                      <a:pt x="98729" y="37914"/>
                    </a:cubicBezTo>
                    <a:cubicBezTo>
                      <a:pt x="98729" y="37914"/>
                      <a:pt x="98050" y="38820"/>
                      <a:pt x="97710" y="37914"/>
                    </a:cubicBezTo>
                    <a:cubicBezTo>
                      <a:pt x="75247" y="7820"/>
                      <a:pt x="35585" y="-3762"/>
                      <a:pt x="453" y="9496"/>
                    </a:cubicBezTo>
                    <a:lnTo>
                      <a:pt x="0" y="8930"/>
                    </a:lnTo>
                    <a:close/>
                  </a:path>
                </a:pathLst>
              </a:custGeom>
              <a:solidFill>
                <a:srgbClr val="263238"/>
              </a:solidFill>
              <a:ln w="11316" cap="flat">
                <a:noFill/>
                <a:prstDash val="solid"/>
                <a:miter/>
              </a:ln>
            </p:spPr>
            <p:txBody>
              <a:bodyPr rtlCol="0" anchor="ctr"/>
              <a:lstStyle/>
              <a:p>
                <a:endParaRPr lang="zh-CN" altLang="en-US"/>
              </a:p>
            </p:txBody>
          </p:sp>
          <p:sp>
            <p:nvSpPr>
              <p:cNvPr id="147" name="任意多边形: 形状 146">
                <a:extLst>
                  <a:ext uri="{FF2B5EF4-FFF2-40B4-BE49-F238E27FC236}">
                    <a16:creationId xmlns:a16="http://schemas.microsoft.com/office/drawing/2014/main" id="{972ED5C4-1F7B-949D-5FE3-2AA42C2026AB}"/>
                  </a:ext>
                </a:extLst>
              </p:cNvPr>
              <p:cNvSpPr/>
              <p:nvPr/>
            </p:nvSpPr>
            <p:spPr>
              <a:xfrm>
                <a:off x="8436034" y="5138926"/>
                <a:ext cx="111375" cy="21904"/>
              </a:xfrm>
              <a:custGeom>
                <a:avLst/>
                <a:gdLst>
                  <a:gd name="connsiteX0" fmla="*/ 1539 w 111375"/>
                  <a:gd name="connsiteY0" fmla="*/ 17478 h 21904"/>
                  <a:gd name="connsiteX1" fmla="*/ 110797 w 111375"/>
                  <a:gd name="connsiteY1" fmla="*/ 8874 h 21904"/>
                  <a:gd name="connsiteX2" fmla="*/ 110005 w 111375"/>
                  <a:gd name="connsiteY2" fmla="*/ 11365 h 21904"/>
                  <a:gd name="connsiteX3" fmla="*/ 3011 w 111375"/>
                  <a:gd name="connsiteY3" fmla="*/ 21781 h 21904"/>
                  <a:gd name="connsiteX4" fmla="*/ 124 w 111375"/>
                  <a:gd name="connsiteY4" fmla="*/ 20365 h 21904"/>
                  <a:gd name="connsiteX5" fmla="*/ 1539 w 111375"/>
                  <a:gd name="connsiteY5" fmla="*/ 17478 h 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375" h="21904">
                    <a:moveTo>
                      <a:pt x="1539" y="17478"/>
                    </a:moveTo>
                    <a:cubicBezTo>
                      <a:pt x="33694" y="495"/>
                      <a:pt x="77171" y="-7317"/>
                      <a:pt x="110797" y="8874"/>
                    </a:cubicBezTo>
                    <a:cubicBezTo>
                      <a:pt x="112156" y="9553"/>
                      <a:pt x="110797" y="11365"/>
                      <a:pt x="110005" y="11365"/>
                    </a:cubicBezTo>
                    <a:cubicBezTo>
                      <a:pt x="74068" y="11036"/>
                      <a:pt x="38211" y="14523"/>
                      <a:pt x="3011" y="21781"/>
                    </a:cubicBezTo>
                    <a:cubicBezTo>
                      <a:pt x="1822" y="22188"/>
                      <a:pt x="531" y="21554"/>
                      <a:pt x="124" y="20365"/>
                    </a:cubicBezTo>
                    <a:cubicBezTo>
                      <a:pt x="-284" y="19177"/>
                      <a:pt x="350" y="17886"/>
                      <a:pt x="1539" y="17478"/>
                    </a:cubicBezTo>
                    <a:close/>
                  </a:path>
                </a:pathLst>
              </a:custGeom>
              <a:solidFill>
                <a:srgbClr val="263238"/>
              </a:solidFill>
              <a:ln w="11316" cap="flat">
                <a:noFill/>
                <a:prstDash val="solid"/>
                <a:miter/>
              </a:ln>
            </p:spPr>
            <p:txBody>
              <a:bodyPr rtlCol="0" anchor="ctr"/>
              <a:lstStyle/>
              <a:p>
                <a:endParaRPr lang="zh-CN" altLang="en-US"/>
              </a:p>
            </p:txBody>
          </p:sp>
          <p:sp>
            <p:nvSpPr>
              <p:cNvPr id="148" name="任意多边形: 形状 147">
                <a:extLst>
                  <a:ext uri="{FF2B5EF4-FFF2-40B4-BE49-F238E27FC236}">
                    <a16:creationId xmlns:a16="http://schemas.microsoft.com/office/drawing/2014/main" id="{A98ABACA-DC6C-4068-652E-2BAE8E83DDBB}"/>
                  </a:ext>
                </a:extLst>
              </p:cNvPr>
              <p:cNvSpPr/>
              <p:nvPr/>
            </p:nvSpPr>
            <p:spPr>
              <a:xfrm>
                <a:off x="8416424" y="5161490"/>
                <a:ext cx="111004" cy="21769"/>
              </a:xfrm>
              <a:custGeom>
                <a:avLst/>
                <a:gdLst>
                  <a:gd name="connsiteX0" fmla="*/ 1108 w 111004"/>
                  <a:gd name="connsiteY0" fmla="*/ 17558 h 21769"/>
                  <a:gd name="connsiteX1" fmla="*/ 110480 w 111004"/>
                  <a:gd name="connsiteY1" fmla="*/ 8954 h 21769"/>
                  <a:gd name="connsiteX2" fmla="*/ 109574 w 111004"/>
                  <a:gd name="connsiteY2" fmla="*/ 11331 h 21769"/>
                  <a:gd name="connsiteX3" fmla="*/ 2580 w 111004"/>
                  <a:gd name="connsiteY3" fmla="*/ 21748 h 21769"/>
                  <a:gd name="connsiteX4" fmla="*/ 21 w 111004"/>
                  <a:gd name="connsiteY4" fmla="*/ 19823 h 21769"/>
                  <a:gd name="connsiteX5" fmla="*/ 1108 w 111004"/>
                  <a:gd name="connsiteY5" fmla="*/ 17558 h 21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004" h="21769">
                    <a:moveTo>
                      <a:pt x="1108" y="17558"/>
                    </a:moveTo>
                    <a:cubicBezTo>
                      <a:pt x="33263" y="462"/>
                      <a:pt x="76740" y="-7350"/>
                      <a:pt x="110480" y="8954"/>
                    </a:cubicBezTo>
                    <a:cubicBezTo>
                      <a:pt x="111725" y="8954"/>
                      <a:pt x="110480" y="11331"/>
                      <a:pt x="109574" y="11331"/>
                    </a:cubicBezTo>
                    <a:cubicBezTo>
                      <a:pt x="73638" y="11014"/>
                      <a:pt x="37781" y="14501"/>
                      <a:pt x="2580" y="21748"/>
                    </a:cubicBezTo>
                    <a:cubicBezTo>
                      <a:pt x="1346" y="21917"/>
                      <a:pt x="191" y="21057"/>
                      <a:pt x="21" y="19823"/>
                    </a:cubicBezTo>
                    <a:cubicBezTo>
                      <a:pt x="-103" y="18917"/>
                      <a:pt x="327" y="18023"/>
                      <a:pt x="1108" y="17558"/>
                    </a:cubicBezTo>
                    <a:close/>
                  </a:path>
                </a:pathLst>
              </a:custGeom>
              <a:solidFill>
                <a:srgbClr val="263238"/>
              </a:solidFill>
              <a:ln w="11316" cap="flat">
                <a:noFill/>
                <a:prstDash val="solid"/>
                <a:miter/>
              </a:ln>
            </p:spPr>
            <p:txBody>
              <a:bodyPr rtlCol="0" anchor="ctr"/>
              <a:lstStyle/>
              <a:p>
                <a:endParaRPr lang="zh-CN" altLang="en-US"/>
              </a:p>
            </p:txBody>
          </p:sp>
          <p:sp>
            <p:nvSpPr>
              <p:cNvPr id="149" name="任意多边形: 形状 148">
                <a:extLst>
                  <a:ext uri="{FF2B5EF4-FFF2-40B4-BE49-F238E27FC236}">
                    <a16:creationId xmlns:a16="http://schemas.microsoft.com/office/drawing/2014/main" id="{C6C66021-AEDB-1EFA-7A4E-0DD76FD784FF}"/>
                  </a:ext>
                </a:extLst>
              </p:cNvPr>
              <p:cNvSpPr/>
              <p:nvPr/>
            </p:nvSpPr>
            <p:spPr>
              <a:xfrm>
                <a:off x="8395954" y="5184070"/>
                <a:ext cx="111435" cy="21934"/>
              </a:xfrm>
              <a:custGeom>
                <a:avLst/>
                <a:gdLst>
                  <a:gd name="connsiteX0" fmla="*/ 1539 w 111435"/>
                  <a:gd name="connsiteY0" fmla="*/ 17509 h 21934"/>
                  <a:gd name="connsiteX1" fmla="*/ 110911 w 111435"/>
                  <a:gd name="connsiteY1" fmla="*/ 8904 h 21934"/>
                  <a:gd name="connsiteX2" fmla="*/ 110005 w 111435"/>
                  <a:gd name="connsiteY2" fmla="*/ 11395 h 21934"/>
                  <a:gd name="connsiteX3" fmla="*/ 3011 w 111435"/>
                  <a:gd name="connsiteY3" fmla="*/ 21812 h 21934"/>
                  <a:gd name="connsiteX4" fmla="*/ 124 w 111435"/>
                  <a:gd name="connsiteY4" fmla="*/ 20396 h 21934"/>
                  <a:gd name="connsiteX5" fmla="*/ 1539 w 111435"/>
                  <a:gd name="connsiteY5" fmla="*/ 17509 h 21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435" h="21934">
                    <a:moveTo>
                      <a:pt x="1539" y="17509"/>
                    </a:moveTo>
                    <a:cubicBezTo>
                      <a:pt x="33807" y="413"/>
                      <a:pt x="77171" y="-7286"/>
                      <a:pt x="110911" y="8904"/>
                    </a:cubicBezTo>
                    <a:cubicBezTo>
                      <a:pt x="112156" y="9470"/>
                      <a:pt x="110911" y="11395"/>
                      <a:pt x="110005" y="11395"/>
                    </a:cubicBezTo>
                    <a:cubicBezTo>
                      <a:pt x="74068" y="11022"/>
                      <a:pt x="38200" y="14509"/>
                      <a:pt x="3011" y="21812"/>
                    </a:cubicBezTo>
                    <a:cubicBezTo>
                      <a:pt x="1822" y="22219"/>
                      <a:pt x="531" y="21585"/>
                      <a:pt x="124" y="20396"/>
                    </a:cubicBezTo>
                    <a:cubicBezTo>
                      <a:pt x="-284" y="19207"/>
                      <a:pt x="350" y="17916"/>
                      <a:pt x="1539" y="17509"/>
                    </a:cubicBezTo>
                    <a:close/>
                  </a:path>
                </a:pathLst>
              </a:custGeom>
              <a:solidFill>
                <a:srgbClr val="263238"/>
              </a:solidFill>
              <a:ln w="11316" cap="flat">
                <a:noFill/>
                <a:prstDash val="solid"/>
                <a:miter/>
              </a:ln>
            </p:spPr>
            <p:txBody>
              <a:bodyPr rtlCol="0" anchor="ctr"/>
              <a:lstStyle/>
              <a:p>
                <a:endParaRPr lang="zh-CN" altLang="en-US"/>
              </a:p>
            </p:txBody>
          </p:sp>
          <p:sp>
            <p:nvSpPr>
              <p:cNvPr id="150" name="任意多边形: 形状 149">
                <a:extLst>
                  <a:ext uri="{FF2B5EF4-FFF2-40B4-BE49-F238E27FC236}">
                    <a16:creationId xmlns:a16="http://schemas.microsoft.com/office/drawing/2014/main" id="{60958582-9FBE-F021-9BCD-CEAD115014B0}"/>
                  </a:ext>
                </a:extLst>
              </p:cNvPr>
              <p:cNvSpPr/>
              <p:nvPr/>
            </p:nvSpPr>
            <p:spPr>
              <a:xfrm>
                <a:off x="8376027" y="5206632"/>
                <a:ext cx="111325" cy="21904"/>
              </a:xfrm>
              <a:custGeom>
                <a:avLst/>
                <a:gdLst>
                  <a:gd name="connsiteX0" fmla="*/ 1539 w 111325"/>
                  <a:gd name="connsiteY0" fmla="*/ 17478 h 21904"/>
                  <a:gd name="connsiteX1" fmla="*/ 110797 w 111325"/>
                  <a:gd name="connsiteY1" fmla="*/ 8873 h 21904"/>
                  <a:gd name="connsiteX2" fmla="*/ 110005 w 111325"/>
                  <a:gd name="connsiteY2" fmla="*/ 11364 h 21904"/>
                  <a:gd name="connsiteX3" fmla="*/ 3011 w 111325"/>
                  <a:gd name="connsiteY3" fmla="*/ 21781 h 21904"/>
                  <a:gd name="connsiteX4" fmla="*/ 124 w 111325"/>
                  <a:gd name="connsiteY4" fmla="*/ 20366 h 21904"/>
                  <a:gd name="connsiteX5" fmla="*/ 1539 w 111325"/>
                  <a:gd name="connsiteY5" fmla="*/ 17478 h 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325" h="21904">
                    <a:moveTo>
                      <a:pt x="1539" y="17478"/>
                    </a:moveTo>
                    <a:cubicBezTo>
                      <a:pt x="33694" y="495"/>
                      <a:pt x="77057" y="-7317"/>
                      <a:pt x="110797" y="8873"/>
                    </a:cubicBezTo>
                    <a:cubicBezTo>
                      <a:pt x="112043" y="9440"/>
                      <a:pt x="110797" y="11364"/>
                      <a:pt x="110005" y="11364"/>
                    </a:cubicBezTo>
                    <a:cubicBezTo>
                      <a:pt x="74068" y="10979"/>
                      <a:pt x="38200" y="14478"/>
                      <a:pt x="3011" y="21781"/>
                    </a:cubicBezTo>
                    <a:cubicBezTo>
                      <a:pt x="1822" y="22188"/>
                      <a:pt x="531" y="21554"/>
                      <a:pt x="124" y="20366"/>
                    </a:cubicBezTo>
                    <a:cubicBezTo>
                      <a:pt x="-284" y="19177"/>
                      <a:pt x="350" y="17886"/>
                      <a:pt x="1539" y="17478"/>
                    </a:cubicBezTo>
                    <a:close/>
                  </a:path>
                </a:pathLst>
              </a:custGeom>
              <a:solidFill>
                <a:srgbClr val="263238"/>
              </a:solidFill>
              <a:ln w="11316" cap="flat">
                <a:noFill/>
                <a:prstDash val="solid"/>
                <a:miter/>
              </a:ln>
            </p:spPr>
            <p:txBody>
              <a:bodyPr rtlCol="0" anchor="ctr"/>
              <a:lstStyle/>
              <a:p>
                <a:endParaRPr lang="zh-CN" altLang="en-US"/>
              </a:p>
            </p:txBody>
          </p:sp>
          <p:sp>
            <p:nvSpPr>
              <p:cNvPr id="151" name="任意多边形: 形状 150">
                <a:extLst>
                  <a:ext uri="{FF2B5EF4-FFF2-40B4-BE49-F238E27FC236}">
                    <a16:creationId xmlns:a16="http://schemas.microsoft.com/office/drawing/2014/main" id="{501C3442-C2EC-3BFB-C4A3-F27D8F1E93D8}"/>
                  </a:ext>
                </a:extLst>
              </p:cNvPr>
              <p:cNvSpPr/>
              <p:nvPr/>
            </p:nvSpPr>
            <p:spPr>
              <a:xfrm>
                <a:off x="8738643" y="5071230"/>
                <a:ext cx="62469" cy="63955"/>
              </a:xfrm>
              <a:custGeom>
                <a:avLst/>
                <a:gdLst>
                  <a:gd name="connsiteX0" fmla="*/ 16855 w 62469"/>
                  <a:gd name="connsiteY0" fmla="*/ 3655 h 63955"/>
                  <a:gd name="connsiteX1" fmla="*/ 45614 w 62469"/>
                  <a:gd name="connsiteY1" fmla="*/ 60266 h 63955"/>
                  <a:gd name="connsiteX2" fmla="*/ 16855 w 62469"/>
                  <a:gd name="connsiteY2" fmla="*/ 3655 h 63955"/>
                </a:gdLst>
                <a:ahLst/>
                <a:cxnLst>
                  <a:cxn ang="0">
                    <a:pos x="connsiteX0" y="connsiteY0"/>
                  </a:cxn>
                  <a:cxn ang="0">
                    <a:pos x="connsiteX1" y="connsiteY1"/>
                  </a:cxn>
                  <a:cxn ang="0">
                    <a:pos x="connsiteX2" y="connsiteY2"/>
                  </a:cxn>
                </a:cxnLst>
                <a:rect l="l" t="t" r="r" b="b"/>
                <a:pathLst>
                  <a:path w="62469" h="63955">
                    <a:moveTo>
                      <a:pt x="16855" y="3655"/>
                    </a:moveTo>
                    <a:cubicBezTo>
                      <a:pt x="53313" y="-14800"/>
                      <a:pt x="82071" y="41697"/>
                      <a:pt x="45614" y="60266"/>
                    </a:cubicBezTo>
                    <a:cubicBezTo>
                      <a:pt x="9156" y="78834"/>
                      <a:pt x="-19602" y="22223"/>
                      <a:pt x="16855" y="3655"/>
                    </a:cubicBezTo>
                    <a:close/>
                  </a:path>
                </a:pathLst>
              </a:custGeom>
              <a:solidFill>
                <a:srgbClr val="263238"/>
              </a:solidFill>
              <a:ln w="11316" cap="flat">
                <a:noFill/>
                <a:prstDash val="solid"/>
                <a:miter/>
              </a:ln>
            </p:spPr>
            <p:txBody>
              <a:bodyPr rtlCol="0" anchor="ctr"/>
              <a:lstStyle/>
              <a:p>
                <a:endParaRPr lang="zh-CN" altLang="en-US"/>
              </a:p>
            </p:txBody>
          </p:sp>
          <p:sp>
            <p:nvSpPr>
              <p:cNvPr id="152" name="任意多边形: 形状 151">
                <a:extLst>
                  <a:ext uri="{FF2B5EF4-FFF2-40B4-BE49-F238E27FC236}">
                    <a16:creationId xmlns:a16="http://schemas.microsoft.com/office/drawing/2014/main" id="{1E15C87E-841B-7DF0-6C02-12923FC720C6}"/>
                  </a:ext>
                </a:extLst>
              </p:cNvPr>
              <p:cNvSpPr/>
              <p:nvPr/>
            </p:nvSpPr>
            <p:spPr>
              <a:xfrm>
                <a:off x="8356230" y="5070979"/>
                <a:ext cx="128579" cy="81462"/>
              </a:xfrm>
              <a:custGeom>
                <a:avLst/>
                <a:gdLst>
                  <a:gd name="connsiteX0" fmla="*/ 29261 w 128579"/>
                  <a:gd name="connsiteY0" fmla="*/ 63120 h 81462"/>
                  <a:gd name="connsiteX1" fmla="*/ 123348 w 128579"/>
                  <a:gd name="connsiteY1" fmla="*/ 81462 h 81462"/>
                  <a:gd name="connsiteX2" fmla="*/ 127877 w 128579"/>
                  <a:gd name="connsiteY2" fmla="*/ 75801 h 81462"/>
                  <a:gd name="connsiteX3" fmla="*/ 128556 w 128579"/>
                  <a:gd name="connsiteY3" fmla="*/ 74714 h 81462"/>
                  <a:gd name="connsiteX4" fmla="*/ 128443 w 128579"/>
                  <a:gd name="connsiteY4" fmla="*/ 74442 h 81462"/>
                  <a:gd name="connsiteX5" fmla="*/ 56548 w 128579"/>
                  <a:gd name="connsiteY5" fmla="*/ 6510 h 81462"/>
                  <a:gd name="connsiteX6" fmla="*/ 2315 w 128579"/>
                  <a:gd name="connsiteY6" fmla="*/ 16813 h 81462"/>
                  <a:gd name="connsiteX7" fmla="*/ 29261 w 128579"/>
                  <a:gd name="connsiteY7" fmla="*/ 63120 h 81462"/>
                  <a:gd name="connsiteX8" fmla="*/ 13976 w 128579"/>
                  <a:gd name="connsiteY8" fmla="*/ 37080 h 81462"/>
                  <a:gd name="connsiteX9" fmla="*/ 57340 w 128579"/>
                  <a:gd name="connsiteY9" fmla="*/ 18058 h 81462"/>
                  <a:gd name="connsiteX10" fmla="*/ 79984 w 128579"/>
                  <a:gd name="connsiteY10" fmla="*/ 33796 h 81462"/>
                  <a:gd name="connsiteX11" fmla="*/ 122895 w 128579"/>
                  <a:gd name="connsiteY11" fmla="*/ 72518 h 81462"/>
                  <a:gd name="connsiteX12" fmla="*/ 76927 w 128579"/>
                  <a:gd name="connsiteY12" fmla="*/ 65498 h 81462"/>
                  <a:gd name="connsiteX13" fmla="*/ 13750 w 128579"/>
                  <a:gd name="connsiteY13" fmla="*/ 37080 h 8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8579" h="81462">
                    <a:moveTo>
                      <a:pt x="29261" y="63120"/>
                    </a:moveTo>
                    <a:cubicBezTo>
                      <a:pt x="58246" y="76707"/>
                      <a:pt x="92099" y="77273"/>
                      <a:pt x="123348" y="81462"/>
                    </a:cubicBezTo>
                    <a:cubicBezTo>
                      <a:pt x="126632" y="81462"/>
                      <a:pt x="128330" y="78519"/>
                      <a:pt x="127877" y="75801"/>
                    </a:cubicBezTo>
                    <a:cubicBezTo>
                      <a:pt x="128364" y="75688"/>
                      <a:pt x="128670" y="75201"/>
                      <a:pt x="128556" y="74714"/>
                    </a:cubicBezTo>
                    <a:cubicBezTo>
                      <a:pt x="128534" y="74624"/>
                      <a:pt x="128500" y="74522"/>
                      <a:pt x="128443" y="74442"/>
                    </a:cubicBezTo>
                    <a:cubicBezTo>
                      <a:pt x="110837" y="45888"/>
                      <a:pt x="86053" y="22463"/>
                      <a:pt x="56548" y="6510"/>
                    </a:cubicBezTo>
                    <a:cubicBezTo>
                      <a:pt x="39225" y="-2435"/>
                      <a:pt x="11259" y="-4812"/>
                      <a:pt x="2315" y="16813"/>
                    </a:cubicBezTo>
                    <a:cubicBezTo>
                      <a:pt x="-6630" y="38438"/>
                      <a:pt x="12052" y="55195"/>
                      <a:pt x="29261" y="63120"/>
                    </a:cubicBezTo>
                    <a:close/>
                    <a:moveTo>
                      <a:pt x="13976" y="37080"/>
                    </a:moveTo>
                    <a:cubicBezTo>
                      <a:pt x="-856" y="169"/>
                      <a:pt x="44773" y="10925"/>
                      <a:pt x="57340" y="18058"/>
                    </a:cubicBezTo>
                    <a:cubicBezTo>
                      <a:pt x="65220" y="22802"/>
                      <a:pt x="72783" y="28067"/>
                      <a:pt x="79984" y="33796"/>
                    </a:cubicBezTo>
                    <a:cubicBezTo>
                      <a:pt x="95382" y="45118"/>
                      <a:pt x="108743" y="59271"/>
                      <a:pt x="122895" y="72518"/>
                    </a:cubicBezTo>
                    <a:cubicBezTo>
                      <a:pt x="107610" y="69574"/>
                      <a:pt x="92326" y="67876"/>
                      <a:pt x="76927" y="65498"/>
                    </a:cubicBezTo>
                    <a:cubicBezTo>
                      <a:pt x="58812" y="62554"/>
                      <a:pt x="21902" y="57346"/>
                      <a:pt x="13750" y="37080"/>
                    </a:cubicBezTo>
                    <a:close/>
                  </a:path>
                </a:pathLst>
              </a:custGeom>
              <a:solidFill>
                <a:srgbClr val="263238"/>
              </a:solidFill>
              <a:ln w="11316" cap="flat">
                <a:noFill/>
                <a:prstDash val="solid"/>
                <a:miter/>
              </a:ln>
            </p:spPr>
            <p:txBody>
              <a:bodyPr rtlCol="0" anchor="ctr"/>
              <a:lstStyle/>
              <a:p>
                <a:endParaRPr lang="zh-CN" altLang="en-US"/>
              </a:p>
            </p:txBody>
          </p:sp>
          <p:sp>
            <p:nvSpPr>
              <p:cNvPr id="153" name="任意多边形: 形状 152">
                <a:extLst>
                  <a:ext uri="{FF2B5EF4-FFF2-40B4-BE49-F238E27FC236}">
                    <a16:creationId xmlns:a16="http://schemas.microsoft.com/office/drawing/2014/main" id="{0495C1E8-9319-4D96-A440-BF33038A111B}"/>
                  </a:ext>
                </a:extLst>
              </p:cNvPr>
              <p:cNvSpPr/>
              <p:nvPr/>
            </p:nvSpPr>
            <p:spPr>
              <a:xfrm>
                <a:off x="8476068" y="5053685"/>
                <a:ext cx="117672" cy="98391"/>
              </a:xfrm>
              <a:custGeom>
                <a:avLst/>
                <a:gdLst>
                  <a:gd name="connsiteX0" fmla="*/ 113221 w 117672"/>
                  <a:gd name="connsiteY0" fmla="*/ 12142 h 98391"/>
                  <a:gd name="connsiteX1" fmla="*/ 57969 w 117672"/>
                  <a:gd name="connsiteY1" fmla="*/ 12142 h 98391"/>
                  <a:gd name="connsiteX2" fmla="*/ 0 w 117672"/>
                  <a:gd name="connsiteY2" fmla="*/ 92190 h 98391"/>
                  <a:gd name="connsiteX3" fmla="*/ 793 w 117672"/>
                  <a:gd name="connsiteY3" fmla="*/ 93435 h 98391"/>
                  <a:gd name="connsiteX4" fmla="*/ 6227 w 117672"/>
                  <a:gd name="connsiteY4" fmla="*/ 98191 h 98391"/>
                  <a:gd name="connsiteX5" fmla="*/ 95332 w 117672"/>
                  <a:gd name="connsiteY5" fmla="*/ 62639 h 98391"/>
                  <a:gd name="connsiteX6" fmla="*/ 113221 w 117672"/>
                  <a:gd name="connsiteY6" fmla="*/ 12142 h 98391"/>
                  <a:gd name="connsiteX7" fmla="*/ 48459 w 117672"/>
                  <a:gd name="connsiteY7" fmla="*/ 73735 h 98391"/>
                  <a:gd name="connsiteX8" fmla="*/ 4755 w 117672"/>
                  <a:gd name="connsiteY8" fmla="*/ 89246 h 98391"/>
                  <a:gd name="connsiteX9" fmla="*/ 39627 w 117672"/>
                  <a:gd name="connsiteY9" fmla="*/ 43278 h 98391"/>
                  <a:gd name="connsiteX10" fmla="*/ 59328 w 117672"/>
                  <a:gd name="connsiteY10" fmla="*/ 23464 h 98391"/>
                  <a:gd name="connsiteX11" fmla="*/ 105522 w 117672"/>
                  <a:gd name="connsiteY11" fmla="*/ 33994 h 98391"/>
                  <a:gd name="connsiteX12" fmla="*/ 48119 w 117672"/>
                  <a:gd name="connsiteY12" fmla="*/ 73735 h 98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672" h="98391">
                    <a:moveTo>
                      <a:pt x="113221" y="12142"/>
                    </a:moveTo>
                    <a:cubicBezTo>
                      <a:pt x="99861" y="-7671"/>
                      <a:pt x="73367" y="28"/>
                      <a:pt x="57969" y="12142"/>
                    </a:cubicBezTo>
                    <a:cubicBezTo>
                      <a:pt x="31951" y="33269"/>
                      <a:pt x="11956" y="60873"/>
                      <a:pt x="0" y="92190"/>
                    </a:cubicBezTo>
                    <a:cubicBezTo>
                      <a:pt x="0" y="92869"/>
                      <a:pt x="0" y="93322"/>
                      <a:pt x="793" y="93435"/>
                    </a:cubicBezTo>
                    <a:cubicBezTo>
                      <a:pt x="793" y="96153"/>
                      <a:pt x="3057" y="99210"/>
                      <a:pt x="6227" y="98191"/>
                    </a:cubicBezTo>
                    <a:cubicBezTo>
                      <a:pt x="36118" y="88227"/>
                      <a:pt x="69291" y="81434"/>
                      <a:pt x="95332" y="62639"/>
                    </a:cubicBezTo>
                    <a:cubicBezTo>
                      <a:pt x="110164" y="51543"/>
                      <a:pt x="125449" y="30937"/>
                      <a:pt x="113221" y="12142"/>
                    </a:cubicBezTo>
                    <a:close/>
                    <a:moveTo>
                      <a:pt x="48459" y="73735"/>
                    </a:moveTo>
                    <a:cubicBezTo>
                      <a:pt x="33853" y="78943"/>
                      <a:pt x="19134" y="83472"/>
                      <a:pt x="4755" y="89246"/>
                    </a:cubicBezTo>
                    <a:cubicBezTo>
                      <a:pt x="15568" y="73327"/>
                      <a:pt x="27207" y="57986"/>
                      <a:pt x="39627" y="43278"/>
                    </a:cubicBezTo>
                    <a:cubicBezTo>
                      <a:pt x="45764" y="36259"/>
                      <a:pt x="52342" y="29635"/>
                      <a:pt x="59328" y="23464"/>
                    </a:cubicBezTo>
                    <a:cubicBezTo>
                      <a:pt x="70650" y="14181"/>
                      <a:pt x="113221" y="-4954"/>
                      <a:pt x="105522" y="33994"/>
                    </a:cubicBezTo>
                    <a:cubicBezTo>
                      <a:pt x="100880" y="55506"/>
                      <a:pt x="65555" y="67508"/>
                      <a:pt x="48119" y="73735"/>
                    </a:cubicBezTo>
                    <a:close/>
                  </a:path>
                </a:pathLst>
              </a:custGeom>
              <a:solidFill>
                <a:srgbClr val="263238"/>
              </a:solidFill>
              <a:ln w="11316" cap="flat">
                <a:noFill/>
                <a:prstDash val="solid"/>
                <a:miter/>
              </a:ln>
            </p:spPr>
            <p:txBody>
              <a:bodyPr rtlCol="0" anchor="ctr"/>
              <a:lstStyle/>
              <a:p>
                <a:endParaRPr lang="zh-CN" altLang="en-US"/>
              </a:p>
            </p:txBody>
          </p:sp>
          <p:sp>
            <p:nvSpPr>
              <p:cNvPr id="154" name="任意多边形: 形状 153">
                <a:extLst>
                  <a:ext uri="{FF2B5EF4-FFF2-40B4-BE49-F238E27FC236}">
                    <a16:creationId xmlns:a16="http://schemas.microsoft.com/office/drawing/2014/main" id="{FDCEF4A5-0D77-E405-69F9-B0AFA2C3800D}"/>
                  </a:ext>
                </a:extLst>
              </p:cNvPr>
              <p:cNvSpPr/>
              <p:nvPr/>
            </p:nvSpPr>
            <p:spPr>
              <a:xfrm>
                <a:off x="8156913" y="3589309"/>
                <a:ext cx="624851" cy="1544790"/>
              </a:xfrm>
              <a:custGeom>
                <a:avLst/>
                <a:gdLst>
                  <a:gd name="connsiteX0" fmla="*/ 624852 w 624851"/>
                  <a:gd name="connsiteY0" fmla="*/ 1371223 h 1544790"/>
                  <a:gd name="connsiteX1" fmla="*/ 228578 w 624851"/>
                  <a:gd name="connsiteY1" fmla="*/ 1544791 h 1544790"/>
                  <a:gd name="connsiteX2" fmla="*/ 1229 w 624851"/>
                  <a:gd name="connsiteY2" fmla="*/ 812249 h 1544790"/>
                  <a:gd name="connsiteX3" fmla="*/ 208424 w 624851"/>
                  <a:gd name="connsiteY3" fmla="*/ 0 h 1544790"/>
                  <a:gd name="connsiteX4" fmla="*/ 621229 w 624851"/>
                  <a:gd name="connsiteY4" fmla="*/ 0 h 1544790"/>
                  <a:gd name="connsiteX5" fmla="*/ 397504 w 624851"/>
                  <a:gd name="connsiteY5" fmla="*/ 814061 h 1544790"/>
                  <a:gd name="connsiteX6" fmla="*/ 624852 w 624851"/>
                  <a:gd name="connsiteY6" fmla="*/ 1371223 h 154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51" h="1544790">
                    <a:moveTo>
                      <a:pt x="624852" y="1371223"/>
                    </a:moveTo>
                    <a:lnTo>
                      <a:pt x="228578" y="1544791"/>
                    </a:lnTo>
                    <a:cubicBezTo>
                      <a:pt x="228578" y="1544791"/>
                      <a:pt x="-19490" y="996687"/>
                      <a:pt x="1229" y="812249"/>
                    </a:cubicBezTo>
                    <a:cubicBezTo>
                      <a:pt x="23873" y="605168"/>
                      <a:pt x="208424" y="0"/>
                      <a:pt x="208424" y="0"/>
                    </a:cubicBezTo>
                    <a:lnTo>
                      <a:pt x="621229" y="0"/>
                    </a:lnTo>
                    <a:cubicBezTo>
                      <a:pt x="621229" y="0"/>
                      <a:pt x="411769" y="601544"/>
                      <a:pt x="397504" y="814061"/>
                    </a:cubicBezTo>
                    <a:cubicBezTo>
                      <a:pt x="391616" y="897844"/>
                      <a:pt x="624852" y="1371223"/>
                      <a:pt x="624852" y="1371223"/>
                    </a:cubicBezTo>
                    <a:close/>
                  </a:path>
                </a:pathLst>
              </a:custGeom>
              <a:solidFill>
                <a:srgbClr val="263238"/>
              </a:solidFill>
              <a:ln w="11316" cap="flat">
                <a:noFill/>
                <a:prstDash val="solid"/>
                <a:miter/>
              </a:ln>
            </p:spPr>
            <p:txBody>
              <a:bodyPr rtlCol="0" anchor="ctr"/>
              <a:lstStyle/>
              <a:p>
                <a:endParaRPr lang="zh-CN" altLang="en-US"/>
              </a:p>
            </p:txBody>
          </p:sp>
          <p:sp>
            <p:nvSpPr>
              <p:cNvPr id="155" name="任意多边形: 形状 154">
                <a:extLst>
                  <a:ext uri="{FF2B5EF4-FFF2-40B4-BE49-F238E27FC236}">
                    <a16:creationId xmlns:a16="http://schemas.microsoft.com/office/drawing/2014/main" id="{A7A3C75A-55EA-BF4A-E461-1EC061422BAE}"/>
                  </a:ext>
                </a:extLst>
              </p:cNvPr>
              <p:cNvSpPr/>
              <p:nvPr/>
            </p:nvSpPr>
            <p:spPr>
              <a:xfrm>
                <a:off x="8387277" y="4899845"/>
                <a:ext cx="335280" cy="133827"/>
              </a:xfrm>
              <a:custGeom>
                <a:avLst/>
                <a:gdLst>
                  <a:gd name="connsiteX0" fmla="*/ 333915 w 335280"/>
                  <a:gd name="connsiteY0" fmla="*/ 0 h 133827"/>
                  <a:gd name="connsiteX1" fmla="*/ 165668 w 335280"/>
                  <a:gd name="connsiteY1" fmla="*/ 62045 h 133827"/>
                  <a:gd name="connsiteX2" fmla="*/ 83243 w 335280"/>
                  <a:gd name="connsiteY2" fmla="*/ 95445 h 133827"/>
                  <a:gd name="connsiteX3" fmla="*/ 592 w 335280"/>
                  <a:gd name="connsiteY3" fmla="*/ 132129 h 133827"/>
                  <a:gd name="connsiteX4" fmla="*/ 59 w 335280"/>
                  <a:gd name="connsiteY4" fmla="*/ 133295 h 133827"/>
                  <a:gd name="connsiteX5" fmla="*/ 592 w 335280"/>
                  <a:gd name="connsiteY5" fmla="*/ 133827 h 133827"/>
                  <a:gd name="connsiteX6" fmla="*/ 86074 w 335280"/>
                  <a:gd name="connsiteY6" fmla="*/ 104277 h 133827"/>
                  <a:gd name="connsiteX7" fmla="*/ 169065 w 335280"/>
                  <a:gd name="connsiteY7" fmla="*/ 72348 h 133827"/>
                  <a:gd name="connsiteX8" fmla="*/ 334368 w 335280"/>
                  <a:gd name="connsiteY8" fmla="*/ 2831 h 133827"/>
                  <a:gd name="connsiteX9" fmla="*/ 335172 w 335280"/>
                  <a:gd name="connsiteY9" fmla="*/ 906 h 133827"/>
                  <a:gd name="connsiteX10" fmla="*/ 333915 w 335280"/>
                  <a:gd name="connsiteY10" fmla="*/ 0 h 133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5280" h="133827">
                    <a:moveTo>
                      <a:pt x="333915" y="0"/>
                    </a:moveTo>
                    <a:cubicBezTo>
                      <a:pt x="277304" y="18568"/>
                      <a:pt x="220694" y="39967"/>
                      <a:pt x="165668" y="62045"/>
                    </a:cubicBezTo>
                    <a:cubicBezTo>
                      <a:pt x="138155" y="73367"/>
                      <a:pt x="110643" y="84123"/>
                      <a:pt x="83243" y="95445"/>
                    </a:cubicBezTo>
                    <a:cubicBezTo>
                      <a:pt x="55843" y="106768"/>
                      <a:pt x="28104" y="119788"/>
                      <a:pt x="592" y="132129"/>
                    </a:cubicBezTo>
                    <a:cubicBezTo>
                      <a:pt x="127" y="132299"/>
                      <a:pt x="-122" y="132820"/>
                      <a:pt x="59" y="133295"/>
                    </a:cubicBezTo>
                    <a:cubicBezTo>
                      <a:pt x="150" y="133544"/>
                      <a:pt x="342" y="133737"/>
                      <a:pt x="592" y="133827"/>
                    </a:cubicBezTo>
                    <a:cubicBezTo>
                      <a:pt x="29123" y="123977"/>
                      <a:pt x="57768" y="114919"/>
                      <a:pt x="86074" y="104277"/>
                    </a:cubicBezTo>
                    <a:cubicBezTo>
                      <a:pt x="114379" y="93634"/>
                      <a:pt x="141439" y="83104"/>
                      <a:pt x="169065" y="72348"/>
                    </a:cubicBezTo>
                    <a:cubicBezTo>
                      <a:pt x="224770" y="50610"/>
                      <a:pt x="280248" y="27965"/>
                      <a:pt x="334368" y="2831"/>
                    </a:cubicBezTo>
                    <a:cubicBezTo>
                      <a:pt x="335115" y="2525"/>
                      <a:pt x="335477" y="1664"/>
                      <a:pt x="335172" y="906"/>
                    </a:cubicBezTo>
                    <a:cubicBezTo>
                      <a:pt x="334957" y="396"/>
                      <a:pt x="334470" y="45"/>
                      <a:pt x="333915" y="0"/>
                    </a:cubicBezTo>
                    <a:close/>
                  </a:path>
                </a:pathLst>
              </a:custGeom>
              <a:solidFill>
                <a:srgbClr val="455A64"/>
              </a:solidFill>
              <a:ln w="11316" cap="flat">
                <a:noFill/>
                <a:prstDash val="solid"/>
                <a:miter/>
              </a:ln>
            </p:spPr>
            <p:txBody>
              <a:bodyPr rtlCol="0" anchor="ctr"/>
              <a:lstStyle/>
              <a:p>
                <a:endParaRPr lang="zh-CN" altLang="en-US"/>
              </a:p>
            </p:txBody>
          </p:sp>
          <p:sp>
            <p:nvSpPr>
              <p:cNvPr id="156" name="任意多边形: 形状 155">
                <a:extLst>
                  <a:ext uri="{FF2B5EF4-FFF2-40B4-BE49-F238E27FC236}">
                    <a16:creationId xmlns:a16="http://schemas.microsoft.com/office/drawing/2014/main" id="{A7814008-5AC2-E8AA-5C95-C74D1C3FAB92}"/>
                  </a:ext>
                </a:extLst>
              </p:cNvPr>
              <p:cNvSpPr/>
              <p:nvPr/>
            </p:nvSpPr>
            <p:spPr>
              <a:xfrm>
                <a:off x="8488849" y="3633411"/>
                <a:ext cx="229091" cy="1248586"/>
              </a:xfrm>
              <a:custGeom>
                <a:avLst/>
                <a:gdLst>
                  <a:gd name="connsiteX0" fmla="*/ 42697 w 229091"/>
                  <a:gd name="connsiteY0" fmla="*/ 892691 h 1248586"/>
                  <a:gd name="connsiteX1" fmla="*/ 22317 w 229091"/>
                  <a:gd name="connsiteY1" fmla="*/ 833363 h 1248586"/>
                  <a:gd name="connsiteX2" fmla="*/ 7033 w 229091"/>
                  <a:gd name="connsiteY2" fmla="*/ 772337 h 1248586"/>
                  <a:gd name="connsiteX3" fmla="*/ 15524 w 229091"/>
                  <a:gd name="connsiteY3" fmla="*/ 705989 h 1248586"/>
                  <a:gd name="connsiteX4" fmla="*/ 31262 w 229091"/>
                  <a:gd name="connsiteY4" fmla="*/ 644736 h 1248586"/>
                  <a:gd name="connsiteX5" fmla="*/ 64322 w 229091"/>
                  <a:gd name="connsiteY5" fmla="*/ 522457 h 1248586"/>
                  <a:gd name="connsiteX6" fmla="*/ 137350 w 229091"/>
                  <a:gd name="connsiteY6" fmla="*/ 276994 h 1248586"/>
                  <a:gd name="connsiteX7" fmla="*/ 228946 w 229091"/>
                  <a:gd name="connsiteY7" fmla="*/ 2772 h 1248586"/>
                  <a:gd name="connsiteX8" fmla="*/ 224304 w 229091"/>
                  <a:gd name="connsiteY8" fmla="*/ 1640 h 1248586"/>
                  <a:gd name="connsiteX9" fmla="*/ 65115 w 229091"/>
                  <a:gd name="connsiteY9" fmla="*/ 494265 h 1248586"/>
                  <a:gd name="connsiteX10" fmla="*/ 31149 w 229091"/>
                  <a:gd name="connsiteY10" fmla="*/ 618809 h 1248586"/>
                  <a:gd name="connsiteX11" fmla="*/ 14392 w 229091"/>
                  <a:gd name="connsiteY11" fmla="*/ 682779 h 1248586"/>
                  <a:gd name="connsiteX12" fmla="*/ 919 w 229091"/>
                  <a:gd name="connsiteY12" fmla="*/ 744258 h 1248586"/>
                  <a:gd name="connsiteX13" fmla="*/ 25148 w 229091"/>
                  <a:gd name="connsiteY13" fmla="*/ 863706 h 1248586"/>
                  <a:gd name="connsiteX14" fmla="*/ 68172 w 229091"/>
                  <a:gd name="connsiteY14" fmla="*/ 984400 h 1248586"/>
                  <a:gd name="connsiteX15" fmla="*/ 180827 w 229091"/>
                  <a:gd name="connsiteY15" fmla="*/ 1248206 h 1248586"/>
                  <a:gd name="connsiteX16" fmla="*/ 182412 w 229091"/>
                  <a:gd name="connsiteY16" fmla="*/ 1247526 h 1248586"/>
                  <a:gd name="connsiteX17" fmla="*/ 87420 w 229091"/>
                  <a:gd name="connsiteY17" fmla="*/ 1012705 h 1248586"/>
                  <a:gd name="connsiteX18" fmla="*/ 42697 w 229091"/>
                  <a:gd name="connsiteY18" fmla="*/ 892691 h 124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9091" h="1248586">
                    <a:moveTo>
                      <a:pt x="42697" y="892691"/>
                    </a:moveTo>
                    <a:cubicBezTo>
                      <a:pt x="35757" y="872990"/>
                      <a:pt x="28963" y="853211"/>
                      <a:pt x="22317" y="833363"/>
                    </a:cubicBezTo>
                    <a:cubicBezTo>
                      <a:pt x="14754" y="813719"/>
                      <a:pt x="9614" y="793226"/>
                      <a:pt x="7033" y="772337"/>
                    </a:cubicBezTo>
                    <a:cubicBezTo>
                      <a:pt x="6229" y="749908"/>
                      <a:pt x="9093" y="727490"/>
                      <a:pt x="15524" y="705989"/>
                    </a:cubicBezTo>
                    <a:cubicBezTo>
                      <a:pt x="20619" y="685609"/>
                      <a:pt x="25940" y="665116"/>
                      <a:pt x="31262" y="644736"/>
                    </a:cubicBezTo>
                    <a:cubicBezTo>
                      <a:pt x="41905" y="603830"/>
                      <a:pt x="52921" y="563070"/>
                      <a:pt x="64322" y="522457"/>
                    </a:cubicBezTo>
                    <a:cubicBezTo>
                      <a:pt x="87420" y="440259"/>
                      <a:pt x="111762" y="358434"/>
                      <a:pt x="137350" y="276994"/>
                    </a:cubicBezTo>
                    <a:cubicBezTo>
                      <a:pt x="166256" y="185058"/>
                      <a:pt x="196791" y="93655"/>
                      <a:pt x="228946" y="2772"/>
                    </a:cubicBezTo>
                    <a:cubicBezTo>
                      <a:pt x="229965" y="-59"/>
                      <a:pt x="225323" y="-1191"/>
                      <a:pt x="224304" y="1640"/>
                    </a:cubicBezTo>
                    <a:cubicBezTo>
                      <a:pt x="165576" y="163999"/>
                      <a:pt x="112521" y="328204"/>
                      <a:pt x="65115" y="494265"/>
                    </a:cubicBezTo>
                    <a:cubicBezTo>
                      <a:pt x="53340" y="535852"/>
                      <a:pt x="42018" y="577370"/>
                      <a:pt x="31149" y="618809"/>
                    </a:cubicBezTo>
                    <a:cubicBezTo>
                      <a:pt x="25488" y="640094"/>
                      <a:pt x="19906" y="661414"/>
                      <a:pt x="14392" y="682779"/>
                    </a:cubicBezTo>
                    <a:cubicBezTo>
                      <a:pt x="8493" y="702943"/>
                      <a:pt x="3998" y="723482"/>
                      <a:pt x="919" y="744258"/>
                    </a:cubicBezTo>
                    <a:cubicBezTo>
                      <a:pt x="-4063" y="785923"/>
                      <a:pt x="12241" y="825098"/>
                      <a:pt x="25148" y="863706"/>
                    </a:cubicBezTo>
                    <a:cubicBezTo>
                      <a:pt x="38814" y="904160"/>
                      <a:pt x="53148" y="944399"/>
                      <a:pt x="68172" y="984400"/>
                    </a:cubicBezTo>
                    <a:cubicBezTo>
                      <a:pt x="102138" y="1073845"/>
                      <a:pt x="138369" y="1162610"/>
                      <a:pt x="180827" y="1248206"/>
                    </a:cubicBezTo>
                    <a:cubicBezTo>
                      <a:pt x="180827" y="1249111"/>
                      <a:pt x="182865" y="1248206"/>
                      <a:pt x="182412" y="1247526"/>
                    </a:cubicBezTo>
                    <a:cubicBezTo>
                      <a:pt x="150371" y="1169404"/>
                      <a:pt x="117423" y="1091621"/>
                      <a:pt x="87420" y="1012705"/>
                    </a:cubicBezTo>
                    <a:cubicBezTo>
                      <a:pt x="71942" y="972999"/>
                      <a:pt x="57042" y="932998"/>
                      <a:pt x="42697" y="892691"/>
                    </a:cubicBezTo>
                    <a:close/>
                  </a:path>
                </a:pathLst>
              </a:custGeom>
              <a:solidFill>
                <a:srgbClr val="455A64"/>
              </a:solidFill>
              <a:ln w="11316" cap="flat">
                <a:noFill/>
                <a:prstDash val="solid"/>
                <a:miter/>
              </a:ln>
            </p:spPr>
            <p:txBody>
              <a:bodyPr rtlCol="0" anchor="ctr"/>
              <a:lstStyle/>
              <a:p>
                <a:endParaRPr lang="zh-CN" altLang="en-US"/>
              </a:p>
            </p:txBody>
          </p:sp>
          <p:sp>
            <p:nvSpPr>
              <p:cNvPr id="157" name="任意多边形: 形状 156">
                <a:extLst>
                  <a:ext uri="{FF2B5EF4-FFF2-40B4-BE49-F238E27FC236}">
                    <a16:creationId xmlns:a16="http://schemas.microsoft.com/office/drawing/2014/main" id="{E140C614-DAE6-39A1-D3AA-4A35175BACA3}"/>
                  </a:ext>
                </a:extLst>
              </p:cNvPr>
              <p:cNvSpPr/>
              <p:nvPr/>
            </p:nvSpPr>
            <p:spPr>
              <a:xfrm>
                <a:off x="8407399" y="5235546"/>
                <a:ext cx="604318" cy="260065"/>
              </a:xfrm>
              <a:custGeom>
                <a:avLst/>
                <a:gdLst>
                  <a:gd name="connsiteX0" fmla="*/ 8549 w 604318"/>
                  <a:gd name="connsiteY0" fmla="*/ 257918 h 260065"/>
                  <a:gd name="connsiteX1" fmla="*/ 590619 w 604318"/>
                  <a:gd name="connsiteY1" fmla="*/ 243426 h 260065"/>
                  <a:gd name="connsiteX2" fmla="*/ 604319 w 604318"/>
                  <a:gd name="connsiteY2" fmla="*/ 0 h 260065"/>
                  <a:gd name="connsiteX3" fmla="*/ 251408 w 604318"/>
                  <a:gd name="connsiteY3" fmla="*/ 3623 h 260065"/>
                  <a:gd name="connsiteX4" fmla="*/ 253786 w 604318"/>
                  <a:gd name="connsiteY4" fmla="*/ 67253 h 260065"/>
                  <a:gd name="connsiteX5" fmla="*/ 26438 w 604318"/>
                  <a:gd name="connsiteY5" fmla="*/ 180475 h 260065"/>
                  <a:gd name="connsiteX6" fmla="*/ 8549 w 604318"/>
                  <a:gd name="connsiteY6" fmla="*/ 257918 h 2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4318" h="260065">
                    <a:moveTo>
                      <a:pt x="8549" y="257918"/>
                    </a:moveTo>
                    <a:cubicBezTo>
                      <a:pt x="27683" y="263919"/>
                      <a:pt x="570126" y="256786"/>
                      <a:pt x="590619" y="243426"/>
                    </a:cubicBezTo>
                    <a:cubicBezTo>
                      <a:pt x="600130" y="237198"/>
                      <a:pt x="603413" y="121826"/>
                      <a:pt x="604319" y="0"/>
                    </a:cubicBezTo>
                    <a:lnTo>
                      <a:pt x="251408" y="3623"/>
                    </a:lnTo>
                    <a:lnTo>
                      <a:pt x="253786" y="67253"/>
                    </a:lnTo>
                    <a:cubicBezTo>
                      <a:pt x="253786" y="67253"/>
                      <a:pt x="47384" y="162925"/>
                      <a:pt x="26438" y="180475"/>
                    </a:cubicBezTo>
                    <a:cubicBezTo>
                      <a:pt x="5492" y="198024"/>
                      <a:pt x="-10586" y="251464"/>
                      <a:pt x="8549" y="257918"/>
                    </a:cubicBezTo>
                    <a:close/>
                  </a:path>
                </a:pathLst>
              </a:custGeom>
              <a:solidFill>
                <a:srgbClr val="FFFFFF"/>
              </a:solidFill>
              <a:ln w="11316" cap="flat">
                <a:noFill/>
                <a:prstDash val="solid"/>
                <a:miter/>
              </a:ln>
            </p:spPr>
            <p:txBody>
              <a:bodyPr rtlCol="0" anchor="ctr"/>
              <a:lstStyle/>
              <a:p>
                <a:endParaRPr lang="zh-CN" altLang="en-US"/>
              </a:p>
            </p:txBody>
          </p:sp>
          <p:sp>
            <p:nvSpPr>
              <p:cNvPr id="158" name="任意多边形: 形状 157">
                <a:extLst>
                  <a:ext uri="{FF2B5EF4-FFF2-40B4-BE49-F238E27FC236}">
                    <a16:creationId xmlns:a16="http://schemas.microsoft.com/office/drawing/2014/main" id="{D54C4095-38F3-DD9E-0DB5-E90641D882BF}"/>
                  </a:ext>
                </a:extLst>
              </p:cNvPr>
              <p:cNvSpPr/>
              <p:nvPr/>
            </p:nvSpPr>
            <p:spPr>
              <a:xfrm>
                <a:off x="8407399" y="5299176"/>
                <a:ext cx="603526" cy="196434"/>
              </a:xfrm>
              <a:custGeom>
                <a:avLst/>
                <a:gdLst>
                  <a:gd name="connsiteX0" fmla="*/ 8549 w 603526"/>
                  <a:gd name="connsiteY0" fmla="*/ 194288 h 196434"/>
                  <a:gd name="connsiteX1" fmla="*/ 590619 w 603526"/>
                  <a:gd name="connsiteY1" fmla="*/ 179795 h 196434"/>
                  <a:gd name="connsiteX2" fmla="*/ 603526 w 603526"/>
                  <a:gd name="connsiteY2" fmla="*/ 0 h 196434"/>
                  <a:gd name="connsiteX3" fmla="*/ 253786 w 603526"/>
                  <a:gd name="connsiteY3" fmla="*/ 3623 h 196434"/>
                  <a:gd name="connsiteX4" fmla="*/ 26438 w 603526"/>
                  <a:gd name="connsiteY4" fmla="*/ 116844 h 196434"/>
                  <a:gd name="connsiteX5" fmla="*/ 8549 w 603526"/>
                  <a:gd name="connsiteY5" fmla="*/ 194288 h 19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3526" h="196434">
                    <a:moveTo>
                      <a:pt x="8549" y="194288"/>
                    </a:moveTo>
                    <a:cubicBezTo>
                      <a:pt x="27683" y="200288"/>
                      <a:pt x="570126" y="193155"/>
                      <a:pt x="590619" y="179795"/>
                    </a:cubicBezTo>
                    <a:cubicBezTo>
                      <a:pt x="598432" y="174700"/>
                      <a:pt x="601941" y="95672"/>
                      <a:pt x="603526" y="0"/>
                    </a:cubicBezTo>
                    <a:lnTo>
                      <a:pt x="253786" y="3623"/>
                    </a:lnTo>
                    <a:cubicBezTo>
                      <a:pt x="253786" y="3623"/>
                      <a:pt x="47384" y="99295"/>
                      <a:pt x="26438" y="116844"/>
                    </a:cubicBezTo>
                    <a:cubicBezTo>
                      <a:pt x="5492" y="134394"/>
                      <a:pt x="-10586" y="187834"/>
                      <a:pt x="8549" y="194288"/>
                    </a:cubicBezTo>
                    <a:close/>
                  </a:path>
                </a:pathLst>
              </a:custGeom>
              <a:solidFill>
                <a:srgbClr val="455A64"/>
              </a:solidFill>
              <a:ln w="11316" cap="flat">
                <a:noFill/>
                <a:prstDash val="solid"/>
                <a:miter/>
              </a:ln>
            </p:spPr>
            <p:txBody>
              <a:bodyPr rtlCol="0" anchor="ctr"/>
              <a:lstStyle/>
              <a:p>
                <a:endParaRPr lang="zh-CN" altLang="en-US"/>
              </a:p>
            </p:txBody>
          </p:sp>
          <p:sp>
            <p:nvSpPr>
              <p:cNvPr id="159" name="任意多边形: 形状 158">
                <a:extLst>
                  <a:ext uri="{FF2B5EF4-FFF2-40B4-BE49-F238E27FC236}">
                    <a16:creationId xmlns:a16="http://schemas.microsoft.com/office/drawing/2014/main" id="{79655E37-B220-5542-1276-AE92D17E6EAF}"/>
                  </a:ext>
                </a:extLst>
              </p:cNvPr>
              <p:cNvSpPr/>
              <p:nvPr/>
            </p:nvSpPr>
            <p:spPr>
              <a:xfrm>
                <a:off x="8422090" y="5465253"/>
                <a:ext cx="549943" cy="8315"/>
              </a:xfrm>
              <a:custGeom>
                <a:avLst/>
                <a:gdLst>
                  <a:gd name="connsiteX0" fmla="*/ 1444 w 549943"/>
                  <a:gd name="connsiteY0" fmla="*/ 6360 h 8315"/>
                  <a:gd name="connsiteX1" fmla="*/ 549434 w 549943"/>
                  <a:gd name="connsiteY1" fmla="*/ 1151 h 8315"/>
                  <a:gd name="connsiteX2" fmla="*/ 549434 w 549943"/>
                  <a:gd name="connsiteY2" fmla="*/ 1717 h 8315"/>
                  <a:gd name="connsiteX3" fmla="*/ 1444 w 549943"/>
                  <a:gd name="connsiteY3" fmla="*/ 7831 h 8315"/>
                  <a:gd name="connsiteX4" fmla="*/ 1444 w 549943"/>
                  <a:gd name="connsiteY4" fmla="*/ 6360 h 8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943" h="8315">
                    <a:moveTo>
                      <a:pt x="1444" y="6360"/>
                    </a:moveTo>
                    <a:cubicBezTo>
                      <a:pt x="92021" y="2963"/>
                      <a:pt x="459310" y="-2359"/>
                      <a:pt x="549434" y="1151"/>
                    </a:cubicBezTo>
                    <a:cubicBezTo>
                      <a:pt x="550114" y="1151"/>
                      <a:pt x="550114" y="1151"/>
                      <a:pt x="549434" y="1717"/>
                    </a:cubicBezTo>
                    <a:cubicBezTo>
                      <a:pt x="459423" y="7039"/>
                      <a:pt x="92360" y="9416"/>
                      <a:pt x="1444" y="7831"/>
                    </a:cubicBezTo>
                    <a:cubicBezTo>
                      <a:pt x="-481" y="7831"/>
                      <a:pt x="-481" y="6473"/>
                      <a:pt x="1444" y="6360"/>
                    </a:cubicBezTo>
                    <a:close/>
                  </a:path>
                </a:pathLst>
              </a:custGeom>
              <a:solidFill>
                <a:srgbClr val="263238"/>
              </a:solidFill>
              <a:ln w="11316" cap="flat">
                <a:noFill/>
                <a:prstDash val="solid"/>
                <a:miter/>
              </a:ln>
            </p:spPr>
            <p:txBody>
              <a:bodyPr rtlCol="0" anchor="ctr"/>
              <a:lstStyle/>
              <a:p>
                <a:endParaRPr lang="zh-CN" altLang="en-US"/>
              </a:p>
            </p:txBody>
          </p:sp>
          <p:sp>
            <p:nvSpPr>
              <p:cNvPr id="160" name="任意多边形: 形状 159">
                <a:extLst>
                  <a:ext uri="{FF2B5EF4-FFF2-40B4-BE49-F238E27FC236}">
                    <a16:creationId xmlns:a16="http://schemas.microsoft.com/office/drawing/2014/main" id="{0CDE887A-F9FB-031B-6DA5-B6D5F207F358}"/>
                  </a:ext>
                </a:extLst>
              </p:cNvPr>
              <p:cNvSpPr/>
              <p:nvPr/>
            </p:nvSpPr>
            <p:spPr>
              <a:xfrm>
                <a:off x="8467888" y="5395477"/>
                <a:ext cx="76226" cy="70159"/>
              </a:xfrm>
              <a:custGeom>
                <a:avLst/>
                <a:gdLst>
                  <a:gd name="connsiteX0" fmla="*/ 594 w 76226"/>
                  <a:gd name="connsiteY0" fmla="*/ 51 h 70159"/>
                  <a:gd name="connsiteX1" fmla="*/ 55280 w 76226"/>
                  <a:gd name="connsiteY1" fmla="*/ 21563 h 70159"/>
                  <a:gd name="connsiteX2" fmla="*/ 76226 w 76226"/>
                  <a:gd name="connsiteY2" fmla="*/ 69908 h 70159"/>
                  <a:gd name="connsiteX3" fmla="*/ 75094 w 76226"/>
                  <a:gd name="connsiteY3" fmla="*/ 69908 h 70159"/>
                  <a:gd name="connsiteX4" fmla="*/ 594 w 76226"/>
                  <a:gd name="connsiteY4" fmla="*/ 1183 h 70159"/>
                  <a:gd name="connsiteX5" fmla="*/ 594 w 76226"/>
                  <a:gd name="connsiteY5" fmla="*/ 51 h 70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26" h="70159">
                    <a:moveTo>
                      <a:pt x="594" y="51"/>
                    </a:moveTo>
                    <a:cubicBezTo>
                      <a:pt x="21020" y="-708"/>
                      <a:pt x="40845" y="7081"/>
                      <a:pt x="55280" y="21563"/>
                    </a:cubicBezTo>
                    <a:cubicBezTo>
                      <a:pt x="68188" y="34402"/>
                      <a:pt x="75683" y="51713"/>
                      <a:pt x="76226" y="69908"/>
                    </a:cubicBezTo>
                    <a:cubicBezTo>
                      <a:pt x="76226" y="69908"/>
                      <a:pt x="75207" y="70474"/>
                      <a:pt x="75094" y="69908"/>
                    </a:cubicBezTo>
                    <a:cubicBezTo>
                      <a:pt x="68290" y="32987"/>
                      <a:pt x="37946" y="4987"/>
                      <a:pt x="594" y="1183"/>
                    </a:cubicBezTo>
                    <a:cubicBezTo>
                      <a:pt x="-198" y="956"/>
                      <a:pt x="-198" y="164"/>
                      <a:pt x="594" y="51"/>
                    </a:cubicBezTo>
                    <a:close/>
                  </a:path>
                </a:pathLst>
              </a:custGeom>
              <a:solidFill>
                <a:srgbClr val="263238"/>
              </a:solidFill>
              <a:ln w="11316" cap="flat">
                <a:noFill/>
                <a:prstDash val="solid"/>
                <a:miter/>
              </a:ln>
            </p:spPr>
            <p:txBody>
              <a:bodyPr rtlCol="0" anchor="ctr"/>
              <a:lstStyle/>
              <a:p>
                <a:endParaRPr lang="zh-CN" altLang="en-US"/>
              </a:p>
            </p:txBody>
          </p:sp>
          <p:sp>
            <p:nvSpPr>
              <p:cNvPr id="161" name="任意多边形: 形状 160">
                <a:extLst>
                  <a:ext uri="{FF2B5EF4-FFF2-40B4-BE49-F238E27FC236}">
                    <a16:creationId xmlns:a16="http://schemas.microsoft.com/office/drawing/2014/main" id="{12A16EE1-22A1-8FE0-F931-773E805A08B2}"/>
                  </a:ext>
                </a:extLst>
              </p:cNvPr>
              <p:cNvSpPr/>
              <p:nvPr/>
            </p:nvSpPr>
            <p:spPr>
              <a:xfrm>
                <a:off x="8623352" y="5312263"/>
                <a:ext cx="104889" cy="42826"/>
              </a:xfrm>
              <a:custGeom>
                <a:avLst/>
                <a:gdLst>
                  <a:gd name="connsiteX0" fmla="*/ 2734 w 104889"/>
                  <a:gd name="connsiteY0" fmla="*/ 47 h 42826"/>
                  <a:gd name="connsiteX1" fmla="*/ 104634 w 104889"/>
                  <a:gd name="connsiteY1" fmla="*/ 40806 h 42826"/>
                  <a:gd name="connsiteX2" fmla="*/ 102709 w 104889"/>
                  <a:gd name="connsiteY2" fmla="*/ 42731 h 42826"/>
                  <a:gd name="connsiteX3" fmla="*/ 2168 w 104889"/>
                  <a:gd name="connsiteY3" fmla="*/ 4915 h 42826"/>
                  <a:gd name="connsiteX4" fmla="*/ 17 w 104889"/>
                  <a:gd name="connsiteY4" fmla="*/ 2198 h 42826"/>
                  <a:gd name="connsiteX5" fmla="*/ 2734 w 104889"/>
                  <a:gd name="connsiteY5" fmla="*/ 47 h 42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889" h="42826">
                    <a:moveTo>
                      <a:pt x="2734" y="47"/>
                    </a:moveTo>
                    <a:cubicBezTo>
                      <a:pt x="39079" y="-859"/>
                      <a:pt x="81423" y="11369"/>
                      <a:pt x="104634" y="40806"/>
                    </a:cubicBezTo>
                    <a:cubicBezTo>
                      <a:pt x="105539" y="41938"/>
                      <a:pt x="103841" y="43184"/>
                      <a:pt x="102709" y="42731"/>
                    </a:cubicBezTo>
                    <a:cubicBezTo>
                      <a:pt x="70645" y="26574"/>
                      <a:pt x="36939" y="13894"/>
                      <a:pt x="2168" y="4915"/>
                    </a:cubicBezTo>
                    <a:cubicBezTo>
                      <a:pt x="821" y="4757"/>
                      <a:pt x="-141" y="3545"/>
                      <a:pt x="17" y="2198"/>
                    </a:cubicBezTo>
                    <a:cubicBezTo>
                      <a:pt x="176" y="850"/>
                      <a:pt x="1387" y="-112"/>
                      <a:pt x="2734" y="47"/>
                    </a:cubicBezTo>
                    <a:close/>
                  </a:path>
                </a:pathLst>
              </a:custGeom>
              <a:solidFill>
                <a:srgbClr val="263238"/>
              </a:solidFill>
              <a:ln w="11316" cap="flat">
                <a:noFill/>
                <a:prstDash val="solid"/>
                <a:miter/>
              </a:ln>
            </p:spPr>
            <p:txBody>
              <a:bodyPr rtlCol="0" anchor="ctr"/>
              <a:lstStyle/>
              <a:p>
                <a:endParaRPr lang="zh-CN" altLang="en-US"/>
              </a:p>
            </p:txBody>
          </p:sp>
          <p:sp>
            <p:nvSpPr>
              <p:cNvPr id="162" name="任意多边形: 形状 161">
                <a:extLst>
                  <a:ext uri="{FF2B5EF4-FFF2-40B4-BE49-F238E27FC236}">
                    <a16:creationId xmlns:a16="http://schemas.microsoft.com/office/drawing/2014/main" id="{29C5C002-B2CF-CC1B-55B5-21CF26E72E04}"/>
                  </a:ext>
                </a:extLst>
              </p:cNvPr>
              <p:cNvSpPr/>
              <p:nvPr/>
            </p:nvSpPr>
            <p:spPr>
              <a:xfrm>
                <a:off x="8595618" y="5323585"/>
                <a:ext cx="104658" cy="42863"/>
              </a:xfrm>
              <a:custGeom>
                <a:avLst/>
                <a:gdLst>
                  <a:gd name="connsiteX0" fmla="*/ 2502 w 104658"/>
                  <a:gd name="connsiteY0" fmla="*/ 47 h 42863"/>
                  <a:gd name="connsiteX1" fmla="*/ 104401 w 104658"/>
                  <a:gd name="connsiteY1" fmla="*/ 40806 h 42863"/>
                  <a:gd name="connsiteX2" fmla="*/ 102590 w 104658"/>
                  <a:gd name="connsiteY2" fmla="*/ 42731 h 42863"/>
                  <a:gd name="connsiteX3" fmla="*/ 2049 w 104658"/>
                  <a:gd name="connsiteY3" fmla="*/ 4575 h 42863"/>
                  <a:gd name="connsiteX4" fmla="*/ 11 w 104658"/>
                  <a:gd name="connsiteY4" fmla="*/ 2085 h 42863"/>
                  <a:gd name="connsiteX5" fmla="*/ 2502 w 104658"/>
                  <a:gd name="connsiteY5" fmla="*/ 47 h 4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58" h="42863">
                    <a:moveTo>
                      <a:pt x="2502" y="47"/>
                    </a:moveTo>
                    <a:cubicBezTo>
                      <a:pt x="38846" y="-859"/>
                      <a:pt x="81191" y="11369"/>
                      <a:pt x="104401" y="40806"/>
                    </a:cubicBezTo>
                    <a:cubicBezTo>
                      <a:pt x="105307" y="41938"/>
                      <a:pt x="103609" y="43297"/>
                      <a:pt x="102590" y="42731"/>
                    </a:cubicBezTo>
                    <a:cubicBezTo>
                      <a:pt x="70525" y="26484"/>
                      <a:pt x="36820" y="13690"/>
                      <a:pt x="2049" y="4575"/>
                    </a:cubicBezTo>
                    <a:cubicBezTo>
                      <a:pt x="804" y="4451"/>
                      <a:pt x="-113" y="3330"/>
                      <a:pt x="11" y="2085"/>
                    </a:cubicBezTo>
                    <a:cubicBezTo>
                      <a:pt x="136" y="839"/>
                      <a:pt x="1257" y="-78"/>
                      <a:pt x="2502" y="47"/>
                    </a:cubicBezTo>
                    <a:close/>
                  </a:path>
                </a:pathLst>
              </a:custGeom>
              <a:solidFill>
                <a:srgbClr val="263238"/>
              </a:solidFill>
              <a:ln w="11316" cap="flat">
                <a:noFill/>
                <a:prstDash val="solid"/>
                <a:miter/>
              </a:ln>
            </p:spPr>
            <p:txBody>
              <a:bodyPr rtlCol="0" anchor="ctr"/>
              <a:lstStyle/>
              <a:p>
                <a:endParaRPr lang="zh-CN" altLang="en-US"/>
              </a:p>
            </p:txBody>
          </p:sp>
          <p:sp>
            <p:nvSpPr>
              <p:cNvPr id="163" name="任意多边形: 形状 162">
                <a:extLst>
                  <a:ext uri="{FF2B5EF4-FFF2-40B4-BE49-F238E27FC236}">
                    <a16:creationId xmlns:a16="http://schemas.microsoft.com/office/drawing/2014/main" id="{F68D53DC-6C7C-A86E-F14D-5B1B8029E8C9}"/>
                  </a:ext>
                </a:extLst>
              </p:cNvPr>
              <p:cNvSpPr/>
              <p:nvPr/>
            </p:nvSpPr>
            <p:spPr>
              <a:xfrm>
                <a:off x="8567653" y="5334907"/>
                <a:ext cx="104658" cy="42871"/>
              </a:xfrm>
              <a:custGeom>
                <a:avLst/>
                <a:gdLst>
                  <a:gd name="connsiteX0" fmla="*/ 2502 w 104658"/>
                  <a:gd name="connsiteY0" fmla="*/ 47 h 42871"/>
                  <a:gd name="connsiteX1" fmla="*/ 104401 w 104658"/>
                  <a:gd name="connsiteY1" fmla="*/ 40806 h 42871"/>
                  <a:gd name="connsiteX2" fmla="*/ 102590 w 104658"/>
                  <a:gd name="connsiteY2" fmla="*/ 42731 h 42871"/>
                  <a:gd name="connsiteX3" fmla="*/ 2049 w 104658"/>
                  <a:gd name="connsiteY3" fmla="*/ 4575 h 42871"/>
                  <a:gd name="connsiteX4" fmla="*/ 11 w 104658"/>
                  <a:gd name="connsiteY4" fmla="*/ 2085 h 42871"/>
                  <a:gd name="connsiteX5" fmla="*/ 2502 w 104658"/>
                  <a:gd name="connsiteY5" fmla="*/ 47 h 42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58" h="42871">
                    <a:moveTo>
                      <a:pt x="2502" y="47"/>
                    </a:moveTo>
                    <a:cubicBezTo>
                      <a:pt x="38846" y="-859"/>
                      <a:pt x="81757" y="11369"/>
                      <a:pt x="104401" y="40806"/>
                    </a:cubicBezTo>
                    <a:cubicBezTo>
                      <a:pt x="105307" y="42052"/>
                      <a:pt x="103609" y="43297"/>
                      <a:pt x="102590" y="42731"/>
                    </a:cubicBezTo>
                    <a:cubicBezTo>
                      <a:pt x="70525" y="26484"/>
                      <a:pt x="36820" y="13690"/>
                      <a:pt x="2049" y="4575"/>
                    </a:cubicBezTo>
                    <a:cubicBezTo>
                      <a:pt x="804" y="4451"/>
                      <a:pt x="-113" y="3330"/>
                      <a:pt x="11" y="2085"/>
                    </a:cubicBezTo>
                    <a:cubicBezTo>
                      <a:pt x="136" y="839"/>
                      <a:pt x="1257" y="-78"/>
                      <a:pt x="2502" y="47"/>
                    </a:cubicBezTo>
                    <a:close/>
                  </a:path>
                </a:pathLst>
              </a:custGeom>
              <a:solidFill>
                <a:srgbClr val="263238"/>
              </a:solidFill>
              <a:ln w="11316" cap="flat">
                <a:noFill/>
                <a:prstDash val="solid"/>
                <a:miter/>
              </a:ln>
            </p:spPr>
            <p:txBody>
              <a:bodyPr rtlCol="0" anchor="ctr"/>
              <a:lstStyle/>
              <a:p>
                <a:endParaRPr lang="zh-CN" altLang="en-US"/>
              </a:p>
            </p:txBody>
          </p:sp>
          <p:sp>
            <p:nvSpPr>
              <p:cNvPr id="164" name="任意多边形: 形状 163">
                <a:extLst>
                  <a:ext uri="{FF2B5EF4-FFF2-40B4-BE49-F238E27FC236}">
                    <a16:creationId xmlns:a16="http://schemas.microsoft.com/office/drawing/2014/main" id="{3A9A4B8B-357F-1B35-5154-2F416F8511E3}"/>
                  </a:ext>
                </a:extLst>
              </p:cNvPr>
              <p:cNvSpPr/>
              <p:nvPr/>
            </p:nvSpPr>
            <p:spPr>
              <a:xfrm>
                <a:off x="8539687" y="5346230"/>
                <a:ext cx="104658" cy="42871"/>
              </a:xfrm>
              <a:custGeom>
                <a:avLst/>
                <a:gdLst>
                  <a:gd name="connsiteX0" fmla="*/ 2502 w 104658"/>
                  <a:gd name="connsiteY0" fmla="*/ 47 h 42871"/>
                  <a:gd name="connsiteX1" fmla="*/ 104401 w 104658"/>
                  <a:gd name="connsiteY1" fmla="*/ 40806 h 42871"/>
                  <a:gd name="connsiteX2" fmla="*/ 102590 w 104658"/>
                  <a:gd name="connsiteY2" fmla="*/ 42731 h 42871"/>
                  <a:gd name="connsiteX3" fmla="*/ 2049 w 104658"/>
                  <a:gd name="connsiteY3" fmla="*/ 4575 h 42871"/>
                  <a:gd name="connsiteX4" fmla="*/ 11 w 104658"/>
                  <a:gd name="connsiteY4" fmla="*/ 2085 h 42871"/>
                  <a:gd name="connsiteX5" fmla="*/ 2502 w 104658"/>
                  <a:gd name="connsiteY5" fmla="*/ 47 h 42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58" h="42871">
                    <a:moveTo>
                      <a:pt x="2502" y="47"/>
                    </a:moveTo>
                    <a:cubicBezTo>
                      <a:pt x="38959" y="-859"/>
                      <a:pt x="81757" y="11369"/>
                      <a:pt x="104401" y="40806"/>
                    </a:cubicBezTo>
                    <a:cubicBezTo>
                      <a:pt x="105307" y="42052"/>
                      <a:pt x="103609" y="43297"/>
                      <a:pt x="102590" y="42731"/>
                    </a:cubicBezTo>
                    <a:cubicBezTo>
                      <a:pt x="70526" y="26484"/>
                      <a:pt x="36820" y="13690"/>
                      <a:pt x="2049" y="4575"/>
                    </a:cubicBezTo>
                    <a:cubicBezTo>
                      <a:pt x="804" y="4451"/>
                      <a:pt x="-113" y="3330"/>
                      <a:pt x="11" y="2085"/>
                    </a:cubicBezTo>
                    <a:cubicBezTo>
                      <a:pt x="136" y="839"/>
                      <a:pt x="1257" y="-78"/>
                      <a:pt x="2502" y="47"/>
                    </a:cubicBezTo>
                    <a:close/>
                  </a:path>
                </a:pathLst>
              </a:custGeom>
              <a:solidFill>
                <a:srgbClr val="263238"/>
              </a:solidFill>
              <a:ln w="11316" cap="flat">
                <a:noFill/>
                <a:prstDash val="solid"/>
                <a:miter/>
              </a:ln>
            </p:spPr>
            <p:txBody>
              <a:bodyPr rtlCol="0" anchor="ctr"/>
              <a:lstStyle/>
              <a:p>
                <a:endParaRPr lang="zh-CN" altLang="en-US"/>
              </a:p>
            </p:txBody>
          </p:sp>
          <p:sp>
            <p:nvSpPr>
              <p:cNvPr id="165" name="任意多边形: 形状 164">
                <a:extLst>
                  <a:ext uri="{FF2B5EF4-FFF2-40B4-BE49-F238E27FC236}">
                    <a16:creationId xmlns:a16="http://schemas.microsoft.com/office/drawing/2014/main" id="{DE1BE29F-637A-B145-4085-6C97C36DC46C}"/>
                  </a:ext>
                </a:extLst>
              </p:cNvPr>
              <p:cNvSpPr/>
              <p:nvPr/>
            </p:nvSpPr>
            <p:spPr>
              <a:xfrm>
                <a:off x="8916864" y="5380356"/>
                <a:ext cx="61313" cy="63406"/>
              </a:xfrm>
              <a:custGeom>
                <a:avLst/>
                <a:gdLst>
                  <a:gd name="connsiteX0" fmla="*/ 30317 w 61313"/>
                  <a:gd name="connsiteY0" fmla="*/ 0 h 63406"/>
                  <a:gd name="connsiteX1" fmla="*/ 30996 w 61313"/>
                  <a:gd name="connsiteY1" fmla="*/ 63404 h 63406"/>
                  <a:gd name="connsiteX2" fmla="*/ 30317 w 61313"/>
                  <a:gd name="connsiteY2" fmla="*/ 0 h 63406"/>
                </a:gdLst>
                <a:ahLst/>
                <a:cxnLst>
                  <a:cxn ang="0">
                    <a:pos x="connsiteX0" y="connsiteY0"/>
                  </a:cxn>
                  <a:cxn ang="0">
                    <a:pos x="connsiteX1" y="connsiteY1"/>
                  </a:cxn>
                  <a:cxn ang="0">
                    <a:pos x="connsiteX2" y="connsiteY2"/>
                  </a:cxn>
                </a:cxnLst>
                <a:rect l="l" t="t" r="r" b="b"/>
                <a:pathLst>
                  <a:path w="61313" h="63406">
                    <a:moveTo>
                      <a:pt x="30317" y="0"/>
                    </a:moveTo>
                    <a:cubicBezTo>
                      <a:pt x="71190" y="0"/>
                      <a:pt x="71869" y="62951"/>
                      <a:pt x="30996" y="63404"/>
                    </a:cubicBezTo>
                    <a:cubicBezTo>
                      <a:pt x="-9876" y="63857"/>
                      <a:pt x="-10556" y="340"/>
                      <a:pt x="30317" y="0"/>
                    </a:cubicBezTo>
                    <a:close/>
                  </a:path>
                </a:pathLst>
              </a:custGeom>
              <a:solidFill>
                <a:srgbClr val="263238"/>
              </a:solidFill>
              <a:ln w="11316" cap="flat">
                <a:noFill/>
                <a:prstDash val="solid"/>
                <a:miter/>
              </a:ln>
            </p:spPr>
            <p:txBody>
              <a:bodyPr rtlCol="0" anchor="ctr"/>
              <a:lstStyle/>
              <a:p>
                <a:endParaRPr lang="zh-CN" altLang="en-US"/>
              </a:p>
            </p:txBody>
          </p:sp>
          <p:sp>
            <p:nvSpPr>
              <p:cNvPr id="166" name="任意多边形: 形状 165">
                <a:extLst>
                  <a:ext uri="{FF2B5EF4-FFF2-40B4-BE49-F238E27FC236}">
                    <a16:creationId xmlns:a16="http://schemas.microsoft.com/office/drawing/2014/main" id="{1AABBCE7-74E8-AA04-4DB4-13348880DEB5}"/>
                  </a:ext>
                </a:extLst>
              </p:cNvPr>
              <p:cNvSpPr/>
              <p:nvPr/>
            </p:nvSpPr>
            <p:spPr>
              <a:xfrm>
                <a:off x="8576025" y="5209121"/>
                <a:ext cx="97172" cy="118669"/>
              </a:xfrm>
              <a:custGeom>
                <a:avLst/>
                <a:gdLst>
                  <a:gd name="connsiteX0" fmla="*/ 13264 w 97172"/>
                  <a:gd name="connsiteY0" fmla="*/ 59938 h 118669"/>
                  <a:gd name="connsiteX1" fmla="*/ 89462 w 97172"/>
                  <a:gd name="connsiteY1" fmla="*/ 118134 h 118669"/>
                  <a:gd name="connsiteX2" fmla="*/ 95587 w 97172"/>
                  <a:gd name="connsiteY2" fmla="*/ 116277 h 118669"/>
                  <a:gd name="connsiteX3" fmla="*/ 96029 w 97172"/>
                  <a:gd name="connsiteY3" fmla="*/ 115077 h 118669"/>
                  <a:gd name="connsiteX4" fmla="*/ 97138 w 97172"/>
                  <a:gd name="connsiteY4" fmla="*/ 114443 h 118669"/>
                  <a:gd name="connsiteX5" fmla="*/ 97161 w 97172"/>
                  <a:gd name="connsiteY5" fmla="*/ 114058 h 118669"/>
                  <a:gd name="connsiteX6" fmla="*/ 63195 w 97172"/>
                  <a:gd name="connsiteY6" fmla="*/ 21443 h 118669"/>
                  <a:gd name="connsiteX7" fmla="*/ 9981 w 97172"/>
                  <a:gd name="connsiteY7" fmla="*/ 6611 h 118669"/>
                  <a:gd name="connsiteX8" fmla="*/ 13264 w 97172"/>
                  <a:gd name="connsiteY8" fmla="*/ 59938 h 118669"/>
                  <a:gd name="connsiteX9" fmla="*/ 11113 w 97172"/>
                  <a:gd name="connsiteY9" fmla="*/ 29822 h 118669"/>
                  <a:gd name="connsiteX10" fmla="*/ 58439 w 97172"/>
                  <a:gd name="connsiteY10" fmla="*/ 31973 h 118669"/>
                  <a:gd name="connsiteX11" fmla="*/ 72026 w 97172"/>
                  <a:gd name="connsiteY11" fmla="*/ 56429 h 118669"/>
                  <a:gd name="connsiteX12" fmla="*/ 93311 w 97172"/>
                  <a:gd name="connsiteY12" fmla="*/ 110095 h 118669"/>
                  <a:gd name="connsiteX13" fmla="*/ 55269 w 97172"/>
                  <a:gd name="connsiteY13" fmla="*/ 83375 h 118669"/>
                  <a:gd name="connsiteX14" fmla="*/ 10886 w 97172"/>
                  <a:gd name="connsiteY14" fmla="*/ 29822 h 118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7172" h="118669">
                    <a:moveTo>
                      <a:pt x="13264" y="59938"/>
                    </a:moveTo>
                    <a:cubicBezTo>
                      <a:pt x="33191" y="84960"/>
                      <a:pt x="63308" y="100585"/>
                      <a:pt x="89462" y="118134"/>
                    </a:cubicBezTo>
                    <a:cubicBezTo>
                      <a:pt x="91670" y="119312"/>
                      <a:pt x="94410" y="118485"/>
                      <a:pt x="95587" y="116277"/>
                    </a:cubicBezTo>
                    <a:cubicBezTo>
                      <a:pt x="95791" y="115904"/>
                      <a:pt x="95938" y="115496"/>
                      <a:pt x="96029" y="115077"/>
                    </a:cubicBezTo>
                    <a:cubicBezTo>
                      <a:pt x="96516" y="115213"/>
                      <a:pt x="97014" y="114930"/>
                      <a:pt x="97138" y="114443"/>
                    </a:cubicBezTo>
                    <a:cubicBezTo>
                      <a:pt x="97172" y="114319"/>
                      <a:pt x="97184" y="114183"/>
                      <a:pt x="97161" y="114058"/>
                    </a:cubicBezTo>
                    <a:cubicBezTo>
                      <a:pt x="94081" y="80760"/>
                      <a:pt x="82374" y="48843"/>
                      <a:pt x="63195" y="21443"/>
                    </a:cubicBezTo>
                    <a:cubicBezTo>
                      <a:pt x="51872" y="5705"/>
                      <a:pt x="28209" y="-8900"/>
                      <a:pt x="9981" y="6611"/>
                    </a:cubicBezTo>
                    <a:cubicBezTo>
                      <a:pt x="-8248" y="22123"/>
                      <a:pt x="1942" y="45333"/>
                      <a:pt x="13264" y="59938"/>
                    </a:cubicBezTo>
                    <a:close/>
                    <a:moveTo>
                      <a:pt x="11113" y="29822"/>
                    </a:moveTo>
                    <a:cubicBezTo>
                      <a:pt x="14283" y="-9806"/>
                      <a:pt x="50401" y="20085"/>
                      <a:pt x="58439" y="31973"/>
                    </a:cubicBezTo>
                    <a:cubicBezTo>
                      <a:pt x="63512" y="39808"/>
                      <a:pt x="68052" y="47982"/>
                      <a:pt x="72026" y="56429"/>
                    </a:cubicBezTo>
                    <a:cubicBezTo>
                      <a:pt x="80031" y="73944"/>
                      <a:pt x="87141" y="91855"/>
                      <a:pt x="93311" y="110095"/>
                    </a:cubicBezTo>
                    <a:cubicBezTo>
                      <a:pt x="80970" y="100585"/>
                      <a:pt x="67950" y="92320"/>
                      <a:pt x="55269" y="83375"/>
                    </a:cubicBezTo>
                    <a:cubicBezTo>
                      <a:pt x="39984" y="72732"/>
                      <a:pt x="9188" y="51447"/>
                      <a:pt x="10886" y="29822"/>
                    </a:cubicBezTo>
                    <a:close/>
                  </a:path>
                </a:pathLst>
              </a:custGeom>
              <a:solidFill>
                <a:srgbClr val="263238"/>
              </a:solidFill>
              <a:ln w="11316" cap="flat">
                <a:noFill/>
                <a:prstDash val="solid"/>
                <a:miter/>
              </a:ln>
            </p:spPr>
            <p:txBody>
              <a:bodyPr rtlCol="0" anchor="ctr"/>
              <a:lstStyle/>
              <a:p>
                <a:endParaRPr lang="zh-CN" altLang="en-US"/>
              </a:p>
            </p:txBody>
          </p:sp>
          <p:sp>
            <p:nvSpPr>
              <p:cNvPr id="167" name="任意多边形: 形状 166">
                <a:extLst>
                  <a:ext uri="{FF2B5EF4-FFF2-40B4-BE49-F238E27FC236}">
                    <a16:creationId xmlns:a16="http://schemas.microsoft.com/office/drawing/2014/main" id="{A823D0E2-94BA-24C1-3288-C2E2445EF525}"/>
                  </a:ext>
                </a:extLst>
              </p:cNvPr>
              <p:cNvSpPr/>
              <p:nvPr/>
            </p:nvSpPr>
            <p:spPr>
              <a:xfrm>
                <a:off x="8664285" y="5272452"/>
                <a:ext cx="137822" cy="64705"/>
              </a:xfrm>
              <a:custGeom>
                <a:avLst/>
                <a:gdLst>
                  <a:gd name="connsiteX0" fmla="*/ 137633 w 137822"/>
                  <a:gd name="connsiteY0" fmla="*/ 25818 h 64705"/>
                  <a:gd name="connsiteX1" fmla="*/ 88156 w 137822"/>
                  <a:gd name="connsiteY1" fmla="*/ 1249 h 64705"/>
                  <a:gd name="connsiteX2" fmla="*/ 636 w 137822"/>
                  <a:gd name="connsiteY2" fmla="*/ 47217 h 64705"/>
                  <a:gd name="connsiteX3" fmla="*/ 432 w 137822"/>
                  <a:gd name="connsiteY3" fmla="*/ 48485 h 64705"/>
                  <a:gd name="connsiteX4" fmla="*/ 636 w 137822"/>
                  <a:gd name="connsiteY4" fmla="*/ 48689 h 64705"/>
                  <a:gd name="connsiteX5" fmla="*/ 2221 w 137822"/>
                  <a:gd name="connsiteY5" fmla="*/ 54894 h 64705"/>
                  <a:gd name="connsiteX6" fmla="*/ 3353 w 137822"/>
                  <a:gd name="connsiteY6" fmla="*/ 55369 h 64705"/>
                  <a:gd name="connsiteX7" fmla="*/ 99025 w 137822"/>
                  <a:gd name="connsiteY7" fmla="*/ 63068 h 64705"/>
                  <a:gd name="connsiteX8" fmla="*/ 137633 w 137822"/>
                  <a:gd name="connsiteY8" fmla="*/ 25818 h 64705"/>
                  <a:gd name="connsiteX9" fmla="*/ 52265 w 137822"/>
                  <a:gd name="connsiteY9" fmla="*/ 52312 h 64705"/>
                  <a:gd name="connsiteX10" fmla="*/ 6184 w 137822"/>
                  <a:gd name="connsiteY10" fmla="*/ 46764 h 64705"/>
                  <a:gd name="connsiteX11" fmla="*/ 57926 w 137822"/>
                  <a:gd name="connsiteY11" fmla="*/ 21063 h 64705"/>
                  <a:gd name="connsiteX12" fmla="*/ 84306 w 137822"/>
                  <a:gd name="connsiteY12" fmla="*/ 12005 h 64705"/>
                  <a:gd name="connsiteX13" fmla="*/ 120990 w 137822"/>
                  <a:gd name="connsiteY13" fmla="*/ 42009 h 64705"/>
                  <a:gd name="connsiteX14" fmla="*/ 52265 w 137822"/>
                  <a:gd name="connsiteY14" fmla="*/ 52312 h 64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822" h="64705">
                    <a:moveTo>
                      <a:pt x="137633" y="25818"/>
                    </a:moveTo>
                    <a:cubicBezTo>
                      <a:pt x="134463" y="2042"/>
                      <a:pt x="107290" y="-2713"/>
                      <a:pt x="88156" y="1249"/>
                    </a:cubicBezTo>
                    <a:cubicBezTo>
                      <a:pt x="55446" y="8620"/>
                      <a:pt x="25261" y="24471"/>
                      <a:pt x="636" y="47217"/>
                    </a:cubicBezTo>
                    <a:cubicBezTo>
                      <a:pt x="228" y="47512"/>
                      <a:pt x="138" y="48078"/>
                      <a:pt x="432" y="48485"/>
                    </a:cubicBezTo>
                    <a:cubicBezTo>
                      <a:pt x="489" y="48564"/>
                      <a:pt x="557" y="48632"/>
                      <a:pt x="636" y="48689"/>
                    </a:cubicBezTo>
                    <a:cubicBezTo>
                      <a:pt x="-644" y="50840"/>
                      <a:pt x="70" y="53614"/>
                      <a:pt x="2221" y="54894"/>
                    </a:cubicBezTo>
                    <a:cubicBezTo>
                      <a:pt x="2583" y="55097"/>
                      <a:pt x="2957" y="55267"/>
                      <a:pt x="3353" y="55369"/>
                    </a:cubicBezTo>
                    <a:cubicBezTo>
                      <a:pt x="34602" y="59785"/>
                      <a:pt x="67436" y="68276"/>
                      <a:pt x="99025" y="63068"/>
                    </a:cubicBezTo>
                    <a:cubicBezTo>
                      <a:pt x="117480" y="59898"/>
                      <a:pt x="140124" y="48236"/>
                      <a:pt x="137633" y="25818"/>
                    </a:cubicBezTo>
                    <a:close/>
                    <a:moveTo>
                      <a:pt x="52265" y="52312"/>
                    </a:moveTo>
                    <a:cubicBezTo>
                      <a:pt x="36867" y="50501"/>
                      <a:pt x="21695" y="48010"/>
                      <a:pt x="6184" y="46764"/>
                    </a:cubicBezTo>
                    <a:cubicBezTo>
                      <a:pt x="22963" y="37299"/>
                      <a:pt x="40241" y="28717"/>
                      <a:pt x="57926" y="21063"/>
                    </a:cubicBezTo>
                    <a:cubicBezTo>
                      <a:pt x="66508" y="17474"/>
                      <a:pt x="75328" y="14451"/>
                      <a:pt x="84306" y="12005"/>
                    </a:cubicBezTo>
                    <a:cubicBezTo>
                      <a:pt x="98346" y="8609"/>
                      <a:pt x="145219" y="10420"/>
                      <a:pt x="120990" y="42009"/>
                    </a:cubicBezTo>
                    <a:cubicBezTo>
                      <a:pt x="107630" y="59445"/>
                      <a:pt x="70607" y="54463"/>
                      <a:pt x="52265" y="52312"/>
                    </a:cubicBezTo>
                    <a:close/>
                  </a:path>
                </a:pathLst>
              </a:custGeom>
              <a:solidFill>
                <a:srgbClr val="263238"/>
              </a:solidFill>
              <a:ln w="11316" cap="flat">
                <a:noFill/>
                <a:prstDash val="solid"/>
                <a:miter/>
              </a:ln>
            </p:spPr>
            <p:txBody>
              <a:bodyPr rtlCol="0" anchor="ctr"/>
              <a:lstStyle/>
              <a:p>
                <a:endParaRPr lang="zh-CN" altLang="en-US"/>
              </a:p>
            </p:txBody>
          </p:sp>
          <p:sp>
            <p:nvSpPr>
              <p:cNvPr id="168" name="任意多边形: 形状 167">
                <a:extLst>
                  <a:ext uri="{FF2B5EF4-FFF2-40B4-BE49-F238E27FC236}">
                    <a16:creationId xmlns:a16="http://schemas.microsoft.com/office/drawing/2014/main" id="{A770F120-E639-6660-6DF4-75435447F29B}"/>
                  </a:ext>
                </a:extLst>
              </p:cNvPr>
              <p:cNvSpPr/>
              <p:nvPr/>
            </p:nvSpPr>
            <p:spPr>
              <a:xfrm>
                <a:off x="8365451" y="3589762"/>
                <a:ext cx="666193" cy="1674542"/>
              </a:xfrm>
              <a:custGeom>
                <a:avLst/>
                <a:gdLst>
                  <a:gd name="connsiteX0" fmla="*/ 666194 w 666193"/>
                  <a:gd name="connsiteY0" fmla="*/ 1674542 h 1674542"/>
                  <a:gd name="connsiteX1" fmla="*/ 249540 w 666193"/>
                  <a:gd name="connsiteY1" fmla="*/ 1674542 h 1674542"/>
                  <a:gd name="connsiteX2" fmla="*/ 213082 w 666193"/>
                  <a:gd name="connsiteY2" fmla="*/ 983327 h 1674542"/>
                  <a:gd name="connsiteX3" fmla="*/ 171417 w 666193"/>
                  <a:gd name="connsiteY3" fmla="*/ 292677 h 1674542"/>
                  <a:gd name="connsiteX4" fmla="*/ 124543 w 666193"/>
                  <a:gd name="connsiteY4" fmla="*/ 278185 h 1674542"/>
                  <a:gd name="connsiteX5" fmla="*/ 0 w 666193"/>
                  <a:gd name="connsiteY5" fmla="*/ 0 h 1674542"/>
                  <a:gd name="connsiteX6" fmla="*/ 544821 w 666193"/>
                  <a:gd name="connsiteY6" fmla="*/ 0 h 1674542"/>
                  <a:gd name="connsiteX7" fmla="*/ 581731 w 666193"/>
                  <a:gd name="connsiteY7" fmla="*/ 367176 h 1674542"/>
                  <a:gd name="connsiteX8" fmla="*/ 616829 w 666193"/>
                  <a:gd name="connsiteY8" fmla="*/ 948568 h 1674542"/>
                  <a:gd name="connsiteX9" fmla="*/ 666194 w 666193"/>
                  <a:gd name="connsiteY9" fmla="*/ 1674542 h 1674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193" h="1674542">
                    <a:moveTo>
                      <a:pt x="666194" y="1674542"/>
                    </a:moveTo>
                    <a:lnTo>
                      <a:pt x="249540" y="1674542"/>
                    </a:lnTo>
                    <a:cubicBezTo>
                      <a:pt x="249540" y="1674542"/>
                      <a:pt x="228254" y="1140817"/>
                      <a:pt x="213082" y="983327"/>
                    </a:cubicBezTo>
                    <a:cubicBezTo>
                      <a:pt x="197005" y="815986"/>
                      <a:pt x="171417" y="292677"/>
                      <a:pt x="171417" y="292677"/>
                    </a:cubicBezTo>
                    <a:lnTo>
                      <a:pt x="124543" y="278185"/>
                    </a:lnTo>
                    <a:cubicBezTo>
                      <a:pt x="65895" y="241161"/>
                      <a:pt x="6454" y="51742"/>
                      <a:pt x="0" y="0"/>
                    </a:cubicBezTo>
                    <a:lnTo>
                      <a:pt x="544821" y="0"/>
                    </a:lnTo>
                    <a:cubicBezTo>
                      <a:pt x="544821" y="0"/>
                      <a:pt x="624076" y="226442"/>
                      <a:pt x="581731" y="367176"/>
                    </a:cubicBezTo>
                    <a:cubicBezTo>
                      <a:pt x="581731" y="367176"/>
                      <a:pt x="607885" y="860255"/>
                      <a:pt x="616829" y="948568"/>
                    </a:cubicBezTo>
                    <a:cubicBezTo>
                      <a:pt x="633247" y="1114437"/>
                      <a:pt x="666194" y="1674542"/>
                      <a:pt x="666194" y="1674542"/>
                    </a:cubicBezTo>
                    <a:close/>
                  </a:path>
                </a:pathLst>
              </a:custGeom>
              <a:solidFill>
                <a:srgbClr val="263238"/>
              </a:solidFill>
              <a:ln w="11316" cap="flat">
                <a:noFill/>
                <a:prstDash val="solid"/>
                <a:miter/>
              </a:ln>
            </p:spPr>
            <p:txBody>
              <a:bodyPr rtlCol="0" anchor="ctr"/>
              <a:lstStyle/>
              <a:p>
                <a:endParaRPr lang="zh-CN" altLang="en-US"/>
              </a:p>
            </p:txBody>
          </p:sp>
          <p:sp>
            <p:nvSpPr>
              <p:cNvPr id="169" name="任意多边形: 形状 168">
                <a:extLst>
                  <a:ext uri="{FF2B5EF4-FFF2-40B4-BE49-F238E27FC236}">
                    <a16:creationId xmlns:a16="http://schemas.microsoft.com/office/drawing/2014/main" id="{A8A58FDE-2C18-19DA-95BB-5FE6838518BF}"/>
                  </a:ext>
                </a:extLst>
              </p:cNvPr>
              <p:cNvSpPr/>
              <p:nvPr/>
            </p:nvSpPr>
            <p:spPr>
              <a:xfrm>
                <a:off x="8473337" y="3859990"/>
                <a:ext cx="131574" cy="47573"/>
              </a:xfrm>
              <a:custGeom>
                <a:avLst/>
                <a:gdLst>
                  <a:gd name="connsiteX0" fmla="*/ 3976 w 131574"/>
                  <a:gd name="connsiteY0" fmla="*/ 144 h 47573"/>
                  <a:gd name="connsiteX1" fmla="*/ 130784 w 131574"/>
                  <a:gd name="connsiteY1" fmla="*/ 45432 h 47573"/>
                  <a:gd name="connsiteX2" fmla="*/ 129652 w 131574"/>
                  <a:gd name="connsiteY2" fmla="*/ 47470 h 47573"/>
                  <a:gd name="connsiteX3" fmla="*/ 1599 w 131574"/>
                  <a:gd name="connsiteY3" fmla="*/ 3880 h 47573"/>
                  <a:gd name="connsiteX4" fmla="*/ 3976 w 131574"/>
                  <a:gd name="connsiteY4" fmla="*/ 144 h 47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574" h="47573">
                    <a:moveTo>
                      <a:pt x="3976" y="144"/>
                    </a:moveTo>
                    <a:cubicBezTo>
                      <a:pt x="47283" y="12179"/>
                      <a:pt x="89662" y="27306"/>
                      <a:pt x="130784" y="45432"/>
                    </a:cubicBezTo>
                    <a:cubicBezTo>
                      <a:pt x="132369" y="46112"/>
                      <a:pt x="131350" y="48037"/>
                      <a:pt x="129652" y="47470"/>
                    </a:cubicBezTo>
                    <a:cubicBezTo>
                      <a:pt x="86854" y="33318"/>
                      <a:pt x="43264" y="19731"/>
                      <a:pt x="1599" y="3880"/>
                    </a:cubicBezTo>
                    <a:cubicBezTo>
                      <a:pt x="-1685" y="2861"/>
                      <a:pt x="580" y="-762"/>
                      <a:pt x="3976" y="144"/>
                    </a:cubicBezTo>
                    <a:close/>
                  </a:path>
                </a:pathLst>
              </a:custGeom>
              <a:solidFill>
                <a:srgbClr val="455A64"/>
              </a:solidFill>
              <a:ln w="11316" cap="flat">
                <a:noFill/>
                <a:prstDash val="solid"/>
                <a:miter/>
              </a:ln>
            </p:spPr>
            <p:txBody>
              <a:bodyPr rtlCol="0" anchor="ctr"/>
              <a:lstStyle/>
              <a:p>
                <a:endParaRPr lang="zh-CN" altLang="en-US"/>
              </a:p>
            </p:txBody>
          </p:sp>
          <p:sp>
            <p:nvSpPr>
              <p:cNvPr id="170" name="任意多边形: 形状 169">
                <a:extLst>
                  <a:ext uri="{FF2B5EF4-FFF2-40B4-BE49-F238E27FC236}">
                    <a16:creationId xmlns:a16="http://schemas.microsoft.com/office/drawing/2014/main" id="{E3B0BAC8-9D42-D41B-8C76-8FC60F5D9A4C}"/>
                  </a:ext>
                </a:extLst>
              </p:cNvPr>
              <p:cNvSpPr/>
              <p:nvPr/>
            </p:nvSpPr>
            <p:spPr>
              <a:xfrm>
                <a:off x="8460498" y="3633322"/>
                <a:ext cx="90056" cy="220635"/>
              </a:xfrm>
              <a:custGeom>
                <a:avLst/>
                <a:gdLst>
                  <a:gd name="connsiteX0" fmla="*/ 3229 w 90056"/>
                  <a:gd name="connsiteY0" fmla="*/ 936 h 220635"/>
                  <a:gd name="connsiteX1" fmla="*/ 5833 w 90056"/>
                  <a:gd name="connsiteY1" fmla="*/ 936 h 220635"/>
                  <a:gd name="connsiteX2" fmla="*/ 13079 w 90056"/>
                  <a:gd name="connsiteY2" fmla="*/ 110874 h 220635"/>
                  <a:gd name="connsiteX3" fmla="*/ 70935 w 90056"/>
                  <a:gd name="connsiteY3" fmla="*/ 214698 h 220635"/>
                  <a:gd name="connsiteX4" fmla="*/ 81578 w 90056"/>
                  <a:gd name="connsiteY4" fmla="*/ 201338 h 220635"/>
                  <a:gd name="connsiteX5" fmla="*/ 76483 w 90056"/>
                  <a:gd name="connsiteY5" fmla="*/ 172579 h 220635"/>
                  <a:gd name="connsiteX6" fmla="*/ 66632 w 90056"/>
                  <a:gd name="connsiteY6" fmla="*/ 113478 h 220635"/>
                  <a:gd name="connsiteX7" fmla="*/ 68218 w 90056"/>
                  <a:gd name="connsiteY7" fmla="*/ 2634 h 220635"/>
                  <a:gd name="connsiteX8" fmla="*/ 70708 w 90056"/>
                  <a:gd name="connsiteY8" fmla="*/ 2634 h 220635"/>
                  <a:gd name="connsiteX9" fmla="*/ 82031 w 90056"/>
                  <a:gd name="connsiteY9" fmla="*/ 155596 h 220635"/>
                  <a:gd name="connsiteX10" fmla="*/ 69576 w 90056"/>
                  <a:gd name="connsiteY10" fmla="*/ 220472 h 220635"/>
                  <a:gd name="connsiteX11" fmla="*/ 9909 w 90056"/>
                  <a:gd name="connsiteY11" fmla="*/ 145973 h 220635"/>
                  <a:gd name="connsiteX12" fmla="*/ 3229 w 90056"/>
                  <a:gd name="connsiteY12" fmla="*/ 936 h 220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0056" h="220635">
                    <a:moveTo>
                      <a:pt x="3229" y="936"/>
                    </a:moveTo>
                    <a:cubicBezTo>
                      <a:pt x="3229" y="-196"/>
                      <a:pt x="5833" y="-423"/>
                      <a:pt x="5833" y="936"/>
                    </a:cubicBezTo>
                    <a:cubicBezTo>
                      <a:pt x="5844" y="37699"/>
                      <a:pt x="8267" y="74428"/>
                      <a:pt x="13079" y="110874"/>
                    </a:cubicBezTo>
                    <a:cubicBezTo>
                      <a:pt x="15004" y="127857"/>
                      <a:pt x="32779" y="221491"/>
                      <a:pt x="70935" y="214698"/>
                    </a:cubicBezTo>
                    <a:cubicBezTo>
                      <a:pt x="77275" y="213566"/>
                      <a:pt x="80559" y="208697"/>
                      <a:pt x="81578" y="201338"/>
                    </a:cubicBezTo>
                    <a:cubicBezTo>
                      <a:pt x="81442" y="191544"/>
                      <a:pt x="79721" y="181830"/>
                      <a:pt x="76483" y="172579"/>
                    </a:cubicBezTo>
                    <a:cubicBezTo>
                      <a:pt x="72294" y="152992"/>
                      <a:pt x="68897" y="133291"/>
                      <a:pt x="66632" y="113478"/>
                    </a:cubicBezTo>
                    <a:cubicBezTo>
                      <a:pt x="62228" y="76624"/>
                      <a:pt x="62760" y="39352"/>
                      <a:pt x="68218" y="2634"/>
                    </a:cubicBezTo>
                    <a:cubicBezTo>
                      <a:pt x="68218" y="1389"/>
                      <a:pt x="70708" y="1502"/>
                      <a:pt x="70708" y="2634"/>
                    </a:cubicBezTo>
                    <a:cubicBezTo>
                      <a:pt x="69452" y="53867"/>
                      <a:pt x="73245" y="105100"/>
                      <a:pt x="82031" y="155596"/>
                    </a:cubicBezTo>
                    <a:cubicBezTo>
                      <a:pt x="86786" y="179939"/>
                      <a:pt x="102750" y="216736"/>
                      <a:pt x="69576" y="220472"/>
                    </a:cubicBezTo>
                    <a:cubicBezTo>
                      <a:pt x="36402" y="224208"/>
                      <a:pt x="14098" y="162842"/>
                      <a:pt x="9909" y="145973"/>
                    </a:cubicBezTo>
                    <a:cubicBezTo>
                      <a:pt x="-451" y="98340"/>
                      <a:pt x="-2704" y="49315"/>
                      <a:pt x="3229" y="936"/>
                    </a:cubicBezTo>
                    <a:close/>
                  </a:path>
                </a:pathLst>
              </a:custGeom>
              <a:solidFill>
                <a:srgbClr val="455A64"/>
              </a:solidFill>
              <a:ln w="11316" cap="flat">
                <a:noFill/>
                <a:prstDash val="solid"/>
                <a:miter/>
              </a:ln>
            </p:spPr>
            <p:txBody>
              <a:bodyPr rtlCol="0" anchor="ctr"/>
              <a:lstStyle/>
              <a:p>
                <a:endParaRPr lang="zh-CN" altLang="en-US"/>
              </a:p>
            </p:txBody>
          </p:sp>
          <p:sp>
            <p:nvSpPr>
              <p:cNvPr id="171" name="任意多边形: 形状 170">
                <a:extLst>
                  <a:ext uri="{FF2B5EF4-FFF2-40B4-BE49-F238E27FC236}">
                    <a16:creationId xmlns:a16="http://schemas.microsoft.com/office/drawing/2014/main" id="{B1E1299C-0B24-B9A3-8F62-D80AF80469C7}"/>
                  </a:ext>
                </a:extLst>
              </p:cNvPr>
              <p:cNvSpPr/>
              <p:nvPr/>
            </p:nvSpPr>
            <p:spPr>
              <a:xfrm>
                <a:off x="8522102" y="3848353"/>
                <a:ext cx="20434" cy="38289"/>
              </a:xfrm>
              <a:custGeom>
                <a:avLst/>
                <a:gdLst>
                  <a:gd name="connsiteX0" fmla="*/ 8312 w 20434"/>
                  <a:gd name="connsiteY0" fmla="*/ 2044 h 38289"/>
                  <a:gd name="connsiteX1" fmla="*/ 16917 w 20434"/>
                  <a:gd name="connsiteY1" fmla="*/ 21518 h 38289"/>
                  <a:gd name="connsiteX2" fmla="*/ 20427 w 20434"/>
                  <a:gd name="connsiteY2" fmla="*/ 37482 h 38289"/>
                  <a:gd name="connsiteX3" fmla="*/ 17823 w 20434"/>
                  <a:gd name="connsiteY3" fmla="*/ 37482 h 38289"/>
                  <a:gd name="connsiteX4" fmla="*/ 8992 w 20434"/>
                  <a:gd name="connsiteY4" fmla="*/ 21971 h 38289"/>
                  <a:gd name="connsiteX5" fmla="*/ 274 w 20434"/>
                  <a:gd name="connsiteY5" fmla="*/ 3855 h 38289"/>
                  <a:gd name="connsiteX6" fmla="*/ 8312 w 20434"/>
                  <a:gd name="connsiteY6" fmla="*/ 2044 h 38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434" h="38289">
                    <a:moveTo>
                      <a:pt x="8312" y="2044"/>
                    </a:moveTo>
                    <a:cubicBezTo>
                      <a:pt x="11641" y="8316"/>
                      <a:pt x="14517" y="14827"/>
                      <a:pt x="16917" y="21518"/>
                    </a:cubicBezTo>
                    <a:cubicBezTo>
                      <a:pt x="19340" y="26489"/>
                      <a:pt x="20540" y="31957"/>
                      <a:pt x="20427" y="37482"/>
                    </a:cubicBezTo>
                    <a:cubicBezTo>
                      <a:pt x="20427" y="38501"/>
                      <a:pt x="18502" y="38614"/>
                      <a:pt x="17823" y="37482"/>
                    </a:cubicBezTo>
                    <a:cubicBezTo>
                      <a:pt x="13985" y="32874"/>
                      <a:pt x="10996" y="27621"/>
                      <a:pt x="8992" y="21971"/>
                    </a:cubicBezTo>
                    <a:cubicBezTo>
                      <a:pt x="6048" y="15857"/>
                      <a:pt x="2991" y="9969"/>
                      <a:pt x="274" y="3855"/>
                    </a:cubicBezTo>
                    <a:cubicBezTo>
                      <a:pt x="-1538" y="346"/>
                      <a:pt x="6161" y="-1806"/>
                      <a:pt x="8312" y="2044"/>
                    </a:cubicBezTo>
                    <a:close/>
                  </a:path>
                </a:pathLst>
              </a:custGeom>
              <a:solidFill>
                <a:srgbClr val="455A64"/>
              </a:solidFill>
              <a:ln w="11316" cap="flat">
                <a:noFill/>
                <a:prstDash val="solid"/>
                <a:miter/>
              </a:ln>
            </p:spPr>
            <p:txBody>
              <a:bodyPr rtlCol="0" anchor="ctr"/>
              <a:lstStyle/>
              <a:p>
                <a:endParaRPr lang="zh-CN" altLang="en-US"/>
              </a:p>
            </p:txBody>
          </p:sp>
          <p:sp>
            <p:nvSpPr>
              <p:cNvPr id="172" name="任意多边形: 形状 171">
                <a:extLst>
                  <a:ext uri="{FF2B5EF4-FFF2-40B4-BE49-F238E27FC236}">
                    <a16:creationId xmlns:a16="http://schemas.microsoft.com/office/drawing/2014/main" id="{0AC0A8D5-6DBA-46E2-5272-FD9A1093A893}"/>
                  </a:ext>
                </a:extLst>
              </p:cNvPr>
              <p:cNvSpPr/>
              <p:nvPr/>
            </p:nvSpPr>
            <p:spPr>
              <a:xfrm>
                <a:off x="8644032" y="5184247"/>
                <a:ext cx="361119" cy="10992"/>
              </a:xfrm>
              <a:custGeom>
                <a:avLst/>
                <a:gdLst>
                  <a:gd name="connsiteX0" fmla="*/ 359647 w 361119"/>
                  <a:gd name="connsiteY0" fmla="*/ 4313 h 10992"/>
                  <a:gd name="connsiteX1" fmla="*/ 180418 w 361119"/>
                  <a:gd name="connsiteY1" fmla="*/ 10 h 10992"/>
                  <a:gd name="connsiteX2" fmla="*/ 91426 w 361119"/>
                  <a:gd name="connsiteY2" fmla="*/ 690 h 10992"/>
                  <a:gd name="connsiteX3" fmla="*/ 849 w 361119"/>
                  <a:gd name="connsiteY3" fmla="*/ 4313 h 10992"/>
                  <a:gd name="connsiteX4" fmla="*/ 849 w 361119"/>
                  <a:gd name="connsiteY4" fmla="*/ 6124 h 10992"/>
                  <a:gd name="connsiteX5" fmla="*/ 91426 w 361119"/>
                  <a:gd name="connsiteY5" fmla="*/ 10087 h 10992"/>
                  <a:gd name="connsiteX6" fmla="*/ 180305 w 361119"/>
                  <a:gd name="connsiteY6" fmla="*/ 10993 h 10992"/>
                  <a:gd name="connsiteX7" fmla="*/ 359647 w 361119"/>
                  <a:gd name="connsiteY7" fmla="*/ 7256 h 10992"/>
                  <a:gd name="connsiteX8" fmla="*/ 361119 w 361119"/>
                  <a:gd name="connsiteY8" fmla="*/ 5784 h 10992"/>
                  <a:gd name="connsiteX9" fmla="*/ 359647 w 361119"/>
                  <a:gd name="connsiteY9" fmla="*/ 4313 h 1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1119" h="10992">
                    <a:moveTo>
                      <a:pt x="359647" y="4313"/>
                    </a:moveTo>
                    <a:cubicBezTo>
                      <a:pt x="300093" y="690"/>
                      <a:pt x="240086" y="-103"/>
                      <a:pt x="180418" y="10"/>
                    </a:cubicBezTo>
                    <a:cubicBezTo>
                      <a:pt x="150754" y="10"/>
                      <a:pt x="121090" y="10"/>
                      <a:pt x="91426" y="690"/>
                    </a:cubicBezTo>
                    <a:cubicBezTo>
                      <a:pt x="61762" y="1369"/>
                      <a:pt x="31192" y="3067"/>
                      <a:pt x="849" y="4313"/>
                    </a:cubicBezTo>
                    <a:cubicBezTo>
                      <a:pt x="-283" y="4313"/>
                      <a:pt x="-283" y="6124"/>
                      <a:pt x="849" y="6124"/>
                    </a:cubicBezTo>
                    <a:cubicBezTo>
                      <a:pt x="30966" y="7483"/>
                      <a:pt x="60970" y="9634"/>
                      <a:pt x="91426" y="10087"/>
                    </a:cubicBezTo>
                    <a:cubicBezTo>
                      <a:pt x="121883" y="10540"/>
                      <a:pt x="150641" y="10766"/>
                      <a:pt x="180305" y="10993"/>
                    </a:cubicBezTo>
                    <a:cubicBezTo>
                      <a:pt x="240086" y="10993"/>
                      <a:pt x="299980" y="10993"/>
                      <a:pt x="359647" y="7256"/>
                    </a:cubicBezTo>
                    <a:cubicBezTo>
                      <a:pt x="360462" y="7256"/>
                      <a:pt x="361119" y="6600"/>
                      <a:pt x="361119" y="5784"/>
                    </a:cubicBezTo>
                    <a:cubicBezTo>
                      <a:pt x="361119" y="4969"/>
                      <a:pt x="360462" y="4313"/>
                      <a:pt x="359647" y="4313"/>
                    </a:cubicBezTo>
                    <a:close/>
                  </a:path>
                </a:pathLst>
              </a:custGeom>
              <a:solidFill>
                <a:srgbClr val="455A64"/>
              </a:solidFill>
              <a:ln w="11316" cap="flat">
                <a:noFill/>
                <a:prstDash val="solid"/>
                <a:miter/>
              </a:ln>
            </p:spPr>
            <p:txBody>
              <a:bodyPr rtlCol="0" anchor="ctr"/>
              <a:lstStyle/>
              <a:p>
                <a:endParaRPr lang="zh-CN" altLang="en-US"/>
              </a:p>
            </p:txBody>
          </p:sp>
          <p:sp>
            <p:nvSpPr>
              <p:cNvPr id="173" name="任意多边形: 形状 172">
                <a:extLst>
                  <a:ext uri="{FF2B5EF4-FFF2-40B4-BE49-F238E27FC236}">
                    <a16:creationId xmlns:a16="http://schemas.microsoft.com/office/drawing/2014/main" id="{5185D8DD-1BD8-AC77-D78B-40D14080DDD7}"/>
                  </a:ext>
                </a:extLst>
              </p:cNvPr>
              <p:cNvSpPr/>
              <p:nvPr/>
            </p:nvSpPr>
            <p:spPr>
              <a:xfrm>
                <a:off x="8535558" y="3878745"/>
                <a:ext cx="75814" cy="1151247"/>
              </a:xfrm>
              <a:custGeom>
                <a:avLst/>
                <a:gdLst>
                  <a:gd name="connsiteX0" fmla="*/ 65054 w 75814"/>
                  <a:gd name="connsiteY0" fmla="*/ 928938 h 1151247"/>
                  <a:gd name="connsiteX1" fmla="*/ 51807 w 75814"/>
                  <a:gd name="connsiteY1" fmla="*/ 707138 h 1151247"/>
                  <a:gd name="connsiteX2" fmla="*/ 22029 w 75814"/>
                  <a:gd name="connsiteY2" fmla="*/ 266594 h 1151247"/>
                  <a:gd name="connsiteX3" fmla="*/ 13198 w 75814"/>
                  <a:gd name="connsiteY3" fmla="*/ 142050 h 1151247"/>
                  <a:gd name="connsiteX4" fmla="*/ 2782 w 75814"/>
                  <a:gd name="connsiteY4" fmla="*/ 1317 h 1151247"/>
                  <a:gd name="connsiteX5" fmla="*/ 64 w 75814"/>
                  <a:gd name="connsiteY5" fmla="*/ 1317 h 1151247"/>
                  <a:gd name="connsiteX6" fmla="*/ 5046 w 75814"/>
                  <a:gd name="connsiteY6" fmla="*/ 128011 h 1151247"/>
                  <a:gd name="connsiteX7" fmla="*/ 11613 w 75814"/>
                  <a:gd name="connsiteY7" fmla="*/ 239647 h 1151247"/>
                  <a:gd name="connsiteX8" fmla="*/ 24860 w 75814"/>
                  <a:gd name="connsiteY8" fmla="*/ 461334 h 1151247"/>
                  <a:gd name="connsiteX9" fmla="*/ 54184 w 75814"/>
                  <a:gd name="connsiteY9" fmla="*/ 901991 h 1151247"/>
                  <a:gd name="connsiteX10" fmla="*/ 74111 w 75814"/>
                  <a:gd name="connsiteY10" fmla="*/ 1150399 h 1151247"/>
                  <a:gd name="connsiteX11" fmla="*/ 75810 w 75814"/>
                  <a:gd name="connsiteY11" fmla="*/ 1150399 h 1151247"/>
                  <a:gd name="connsiteX12" fmla="*/ 65054 w 75814"/>
                  <a:gd name="connsiteY12" fmla="*/ 928938 h 1151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814" h="1151247">
                    <a:moveTo>
                      <a:pt x="65054" y="928938"/>
                    </a:moveTo>
                    <a:cubicBezTo>
                      <a:pt x="60751" y="854971"/>
                      <a:pt x="56335" y="781037"/>
                      <a:pt x="51807" y="707138"/>
                    </a:cubicBezTo>
                    <a:cubicBezTo>
                      <a:pt x="42636" y="559950"/>
                      <a:pt x="32446" y="413442"/>
                      <a:pt x="22029" y="266594"/>
                    </a:cubicBezTo>
                    <a:lnTo>
                      <a:pt x="13198" y="142050"/>
                    </a:lnTo>
                    <a:cubicBezTo>
                      <a:pt x="10255" y="100725"/>
                      <a:pt x="8669" y="42303"/>
                      <a:pt x="2782" y="1317"/>
                    </a:cubicBezTo>
                    <a:cubicBezTo>
                      <a:pt x="2782" y="-382"/>
                      <a:pt x="64" y="-495"/>
                      <a:pt x="64" y="1317"/>
                    </a:cubicBezTo>
                    <a:cubicBezTo>
                      <a:pt x="-501" y="38113"/>
                      <a:pt x="2782" y="91894"/>
                      <a:pt x="5046" y="128011"/>
                    </a:cubicBezTo>
                    <a:cubicBezTo>
                      <a:pt x="7311" y="164129"/>
                      <a:pt x="9349" y="202397"/>
                      <a:pt x="11613" y="239647"/>
                    </a:cubicBezTo>
                    <a:cubicBezTo>
                      <a:pt x="15916" y="313615"/>
                      <a:pt x="20331" y="387514"/>
                      <a:pt x="24860" y="461334"/>
                    </a:cubicBezTo>
                    <a:cubicBezTo>
                      <a:pt x="33918" y="608295"/>
                      <a:pt x="43689" y="755178"/>
                      <a:pt x="54184" y="901991"/>
                    </a:cubicBezTo>
                    <a:cubicBezTo>
                      <a:pt x="60072" y="984756"/>
                      <a:pt x="64827" y="1067860"/>
                      <a:pt x="74111" y="1150399"/>
                    </a:cubicBezTo>
                    <a:cubicBezTo>
                      <a:pt x="74111" y="1151531"/>
                      <a:pt x="75923" y="1151531"/>
                      <a:pt x="75810" y="1150399"/>
                    </a:cubicBezTo>
                    <a:cubicBezTo>
                      <a:pt x="74111" y="1077145"/>
                      <a:pt x="68903" y="1003211"/>
                      <a:pt x="65054" y="928938"/>
                    </a:cubicBezTo>
                    <a:close/>
                  </a:path>
                </a:pathLst>
              </a:custGeom>
              <a:solidFill>
                <a:srgbClr val="455A64"/>
              </a:solidFill>
              <a:ln w="11316" cap="flat">
                <a:noFill/>
                <a:prstDash val="solid"/>
                <a:miter/>
              </a:ln>
            </p:spPr>
            <p:txBody>
              <a:bodyPr rtlCol="0" anchor="ctr"/>
              <a:lstStyle/>
              <a:p>
                <a:endParaRPr lang="zh-CN" altLang="en-US"/>
              </a:p>
            </p:txBody>
          </p:sp>
          <p:sp>
            <p:nvSpPr>
              <p:cNvPr id="174" name="任意多边形: 形状 173">
                <a:extLst>
                  <a:ext uri="{FF2B5EF4-FFF2-40B4-BE49-F238E27FC236}">
                    <a16:creationId xmlns:a16="http://schemas.microsoft.com/office/drawing/2014/main" id="{617F1069-888B-B828-CA2A-655EC5BA8672}"/>
                  </a:ext>
                </a:extLst>
              </p:cNvPr>
              <p:cNvSpPr/>
              <p:nvPr/>
            </p:nvSpPr>
            <p:spPr>
              <a:xfrm>
                <a:off x="8717503" y="3629955"/>
                <a:ext cx="146196" cy="156057"/>
              </a:xfrm>
              <a:custGeom>
                <a:avLst/>
                <a:gdLst>
                  <a:gd name="connsiteX0" fmla="*/ 145442 w 146196"/>
                  <a:gd name="connsiteY0" fmla="*/ 154660 h 156057"/>
                  <a:gd name="connsiteX1" fmla="*/ 41052 w 146196"/>
                  <a:gd name="connsiteY1" fmla="*/ 112995 h 156057"/>
                  <a:gd name="connsiteX2" fmla="*/ 15917 w 146196"/>
                  <a:gd name="connsiteY2" fmla="*/ 62951 h 156057"/>
                  <a:gd name="connsiteX3" fmla="*/ 1651 w 146196"/>
                  <a:gd name="connsiteY3" fmla="*/ 679 h 156057"/>
                  <a:gd name="connsiteX4" fmla="*/ 971 w 146196"/>
                  <a:gd name="connsiteY4" fmla="*/ 0 h 156057"/>
                  <a:gd name="connsiteX5" fmla="*/ 292 w 146196"/>
                  <a:gd name="connsiteY5" fmla="*/ 679 h 156057"/>
                  <a:gd name="connsiteX6" fmla="*/ 8218 w 146196"/>
                  <a:gd name="connsiteY6" fmla="*/ 68612 h 156057"/>
                  <a:gd name="connsiteX7" fmla="*/ 34824 w 146196"/>
                  <a:gd name="connsiteY7" fmla="*/ 119562 h 156057"/>
                  <a:gd name="connsiteX8" fmla="*/ 145329 w 146196"/>
                  <a:gd name="connsiteY8" fmla="*/ 155906 h 156057"/>
                  <a:gd name="connsiteX9" fmla="*/ 145442 w 146196"/>
                  <a:gd name="connsiteY9" fmla="*/ 154660 h 15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96" h="156057">
                    <a:moveTo>
                      <a:pt x="145442" y="154660"/>
                    </a:moveTo>
                    <a:cubicBezTo>
                      <a:pt x="107513" y="149565"/>
                      <a:pt x="66979" y="144697"/>
                      <a:pt x="41052" y="112995"/>
                    </a:cubicBezTo>
                    <a:cubicBezTo>
                      <a:pt x="29413" y="98163"/>
                      <a:pt x="20864" y="81146"/>
                      <a:pt x="15917" y="62951"/>
                    </a:cubicBezTo>
                    <a:cubicBezTo>
                      <a:pt x="9916" y="42458"/>
                      <a:pt x="7765" y="21059"/>
                      <a:pt x="1651" y="679"/>
                    </a:cubicBezTo>
                    <a:cubicBezTo>
                      <a:pt x="1651" y="306"/>
                      <a:pt x="1345" y="0"/>
                      <a:pt x="971" y="0"/>
                    </a:cubicBezTo>
                    <a:cubicBezTo>
                      <a:pt x="598" y="0"/>
                      <a:pt x="292" y="306"/>
                      <a:pt x="292" y="679"/>
                    </a:cubicBezTo>
                    <a:cubicBezTo>
                      <a:pt x="-942" y="23607"/>
                      <a:pt x="1741" y="46579"/>
                      <a:pt x="8218" y="68612"/>
                    </a:cubicBezTo>
                    <a:cubicBezTo>
                      <a:pt x="13324" y="87305"/>
                      <a:pt x="22404" y="104684"/>
                      <a:pt x="34824" y="119562"/>
                    </a:cubicBezTo>
                    <a:cubicBezTo>
                      <a:pt x="62564" y="151377"/>
                      <a:pt x="105361" y="156245"/>
                      <a:pt x="145329" y="155906"/>
                    </a:cubicBezTo>
                    <a:cubicBezTo>
                      <a:pt x="146347" y="156585"/>
                      <a:pt x="146574" y="154773"/>
                      <a:pt x="145442" y="154660"/>
                    </a:cubicBezTo>
                    <a:close/>
                  </a:path>
                </a:pathLst>
              </a:custGeom>
              <a:solidFill>
                <a:srgbClr val="455A64"/>
              </a:solidFill>
              <a:ln w="11316" cap="flat">
                <a:noFill/>
                <a:prstDash val="solid"/>
                <a:miter/>
              </a:ln>
            </p:spPr>
            <p:txBody>
              <a:bodyPr rtlCol="0" anchor="ctr"/>
              <a:lstStyle/>
              <a:p>
                <a:endParaRPr lang="zh-CN" altLang="en-US"/>
              </a:p>
            </p:txBody>
          </p:sp>
          <p:sp>
            <p:nvSpPr>
              <p:cNvPr id="175" name="任意多边形: 形状 174">
                <a:extLst>
                  <a:ext uri="{FF2B5EF4-FFF2-40B4-BE49-F238E27FC236}">
                    <a16:creationId xmlns:a16="http://schemas.microsoft.com/office/drawing/2014/main" id="{E38D38E2-BD17-FEEC-D31D-497A8835EFFA}"/>
                  </a:ext>
                </a:extLst>
              </p:cNvPr>
              <p:cNvSpPr/>
              <p:nvPr/>
            </p:nvSpPr>
            <p:spPr>
              <a:xfrm>
                <a:off x="8878225" y="3614879"/>
                <a:ext cx="85718" cy="1552790"/>
              </a:xfrm>
              <a:custGeom>
                <a:avLst/>
                <a:gdLst>
                  <a:gd name="connsiteX0" fmla="*/ 65787 w 85718"/>
                  <a:gd name="connsiteY0" fmla="*/ 1217713 h 1552790"/>
                  <a:gd name="connsiteX1" fmla="*/ 46652 w 85718"/>
                  <a:gd name="connsiteY1" fmla="*/ 914732 h 1552790"/>
                  <a:gd name="connsiteX2" fmla="*/ 28084 w 85718"/>
                  <a:gd name="connsiteY2" fmla="*/ 614696 h 1552790"/>
                  <a:gd name="connsiteX3" fmla="*/ 19139 w 85718"/>
                  <a:gd name="connsiteY3" fmla="*/ 463206 h 1552790"/>
                  <a:gd name="connsiteX4" fmla="*/ 25140 w 85718"/>
                  <a:gd name="connsiteY4" fmla="*/ 316584 h 1552790"/>
                  <a:gd name="connsiteX5" fmla="*/ 38613 w 85718"/>
                  <a:gd name="connsiteY5" fmla="*/ 238689 h 1552790"/>
                  <a:gd name="connsiteX6" fmla="*/ 35330 w 85718"/>
                  <a:gd name="connsiteY6" fmla="*/ 156716 h 1552790"/>
                  <a:gd name="connsiteX7" fmla="*/ 2722 w 85718"/>
                  <a:gd name="connsiteY7" fmla="*/ 697 h 1552790"/>
                  <a:gd name="connsiteX8" fmla="*/ 696 w 85718"/>
                  <a:gd name="connsiteY8" fmla="*/ 222 h 1552790"/>
                  <a:gd name="connsiteX9" fmla="*/ 5 w 85718"/>
                  <a:gd name="connsiteY9" fmla="*/ 1603 h 1552790"/>
                  <a:gd name="connsiteX10" fmla="*/ 28877 w 85718"/>
                  <a:gd name="connsiteY10" fmla="*/ 145281 h 1552790"/>
                  <a:gd name="connsiteX11" fmla="*/ 24914 w 85718"/>
                  <a:gd name="connsiteY11" fmla="*/ 292469 h 1552790"/>
                  <a:gd name="connsiteX12" fmla="*/ 11101 w 85718"/>
                  <a:gd name="connsiteY12" fmla="*/ 360401 h 1552790"/>
                  <a:gd name="connsiteX13" fmla="*/ 11101 w 85718"/>
                  <a:gd name="connsiteY13" fmla="*/ 429919 h 1552790"/>
                  <a:gd name="connsiteX14" fmla="*/ 19592 w 85718"/>
                  <a:gd name="connsiteY14" fmla="*/ 580730 h 1552790"/>
                  <a:gd name="connsiteX15" fmla="*/ 57521 w 85718"/>
                  <a:gd name="connsiteY15" fmla="*/ 1180802 h 1552790"/>
                  <a:gd name="connsiteX16" fmla="*/ 84015 w 85718"/>
                  <a:gd name="connsiteY16" fmla="*/ 1551942 h 1552790"/>
                  <a:gd name="connsiteX17" fmla="*/ 85713 w 85718"/>
                  <a:gd name="connsiteY17" fmla="*/ 1551942 h 1552790"/>
                  <a:gd name="connsiteX18" fmla="*/ 65787 w 85718"/>
                  <a:gd name="connsiteY18" fmla="*/ 1217713 h 155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5718" h="1552790">
                    <a:moveTo>
                      <a:pt x="65787" y="1217713"/>
                    </a:moveTo>
                    <a:cubicBezTo>
                      <a:pt x="59220" y="1116719"/>
                      <a:pt x="52845" y="1015726"/>
                      <a:pt x="46652" y="914732"/>
                    </a:cubicBezTo>
                    <a:cubicBezTo>
                      <a:pt x="40425" y="814758"/>
                      <a:pt x="33971" y="714784"/>
                      <a:pt x="28084" y="614696"/>
                    </a:cubicBezTo>
                    <a:cubicBezTo>
                      <a:pt x="25140" y="564200"/>
                      <a:pt x="22162" y="513703"/>
                      <a:pt x="19139" y="463206"/>
                    </a:cubicBezTo>
                    <a:cubicBezTo>
                      <a:pt x="16196" y="413842"/>
                      <a:pt x="13252" y="365156"/>
                      <a:pt x="25140" y="316584"/>
                    </a:cubicBezTo>
                    <a:cubicBezTo>
                      <a:pt x="32171" y="291121"/>
                      <a:pt x="36677" y="265035"/>
                      <a:pt x="38613" y="238689"/>
                    </a:cubicBezTo>
                    <a:cubicBezTo>
                      <a:pt x="39734" y="211323"/>
                      <a:pt x="38636" y="183912"/>
                      <a:pt x="35330" y="156716"/>
                    </a:cubicBezTo>
                    <a:cubicBezTo>
                      <a:pt x="29578" y="103774"/>
                      <a:pt x="18653" y="51511"/>
                      <a:pt x="2722" y="697"/>
                    </a:cubicBezTo>
                    <a:cubicBezTo>
                      <a:pt x="2292" y="7"/>
                      <a:pt x="1386" y="-208"/>
                      <a:pt x="696" y="222"/>
                    </a:cubicBezTo>
                    <a:cubicBezTo>
                      <a:pt x="220" y="516"/>
                      <a:pt x="-40" y="1048"/>
                      <a:pt x="5" y="1603"/>
                    </a:cubicBezTo>
                    <a:cubicBezTo>
                      <a:pt x="13682" y="48590"/>
                      <a:pt x="23340" y="96652"/>
                      <a:pt x="28877" y="145281"/>
                    </a:cubicBezTo>
                    <a:cubicBezTo>
                      <a:pt x="34311" y="194419"/>
                      <a:pt x="36915" y="244689"/>
                      <a:pt x="24914" y="292469"/>
                    </a:cubicBezTo>
                    <a:cubicBezTo>
                      <a:pt x="18528" y="314717"/>
                      <a:pt x="13920" y="337429"/>
                      <a:pt x="11101" y="360401"/>
                    </a:cubicBezTo>
                    <a:cubicBezTo>
                      <a:pt x="9459" y="383544"/>
                      <a:pt x="9459" y="406777"/>
                      <a:pt x="11101" y="429919"/>
                    </a:cubicBezTo>
                    <a:cubicBezTo>
                      <a:pt x="13592" y="480189"/>
                      <a:pt x="16649" y="530460"/>
                      <a:pt x="19592" y="580730"/>
                    </a:cubicBezTo>
                    <a:cubicBezTo>
                      <a:pt x="31141" y="780679"/>
                      <a:pt x="43788" y="980706"/>
                      <a:pt x="57521" y="1180802"/>
                    </a:cubicBezTo>
                    <a:cubicBezTo>
                      <a:pt x="65334" y="1294024"/>
                      <a:pt x="72693" y="1439173"/>
                      <a:pt x="84015" y="1551942"/>
                    </a:cubicBezTo>
                    <a:cubicBezTo>
                      <a:pt x="84015" y="1553074"/>
                      <a:pt x="85827" y="1553074"/>
                      <a:pt x="85713" y="1551942"/>
                    </a:cubicBezTo>
                    <a:cubicBezTo>
                      <a:pt x="81185" y="1451627"/>
                      <a:pt x="72240" y="1318706"/>
                      <a:pt x="65787" y="1217713"/>
                    </a:cubicBezTo>
                    <a:close/>
                  </a:path>
                </a:pathLst>
              </a:custGeom>
              <a:solidFill>
                <a:srgbClr val="455A64"/>
              </a:solidFill>
              <a:ln w="11316" cap="flat">
                <a:noFill/>
                <a:prstDash val="solid"/>
                <a:miter/>
              </a:ln>
            </p:spPr>
            <p:txBody>
              <a:bodyPr rtlCol="0" anchor="ctr"/>
              <a:lstStyle/>
              <a:p>
                <a:endParaRPr lang="zh-CN" altLang="en-US"/>
              </a:p>
            </p:txBody>
          </p:sp>
          <p:sp>
            <p:nvSpPr>
              <p:cNvPr id="176" name="任意多边形: 形状 175">
                <a:extLst>
                  <a:ext uri="{FF2B5EF4-FFF2-40B4-BE49-F238E27FC236}">
                    <a16:creationId xmlns:a16="http://schemas.microsoft.com/office/drawing/2014/main" id="{E126CC3D-94E9-BE7C-7CF4-4A21E360C888}"/>
                  </a:ext>
                </a:extLst>
              </p:cNvPr>
              <p:cNvSpPr/>
              <p:nvPr/>
            </p:nvSpPr>
            <p:spPr>
              <a:xfrm>
                <a:off x="8316382" y="2983135"/>
                <a:ext cx="648895" cy="716278"/>
              </a:xfrm>
              <a:custGeom>
                <a:avLst/>
                <a:gdLst>
                  <a:gd name="connsiteX0" fmla="*/ 271 w 648895"/>
                  <a:gd name="connsiteY0" fmla="*/ 690637 h 716278"/>
                  <a:gd name="connsiteX1" fmla="*/ 648349 w 648895"/>
                  <a:gd name="connsiteY1" fmla="*/ 716225 h 716278"/>
                  <a:gd name="connsiteX2" fmla="*/ 389299 w 648895"/>
                  <a:gd name="connsiteY2" fmla="*/ 29538 h 716278"/>
                  <a:gd name="connsiteX3" fmla="*/ 220373 w 648895"/>
                  <a:gd name="connsiteY3" fmla="*/ 22065 h 716278"/>
                  <a:gd name="connsiteX4" fmla="*/ 271 w 648895"/>
                  <a:gd name="connsiteY4" fmla="*/ 690637 h 716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895" h="716278">
                    <a:moveTo>
                      <a:pt x="271" y="690637"/>
                    </a:moveTo>
                    <a:cubicBezTo>
                      <a:pt x="8989" y="700260"/>
                      <a:pt x="647330" y="717357"/>
                      <a:pt x="648349" y="716225"/>
                    </a:cubicBezTo>
                    <a:cubicBezTo>
                      <a:pt x="656841" y="706374"/>
                      <a:pt x="566150" y="183519"/>
                      <a:pt x="389299" y="29538"/>
                    </a:cubicBezTo>
                    <a:cubicBezTo>
                      <a:pt x="326348" y="-25261"/>
                      <a:pt x="230789" y="10856"/>
                      <a:pt x="220373" y="22065"/>
                    </a:cubicBezTo>
                    <a:cubicBezTo>
                      <a:pt x="151082" y="96225"/>
                      <a:pt x="-7428" y="681692"/>
                      <a:pt x="271" y="690637"/>
                    </a:cubicBezTo>
                    <a:close/>
                  </a:path>
                </a:pathLst>
              </a:custGeom>
              <a:solidFill>
                <a:schemeClr val="accent2"/>
              </a:solidFill>
              <a:ln w="11316" cap="flat">
                <a:noFill/>
                <a:prstDash val="solid"/>
                <a:miter/>
              </a:ln>
            </p:spPr>
            <p:txBody>
              <a:bodyPr rtlCol="0" anchor="ctr"/>
              <a:lstStyle/>
              <a:p>
                <a:endParaRPr lang="zh-CN" altLang="en-US"/>
              </a:p>
            </p:txBody>
          </p:sp>
          <p:sp>
            <p:nvSpPr>
              <p:cNvPr id="177" name="任意多边形: 形状 176">
                <a:extLst>
                  <a:ext uri="{FF2B5EF4-FFF2-40B4-BE49-F238E27FC236}">
                    <a16:creationId xmlns:a16="http://schemas.microsoft.com/office/drawing/2014/main" id="{DC5EF55B-2C37-69DC-F085-2B094630792E}"/>
                  </a:ext>
                </a:extLst>
              </p:cNvPr>
              <p:cNvSpPr/>
              <p:nvPr/>
            </p:nvSpPr>
            <p:spPr>
              <a:xfrm>
                <a:off x="8314388" y="3122796"/>
                <a:ext cx="157340" cy="554825"/>
              </a:xfrm>
              <a:custGeom>
                <a:avLst/>
                <a:gdLst>
                  <a:gd name="connsiteX0" fmla="*/ 155679 w 157340"/>
                  <a:gd name="connsiteY0" fmla="*/ 607 h 554825"/>
                  <a:gd name="connsiteX1" fmla="*/ 122958 w 157340"/>
                  <a:gd name="connsiteY1" fmla="*/ 93335 h 554825"/>
                  <a:gd name="connsiteX2" fmla="*/ 127374 w 157340"/>
                  <a:gd name="connsiteY2" fmla="*/ 41933 h 554825"/>
                  <a:gd name="connsiteX3" fmla="*/ 125562 w 157340"/>
                  <a:gd name="connsiteY3" fmla="*/ 41933 h 554825"/>
                  <a:gd name="connsiteX4" fmla="*/ 114919 w 157340"/>
                  <a:gd name="connsiteY4" fmla="*/ 117678 h 554825"/>
                  <a:gd name="connsiteX5" fmla="*/ 85482 w 157340"/>
                  <a:gd name="connsiteY5" fmla="*/ 213690 h 554825"/>
                  <a:gd name="connsiteX6" fmla="*/ 27060 w 157340"/>
                  <a:gd name="connsiteY6" fmla="*/ 427112 h 554825"/>
                  <a:gd name="connsiteX7" fmla="*/ 12001 w 157340"/>
                  <a:gd name="connsiteY7" fmla="*/ 488930 h 554825"/>
                  <a:gd name="connsiteX8" fmla="*/ 0 w 157340"/>
                  <a:gd name="connsiteY8" fmla="*/ 551429 h 554825"/>
                  <a:gd name="connsiteX9" fmla="*/ 24456 w 157340"/>
                  <a:gd name="connsiteY9" fmla="*/ 554825 h 554825"/>
                  <a:gd name="connsiteX10" fmla="*/ 24456 w 157340"/>
                  <a:gd name="connsiteY10" fmla="*/ 553580 h 554825"/>
                  <a:gd name="connsiteX11" fmla="*/ 3736 w 157340"/>
                  <a:gd name="connsiteY11" fmla="*/ 549391 h 554825"/>
                  <a:gd name="connsiteX12" fmla="*/ 17889 w 157340"/>
                  <a:gd name="connsiteY12" fmla="*/ 497535 h 554825"/>
                  <a:gd name="connsiteX13" fmla="*/ 32042 w 157340"/>
                  <a:gd name="connsiteY13" fmla="*/ 444095 h 554825"/>
                  <a:gd name="connsiteX14" fmla="*/ 60913 w 157340"/>
                  <a:gd name="connsiteY14" fmla="*/ 335855 h 554825"/>
                  <a:gd name="connsiteX15" fmla="*/ 122619 w 157340"/>
                  <a:gd name="connsiteY15" fmla="*/ 123339 h 554825"/>
                  <a:gd name="connsiteX16" fmla="*/ 157264 w 157340"/>
                  <a:gd name="connsiteY16" fmla="*/ 1060 h 554825"/>
                  <a:gd name="connsiteX17" fmla="*/ 155679 w 157340"/>
                  <a:gd name="connsiteY17" fmla="*/ 607 h 55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7340" h="554825">
                    <a:moveTo>
                      <a:pt x="155679" y="607"/>
                    </a:moveTo>
                    <a:cubicBezTo>
                      <a:pt x="144357" y="31404"/>
                      <a:pt x="133035" y="62313"/>
                      <a:pt x="122958" y="93335"/>
                    </a:cubicBezTo>
                    <a:cubicBezTo>
                      <a:pt x="124770" y="76239"/>
                      <a:pt x="126242" y="59369"/>
                      <a:pt x="127374" y="41933"/>
                    </a:cubicBezTo>
                    <a:cubicBezTo>
                      <a:pt x="127374" y="40688"/>
                      <a:pt x="125676" y="40801"/>
                      <a:pt x="125562" y="41933"/>
                    </a:cubicBezTo>
                    <a:cubicBezTo>
                      <a:pt x="123071" y="67295"/>
                      <a:pt x="118995" y="92543"/>
                      <a:pt x="114919" y="117678"/>
                    </a:cubicBezTo>
                    <a:cubicBezTo>
                      <a:pt x="104730" y="149459"/>
                      <a:pt x="94913" y="181456"/>
                      <a:pt x="85482" y="213690"/>
                    </a:cubicBezTo>
                    <a:cubicBezTo>
                      <a:pt x="64763" y="284453"/>
                      <a:pt x="45062" y="355556"/>
                      <a:pt x="27060" y="427112"/>
                    </a:cubicBezTo>
                    <a:cubicBezTo>
                      <a:pt x="21965" y="447718"/>
                      <a:pt x="16644" y="468211"/>
                      <a:pt x="12001" y="488930"/>
                    </a:cubicBezTo>
                    <a:cubicBezTo>
                      <a:pt x="6759" y="509503"/>
                      <a:pt x="2751" y="530381"/>
                      <a:pt x="0" y="551429"/>
                    </a:cubicBezTo>
                    <a:cubicBezTo>
                      <a:pt x="8005" y="553433"/>
                      <a:pt x="16202" y="554576"/>
                      <a:pt x="24456" y="554825"/>
                    </a:cubicBezTo>
                    <a:cubicBezTo>
                      <a:pt x="27966" y="554825"/>
                      <a:pt x="26720" y="554259"/>
                      <a:pt x="24456" y="553580"/>
                    </a:cubicBezTo>
                    <a:cubicBezTo>
                      <a:pt x="17628" y="551802"/>
                      <a:pt x="10711" y="550410"/>
                      <a:pt x="3736" y="549391"/>
                    </a:cubicBezTo>
                    <a:cubicBezTo>
                      <a:pt x="7359" y="534785"/>
                      <a:pt x="13360" y="514292"/>
                      <a:pt x="17889" y="497535"/>
                    </a:cubicBezTo>
                    <a:cubicBezTo>
                      <a:pt x="22418" y="480778"/>
                      <a:pt x="27400" y="461871"/>
                      <a:pt x="32042" y="444095"/>
                    </a:cubicBezTo>
                    <a:cubicBezTo>
                      <a:pt x="41552" y="407977"/>
                      <a:pt x="51063" y="371860"/>
                      <a:pt x="60913" y="335855"/>
                    </a:cubicBezTo>
                    <a:cubicBezTo>
                      <a:pt x="80500" y="264639"/>
                      <a:pt x="101559" y="193989"/>
                      <a:pt x="122619" y="123339"/>
                    </a:cubicBezTo>
                    <a:cubicBezTo>
                      <a:pt x="134733" y="82693"/>
                      <a:pt x="145942" y="41933"/>
                      <a:pt x="157264" y="1060"/>
                    </a:cubicBezTo>
                    <a:cubicBezTo>
                      <a:pt x="157717" y="-72"/>
                      <a:pt x="156019" y="-412"/>
                      <a:pt x="155679" y="607"/>
                    </a:cubicBezTo>
                    <a:close/>
                  </a:path>
                </a:pathLst>
              </a:custGeom>
              <a:solidFill>
                <a:srgbClr val="263238"/>
              </a:solidFill>
              <a:ln w="11316" cap="flat">
                <a:noFill/>
                <a:prstDash val="solid"/>
                <a:miter/>
              </a:ln>
            </p:spPr>
            <p:txBody>
              <a:bodyPr rtlCol="0" anchor="ctr"/>
              <a:lstStyle/>
              <a:p>
                <a:endParaRPr lang="zh-CN" altLang="en-US"/>
              </a:p>
            </p:txBody>
          </p:sp>
          <p:sp>
            <p:nvSpPr>
              <p:cNvPr id="178" name="任意多边形: 形状 177">
                <a:extLst>
                  <a:ext uri="{FF2B5EF4-FFF2-40B4-BE49-F238E27FC236}">
                    <a16:creationId xmlns:a16="http://schemas.microsoft.com/office/drawing/2014/main" id="{22C1FA57-7F80-59F9-B917-1C9002CBC8AA}"/>
                  </a:ext>
                </a:extLst>
              </p:cNvPr>
              <p:cNvSpPr/>
              <p:nvPr/>
            </p:nvSpPr>
            <p:spPr>
              <a:xfrm>
                <a:off x="8522489" y="2867738"/>
                <a:ext cx="152547" cy="229396"/>
              </a:xfrm>
              <a:custGeom>
                <a:avLst/>
                <a:gdLst>
                  <a:gd name="connsiteX0" fmla="*/ 27739 w 152547"/>
                  <a:gd name="connsiteY0" fmla="*/ 227927 h 229396"/>
                  <a:gd name="connsiteX1" fmla="*/ 152283 w 152547"/>
                  <a:gd name="connsiteY1" fmla="*/ 147766 h 229396"/>
                  <a:gd name="connsiteX2" fmla="*/ 150584 w 152547"/>
                  <a:gd name="connsiteY2" fmla="*/ 74738 h 229396"/>
                  <a:gd name="connsiteX3" fmla="*/ 151603 w 152547"/>
                  <a:gd name="connsiteY3" fmla="*/ 1598 h 229396"/>
                  <a:gd name="connsiteX4" fmla="*/ 134733 w 152547"/>
                  <a:gd name="connsiteY4" fmla="*/ 4541 h 229396"/>
                  <a:gd name="connsiteX5" fmla="*/ 103484 w 152547"/>
                  <a:gd name="connsiteY5" fmla="*/ 9750 h 229396"/>
                  <a:gd name="connsiteX6" fmla="*/ 0 w 152547"/>
                  <a:gd name="connsiteY6" fmla="*/ 27412 h 229396"/>
                  <a:gd name="connsiteX7" fmla="*/ 8152 w 152547"/>
                  <a:gd name="connsiteY7" fmla="*/ 119687 h 229396"/>
                  <a:gd name="connsiteX8" fmla="*/ 6454 w 152547"/>
                  <a:gd name="connsiteY8" fmla="*/ 129424 h 229396"/>
                  <a:gd name="connsiteX9" fmla="*/ 6454 w 152547"/>
                  <a:gd name="connsiteY9" fmla="*/ 131009 h 229396"/>
                  <a:gd name="connsiteX10" fmla="*/ 27739 w 152547"/>
                  <a:gd name="connsiteY10" fmla="*/ 227927 h 22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547" h="229396">
                    <a:moveTo>
                      <a:pt x="27739" y="227927"/>
                    </a:moveTo>
                    <a:cubicBezTo>
                      <a:pt x="61706" y="238570"/>
                      <a:pt x="125789" y="189318"/>
                      <a:pt x="152283" y="147766"/>
                    </a:cubicBezTo>
                    <a:cubicBezTo>
                      <a:pt x="152939" y="123412"/>
                      <a:pt x="152373" y="99036"/>
                      <a:pt x="150584" y="74738"/>
                    </a:cubicBezTo>
                    <a:cubicBezTo>
                      <a:pt x="150584" y="51415"/>
                      <a:pt x="150584" y="25374"/>
                      <a:pt x="151603" y="1598"/>
                    </a:cubicBezTo>
                    <a:cubicBezTo>
                      <a:pt x="151603" y="-3271"/>
                      <a:pt x="134733" y="4541"/>
                      <a:pt x="134733" y="4541"/>
                    </a:cubicBezTo>
                    <a:lnTo>
                      <a:pt x="103484" y="9750"/>
                    </a:lnTo>
                    <a:lnTo>
                      <a:pt x="0" y="27412"/>
                    </a:lnTo>
                    <a:cubicBezTo>
                      <a:pt x="6454" y="57721"/>
                      <a:pt x="9194" y="88710"/>
                      <a:pt x="8152" y="119687"/>
                    </a:cubicBezTo>
                    <a:cubicBezTo>
                      <a:pt x="7846" y="122971"/>
                      <a:pt x="7280" y="126231"/>
                      <a:pt x="6454" y="129424"/>
                    </a:cubicBezTo>
                    <a:cubicBezTo>
                      <a:pt x="6374" y="129945"/>
                      <a:pt x="6374" y="130489"/>
                      <a:pt x="6454" y="131009"/>
                    </a:cubicBezTo>
                    <a:cubicBezTo>
                      <a:pt x="2038" y="149351"/>
                      <a:pt x="-5435" y="217510"/>
                      <a:pt x="27739" y="227927"/>
                    </a:cubicBezTo>
                    <a:close/>
                  </a:path>
                </a:pathLst>
              </a:custGeom>
              <a:solidFill>
                <a:srgbClr val="D3766A"/>
              </a:solidFill>
              <a:ln w="11316" cap="flat">
                <a:noFill/>
                <a:prstDash val="solid"/>
                <a:miter/>
              </a:ln>
            </p:spPr>
            <p:txBody>
              <a:bodyPr rtlCol="0" anchor="ctr"/>
              <a:lstStyle/>
              <a:p>
                <a:endParaRPr lang="zh-CN" altLang="en-US"/>
              </a:p>
            </p:txBody>
          </p:sp>
          <p:sp>
            <p:nvSpPr>
              <p:cNvPr id="179" name="任意多边形: 形状 178">
                <a:extLst>
                  <a:ext uri="{FF2B5EF4-FFF2-40B4-BE49-F238E27FC236}">
                    <a16:creationId xmlns:a16="http://schemas.microsoft.com/office/drawing/2014/main" id="{BD4B6041-E335-97BF-B598-941AA4F5ECF2}"/>
                  </a:ext>
                </a:extLst>
              </p:cNvPr>
              <p:cNvSpPr/>
              <p:nvPr/>
            </p:nvSpPr>
            <p:spPr>
              <a:xfrm>
                <a:off x="8523055" y="2877487"/>
                <a:ext cx="143224" cy="123202"/>
              </a:xfrm>
              <a:custGeom>
                <a:avLst/>
                <a:gdLst>
                  <a:gd name="connsiteX0" fmla="*/ 6114 w 143224"/>
                  <a:gd name="connsiteY0" fmla="*/ 119675 h 123202"/>
                  <a:gd name="connsiteX1" fmla="*/ 6114 w 143224"/>
                  <a:gd name="connsiteY1" fmla="*/ 121260 h 123202"/>
                  <a:gd name="connsiteX2" fmla="*/ 21399 w 143224"/>
                  <a:gd name="connsiteY2" fmla="*/ 123071 h 123202"/>
                  <a:gd name="connsiteX3" fmla="*/ 143225 w 143224"/>
                  <a:gd name="connsiteY3" fmla="*/ 1132 h 123202"/>
                  <a:gd name="connsiteX4" fmla="*/ 103484 w 143224"/>
                  <a:gd name="connsiteY4" fmla="*/ 0 h 123202"/>
                  <a:gd name="connsiteX5" fmla="*/ 0 w 143224"/>
                  <a:gd name="connsiteY5" fmla="*/ 17662 h 123202"/>
                  <a:gd name="connsiteX6" fmla="*/ 8152 w 143224"/>
                  <a:gd name="connsiteY6" fmla="*/ 109938 h 123202"/>
                  <a:gd name="connsiteX7" fmla="*/ 6114 w 143224"/>
                  <a:gd name="connsiteY7" fmla="*/ 119675 h 12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24" h="123202">
                    <a:moveTo>
                      <a:pt x="6114" y="119675"/>
                    </a:moveTo>
                    <a:cubicBezTo>
                      <a:pt x="6035" y="120196"/>
                      <a:pt x="6035" y="120739"/>
                      <a:pt x="6114" y="121260"/>
                    </a:cubicBezTo>
                    <a:cubicBezTo>
                      <a:pt x="11152" y="122256"/>
                      <a:pt x="16270" y="122868"/>
                      <a:pt x="21399" y="123071"/>
                    </a:cubicBezTo>
                    <a:cubicBezTo>
                      <a:pt x="121939" y="127827"/>
                      <a:pt x="143225" y="1132"/>
                      <a:pt x="143225" y="1132"/>
                    </a:cubicBezTo>
                    <a:lnTo>
                      <a:pt x="103484" y="0"/>
                    </a:lnTo>
                    <a:lnTo>
                      <a:pt x="0" y="17662"/>
                    </a:lnTo>
                    <a:cubicBezTo>
                      <a:pt x="6454" y="47972"/>
                      <a:pt x="9194" y="78960"/>
                      <a:pt x="8152" y="109938"/>
                    </a:cubicBezTo>
                    <a:cubicBezTo>
                      <a:pt x="7733" y="113232"/>
                      <a:pt x="7054" y="116493"/>
                      <a:pt x="6114" y="119675"/>
                    </a:cubicBezTo>
                    <a:close/>
                  </a:path>
                </a:pathLst>
              </a:custGeom>
              <a:solidFill>
                <a:srgbClr val="263238"/>
              </a:solidFill>
              <a:ln w="11316" cap="flat">
                <a:noFill/>
                <a:prstDash val="solid"/>
                <a:miter/>
              </a:ln>
            </p:spPr>
            <p:txBody>
              <a:bodyPr rtlCol="0" anchor="ctr"/>
              <a:lstStyle/>
              <a:p>
                <a:endParaRPr lang="zh-CN" altLang="en-US"/>
              </a:p>
            </p:txBody>
          </p:sp>
          <p:sp>
            <p:nvSpPr>
              <p:cNvPr id="180" name="任意多边形: 形状 179">
                <a:extLst>
                  <a:ext uri="{FF2B5EF4-FFF2-40B4-BE49-F238E27FC236}">
                    <a16:creationId xmlns:a16="http://schemas.microsoft.com/office/drawing/2014/main" id="{6E3B186F-4720-1690-8567-0FF0B5E09FD2}"/>
                  </a:ext>
                </a:extLst>
              </p:cNvPr>
              <p:cNvSpPr/>
              <p:nvPr/>
            </p:nvSpPr>
            <p:spPr>
              <a:xfrm>
                <a:off x="8443415" y="2554441"/>
                <a:ext cx="303101" cy="398415"/>
              </a:xfrm>
              <a:custGeom>
                <a:avLst/>
                <a:gdLst>
                  <a:gd name="connsiteX0" fmla="*/ 6159 w 303101"/>
                  <a:gd name="connsiteY0" fmla="*/ 92980 h 398415"/>
                  <a:gd name="connsiteX1" fmla="*/ 58920 w 303101"/>
                  <a:gd name="connsiteY1" fmla="*/ 354295 h 398415"/>
                  <a:gd name="connsiteX2" fmla="*/ 280494 w 303101"/>
                  <a:gd name="connsiteY2" fmla="*/ 339576 h 398415"/>
                  <a:gd name="connsiteX3" fmla="*/ 242112 w 303101"/>
                  <a:gd name="connsiteY3" fmla="*/ 27765 h 398415"/>
                  <a:gd name="connsiteX4" fmla="*/ 6159 w 303101"/>
                  <a:gd name="connsiteY4" fmla="*/ 92980 h 398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101" h="398415">
                    <a:moveTo>
                      <a:pt x="6159" y="92980"/>
                    </a:moveTo>
                    <a:cubicBezTo>
                      <a:pt x="-12749" y="156158"/>
                      <a:pt x="13858" y="313875"/>
                      <a:pt x="58920" y="354295"/>
                    </a:cubicBezTo>
                    <a:cubicBezTo>
                      <a:pt x="124249" y="412944"/>
                      <a:pt x="230790" y="418038"/>
                      <a:pt x="280494" y="339576"/>
                    </a:cubicBezTo>
                    <a:cubicBezTo>
                      <a:pt x="328613" y="263605"/>
                      <a:pt x="292383" y="64448"/>
                      <a:pt x="242112" y="27765"/>
                    </a:cubicBezTo>
                    <a:cubicBezTo>
                      <a:pt x="168519" y="-26242"/>
                      <a:pt x="34238" y="139"/>
                      <a:pt x="6159" y="92980"/>
                    </a:cubicBezTo>
                    <a:close/>
                  </a:path>
                </a:pathLst>
              </a:custGeom>
              <a:solidFill>
                <a:srgbClr val="D3766A"/>
              </a:solidFill>
              <a:ln w="11316" cap="flat">
                <a:noFill/>
                <a:prstDash val="solid"/>
                <a:miter/>
              </a:ln>
            </p:spPr>
            <p:txBody>
              <a:bodyPr rtlCol="0" anchor="ctr"/>
              <a:lstStyle/>
              <a:p>
                <a:endParaRPr lang="zh-CN" altLang="en-US"/>
              </a:p>
            </p:txBody>
          </p:sp>
          <p:sp>
            <p:nvSpPr>
              <p:cNvPr id="181" name="任意多边形: 形状 180">
                <a:extLst>
                  <a:ext uri="{FF2B5EF4-FFF2-40B4-BE49-F238E27FC236}">
                    <a16:creationId xmlns:a16="http://schemas.microsoft.com/office/drawing/2014/main" id="{F8881B89-815F-11BE-313B-4F5626EAE004}"/>
                  </a:ext>
                </a:extLst>
              </p:cNvPr>
              <p:cNvSpPr/>
              <p:nvPr/>
            </p:nvSpPr>
            <p:spPr>
              <a:xfrm>
                <a:off x="8553285" y="2934777"/>
                <a:ext cx="11322" cy="11322"/>
              </a:xfrm>
              <a:custGeom>
                <a:avLst/>
                <a:gdLst>
                  <a:gd name="connsiteX0" fmla="*/ 0 w 11322"/>
                  <a:gd name="connsiteY0" fmla="*/ 0 h 11322"/>
                  <a:gd name="connsiteX1" fmla="*/ 0 w 11322"/>
                  <a:gd name="connsiteY1" fmla="*/ 0 h 11322"/>
                </a:gdLst>
                <a:ahLst/>
                <a:cxnLst>
                  <a:cxn ang="0">
                    <a:pos x="connsiteX0" y="connsiteY0"/>
                  </a:cxn>
                  <a:cxn ang="0">
                    <a:pos x="connsiteX1" y="connsiteY1"/>
                  </a:cxn>
                </a:cxnLst>
                <a:rect l="l" t="t" r="r" b="b"/>
                <a:pathLst>
                  <a:path w="11322" h="11322">
                    <a:moveTo>
                      <a:pt x="0" y="0"/>
                    </a:moveTo>
                    <a:lnTo>
                      <a:pt x="0" y="0"/>
                    </a:lnTo>
                  </a:path>
                </a:pathLst>
              </a:custGeom>
              <a:noFill/>
              <a:ln w="0" cap="rnd">
                <a:solidFill>
                  <a:srgbClr val="F4A69D"/>
                </a:solidFill>
                <a:prstDash val="solid"/>
                <a:round/>
              </a:ln>
            </p:spPr>
            <p:txBody>
              <a:bodyPr rtlCol="0" anchor="ctr"/>
              <a:lstStyle/>
              <a:p>
                <a:endParaRPr lang="zh-CN" altLang="en-US"/>
              </a:p>
            </p:txBody>
          </p:sp>
          <p:sp>
            <p:nvSpPr>
              <p:cNvPr id="182" name="任意多边形: 形状 181">
                <a:extLst>
                  <a:ext uri="{FF2B5EF4-FFF2-40B4-BE49-F238E27FC236}">
                    <a16:creationId xmlns:a16="http://schemas.microsoft.com/office/drawing/2014/main" id="{48CF1C00-DF8A-402B-3E50-CAEFD2BA969A}"/>
                  </a:ext>
                </a:extLst>
              </p:cNvPr>
              <p:cNvSpPr/>
              <p:nvPr/>
            </p:nvSpPr>
            <p:spPr>
              <a:xfrm>
                <a:off x="8594696" y="2750973"/>
                <a:ext cx="28152" cy="40186"/>
              </a:xfrm>
              <a:custGeom>
                <a:avLst/>
                <a:gdLst>
                  <a:gd name="connsiteX0" fmla="*/ 12708 w 28152"/>
                  <a:gd name="connsiteY0" fmla="*/ 46 h 40186"/>
                  <a:gd name="connsiteX1" fmla="*/ 16558 w 28152"/>
                  <a:gd name="connsiteY1" fmla="*/ 40126 h 40186"/>
                  <a:gd name="connsiteX2" fmla="*/ 12708 w 28152"/>
                  <a:gd name="connsiteY2" fmla="*/ 46 h 40186"/>
                </a:gdLst>
                <a:ahLst/>
                <a:cxnLst>
                  <a:cxn ang="0">
                    <a:pos x="connsiteX0" y="connsiteY0"/>
                  </a:cxn>
                  <a:cxn ang="0">
                    <a:pos x="connsiteX1" y="connsiteY1"/>
                  </a:cxn>
                  <a:cxn ang="0">
                    <a:pos x="connsiteX2" y="connsiteY2"/>
                  </a:cxn>
                </a:cxnLst>
                <a:rect l="l" t="t" r="r" b="b"/>
                <a:pathLst>
                  <a:path w="28152" h="40186">
                    <a:moveTo>
                      <a:pt x="12708" y="46"/>
                    </a:moveTo>
                    <a:cubicBezTo>
                      <a:pt x="-7219" y="1971"/>
                      <a:pt x="-2010" y="41938"/>
                      <a:pt x="16558" y="40126"/>
                    </a:cubicBezTo>
                    <a:cubicBezTo>
                      <a:pt x="35126" y="38315"/>
                      <a:pt x="29578" y="-1539"/>
                      <a:pt x="12708" y="46"/>
                    </a:cubicBezTo>
                    <a:close/>
                  </a:path>
                </a:pathLst>
              </a:custGeom>
              <a:solidFill>
                <a:srgbClr val="263238"/>
              </a:solidFill>
              <a:ln w="11316" cap="flat">
                <a:noFill/>
                <a:prstDash val="solid"/>
                <a:miter/>
              </a:ln>
            </p:spPr>
            <p:txBody>
              <a:bodyPr rtlCol="0" anchor="ctr"/>
              <a:lstStyle/>
              <a:p>
                <a:endParaRPr lang="zh-CN" altLang="en-US"/>
              </a:p>
            </p:txBody>
          </p:sp>
          <p:sp>
            <p:nvSpPr>
              <p:cNvPr id="183" name="任意多边形: 形状 182">
                <a:extLst>
                  <a:ext uri="{FF2B5EF4-FFF2-40B4-BE49-F238E27FC236}">
                    <a16:creationId xmlns:a16="http://schemas.microsoft.com/office/drawing/2014/main" id="{C381190C-21E6-547E-3D1E-DE5DC2D13853}"/>
                  </a:ext>
                </a:extLst>
              </p:cNvPr>
              <p:cNvSpPr/>
              <p:nvPr/>
            </p:nvSpPr>
            <p:spPr>
              <a:xfrm>
                <a:off x="8688775" y="2742519"/>
                <a:ext cx="28096" cy="40199"/>
              </a:xfrm>
              <a:custGeom>
                <a:avLst/>
                <a:gdLst>
                  <a:gd name="connsiteX0" fmla="*/ 10792 w 28096"/>
                  <a:gd name="connsiteY0" fmla="*/ 122 h 40199"/>
                  <a:gd name="connsiteX1" fmla="*/ 16113 w 28096"/>
                  <a:gd name="connsiteY1" fmla="*/ 40089 h 40199"/>
                  <a:gd name="connsiteX2" fmla="*/ 10792 w 28096"/>
                  <a:gd name="connsiteY2" fmla="*/ 122 h 40199"/>
                </a:gdLst>
                <a:ahLst/>
                <a:cxnLst>
                  <a:cxn ang="0">
                    <a:pos x="connsiteX0" y="connsiteY0"/>
                  </a:cxn>
                  <a:cxn ang="0">
                    <a:pos x="connsiteX1" y="connsiteY1"/>
                  </a:cxn>
                  <a:cxn ang="0">
                    <a:pos x="connsiteX2" y="connsiteY2"/>
                  </a:cxn>
                </a:cxnLst>
                <a:rect l="l" t="t" r="r" b="b"/>
                <a:pathLst>
                  <a:path w="28096" h="40199">
                    <a:moveTo>
                      <a:pt x="10792" y="122"/>
                    </a:moveTo>
                    <a:cubicBezTo>
                      <a:pt x="30719" y="-2483"/>
                      <a:pt x="34682" y="37598"/>
                      <a:pt x="16113" y="40089"/>
                    </a:cubicBezTo>
                    <a:cubicBezTo>
                      <a:pt x="-2455" y="42579"/>
                      <a:pt x="-5965" y="2386"/>
                      <a:pt x="10792" y="122"/>
                    </a:cubicBezTo>
                    <a:close/>
                  </a:path>
                </a:pathLst>
              </a:custGeom>
              <a:solidFill>
                <a:srgbClr val="263238"/>
              </a:solidFill>
              <a:ln w="11316" cap="flat">
                <a:noFill/>
                <a:prstDash val="solid"/>
                <a:miter/>
              </a:ln>
            </p:spPr>
            <p:txBody>
              <a:bodyPr rtlCol="0" anchor="ctr"/>
              <a:lstStyle/>
              <a:p>
                <a:endParaRPr lang="zh-CN" altLang="en-US"/>
              </a:p>
            </p:txBody>
          </p:sp>
          <p:sp>
            <p:nvSpPr>
              <p:cNvPr id="184" name="任意多边形: 形状 183">
                <a:extLst>
                  <a:ext uri="{FF2B5EF4-FFF2-40B4-BE49-F238E27FC236}">
                    <a16:creationId xmlns:a16="http://schemas.microsoft.com/office/drawing/2014/main" id="{CEF478C8-D58B-59E6-731A-77341299E7DD}"/>
                  </a:ext>
                </a:extLst>
              </p:cNvPr>
              <p:cNvSpPr/>
              <p:nvPr/>
            </p:nvSpPr>
            <p:spPr>
              <a:xfrm>
                <a:off x="8587124" y="2707361"/>
                <a:ext cx="35996" cy="19156"/>
              </a:xfrm>
              <a:custGeom>
                <a:avLst/>
                <a:gdLst>
                  <a:gd name="connsiteX0" fmla="*/ 5788 w 35996"/>
                  <a:gd name="connsiteY0" fmla="*/ 17051 h 19156"/>
                  <a:gd name="connsiteX1" fmla="*/ 19148 w 35996"/>
                  <a:gd name="connsiteY1" fmla="*/ 18523 h 19156"/>
                  <a:gd name="connsiteX2" fmla="*/ 32961 w 35996"/>
                  <a:gd name="connsiteY2" fmla="*/ 17504 h 19156"/>
                  <a:gd name="connsiteX3" fmla="*/ 35565 w 35996"/>
                  <a:gd name="connsiteY3" fmla="*/ 9465 h 19156"/>
                  <a:gd name="connsiteX4" fmla="*/ 20846 w 35996"/>
                  <a:gd name="connsiteY4" fmla="*/ 407 h 19156"/>
                  <a:gd name="connsiteX5" fmla="*/ 3184 w 35996"/>
                  <a:gd name="connsiteY5" fmla="*/ 3804 h 19156"/>
                  <a:gd name="connsiteX6" fmla="*/ 1304 w 35996"/>
                  <a:gd name="connsiteY6" fmla="*/ 14039 h 19156"/>
                  <a:gd name="connsiteX7" fmla="*/ 5788 w 35996"/>
                  <a:gd name="connsiteY7" fmla="*/ 17051 h 1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96" h="19156">
                    <a:moveTo>
                      <a:pt x="5788" y="17051"/>
                    </a:moveTo>
                    <a:cubicBezTo>
                      <a:pt x="10215" y="17764"/>
                      <a:pt x="14676" y="18251"/>
                      <a:pt x="19148" y="18523"/>
                    </a:cubicBezTo>
                    <a:cubicBezTo>
                      <a:pt x="23745" y="19632"/>
                      <a:pt x="28579" y="19281"/>
                      <a:pt x="32961" y="17504"/>
                    </a:cubicBezTo>
                    <a:cubicBezTo>
                      <a:pt x="35588" y="15760"/>
                      <a:pt x="36675" y="12420"/>
                      <a:pt x="35565" y="9465"/>
                    </a:cubicBezTo>
                    <a:cubicBezTo>
                      <a:pt x="32701" y="3974"/>
                      <a:pt x="27040" y="498"/>
                      <a:pt x="20846" y="407"/>
                    </a:cubicBezTo>
                    <a:cubicBezTo>
                      <a:pt x="14744" y="-714"/>
                      <a:pt x="8437" y="498"/>
                      <a:pt x="3184" y="3804"/>
                    </a:cubicBezTo>
                    <a:cubicBezTo>
                      <a:pt x="-167" y="6114"/>
                      <a:pt x="-1005" y="10699"/>
                      <a:pt x="1304" y="14039"/>
                    </a:cubicBezTo>
                    <a:cubicBezTo>
                      <a:pt x="2369" y="15579"/>
                      <a:pt x="3965" y="16655"/>
                      <a:pt x="5788" y="17051"/>
                    </a:cubicBezTo>
                    <a:close/>
                  </a:path>
                </a:pathLst>
              </a:custGeom>
              <a:solidFill>
                <a:srgbClr val="263238"/>
              </a:solidFill>
              <a:ln w="11316" cap="flat">
                <a:noFill/>
                <a:prstDash val="solid"/>
                <a:miter/>
              </a:ln>
            </p:spPr>
            <p:txBody>
              <a:bodyPr rtlCol="0" anchor="ctr"/>
              <a:lstStyle/>
              <a:p>
                <a:endParaRPr lang="zh-CN" altLang="en-US"/>
              </a:p>
            </p:txBody>
          </p:sp>
          <p:sp>
            <p:nvSpPr>
              <p:cNvPr id="185" name="任意多边形: 形状 184">
                <a:extLst>
                  <a:ext uri="{FF2B5EF4-FFF2-40B4-BE49-F238E27FC236}">
                    <a16:creationId xmlns:a16="http://schemas.microsoft.com/office/drawing/2014/main" id="{BC6BCFB9-EBF3-69FF-E35C-0BDF94A9E7D6}"/>
                  </a:ext>
                </a:extLst>
              </p:cNvPr>
              <p:cNvSpPr/>
              <p:nvPr/>
            </p:nvSpPr>
            <p:spPr>
              <a:xfrm>
                <a:off x="8683028" y="2705279"/>
                <a:ext cx="34666" cy="22255"/>
              </a:xfrm>
              <a:custGeom>
                <a:avLst/>
                <a:gdLst>
                  <a:gd name="connsiteX0" fmla="*/ 30804 w 34666"/>
                  <a:gd name="connsiteY0" fmla="*/ 14490 h 22255"/>
                  <a:gd name="connsiteX1" fmla="*/ 18350 w 34666"/>
                  <a:gd name="connsiteY1" fmla="*/ 19472 h 22255"/>
                  <a:gd name="connsiteX2" fmla="*/ 4650 w 34666"/>
                  <a:gd name="connsiteY2" fmla="*/ 22076 h 22255"/>
                  <a:gd name="connsiteX3" fmla="*/ 8 w 34666"/>
                  <a:gd name="connsiteY3" fmla="*/ 15057 h 22255"/>
                  <a:gd name="connsiteX4" fmla="*/ 11896 w 34666"/>
                  <a:gd name="connsiteY4" fmla="*/ 2376 h 22255"/>
                  <a:gd name="connsiteX5" fmla="*/ 29898 w 34666"/>
                  <a:gd name="connsiteY5" fmla="*/ 1130 h 22255"/>
                  <a:gd name="connsiteX6" fmla="*/ 34190 w 34666"/>
                  <a:gd name="connsiteY6" fmla="*/ 10607 h 22255"/>
                  <a:gd name="connsiteX7" fmla="*/ 30804 w 34666"/>
                  <a:gd name="connsiteY7" fmla="*/ 14490 h 2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66" h="22255">
                    <a:moveTo>
                      <a:pt x="30804" y="14490"/>
                    </a:moveTo>
                    <a:cubicBezTo>
                      <a:pt x="26728" y="16528"/>
                      <a:pt x="22539" y="17774"/>
                      <a:pt x="18350" y="19472"/>
                    </a:cubicBezTo>
                    <a:cubicBezTo>
                      <a:pt x="14172" y="21759"/>
                      <a:pt x="9371" y="22676"/>
                      <a:pt x="4650" y="22076"/>
                    </a:cubicBezTo>
                    <a:cubicBezTo>
                      <a:pt x="1740" y="21001"/>
                      <a:pt x="-139" y="18159"/>
                      <a:pt x="8" y="15057"/>
                    </a:cubicBezTo>
                    <a:cubicBezTo>
                      <a:pt x="1435" y="9011"/>
                      <a:pt x="5964" y="4187"/>
                      <a:pt x="11896" y="2376"/>
                    </a:cubicBezTo>
                    <a:cubicBezTo>
                      <a:pt x="17523" y="-285"/>
                      <a:pt x="23954" y="-726"/>
                      <a:pt x="29898" y="1130"/>
                    </a:cubicBezTo>
                    <a:cubicBezTo>
                      <a:pt x="33703" y="2568"/>
                      <a:pt x="35627" y="6814"/>
                      <a:pt x="34190" y="10607"/>
                    </a:cubicBezTo>
                    <a:cubicBezTo>
                      <a:pt x="33567" y="12271"/>
                      <a:pt x="32367" y="13653"/>
                      <a:pt x="30804" y="14490"/>
                    </a:cubicBezTo>
                    <a:close/>
                  </a:path>
                </a:pathLst>
              </a:custGeom>
              <a:solidFill>
                <a:srgbClr val="263238"/>
              </a:solidFill>
              <a:ln w="11316" cap="flat">
                <a:noFill/>
                <a:prstDash val="solid"/>
                <a:miter/>
              </a:ln>
            </p:spPr>
            <p:txBody>
              <a:bodyPr rtlCol="0" anchor="ctr"/>
              <a:lstStyle/>
              <a:p>
                <a:endParaRPr lang="zh-CN" altLang="en-US"/>
              </a:p>
            </p:txBody>
          </p:sp>
          <p:sp>
            <p:nvSpPr>
              <p:cNvPr id="186" name="任意多边形: 形状 185">
                <a:extLst>
                  <a:ext uri="{FF2B5EF4-FFF2-40B4-BE49-F238E27FC236}">
                    <a16:creationId xmlns:a16="http://schemas.microsoft.com/office/drawing/2014/main" id="{5AD6FF53-6675-FF08-681D-6E3524AC5F02}"/>
                  </a:ext>
                </a:extLst>
              </p:cNvPr>
              <p:cNvSpPr/>
              <p:nvPr/>
            </p:nvSpPr>
            <p:spPr>
              <a:xfrm>
                <a:off x="8618154" y="2858534"/>
                <a:ext cx="24575" cy="14061"/>
              </a:xfrm>
              <a:custGeom>
                <a:avLst/>
                <a:gdLst>
                  <a:gd name="connsiteX0" fmla="*/ 1818 w 24575"/>
                  <a:gd name="connsiteY0" fmla="*/ 272 h 14061"/>
                  <a:gd name="connsiteX1" fmla="*/ 10763 w 24575"/>
                  <a:gd name="connsiteY1" fmla="*/ 9329 h 14061"/>
                  <a:gd name="connsiteX2" fmla="*/ 24576 w 24575"/>
                  <a:gd name="connsiteY2" fmla="*/ 8650 h 14061"/>
                  <a:gd name="connsiteX3" fmla="*/ 24576 w 24575"/>
                  <a:gd name="connsiteY3" fmla="*/ 9443 h 14061"/>
                  <a:gd name="connsiteX4" fmla="*/ 7706 w 24575"/>
                  <a:gd name="connsiteY4" fmla="*/ 13292 h 14061"/>
                  <a:gd name="connsiteX5" fmla="*/ 7 w 24575"/>
                  <a:gd name="connsiteY5" fmla="*/ 611 h 14061"/>
                  <a:gd name="connsiteX6" fmla="*/ 1818 w 24575"/>
                  <a:gd name="connsiteY6" fmla="*/ 272 h 14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75" h="14061">
                    <a:moveTo>
                      <a:pt x="1818" y="272"/>
                    </a:moveTo>
                    <a:cubicBezTo>
                      <a:pt x="4196" y="3668"/>
                      <a:pt x="6460" y="8197"/>
                      <a:pt x="10763" y="9329"/>
                    </a:cubicBezTo>
                    <a:cubicBezTo>
                      <a:pt x="15360" y="10054"/>
                      <a:pt x="20070" y="9816"/>
                      <a:pt x="24576" y="8650"/>
                    </a:cubicBezTo>
                    <a:lnTo>
                      <a:pt x="24576" y="9443"/>
                    </a:lnTo>
                    <a:cubicBezTo>
                      <a:pt x="20047" y="13643"/>
                      <a:pt x="13616" y="15115"/>
                      <a:pt x="7706" y="13292"/>
                    </a:cubicBezTo>
                    <a:cubicBezTo>
                      <a:pt x="2860" y="10960"/>
                      <a:pt x="-163" y="5989"/>
                      <a:pt x="7" y="611"/>
                    </a:cubicBezTo>
                    <a:cubicBezTo>
                      <a:pt x="460" y="-68"/>
                      <a:pt x="1479" y="-181"/>
                      <a:pt x="1818" y="272"/>
                    </a:cubicBezTo>
                    <a:close/>
                  </a:path>
                </a:pathLst>
              </a:custGeom>
              <a:solidFill>
                <a:srgbClr val="263238"/>
              </a:solidFill>
              <a:ln w="11316" cap="flat">
                <a:noFill/>
                <a:prstDash val="solid"/>
                <a:miter/>
              </a:ln>
            </p:spPr>
            <p:txBody>
              <a:bodyPr rtlCol="0" anchor="ctr"/>
              <a:lstStyle/>
              <a:p>
                <a:endParaRPr lang="zh-CN" altLang="en-US"/>
              </a:p>
            </p:txBody>
          </p:sp>
          <p:sp>
            <p:nvSpPr>
              <p:cNvPr id="187" name="任意多边形: 形状 186">
                <a:extLst>
                  <a:ext uri="{FF2B5EF4-FFF2-40B4-BE49-F238E27FC236}">
                    <a16:creationId xmlns:a16="http://schemas.microsoft.com/office/drawing/2014/main" id="{C34242F1-18B2-7B29-5E20-236836CC4360}"/>
                  </a:ext>
                </a:extLst>
              </p:cNvPr>
              <p:cNvSpPr/>
              <p:nvPr/>
            </p:nvSpPr>
            <p:spPr>
              <a:xfrm>
                <a:off x="8629101" y="2739164"/>
                <a:ext cx="63106" cy="102734"/>
              </a:xfrm>
              <a:custGeom>
                <a:avLst/>
                <a:gdLst>
                  <a:gd name="connsiteX0" fmla="*/ 42047 w 63106"/>
                  <a:gd name="connsiteY0" fmla="*/ 73108 h 102734"/>
                  <a:gd name="connsiteX1" fmla="*/ 45897 w 63106"/>
                  <a:gd name="connsiteY1" fmla="*/ 100054 h 102734"/>
                  <a:gd name="connsiteX2" fmla="*/ 40915 w 63106"/>
                  <a:gd name="connsiteY2" fmla="*/ 101639 h 102734"/>
                  <a:gd name="connsiteX3" fmla="*/ 40915 w 63106"/>
                  <a:gd name="connsiteY3" fmla="*/ 101639 h 102734"/>
                  <a:gd name="connsiteX4" fmla="*/ 269 w 63106"/>
                  <a:gd name="connsiteY4" fmla="*/ 88279 h 102734"/>
                  <a:gd name="connsiteX5" fmla="*/ 1514 w 63106"/>
                  <a:gd name="connsiteY5" fmla="*/ 87034 h 102734"/>
                  <a:gd name="connsiteX6" fmla="*/ 39556 w 63106"/>
                  <a:gd name="connsiteY6" fmla="*/ 95978 h 102734"/>
                  <a:gd name="connsiteX7" fmla="*/ 34009 w 63106"/>
                  <a:gd name="connsiteY7" fmla="*/ 64729 h 102734"/>
                  <a:gd name="connsiteX8" fmla="*/ 53936 w 63106"/>
                  <a:gd name="connsiteY8" fmla="*/ 68239 h 102734"/>
                  <a:gd name="connsiteX9" fmla="*/ 41142 w 63106"/>
                  <a:gd name="connsiteY9" fmla="*/ 1212 h 102734"/>
                  <a:gd name="connsiteX10" fmla="*/ 42421 w 63106"/>
                  <a:gd name="connsiteY10" fmla="*/ 1 h 102734"/>
                  <a:gd name="connsiteX11" fmla="*/ 43406 w 63106"/>
                  <a:gd name="connsiteY11" fmla="*/ 533 h 102734"/>
                  <a:gd name="connsiteX12" fmla="*/ 63107 w 63106"/>
                  <a:gd name="connsiteY12" fmla="*/ 75146 h 102734"/>
                  <a:gd name="connsiteX13" fmla="*/ 42047 w 63106"/>
                  <a:gd name="connsiteY13" fmla="*/ 73108 h 10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3106" h="102734">
                    <a:moveTo>
                      <a:pt x="42047" y="73108"/>
                    </a:moveTo>
                    <a:cubicBezTo>
                      <a:pt x="42047" y="73108"/>
                      <a:pt x="45444" y="91336"/>
                      <a:pt x="45897" y="100054"/>
                    </a:cubicBezTo>
                    <a:cubicBezTo>
                      <a:pt x="45897" y="100847"/>
                      <a:pt x="43859" y="101300"/>
                      <a:pt x="40915" y="101639"/>
                    </a:cubicBezTo>
                    <a:lnTo>
                      <a:pt x="40915" y="101639"/>
                    </a:lnTo>
                    <a:cubicBezTo>
                      <a:pt x="25936" y="105172"/>
                      <a:pt x="10232" y="100009"/>
                      <a:pt x="269" y="88279"/>
                    </a:cubicBezTo>
                    <a:cubicBezTo>
                      <a:pt x="-411" y="87487"/>
                      <a:pt x="269" y="86468"/>
                      <a:pt x="1514" y="87034"/>
                    </a:cubicBezTo>
                    <a:cubicBezTo>
                      <a:pt x="12916" y="94008"/>
                      <a:pt x="26242" y="97145"/>
                      <a:pt x="39556" y="95978"/>
                    </a:cubicBezTo>
                    <a:cubicBezTo>
                      <a:pt x="39556" y="93488"/>
                      <a:pt x="32650" y="64616"/>
                      <a:pt x="34009" y="64729"/>
                    </a:cubicBezTo>
                    <a:cubicBezTo>
                      <a:pt x="39783" y="65409"/>
                      <a:pt x="50086" y="67447"/>
                      <a:pt x="53936" y="68239"/>
                    </a:cubicBezTo>
                    <a:cubicBezTo>
                      <a:pt x="51898" y="56351"/>
                      <a:pt x="44652" y="22951"/>
                      <a:pt x="41142" y="1212"/>
                    </a:cubicBezTo>
                    <a:cubicBezTo>
                      <a:pt x="41164" y="522"/>
                      <a:pt x="41730" y="-22"/>
                      <a:pt x="42421" y="1"/>
                    </a:cubicBezTo>
                    <a:cubicBezTo>
                      <a:pt x="42817" y="12"/>
                      <a:pt x="43180" y="216"/>
                      <a:pt x="43406" y="533"/>
                    </a:cubicBezTo>
                    <a:cubicBezTo>
                      <a:pt x="51581" y="24955"/>
                      <a:pt x="58170" y="49875"/>
                      <a:pt x="63107" y="75146"/>
                    </a:cubicBezTo>
                    <a:cubicBezTo>
                      <a:pt x="63107" y="77184"/>
                      <a:pt x="45557" y="74466"/>
                      <a:pt x="42047" y="73108"/>
                    </a:cubicBezTo>
                    <a:close/>
                  </a:path>
                </a:pathLst>
              </a:custGeom>
              <a:solidFill>
                <a:srgbClr val="263238"/>
              </a:solidFill>
              <a:ln w="11316" cap="flat">
                <a:noFill/>
                <a:prstDash val="solid"/>
                <a:miter/>
              </a:ln>
            </p:spPr>
            <p:txBody>
              <a:bodyPr rtlCol="0" anchor="ctr"/>
              <a:lstStyle/>
              <a:p>
                <a:endParaRPr lang="zh-CN" altLang="en-US"/>
              </a:p>
            </p:txBody>
          </p:sp>
          <p:sp>
            <p:nvSpPr>
              <p:cNvPr id="188" name="任意多边形: 形状 187">
                <a:extLst>
                  <a:ext uri="{FF2B5EF4-FFF2-40B4-BE49-F238E27FC236}">
                    <a16:creationId xmlns:a16="http://schemas.microsoft.com/office/drawing/2014/main" id="{88EEF423-AE47-EB40-27CF-DAAAA4ADF4A6}"/>
                  </a:ext>
                </a:extLst>
              </p:cNvPr>
              <p:cNvSpPr/>
              <p:nvPr/>
            </p:nvSpPr>
            <p:spPr>
              <a:xfrm>
                <a:off x="8625746" y="2826538"/>
                <a:ext cx="42797" cy="30940"/>
              </a:xfrm>
              <a:custGeom>
                <a:avLst/>
                <a:gdLst>
                  <a:gd name="connsiteX0" fmla="*/ 42798 w 42797"/>
                  <a:gd name="connsiteY0" fmla="*/ 9850 h 30940"/>
                  <a:gd name="connsiteX1" fmla="*/ 24909 w 42797"/>
                  <a:gd name="connsiteY1" fmla="*/ 28079 h 30940"/>
                  <a:gd name="connsiteX2" fmla="*/ 11322 w 42797"/>
                  <a:gd name="connsiteY2" fmla="*/ 30796 h 30940"/>
                  <a:gd name="connsiteX3" fmla="*/ 0 w 42797"/>
                  <a:gd name="connsiteY3" fmla="*/ 12568 h 30940"/>
                  <a:gd name="connsiteX4" fmla="*/ 2717 w 42797"/>
                  <a:gd name="connsiteY4" fmla="*/ 0 h 30940"/>
                  <a:gd name="connsiteX5" fmla="*/ 42798 w 42797"/>
                  <a:gd name="connsiteY5" fmla="*/ 9850 h 3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797" h="30940">
                    <a:moveTo>
                      <a:pt x="42798" y="9850"/>
                    </a:moveTo>
                    <a:cubicBezTo>
                      <a:pt x="38495" y="17357"/>
                      <a:pt x="32336" y="23641"/>
                      <a:pt x="24909" y="28079"/>
                    </a:cubicBezTo>
                    <a:cubicBezTo>
                      <a:pt x="20776" y="30377"/>
                      <a:pt x="16021" y="31328"/>
                      <a:pt x="11322" y="30796"/>
                    </a:cubicBezTo>
                    <a:cubicBezTo>
                      <a:pt x="1019" y="29551"/>
                      <a:pt x="0" y="20493"/>
                      <a:pt x="0" y="12568"/>
                    </a:cubicBezTo>
                    <a:cubicBezTo>
                      <a:pt x="408" y="8288"/>
                      <a:pt x="1325" y="4065"/>
                      <a:pt x="2717" y="0"/>
                    </a:cubicBezTo>
                    <a:cubicBezTo>
                      <a:pt x="14674" y="7495"/>
                      <a:pt x="28724" y="10948"/>
                      <a:pt x="42798" y="9850"/>
                    </a:cubicBezTo>
                    <a:close/>
                  </a:path>
                </a:pathLst>
              </a:custGeom>
              <a:solidFill>
                <a:srgbClr val="263238"/>
              </a:solidFill>
              <a:ln w="11316" cap="flat">
                <a:noFill/>
                <a:prstDash val="solid"/>
                <a:miter/>
              </a:ln>
            </p:spPr>
            <p:txBody>
              <a:bodyPr rtlCol="0" anchor="ctr"/>
              <a:lstStyle/>
              <a:p>
                <a:endParaRPr lang="zh-CN" altLang="en-US"/>
              </a:p>
            </p:txBody>
          </p:sp>
          <p:sp>
            <p:nvSpPr>
              <p:cNvPr id="189" name="任意多边形: 形状 188">
                <a:extLst>
                  <a:ext uri="{FF2B5EF4-FFF2-40B4-BE49-F238E27FC236}">
                    <a16:creationId xmlns:a16="http://schemas.microsoft.com/office/drawing/2014/main" id="{E7802A72-64F5-16C3-3DB3-2B91045FF111}"/>
                  </a:ext>
                </a:extLst>
              </p:cNvPr>
              <p:cNvSpPr/>
              <p:nvPr/>
            </p:nvSpPr>
            <p:spPr>
              <a:xfrm>
                <a:off x="8625633" y="2838936"/>
                <a:ext cx="24908" cy="18541"/>
              </a:xfrm>
              <a:custGeom>
                <a:avLst/>
                <a:gdLst>
                  <a:gd name="connsiteX0" fmla="*/ 24909 w 24908"/>
                  <a:gd name="connsiteY0" fmla="*/ 15680 h 18541"/>
                  <a:gd name="connsiteX1" fmla="*/ 11322 w 24908"/>
                  <a:gd name="connsiteY1" fmla="*/ 18398 h 18541"/>
                  <a:gd name="connsiteX2" fmla="*/ 0 w 24908"/>
                  <a:gd name="connsiteY2" fmla="*/ 169 h 18541"/>
                  <a:gd name="connsiteX3" fmla="*/ 24909 w 24908"/>
                  <a:gd name="connsiteY3" fmla="*/ 15680 h 18541"/>
                </a:gdLst>
                <a:ahLst/>
                <a:cxnLst>
                  <a:cxn ang="0">
                    <a:pos x="connsiteX0" y="connsiteY0"/>
                  </a:cxn>
                  <a:cxn ang="0">
                    <a:pos x="connsiteX1" y="connsiteY1"/>
                  </a:cxn>
                  <a:cxn ang="0">
                    <a:pos x="connsiteX2" y="connsiteY2"/>
                  </a:cxn>
                  <a:cxn ang="0">
                    <a:pos x="connsiteX3" y="connsiteY3"/>
                  </a:cxn>
                </a:cxnLst>
                <a:rect l="l" t="t" r="r" b="b"/>
                <a:pathLst>
                  <a:path w="24908" h="18541">
                    <a:moveTo>
                      <a:pt x="24909" y="15680"/>
                    </a:moveTo>
                    <a:cubicBezTo>
                      <a:pt x="20776" y="17979"/>
                      <a:pt x="16021" y="18930"/>
                      <a:pt x="11322" y="18398"/>
                    </a:cubicBezTo>
                    <a:cubicBezTo>
                      <a:pt x="1019" y="17152"/>
                      <a:pt x="0" y="8094"/>
                      <a:pt x="0" y="169"/>
                    </a:cubicBezTo>
                    <a:cubicBezTo>
                      <a:pt x="10914" y="-1144"/>
                      <a:pt x="21274" y="5309"/>
                      <a:pt x="24909" y="15680"/>
                    </a:cubicBezTo>
                    <a:close/>
                  </a:path>
                </a:pathLst>
              </a:custGeom>
              <a:solidFill>
                <a:srgbClr val="FF9BBC"/>
              </a:solidFill>
              <a:ln w="11316" cap="flat">
                <a:noFill/>
                <a:prstDash val="solid"/>
                <a:miter/>
              </a:ln>
            </p:spPr>
            <p:txBody>
              <a:bodyPr rtlCol="0" anchor="ctr"/>
              <a:lstStyle/>
              <a:p>
                <a:endParaRPr lang="zh-CN" altLang="en-US"/>
              </a:p>
            </p:txBody>
          </p:sp>
          <p:sp>
            <p:nvSpPr>
              <p:cNvPr id="190" name="任意多边形: 形状 189">
                <a:extLst>
                  <a:ext uri="{FF2B5EF4-FFF2-40B4-BE49-F238E27FC236}">
                    <a16:creationId xmlns:a16="http://schemas.microsoft.com/office/drawing/2014/main" id="{343E35AA-4937-7A1C-FD1B-93C189A47BA1}"/>
                  </a:ext>
                </a:extLst>
              </p:cNvPr>
              <p:cNvSpPr/>
              <p:nvPr/>
            </p:nvSpPr>
            <p:spPr>
              <a:xfrm>
                <a:off x="8405910" y="2526614"/>
                <a:ext cx="348768" cy="243991"/>
              </a:xfrm>
              <a:custGeom>
                <a:avLst/>
                <a:gdLst>
                  <a:gd name="connsiteX0" fmla="*/ 50005 w 348768"/>
                  <a:gd name="connsiteY0" fmla="*/ 243992 h 243991"/>
                  <a:gd name="connsiteX1" fmla="*/ 100502 w 348768"/>
                  <a:gd name="connsiteY1" fmla="*/ 167114 h 243991"/>
                  <a:gd name="connsiteX2" fmla="*/ 183606 w 348768"/>
                  <a:gd name="connsiteY2" fmla="*/ 100654 h 243991"/>
                  <a:gd name="connsiteX3" fmla="*/ 306678 w 348768"/>
                  <a:gd name="connsiteY3" fmla="*/ 124996 h 243991"/>
                  <a:gd name="connsiteX4" fmla="*/ 343474 w 348768"/>
                  <a:gd name="connsiteY4" fmla="*/ 31023 h 243991"/>
                  <a:gd name="connsiteX5" fmla="*/ 307470 w 348768"/>
                  <a:gd name="connsiteY5" fmla="*/ 42345 h 243991"/>
                  <a:gd name="connsiteX6" fmla="*/ 294789 w 348768"/>
                  <a:gd name="connsiteY6" fmla="*/ 4189 h 243991"/>
                  <a:gd name="connsiteX7" fmla="*/ 275429 w 348768"/>
                  <a:gd name="connsiteY7" fmla="*/ 21625 h 243991"/>
                  <a:gd name="connsiteX8" fmla="*/ 142394 w 348768"/>
                  <a:gd name="connsiteY8" fmla="*/ 0 h 243991"/>
                  <a:gd name="connsiteX9" fmla="*/ 47627 w 348768"/>
                  <a:gd name="connsiteY9" fmla="*/ 65555 h 243991"/>
                  <a:gd name="connsiteX10" fmla="*/ 2339 w 348768"/>
                  <a:gd name="connsiteY10" fmla="*/ 96465 h 243991"/>
                  <a:gd name="connsiteX11" fmla="*/ 50005 w 348768"/>
                  <a:gd name="connsiteY11" fmla="*/ 243992 h 24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768" h="243991">
                    <a:moveTo>
                      <a:pt x="50005" y="243992"/>
                    </a:moveTo>
                    <a:cubicBezTo>
                      <a:pt x="92237" y="243992"/>
                      <a:pt x="100502" y="167114"/>
                      <a:pt x="100502" y="167114"/>
                    </a:cubicBezTo>
                    <a:cubicBezTo>
                      <a:pt x="100502" y="167114"/>
                      <a:pt x="173076" y="155792"/>
                      <a:pt x="183606" y="100654"/>
                    </a:cubicBezTo>
                    <a:cubicBezTo>
                      <a:pt x="183606" y="100654"/>
                      <a:pt x="252445" y="144697"/>
                      <a:pt x="306678" y="124996"/>
                    </a:cubicBezTo>
                    <a:cubicBezTo>
                      <a:pt x="360910" y="105296"/>
                      <a:pt x="349475" y="44156"/>
                      <a:pt x="343474" y="31023"/>
                    </a:cubicBezTo>
                    <a:cubicBezTo>
                      <a:pt x="337474" y="17889"/>
                      <a:pt x="307470" y="42345"/>
                      <a:pt x="307470" y="42345"/>
                    </a:cubicBezTo>
                    <a:cubicBezTo>
                      <a:pt x="307470" y="42345"/>
                      <a:pt x="304074" y="7699"/>
                      <a:pt x="294789" y="4189"/>
                    </a:cubicBezTo>
                    <a:cubicBezTo>
                      <a:pt x="285505" y="679"/>
                      <a:pt x="275429" y="21625"/>
                      <a:pt x="275429" y="21625"/>
                    </a:cubicBezTo>
                    <a:cubicBezTo>
                      <a:pt x="232427" y="7767"/>
                      <a:pt x="187569" y="476"/>
                      <a:pt x="142394" y="0"/>
                    </a:cubicBezTo>
                    <a:cubicBezTo>
                      <a:pt x="78990" y="1698"/>
                      <a:pt x="47627" y="65555"/>
                      <a:pt x="47627" y="65555"/>
                    </a:cubicBezTo>
                    <a:cubicBezTo>
                      <a:pt x="47627" y="65555"/>
                      <a:pt x="13661" y="72688"/>
                      <a:pt x="2339" y="96465"/>
                    </a:cubicBezTo>
                    <a:cubicBezTo>
                      <a:pt x="-8983" y="120241"/>
                      <a:pt x="23058" y="244105"/>
                      <a:pt x="50005" y="243992"/>
                    </a:cubicBezTo>
                    <a:close/>
                  </a:path>
                </a:pathLst>
              </a:custGeom>
              <a:solidFill>
                <a:srgbClr val="263238"/>
              </a:solidFill>
              <a:ln w="11316" cap="flat">
                <a:noFill/>
                <a:prstDash val="solid"/>
                <a:miter/>
              </a:ln>
            </p:spPr>
            <p:txBody>
              <a:bodyPr rtlCol="0" anchor="ctr"/>
              <a:lstStyle/>
              <a:p>
                <a:endParaRPr lang="zh-CN" altLang="en-US"/>
              </a:p>
            </p:txBody>
          </p:sp>
          <p:sp>
            <p:nvSpPr>
              <p:cNvPr id="191" name="任意多边形: 形状 190">
                <a:extLst>
                  <a:ext uri="{FF2B5EF4-FFF2-40B4-BE49-F238E27FC236}">
                    <a16:creationId xmlns:a16="http://schemas.microsoft.com/office/drawing/2014/main" id="{4DBD5307-F538-5970-3C44-4F05D8D7E3DD}"/>
                  </a:ext>
                </a:extLst>
              </p:cNvPr>
              <p:cNvSpPr/>
              <p:nvPr/>
            </p:nvSpPr>
            <p:spPr>
              <a:xfrm>
                <a:off x="8487950" y="2610228"/>
                <a:ext cx="104282" cy="90697"/>
              </a:xfrm>
              <a:custGeom>
                <a:avLst/>
                <a:gdLst>
                  <a:gd name="connsiteX0" fmla="*/ 1365 w 104282"/>
                  <a:gd name="connsiteY0" fmla="*/ 84067 h 90697"/>
                  <a:gd name="connsiteX1" fmla="*/ 103264 w 104282"/>
                  <a:gd name="connsiteY1" fmla="*/ 510 h 90697"/>
                  <a:gd name="connsiteX2" fmla="*/ 104283 w 104282"/>
                  <a:gd name="connsiteY2" fmla="*/ 510 h 90697"/>
                  <a:gd name="connsiteX3" fmla="*/ 1138 w 104282"/>
                  <a:gd name="connsiteY3" fmla="*/ 86558 h 90697"/>
                  <a:gd name="connsiteX4" fmla="*/ 6 w 104282"/>
                  <a:gd name="connsiteY4" fmla="*/ 85199 h 90697"/>
                  <a:gd name="connsiteX5" fmla="*/ 1365 w 104282"/>
                  <a:gd name="connsiteY5" fmla="*/ 84067 h 9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282" h="90697">
                    <a:moveTo>
                      <a:pt x="1365" y="84067"/>
                    </a:moveTo>
                    <a:cubicBezTo>
                      <a:pt x="57975" y="91539"/>
                      <a:pt x="94772" y="54290"/>
                      <a:pt x="103264" y="510"/>
                    </a:cubicBezTo>
                    <a:cubicBezTo>
                      <a:pt x="103264" y="-170"/>
                      <a:pt x="104283" y="-170"/>
                      <a:pt x="104283" y="510"/>
                    </a:cubicBezTo>
                    <a:cubicBezTo>
                      <a:pt x="102698" y="50667"/>
                      <a:pt x="55824" y="106485"/>
                      <a:pt x="1138" y="86558"/>
                    </a:cubicBezTo>
                    <a:cubicBezTo>
                      <a:pt x="448" y="86490"/>
                      <a:pt x="-62" y="85890"/>
                      <a:pt x="6" y="85199"/>
                    </a:cubicBezTo>
                    <a:cubicBezTo>
                      <a:pt x="74" y="84508"/>
                      <a:pt x="674" y="83999"/>
                      <a:pt x="1365" y="84067"/>
                    </a:cubicBezTo>
                    <a:close/>
                  </a:path>
                </a:pathLst>
              </a:custGeom>
              <a:solidFill>
                <a:srgbClr val="263238"/>
              </a:solidFill>
              <a:ln w="11316" cap="flat">
                <a:noFill/>
                <a:prstDash val="solid"/>
                <a:miter/>
              </a:ln>
            </p:spPr>
            <p:txBody>
              <a:bodyPr rtlCol="0" anchor="ctr"/>
              <a:lstStyle/>
              <a:p>
                <a:endParaRPr lang="zh-CN" altLang="en-US"/>
              </a:p>
            </p:txBody>
          </p:sp>
          <p:sp>
            <p:nvSpPr>
              <p:cNvPr id="192" name="任意多边形: 形状 191">
                <a:extLst>
                  <a:ext uri="{FF2B5EF4-FFF2-40B4-BE49-F238E27FC236}">
                    <a16:creationId xmlns:a16="http://schemas.microsoft.com/office/drawing/2014/main" id="{55E9BA1F-7CFF-DFDC-7C7F-75B07C5506C8}"/>
                  </a:ext>
                </a:extLst>
              </p:cNvPr>
              <p:cNvSpPr/>
              <p:nvPr/>
            </p:nvSpPr>
            <p:spPr>
              <a:xfrm>
                <a:off x="8396696" y="2591037"/>
                <a:ext cx="58853" cy="178306"/>
              </a:xfrm>
              <a:custGeom>
                <a:avLst/>
                <a:gdLst>
                  <a:gd name="connsiteX0" fmla="*/ 58426 w 58853"/>
                  <a:gd name="connsiteY0" fmla="*/ 0 h 178306"/>
                  <a:gd name="connsiteX1" fmla="*/ 58426 w 58853"/>
                  <a:gd name="connsiteY1" fmla="*/ 1132 h 178306"/>
                  <a:gd name="connsiteX2" fmla="*/ 13138 w 58853"/>
                  <a:gd name="connsiteY2" fmla="*/ 28192 h 178306"/>
                  <a:gd name="connsiteX3" fmla="*/ 7590 w 58853"/>
                  <a:gd name="connsiteY3" fmla="*/ 87746 h 178306"/>
                  <a:gd name="connsiteX4" fmla="*/ 58200 w 58853"/>
                  <a:gd name="connsiteY4" fmla="*/ 175719 h 178306"/>
                  <a:gd name="connsiteX5" fmla="*/ 56502 w 58853"/>
                  <a:gd name="connsiteY5" fmla="*/ 178097 h 178306"/>
                  <a:gd name="connsiteX6" fmla="*/ 457 w 58853"/>
                  <a:gd name="connsiteY6" fmla="*/ 71669 h 178306"/>
                  <a:gd name="connsiteX7" fmla="*/ 58426 w 58853"/>
                  <a:gd name="connsiteY7" fmla="*/ 0 h 17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853" h="178306">
                    <a:moveTo>
                      <a:pt x="58426" y="0"/>
                    </a:moveTo>
                    <a:cubicBezTo>
                      <a:pt x="58426" y="0"/>
                      <a:pt x="59332" y="792"/>
                      <a:pt x="58426" y="1132"/>
                    </a:cubicBezTo>
                    <a:cubicBezTo>
                      <a:pt x="42689" y="8378"/>
                      <a:pt x="24460" y="13813"/>
                      <a:pt x="13138" y="28192"/>
                    </a:cubicBezTo>
                    <a:cubicBezTo>
                      <a:pt x="-222" y="45402"/>
                      <a:pt x="2608" y="68159"/>
                      <a:pt x="7590" y="87746"/>
                    </a:cubicBezTo>
                    <a:cubicBezTo>
                      <a:pt x="15289" y="118203"/>
                      <a:pt x="30914" y="157830"/>
                      <a:pt x="58200" y="175719"/>
                    </a:cubicBezTo>
                    <a:cubicBezTo>
                      <a:pt x="59785" y="176738"/>
                      <a:pt x="58200" y="179003"/>
                      <a:pt x="56502" y="178097"/>
                    </a:cubicBezTo>
                    <a:cubicBezTo>
                      <a:pt x="23894" y="158849"/>
                      <a:pt x="4873" y="107447"/>
                      <a:pt x="457" y="71669"/>
                    </a:cubicBezTo>
                    <a:cubicBezTo>
                      <a:pt x="-3732" y="31475"/>
                      <a:pt x="21290" y="8831"/>
                      <a:pt x="58426" y="0"/>
                    </a:cubicBezTo>
                    <a:close/>
                  </a:path>
                </a:pathLst>
              </a:custGeom>
              <a:solidFill>
                <a:srgbClr val="263238"/>
              </a:solidFill>
              <a:ln w="11316" cap="flat">
                <a:noFill/>
                <a:prstDash val="solid"/>
                <a:miter/>
              </a:ln>
            </p:spPr>
            <p:txBody>
              <a:bodyPr rtlCol="0" anchor="ctr"/>
              <a:lstStyle/>
              <a:p>
                <a:endParaRPr lang="zh-CN" altLang="en-US"/>
              </a:p>
            </p:txBody>
          </p:sp>
          <p:sp>
            <p:nvSpPr>
              <p:cNvPr id="193" name="任意多边形: 形状 192">
                <a:extLst>
                  <a:ext uri="{FF2B5EF4-FFF2-40B4-BE49-F238E27FC236}">
                    <a16:creationId xmlns:a16="http://schemas.microsoft.com/office/drawing/2014/main" id="{99D764DA-2AB1-79B1-09B9-CAEC17C6EF35}"/>
                  </a:ext>
                </a:extLst>
              </p:cNvPr>
              <p:cNvSpPr/>
              <p:nvPr/>
            </p:nvSpPr>
            <p:spPr>
              <a:xfrm>
                <a:off x="8647504" y="2556531"/>
                <a:ext cx="114990" cy="101510"/>
              </a:xfrm>
              <a:custGeom>
                <a:avLst/>
                <a:gdLst>
                  <a:gd name="connsiteX0" fmla="*/ 3491 w 114990"/>
                  <a:gd name="connsiteY0" fmla="*/ 86475 h 101510"/>
                  <a:gd name="connsiteX1" fmla="*/ 89200 w 114990"/>
                  <a:gd name="connsiteY1" fmla="*/ 85003 h 101510"/>
                  <a:gd name="connsiteX2" fmla="*/ 99616 w 114990"/>
                  <a:gd name="connsiteY2" fmla="*/ 2012 h 101510"/>
                  <a:gd name="connsiteX3" fmla="*/ 101994 w 114990"/>
                  <a:gd name="connsiteY3" fmla="*/ 540 h 101510"/>
                  <a:gd name="connsiteX4" fmla="*/ 96672 w 114990"/>
                  <a:gd name="connsiteY4" fmla="*/ 84777 h 101510"/>
                  <a:gd name="connsiteX5" fmla="*/ 1114 w 114990"/>
                  <a:gd name="connsiteY5" fmla="*/ 89759 h 101510"/>
                  <a:gd name="connsiteX6" fmla="*/ 3491 w 114990"/>
                  <a:gd name="connsiteY6" fmla="*/ 86475 h 101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990" h="101510">
                    <a:moveTo>
                      <a:pt x="3491" y="86475"/>
                    </a:moveTo>
                    <a:cubicBezTo>
                      <a:pt x="30121" y="101918"/>
                      <a:pt x="63113" y="101352"/>
                      <a:pt x="89200" y="85003"/>
                    </a:cubicBezTo>
                    <a:cubicBezTo>
                      <a:pt x="118637" y="64397"/>
                      <a:pt x="111844" y="30431"/>
                      <a:pt x="99616" y="2012"/>
                    </a:cubicBezTo>
                    <a:cubicBezTo>
                      <a:pt x="99050" y="653"/>
                      <a:pt x="101088" y="-818"/>
                      <a:pt x="101994" y="540"/>
                    </a:cubicBezTo>
                    <a:cubicBezTo>
                      <a:pt x="119430" y="25449"/>
                      <a:pt x="120902" y="63378"/>
                      <a:pt x="96672" y="84777"/>
                    </a:cubicBezTo>
                    <a:cubicBezTo>
                      <a:pt x="72443" y="106176"/>
                      <a:pt x="28739" y="106176"/>
                      <a:pt x="1114" y="89759"/>
                    </a:cubicBezTo>
                    <a:cubicBezTo>
                      <a:pt x="-1604" y="88626"/>
                      <a:pt x="1227" y="85003"/>
                      <a:pt x="3491" y="86475"/>
                    </a:cubicBezTo>
                    <a:close/>
                  </a:path>
                </a:pathLst>
              </a:custGeom>
              <a:solidFill>
                <a:srgbClr val="263238"/>
              </a:solidFill>
              <a:ln w="11316" cap="flat">
                <a:noFill/>
                <a:prstDash val="solid"/>
                <a:miter/>
              </a:ln>
            </p:spPr>
            <p:txBody>
              <a:bodyPr rtlCol="0" anchor="ctr"/>
              <a:lstStyle/>
              <a:p>
                <a:endParaRPr lang="zh-CN" altLang="en-US"/>
              </a:p>
            </p:txBody>
          </p:sp>
          <p:sp>
            <p:nvSpPr>
              <p:cNvPr id="194" name="任意多边形: 形状 193">
                <a:extLst>
                  <a:ext uri="{FF2B5EF4-FFF2-40B4-BE49-F238E27FC236}">
                    <a16:creationId xmlns:a16="http://schemas.microsoft.com/office/drawing/2014/main" id="{8B77A6B5-48C1-EAA0-32F3-7E9CC5F9C8EA}"/>
                  </a:ext>
                </a:extLst>
              </p:cNvPr>
              <p:cNvSpPr/>
              <p:nvPr/>
            </p:nvSpPr>
            <p:spPr>
              <a:xfrm>
                <a:off x="8410255" y="2750834"/>
                <a:ext cx="77134" cy="99006"/>
              </a:xfrm>
              <a:custGeom>
                <a:avLst/>
                <a:gdLst>
                  <a:gd name="connsiteX0" fmla="*/ 67171 w 77134"/>
                  <a:gd name="connsiteY0" fmla="*/ 38453 h 99006"/>
                  <a:gd name="connsiteX1" fmla="*/ 8183 w 77134"/>
                  <a:gd name="connsiteY1" fmla="*/ 2223 h 99006"/>
                  <a:gd name="connsiteX2" fmla="*/ 41017 w 77134"/>
                  <a:gd name="connsiteY2" fmla="*/ 96875 h 99006"/>
                  <a:gd name="connsiteX3" fmla="*/ 76738 w 77134"/>
                  <a:gd name="connsiteY3" fmla="*/ 82270 h 99006"/>
                  <a:gd name="connsiteX4" fmla="*/ 77135 w 77134"/>
                  <a:gd name="connsiteY4" fmla="*/ 81251 h 9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34" h="99006">
                    <a:moveTo>
                      <a:pt x="67171" y="38453"/>
                    </a:moveTo>
                    <a:cubicBezTo>
                      <a:pt x="67171" y="38453"/>
                      <a:pt x="30714" y="-10911"/>
                      <a:pt x="8183" y="2223"/>
                    </a:cubicBezTo>
                    <a:cubicBezTo>
                      <a:pt x="-14348" y="15356"/>
                      <a:pt x="13957" y="87591"/>
                      <a:pt x="41017" y="96875"/>
                    </a:cubicBezTo>
                    <a:cubicBezTo>
                      <a:pt x="54909" y="102706"/>
                      <a:pt x="70907" y="96162"/>
                      <a:pt x="76738" y="82270"/>
                    </a:cubicBezTo>
                    <a:cubicBezTo>
                      <a:pt x="76874" y="81930"/>
                      <a:pt x="77010" y="81591"/>
                      <a:pt x="77135" y="81251"/>
                    </a:cubicBezTo>
                    <a:close/>
                  </a:path>
                </a:pathLst>
              </a:custGeom>
              <a:solidFill>
                <a:srgbClr val="D3766A"/>
              </a:solidFill>
              <a:ln w="11316" cap="flat">
                <a:noFill/>
                <a:prstDash val="solid"/>
                <a:miter/>
              </a:ln>
            </p:spPr>
            <p:txBody>
              <a:bodyPr rtlCol="0" anchor="ctr"/>
              <a:lstStyle/>
              <a:p>
                <a:endParaRPr lang="zh-CN" altLang="en-US"/>
              </a:p>
            </p:txBody>
          </p:sp>
          <p:sp>
            <p:nvSpPr>
              <p:cNvPr id="195" name="任意多边形: 形状 194">
                <a:extLst>
                  <a:ext uri="{FF2B5EF4-FFF2-40B4-BE49-F238E27FC236}">
                    <a16:creationId xmlns:a16="http://schemas.microsoft.com/office/drawing/2014/main" id="{55BF631D-295F-FEB8-6B63-3D622B6ECC8B}"/>
                  </a:ext>
                </a:extLst>
              </p:cNvPr>
              <p:cNvSpPr/>
              <p:nvPr/>
            </p:nvSpPr>
            <p:spPr>
              <a:xfrm>
                <a:off x="8427043" y="2773550"/>
                <a:ext cx="45162" cy="61272"/>
              </a:xfrm>
              <a:custGeom>
                <a:avLst/>
                <a:gdLst>
                  <a:gd name="connsiteX0" fmla="*/ 0 w 45162"/>
                  <a:gd name="connsiteY0" fmla="*/ 0 h 61272"/>
                  <a:gd name="connsiteX1" fmla="*/ 0 w 45162"/>
                  <a:gd name="connsiteY1" fmla="*/ 679 h 61272"/>
                  <a:gd name="connsiteX2" fmla="*/ 36684 w 45162"/>
                  <a:gd name="connsiteY2" fmla="*/ 42911 h 61272"/>
                  <a:gd name="connsiteX3" fmla="*/ 15964 w 45162"/>
                  <a:gd name="connsiteY3" fmla="*/ 37997 h 61272"/>
                  <a:gd name="connsiteX4" fmla="*/ 14039 w 45162"/>
                  <a:gd name="connsiteY4" fmla="*/ 39401 h 61272"/>
                  <a:gd name="connsiteX5" fmla="*/ 14039 w 45162"/>
                  <a:gd name="connsiteY5" fmla="*/ 40307 h 61272"/>
                  <a:gd name="connsiteX6" fmla="*/ 32608 w 45162"/>
                  <a:gd name="connsiteY6" fmla="*/ 45741 h 61272"/>
                  <a:gd name="connsiteX7" fmla="*/ 41892 w 45162"/>
                  <a:gd name="connsiteY7" fmla="*/ 60460 h 61272"/>
                  <a:gd name="connsiteX8" fmla="*/ 45062 w 45162"/>
                  <a:gd name="connsiteY8" fmla="*/ 59215 h 61272"/>
                  <a:gd name="connsiteX9" fmla="*/ 45062 w 45162"/>
                  <a:gd name="connsiteY9" fmla="*/ 59215 h 61272"/>
                  <a:gd name="connsiteX10" fmla="*/ 0 w 45162"/>
                  <a:gd name="connsiteY10" fmla="*/ 0 h 6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162" h="61272">
                    <a:moveTo>
                      <a:pt x="0" y="0"/>
                    </a:moveTo>
                    <a:lnTo>
                      <a:pt x="0" y="679"/>
                    </a:lnTo>
                    <a:cubicBezTo>
                      <a:pt x="17662" y="8922"/>
                      <a:pt x="31000" y="24263"/>
                      <a:pt x="36684" y="42911"/>
                    </a:cubicBezTo>
                    <a:cubicBezTo>
                      <a:pt x="32325" y="35835"/>
                      <a:pt x="23041" y="33627"/>
                      <a:pt x="15964" y="37997"/>
                    </a:cubicBezTo>
                    <a:cubicBezTo>
                      <a:pt x="15285" y="38416"/>
                      <a:pt x="14639" y="38880"/>
                      <a:pt x="14039" y="39401"/>
                    </a:cubicBezTo>
                    <a:cubicBezTo>
                      <a:pt x="14039" y="39401"/>
                      <a:pt x="14039" y="40420"/>
                      <a:pt x="14039" y="40307"/>
                    </a:cubicBezTo>
                    <a:cubicBezTo>
                      <a:pt x="20754" y="37997"/>
                      <a:pt x="28192" y="40182"/>
                      <a:pt x="32608" y="45741"/>
                    </a:cubicBezTo>
                    <a:cubicBezTo>
                      <a:pt x="36208" y="50304"/>
                      <a:pt x="39322" y="55241"/>
                      <a:pt x="41892" y="60460"/>
                    </a:cubicBezTo>
                    <a:cubicBezTo>
                      <a:pt x="42798" y="62045"/>
                      <a:pt x="45741" y="61140"/>
                      <a:pt x="45062" y="59215"/>
                    </a:cubicBezTo>
                    <a:lnTo>
                      <a:pt x="45062" y="59215"/>
                    </a:lnTo>
                    <a:cubicBezTo>
                      <a:pt x="45288" y="34759"/>
                      <a:pt x="26381" y="1812"/>
                      <a:pt x="0" y="0"/>
                    </a:cubicBezTo>
                    <a:close/>
                  </a:path>
                </a:pathLst>
              </a:custGeom>
              <a:solidFill>
                <a:srgbClr val="263238"/>
              </a:solidFill>
              <a:ln w="11316" cap="flat">
                <a:noFill/>
                <a:prstDash val="solid"/>
                <a:miter/>
              </a:ln>
            </p:spPr>
            <p:txBody>
              <a:bodyPr rtlCol="0" anchor="ctr"/>
              <a:lstStyle/>
              <a:p>
                <a:endParaRPr lang="zh-CN" altLang="en-US"/>
              </a:p>
            </p:txBody>
          </p:sp>
          <p:sp>
            <p:nvSpPr>
              <p:cNvPr id="196" name="任意多边形: 形状 195">
                <a:extLst>
                  <a:ext uri="{FF2B5EF4-FFF2-40B4-BE49-F238E27FC236}">
                    <a16:creationId xmlns:a16="http://schemas.microsoft.com/office/drawing/2014/main" id="{CB512872-5453-54D6-8DB6-1A3628790B59}"/>
                  </a:ext>
                </a:extLst>
              </p:cNvPr>
              <p:cNvSpPr/>
              <p:nvPr/>
            </p:nvSpPr>
            <p:spPr>
              <a:xfrm>
                <a:off x="8612805" y="2987937"/>
                <a:ext cx="356075" cy="706805"/>
              </a:xfrm>
              <a:custGeom>
                <a:avLst/>
                <a:gdLst>
                  <a:gd name="connsiteX0" fmla="*/ 116538 w 356075"/>
                  <a:gd name="connsiteY0" fmla="*/ 28812 h 706805"/>
                  <a:gd name="connsiteX1" fmla="*/ 61400 w 356075"/>
                  <a:gd name="connsiteY1" fmla="*/ 2319 h 706805"/>
                  <a:gd name="connsiteX2" fmla="*/ 4223 w 356075"/>
                  <a:gd name="connsiteY2" fmla="*/ 350248 h 706805"/>
                  <a:gd name="connsiteX3" fmla="*/ 353737 w 356075"/>
                  <a:gd name="connsiteY3" fmla="*/ 704517 h 706805"/>
                  <a:gd name="connsiteX4" fmla="*/ 346831 w 356075"/>
                  <a:gd name="connsiteY4" fmla="*/ 657417 h 706805"/>
                  <a:gd name="connsiteX5" fmla="*/ 88686 w 356075"/>
                  <a:gd name="connsiteY5" fmla="*/ 361909 h 706805"/>
                  <a:gd name="connsiteX6" fmla="*/ 116538 w 356075"/>
                  <a:gd name="connsiteY6" fmla="*/ 28812 h 706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075" h="706805">
                    <a:moveTo>
                      <a:pt x="116538" y="28812"/>
                    </a:moveTo>
                    <a:cubicBezTo>
                      <a:pt x="124238" y="19415"/>
                      <a:pt x="74420" y="-8098"/>
                      <a:pt x="61400" y="2319"/>
                    </a:cubicBezTo>
                    <a:cubicBezTo>
                      <a:pt x="48379" y="12735"/>
                      <a:pt x="-17063" y="174641"/>
                      <a:pt x="4223" y="350248"/>
                    </a:cubicBezTo>
                    <a:cubicBezTo>
                      <a:pt x="25509" y="525854"/>
                      <a:pt x="340830" y="730784"/>
                      <a:pt x="353737" y="704517"/>
                    </a:cubicBezTo>
                    <a:cubicBezTo>
                      <a:pt x="358470" y="688564"/>
                      <a:pt x="355945" y="671343"/>
                      <a:pt x="346831" y="657417"/>
                    </a:cubicBezTo>
                    <a:cubicBezTo>
                      <a:pt x="334942" y="643491"/>
                      <a:pt x="113595" y="470828"/>
                      <a:pt x="88686" y="361909"/>
                    </a:cubicBezTo>
                    <a:cubicBezTo>
                      <a:pt x="67061" y="265105"/>
                      <a:pt x="96838" y="52589"/>
                      <a:pt x="116538" y="28812"/>
                    </a:cubicBezTo>
                    <a:close/>
                  </a:path>
                </a:pathLst>
              </a:custGeom>
              <a:solidFill>
                <a:srgbClr val="455A64"/>
              </a:solidFill>
              <a:ln w="11316" cap="flat">
                <a:noFill/>
                <a:prstDash val="solid"/>
                <a:miter/>
              </a:ln>
            </p:spPr>
            <p:txBody>
              <a:bodyPr rtlCol="0" anchor="ctr"/>
              <a:lstStyle/>
              <a:p>
                <a:endParaRPr lang="zh-CN" altLang="en-US"/>
              </a:p>
            </p:txBody>
          </p:sp>
          <p:sp>
            <p:nvSpPr>
              <p:cNvPr id="197" name="任意多边形: 形状 196">
                <a:extLst>
                  <a:ext uri="{FF2B5EF4-FFF2-40B4-BE49-F238E27FC236}">
                    <a16:creationId xmlns:a16="http://schemas.microsoft.com/office/drawing/2014/main" id="{14CD3273-BAB6-5C31-7D36-67B5468142D0}"/>
                  </a:ext>
                </a:extLst>
              </p:cNvPr>
              <p:cNvSpPr/>
              <p:nvPr/>
            </p:nvSpPr>
            <p:spPr>
              <a:xfrm>
                <a:off x="8665355" y="3034567"/>
                <a:ext cx="504739" cy="646672"/>
              </a:xfrm>
              <a:custGeom>
                <a:avLst/>
                <a:gdLst>
                  <a:gd name="connsiteX0" fmla="*/ 178003 w 504739"/>
                  <a:gd name="connsiteY0" fmla="*/ 65739 h 646672"/>
                  <a:gd name="connsiteX1" fmla="*/ 474076 w 504739"/>
                  <a:gd name="connsiteY1" fmla="*/ 643168 h 646672"/>
                  <a:gd name="connsiteX2" fmla="*/ 8171 w 504739"/>
                  <a:gd name="connsiteY2" fmla="*/ 562667 h 646672"/>
                  <a:gd name="connsiteX3" fmla="*/ 81086 w 504739"/>
                  <a:gd name="connsiteY3" fmla="*/ 294786 h 646672"/>
                  <a:gd name="connsiteX4" fmla="*/ 152868 w 504739"/>
                  <a:gd name="connsiteY4" fmla="*/ 321280 h 646672"/>
                  <a:gd name="connsiteX5" fmla="*/ 74632 w 504739"/>
                  <a:gd name="connsiteY5" fmla="*/ 101970 h 646672"/>
                  <a:gd name="connsiteX6" fmla="*/ 178003 w 504739"/>
                  <a:gd name="connsiteY6" fmla="*/ 65739 h 6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739" h="646672">
                    <a:moveTo>
                      <a:pt x="178003" y="65739"/>
                    </a:moveTo>
                    <a:cubicBezTo>
                      <a:pt x="386443" y="267160"/>
                      <a:pt x="581976" y="619844"/>
                      <a:pt x="474076" y="643168"/>
                    </a:cubicBezTo>
                    <a:cubicBezTo>
                      <a:pt x="380895" y="663434"/>
                      <a:pt x="82331" y="590406"/>
                      <a:pt x="8171" y="562667"/>
                    </a:cubicBezTo>
                    <a:cubicBezTo>
                      <a:pt x="-24097" y="550553"/>
                      <a:pt x="47346" y="279614"/>
                      <a:pt x="81086" y="294786"/>
                    </a:cubicBezTo>
                    <a:cubicBezTo>
                      <a:pt x="104205" y="305655"/>
                      <a:pt x="128231" y="314520"/>
                      <a:pt x="152868" y="321280"/>
                    </a:cubicBezTo>
                    <a:cubicBezTo>
                      <a:pt x="162378" y="320147"/>
                      <a:pt x="121619" y="206813"/>
                      <a:pt x="74632" y="101970"/>
                    </a:cubicBezTo>
                    <a:cubicBezTo>
                      <a:pt x="8398" y="-45897"/>
                      <a:pt x="99767" y="-10006"/>
                      <a:pt x="178003" y="65739"/>
                    </a:cubicBezTo>
                    <a:close/>
                  </a:path>
                </a:pathLst>
              </a:custGeom>
              <a:solidFill>
                <a:srgbClr val="D3766A"/>
              </a:solidFill>
              <a:ln w="11316" cap="flat">
                <a:noFill/>
                <a:prstDash val="solid"/>
                <a:miter/>
              </a:ln>
            </p:spPr>
            <p:txBody>
              <a:bodyPr rtlCol="0" anchor="ctr"/>
              <a:lstStyle/>
              <a:p>
                <a:endParaRPr lang="zh-CN" altLang="en-US"/>
              </a:p>
            </p:txBody>
          </p:sp>
          <p:sp>
            <p:nvSpPr>
              <p:cNvPr id="198" name="任意多边形: 形状 197">
                <a:extLst>
                  <a:ext uri="{FF2B5EF4-FFF2-40B4-BE49-F238E27FC236}">
                    <a16:creationId xmlns:a16="http://schemas.microsoft.com/office/drawing/2014/main" id="{14D1177D-C82F-3C89-9D41-D05A2267C15B}"/>
                  </a:ext>
                </a:extLst>
              </p:cNvPr>
              <p:cNvSpPr/>
              <p:nvPr/>
            </p:nvSpPr>
            <p:spPr>
              <a:xfrm>
                <a:off x="8388482" y="3222817"/>
                <a:ext cx="397245" cy="379059"/>
              </a:xfrm>
              <a:custGeom>
                <a:avLst/>
                <a:gdLst>
                  <a:gd name="connsiteX0" fmla="*/ 52827 w 397245"/>
                  <a:gd name="connsiteY0" fmla="*/ 18903 h 379059"/>
                  <a:gd name="connsiteX1" fmla="*/ 49883 w 397245"/>
                  <a:gd name="connsiteY1" fmla="*/ 65777 h 379059"/>
                  <a:gd name="connsiteX2" fmla="*/ 16935 w 397245"/>
                  <a:gd name="connsiteY2" fmla="*/ 90912 h 379059"/>
                  <a:gd name="connsiteX3" fmla="*/ 32900 w 397245"/>
                  <a:gd name="connsiteY3" fmla="*/ 141974 h 379059"/>
                  <a:gd name="connsiteX4" fmla="*/ 2330 w 397245"/>
                  <a:gd name="connsiteY4" fmla="*/ 174016 h 379059"/>
                  <a:gd name="connsiteX5" fmla="*/ 17049 w 397245"/>
                  <a:gd name="connsiteY5" fmla="*/ 229721 h 379059"/>
                  <a:gd name="connsiteX6" fmla="*/ 7991 w 397245"/>
                  <a:gd name="connsiteY6" fmla="*/ 275009 h 379059"/>
                  <a:gd name="connsiteX7" fmla="*/ 115212 w 397245"/>
                  <a:gd name="connsiteY7" fmla="*/ 354264 h 379059"/>
                  <a:gd name="connsiteX8" fmla="*/ 299536 w 397245"/>
                  <a:gd name="connsiteY8" fmla="*/ 379060 h 379059"/>
                  <a:gd name="connsiteX9" fmla="*/ 397246 w 397245"/>
                  <a:gd name="connsiteY9" fmla="*/ 133822 h 379059"/>
                  <a:gd name="connsiteX10" fmla="*/ 196731 w 397245"/>
                  <a:gd name="connsiteY10" fmla="*/ 7015 h 379059"/>
                  <a:gd name="connsiteX11" fmla="*/ 52827 w 397245"/>
                  <a:gd name="connsiteY11" fmla="*/ 18903 h 379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7245" h="379059">
                    <a:moveTo>
                      <a:pt x="52827" y="18903"/>
                    </a:moveTo>
                    <a:cubicBezTo>
                      <a:pt x="42105" y="32365"/>
                      <a:pt x="40927" y="51080"/>
                      <a:pt x="49883" y="65777"/>
                    </a:cubicBezTo>
                    <a:cubicBezTo>
                      <a:pt x="36274" y="70000"/>
                      <a:pt x="24600" y="78899"/>
                      <a:pt x="16935" y="90912"/>
                    </a:cubicBezTo>
                    <a:cubicBezTo>
                      <a:pt x="4255" y="112650"/>
                      <a:pt x="32900" y="141974"/>
                      <a:pt x="32900" y="141974"/>
                    </a:cubicBezTo>
                    <a:cubicBezTo>
                      <a:pt x="19732" y="149357"/>
                      <a:pt x="9089" y="160520"/>
                      <a:pt x="2330" y="174016"/>
                    </a:cubicBezTo>
                    <a:cubicBezTo>
                      <a:pt x="-7520" y="196660"/>
                      <a:pt x="17049" y="229721"/>
                      <a:pt x="17049" y="229721"/>
                    </a:cubicBezTo>
                    <a:cubicBezTo>
                      <a:pt x="8682" y="243239"/>
                      <a:pt x="5466" y="259317"/>
                      <a:pt x="7991" y="275009"/>
                    </a:cubicBezTo>
                    <a:cubicBezTo>
                      <a:pt x="16369" y="316562"/>
                      <a:pt x="76943" y="339319"/>
                      <a:pt x="115212" y="354264"/>
                    </a:cubicBezTo>
                    <a:cubicBezTo>
                      <a:pt x="153480" y="369210"/>
                      <a:pt x="276325" y="375550"/>
                      <a:pt x="299536" y="379060"/>
                    </a:cubicBezTo>
                    <a:lnTo>
                      <a:pt x="397246" y="133822"/>
                    </a:lnTo>
                    <a:cubicBezTo>
                      <a:pt x="397246" y="133822"/>
                      <a:pt x="244284" y="18110"/>
                      <a:pt x="196731" y="7015"/>
                    </a:cubicBezTo>
                    <a:cubicBezTo>
                      <a:pt x="156651" y="-2496"/>
                      <a:pt x="73659" y="-5553"/>
                      <a:pt x="52827" y="18903"/>
                    </a:cubicBezTo>
                    <a:close/>
                  </a:path>
                </a:pathLst>
              </a:custGeom>
              <a:solidFill>
                <a:srgbClr val="D3766A"/>
              </a:solidFill>
              <a:ln w="11316" cap="flat">
                <a:noFill/>
                <a:prstDash val="solid"/>
                <a:miter/>
              </a:ln>
            </p:spPr>
            <p:txBody>
              <a:bodyPr rtlCol="0" anchor="ctr"/>
              <a:lstStyle/>
              <a:p>
                <a:endParaRPr lang="zh-CN" altLang="en-US"/>
              </a:p>
            </p:txBody>
          </p:sp>
          <p:sp>
            <p:nvSpPr>
              <p:cNvPr id="199" name="任意多边形: 形状 198">
                <a:extLst>
                  <a:ext uri="{FF2B5EF4-FFF2-40B4-BE49-F238E27FC236}">
                    <a16:creationId xmlns:a16="http://schemas.microsoft.com/office/drawing/2014/main" id="{F3CBDC6D-F1BD-E900-B01F-202D6020FDFA}"/>
                  </a:ext>
                </a:extLst>
              </p:cNvPr>
              <p:cNvSpPr/>
              <p:nvPr/>
            </p:nvSpPr>
            <p:spPr>
              <a:xfrm>
                <a:off x="8441414" y="3285310"/>
                <a:ext cx="132086" cy="24816"/>
              </a:xfrm>
              <a:custGeom>
                <a:avLst/>
                <a:gdLst>
                  <a:gd name="connsiteX0" fmla="*/ 687 w 132086"/>
                  <a:gd name="connsiteY0" fmla="*/ 0 h 24816"/>
                  <a:gd name="connsiteX1" fmla="*/ 131684 w 132086"/>
                  <a:gd name="connsiteY1" fmla="*/ 23324 h 24816"/>
                  <a:gd name="connsiteX2" fmla="*/ 131684 w 132086"/>
                  <a:gd name="connsiteY2" fmla="*/ 24795 h 24816"/>
                  <a:gd name="connsiteX3" fmla="*/ 914 w 132086"/>
                  <a:gd name="connsiteY3" fmla="*/ 2151 h 24816"/>
                  <a:gd name="connsiteX4" fmla="*/ 19 w 132086"/>
                  <a:gd name="connsiteY4" fmla="*/ 815 h 24816"/>
                  <a:gd name="connsiteX5" fmla="*/ 687 w 132086"/>
                  <a:gd name="connsiteY5" fmla="*/ 0 h 24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86" h="24816">
                    <a:moveTo>
                      <a:pt x="687" y="0"/>
                    </a:moveTo>
                    <a:cubicBezTo>
                      <a:pt x="45976" y="0"/>
                      <a:pt x="88321" y="12681"/>
                      <a:pt x="131684" y="23324"/>
                    </a:cubicBezTo>
                    <a:cubicBezTo>
                      <a:pt x="132590" y="23324"/>
                      <a:pt x="131684" y="25022"/>
                      <a:pt x="131684" y="24795"/>
                    </a:cubicBezTo>
                    <a:cubicBezTo>
                      <a:pt x="88773" y="13473"/>
                      <a:pt x="44164" y="11435"/>
                      <a:pt x="914" y="2151"/>
                    </a:cubicBezTo>
                    <a:cubicBezTo>
                      <a:pt x="302" y="2027"/>
                      <a:pt x="-94" y="1438"/>
                      <a:pt x="19" y="815"/>
                    </a:cubicBezTo>
                    <a:cubicBezTo>
                      <a:pt x="99" y="453"/>
                      <a:pt x="348" y="147"/>
                      <a:pt x="687" y="0"/>
                    </a:cubicBezTo>
                    <a:close/>
                  </a:path>
                </a:pathLst>
              </a:custGeom>
              <a:solidFill>
                <a:srgbClr val="263238"/>
              </a:solidFill>
              <a:ln w="11316" cap="flat">
                <a:noFill/>
                <a:prstDash val="solid"/>
                <a:miter/>
              </a:ln>
            </p:spPr>
            <p:txBody>
              <a:bodyPr rtlCol="0" anchor="ctr"/>
              <a:lstStyle/>
              <a:p>
                <a:endParaRPr lang="zh-CN" altLang="en-US"/>
              </a:p>
            </p:txBody>
          </p:sp>
          <p:sp>
            <p:nvSpPr>
              <p:cNvPr id="200" name="任意多边形: 形状 199">
                <a:extLst>
                  <a:ext uri="{FF2B5EF4-FFF2-40B4-BE49-F238E27FC236}">
                    <a16:creationId xmlns:a16="http://schemas.microsoft.com/office/drawing/2014/main" id="{09EDAF5D-5633-42B0-3AB7-F7C2DCB426F5}"/>
                  </a:ext>
                </a:extLst>
              </p:cNvPr>
              <p:cNvSpPr/>
              <p:nvPr/>
            </p:nvSpPr>
            <p:spPr>
              <a:xfrm>
                <a:off x="8421544" y="3361839"/>
                <a:ext cx="124827" cy="40810"/>
              </a:xfrm>
              <a:custGeom>
                <a:avLst/>
                <a:gdLst>
                  <a:gd name="connsiteX0" fmla="*/ 1876 w 124827"/>
                  <a:gd name="connsiteY0" fmla="*/ 8 h 40810"/>
                  <a:gd name="connsiteX1" fmla="*/ 31880 w 124827"/>
                  <a:gd name="connsiteY1" fmla="*/ 6801 h 40810"/>
                  <a:gd name="connsiteX2" fmla="*/ 62903 w 124827"/>
                  <a:gd name="connsiteY2" fmla="*/ 16652 h 40810"/>
                  <a:gd name="connsiteX3" fmla="*/ 124268 w 124827"/>
                  <a:gd name="connsiteY3" fmla="*/ 39296 h 40810"/>
                  <a:gd name="connsiteX4" fmla="*/ 124268 w 124827"/>
                  <a:gd name="connsiteY4" fmla="*/ 40768 h 40810"/>
                  <a:gd name="connsiteX5" fmla="*/ 62110 w 124827"/>
                  <a:gd name="connsiteY5" fmla="*/ 21407 h 40810"/>
                  <a:gd name="connsiteX6" fmla="*/ 30748 w 124827"/>
                  <a:gd name="connsiteY6" fmla="*/ 12689 h 40810"/>
                  <a:gd name="connsiteX7" fmla="*/ 1537 w 124827"/>
                  <a:gd name="connsiteY7" fmla="*/ 3405 h 40810"/>
                  <a:gd name="connsiteX8" fmla="*/ 8 w 124827"/>
                  <a:gd name="connsiteY8" fmla="*/ 1537 h 40810"/>
                  <a:gd name="connsiteX9" fmla="*/ 1876 w 124827"/>
                  <a:gd name="connsiteY9" fmla="*/ 8 h 40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827" h="40810">
                    <a:moveTo>
                      <a:pt x="1876" y="8"/>
                    </a:moveTo>
                    <a:cubicBezTo>
                      <a:pt x="12134" y="925"/>
                      <a:pt x="22222" y="3201"/>
                      <a:pt x="31880" y="6801"/>
                    </a:cubicBezTo>
                    <a:cubicBezTo>
                      <a:pt x="42296" y="9858"/>
                      <a:pt x="52599" y="13142"/>
                      <a:pt x="62903" y="16652"/>
                    </a:cubicBezTo>
                    <a:cubicBezTo>
                      <a:pt x="83509" y="23524"/>
                      <a:pt x="103968" y="31065"/>
                      <a:pt x="124268" y="39296"/>
                    </a:cubicBezTo>
                    <a:cubicBezTo>
                      <a:pt x="125174" y="39296"/>
                      <a:pt x="124835" y="41107"/>
                      <a:pt x="124268" y="40768"/>
                    </a:cubicBezTo>
                    <a:cubicBezTo>
                      <a:pt x="103662" y="33974"/>
                      <a:pt x="82943" y="27408"/>
                      <a:pt x="62110" y="21407"/>
                    </a:cubicBezTo>
                    <a:lnTo>
                      <a:pt x="30748" y="12689"/>
                    </a:lnTo>
                    <a:cubicBezTo>
                      <a:pt x="20694" y="10696"/>
                      <a:pt x="10900" y="7582"/>
                      <a:pt x="1537" y="3405"/>
                    </a:cubicBezTo>
                    <a:cubicBezTo>
                      <a:pt x="597" y="3314"/>
                      <a:pt x="-82" y="2476"/>
                      <a:pt x="8" y="1537"/>
                    </a:cubicBezTo>
                    <a:cubicBezTo>
                      <a:pt x="99" y="597"/>
                      <a:pt x="937" y="-82"/>
                      <a:pt x="1876" y="8"/>
                    </a:cubicBezTo>
                    <a:close/>
                  </a:path>
                </a:pathLst>
              </a:custGeom>
              <a:solidFill>
                <a:srgbClr val="263238"/>
              </a:solidFill>
              <a:ln w="11316" cap="flat">
                <a:noFill/>
                <a:prstDash val="solid"/>
                <a:miter/>
              </a:ln>
            </p:spPr>
            <p:txBody>
              <a:bodyPr rtlCol="0" anchor="ctr"/>
              <a:lstStyle/>
              <a:p>
                <a:endParaRPr lang="zh-CN" altLang="en-US"/>
              </a:p>
            </p:txBody>
          </p:sp>
          <p:sp>
            <p:nvSpPr>
              <p:cNvPr id="201" name="任意多边形: 形状 200">
                <a:extLst>
                  <a:ext uri="{FF2B5EF4-FFF2-40B4-BE49-F238E27FC236}">
                    <a16:creationId xmlns:a16="http://schemas.microsoft.com/office/drawing/2014/main" id="{415EA7E4-8E0D-3B17-26EE-34D79CA83DAF}"/>
                  </a:ext>
                </a:extLst>
              </p:cNvPr>
              <p:cNvSpPr/>
              <p:nvPr/>
            </p:nvSpPr>
            <p:spPr>
              <a:xfrm>
                <a:off x="8406201" y="3452764"/>
                <a:ext cx="112324" cy="37702"/>
              </a:xfrm>
              <a:custGeom>
                <a:avLst/>
                <a:gdLst>
                  <a:gd name="connsiteX0" fmla="*/ 236 w 112324"/>
                  <a:gd name="connsiteY0" fmla="*/ 0 h 37702"/>
                  <a:gd name="connsiteX1" fmla="*/ 26843 w 112324"/>
                  <a:gd name="connsiteY1" fmla="*/ 7586 h 37702"/>
                  <a:gd name="connsiteX2" fmla="*/ 54922 w 112324"/>
                  <a:gd name="connsiteY2" fmla="*/ 17436 h 37702"/>
                  <a:gd name="connsiteX3" fmla="*/ 111532 w 112324"/>
                  <a:gd name="connsiteY3" fmla="*/ 36118 h 37702"/>
                  <a:gd name="connsiteX4" fmla="*/ 112325 w 112324"/>
                  <a:gd name="connsiteY4" fmla="*/ 36910 h 37702"/>
                  <a:gd name="connsiteX5" fmla="*/ 111532 w 112324"/>
                  <a:gd name="connsiteY5" fmla="*/ 37703 h 37702"/>
                  <a:gd name="connsiteX6" fmla="*/ 53676 w 112324"/>
                  <a:gd name="connsiteY6" fmla="*/ 20267 h 37702"/>
                  <a:gd name="connsiteX7" fmla="*/ 25371 w 112324"/>
                  <a:gd name="connsiteY7" fmla="*/ 11322 h 37702"/>
                  <a:gd name="connsiteX8" fmla="*/ 462 w 112324"/>
                  <a:gd name="connsiteY8" fmla="*/ 1019 h 37702"/>
                  <a:gd name="connsiteX9" fmla="*/ 9 w 112324"/>
                  <a:gd name="connsiteY9" fmla="*/ 362 h 37702"/>
                  <a:gd name="connsiteX10" fmla="*/ 236 w 112324"/>
                  <a:gd name="connsiteY10" fmla="*/ 0 h 3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324" h="37702">
                    <a:moveTo>
                      <a:pt x="236" y="0"/>
                    </a:moveTo>
                    <a:cubicBezTo>
                      <a:pt x="9463" y="1019"/>
                      <a:pt x="18465" y="3589"/>
                      <a:pt x="26843" y="7586"/>
                    </a:cubicBezTo>
                    <a:lnTo>
                      <a:pt x="54922" y="17436"/>
                    </a:lnTo>
                    <a:cubicBezTo>
                      <a:pt x="73716" y="23890"/>
                      <a:pt x="92398" y="30343"/>
                      <a:pt x="111532" y="36118"/>
                    </a:cubicBezTo>
                    <a:cubicBezTo>
                      <a:pt x="111974" y="36118"/>
                      <a:pt x="112325" y="36468"/>
                      <a:pt x="112325" y="36910"/>
                    </a:cubicBezTo>
                    <a:cubicBezTo>
                      <a:pt x="112325" y="37352"/>
                      <a:pt x="111974" y="37703"/>
                      <a:pt x="111532" y="37703"/>
                    </a:cubicBezTo>
                    <a:cubicBezTo>
                      <a:pt x="92285" y="31815"/>
                      <a:pt x="72924" y="26381"/>
                      <a:pt x="53676" y="20267"/>
                    </a:cubicBezTo>
                    <a:lnTo>
                      <a:pt x="25371" y="11322"/>
                    </a:lnTo>
                    <a:cubicBezTo>
                      <a:pt x="16528" y="9386"/>
                      <a:pt x="8094" y="5899"/>
                      <a:pt x="462" y="1019"/>
                    </a:cubicBezTo>
                    <a:cubicBezTo>
                      <a:pt x="157" y="962"/>
                      <a:pt x="-47" y="668"/>
                      <a:pt x="9" y="362"/>
                    </a:cubicBezTo>
                    <a:cubicBezTo>
                      <a:pt x="32" y="215"/>
                      <a:pt x="111" y="91"/>
                      <a:pt x="236" y="0"/>
                    </a:cubicBezTo>
                    <a:close/>
                  </a:path>
                </a:pathLst>
              </a:custGeom>
              <a:solidFill>
                <a:srgbClr val="263238"/>
              </a:solidFill>
              <a:ln w="11316" cap="flat">
                <a:noFill/>
                <a:prstDash val="solid"/>
                <a:miter/>
              </a:ln>
            </p:spPr>
            <p:txBody>
              <a:bodyPr rtlCol="0" anchor="ctr"/>
              <a:lstStyle/>
              <a:p>
                <a:endParaRPr lang="zh-CN" altLang="en-US"/>
              </a:p>
            </p:txBody>
          </p:sp>
          <p:sp>
            <p:nvSpPr>
              <p:cNvPr id="202" name="任意多边形: 形状 201">
                <a:extLst>
                  <a:ext uri="{FF2B5EF4-FFF2-40B4-BE49-F238E27FC236}">
                    <a16:creationId xmlns:a16="http://schemas.microsoft.com/office/drawing/2014/main" id="{2DA95C6B-1DE8-5BAD-B243-1DDA3C1247B5}"/>
                  </a:ext>
                </a:extLst>
              </p:cNvPr>
              <p:cNvSpPr/>
              <p:nvPr/>
            </p:nvSpPr>
            <p:spPr>
              <a:xfrm>
                <a:off x="8673073" y="3023020"/>
                <a:ext cx="501635" cy="669065"/>
              </a:xfrm>
              <a:custGeom>
                <a:avLst/>
                <a:gdLst>
                  <a:gd name="connsiteX0" fmla="*/ 77783 w 501635"/>
                  <a:gd name="connsiteY0" fmla="*/ 293765 h 669065"/>
                  <a:gd name="connsiteX1" fmla="*/ 0 w 501635"/>
                  <a:gd name="connsiteY1" fmla="*/ 595839 h 669065"/>
                  <a:gd name="connsiteX2" fmla="*/ 485832 w 501635"/>
                  <a:gd name="connsiteY2" fmla="*/ 654828 h 669065"/>
                  <a:gd name="connsiteX3" fmla="*/ 125336 w 501635"/>
                  <a:gd name="connsiteY3" fmla="*/ 29960 h 669065"/>
                  <a:gd name="connsiteX4" fmla="*/ 60573 w 501635"/>
                  <a:gd name="connsiteY4" fmla="*/ 156654 h 669065"/>
                  <a:gd name="connsiteX5" fmla="*/ 130884 w 501635"/>
                  <a:gd name="connsiteY5" fmla="*/ 322184 h 669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1635" h="669065">
                    <a:moveTo>
                      <a:pt x="77783" y="293765"/>
                    </a:moveTo>
                    <a:lnTo>
                      <a:pt x="0" y="595839"/>
                    </a:lnTo>
                    <a:cubicBezTo>
                      <a:pt x="0" y="595839"/>
                      <a:pt x="418919" y="707815"/>
                      <a:pt x="485832" y="654828"/>
                    </a:cubicBezTo>
                    <a:cubicBezTo>
                      <a:pt x="552746" y="601840"/>
                      <a:pt x="402388" y="269875"/>
                      <a:pt x="125336" y="29960"/>
                    </a:cubicBezTo>
                    <a:cubicBezTo>
                      <a:pt x="28079" y="-54390"/>
                      <a:pt x="24682" y="55887"/>
                      <a:pt x="60573" y="156654"/>
                    </a:cubicBezTo>
                    <a:cubicBezTo>
                      <a:pt x="102239" y="273272"/>
                      <a:pt x="130884" y="322184"/>
                      <a:pt x="130884" y="322184"/>
                    </a:cubicBezTo>
                    <a:close/>
                  </a:path>
                </a:pathLst>
              </a:custGeom>
              <a:solidFill>
                <a:schemeClr val="accent2"/>
              </a:solidFill>
              <a:ln w="11316" cap="flat">
                <a:noFill/>
                <a:prstDash val="solid"/>
                <a:miter/>
              </a:ln>
            </p:spPr>
            <p:txBody>
              <a:bodyPr rtlCol="0" anchor="ctr"/>
              <a:lstStyle/>
              <a:p>
                <a:endParaRPr lang="zh-CN" altLang="en-US"/>
              </a:p>
            </p:txBody>
          </p:sp>
          <p:sp>
            <p:nvSpPr>
              <p:cNvPr id="203" name="任意多边形: 形状 202">
                <a:extLst>
                  <a:ext uri="{FF2B5EF4-FFF2-40B4-BE49-F238E27FC236}">
                    <a16:creationId xmlns:a16="http://schemas.microsoft.com/office/drawing/2014/main" id="{AAB2D9BD-A4EF-827C-44FD-F1F72AB73F90}"/>
                  </a:ext>
                </a:extLst>
              </p:cNvPr>
              <p:cNvSpPr/>
              <p:nvPr/>
            </p:nvSpPr>
            <p:spPr>
              <a:xfrm>
                <a:off x="8748968" y="3316674"/>
                <a:ext cx="349465" cy="201553"/>
              </a:xfrm>
              <a:custGeom>
                <a:avLst/>
                <a:gdLst>
                  <a:gd name="connsiteX0" fmla="*/ 2340 w 349465"/>
                  <a:gd name="connsiteY0" fmla="*/ 111 h 201553"/>
                  <a:gd name="connsiteX1" fmla="*/ 137526 w 349465"/>
                  <a:gd name="connsiteY1" fmla="*/ 70535 h 201553"/>
                  <a:gd name="connsiteX2" fmla="*/ 149528 w 349465"/>
                  <a:gd name="connsiteY2" fmla="*/ 73139 h 201553"/>
                  <a:gd name="connsiteX3" fmla="*/ 163454 w 349465"/>
                  <a:gd name="connsiteY3" fmla="*/ 77328 h 201553"/>
                  <a:gd name="connsiteX4" fmla="*/ 190061 w 349465"/>
                  <a:gd name="connsiteY4" fmla="*/ 86272 h 201553"/>
                  <a:gd name="connsiteX5" fmla="*/ 243615 w 349465"/>
                  <a:gd name="connsiteY5" fmla="*/ 103142 h 201553"/>
                  <a:gd name="connsiteX6" fmla="*/ 244056 w 349465"/>
                  <a:gd name="connsiteY6" fmla="*/ 104173 h 201553"/>
                  <a:gd name="connsiteX7" fmla="*/ 243615 w 349465"/>
                  <a:gd name="connsiteY7" fmla="*/ 104614 h 201553"/>
                  <a:gd name="connsiteX8" fmla="*/ 187910 w 349465"/>
                  <a:gd name="connsiteY8" fmla="*/ 91934 h 201553"/>
                  <a:gd name="connsiteX9" fmla="*/ 160397 w 349465"/>
                  <a:gd name="connsiteY9" fmla="*/ 84008 h 201553"/>
                  <a:gd name="connsiteX10" fmla="*/ 170247 w 349465"/>
                  <a:gd name="connsiteY10" fmla="*/ 89896 h 201553"/>
                  <a:gd name="connsiteX11" fmla="*/ 284148 w 349465"/>
                  <a:gd name="connsiteY11" fmla="*/ 160319 h 201553"/>
                  <a:gd name="connsiteX12" fmla="*/ 349137 w 349465"/>
                  <a:gd name="connsiteY12" fmla="*/ 200060 h 201553"/>
                  <a:gd name="connsiteX13" fmla="*/ 348344 w 349465"/>
                  <a:gd name="connsiteY13" fmla="*/ 201419 h 201553"/>
                  <a:gd name="connsiteX14" fmla="*/ 982 w 349465"/>
                  <a:gd name="connsiteY14" fmla="*/ 3281 h 201553"/>
                  <a:gd name="connsiteX15" fmla="*/ 2340 w 349465"/>
                  <a:gd name="connsiteY15" fmla="*/ 111 h 20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9465" h="201553">
                    <a:moveTo>
                      <a:pt x="2340" y="111"/>
                    </a:moveTo>
                    <a:cubicBezTo>
                      <a:pt x="11964" y="3847"/>
                      <a:pt x="129261" y="65666"/>
                      <a:pt x="137526" y="70535"/>
                    </a:cubicBezTo>
                    <a:cubicBezTo>
                      <a:pt x="141625" y="70852"/>
                      <a:pt x="145667" y="71735"/>
                      <a:pt x="149528" y="73139"/>
                    </a:cubicBezTo>
                    <a:lnTo>
                      <a:pt x="163454" y="77328"/>
                    </a:lnTo>
                    <a:cubicBezTo>
                      <a:pt x="172399" y="80272"/>
                      <a:pt x="181230" y="83102"/>
                      <a:pt x="190061" y="86272"/>
                    </a:cubicBezTo>
                    <a:cubicBezTo>
                      <a:pt x="207463" y="93236"/>
                      <a:pt x="225363" y="98874"/>
                      <a:pt x="243615" y="103142"/>
                    </a:cubicBezTo>
                    <a:cubicBezTo>
                      <a:pt x="244022" y="103301"/>
                      <a:pt x="244215" y="103765"/>
                      <a:pt x="244056" y="104173"/>
                    </a:cubicBezTo>
                    <a:cubicBezTo>
                      <a:pt x="243977" y="104377"/>
                      <a:pt x="243819" y="104535"/>
                      <a:pt x="243615" y="104614"/>
                    </a:cubicBezTo>
                    <a:cubicBezTo>
                      <a:pt x="224809" y="101523"/>
                      <a:pt x="206206" y="97289"/>
                      <a:pt x="187910" y="91934"/>
                    </a:cubicBezTo>
                    <a:cubicBezTo>
                      <a:pt x="178739" y="89443"/>
                      <a:pt x="169568" y="86725"/>
                      <a:pt x="160397" y="84008"/>
                    </a:cubicBezTo>
                    <a:lnTo>
                      <a:pt x="170247" y="89896"/>
                    </a:lnTo>
                    <a:cubicBezTo>
                      <a:pt x="208403" y="112540"/>
                      <a:pt x="246106" y="136996"/>
                      <a:pt x="284148" y="160319"/>
                    </a:cubicBezTo>
                    <a:cubicBezTo>
                      <a:pt x="305773" y="173679"/>
                      <a:pt x="327285" y="187153"/>
                      <a:pt x="349137" y="200060"/>
                    </a:cubicBezTo>
                    <a:cubicBezTo>
                      <a:pt x="349930" y="200626"/>
                      <a:pt x="349137" y="201985"/>
                      <a:pt x="348344" y="201419"/>
                    </a:cubicBezTo>
                    <a:cubicBezTo>
                      <a:pt x="271694" y="156130"/>
                      <a:pt x="10266" y="11207"/>
                      <a:pt x="982" y="3281"/>
                    </a:cubicBezTo>
                    <a:cubicBezTo>
                      <a:pt x="-1170" y="2036"/>
                      <a:pt x="642" y="-568"/>
                      <a:pt x="2340" y="111"/>
                    </a:cubicBezTo>
                    <a:close/>
                  </a:path>
                </a:pathLst>
              </a:custGeom>
              <a:solidFill>
                <a:srgbClr val="263238"/>
              </a:solidFill>
              <a:ln w="11316" cap="flat">
                <a:noFill/>
                <a:prstDash val="solid"/>
                <a:miter/>
              </a:ln>
            </p:spPr>
            <p:txBody>
              <a:bodyPr rtlCol="0" anchor="ctr"/>
              <a:lstStyle/>
              <a:p>
                <a:endParaRPr lang="zh-CN" altLang="en-US"/>
              </a:p>
            </p:txBody>
          </p:sp>
          <p:sp>
            <p:nvSpPr>
              <p:cNvPr id="204" name="任意多边形: 形状 203">
                <a:extLst>
                  <a:ext uri="{FF2B5EF4-FFF2-40B4-BE49-F238E27FC236}">
                    <a16:creationId xmlns:a16="http://schemas.microsoft.com/office/drawing/2014/main" id="{DF650CFD-DA6E-B876-39AD-5396BDB62CBA}"/>
                  </a:ext>
                </a:extLst>
              </p:cNvPr>
              <p:cNvSpPr/>
              <p:nvPr/>
            </p:nvSpPr>
            <p:spPr>
              <a:xfrm>
                <a:off x="8710323" y="3359923"/>
                <a:ext cx="80726" cy="253502"/>
              </a:xfrm>
              <a:custGeom>
                <a:avLst/>
                <a:gdLst>
                  <a:gd name="connsiteX0" fmla="*/ 20040 w 80726"/>
                  <a:gd name="connsiteY0" fmla="*/ 191004 h 253502"/>
                  <a:gd name="connsiteX1" fmla="*/ 38835 w 80726"/>
                  <a:gd name="connsiteY1" fmla="*/ 127487 h 253502"/>
                  <a:gd name="connsiteX2" fmla="*/ 79142 w 80726"/>
                  <a:gd name="connsiteY2" fmla="*/ 792 h 253502"/>
                  <a:gd name="connsiteX3" fmla="*/ 79934 w 80726"/>
                  <a:gd name="connsiteY3" fmla="*/ 0 h 253502"/>
                  <a:gd name="connsiteX4" fmla="*/ 80727 w 80726"/>
                  <a:gd name="connsiteY4" fmla="*/ 792 h 253502"/>
                  <a:gd name="connsiteX5" fmla="*/ 47440 w 80726"/>
                  <a:gd name="connsiteY5" fmla="*/ 130431 h 253502"/>
                  <a:gd name="connsiteX6" fmla="*/ 24795 w 80726"/>
                  <a:gd name="connsiteY6" fmla="*/ 192023 h 253502"/>
                  <a:gd name="connsiteX7" fmla="*/ 0 w 80726"/>
                  <a:gd name="connsiteY7" fmla="*/ 253502 h 253502"/>
                  <a:gd name="connsiteX8" fmla="*/ 0 w 80726"/>
                  <a:gd name="connsiteY8" fmla="*/ 253502 h 253502"/>
                  <a:gd name="connsiteX9" fmla="*/ 20040 w 80726"/>
                  <a:gd name="connsiteY9" fmla="*/ 191004 h 25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26" h="253502">
                    <a:moveTo>
                      <a:pt x="20040" y="191004"/>
                    </a:moveTo>
                    <a:cubicBezTo>
                      <a:pt x="26381" y="169832"/>
                      <a:pt x="32268" y="148546"/>
                      <a:pt x="38835" y="127487"/>
                    </a:cubicBezTo>
                    <a:cubicBezTo>
                      <a:pt x="51969" y="85256"/>
                      <a:pt x="63857" y="42345"/>
                      <a:pt x="79142" y="792"/>
                    </a:cubicBezTo>
                    <a:cubicBezTo>
                      <a:pt x="79142" y="351"/>
                      <a:pt x="79493" y="0"/>
                      <a:pt x="79934" y="0"/>
                    </a:cubicBezTo>
                    <a:cubicBezTo>
                      <a:pt x="80376" y="0"/>
                      <a:pt x="80727" y="351"/>
                      <a:pt x="80727" y="792"/>
                    </a:cubicBezTo>
                    <a:cubicBezTo>
                      <a:pt x="73152" y="44836"/>
                      <a:pt x="62011" y="88188"/>
                      <a:pt x="47440" y="130431"/>
                    </a:cubicBezTo>
                    <a:cubicBezTo>
                      <a:pt x="40646" y="151264"/>
                      <a:pt x="32721" y="171643"/>
                      <a:pt x="24795" y="192023"/>
                    </a:cubicBezTo>
                    <a:cubicBezTo>
                      <a:pt x="16870" y="212403"/>
                      <a:pt x="8944" y="233349"/>
                      <a:pt x="0" y="253502"/>
                    </a:cubicBezTo>
                    <a:cubicBezTo>
                      <a:pt x="0" y="253502"/>
                      <a:pt x="0" y="253502"/>
                      <a:pt x="0" y="253502"/>
                    </a:cubicBezTo>
                    <a:cubicBezTo>
                      <a:pt x="6227" y="233122"/>
                      <a:pt x="13700" y="212403"/>
                      <a:pt x="20040" y="191004"/>
                    </a:cubicBezTo>
                    <a:close/>
                  </a:path>
                </a:pathLst>
              </a:custGeom>
              <a:solidFill>
                <a:srgbClr val="263238"/>
              </a:solidFill>
              <a:ln w="11316" cap="flat">
                <a:noFill/>
                <a:prstDash val="solid"/>
                <a:miter/>
              </a:ln>
            </p:spPr>
            <p:txBody>
              <a:bodyPr rtlCol="0" anchor="ctr"/>
              <a:lstStyle/>
              <a:p>
                <a:endParaRPr lang="zh-CN" altLang="en-US"/>
              </a:p>
            </p:txBody>
          </p:sp>
          <p:sp>
            <p:nvSpPr>
              <p:cNvPr id="205" name="任意多边形: 形状 204">
                <a:extLst>
                  <a:ext uri="{FF2B5EF4-FFF2-40B4-BE49-F238E27FC236}">
                    <a16:creationId xmlns:a16="http://schemas.microsoft.com/office/drawing/2014/main" id="{7753A7DE-1394-896C-6C56-C59328CA3D52}"/>
                  </a:ext>
                </a:extLst>
              </p:cNvPr>
              <p:cNvSpPr/>
              <p:nvPr/>
            </p:nvSpPr>
            <p:spPr>
              <a:xfrm>
                <a:off x="8733080" y="3180127"/>
                <a:ext cx="76801" cy="172243"/>
              </a:xfrm>
              <a:custGeom>
                <a:avLst/>
                <a:gdLst>
                  <a:gd name="connsiteX0" fmla="*/ 6907 w 76801"/>
                  <a:gd name="connsiteY0" fmla="*/ 52195 h 172243"/>
                  <a:gd name="connsiteX1" fmla="*/ 29551 w 76801"/>
                  <a:gd name="connsiteY1" fmla="*/ 75745 h 172243"/>
                  <a:gd name="connsiteX2" fmla="*/ 30683 w 76801"/>
                  <a:gd name="connsiteY2" fmla="*/ 77104 h 172243"/>
                  <a:gd name="connsiteX3" fmla="*/ 0 w 76801"/>
                  <a:gd name="connsiteY3" fmla="*/ 0 h 172243"/>
                  <a:gd name="connsiteX4" fmla="*/ 679 w 76801"/>
                  <a:gd name="connsiteY4" fmla="*/ 0 h 172243"/>
                  <a:gd name="connsiteX5" fmla="*/ 45968 w 76801"/>
                  <a:gd name="connsiteY5" fmla="*/ 94879 h 172243"/>
                  <a:gd name="connsiteX6" fmla="*/ 76764 w 76801"/>
                  <a:gd name="connsiteY6" fmla="*/ 170624 h 172243"/>
                  <a:gd name="connsiteX7" fmla="*/ 73820 w 76801"/>
                  <a:gd name="connsiteY7" fmla="*/ 171304 h 172243"/>
                  <a:gd name="connsiteX8" fmla="*/ 51176 w 76801"/>
                  <a:gd name="connsiteY8" fmla="*/ 124657 h 172243"/>
                  <a:gd name="connsiteX9" fmla="*/ 38156 w 76801"/>
                  <a:gd name="connsiteY9" fmla="*/ 95445 h 172243"/>
                  <a:gd name="connsiteX10" fmla="*/ 37590 w 76801"/>
                  <a:gd name="connsiteY10" fmla="*/ 94540 h 172243"/>
                  <a:gd name="connsiteX11" fmla="*/ 32947 w 76801"/>
                  <a:gd name="connsiteY11" fmla="*/ 89218 h 172243"/>
                  <a:gd name="connsiteX12" fmla="*/ 23550 w 76801"/>
                  <a:gd name="connsiteY12" fmla="*/ 77896 h 172243"/>
                  <a:gd name="connsiteX13" fmla="*/ 5548 w 76801"/>
                  <a:gd name="connsiteY13" fmla="*/ 53667 h 172243"/>
                  <a:gd name="connsiteX14" fmla="*/ 6907 w 76801"/>
                  <a:gd name="connsiteY14" fmla="*/ 52195 h 172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801" h="172243">
                    <a:moveTo>
                      <a:pt x="6907" y="52195"/>
                    </a:moveTo>
                    <a:cubicBezTo>
                      <a:pt x="14039" y="60460"/>
                      <a:pt x="22305" y="67593"/>
                      <a:pt x="29551" y="75745"/>
                    </a:cubicBezTo>
                    <a:lnTo>
                      <a:pt x="30683" y="77104"/>
                    </a:lnTo>
                    <a:cubicBezTo>
                      <a:pt x="20040" y="51629"/>
                      <a:pt x="9964" y="25814"/>
                      <a:pt x="0" y="0"/>
                    </a:cubicBezTo>
                    <a:lnTo>
                      <a:pt x="679" y="0"/>
                    </a:lnTo>
                    <a:cubicBezTo>
                      <a:pt x="16191" y="31362"/>
                      <a:pt x="31928" y="62724"/>
                      <a:pt x="45968" y="94879"/>
                    </a:cubicBezTo>
                    <a:cubicBezTo>
                      <a:pt x="52988" y="110957"/>
                      <a:pt x="77896" y="168473"/>
                      <a:pt x="76764" y="170624"/>
                    </a:cubicBezTo>
                    <a:cubicBezTo>
                      <a:pt x="75632" y="172776"/>
                      <a:pt x="74726" y="172549"/>
                      <a:pt x="73820" y="171304"/>
                    </a:cubicBezTo>
                    <a:cubicBezTo>
                      <a:pt x="72915" y="170058"/>
                      <a:pt x="52874" y="127714"/>
                      <a:pt x="51176" y="124657"/>
                    </a:cubicBezTo>
                    <a:cubicBezTo>
                      <a:pt x="46760" y="114919"/>
                      <a:pt x="42458" y="105182"/>
                      <a:pt x="38156" y="95445"/>
                    </a:cubicBezTo>
                    <a:lnTo>
                      <a:pt x="37590" y="94540"/>
                    </a:lnTo>
                    <a:cubicBezTo>
                      <a:pt x="36231" y="92728"/>
                      <a:pt x="34533" y="91030"/>
                      <a:pt x="32947" y="89218"/>
                    </a:cubicBezTo>
                    <a:cubicBezTo>
                      <a:pt x="29777" y="85482"/>
                      <a:pt x="26720" y="81633"/>
                      <a:pt x="23550" y="77896"/>
                    </a:cubicBezTo>
                    <a:cubicBezTo>
                      <a:pt x="17210" y="70084"/>
                      <a:pt x="12228" y="61366"/>
                      <a:pt x="5548" y="53667"/>
                    </a:cubicBezTo>
                    <a:cubicBezTo>
                      <a:pt x="5208" y="52535"/>
                      <a:pt x="6227" y="51516"/>
                      <a:pt x="6907" y="52195"/>
                    </a:cubicBezTo>
                    <a:close/>
                  </a:path>
                </a:pathLst>
              </a:custGeom>
              <a:solidFill>
                <a:srgbClr val="263238"/>
              </a:solidFill>
              <a:ln w="11316" cap="flat">
                <a:noFill/>
                <a:prstDash val="solid"/>
                <a:miter/>
              </a:ln>
            </p:spPr>
            <p:txBody>
              <a:bodyPr rtlCol="0" anchor="ctr"/>
              <a:lstStyle/>
              <a:p>
                <a:endParaRPr lang="zh-CN" altLang="en-US"/>
              </a:p>
            </p:txBody>
          </p:sp>
          <p:sp>
            <p:nvSpPr>
              <p:cNvPr id="206" name="任意多边形: 形状 205">
                <a:extLst>
                  <a:ext uri="{FF2B5EF4-FFF2-40B4-BE49-F238E27FC236}">
                    <a16:creationId xmlns:a16="http://schemas.microsoft.com/office/drawing/2014/main" id="{EBD5751A-2C8A-0135-50B2-8D48CFA22800}"/>
                  </a:ext>
                </a:extLst>
              </p:cNvPr>
              <p:cNvSpPr/>
              <p:nvPr/>
            </p:nvSpPr>
            <p:spPr>
              <a:xfrm>
                <a:off x="8670748" y="3598374"/>
                <a:ext cx="320363" cy="88084"/>
              </a:xfrm>
              <a:custGeom>
                <a:avLst/>
                <a:gdLst>
                  <a:gd name="connsiteX0" fmla="*/ 174 w 320363"/>
                  <a:gd name="connsiteY0" fmla="*/ 21618 h 88084"/>
                  <a:gd name="connsiteX1" fmla="*/ 1306 w 320363"/>
                  <a:gd name="connsiteY1" fmla="*/ 16863 h 88084"/>
                  <a:gd name="connsiteX2" fmla="*/ 3004 w 320363"/>
                  <a:gd name="connsiteY2" fmla="*/ 11428 h 88084"/>
                  <a:gd name="connsiteX3" fmla="*/ 4476 w 320363"/>
                  <a:gd name="connsiteY3" fmla="*/ 6220 h 88084"/>
                  <a:gd name="connsiteX4" fmla="*/ 5382 w 320363"/>
                  <a:gd name="connsiteY4" fmla="*/ 559 h 88084"/>
                  <a:gd name="connsiteX5" fmla="*/ 6967 w 320363"/>
                  <a:gd name="connsiteY5" fmla="*/ 559 h 88084"/>
                  <a:gd name="connsiteX6" fmla="*/ 5722 w 320363"/>
                  <a:gd name="connsiteY6" fmla="*/ 5881 h 88084"/>
                  <a:gd name="connsiteX7" fmla="*/ 5042 w 320363"/>
                  <a:gd name="connsiteY7" fmla="*/ 11428 h 88084"/>
                  <a:gd name="connsiteX8" fmla="*/ 5042 w 320363"/>
                  <a:gd name="connsiteY8" fmla="*/ 16863 h 88084"/>
                  <a:gd name="connsiteX9" fmla="*/ 5042 w 320363"/>
                  <a:gd name="connsiteY9" fmla="*/ 19354 h 88084"/>
                  <a:gd name="connsiteX10" fmla="*/ 5042 w 320363"/>
                  <a:gd name="connsiteY10" fmla="*/ 21731 h 88084"/>
                  <a:gd name="connsiteX11" fmla="*/ 63917 w 320363"/>
                  <a:gd name="connsiteY11" fmla="*/ 34978 h 88084"/>
                  <a:gd name="connsiteX12" fmla="*/ 125170 w 320363"/>
                  <a:gd name="connsiteY12" fmla="*/ 48225 h 88084"/>
                  <a:gd name="connsiteX13" fmla="*/ 248921 w 320363"/>
                  <a:gd name="connsiteY13" fmla="*/ 73587 h 88084"/>
                  <a:gd name="connsiteX14" fmla="*/ 319911 w 320363"/>
                  <a:gd name="connsiteY14" fmla="*/ 86494 h 88084"/>
                  <a:gd name="connsiteX15" fmla="*/ 319911 w 320363"/>
                  <a:gd name="connsiteY15" fmla="*/ 88079 h 88084"/>
                  <a:gd name="connsiteX16" fmla="*/ 194688 w 320363"/>
                  <a:gd name="connsiteY16" fmla="*/ 68718 h 88084"/>
                  <a:gd name="connsiteX17" fmla="*/ 71163 w 320363"/>
                  <a:gd name="connsiteY17" fmla="*/ 42111 h 88084"/>
                  <a:gd name="connsiteX18" fmla="*/ 1419 w 320363"/>
                  <a:gd name="connsiteY18" fmla="*/ 23317 h 88084"/>
                  <a:gd name="connsiteX19" fmla="*/ 38 w 320363"/>
                  <a:gd name="connsiteY19" fmla="*/ 22513 h 88084"/>
                  <a:gd name="connsiteX20" fmla="*/ 174 w 320363"/>
                  <a:gd name="connsiteY20" fmla="*/ 21618 h 88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0363" h="88084">
                    <a:moveTo>
                      <a:pt x="174" y="21618"/>
                    </a:moveTo>
                    <a:cubicBezTo>
                      <a:pt x="174" y="20033"/>
                      <a:pt x="966" y="18448"/>
                      <a:pt x="1306" y="16863"/>
                    </a:cubicBezTo>
                    <a:lnTo>
                      <a:pt x="3004" y="11428"/>
                    </a:lnTo>
                    <a:cubicBezTo>
                      <a:pt x="3616" y="9730"/>
                      <a:pt x="4103" y="7986"/>
                      <a:pt x="4476" y="6220"/>
                    </a:cubicBezTo>
                    <a:lnTo>
                      <a:pt x="5382" y="559"/>
                    </a:lnTo>
                    <a:cubicBezTo>
                      <a:pt x="5382" y="-347"/>
                      <a:pt x="7193" y="-7"/>
                      <a:pt x="6967" y="559"/>
                    </a:cubicBezTo>
                    <a:lnTo>
                      <a:pt x="5722" y="5881"/>
                    </a:lnTo>
                    <a:cubicBezTo>
                      <a:pt x="5325" y="7703"/>
                      <a:pt x="5099" y="9560"/>
                      <a:pt x="5042" y="11428"/>
                    </a:cubicBezTo>
                    <a:cubicBezTo>
                      <a:pt x="5042" y="13240"/>
                      <a:pt x="5042" y="15051"/>
                      <a:pt x="5042" y="16863"/>
                    </a:cubicBezTo>
                    <a:lnTo>
                      <a:pt x="5042" y="19354"/>
                    </a:lnTo>
                    <a:lnTo>
                      <a:pt x="5042" y="21731"/>
                    </a:lnTo>
                    <a:cubicBezTo>
                      <a:pt x="24743" y="25128"/>
                      <a:pt x="44330" y="30676"/>
                      <a:pt x="63917" y="34978"/>
                    </a:cubicBezTo>
                    <a:cubicBezTo>
                      <a:pt x="83505" y="39281"/>
                      <a:pt x="104677" y="43923"/>
                      <a:pt x="125170" y="48225"/>
                    </a:cubicBezTo>
                    <a:cubicBezTo>
                      <a:pt x="166382" y="56830"/>
                      <a:pt x="207595" y="65548"/>
                      <a:pt x="248921" y="73587"/>
                    </a:cubicBezTo>
                    <a:cubicBezTo>
                      <a:pt x="272584" y="78116"/>
                      <a:pt x="296134" y="82984"/>
                      <a:pt x="319911" y="86494"/>
                    </a:cubicBezTo>
                    <a:cubicBezTo>
                      <a:pt x="320930" y="86494"/>
                      <a:pt x="319911" y="88192"/>
                      <a:pt x="319911" y="88079"/>
                    </a:cubicBezTo>
                    <a:cubicBezTo>
                      <a:pt x="278132" y="81512"/>
                      <a:pt x="236240" y="76757"/>
                      <a:pt x="194688" y="68718"/>
                    </a:cubicBezTo>
                    <a:cubicBezTo>
                      <a:pt x="153136" y="60680"/>
                      <a:pt x="112036" y="52414"/>
                      <a:pt x="71163" y="42111"/>
                    </a:cubicBezTo>
                    <a:cubicBezTo>
                      <a:pt x="48519" y="36224"/>
                      <a:pt x="23837" y="31355"/>
                      <a:pt x="1419" y="23317"/>
                    </a:cubicBezTo>
                    <a:cubicBezTo>
                      <a:pt x="819" y="23475"/>
                      <a:pt x="196" y="23113"/>
                      <a:pt x="38" y="22513"/>
                    </a:cubicBezTo>
                    <a:cubicBezTo>
                      <a:pt x="-41" y="22207"/>
                      <a:pt x="4" y="21879"/>
                      <a:pt x="174" y="21618"/>
                    </a:cubicBezTo>
                    <a:close/>
                  </a:path>
                </a:pathLst>
              </a:custGeom>
              <a:solidFill>
                <a:srgbClr val="263238"/>
              </a:solidFill>
              <a:ln w="11316" cap="flat">
                <a:noFill/>
                <a:prstDash val="solid"/>
                <a:miter/>
              </a:ln>
            </p:spPr>
            <p:txBody>
              <a:bodyPr rtlCol="0" anchor="ctr"/>
              <a:lstStyle/>
              <a:p>
                <a:endParaRPr lang="zh-CN" altLang="en-US"/>
              </a:p>
            </p:txBody>
          </p:sp>
        </p:grpSp>
        <p:grpSp>
          <p:nvGrpSpPr>
            <p:cNvPr id="25" name="组合 24">
              <a:extLst>
                <a:ext uri="{FF2B5EF4-FFF2-40B4-BE49-F238E27FC236}">
                  <a16:creationId xmlns:a16="http://schemas.microsoft.com/office/drawing/2014/main" id="{C88801B6-3537-6F24-6811-2C31F2C56650}"/>
                </a:ext>
              </a:extLst>
            </p:cNvPr>
            <p:cNvGrpSpPr/>
            <p:nvPr/>
          </p:nvGrpSpPr>
          <p:grpSpPr>
            <a:xfrm>
              <a:off x="7108360" y="2550535"/>
              <a:ext cx="1456390" cy="2965342"/>
              <a:chOff x="7108360" y="2550535"/>
              <a:chExt cx="1456390" cy="2965342"/>
            </a:xfrm>
          </p:grpSpPr>
          <p:sp>
            <p:nvSpPr>
              <p:cNvPr id="32" name="任意多边形: 形状 31">
                <a:extLst>
                  <a:ext uri="{FF2B5EF4-FFF2-40B4-BE49-F238E27FC236}">
                    <a16:creationId xmlns:a16="http://schemas.microsoft.com/office/drawing/2014/main" id="{F32691F9-1040-7C2A-1591-DF70293F4D03}"/>
                  </a:ext>
                </a:extLst>
              </p:cNvPr>
              <p:cNvSpPr/>
              <p:nvPr/>
            </p:nvSpPr>
            <p:spPr>
              <a:xfrm>
                <a:off x="7625437" y="4966758"/>
                <a:ext cx="662757" cy="544157"/>
              </a:xfrm>
              <a:custGeom>
                <a:avLst/>
                <a:gdLst>
                  <a:gd name="connsiteX0" fmla="*/ 654419 w 662757"/>
                  <a:gd name="connsiteY0" fmla="*/ 541198 h 544157"/>
                  <a:gd name="connsiteX1" fmla="*/ 72235 w 662757"/>
                  <a:gd name="connsiteY1" fmla="*/ 530555 h 544157"/>
                  <a:gd name="connsiteX2" fmla="*/ 58083 w 662757"/>
                  <a:gd name="connsiteY2" fmla="*/ 350986 h 544157"/>
                  <a:gd name="connsiteX3" fmla="*/ 0 w 662757"/>
                  <a:gd name="connsiteY3" fmla="*/ 0 h 544157"/>
                  <a:gd name="connsiteX4" fmla="*/ 362308 w 662757"/>
                  <a:gd name="connsiteY4" fmla="*/ 1246 h 544157"/>
                  <a:gd name="connsiteX5" fmla="*/ 407596 w 662757"/>
                  <a:gd name="connsiteY5" fmla="*/ 352231 h 544157"/>
                  <a:gd name="connsiteX6" fmla="*/ 635737 w 662757"/>
                  <a:gd name="connsiteY6" fmla="*/ 463415 h 544157"/>
                  <a:gd name="connsiteX7" fmla="*/ 654419 w 662757"/>
                  <a:gd name="connsiteY7" fmla="*/ 541198 h 544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757" h="544157">
                    <a:moveTo>
                      <a:pt x="654419" y="541198"/>
                    </a:moveTo>
                    <a:cubicBezTo>
                      <a:pt x="635398" y="547425"/>
                      <a:pt x="92842" y="543802"/>
                      <a:pt x="72235" y="530555"/>
                    </a:cubicBezTo>
                    <a:cubicBezTo>
                      <a:pt x="64423" y="525573"/>
                      <a:pt x="60347" y="446545"/>
                      <a:pt x="58083" y="350986"/>
                    </a:cubicBezTo>
                    <a:cubicBezTo>
                      <a:pt x="58083" y="330267"/>
                      <a:pt x="0" y="0"/>
                      <a:pt x="0" y="0"/>
                    </a:cubicBezTo>
                    <a:lnTo>
                      <a:pt x="362308" y="1246"/>
                    </a:lnTo>
                    <a:lnTo>
                      <a:pt x="407596" y="352231"/>
                    </a:lnTo>
                    <a:cubicBezTo>
                      <a:pt x="407596" y="352231"/>
                      <a:pt x="614678" y="446545"/>
                      <a:pt x="635737" y="463415"/>
                    </a:cubicBezTo>
                    <a:cubicBezTo>
                      <a:pt x="656797" y="480285"/>
                      <a:pt x="673440" y="534970"/>
                      <a:pt x="654419" y="541198"/>
                    </a:cubicBezTo>
                    <a:close/>
                  </a:path>
                </a:pathLst>
              </a:custGeom>
              <a:solidFill>
                <a:srgbClr val="EB9481"/>
              </a:solidFill>
              <a:ln w="11316"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5AB81B0E-3A54-142A-7A46-86F83CAB02DA}"/>
                  </a:ext>
                </a:extLst>
              </p:cNvPr>
              <p:cNvSpPr/>
              <p:nvPr/>
            </p:nvSpPr>
            <p:spPr>
              <a:xfrm>
                <a:off x="7674575" y="5254454"/>
                <a:ext cx="613775" cy="256462"/>
              </a:xfrm>
              <a:custGeom>
                <a:avLst/>
                <a:gdLst>
                  <a:gd name="connsiteX0" fmla="*/ 605281 w 613775"/>
                  <a:gd name="connsiteY0" fmla="*/ 253503 h 256462"/>
                  <a:gd name="connsiteX1" fmla="*/ 23097 w 613775"/>
                  <a:gd name="connsiteY1" fmla="*/ 242860 h 256462"/>
                  <a:gd name="connsiteX2" fmla="*/ 8944 w 613775"/>
                  <a:gd name="connsiteY2" fmla="*/ 63291 h 256462"/>
                  <a:gd name="connsiteX3" fmla="*/ 0 w 613775"/>
                  <a:gd name="connsiteY3" fmla="*/ 0 h 256462"/>
                  <a:gd name="connsiteX4" fmla="*/ 350986 w 613775"/>
                  <a:gd name="connsiteY4" fmla="*/ 1359 h 256462"/>
                  <a:gd name="connsiteX5" fmla="*/ 359138 w 613775"/>
                  <a:gd name="connsiteY5" fmla="*/ 64536 h 256462"/>
                  <a:gd name="connsiteX6" fmla="*/ 587279 w 613775"/>
                  <a:gd name="connsiteY6" fmla="*/ 175720 h 256462"/>
                  <a:gd name="connsiteX7" fmla="*/ 605281 w 613775"/>
                  <a:gd name="connsiteY7" fmla="*/ 253503 h 256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3775" h="256462">
                    <a:moveTo>
                      <a:pt x="605281" y="253503"/>
                    </a:moveTo>
                    <a:cubicBezTo>
                      <a:pt x="586260" y="259730"/>
                      <a:pt x="43703" y="256106"/>
                      <a:pt x="23097" y="242860"/>
                    </a:cubicBezTo>
                    <a:cubicBezTo>
                      <a:pt x="15172" y="237765"/>
                      <a:pt x="12907" y="161567"/>
                      <a:pt x="8944" y="63291"/>
                    </a:cubicBezTo>
                    <a:cubicBezTo>
                      <a:pt x="8265" y="44496"/>
                      <a:pt x="340" y="8492"/>
                      <a:pt x="0" y="0"/>
                    </a:cubicBezTo>
                    <a:lnTo>
                      <a:pt x="350986" y="1359"/>
                    </a:lnTo>
                    <a:lnTo>
                      <a:pt x="359138" y="64536"/>
                    </a:lnTo>
                    <a:cubicBezTo>
                      <a:pt x="359138" y="64536"/>
                      <a:pt x="566219" y="158849"/>
                      <a:pt x="587279" y="175720"/>
                    </a:cubicBezTo>
                    <a:cubicBezTo>
                      <a:pt x="608338" y="192589"/>
                      <a:pt x="624302" y="247275"/>
                      <a:pt x="605281" y="253503"/>
                    </a:cubicBezTo>
                    <a:close/>
                  </a:path>
                </a:pathLst>
              </a:custGeom>
              <a:solidFill>
                <a:srgbClr val="FFFFFF"/>
              </a:solidFill>
              <a:ln w="11316"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EE49CB82-0ADC-5554-5D1F-4B935E0FADF5}"/>
                  </a:ext>
                </a:extLst>
              </p:cNvPr>
              <p:cNvSpPr/>
              <p:nvPr/>
            </p:nvSpPr>
            <p:spPr>
              <a:xfrm>
                <a:off x="7683519" y="5317744"/>
                <a:ext cx="604752" cy="193171"/>
              </a:xfrm>
              <a:custGeom>
                <a:avLst/>
                <a:gdLst>
                  <a:gd name="connsiteX0" fmla="*/ 596336 w 604752"/>
                  <a:gd name="connsiteY0" fmla="*/ 190212 h 193171"/>
                  <a:gd name="connsiteX1" fmla="*/ 14153 w 604752"/>
                  <a:gd name="connsiteY1" fmla="*/ 179569 h 193171"/>
                  <a:gd name="connsiteX2" fmla="*/ 0 w 604752"/>
                  <a:gd name="connsiteY2" fmla="*/ 0 h 193171"/>
                  <a:gd name="connsiteX3" fmla="*/ 349854 w 604752"/>
                  <a:gd name="connsiteY3" fmla="*/ 1246 h 193171"/>
                  <a:gd name="connsiteX4" fmla="*/ 577994 w 604752"/>
                  <a:gd name="connsiteY4" fmla="*/ 112429 h 193171"/>
                  <a:gd name="connsiteX5" fmla="*/ 596336 w 604752"/>
                  <a:gd name="connsiteY5" fmla="*/ 190212 h 193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4752" h="193171">
                    <a:moveTo>
                      <a:pt x="596336" y="190212"/>
                    </a:moveTo>
                    <a:cubicBezTo>
                      <a:pt x="577315" y="196439"/>
                      <a:pt x="34759" y="192816"/>
                      <a:pt x="14153" y="179569"/>
                    </a:cubicBezTo>
                    <a:cubicBezTo>
                      <a:pt x="6340" y="174587"/>
                      <a:pt x="2264" y="95559"/>
                      <a:pt x="0" y="0"/>
                    </a:cubicBezTo>
                    <a:lnTo>
                      <a:pt x="349854" y="1246"/>
                    </a:lnTo>
                    <a:cubicBezTo>
                      <a:pt x="349854" y="1246"/>
                      <a:pt x="556935" y="95559"/>
                      <a:pt x="577994" y="112429"/>
                    </a:cubicBezTo>
                    <a:cubicBezTo>
                      <a:pt x="599054" y="129299"/>
                      <a:pt x="615358" y="183985"/>
                      <a:pt x="596336" y="190212"/>
                    </a:cubicBezTo>
                    <a:close/>
                  </a:path>
                </a:pathLst>
              </a:custGeom>
              <a:solidFill>
                <a:schemeClr val="accent2"/>
              </a:solidFill>
              <a:ln w="11316"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889CA656-55D7-4538-D335-95C9F1B99F6C}"/>
                  </a:ext>
                </a:extLst>
              </p:cNvPr>
              <p:cNvSpPr/>
              <p:nvPr/>
            </p:nvSpPr>
            <p:spPr>
              <a:xfrm>
                <a:off x="7723726" y="5482544"/>
                <a:ext cx="549902" cy="6003"/>
              </a:xfrm>
              <a:custGeom>
                <a:avLst/>
                <a:gdLst>
                  <a:gd name="connsiteX0" fmla="*/ 548544 w 549902"/>
                  <a:gd name="connsiteY0" fmla="*/ 3674 h 6003"/>
                  <a:gd name="connsiteX1" fmla="*/ 553 w 549902"/>
                  <a:gd name="connsiteY1" fmla="*/ 2089 h 6003"/>
                  <a:gd name="connsiteX2" fmla="*/ 553 w 549902"/>
                  <a:gd name="connsiteY2" fmla="*/ 2089 h 6003"/>
                  <a:gd name="connsiteX3" fmla="*/ 548544 w 549902"/>
                  <a:gd name="connsiteY3" fmla="*/ 4580 h 6003"/>
                  <a:gd name="connsiteX4" fmla="*/ 548544 w 549902"/>
                  <a:gd name="connsiteY4" fmla="*/ 3674 h 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902" h="6003">
                    <a:moveTo>
                      <a:pt x="548544" y="3674"/>
                    </a:moveTo>
                    <a:cubicBezTo>
                      <a:pt x="457967" y="844"/>
                      <a:pt x="90677" y="-2100"/>
                      <a:pt x="553" y="2089"/>
                    </a:cubicBezTo>
                    <a:cubicBezTo>
                      <a:pt x="-127" y="2089"/>
                      <a:pt x="-240" y="2089"/>
                      <a:pt x="553" y="2089"/>
                    </a:cubicBezTo>
                    <a:cubicBezTo>
                      <a:pt x="90564" y="6844"/>
                      <a:pt x="457627" y="6731"/>
                      <a:pt x="548544" y="4580"/>
                    </a:cubicBezTo>
                    <a:cubicBezTo>
                      <a:pt x="550355" y="5033"/>
                      <a:pt x="550355" y="3674"/>
                      <a:pt x="548544" y="3674"/>
                    </a:cubicBezTo>
                    <a:close/>
                  </a:path>
                </a:pathLst>
              </a:custGeom>
              <a:solidFill>
                <a:srgbClr val="263238"/>
              </a:solidFill>
              <a:ln w="11316"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249F8C85-5D56-0D7D-3F8A-546EDC8D708F}"/>
                  </a:ext>
                </a:extLst>
              </p:cNvPr>
              <p:cNvSpPr/>
              <p:nvPr/>
            </p:nvSpPr>
            <p:spPr>
              <a:xfrm>
                <a:off x="8151802" y="5410432"/>
                <a:ext cx="75178" cy="70662"/>
              </a:xfrm>
              <a:custGeom>
                <a:avLst/>
                <a:gdLst>
                  <a:gd name="connsiteX0" fmla="*/ 75179 w 75178"/>
                  <a:gd name="connsiteY0" fmla="*/ 40 h 70662"/>
                  <a:gd name="connsiteX1" fmla="*/ 20606 w 75178"/>
                  <a:gd name="connsiteY1" fmla="*/ 21892 h 70662"/>
                  <a:gd name="connsiteX2" fmla="*/ 0 w 75178"/>
                  <a:gd name="connsiteY2" fmla="*/ 70238 h 70662"/>
                  <a:gd name="connsiteX3" fmla="*/ 1019 w 75178"/>
                  <a:gd name="connsiteY3" fmla="*/ 70238 h 70662"/>
                  <a:gd name="connsiteX4" fmla="*/ 75179 w 75178"/>
                  <a:gd name="connsiteY4" fmla="*/ 1173 h 70662"/>
                  <a:gd name="connsiteX5" fmla="*/ 75179 w 75178"/>
                  <a:gd name="connsiteY5" fmla="*/ 40 h 70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78" h="70662">
                    <a:moveTo>
                      <a:pt x="75179" y="40"/>
                    </a:moveTo>
                    <a:cubicBezTo>
                      <a:pt x="54731" y="-639"/>
                      <a:pt x="34929" y="7287"/>
                      <a:pt x="20606" y="21892"/>
                    </a:cubicBezTo>
                    <a:cubicBezTo>
                      <a:pt x="7733" y="34731"/>
                      <a:pt x="351" y="52066"/>
                      <a:pt x="0" y="70238"/>
                    </a:cubicBezTo>
                    <a:cubicBezTo>
                      <a:pt x="0" y="70804"/>
                      <a:pt x="1019" y="70804"/>
                      <a:pt x="1019" y="70238"/>
                    </a:cubicBezTo>
                    <a:cubicBezTo>
                      <a:pt x="7608" y="33282"/>
                      <a:pt x="37838" y="5124"/>
                      <a:pt x="75179" y="1173"/>
                    </a:cubicBezTo>
                    <a:cubicBezTo>
                      <a:pt x="75179" y="1059"/>
                      <a:pt x="75179" y="40"/>
                      <a:pt x="75179" y="40"/>
                    </a:cubicBezTo>
                    <a:close/>
                  </a:path>
                </a:pathLst>
              </a:custGeom>
              <a:solidFill>
                <a:srgbClr val="263238"/>
              </a:solidFill>
              <a:ln w="11316"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4FB82CD7-5830-3E84-4EB2-D4090A2C5D18}"/>
                  </a:ext>
                </a:extLst>
              </p:cNvPr>
              <p:cNvSpPr/>
              <p:nvPr/>
            </p:nvSpPr>
            <p:spPr>
              <a:xfrm>
                <a:off x="7966359" y="5328464"/>
                <a:ext cx="104493" cy="43428"/>
              </a:xfrm>
              <a:custGeom>
                <a:avLst/>
                <a:gdLst>
                  <a:gd name="connsiteX0" fmla="*/ 102113 w 104493"/>
                  <a:gd name="connsiteY0" fmla="*/ 36 h 43428"/>
                  <a:gd name="connsiteX1" fmla="*/ 214 w 104493"/>
                  <a:gd name="connsiteY1" fmla="*/ 41475 h 43428"/>
                  <a:gd name="connsiteX2" fmla="*/ 2138 w 104493"/>
                  <a:gd name="connsiteY2" fmla="*/ 43287 h 43428"/>
                  <a:gd name="connsiteX3" fmla="*/ 102339 w 104493"/>
                  <a:gd name="connsiteY3" fmla="*/ 4565 h 43428"/>
                  <a:gd name="connsiteX4" fmla="*/ 104491 w 104493"/>
                  <a:gd name="connsiteY4" fmla="*/ 2188 h 43428"/>
                  <a:gd name="connsiteX5" fmla="*/ 102113 w 104493"/>
                  <a:gd name="connsiteY5" fmla="*/ 36 h 43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93" h="43428">
                    <a:moveTo>
                      <a:pt x="102113" y="36"/>
                    </a:moveTo>
                    <a:cubicBezTo>
                      <a:pt x="65656" y="-756"/>
                      <a:pt x="23424" y="11358"/>
                      <a:pt x="214" y="41475"/>
                    </a:cubicBezTo>
                    <a:cubicBezTo>
                      <a:pt x="-579" y="42608"/>
                      <a:pt x="1006" y="43853"/>
                      <a:pt x="2138" y="43287"/>
                    </a:cubicBezTo>
                    <a:cubicBezTo>
                      <a:pt x="34033" y="26768"/>
                      <a:pt x="67626" y="13781"/>
                      <a:pt x="102339" y="4565"/>
                    </a:cubicBezTo>
                    <a:cubicBezTo>
                      <a:pt x="103585" y="4497"/>
                      <a:pt x="104558" y="3433"/>
                      <a:pt x="104491" y="2188"/>
                    </a:cubicBezTo>
                    <a:cubicBezTo>
                      <a:pt x="104422" y="942"/>
                      <a:pt x="103358" y="-32"/>
                      <a:pt x="102113" y="36"/>
                    </a:cubicBezTo>
                    <a:close/>
                  </a:path>
                </a:pathLst>
              </a:custGeom>
              <a:solidFill>
                <a:srgbClr val="263238"/>
              </a:solidFill>
              <a:ln w="11316"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6B89C2B6-1E9B-33E5-E4DA-D2EEBA0E70C7}"/>
                  </a:ext>
                </a:extLst>
              </p:cNvPr>
              <p:cNvSpPr/>
              <p:nvPr/>
            </p:nvSpPr>
            <p:spPr>
              <a:xfrm>
                <a:off x="7994394" y="5339797"/>
                <a:ext cx="103934" cy="43491"/>
              </a:xfrm>
              <a:custGeom>
                <a:avLst/>
                <a:gdLst>
                  <a:gd name="connsiteX0" fmla="*/ 102156 w 103934"/>
                  <a:gd name="connsiteY0" fmla="*/ 26 h 43491"/>
                  <a:gd name="connsiteX1" fmla="*/ 257 w 103934"/>
                  <a:gd name="connsiteY1" fmla="*/ 41465 h 43491"/>
                  <a:gd name="connsiteX2" fmla="*/ 2069 w 103934"/>
                  <a:gd name="connsiteY2" fmla="*/ 43390 h 43491"/>
                  <a:gd name="connsiteX3" fmla="*/ 102383 w 103934"/>
                  <a:gd name="connsiteY3" fmla="*/ 4555 h 43491"/>
                  <a:gd name="connsiteX4" fmla="*/ 103787 w 103934"/>
                  <a:gd name="connsiteY4" fmla="*/ 1498 h 43491"/>
                  <a:gd name="connsiteX5" fmla="*/ 102156 w 103934"/>
                  <a:gd name="connsiteY5" fmla="*/ 26 h 43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934" h="43491">
                    <a:moveTo>
                      <a:pt x="102156" y="26"/>
                    </a:moveTo>
                    <a:cubicBezTo>
                      <a:pt x="65812" y="-653"/>
                      <a:pt x="23468" y="11914"/>
                      <a:pt x="257" y="41465"/>
                    </a:cubicBezTo>
                    <a:cubicBezTo>
                      <a:pt x="-649" y="42710"/>
                      <a:pt x="1050" y="43843"/>
                      <a:pt x="2069" y="43390"/>
                    </a:cubicBezTo>
                    <a:cubicBezTo>
                      <a:pt x="34031" y="26905"/>
                      <a:pt x="67658" y="13884"/>
                      <a:pt x="102383" y="4555"/>
                    </a:cubicBezTo>
                    <a:cubicBezTo>
                      <a:pt x="103617" y="4102"/>
                      <a:pt x="104240" y="2732"/>
                      <a:pt x="103787" y="1498"/>
                    </a:cubicBezTo>
                    <a:cubicBezTo>
                      <a:pt x="103515" y="773"/>
                      <a:pt x="102904" y="219"/>
                      <a:pt x="102156" y="26"/>
                    </a:cubicBezTo>
                    <a:close/>
                  </a:path>
                </a:pathLst>
              </a:custGeom>
              <a:solidFill>
                <a:srgbClr val="263238"/>
              </a:solidFill>
              <a:ln w="11316"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5E70CF52-4925-B65D-4305-441981EDC98E}"/>
                  </a:ext>
                </a:extLst>
              </p:cNvPr>
              <p:cNvSpPr/>
              <p:nvPr/>
            </p:nvSpPr>
            <p:spPr>
              <a:xfrm>
                <a:off x="8022969" y="5351108"/>
                <a:ext cx="104004" cy="43428"/>
              </a:xfrm>
              <a:custGeom>
                <a:avLst/>
                <a:gdLst>
                  <a:gd name="connsiteX0" fmla="*/ 102113 w 104004"/>
                  <a:gd name="connsiteY0" fmla="*/ 36 h 43428"/>
                  <a:gd name="connsiteX1" fmla="*/ 214 w 104004"/>
                  <a:gd name="connsiteY1" fmla="*/ 41475 h 43428"/>
                  <a:gd name="connsiteX2" fmla="*/ 2138 w 104004"/>
                  <a:gd name="connsiteY2" fmla="*/ 43287 h 43428"/>
                  <a:gd name="connsiteX3" fmla="*/ 102339 w 104004"/>
                  <a:gd name="connsiteY3" fmla="*/ 4452 h 43428"/>
                  <a:gd name="connsiteX4" fmla="*/ 103924 w 104004"/>
                  <a:gd name="connsiteY4" fmla="*/ 1667 h 43428"/>
                  <a:gd name="connsiteX5" fmla="*/ 102113 w 104004"/>
                  <a:gd name="connsiteY5" fmla="*/ 36 h 43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004" h="43428">
                    <a:moveTo>
                      <a:pt x="102113" y="36"/>
                    </a:moveTo>
                    <a:cubicBezTo>
                      <a:pt x="65656" y="-756"/>
                      <a:pt x="22858" y="11358"/>
                      <a:pt x="214" y="41475"/>
                    </a:cubicBezTo>
                    <a:cubicBezTo>
                      <a:pt x="-579" y="42608"/>
                      <a:pt x="1006" y="43853"/>
                      <a:pt x="2138" y="43287"/>
                    </a:cubicBezTo>
                    <a:cubicBezTo>
                      <a:pt x="34044" y="26779"/>
                      <a:pt x="67637" y="13759"/>
                      <a:pt x="102339" y="4452"/>
                    </a:cubicBezTo>
                    <a:cubicBezTo>
                      <a:pt x="103540" y="4124"/>
                      <a:pt x="104253" y="2867"/>
                      <a:pt x="103924" y="1667"/>
                    </a:cubicBezTo>
                    <a:cubicBezTo>
                      <a:pt x="103687" y="818"/>
                      <a:pt x="102985" y="184"/>
                      <a:pt x="102113" y="36"/>
                    </a:cubicBezTo>
                    <a:close/>
                  </a:path>
                </a:pathLst>
              </a:custGeom>
              <a:solidFill>
                <a:srgbClr val="263238"/>
              </a:solidFill>
              <a:ln w="11316"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F940749F-F63E-BE00-7791-6A9DB5AC940A}"/>
                  </a:ext>
                </a:extLst>
              </p:cNvPr>
              <p:cNvSpPr/>
              <p:nvPr/>
            </p:nvSpPr>
            <p:spPr>
              <a:xfrm>
                <a:off x="8050438" y="5361648"/>
                <a:ext cx="103934" cy="43417"/>
              </a:xfrm>
              <a:custGeom>
                <a:avLst/>
                <a:gdLst>
                  <a:gd name="connsiteX0" fmla="*/ 102156 w 103934"/>
                  <a:gd name="connsiteY0" fmla="*/ 26 h 43417"/>
                  <a:gd name="connsiteX1" fmla="*/ 257 w 103934"/>
                  <a:gd name="connsiteY1" fmla="*/ 41465 h 43417"/>
                  <a:gd name="connsiteX2" fmla="*/ 2069 w 103934"/>
                  <a:gd name="connsiteY2" fmla="*/ 43277 h 43417"/>
                  <a:gd name="connsiteX3" fmla="*/ 102383 w 103934"/>
                  <a:gd name="connsiteY3" fmla="*/ 4555 h 43417"/>
                  <a:gd name="connsiteX4" fmla="*/ 103787 w 103934"/>
                  <a:gd name="connsiteY4" fmla="*/ 1498 h 43417"/>
                  <a:gd name="connsiteX5" fmla="*/ 102156 w 103934"/>
                  <a:gd name="connsiteY5" fmla="*/ 26 h 43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934" h="43417">
                    <a:moveTo>
                      <a:pt x="102156" y="26"/>
                    </a:moveTo>
                    <a:cubicBezTo>
                      <a:pt x="65812" y="-653"/>
                      <a:pt x="23581" y="11915"/>
                      <a:pt x="257" y="41465"/>
                    </a:cubicBezTo>
                    <a:cubicBezTo>
                      <a:pt x="-648" y="42597"/>
                      <a:pt x="1050" y="43843"/>
                      <a:pt x="2069" y="43277"/>
                    </a:cubicBezTo>
                    <a:cubicBezTo>
                      <a:pt x="34031" y="26826"/>
                      <a:pt x="67658" y="13850"/>
                      <a:pt x="102383" y="4555"/>
                    </a:cubicBezTo>
                    <a:cubicBezTo>
                      <a:pt x="103617" y="4102"/>
                      <a:pt x="104240" y="2732"/>
                      <a:pt x="103787" y="1498"/>
                    </a:cubicBezTo>
                    <a:cubicBezTo>
                      <a:pt x="103515" y="773"/>
                      <a:pt x="102904" y="219"/>
                      <a:pt x="102156" y="26"/>
                    </a:cubicBezTo>
                    <a:close/>
                  </a:path>
                </a:pathLst>
              </a:custGeom>
              <a:solidFill>
                <a:srgbClr val="263238"/>
              </a:solidFill>
              <a:ln w="11316"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AED19F6E-5420-18DD-A0F3-B3A565BBA3D7}"/>
                  </a:ext>
                </a:extLst>
              </p:cNvPr>
              <p:cNvSpPr/>
              <p:nvPr/>
            </p:nvSpPr>
            <p:spPr>
              <a:xfrm>
                <a:off x="7717160" y="5398358"/>
                <a:ext cx="61564" cy="63517"/>
              </a:xfrm>
              <a:custGeom>
                <a:avLst/>
                <a:gdLst>
                  <a:gd name="connsiteX0" fmla="*/ 30782 w 61564"/>
                  <a:gd name="connsiteY0" fmla="*/ 0 h 63517"/>
                  <a:gd name="connsiteX1" fmla="*/ 30782 w 61564"/>
                  <a:gd name="connsiteY1" fmla="*/ 63517 h 63517"/>
                  <a:gd name="connsiteX2" fmla="*/ 30782 w 61564"/>
                  <a:gd name="connsiteY2" fmla="*/ 0 h 63517"/>
                </a:gdLst>
                <a:ahLst/>
                <a:cxnLst>
                  <a:cxn ang="0">
                    <a:pos x="connsiteX0" y="connsiteY0"/>
                  </a:cxn>
                  <a:cxn ang="0">
                    <a:pos x="connsiteX1" y="connsiteY1"/>
                  </a:cxn>
                  <a:cxn ang="0">
                    <a:pos x="connsiteX2" y="connsiteY2"/>
                  </a:cxn>
                </a:cxnLst>
                <a:rect l="l" t="t" r="r" b="b"/>
                <a:pathLst>
                  <a:path w="61564" h="63517">
                    <a:moveTo>
                      <a:pt x="30782" y="0"/>
                    </a:moveTo>
                    <a:cubicBezTo>
                      <a:pt x="-10091" y="0"/>
                      <a:pt x="-10430" y="63291"/>
                      <a:pt x="30782" y="63517"/>
                    </a:cubicBezTo>
                    <a:cubicBezTo>
                      <a:pt x="71995" y="63743"/>
                      <a:pt x="71655" y="226"/>
                      <a:pt x="30782" y="0"/>
                    </a:cubicBezTo>
                    <a:close/>
                  </a:path>
                </a:pathLst>
              </a:custGeom>
              <a:solidFill>
                <a:srgbClr val="263238"/>
              </a:solidFill>
              <a:ln w="11316"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1E084B4B-D55A-AEA4-B7A7-B3FC9F6C7529}"/>
                  </a:ext>
                </a:extLst>
              </p:cNvPr>
              <p:cNvSpPr/>
              <p:nvPr/>
            </p:nvSpPr>
            <p:spPr>
              <a:xfrm>
                <a:off x="8021477" y="5224868"/>
                <a:ext cx="96713" cy="119126"/>
              </a:xfrm>
              <a:custGeom>
                <a:avLst/>
                <a:gdLst>
                  <a:gd name="connsiteX0" fmla="*/ 87075 w 96713"/>
                  <a:gd name="connsiteY0" fmla="*/ 6488 h 119126"/>
                  <a:gd name="connsiteX1" fmla="*/ 33974 w 96713"/>
                  <a:gd name="connsiteY1" fmla="*/ 21660 h 119126"/>
                  <a:gd name="connsiteX2" fmla="*/ 8 w 96713"/>
                  <a:gd name="connsiteY2" fmla="*/ 114501 h 119126"/>
                  <a:gd name="connsiteX3" fmla="*/ 902 w 96713"/>
                  <a:gd name="connsiteY3" fmla="*/ 115633 h 119126"/>
                  <a:gd name="connsiteX4" fmla="*/ 1140 w 96713"/>
                  <a:gd name="connsiteY4" fmla="*/ 115633 h 119126"/>
                  <a:gd name="connsiteX5" fmla="*/ 6586 w 96713"/>
                  <a:gd name="connsiteY5" fmla="*/ 119008 h 119126"/>
                  <a:gd name="connsiteX6" fmla="*/ 7707 w 96713"/>
                  <a:gd name="connsiteY6" fmla="*/ 118577 h 119126"/>
                  <a:gd name="connsiteX7" fmla="*/ 83565 w 96713"/>
                  <a:gd name="connsiteY7" fmla="*/ 59815 h 119126"/>
                  <a:gd name="connsiteX8" fmla="*/ 87075 w 96713"/>
                  <a:gd name="connsiteY8" fmla="*/ 6488 h 119126"/>
                  <a:gd name="connsiteX9" fmla="*/ 41786 w 96713"/>
                  <a:gd name="connsiteY9" fmla="*/ 83592 h 119126"/>
                  <a:gd name="connsiteX10" fmla="*/ 3970 w 96713"/>
                  <a:gd name="connsiteY10" fmla="*/ 110538 h 119126"/>
                  <a:gd name="connsiteX11" fmla="*/ 24803 w 96713"/>
                  <a:gd name="connsiteY11" fmla="*/ 56758 h 119126"/>
                  <a:gd name="connsiteX12" fmla="*/ 38276 w 96713"/>
                  <a:gd name="connsiteY12" fmla="*/ 32303 h 119126"/>
                  <a:gd name="connsiteX13" fmla="*/ 85603 w 96713"/>
                  <a:gd name="connsiteY13" fmla="*/ 29699 h 119126"/>
                  <a:gd name="connsiteX14" fmla="*/ 41899 w 96713"/>
                  <a:gd name="connsiteY14" fmla="*/ 83592 h 11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6713" h="119126">
                    <a:moveTo>
                      <a:pt x="87075" y="6488"/>
                    </a:moveTo>
                    <a:cubicBezTo>
                      <a:pt x="68733" y="-8910"/>
                      <a:pt x="45409" y="5922"/>
                      <a:pt x="33974" y="21660"/>
                    </a:cubicBezTo>
                    <a:cubicBezTo>
                      <a:pt x="14715" y="49094"/>
                      <a:pt x="2997" y="81112"/>
                      <a:pt x="8" y="114501"/>
                    </a:cubicBezTo>
                    <a:cubicBezTo>
                      <a:pt x="-60" y="115056"/>
                      <a:pt x="336" y="115565"/>
                      <a:pt x="902" y="115633"/>
                    </a:cubicBezTo>
                    <a:cubicBezTo>
                      <a:pt x="981" y="115645"/>
                      <a:pt x="1060" y="115645"/>
                      <a:pt x="1140" y="115633"/>
                    </a:cubicBezTo>
                    <a:cubicBezTo>
                      <a:pt x="1717" y="118068"/>
                      <a:pt x="4151" y="119573"/>
                      <a:pt x="6586" y="119008"/>
                    </a:cubicBezTo>
                    <a:cubicBezTo>
                      <a:pt x="6982" y="118917"/>
                      <a:pt x="7356" y="118770"/>
                      <a:pt x="7707" y="118577"/>
                    </a:cubicBezTo>
                    <a:cubicBezTo>
                      <a:pt x="33747" y="100802"/>
                      <a:pt x="63751" y="84611"/>
                      <a:pt x="83565" y="59815"/>
                    </a:cubicBezTo>
                    <a:cubicBezTo>
                      <a:pt x="95340" y="45097"/>
                      <a:pt x="104398" y="21094"/>
                      <a:pt x="87075" y="6488"/>
                    </a:cubicBezTo>
                    <a:close/>
                    <a:moveTo>
                      <a:pt x="41786" y="83592"/>
                    </a:moveTo>
                    <a:cubicBezTo>
                      <a:pt x="29219" y="92650"/>
                      <a:pt x="16198" y="101028"/>
                      <a:pt x="3970" y="110538"/>
                    </a:cubicBezTo>
                    <a:cubicBezTo>
                      <a:pt x="10650" y="92423"/>
                      <a:pt x="16425" y="74081"/>
                      <a:pt x="24803" y="56758"/>
                    </a:cubicBezTo>
                    <a:cubicBezTo>
                      <a:pt x="28754" y="48323"/>
                      <a:pt x="33261" y="40149"/>
                      <a:pt x="38276" y="32303"/>
                    </a:cubicBezTo>
                    <a:cubicBezTo>
                      <a:pt x="46315" y="20301"/>
                      <a:pt x="82206" y="-9929"/>
                      <a:pt x="85603" y="29699"/>
                    </a:cubicBezTo>
                    <a:cubicBezTo>
                      <a:pt x="87528" y="51550"/>
                      <a:pt x="56958" y="72836"/>
                      <a:pt x="41899" y="83592"/>
                    </a:cubicBezTo>
                    <a:close/>
                  </a:path>
                </a:pathLst>
              </a:custGeom>
              <a:solidFill>
                <a:srgbClr val="263238"/>
              </a:solidFill>
              <a:ln w="11316"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FD6C5EA9-3CAC-9A34-B81A-FD8478E1BD45}"/>
                  </a:ext>
                </a:extLst>
              </p:cNvPr>
              <p:cNvSpPr/>
              <p:nvPr/>
            </p:nvSpPr>
            <p:spPr>
              <a:xfrm>
                <a:off x="7892254" y="5289401"/>
                <a:ext cx="138003" cy="64412"/>
              </a:xfrm>
              <a:custGeom>
                <a:avLst/>
                <a:gdLst>
                  <a:gd name="connsiteX0" fmla="*/ 38994 w 138003"/>
                  <a:gd name="connsiteY0" fmla="*/ 62876 h 64412"/>
                  <a:gd name="connsiteX1" fmla="*/ 134553 w 138003"/>
                  <a:gd name="connsiteY1" fmla="*/ 54611 h 64412"/>
                  <a:gd name="connsiteX2" fmla="*/ 137870 w 138003"/>
                  <a:gd name="connsiteY2" fmla="*/ 49131 h 64412"/>
                  <a:gd name="connsiteX3" fmla="*/ 137383 w 138003"/>
                  <a:gd name="connsiteY3" fmla="*/ 47931 h 64412"/>
                  <a:gd name="connsiteX4" fmla="*/ 137587 w 138003"/>
                  <a:gd name="connsiteY4" fmla="*/ 46663 h 64412"/>
                  <a:gd name="connsiteX5" fmla="*/ 137383 w 138003"/>
                  <a:gd name="connsiteY5" fmla="*/ 46459 h 64412"/>
                  <a:gd name="connsiteX6" fmla="*/ 49523 w 138003"/>
                  <a:gd name="connsiteY6" fmla="*/ 1171 h 64412"/>
                  <a:gd name="connsiteX7" fmla="*/ 272 w 138003"/>
                  <a:gd name="connsiteY7" fmla="*/ 26080 h 64412"/>
                  <a:gd name="connsiteX8" fmla="*/ 38994 w 138003"/>
                  <a:gd name="connsiteY8" fmla="*/ 62876 h 64412"/>
                  <a:gd name="connsiteX9" fmla="*/ 17708 w 138003"/>
                  <a:gd name="connsiteY9" fmla="*/ 42044 h 64412"/>
                  <a:gd name="connsiteX10" fmla="*/ 54165 w 138003"/>
                  <a:gd name="connsiteY10" fmla="*/ 11814 h 64412"/>
                  <a:gd name="connsiteX11" fmla="*/ 80659 w 138003"/>
                  <a:gd name="connsiteY11" fmla="*/ 20645 h 64412"/>
                  <a:gd name="connsiteX12" fmla="*/ 132514 w 138003"/>
                  <a:gd name="connsiteY12" fmla="*/ 46006 h 64412"/>
                  <a:gd name="connsiteX13" fmla="*/ 86433 w 138003"/>
                  <a:gd name="connsiteY13" fmla="*/ 51894 h 64412"/>
                  <a:gd name="connsiteX14" fmla="*/ 17708 w 138003"/>
                  <a:gd name="connsiteY14" fmla="*/ 42044 h 64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8003" h="64412">
                    <a:moveTo>
                      <a:pt x="38994" y="62876"/>
                    </a:moveTo>
                    <a:cubicBezTo>
                      <a:pt x="70582" y="67971"/>
                      <a:pt x="103417" y="59140"/>
                      <a:pt x="134553" y="54611"/>
                    </a:cubicBezTo>
                    <a:cubicBezTo>
                      <a:pt x="136987" y="54011"/>
                      <a:pt x="138470" y="51566"/>
                      <a:pt x="137870" y="49131"/>
                    </a:cubicBezTo>
                    <a:cubicBezTo>
                      <a:pt x="137768" y="48712"/>
                      <a:pt x="137598" y="48305"/>
                      <a:pt x="137383" y="47931"/>
                    </a:cubicBezTo>
                    <a:cubicBezTo>
                      <a:pt x="137791" y="47637"/>
                      <a:pt x="137881" y="47071"/>
                      <a:pt x="137587" y="46663"/>
                    </a:cubicBezTo>
                    <a:cubicBezTo>
                      <a:pt x="137530" y="46584"/>
                      <a:pt x="137462" y="46516"/>
                      <a:pt x="137383" y="46459"/>
                    </a:cubicBezTo>
                    <a:cubicBezTo>
                      <a:pt x="112542" y="23974"/>
                      <a:pt x="82256" y="8360"/>
                      <a:pt x="49523" y="1171"/>
                    </a:cubicBezTo>
                    <a:cubicBezTo>
                      <a:pt x="30389" y="-2679"/>
                      <a:pt x="3329" y="2303"/>
                      <a:pt x="272" y="26080"/>
                    </a:cubicBezTo>
                    <a:cubicBezTo>
                      <a:pt x="-2785" y="49856"/>
                      <a:pt x="20539" y="59933"/>
                      <a:pt x="38994" y="62876"/>
                    </a:cubicBezTo>
                    <a:close/>
                    <a:moveTo>
                      <a:pt x="17708" y="42044"/>
                    </a:moveTo>
                    <a:cubicBezTo>
                      <a:pt x="-6748" y="10681"/>
                      <a:pt x="40352" y="8077"/>
                      <a:pt x="54165" y="11814"/>
                    </a:cubicBezTo>
                    <a:cubicBezTo>
                      <a:pt x="63178" y="14191"/>
                      <a:pt x="72020" y="17146"/>
                      <a:pt x="80659" y="20645"/>
                    </a:cubicBezTo>
                    <a:cubicBezTo>
                      <a:pt x="98661" y="27778"/>
                      <a:pt x="115305" y="37288"/>
                      <a:pt x="132514" y="46006"/>
                    </a:cubicBezTo>
                    <a:cubicBezTo>
                      <a:pt x="117003" y="47365"/>
                      <a:pt x="101831" y="49969"/>
                      <a:pt x="86433" y="51894"/>
                    </a:cubicBezTo>
                    <a:cubicBezTo>
                      <a:pt x="67525" y="54158"/>
                      <a:pt x="30615" y="59367"/>
                      <a:pt x="17708" y="42044"/>
                    </a:cubicBezTo>
                    <a:close/>
                  </a:path>
                </a:pathLst>
              </a:custGeom>
              <a:solidFill>
                <a:srgbClr val="263238"/>
              </a:solidFill>
              <a:ln w="11316"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19062DBA-AEDD-0F7F-873E-D49FEE7C2E85}"/>
                  </a:ext>
                </a:extLst>
              </p:cNvPr>
              <p:cNvSpPr/>
              <p:nvPr/>
            </p:nvSpPr>
            <p:spPr>
              <a:xfrm>
                <a:off x="7383823" y="3609576"/>
                <a:ext cx="641738" cy="1585776"/>
              </a:xfrm>
              <a:custGeom>
                <a:avLst/>
                <a:gdLst>
                  <a:gd name="connsiteX0" fmla="*/ 233349 w 641738"/>
                  <a:gd name="connsiteY0" fmla="*/ 1585777 h 1585776"/>
                  <a:gd name="connsiteX1" fmla="*/ 641738 w 641738"/>
                  <a:gd name="connsiteY1" fmla="*/ 1585777 h 1585776"/>
                  <a:gd name="connsiteX2" fmla="*/ 584561 w 641738"/>
                  <a:gd name="connsiteY2" fmla="*/ 822666 h 1585776"/>
                  <a:gd name="connsiteX3" fmla="*/ 412918 w 641738"/>
                  <a:gd name="connsiteY3" fmla="*/ 0 h 1585776"/>
                  <a:gd name="connsiteX4" fmla="*/ 0 w 641738"/>
                  <a:gd name="connsiteY4" fmla="*/ 0 h 1585776"/>
                  <a:gd name="connsiteX5" fmla="*/ 207987 w 641738"/>
                  <a:gd name="connsiteY5" fmla="*/ 845763 h 1585776"/>
                  <a:gd name="connsiteX6" fmla="*/ 233349 w 641738"/>
                  <a:gd name="connsiteY6" fmla="*/ 1585777 h 1585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1738" h="1585776">
                    <a:moveTo>
                      <a:pt x="233349" y="1585777"/>
                    </a:moveTo>
                    <a:lnTo>
                      <a:pt x="641738" y="1585777"/>
                    </a:lnTo>
                    <a:cubicBezTo>
                      <a:pt x="641738" y="1585777"/>
                      <a:pt x="616829" y="1021369"/>
                      <a:pt x="584561" y="822666"/>
                    </a:cubicBezTo>
                    <a:cubicBezTo>
                      <a:pt x="551274" y="617056"/>
                      <a:pt x="412918" y="0"/>
                      <a:pt x="412918" y="0"/>
                    </a:cubicBezTo>
                    <a:lnTo>
                      <a:pt x="0" y="0"/>
                    </a:lnTo>
                    <a:cubicBezTo>
                      <a:pt x="0" y="0"/>
                      <a:pt x="181154" y="634039"/>
                      <a:pt x="207987" y="845763"/>
                    </a:cubicBezTo>
                    <a:cubicBezTo>
                      <a:pt x="231764" y="1038692"/>
                      <a:pt x="233349" y="1585777"/>
                      <a:pt x="233349" y="1585777"/>
                    </a:cubicBezTo>
                    <a:close/>
                  </a:path>
                </a:pathLst>
              </a:custGeom>
              <a:solidFill>
                <a:srgbClr val="455A64"/>
              </a:solidFill>
              <a:ln w="11316"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9264C33A-04EB-573B-303F-8155365D735D}"/>
                  </a:ext>
                </a:extLst>
              </p:cNvPr>
              <p:cNvSpPr/>
              <p:nvPr/>
            </p:nvSpPr>
            <p:spPr>
              <a:xfrm>
                <a:off x="7648622" y="5119232"/>
                <a:ext cx="360616" cy="11018"/>
              </a:xfrm>
              <a:custGeom>
                <a:avLst/>
                <a:gdLst>
                  <a:gd name="connsiteX0" fmla="*/ 359390 w 360616"/>
                  <a:gd name="connsiteY0" fmla="*/ 4225 h 11018"/>
                  <a:gd name="connsiteX1" fmla="*/ 180160 w 360616"/>
                  <a:gd name="connsiteY1" fmla="*/ 36 h 11018"/>
                  <a:gd name="connsiteX2" fmla="*/ 91169 w 360616"/>
                  <a:gd name="connsiteY2" fmla="*/ 602 h 11018"/>
                  <a:gd name="connsiteX3" fmla="*/ 592 w 360616"/>
                  <a:gd name="connsiteY3" fmla="*/ 4338 h 11018"/>
                  <a:gd name="connsiteX4" fmla="*/ 59 w 360616"/>
                  <a:gd name="connsiteY4" fmla="*/ 5504 h 11018"/>
                  <a:gd name="connsiteX5" fmla="*/ 592 w 360616"/>
                  <a:gd name="connsiteY5" fmla="*/ 6036 h 11018"/>
                  <a:gd name="connsiteX6" fmla="*/ 91169 w 360616"/>
                  <a:gd name="connsiteY6" fmla="*/ 10112 h 11018"/>
                  <a:gd name="connsiteX7" fmla="*/ 180160 w 360616"/>
                  <a:gd name="connsiteY7" fmla="*/ 11018 h 11018"/>
                  <a:gd name="connsiteX8" fmla="*/ 359503 w 360616"/>
                  <a:gd name="connsiteY8" fmla="*/ 7282 h 11018"/>
                  <a:gd name="connsiteX9" fmla="*/ 360544 w 360616"/>
                  <a:gd name="connsiteY9" fmla="*/ 5300 h 11018"/>
                  <a:gd name="connsiteX10" fmla="*/ 359390 w 360616"/>
                  <a:gd name="connsiteY10" fmla="*/ 4225 h 11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0616" h="11018">
                    <a:moveTo>
                      <a:pt x="359390" y="4225"/>
                    </a:moveTo>
                    <a:cubicBezTo>
                      <a:pt x="299722" y="602"/>
                      <a:pt x="239828" y="-191"/>
                      <a:pt x="180160" y="36"/>
                    </a:cubicBezTo>
                    <a:cubicBezTo>
                      <a:pt x="150497" y="36"/>
                      <a:pt x="120832" y="36"/>
                      <a:pt x="91169" y="602"/>
                    </a:cubicBezTo>
                    <a:cubicBezTo>
                      <a:pt x="61505" y="1168"/>
                      <a:pt x="30935" y="2979"/>
                      <a:pt x="592" y="4338"/>
                    </a:cubicBezTo>
                    <a:cubicBezTo>
                      <a:pt x="127" y="4508"/>
                      <a:pt x="-122" y="5029"/>
                      <a:pt x="59" y="5504"/>
                    </a:cubicBezTo>
                    <a:cubicBezTo>
                      <a:pt x="150" y="5753"/>
                      <a:pt x="342" y="5946"/>
                      <a:pt x="592" y="6036"/>
                    </a:cubicBezTo>
                    <a:cubicBezTo>
                      <a:pt x="30708" y="7508"/>
                      <a:pt x="60712" y="9546"/>
                      <a:pt x="91169" y="10112"/>
                    </a:cubicBezTo>
                    <a:cubicBezTo>
                      <a:pt x="121625" y="10678"/>
                      <a:pt x="150497" y="10792"/>
                      <a:pt x="180160" y="11018"/>
                    </a:cubicBezTo>
                    <a:cubicBezTo>
                      <a:pt x="239941" y="11018"/>
                      <a:pt x="299835" y="11018"/>
                      <a:pt x="359503" y="7282"/>
                    </a:cubicBezTo>
                    <a:cubicBezTo>
                      <a:pt x="360341" y="7021"/>
                      <a:pt x="360805" y="6127"/>
                      <a:pt x="360544" y="5300"/>
                    </a:cubicBezTo>
                    <a:cubicBezTo>
                      <a:pt x="360375" y="4757"/>
                      <a:pt x="359933" y="4349"/>
                      <a:pt x="359390" y="4225"/>
                    </a:cubicBezTo>
                    <a:close/>
                  </a:path>
                </a:pathLst>
              </a:custGeom>
              <a:solidFill>
                <a:srgbClr val="263238"/>
              </a:solidFill>
              <a:ln w="11316"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7951F035-554A-2967-B0DB-00EE46482C07}"/>
                  </a:ext>
                </a:extLst>
              </p:cNvPr>
              <p:cNvSpPr/>
              <p:nvPr/>
            </p:nvSpPr>
            <p:spPr>
              <a:xfrm>
                <a:off x="7465749" y="3640560"/>
                <a:ext cx="216661" cy="1431509"/>
              </a:xfrm>
              <a:custGeom>
                <a:avLst/>
                <a:gdLst>
                  <a:gd name="connsiteX0" fmla="*/ 206448 w 216661"/>
                  <a:gd name="connsiteY0" fmla="*/ 863464 h 1431509"/>
                  <a:gd name="connsiteX1" fmla="*/ 150517 w 216661"/>
                  <a:gd name="connsiteY1" fmla="*/ 588336 h 1431509"/>
                  <a:gd name="connsiteX2" fmla="*/ 81905 w 216661"/>
                  <a:gd name="connsiteY2" fmla="*/ 311510 h 1431509"/>
                  <a:gd name="connsiteX3" fmla="*/ 11368 w 216661"/>
                  <a:gd name="connsiteY3" fmla="*/ 35137 h 1431509"/>
                  <a:gd name="connsiteX4" fmla="*/ 2650 w 216661"/>
                  <a:gd name="connsiteY4" fmla="*/ 944 h 1431509"/>
                  <a:gd name="connsiteX5" fmla="*/ 46 w 216661"/>
                  <a:gd name="connsiteY5" fmla="*/ 1737 h 1431509"/>
                  <a:gd name="connsiteX6" fmla="*/ 134666 w 216661"/>
                  <a:gd name="connsiteY6" fmla="*/ 556521 h 1431509"/>
                  <a:gd name="connsiteX7" fmla="*/ 194786 w 216661"/>
                  <a:gd name="connsiteY7" fmla="*/ 830630 h 1431509"/>
                  <a:gd name="connsiteX8" fmla="*/ 207467 w 216661"/>
                  <a:gd name="connsiteY8" fmla="*/ 1110513 h 1431509"/>
                  <a:gd name="connsiteX9" fmla="*/ 212336 w 216661"/>
                  <a:gd name="connsiteY9" fmla="*/ 1430702 h 1431509"/>
                  <a:gd name="connsiteX10" fmla="*/ 214034 w 216661"/>
                  <a:gd name="connsiteY10" fmla="*/ 1430702 h 1431509"/>
                  <a:gd name="connsiteX11" fmla="*/ 216298 w 216661"/>
                  <a:gd name="connsiteY11" fmla="*/ 1144479 h 1431509"/>
                  <a:gd name="connsiteX12" fmla="*/ 206448 w 216661"/>
                  <a:gd name="connsiteY12" fmla="*/ 863464 h 143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6661" h="1431509">
                    <a:moveTo>
                      <a:pt x="206448" y="863464"/>
                    </a:moveTo>
                    <a:cubicBezTo>
                      <a:pt x="196711" y="769943"/>
                      <a:pt x="173161" y="679366"/>
                      <a:pt x="150517" y="588336"/>
                    </a:cubicBezTo>
                    <a:cubicBezTo>
                      <a:pt x="127873" y="497306"/>
                      <a:pt x="104549" y="403785"/>
                      <a:pt x="81905" y="311510"/>
                    </a:cubicBezTo>
                    <a:cubicBezTo>
                      <a:pt x="59261" y="219235"/>
                      <a:pt x="35031" y="127186"/>
                      <a:pt x="11368" y="35137"/>
                    </a:cubicBezTo>
                    <a:lnTo>
                      <a:pt x="2650" y="944"/>
                    </a:lnTo>
                    <a:cubicBezTo>
                      <a:pt x="2650" y="-754"/>
                      <a:pt x="-407" y="39"/>
                      <a:pt x="46" y="1737"/>
                    </a:cubicBezTo>
                    <a:cubicBezTo>
                      <a:pt x="44429" y="186888"/>
                      <a:pt x="89298" y="371823"/>
                      <a:pt x="134666" y="556521"/>
                    </a:cubicBezTo>
                    <a:cubicBezTo>
                      <a:pt x="157310" y="647098"/>
                      <a:pt x="183011" y="737675"/>
                      <a:pt x="194786" y="830630"/>
                    </a:cubicBezTo>
                    <a:cubicBezTo>
                      <a:pt x="204591" y="923584"/>
                      <a:pt x="208826" y="1017048"/>
                      <a:pt x="207467" y="1110513"/>
                    </a:cubicBezTo>
                    <a:cubicBezTo>
                      <a:pt x="208260" y="1217280"/>
                      <a:pt x="208939" y="1324048"/>
                      <a:pt x="212336" y="1430702"/>
                    </a:cubicBezTo>
                    <a:cubicBezTo>
                      <a:pt x="212336" y="1431835"/>
                      <a:pt x="214034" y="1431721"/>
                      <a:pt x="214034" y="1430702"/>
                    </a:cubicBezTo>
                    <a:cubicBezTo>
                      <a:pt x="216298" y="1335370"/>
                      <a:pt x="216412" y="1239924"/>
                      <a:pt x="216298" y="1144479"/>
                    </a:cubicBezTo>
                    <a:cubicBezTo>
                      <a:pt x="217827" y="1050698"/>
                      <a:pt x="214532" y="956906"/>
                      <a:pt x="206448" y="863464"/>
                    </a:cubicBezTo>
                    <a:close/>
                  </a:path>
                </a:pathLst>
              </a:custGeom>
              <a:solidFill>
                <a:srgbClr val="263238"/>
              </a:solidFill>
              <a:ln w="11316"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8278C9FA-0786-2190-47E3-A5579913427D}"/>
                  </a:ext>
                </a:extLst>
              </p:cNvPr>
              <p:cNvSpPr/>
              <p:nvPr/>
            </p:nvSpPr>
            <p:spPr>
              <a:xfrm>
                <a:off x="7149807" y="4966193"/>
                <a:ext cx="604446" cy="549685"/>
              </a:xfrm>
              <a:custGeom>
                <a:avLst/>
                <a:gdLst>
                  <a:gd name="connsiteX0" fmla="*/ 595871 w 604446"/>
                  <a:gd name="connsiteY0" fmla="*/ 547538 h 549685"/>
                  <a:gd name="connsiteX1" fmla="*/ 13914 w 604446"/>
                  <a:gd name="connsiteY1" fmla="*/ 533045 h 549685"/>
                  <a:gd name="connsiteX2" fmla="*/ 893 w 604446"/>
                  <a:gd name="connsiteY2" fmla="*/ 353250 h 549685"/>
                  <a:gd name="connsiteX3" fmla="*/ 214 w 604446"/>
                  <a:gd name="connsiteY3" fmla="*/ 289620 h 549685"/>
                  <a:gd name="connsiteX4" fmla="*/ 1573 w 604446"/>
                  <a:gd name="connsiteY4" fmla="*/ 0 h 549685"/>
                  <a:gd name="connsiteX5" fmla="*/ 364447 w 604446"/>
                  <a:gd name="connsiteY5" fmla="*/ 3736 h 549685"/>
                  <a:gd name="connsiteX6" fmla="*/ 353125 w 604446"/>
                  <a:gd name="connsiteY6" fmla="*/ 293583 h 549685"/>
                  <a:gd name="connsiteX7" fmla="*/ 350747 w 604446"/>
                  <a:gd name="connsiteY7" fmla="*/ 357213 h 549685"/>
                  <a:gd name="connsiteX8" fmla="*/ 578095 w 604446"/>
                  <a:gd name="connsiteY8" fmla="*/ 470434 h 549685"/>
                  <a:gd name="connsiteX9" fmla="*/ 595871 w 604446"/>
                  <a:gd name="connsiteY9" fmla="*/ 547538 h 549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4446" h="549685">
                    <a:moveTo>
                      <a:pt x="595871" y="547538"/>
                    </a:moveTo>
                    <a:cubicBezTo>
                      <a:pt x="576850" y="553539"/>
                      <a:pt x="34407" y="546406"/>
                      <a:pt x="13914" y="533045"/>
                    </a:cubicBezTo>
                    <a:cubicBezTo>
                      <a:pt x="6101" y="527951"/>
                      <a:pt x="2591" y="448922"/>
                      <a:pt x="893" y="353250"/>
                    </a:cubicBezTo>
                    <a:cubicBezTo>
                      <a:pt x="893" y="332644"/>
                      <a:pt x="893" y="311245"/>
                      <a:pt x="214" y="289620"/>
                    </a:cubicBezTo>
                    <a:cubicBezTo>
                      <a:pt x="-692" y="148886"/>
                      <a:pt x="1573" y="0"/>
                      <a:pt x="1573" y="0"/>
                    </a:cubicBezTo>
                    <a:lnTo>
                      <a:pt x="364447" y="3736"/>
                    </a:lnTo>
                    <a:lnTo>
                      <a:pt x="353125" y="293583"/>
                    </a:lnTo>
                    <a:lnTo>
                      <a:pt x="350747" y="357213"/>
                    </a:lnTo>
                    <a:cubicBezTo>
                      <a:pt x="350747" y="357213"/>
                      <a:pt x="557149" y="452885"/>
                      <a:pt x="578095" y="470434"/>
                    </a:cubicBezTo>
                    <a:cubicBezTo>
                      <a:pt x="599041" y="487984"/>
                      <a:pt x="615005" y="541424"/>
                      <a:pt x="595871" y="547538"/>
                    </a:cubicBezTo>
                    <a:close/>
                  </a:path>
                </a:pathLst>
              </a:custGeom>
              <a:solidFill>
                <a:srgbClr val="EB9481"/>
              </a:solidFill>
              <a:ln w="11316"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DADE83B2-CA9E-D57F-C250-70954F6FF750}"/>
                  </a:ext>
                </a:extLst>
              </p:cNvPr>
              <p:cNvSpPr/>
              <p:nvPr/>
            </p:nvSpPr>
            <p:spPr>
              <a:xfrm>
                <a:off x="7150021" y="5255812"/>
                <a:ext cx="604232" cy="260065"/>
              </a:xfrm>
              <a:custGeom>
                <a:avLst/>
                <a:gdLst>
                  <a:gd name="connsiteX0" fmla="*/ 595657 w 604232"/>
                  <a:gd name="connsiteY0" fmla="*/ 257918 h 260065"/>
                  <a:gd name="connsiteX1" fmla="*/ 13700 w 604232"/>
                  <a:gd name="connsiteY1" fmla="*/ 243426 h 260065"/>
                  <a:gd name="connsiteX2" fmla="*/ 0 w 604232"/>
                  <a:gd name="connsiteY2" fmla="*/ 0 h 260065"/>
                  <a:gd name="connsiteX3" fmla="*/ 352911 w 604232"/>
                  <a:gd name="connsiteY3" fmla="*/ 3623 h 260065"/>
                  <a:gd name="connsiteX4" fmla="*/ 350533 w 604232"/>
                  <a:gd name="connsiteY4" fmla="*/ 67253 h 260065"/>
                  <a:gd name="connsiteX5" fmla="*/ 577881 w 604232"/>
                  <a:gd name="connsiteY5" fmla="*/ 180475 h 260065"/>
                  <a:gd name="connsiteX6" fmla="*/ 595657 w 604232"/>
                  <a:gd name="connsiteY6" fmla="*/ 257918 h 2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4232" h="260065">
                    <a:moveTo>
                      <a:pt x="595657" y="257918"/>
                    </a:moveTo>
                    <a:cubicBezTo>
                      <a:pt x="576636" y="263919"/>
                      <a:pt x="34193" y="256786"/>
                      <a:pt x="13700" y="243426"/>
                    </a:cubicBezTo>
                    <a:cubicBezTo>
                      <a:pt x="4189" y="237199"/>
                      <a:pt x="906" y="121826"/>
                      <a:pt x="0" y="0"/>
                    </a:cubicBezTo>
                    <a:lnTo>
                      <a:pt x="352911" y="3623"/>
                    </a:lnTo>
                    <a:lnTo>
                      <a:pt x="350533" y="67253"/>
                    </a:lnTo>
                    <a:cubicBezTo>
                      <a:pt x="350533" y="67253"/>
                      <a:pt x="556935" y="162926"/>
                      <a:pt x="577881" y="180475"/>
                    </a:cubicBezTo>
                    <a:cubicBezTo>
                      <a:pt x="598827" y="198024"/>
                      <a:pt x="614791" y="251804"/>
                      <a:pt x="595657" y="257918"/>
                    </a:cubicBezTo>
                    <a:close/>
                  </a:path>
                </a:pathLst>
              </a:custGeom>
              <a:solidFill>
                <a:srgbClr val="FFFFFF"/>
              </a:solidFill>
              <a:ln w="11316"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5E075E40-43F2-EF30-1E32-A6169391E93B}"/>
                  </a:ext>
                </a:extLst>
              </p:cNvPr>
              <p:cNvSpPr/>
              <p:nvPr/>
            </p:nvSpPr>
            <p:spPr>
              <a:xfrm>
                <a:off x="7150700" y="5319443"/>
                <a:ext cx="603552" cy="196434"/>
              </a:xfrm>
              <a:custGeom>
                <a:avLst/>
                <a:gdLst>
                  <a:gd name="connsiteX0" fmla="*/ 594978 w 603552"/>
                  <a:gd name="connsiteY0" fmla="*/ 194287 h 196434"/>
                  <a:gd name="connsiteX1" fmla="*/ 13020 w 603552"/>
                  <a:gd name="connsiteY1" fmla="*/ 179795 h 196434"/>
                  <a:gd name="connsiteX2" fmla="*/ 0 w 603552"/>
                  <a:gd name="connsiteY2" fmla="*/ 0 h 196434"/>
                  <a:gd name="connsiteX3" fmla="*/ 349854 w 603552"/>
                  <a:gd name="connsiteY3" fmla="*/ 3623 h 196434"/>
                  <a:gd name="connsiteX4" fmla="*/ 577202 w 603552"/>
                  <a:gd name="connsiteY4" fmla="*/ 116844 h 196434"/>
                  <a:gd name="connsiteX5" fmla="*/ 594978 w 603552"/>
                  <a:gd name="connsiteY5" fmla="*/ 194287 h 19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3552" h="196434">
                    <a:moveTo>
                      <a:pt x="594978" y="194287"/>
                    </a:moveTo>
                    <a:cubicBezTo>
                      <a:pt x="575956" y="200288"/>
                      <a:pt x="33513" y="193155"/>
                      <a:pt x="13020" y="179795"/>
                    </a:cubicBezTo>
                    <a:cubicBezTo>
                      <a:pt x="5208" y="174700"/>
                      <a:pt x="1698" y="95672"/>
                      <a:pt x="0" y="0"/>
                    </a:cubicBezTo>
                    <a:lnTo>
                      <a:pt x="349854" y="3623"/>
                    </a:lnTo>
                    <a:cubicBezTo>
                      <a:pt x="349854" y="3623"/>
                      <a:pt x="556256" y="99295"/>
                      <a:pt x="577202" y="116844"/>
                    </a:cubicBezTo>
                    <a:cubicBezTo>
                      <a:pt x="598148" y="134394"/>
                      <a:pt x="614112" y="188174"/>
                      <a:pt x="594978" y="194287"/>
                    </a:cubicBezTo>
                    <a:close/>
                  </a:path>
                </a:pathLst>
              </a:custGeom>
              <a:solidFill>
                <a:schemeClr val="accent2"/>
              </a:solidFill>
              <a:ln w="11316"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BC1F9FA1-E7A0-AC8C-9A4D-BECB8ECBBCEB}"/>
                  </a:ext>
                </a:extLst>
              </p:cNvPr>
              <p:cNvSpPr/>
              <p:nvPr/>
            </p:nvSpPr>
            <p:spPr>
              <a:xfrm>
                <a:off x="7189705" y="5485519"/>
                <a:ext cx="549943" cy="7749"/>
              </a:xfrm>
              <a:custGeom>
                <a:avLst/>
                <a:gdLst>
                  <a:gd name="connsiteX0" fmla="*/ 548500 w 549943"/>
                  <a:gd name="connsiteY0" fmla="*/ 6359 h 7749"/>
                  <a:gd name="connsiteX1" fmla="*/ 509 w 549943"/>
                  <a:gd name="connsiteY1" fmla="*/ 1151 h 7749"/>
                  <a:gd name="connsiteX2" fmla="*/ 509 w 549943"/>
                  <a:gd name="connsiteY2" fmla="*/ 1151 h 7749"/>
                  <a:gd name="connsiteX3" fmla="*/ 548500 w 549943"/>
                  <a:gd name="connsiteY3" fmla="*/ 7265 h 7749"/>
                  <a:gd name="connsiteX4" fmla="*/ 548500 w 549943"/>
                  <a:gd name="connsiteY4" fmla="*/ 6359 h 7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943" h="7749">
                    <a:moveTo>
                      <a:pt x="548500" y="6359"/>
                    </a:moveTo>
                    <a:cubicBezTo>
                      <a:pt x="457923" y="2963"/>
                      <a:pt x="90634" y="-2359"/>
                      <a:pt x="509" y="1151"/>
                    </a:cubicBezTo>
                    <a:cubicBezTo>
                      <a:pt x="-170" y="1151"/>
                      <a:pt x="-170" y="1151"/>
                      <a:pt x="509" y="1151"/>
                    </a:cubicBezTo>
                    <a:cubicBezTo>
                      <a:pt x="90520" y="6473"/>
                      <a:pt x="457584" y="8850"/>
                      <a:pt x="548500" y="7265"/>
                    </a:cubicBezTo>
                    <a:cubicBezTo>
                      <a:pt x="550425" y="7831"/>
                      <a:pt x="550425" y="6473"/>
                      <a:pt x="548500" y="6359"/>
                    </a:cubicBezTo>
                    <a:close/>
                  </a:path>
                </a:pathLst>
              </a:custGeom>
              <a:solidFill>
                <a:srgbClr val="263238"/>
              </a:solidFill>
              <a:ln w="11316"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8643B6AC-30C0-D75D-13AC-FEC22521D69D}"/>
                  </a:ext>
                </a:extLst>
              </p:cNvPr>
              <p:cNvSpPr/>
              <p:nvPr/>
            </p:nvSpPr>
            <p:spPr>
              <a:xfrm>
                <a:off x="7617624" y="5415740"/>
                <a:ext cx="76198" cy="70162"/>
              </a:xfrm>
              <a:custGeom>
                <a:avLst/>
                <a:gdLst>
                  <a:gd name="connsiteX0" fmla="*/ 75632 w 76198"/>
                  <a:gd name="connsiteY0" fmla="*/ 54 h 70162"/>
                  <a:gd name="connsiteX1" fmla="*/ 20946 w 76198"/>
                  <a:gd name="connsiteY1" fmla="*/ 21565 h 70162"/>
                  <a:gd name="connsiteX2" fmla="*/ 0 w 76198"/>
                  <a:gd name="connsiteY2" fmla="*/ 69911 h 70162"/>
                  <a:gd name="connsiteX3" fmla="*/ 1132 w 76198"/>
                  <a:gd name="connsiteY3" fmla="*/ 69911 h 70162"/>
                  <a:gd name="connsiteX4" fmla="*/ 75632 w 76198"/>
                  <a:gd name="connsiteY4" fmla="*/ 1186 h 70162"/>
                  <a:gd name="connsiteX5" fmla="*/ 76198 w 76198"/>
                  <a:gd name="connsiteY5" fmla="*/ 620 h 70162"/>
                  <a:gd name="connsiteX6" fmla="*/ 75632 w 76198"/>
                  <a:gd name="connsiteY6" fmla="*/ 54 h 70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198" h="70162">
                    <a:moveTo>
                      <a:pt x="75632" y="54"/>
                    </a:moveTo>
                    <a:cubicBezTo>
                      <a:pt x="55195" y="-728"/>
                      <a:pt x="35370" y="7073"/>
                      <a:pt x="20946" y="21565"/>
                    </a:cubicBezTo>
                    <a:cubicBezTo>
                      <a:pt x="8005" y="34382"/>
                      <a:pt x="498" y="51705"/>
                      <a:pt x="0" y="69911"/>
                    </a:cubicBezTo>
                    <a:cubicBezTo>
                      <a:pt x="0" y="69911"/>
                      <a:pt x="1019" y="70477"/>
                      <a:pt x="1132" y="69911"/>
                    </a:cubicBezTo>
                    <a:cubicBezTo>
                      <a:pt x="7937" y="32990"/>
                      <a:pt x="38280" y="4990"/>
                      <a:pt x="75632" y="1186"/>
                    </a:cubicBezTo>
                    <a:cubicBezTo>
                      <a:pt x="75949" y="1186"/>
                      <a:pt x="76198" y="937"/>
                      <a:pt x="76198" y="620"/>
                    </a:cubicBezTo>
                    <a:cubicBezTo>
                      <a:pt x="76198" y="303"/>
                      <a:pt x="75949" y="54"/>
                      <a:pt x="75632" y="54"/>
                    </a:cubicBezTo>
                    <a:close/>
                  </a:path>
                </a:pathLst>
              </a:custGeom>
              <a:solidFill>
                <a:srgbClr val="263238"/>
              </a:solidFill>
              <a:ln w="11316"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6E32E9DF-4893-C51D-5754-6F68013A42D7}"/>
                  </a:ext>
                </a:extLst>
              </p:cNvPr>
              <p:cNvSpPr/>
              <p:nvPr/>
            </p:nvSpPr>
            <p:spPr>
              <a:xfrm>
                <a:off x="7433496" y="5332530"/>
                <a:ext cx="104658" cy="42826"/>
              </a:xfrm>
              <a:custGeom>
                <a:avLst/>
                <a:gdLst>
                  <a:gd name="connsiteX0" fmla="*/ 102156 w 104658"/>
                  <a:gd name="connsiteY0" fmla="*/ 47 h 42826"/>
                  <a:gd name="connsiteX1" fmla="*/ 257 w 104658"/>
                  <a:gd name="connsiteY1" fmla="*/ 40806 h 42826"/>
                  <a:gd name="connsiteX2" fmla="*/ 2069 w 104658"/>
                  <a:gd name="connsiteY2" fmla="*/ 42731 h 42826"/>
                  <a:gd name="connsiteX3" fmla="*/ 102609 w 104658"/>
                  <a:gd name="connsiteY3" fmla="*/ 4576 h 42826"/>
                  <a:gd name="connsiteX4" fmla="*/ 104647 w 104658"/>
                  <a:gd name="connsiteY4" fmla="*/ 2085 h 42826"/>
                  <a:gd name="connsiteX5" fmla="*/ 102156 w 104658"/>
                  <a:gd name="connsiteY5" fmla="*/ 47 h 42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58" h="42826">
                    <a:moveTo>
                      <a:pt x="102156" y="47"/>
                    </a:moveTo>
                    <a:cubicBezTo>
                      <a:pt x="65812" y="-859"/>
                      <a:pt x="22902" y="11369"/>
                      <a:pt x="257" y="40806"/>
                    </a:cubicBezTo>
                    <a:cubicBezTo>
                      <a:pt x="-649" y="41939"/>
                      <a:pt x="1050" y="43184"/>
                      <a:pt x="2069" y="42731"/>
                    </a:cubicBezTo>
                    <a:cubicBezTo>
                      <a:pt x="34133" y="26484"/>
                      <a:pt x="67839" y="13690"/>
                      <a:pt x="102609" y="4576"/>
                    </a:cubicBezTo>
                    <a:cubicBezTo>
                      <a:pt x="103855" y="4451"/>
                      <a:pt x="104772" y="3330"/>
                      <a:pt x="104647" y="2085"/>
                    </a:cubicBezTo>
                    <a:cubicBezTo>
                      <a:pt x="104523" y="839"/>
                      <a:pt x="103402" y="-78"/>
                      <a:pt x="102156" y="47"/>
                    </a:cubicBezTo>
                    <a:close/>
                  </a:path>
                </a:pathLst>
              </a:custGeom>
              <a:solidFill>
                <a:srgbClr val="263238"/>
              </a:solidFill>
              <a:ln w="11316"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331CBC2E-400E-D0C0-C8F1-B1BEC962A353}"/>
                  </a:ext>
                </a:extLst>
              </p:cNvPr>
              <p:cNvSpPr/>
              <p:nvPr/>
            </p:nvSpPr>
            <p:spPr>
              <a:xfrm>
                <a:off x="7461462" y="5343852"/>
                <a:ext cx="104658" cy="42863"/>
              </a:xfrm>
              <a:custGeom>
                <a:avLst/>
                <a:gdLst>
                  <a:gd name="connsiteX0" fmla="*/ 102156 w 104658"/>
                  <a:gd name="connsiteY0" fmla="*/ 47 h 42863"/>
                  <a:gd name="connsiteX1" fmla="*/ 257 w 104658"/>
                  <a:gd name="connsiteY1" fmla="*/ 40806 h 42863"/>
                  <a:gd name="connsiteX2" fmla="*/ 2069 w 104658"/>
                  <a:gd name="connsiteY2" fmla="*/ 42731 h 42863"/>
                  <a:gd name="connsiteX3" fmla="*/ 102609 w 104658"/>
                  <a:gd name="connsiteY3" fmla="*/ 4576 h 42863"/>
                  <a:gd name="connsiteX4" fmla="*/ 104647 w 104658"/>
                  <a:gd name="connsiteY4" fmla="*/ 2085 h 42863"/>
                  <a:gd name="connsiteX5" fmla="*/ 102156 w 104658"/>
                  <a:gd name="connsiteY5" fmla="*/ 47 h 4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58" h="42863">
                    <a:moveTo>
                      <a:pt x="102156" y="47"/>
                    </a:moveTo>
                    <a:cubicBezTo>
                      <a:pt x="65812" y="-859"/>
                      <a:pt x="22902" y="11369"/>
                      <a:pt x="257" y="40806"/>
                    </a:cubicBezTo>
                    <a:cubicBezTo>
                      <a:pt x="-649" y="41939"/>
                      <a:pt x="1050" y="43297"/>
                      <a:pt x="2069" y="42731"/>
                    </a:cubicBezTo>
                    <a:cubicBezTo>
                      <a:pt x="34133" y="26484"/>
                      <a:pt x="67839" y="13690"/>
                      <a:pt x="102609" y="4576"/>
                    </a:cubicBezTo>
                    <a:cubicBezTo>
                      <a:pt x="103855" y="4451"/>
                      <a:pt x="104772" y="3330"/>
                      <a:pt x="104647" y="2085"/>
                    </a:cubicBezTo>
                    <a:cubicBezTo>
                      <a:pt x="104523" y="839"/>
                      <a:pt x="103402" y="-78"/>
                      <a:pt x="102156" y="47"/>
                    </a:cubicBezTo>
                    <a:close/>
                  </a:path>
                </a:pathLst>
              </a:custGeom>
              <a:solidFill>
                <a:srgbClr val="263238"/>
              </a:solidFill>
              <a:ln w="11316"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74F6E1A3-B613-7D9E-8CC4-F609F6584151}"/>
                  </a:ext>
                </a:extLst>
              </p:cNvPr>
              <p:cNvSpPr/>
              <p:nvPr/>
            </p:nvSpPr>
            <p:spPr>
              <a:xfrm>
                <a:off x="7489427" y="5355174"/>
                <a:ext cx="104658" cy="42871"/>
              </a:xfrm>
              <a:custGeom>
                <a:avLst/>
                <a:gdLst>
                  <a:gd name="connsiteX0" fmla="*/ 102156 w 104658"/>
                  <a:gd name="connsiteY0" fmla="*/ 47 h 42871"/>
                  <a:gd name="connsiteX1" fmla="*/ 257 w 104658"/>
                  <a:gd name="connsiteY1" fmla="*/ 40806 h 42871"/>
                  <a:gd name="connsiteX2" fmla="*/ 2069 w 104658"/>
                  <a:gd name="connsiteY2" fmla="*/ 42731 h 42871"/>
                  <a:gd name="connsiteX3" fmla="*/ 102609 w 104658"/>
                  <a:gd name="connsiteY3" fmla="*/ 4576 h 42871"/>
                  <a:gd name="connsiteX4" fmla="*/ 104647 w 104658"/>
                  <a:gd name="connsiteY4" fmla="*/ 2085 h 42871"/>
                  <a:gd name="connsiteX5" fmla="*/ 102156 w 104658"/>
                  <a:gd name="connsiteY5" fmla="*/ 47 h 42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58" h="42871">
                    <a:moveTo>
                      <a:pt x="102156" y="47"/>
                    </a:moveTo>
                    <a:cubicBezTo>
                      <a:pt x="65699" y="-859"/>
                      <a:pt x="22901" y="11369"/>
                      <a:pt x="257" y="40806"/>
                    </a:cubicBezTo>
                    <a:cubicBezTo>
                      <a:pt x="-648" y="42052"/>
                      <a:pt x="1050" y="43297"/>
                      <a:pt x="2069" y="42731"/>
                    </a:cubicBezTo>
                    <a:cubicBezTo>
                      <a:pt x="34122" y="26461"/>
                      <a:pt x="67828" y="13667"/>
                      <a:pt x="102609" y="4576"/>
                    </a:cubicBezTo>
                    <a:cubicBezTo>
                      <a:pt x="103855" y="4451"/>
                      <a:pt x="104772" y="3330"/>
                      <a:pt x="104647" y="2085"/>
                    </a:cubicBezTo>
                    <a:cubicBezTo>
                      <a:pt x="104523" y="839"/>
                      <a:pt x="103402" y="-78"/>
                      <a:pt x="102156" y="47"/>
                    </a:cubicBezTo>
                    <a:close/>
                  </a:path>
                </a:pathLst>
              </a:custGeom>
              <a:solidFill>
                <a:srgbClr val="263238"/>
              </a:solidFill>
              <a:ln w="11316"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F3FF621A-5F20-42A8-4CBC-001F088F906F}"/>
                  </a:ext>
                </a:extLst>
              </p:cNvPr>
              <p:cNvSpPr/>
              <p:nvPr/>
            </p:nvSpPr>
            <p:spPr>
              <a:xfrm>
                <a:off x="7517382" y="5366496"/>
                <a:ext cx="104669" cy="42871"/>
              </a:xfrm>
              <a:custGeom>
                <a:avLst/>
                <a:gdLst>
                  <a:gd name="connsiteX0" fmla="*/ 102168 w 104669"/>
                  <a:gd name="connsiteY0" fmla="*/ 47 h 42871"/>
                  <a:gd name="connsiteX1" fmla="*/ 268 w 104669"/>
                  <a:gd name="connsiteY1" fmla="*/ 40806 h 42871"/>
                  <a:gd name="connsiteX2" fmla="*/ 2080 w 104669"/>
                  <a:gd name="connsiteY2" fmla="*/ 42731 h 42871"/>
                  <a:gd name="connsiteX3" fmla="*/ 102620 w 104669"/>
                  <a:gd name="connsiteY3" fmla="*/ 4576 h 42871"/>
                  <a:gd name="connsiteX4" fmla="*/ 104658 w 104669"/>
                  <a:gd name="connsiteY4" fmla="*/ 2085 h 42871"/>
                  <a:gd name="connsiteX5" fmla="*/ 102168 w 104669"/>
                  <a:gd name="connsiteY5" fmla="*/ 47 h 42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69" h="42871">
                    <a:moveTo>
                      <a:pt x="102168" y="47"/>
                    </a:moveTo>
                    <a:cubicBezTo>
                      <a:pt x="65710" y="-859"/>
                      <a:pt x="22913" y="11369"/>
                      <a:pt x="268" y="40806"/>
                    </a:cubicBezTo>
                    <a:cubicBezTo>
                      <a:pt x="-637" y="42052"/>
                      <a:pt x="948" y="43297"/>
                      <a:pt x="2080" y="42731"/>
                    </a:cubicBezTo>
                    <a:cubicBezTo>
                      <a:pt x="34133" y="26461"/>
                      <a:pt x="67839" y="13667"/>
                      <a:pt x="102620" y="4576"/>
                    </a:cubicBezTo>
                    <a:cubicBezTo>
                      <a:pt x="103866" y="4451"/>
                      <a:pt x="104783" y="3330"/>
                      <a:pt x="104658" y="2085"/>
                    </a:cubicBezTo>
                    <a:cubicBezTo>
                      <a:pt x="104534" y="839"/>
                      <a:pt x="103413" y="-78"/>
                      <a:pt x="102168" y="47"/>
                    </a:cubicBezTo>
                    <a:close/>
                  </a:path>
                </a:pathLst>
              </a:custGeom>
              <a:solidFill>
                <a:srgbClr val="263238"/>
              </a:solidFill>
              <a:ln w="11316"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A1A27BB5-FBAF-9113-989A-99A938C00B73}"/>
                  </a:ext>
                </a:extLst>
              </p:cNvPr>
              <p:cNvSpPr/>
              <p:nvPr/>
            </p:nvSpPr>
            <p:spPr>
              <a:xfrm>
                <a:off x="7183560" y="5400622"/>
                <a:ext cx="61313" cy="63406"/>
              </a:xfrm>
              <a:custGeom>
                <a:avLst/>
                <a:gdLst>
                  <a:gd name="connsiteX0" fmla="*/ 30996 w 61313"/>
                  <a:gd name="connsiteY0" fmla="*/ 0 h 63406"/>
                  <a:gd name="connsiteX1" fmla="*/ 30317 w 61313"/>
                  <a:gd name="connsiteY1" fmla="*/ 63404 h 63406"/>
                  <a:gd name="connsiteX2" fmla="*/ 30996 w 61313"/>
                  <a:gd name="connsiteY2" fmla="*/ 0 h 63406"/>
                </a:gdLst>
                <a:ahLst/>
                <a:cxnLst>
                  <a:cxn ang="0">
                    <a:pos x="connsiteX0" y="connsiteY0"/>
                  </a:cxn>
                  <a:cxn ang="0">
                    <a:pos x="connsiteX1" y="connsiteY1"/>
                  </a:cxn>
                  <a:cxn ang="0">
                    <a:pos x="connsiteX2" y="connsiteY2"/>
                  </a:cxn>
                </a:cxnLst>
                <a:rect l="l" t="t" r="r" b="b"/>
                <a:pathLst>
                  <a:path w="61313" h="63406">
                    <a:moveTo>
                      <a:pt x="30996" y="0"/>
                    </a:moveTo>
                    <a:cubicBezTo>
                      <a:pt x="-9876" y="0"/>
                      <a:pt x="-10556" y="62951"/>
                      <a:pt x="30317" y="63404"/>
                    </a:cubicBezTo>
                    <a:cubicBezTo>
                      <a:pt x="71190" y="63857"/>
                      <a:pt x="71869" y="340"/>
                      <a:pt x="30996" y="0"/>
                    </a:cubicBezTo>
                    <a:close/>
                  </a:path>
                </a:pathLst>
              </a:custGeom>
              <a:solidFill>
                <a:srgbClr val="263238"/>
              </a:solidFill>
              <a:ln w="11316"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7D346075-D58B-5DE9-BD79-62043193AD54}"/>
                  </a:ext>
                </a:extLst>
              </p:cNvPr>
              <p:cNvSpPr/>
              <p:nvPr/>
            </p:nvSpPr>
            <p:spPr>
              <a:xfrm>
                <a:off x="7489107" y="5229387"/>
                <a:ext cx="96731" cy="118737"/>
              </a:xfrm>
              <a:custGeom>
                <a:avLst/>
                <a:gdLst>
                  <a:gd name="connsiteX0" fmla="*/ 87192 w 96731"/>
                  <a:gd name="connsiteY0" fmla="*/ 6611 h 118737"/>
                  <a:gd name="connsiteX1" fmla="*/ 33978 w 96731"/>
                  <a:gd name="connsiteY1" fmla="*/ 21444 h 118737"/>
                  <a:gd name="connsiteX2" fmla="*/ 11 w 96731"/>
                  <a:gd name="connsiteY2" fmla="*/ 114058 h 118737"/>
                  <a:gd name="connsiteX3" fmla="*/ 759 w 96731"/>
                  <a:gd name="connsiteY3" fmla="*/ 115100 h 118737"/>
                  <a:gd name="connsiteX4" fmla="*/ 1144 w 96731"/>
                  <a:gd name="connsiteY4" fmla="*/ 115077 h 118737"/>
                  <a:gd name="connsiteX5" fmla="*/ 6035 w 96731"/>
                  <a:gd name="connsiteY5" fmla="*/ 118689 h 118737"/>
                  <a:gd name="connsiteX6" fmla="*/ 7597 w 96731"/>
                  <a:gd name="connsiteY6" fmla="*/ 118134 h 118737"/>
                  <a:gd name="connsiteX7" fmla="*/ 83908 w 96731"/>
                  <a:gd name="connsiteY7" fmla="*/ 59939 h 118737"/>
                  <a:gd name="connsiteX8" fmla="*/ 87192 w 96731"/>
                  <a:gd name="connsiteY8" fmla="*/ 6611 h 118737"/>
                  <a:gd name="connsiteX9" fmla="*/ 41903 w 96731"/>
                  <a:gd name="connsiteY9" fmla="*/ 83375 h 118737"/>
                  <a:gd name="connsiteX10" fmla="*/ 3974 w 96731"/>
                  <a:gd name="connsiteY10" fmla="*/ 110096 h 118737"/>
                  <a:gd name="connsiteX11" fmla="*/ 25147 w 96731"/>
                  <a:gd name="connsiteY11" fmla="*/ 56429 h 118737"/>
                  <a:gd name="connsiteX12" fmla="*/ 38846 w 96731"/>
                  <a:gd name="connsiteY12" fmla="*/ 31973 h 118737"/>
                  <a:gd name="connsiteX13" fmla="*/ 86060 w 96731"/>
                  <a:gd name="connsiteY13" fmla="*/ 29822 h 118737"/>
                  <a:gd name="connsiteX14" fmla="*/ 41451 w 96731"/>
                  <a:gd name="connsiteY14" fmla="*/ 83375 h 11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6731" h="118737">
                    <a:moveTo>
                      <a:pt x="87192" y="6611"/>
                    </a:moveTo>
                    <a:cubicBezTo>
                      <a:pt x="68963" y="-8900"/>
                      <a:pt x="45526" y="5706"/>
                      <a:pt x="33978" y="21444"/>
                    </a:cubicBezTo>
                    <a:cubicBezTo>
                      <a:pt x="14798" y="48843"/>
                      <a:pt x="3091" y="80760"/>
                      <a:pt x="11" y="114058"/>
                    </a:cubicBezTo>
                    <a:cubicBezTo>
                      <a:pt x="-68" y="114557"/>
                      <a:pt x="272" y="115021"/>
                      <a:pt x="759" y="115100"/>
                    </a:cubicBezTo>
                    <a:cubicBezTo>
                      <a:pt x="883" y="115123"/>
                      <a:pt x="1019" y="115111"/>
                      <a:pt x="1144" y="115077"/>
                    </a:cubicBezTo>
                    <a:cubicBezTo>
                      <a:pt x="1495" y="117432"/>
                      <a:pt x="3691" y="119040"/>
                      <a:pt x="6035" y="118689"/>
                    </a:cubicBezTo>
                    <a:cubicBezTo>
                      <a:pt x="6590" y="118610"/>
                      <a:pt x="7122" y="118417"/>
                      <a:pt x="7597" y="118134"/>
                    </a:cubicBezTo>
                    <a:cubicBezTo>
                      <a:pt x="33751" y="100585"/>
                      <a:pt x="64208" y="84960"/>
                      <a:pt x="83908" y="59939"/>
                    </a:cubicBezTo>
                    <a:cubicBezTo>
                      <a:pt x="95231" y="45333"/>
                      <a:pt x="104401" y="21330"/>
                      <a:pt x="87192" y="6611"/>
                    </a:cubicBezTo>
                    <a:close/>
                    <a:moveTo>
                      <a:pt x="41903" y="83375"/>
                    </a:moveTo>
                    <a:cubicBezTo>
                      <a:pt x="29336" y="92320"/>
                      <a:pt x="16315" y="100585"/>
                      <a:pt x="3974" y="110096"/>
                    </a:cubicBezTo>
                    <a:cubicBezTo>
                      <a:pt x="10111" y="91856"/>
                      <a:pt x="17176" y="73944"/>
                      <a:pt x="25147" y="56429"/>
                    </a:cubicBezTo>
                    <a:cubicBezTo>
                      <a:pt x="29155" y="47983"/>
                      <a:pt x="33729" y="39808"/>
                      <a:pt x="38846" y="31973"/>
                    </a:cubicBezTo>
                    <a:cubicBezTo>
                      <a:pt x="46885" y="20085"/>
                      <a:pt x="83003" y="-9806"/>
                      <a:pt x="86060" y="29822"/>
                    </a:cubicBezTo>
                    <a:cubicBezTo>
                      <a:pt x="87305" y="51673"/>
                      <a:pt x="56622" y="72733"/>
                      <a:pt x="41451" y="83375"/>
                    </a:cubicBezTo>
                    <a:close/>
                  </a:path>
                </a:pathLst>
              </a:custGeom>
              <a:solidFill>
                <a:srgbClr val="263238"/>
              </a:solidFill>
              <a:ln w="11316"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1456C822-A254-751F-B6B0-7E6F6BF1306E}"/>
                  </a:ext>
                </a:extLst>
              </p:cNvPr>
              <p:cNvSpPr/>
              <p:nvPr/>
            </p:nvSpPr>
            <p:spPr>
              <a:xfrm>
                <a:off x="7359414" y="5292719"/>
                <a:ext cx="137797" cy="64692"/>
              </a:xfrm>
              <a:custGeom>
                <a:avLst/>
                <a:gdLst>
                  <a:gd name="connsiteX0" fmla="*/ 38788 w 137797"/>
                  <a:gd name="connsiteY0" fmla="*/ 63068 h 64692"/>
                  <a:gd name="connsiteX1" fmla="*/ 134347 w 137797"/>
                  <a:gd name="connsiteY1" fmla="*/ 55369 h 64692"/>
                  <a:gd name="connsiteX2" fmla="*/ 137664 w 137797"/>
                  <a:gd name="connsiteY2" fmla="*/ 49889 h 64692"/>
                  <a:gd name="connsiteX3" fmla="*/ 137177 w 137797"/>
                  <a:gd name="connsiteY3" fmla="*/ 48689 h 64692"/>
                  <a:gd name="connsiteX4" fmla="*/ 137381 w 137797"/>
                  <a:gd name="connsiteY4" fmla="*/ 47421 h 64692"/>
                  <a:gd name="connsiteX5" fmla="*/ 137177 w 137797"/>
                  <a:gd name="connsiteY5" fmla="*/ 47217 h 64692"/>
                  <a:gd name="connsiteX6" fmla="*/ 49770 w 137797"/>
                  <a:gd name="connsiteY6" fmla="*/ 1249 h 64692"/>
                  <a:gd name="connsiteX7" fmla="*/ 293 w 137797"/>
                  <a:gd name="connsiteY7" fmla="*/ 25818 h 64692"/>
                  <a:gd name="connsiteX8" fmla="*/ 38788 w 137797"/>
                  <a:gd name="connsiteY8" fmla="*/ 63068 h 64692"/>
                  <a:gd name="connsiteX9" fmla="*/ 17050 w 137797"/>
                  <a:gd name="connsiteY9" fmla="*/ 42009 h 64692"/>
                  <a:gd name="connsiteX10" fmla="*/ 53733 w 137797"/>
                  <a:gd name="connsiteY10" fmla="*/ 12005 h 64692"/>
                  <a:gd name="connsiteX11" fmla="*/ 80114 w 137797"/>
                  <a:gd name="connsiteY11" fmla="*/ 21063 h 64692"/>
                  <a:gd name="connsiteX12" fmla="*/ 131629 w 137797"/>
                  <a:gd name="connsiteY12" fmla="*/ 47104 h 64692"/>
                  <a:gd name="connsiteX13" fmla="*/ 85548 w 137797"/>
                  <a:gd name="connsiteY13" fmla="*/ 52652 h 64692"/>
                  <a:gd name="connsiteX14" fmla="*/ 17050 w 137797"/>
                  <a:gd name="connsiteY14" fmla="*/ 42009 h 64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797" h="64692">
                    <a:moveTo>
                      <a:pt x="38788" y="63068"/>
                    </a:moveTo>
                    <a:cubicBezTo>
                      <a:pt x="70377" y="68276"/>
                      <a:pt x="103211" y="59671"/>
                      <a:pt x="134347" y="55369"/>
                    </a:cubicBezTo>
                    <a:cubicBezTo>
                      <a:pt x="136781" y="54769"/>
                      <a:pt x="138264" y="52323"/>
                      <a:pt x="137664" y="49889"/>
                    </a:cubicBezTo>
                    <a:cubicBezTo>
                      <a:pt x="137562" y="49470"/>
                      <a:pt x="137392" y="49063"/>
                      <a:pt x="137177" y="48689"/>
                    </a:cubicBezTo>
                    <a:cubicBezTo>
                      <a:pt x="137585" y="48395"/>
                      <a:pt x="137675" y="47828"/>
                      <a:pt x="137381" y="47421"/>
                    </a:cubicBezTo>
                    <a:cubicBezTo>
                      <a:pt x="137325" y="47342"/>
                      <a:pt x="137257" y="47274"/>
                      <a:pt x="137177" y="47217"/>
                    </a:cubicBezTo>
                    <a:cubicBezTo>
                      <a:pt x="112608" y="24448"/>
                      <a:pt x="82446" y="8597"/>
                      <a:pt x="49770" y="1249"/>
                    </a:cubicBezTo>
                    <a:cubicBezTo>
                      <a:pt x="30636" y="-2713"/>
                      <a:pt x="3463" y="2042"/>
                      <a:pt x="293" y="25818"/>
                    </a:cubicBezTo>
                    <a:cubicBezTo>
                      <a:pt x="-2877" y="49595"/>
                      <a:pt x="20333" y="59898"/>
                      <a:pt x="38788" y="63068"/>
                    </a:cubicBezTo>
                    <a:close/>
                    <a:moveTo>
                      <a:pt x="17050" y="42009"/>
                    </a:moveTo>
                    <a:cubicBezTo>
                      <a:pt x="-7180" y="10420"/>
                      <a:pt x="39694" y="8609"/>
                      <a:pt x="53733" y="12005"/>
                    </a:cubicBezTo>
                    <a:cubicBezTo>
                      <a:pt x="62712" y="14462"/>
                      <a:pt x="71520" y="17485"/>
                      <a:pt x="80114" y="21063"/>
                    </a:cubicBezTo>
                    <a:cubicBezTo>
                      <a:pt x="97742" y="28807"/>
                      <a:pt x="114941" y="37503"/>
                      <a:pt x="131629" y="47104"/>
                    </a:cubicBezTo>
                    <a:cubicBezTo>
                      <a:pt x="116231" y="48349"/>
                      <a:pt x="101060" y="50840"/>
                      <a:pt x="85548" y="52652"/>
                    </a:cubicBezTo>
                    <a:cubicBezTo>
                      <a:pt x="67320" y="54463"/>
                      <a:pt x="30410" y="59445"/>
                      <a:pt x="17050" y="42009"/>
                    </a:cubicBezTo>
                    <a:close/>
                  </a:path>
                </a:pathLst>
              </a:custGeom>
              <a:solidFill>
                <a:srgbClr val="263238"/>
              </a:solidFill>
              <a:ln w="11316"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0502288F-4F51-9BBB-E4A9-6A2AE445C96E}"/>
                  </a:ext>
                </a:extLst>
              </p:cNvPr>
              <p:cNvSpPr/>
              <p:nvPr/>
            </p:nvSpPr>
            <p:spPr>
              <a:xfrm>
                <a:off x="7130094" y="3609576"/>
                <a:ext cx="666193" cy="1585776"/>
              </a:xfrm>
              <a:custGeom>
                <a:avLst/>
                <a:gdLst>
                  <a:gd name="connsiteX0" fmla="*/ 0 w 666193"/>
                  <a:gd name="connsiteY0" fmla="*/ 1585777 h 1585776"/>
                  <a:gd name="connsiteX1" fmla="*/ 416654 w 666193"/>
                  <a:gd name="connsiteY1" fmla="*/ 1585777 h 1585776"/>
                  <a:gd name="connsiteX2" fmla="*/ 453111 w 666193"/>
                  <a:gd name="connsiteY2" fmla="*/ 983780 h 1585776"/>
                  <a:gd name="connsiteX3" fmla="*/ 494777 w 666193"/>
                  <a:gd name="connsiteY3" fmla="*/ 293130 h 1585776"/>
                  <a:gd name="connsiteX4" fmla="*/ 541650 w 666193"/>
                  <a:gd name="connsiteY4" fmla="*/ 278185 h 1585776"/>
                  <a:gd name="connsiteX5" fmla="*/ 666194 w 666193"/>
                  <a:gd name="connsiteY5" fmla="*/ 0 h 1585776"/>
                  <a:gd name="connsiteX6" fmla="*/ 121713 w 666193"/>
                  <a:gd name="connsiteY6" fmla="*/ 0 h 1585776"/>
                  <a:gd name="connsiteX7" fmla="*/ 84803 w 666193"/>
                  <a:gd name="connsiteY7" fmla="*/ 367176 h 1585776"/>
                  <a:gd name="connsiteX8" fmla="*/ 49704 w 666193"/>
                  <a:gd name="connsiteY8" fmla="*/ 948568 h 1585776"/>
                  <a:gd name="connsiteX9" fmla="*/ 0 w 666193"/>
                  <a:gd name="connsiteY9" fmla="*/ 1585777 h 1585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193" h="1585776">
                    <a:moveTo>
                      <a:pt x="0" y="1585777"/>
                    </a:moveTo>
                    <a:lnTo>
                      <a:pt x="416654" y="1585777"/>
                    </a:lnTo>
                    <a:cubicBezTo>
                      <a:pt x="416654" y="1585777"/>
                      <a:pt x="437940" y="1141270"/>
                      <a:pt x="453111" y="983780"/>
                    </a:cubicBezTo>
                    <a:cubicBezTo>
                      <a:pt x="469189" y="816439"/>
                      <a:pt x="494777" y="293130"/>
                      <a:pt x="494777" y="293130"/>
                    </a:cubicBezTo>
                    <a:lnTo>
                      <a:pt x="541650" y="278185"/>
                    </a:lnTo>
                    <a:cubicBezTo>
                      <a:pt x="600299" y="241161"/>
                      <a:pt x="659740" y="51742"/>
                      <a:pt x="666194" y="0"/>
                    </a:cubicBezTo>
                    <a:lnTo>
                      <a:pt x="121713" y="0"/>
                    </a:lnTo>
                    <a:cubicBezTo>
                      <a:pt x="121713" y="0"/>
                      <a:pt x="42458" y="226442"/>
                      <a:pt x="84803" y="367176"/>
                    </a:cubicBezTo>
                    <a:cubicBezTo>
                      <a:pt x="84803" y="367176"/>
                      <a:pt x="58649" y="860255"/>
                      <a:pt x="49704" y="948568"/>
                    </a:cubicBezTo>
                    <a:cubicBezTo>
                      <a:pt x="32608" y="1114890"/>
                      <a:pt x="0" y="1585777"/>
                      <a:pt x="0" y="1585777"/>
                    </a:cubicBezTo>
                    <a:close/>
                  </a:path>
                </a:pathLst>
              </a:custGeom>
              <a:solidFill>
                <a:srgbClr val="455A64"/>
              </a:solidFill>
              <a:ln w="11316"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23D2D183-5D51-2E49-3197-9502360B4D41}"/>
                  </a:ext>
                </a:extLst>
              </p:cNvPr>
              <p:cNvSpPr/>
              <p:nvPr/>
            </p:nvSpPr>
            <p:spPr>
              <a:xfrm>
                <a:off x="7556949" y="3880195"/>
                <a:ext cx="131452" cy="47635"/>
              </a:xfrm>
              <a:custGeom>
                <a:avLst/>
                <a:gdLst>
                  <a:gd name="connsiteX0" fmla="*/ 127476 w 131452"/>
                  <a:gd name="connsiteY0" fmla="*/ 206 h 47635"/>
                  <a:gd name="connsiteX1" fmla="*/ 668 w 131452"/>
                  <a:gd name="connsiteY1" fmla="*/ 45495 h 47635"/>
                  <a:gd name="connsiteX2" fmla="*/ 1801 w 131452"/>
                  <a:gd name="connsiteY2" fmla="*/ 47533 h 47635"/>
                  <a:gd name="connsiteX3" fmla="*/ 129854 w 131452"/>
                  <a:gd name="connsiteY3" fmla="*/ 3943 h 47635"/>
                  <a:gd name="connsiteX4" fmla="*/ 127476 w 131452"/>
                  <a:gd name="connsiteY4" fmla="*/ 206 h 4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52" h="47635">
                    <a:moveTo>
                      <a:pt x="127476" y="206"/>
                    </a:moveTo>
                    <a:cubicBezTo>
                      <a:pt x="84169" y="12242"/>
                      <a:pt x="41790" y="27368"/>
                      <a:pt x="668" y="45495"/>
                    </a:cubicBezTo>
                    <a:cubicBezTo>
                      <a:pt x="-917" y="46174"/>
                      <a:pt x="668" y="48099"/>
                      <a:pt x="1801" y="47533"/>
                    </a:cubicBezTo>
                    <a:cubicBezTo>
                      <a:pt x="44598" y="33380"/>
                      <a:pt x="88188" y="19793"/>
                      <a:pt x="129854" y="3943"/>
                    </a:cubicBezTo>
                    <a:cubicBezTo>
                      <a:pt x="133137" y="2924"/>
                      <a:pt x="130873" y="-926"/>
                      <a:pt x="127476" y="206"/>
                    </a:cubicBezTo>
                    <a:close/>
                  </a:path>
                </a:pathLst>
              </a:custGeom>
              <a:solidFill>
                <a:srgbClr val="263238"/>
              </a:solidFill>
              <a:ln w="11316"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4AD74855-BEF0-4E29-98F3-024926698284}"/>
                  </a:ext>
                </a:extLst>
              </p:cNvPr>
              <p:cNvSpPr/>
              <p:nvPr/>
            </p:nvSpPr>
            <p:spPr>
              <a:xfrm>
                <a:off x="7611184" y="3653588"/>
                <a:ext cx="90055" cy="220635"/>
              </a:xfrm>
              <a:custGeom>
                <a:avLst/>
                <a:gdLst>
                  <a:gd name="connsiteX0" fmla="*/ 86828 w 90055"/>
                  <a:gd name="connsiteY0" fmla="*/ 936 h 220635"/>
                  <a:gd name="connsiteX1" fmla="*/ 84111 w 90055"/>
                  <a:gd name="connsiteY1" fmla="*/ 936 h 220635"/>
                  <a:gd name="connsiteX2" fmla="*/ 76978 w 90055"/>
                  <a:gd name="connsiteY2" fmla="*/ 110874 h 220635"/>
                  <a:gd name="connsiteX3" fmla="*/ 19122 w 90055"/>
                  <a:gd name="connsiteY3" fmla="*/ 214698 h 220635"/>
                  <a:gd name="connsiteX4" fmla="*/ 8479 w 90055"/>
                  <a:gd name="connsiteY4" fmla="*/ 201338 h 220635"/>
                  <a:gd name="connsiteX5" fmla="*/ 13574 w 90055"/>
                  <a:gd name="connsiteY5" fmla="*/ 172579 h 220635"/>
                  <a:gd name="connsiteX6" fmla="*/ 23311 w 90055"/>
                  <a:gd name="connsiteY6" fmla="*/ 113478 h 220635"/>
                  <a:gd name="connsiteX7" fmla="*/ 21839 w 90055"/>
                  <a:gd name="connsiteY7" fmla="*/ 2634 h 220635"/>
                  <a:gd name="connsiteX8" fmla="*/ 19348 w 90055"/>
                  <a:gd name="connsiteY8" fmla="*/ 2634 h 220635"/>
                  <a:gd name="connsiteX9" fmla="*/ 8026 w 90055"/>
                  <a:gd name="connsiteY9" fmla="*/ 155596 h 220635"/>
                  <a:gd name="connsiteX10" fmla="*/ 20480 w 90055"/>
                  <a:gd name="connsiteY10" fmla="*/ 220472 h 220635"/>
                  <a:gd name="connsiteX11" fmla="*/ 80035 w 90055"/>
                  <a:gd name="connsiteY11" fmla="*/ 145972 h 220635"/>
                  <a:gd name="connsiteX12" fmla="*/ 86828 w 90055"/>
                  <a:gd name="connsiteY12" fmla="*/ 936 h 220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0055" h="220635">
                    <a:moveTo>
                      <a:pt x="86828" y="936"/>
                    </a:moveTo>
                    <a:cubicBezTo>
                      <a:pt x="86828" y="-196"/>
                      <a:pt x="84111" y="-423"/>
                      <a:pt x="84111" y="936"/>
                    </a:cubicBezTo>
                    <a:cubicBezTo>
                      <a:pt x="84190" y="37699"/>
                      <a:pt x="81801" y="74428"/>
                      <a:pt x="76978" y="110874"/>
                    </a:cubicBezTo>
                    <a:cubicBezTo>
                      <a:pt x="75053" y="127857"/>
                      <a:pt x="57277" y="221491"/>
                      <a:pt x="19122" y="214698"/>
                    </a:cubicBezTo>
                    <a:cubicBezTo>
                      <a:pt x="12668" y="213565"/>
                      <a:pt x="9498" y="208697"/>
                      <a:pt x="8479" y="201338"/>
                    </a:cubicBezTo>
                    <a:cubicBezTo>
                      <a:pt x="8615" y="191544"/>
                      <a:pt x="10336" y="181830"/>
                      <a:pt x="13574" y="172579"/>
                    </a:cubicBezTo>
                    <a:cubicBezTo>
                      <a:pt x="17831" y="153060"/>
                      <a:pt x="21080" y="133337"/>
                      <a:pt x="23311" y="113478"/>
                    </a:cubicBezTo>
                    <a:cubicBezTo>
                      <a:pt x="27749" y="76624"/>
                      <a:pt x="27251" y="39352"/>
                      <a:pt x="21839" y="2634"/>
                    </a:cubicBezTo>
                    <a:cubicBezTo>
                      <a:pt x="21839" y="1389"/>
                      <a:pt x="19348" y="1502"/>
                      <a:pt x="19348" y="2634"/>
                    </a:cubicBezTo>
                    <a:cubicBezTo>
                      <a:pt x="20548" y="53867"/>
                      <a:pt x="16755" y="105100"/>
                      <a:pt x="8026" y="155596"/>
                    </a:cubicBezTo>
                    <a:cubicBezTo>
                      <a:pt x="3271" y="179939"/>
                      <a:pt x="-12693" y="216736"/>
                      <a:pt x="20480" y="220472"/>
                    </a:cubicBezTo>
                    <a:cubicBezTo>
                      <a:pt x="53654" y="224208"/>
                      <a:pt x="75959" y="162843"/>
                      <a:pt x="80035" y="145972"/>
                    </a:cubicBezTo>
                    <a:cubicBezTo>
                      <a:pt x="90485" y="98363"/>
                      <a:pt x="92783" y="49315"/>
                      <a:pt x="86828" y="936"/>
                    </a:cubicBezTo>
                    <a:close/>
                  </a:path>
                </a:pathLst>
              </a:custGeom>
              <a:solidFill>
                <a:srgbClr val="263238"/>
              </a:solidFill>
              <a:ln w="11316"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9C81D6FD-D9F1-A1B2-A40E-90F689896108}"/>
                  </a:ext>
                </a:extLst>
              </p:cNvPr>
              <p:cNvSpPr/>
              <p:nvPr/>
            </p:nvSpPr>
            <p:spPr>
              <a:xfrm>
                <a:off x="7619202" y="3868620"/>
                <a:ext cx="20406" cy="38289"/>
              </a:xfrm>
              <a:custGeom>
                <a:avLst/>
                <a:gdLst>
                  <a:gd name="connsiteX0" fmla="*/ 12122 w 20406"/>
                  <a:gd name="connsiteY0" fmla="*/ 2044 h 38289"/>
                  <a:gd name="connsiteX1" fmla="*/ 3517 w 20406"/>
                  <a:gd name="connsiteY1" fmla="*/ 21518 h 38289"/>
                  <a:gd name="connsiteX2" fmla="*/ 7 w 20406"/>
                  <a:gd name="connsiteY2" fmla="*/ 37482 h 38289"/>
                  <a:gd name="connsiteX3" fmla="*/ 2611 w 20406"/>
                  <a:gd name="connsiteY3" fmla="*/ 37482 h 38289"/>
                  <a:gd name="connsiteX4" fmla="*/ 11443 w 20406"/>
                  <a:gd name="connsiteY4" fmla="*/ 21971 h 38289"/>
                  <a:gd name="connsiteX5" fmla="*/ 20161 w 20406"/>
                  <a:gd name="connsiteY5" fmla="*/ 3855 h 38289"/>
                  <a:gd name="connsiteX6" fmla="*/ 12122 w 20406"/>
                  <a:gd name="connsiteY6" fmla="*/ 2044 h 38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406" h="38289">
                    <a:moveTo>
                      <a:pt x="12122" y="2044"/>
                    </a:moveTo>
                    <a:cubicBezTo>
                      <a:pt x="8748" y="8294"/>
                      <a:pt x="5861" y="14804"/>
                      <a:pt x="3517" y="21518"/>
                    </a:cubicBezTo>
                    <a:cubicBezTo>
                      <a:pt x="1094" y="26488"/>
                      <a:pt x="-106" y="31957"/>
                      <a:pt x="7" y="37482"/>
                    </a:cubicBezTo>
                    <a:cubicBezTo>
                      <a:pt x="7" y="38501"/>
                      <a:pt x="1932" y="38615"/>
                      <a:pt x="2611" y="37482"/>
                    </a:cubicBezTo>
                    <a:cubicBezTo>
                      <a:pt x="6404" y="32852"/>
                      <a:pt x="9393" y="27598"/>
                      <a:pt x="11443" y="21971"/>
                    </a:cubicBezTo>
                    <a:cubicBezTo>
                      <a:pt x="14386" y="15857"/>
                      <a:pt x="17443" y="9970"/>
                      <a:pt x="20161" y="3855"/>
                    </a:cubicBezTo>
                    <a:cubicBezTo>
                      <a:pt x="21859" y="346"/>
                      <a:pt x="14273" y="-1806"/>
                      <a:pt x="12122" y="2044"/>
                    </a:cubicBezTo>
                    <a:close/>
                  </a:path>
                </a:pathLst>
              </a:custGeom>
              <a:solidFill>
                <a:srgbClr val="263238"/>
              </a:solidFill>
              <a:ln w="11316"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C4505A4C-5384-AFB0-8968-939FE702003B}"/>
                  </a:ext>
                </a:extLst>
              </p:cNvPr>
              <p:cNvSpPr/>
              <p:nvPr/>
            </p:nvSpPr>
            <p:spPr>
              <a:xfrm>
                <a:off x="7166678" y="5124780"/>
                <a:ext cx="360917" cy="10904"/>
              </a:xfrm>
              <a:custGeom>
                <a:avLst/>
                <a:gdLst>
                  <a:gd name="connsiteX0" fmla="*/ 359690 w 360917"/>
                  <a:gd name="connsiteY0" fmla="*/ 4225 h 10904"/>
                  <a:gd name="connsiteX1" fmla="*/ 180348 w 360917"/>
                  <a:gd name="connsiteY1" fmla="*/ 36 h 10904"/>
                  <a:gd name="connsiteX2" fmla="*/ 91469 w 360917"/>
                  <a:gd name="connsiteY2" fmla="*/ 602 h 10904"/>
                  <a:gd name="connsiteX3" fmla="*/ 892 w 360917"/>
                  <a:gd name="connsiteY3" fmla="*/ 4338 h 10904"/>
                  <a:gd name="connsiteX4" fmla="*/ 892 w 360917"/>
                  <a:gd name="connsiteY4" fmla="*/ 6036 h 10904"/>
                  <a:gd name="connsiteX5" fmla="*/ 91469 w 360917"/>
                  <a:gd name="connsiteY5" fmla="*/ 9999 h 10904"/>
                  <a:gd name="connsiteX6" fmla="*/ 180461 w 360917"/>
                  <a:gd name="connsiteY6" fmla="*/ 10905 h 10904"/>
                  <a:gd name="connsiteX7" fmla="*/ 359804 w 360917"/>
                  <a:gd name="connsiteY7" fmla="*/ 7282 h 10904"/>
                  <a:gd name="connsiteX8" fmla="*/ 360845 w 360917"/>
                  <a:gd name="connsiteY8" fmla="*/ 5300 h 10904"/>
                  <a:gd name="connsiteX9" fmla="*/ 359690 w 360917"/>
                  <a:gd name="connsiteY9" fmla="*/ 4225 h 10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0917" h="10904">
                    <a:moveTo>
                      <a:pt x="359690" y="4225"/>
                    </a:moveTo>
                    <a:cubicBezTo>
                      <a:pt x="300023" y="602"/>
                      <a:pt x="240129" y="-191"/>
                      <a:pt x="180348" y="36"/>
                    </a:cubicBezTo>
                    <a:cubicBezTo>
                      <a:pt x="150684" y="36"/>
                      <a:pt x="121133" y="36"/>
                      <a:pt x="91469" y="602"/>
                    </a:cubicBezTo>
                    <a:cubicBezTo>
                      <a:pt x="61805" y="1168"/>
                      <a:pt x="31235" y="2979"/>
                      <a:pt x="892" y="4338"/>
                    </a:cubicBezTo>
                    <a:cubicBezTo>
                      <a:pt x="-240" y="4338"/>
                      <a:pt x="-353" y="6036"/>
                      <a:pt x="892" y="6036"/>
                    </a:cubicBezTo>
                    <a:cubicBezTo>
                      <a:pt x="31122" y="7508"/>
                      <a:pt x="61126" y="9546"/>
                      <a:pt x="91469" y="9999"/>
                    </a:cubicBezTo>
                    <a:cubicBezTo>
                      <a:pt x="121812" y="10452"/>
                      <a:pt x="150797" y="10791"/>
                      <a:pt x="180461" y="10905"/>
                    </a:cubicBezTo>
                    <a:cubicBezTo>
                      <a:pt x="240129" y="10905"/>
                      <a:pt x="300136" y="10905"/>
                      <a:pt x="359804" y="7282"/>
                    </a:cubicBezTo>
                    <a:cubicBezTo>
                      <a:pt x="360641" y="7021"/>
                      <a:pt x="361105" y="6127"/>
                      <a:pt x="360845" y="5300"/>
                    </a:cubicBezTo>
                    <a:cubicBezTo>
                      <a:pt x="360675" y="4757"/>
                      <a:pt x="360234" y="4349"/>
                      <a:pt x="359690" y="4225"/>
                    </a:cubicBezTo>
                    <a:close/>
                  </a:path>
                </a:pathLst>
              </a:custGeom>
              <a:solidFill>
                <a:srgbClr val="263238"/>
              </a:solidFill>
              <a:ln w="11316"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1D651004-0741-D6FF-2055-C49B274F9F9E}"/>
                  </a:ext>
                </a:extLst>
              </p:cNvPr>
              <p:cNvSpPr/>
              <p:nvPr/>
            </p:nvSpPr>
            <p:spPr>
              <a:xfrm>
                <a:off x="7593395" y="3910333"/>
                <a:ext cx="33740" cy="550907"/>
              </a:xfrm>
              <a:custGeom>
                <a:avLst/>
                <a:gdLst>
                  <a:gd name="connsiteX0" fmla="*/ 30910 w 33740"/>
                  <a:gd name="connsiteY0" fmla="*/ 1430 h 550907"/>
                  <a:gd name="connsiteX1" fmla="*/ 3623 w 33740"/>
                  <a:gd name="connsiteY1" fmla="*/ 429180 h 550907"/>
                  <a:gd name="connsiteX2" fmla="*/ 0 w 33740"/>
                  <a:gd name="connsiteY2" fmla="*/ 550100 h 550907"/>
                  <a:gd name="connsiteX3" fmla="*/ 1812 w 33740"/>
                  <a:gd name="connsiteY3" fmla="*/ 550100 h 550907"/>
                  <a:gd name="connsiteX4" fmla="*/ 10982 w 33740"/>
                  <a:gd name="connsiteY4" fmla="*/ 443106 h 550907"/>
                  <a:gd name="connsiteX5" fmla="*/ 18002 w 33740"/>
                  <a:gd name="connsiteY5" fmla="*/ 336225 h 550907"/>
                  <a:gd name="connsiteX6" fmla="*/ 29324 w 33740"/>
                  <a:gd name="connsiteY6" fmla="*/ 122463 h 550907"/>
                  <a:gd name="connsiteX7" fmla="*/ 33740 w 33740"/>
                  <a:gd name="connsiteY7" fmla="*/ 1543 h 550907"/>
                  <a:gd name="connsiteX8" fmla="*/ 30910 w 33740"/>
                  <a:gd name="connsiteY8" fmla="*/ 1430 h 550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40" h="550907">
                    <a:moveTo>
                      <a:pt x="30910" y="1430"/>
                    </a:moveTo>
                    <a:cubicBezTo>
                      <a:pt x="19587" y="143862"/>
                      <a:pt x="10643" y="286408"/>
                      <a:pt x="3623" y="429180"/>
                    </a:cubicBezTo>
                    <a:cubicBezTo>
                      <a:pt x="1698" y="469486"/>
                      <a:pt x="1698" y="509793"/>
                      <a:pt x="0" y="550100"/>
                    </a:cubicBezTo>
                    <a:cubicBezTo>
                      <a:pt x="0" y="551232"/>
                      <a:pt x="1698" y="551119"/>
                      <a:pt x="1812" y="550100"/>
                    </a:cubicBezTo>
                    <a:cubicBezTo>
                      <a:pt x="4416" y="514435"/>
                      <a:pt x="8265" y="478884"/>
                      <a:pt x="10982" y="443106"/>
                    </a:cubicBezTo>
                    <a:cubicBezTo>
                      <a:pt x="13700" y="407328"/>
                      <a:pt x="15964" y="371890"/>
                      <a:pt x="18002" y="336225"/>
                    </a:cubicBezTo>
                    <a:cubicBezTo>
                      <a:pt x="22191" y="265009"/>
                      <a:pt x="26947" y="193792"/>
                      <a:pt x="29324" y="122463"/>
                    </a:cubicBezTo>
                    <a:cubicBezTo>
                      <a:pt x="30683" y="82156"/>
                      <a:pt x="32381" y="41850"/>
                      <a:pt x="33740" y="1543"/>
                    </a:cubicBezTo>
                    <a:cubicBezTo>
                      <a:pt x="33514" y="-608"/>
                      <a:pt x="31023" y="-382"/>
                      <a:pt x="30910" y="1430"/>
                    </a:cubicBezTo>
                    <a:close/>
                  </a:path>
                </a:pathLst>
              </a:custGeom>
              <a:solidFill>
                <a:srgbClr val="263238"/>
              </a:solidFill>
              <a:ln w="11316"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8AF91892-1D81-5F70-B8D5-7FF663111602}"/>
                  </a:ext>
                </a:extLst>
              </p:cNvPr>
              <p:cNvSpPr/>
              <p:nvPr/>
            </p:nvSpPr>
            <p:spPr>
              <a:xfrm>
                <a:off x="7297052" y="3638780"/>
                <a:ext cx="168063" cy="152600"/>
              </a:xfrm>
              <a:custGeom>
                <a:avLst/>
                <a:gdLst>
                  <a:gd name="connsiteX0" fmla="*/ 165799 w 168063"/>
                  <a:gd name="connsiteY0" fmla="*/ 1252 h 152600"/>
                  <a:gd name="connsiteX1" fmla="*/ 150741 w 168063"/>
                  <a:gd name="connsiteY1" fmla="*/ 67600 h 152600"/>
                  <a:gd name="connsiteX2" fmla="*/ 121529 w 168063"/>
                  <a:gd name="connsiteY2" fmla="*/ 117983 h 152600"/>
                  <a:gd name="connsiteX3" fmla="*/ 722 w 168063"/>
                  <a:gd name="connsiteY3" fmla="*/ 148326 h 152600"/>
                  <a:gd name="connsiteX4" fmla="*/ 722 w 168063"/>
                  <a:gd name="connsiteY4" fmla="*/ 149798 h 152600"/>
                  <a:gd name="connsiteX5" fmla="*/ 67749 w 168063"/>
                  <a:gd name="connsiteY5" fmla="*/ 149798 h 152600"/>
                  <a:gd name="connsiteX6" fmla="*/ 130361 w 168063"/>
                  <a:gd name="connsiteY6" fmla="*/ 127154 h 152600"/>
                  <a:gd name="connsiteX7" fmla="*/ 159798 w 168063"/>
                  <a:gd name="connsiteY7" fmla="*/ 74959 h 152600"/>
                  <a:gd name="connsiteX8" fmla="*/ 168063 w 168063"/>
                  <a:gd name="connsiteY8" fmla="*/ 1026 h 152600"/>
                  <a:gd name="connsiteX9" fmla="*/ 166818 w 168063"/>
                  <a:gd name="connsiteY9" fmla="*/ 7 h 152600"/>
                  <a:gd name="connsiteX10" fmla="*/ 165799 w 168063"/>
                  <a:gd name="connsiteY10" fmla="*/ 1252 h 1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8063" h="152600">
                    <a:moveTo>
                      <a:pt x="165799" y="1252"/>
                    </a:moveTo>
                    <a:cubicBezTo>
                      <a:pt x="162029" y="23636"/>
                      <a:pt x="157002" y="45782"/>
                      <a:pt x="150741" y="67600"/>
                    </a:cubicBezTo>
                    <a:cubicBezTo>
                      <a:pt x="145193" y="86847"/>
                      <a:pt x="139418" y="106548"/>
                      <a:pt x="121529" y="117983"/>
                    </a:cubicBezTo>
                    <a:cubicBezTo>
                      <a:pt x="85038" y="139563"/>
                      <a:pt x="43078" y="150104"/>
                      <a:pt x="722" y="148326"/>
                    </a:cubicBezTo>
                    <a:cubicBezTo>
                      <a:pt x="-183" y="148326"/>
                      <a:pt x="-297" y="149572"/>
                      <a:pt x="722" y="149798"/>
                    </a:cubicBezTo>
                    <a:cubicBezTo>
                      <a:pt x="22914" y="153535"/>
                      <a:pt x="45558" y="153535"/>
                      <a:pt x="67749" y="149798"/>
                    </a:cubicBezTo>
                    <a:cubicBezTo>
                      <a:pt x="89986" y="146764"/>
                      <a:pt x="111328" y="139054"/>
                      <a:pt x="130361" y="127154"/>
                    </a:cubicBezTo>
                    <a:cubicBezTo>
                      <a:pt x="146427" y="114111"/>
                      <a:pt x="156945" y="95452"/>
                      <a:pt x="159798" y="74959"/>
                    </a:cubicBezTo>
                    <a:cubicBezTo>
                      <a:pt x="165256" y="50696"/>
                      <a:pt x="168029" y="25900"/>
                      <a:pt x="168063" y="1026"/>
                    </a:cubicBezTo>
                    <a:cubicBezTo>
                      <a:pt x="167996" y="403"/>
                      <a:pt x="167441" y="-61"/>
                      <a:pt x="166818" y="7"/>
                    </a:cubicBezTo>
                    <a:cubicBezTo>
                      <a:pt x="166195" y="75"/>
                      <a:pt x="165731" y="629"/>
                      <a:pt x="165799" y="1252"/>
                    </a:cubicBezTo>
                    <a:close/>
                  </a:path>
                </a:pathLst>
              </a:custGeom>
              <a:solidFill>
                <a:srgbClr val="263238"/>
              </a:solidFill>
              <a:ln w="11316" cap="flat">
                <a:noFill/>
                <a:prstDash val="solid"/>
                <a:miter/>
              </a:ln>
            </p:spPr>
            <p:txBody>
              <a:bodyPr rtlCol="0" anchor="ctr"/>
              <a:lstStyle/>
              <a:p>
                <a:endParaRPr lang="zh-CN" altLang="en-US"/>
              </a:p>
            </p:txBody>
          </p:sp>
          <p:sp>
            <p:nvSpPr>
              <p:cNvPr id="66" name="任意多边形: 形状 65">
                <a:extLst>
                  <a:ext uri="{FF2B5EF4-FFF2-40B4-BE49-F238E27FC236}">
                    <a16:creationId xmlns:a16="http://schemas.microsoft.com/office/drawing/2014/main" id="{E1210523-C0FC-38BE-1AD8-C649793D6509}"/>
                  </a:ext>
                </a:extLst>
              </p:cNvPr>
              <p:cNvSpPr/>
              <p:nvPr/>
            </p:nvSpPr>
            <p:spPr>
              <a:xfrm>
                <a:off x="7188516" y="3645239"/>
                <a:ext cx="110108" cy="1440346"/>
              </a:xfrm>
              <a:custGeom>
                <a:avLst/>
                <a:gdLst>
                  <a:gd name="connsiteX0" fmla="*/ 110051 w 110108"/>
                  <a:gd name="connsiteY0" fmla="*/ 2266 h 1440346"/>
                  <a:gd name="connsiteX1" fmla="*/ 108749 w 110108"/>
                  <a:gd name="connsiteY1" fmla="*/ 58 h 1440346"/>
                  <a:gd name="connsiteX2" fmla="*/ 106541 w 110108"/>
                  <a:gd name="connsiteY2" fmla="*/ 1360 h 1440346"/>
                  <a:gd name="connsiteX3" fmla="*/ 72575 w 110108"/>
                  <a:gd name="connsiteY3" fmla="*/ 270713 h 1440346"/>
                  <a:gd name="connsiteX4" fmla="*/ 85256 w 110108"/>
                  <a:gd name="connsiteY4" fmla="*/ 336721 h 1440346"/>
                  <a:gd name="connsiteX5" fmla="*/ 87407 w 110108"/>
                  <a:gd name="connsiteY5" fmla="*/ 408051 h 1440346"/>
                  <a:gd name="connsiteX6" fmla="*/ 74839 w 110108"/>
                  <a:gd name="connsiteY6" fmla="*/ 550709 h 1440346"/>
                  <a:gd name="connsiteX7" fmla="*/ 25362 w 110108"/>
                  <a:gd name="connsiteY7" fmla="*/ 1119306 h 1440346"/>
                  <a:gd name="connsiteX8" fmla="*/ 0 w 110108"/>
                  <a:gd name="connsiteY8" fmla="*/ 1439156 h 1440346"/>
                  <a:gd name="connsiteX9" fmla="*/ 2491 w 110108"/>
                  <a:gd name="connsiteY9" fmla="*/ 1439156 h 1440346"/>
                  <a:gd name="connsiteX10" fmla="*/ 55026 w 110108"/>
                  <a:gd name="connsiteY10" fmla="*/ 870446 h 1440346"/>
                  <a:gd name="connsiteX11" fmla="*/ 79595 w 110108"/>
                  <a:gd name="connsiteY11" fmla="*/ 587393 h 1440346"/>
                  <a:gd name="connsiteX12" fmla="*/ 91936 w 110108"/>
                  <a:gd name="connsiteY12" fmla="*/ 444508 h 1440346"/>
                  <a:gd name="connsiteX13" fmla="*/ 96691 w 110108"/>
                  <a:gd name="connsiteY13" fmla="*/ 374084 h 1440346"/>
                  <a:gd name="connsiteX14" fmla="*/ 86841 w 110108"/>
                  <a:gd name="connsiteY14" fmla="*/ 309888 h 1440346"/>
                  <a:gd name="connsiteX15" fmla="*/ 110051 w 110108"/>
                  <a:gd name="connsiteY15" fmla="*/ 2266 h 144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0108" h="1440346">
                    <a:moveTo>
                      <a:pt x="110051" y="2266"/>
                    </a:moveTo>
                    <a:cubicBezTo>
                      <a:pt x="110300" y="1292"/>
                      <a:pt x="109723" y="307"/>
                      <a:pt x="108749" y="58"/>
                    </a:cubicBezTo>
                    <a:cubicBezTo>
                      <a:pt x="107775" y="-191"/>
                      <a:pt x="106790" y="386"/>
                      <a:pt x="106541" y="1360"/>
                    </a:cubicBezTo>
                    <a:cubicBezTo>
                      <a:pt x="83897" y="89106"/>
                      <a:pt x="61253" y="179570"/>
                      <a:pt x="72575" y="270713"/>
                    </a:cubicBezTo>
                    <a:cubicBezTo>
                      <a:pt x="75179" y="293357"/>
                      <a:pt x="80840" y="314643"/>
                      <a:pt x="85256" y="336721"/>
                    </a:cubicBezTo>
                    <a:cubicBezTo>
                      <a:pt x="89366" y="360271"/>
                      <a:pt x="90090" y="384297"/>
                      <a:pt x="87407" y="408051"/>
                    </a:cubicBezTo>
                    <a:cubicBezTo>
                      <a:pt x="83331" y="455604"/>
                      <a:pt x="78915" y="503156"/>
                      <a:pt x="74839" y="550709"/>
                    </a:cubicBezTo>
                    <a:cubicBezTo>
                      <a:pt x="58196" y="740242"/>
                      <a:pt x="40873" y="929661"/>
                      <a:pt x="25362" y="1119306"/>
                    </a:cubicBezTo>
                    <a:cubicBezTo>
                      <a:pt x="16530" y="1225848"/>
                      <a:pt x="7020" y="1332502"/>
                      <a:pt x="0" y="1439156"/>
                    </a:cubicBezTo>
                    <a:cubicBezTo>
                      <a:pt x="0" y="1440855"/>
                      <a:pt x="2264" y="1440628"/>
                      <a:pt x="2491" y="1439156"/>
                    </a:cubicBezTo>
                    <a:cubicBezTo>
                      <a:pt x="23097" y="1249964"/>
                      <a:pt x="38608" y="1060092"/>
                      <a:pt x="55026" y="870446"/>
                    </a:cubicBezTo>
                    <a:cubicBezTo>
                      <a:pt x="63177" y="776246"/>
                      <a:pt x="71363" y="681899"/>
                      <a:pt x="79595" y="587393"/>
                    </a:cubicBezTo>
                    <a:cubicBezTo>
                      <a:pt x="83670" y="539840"/>
                      <a:pt x="87780" y="492208"/>
                      <a:pt x="91936" y="444508"/>
                    </a:cubicBezTo>
                    <a:cubicBezTo>
                      <a:pt x="93974" y="421184"/>
                      <a:pt x="96804" y="397634"/>
                      <a:pt x="96691" y="374084"/>
                    </a:cubicBezTo>
                    <a:cubicBezTo>
                      <a:pt x="95910" y="352380"/>
                      <a:pt x="92604" y="330834"/>
                      <a:pt x="86841" y="309888"/>
                    </a:cubicBezTo>
                    <a:cubicBezTo>
                      <a:pt x="63064" y="207762"/>
                      <a:pt x="87407" y="102466"/>
                      <a:pt x="110051" y="2266"/>
                    </a:cubicBezTo>
                    <a:close/>
                  </a:path>
                </a:pathLst>
              </a:custGeom>
              <a:solidFill>
                <a:srgbClr val="263238"/>
              </a:solidFill>
              <a:ln w="11316" cap="flat">
                <a:noFill/>
                <a:prstDash val="solid"/>
                <a:miter/>
              </a:ln>
            </p:spPr>
            <p:txBody>
              <a:bodyPr rtlCol="0" anchor="ctr"/>
              <a:lstStyle/>
              <a:p>
                <a:endParaRPr lang="zh-CN" altLang="en-US"/>
              </a:p>
            </p:txBody>
          </p:sp>
          <p:sp>
            <p:nvSpPr>
              <p:cNvPr id="67" name="任意多边形: 形状 66">
                <a:extLst>
                  <a:ext uri="{FF2B5EF4-FFF2-40B4-BE49-F238E27FC236}">
                    <a16:creationId xmlns:a16="http://schemas.microsoft.com/office/drawing/2014/main" id="{317D32C5-40F3-558E-380A-31D39692948E}"/>
                  </a:ext>
                </a:extLst>
              </p:cNvPr>
              <p:cNvSpPr/>
              <p:nvPr/>
            </p:nvSpPr>
            <p:spPr>
              <a:xfrm>
                <a:off x="7551148" y="2998945"/>
                <a:ext cx="803631" cy="489503"/>
              </a:xfrm>
              <a:custGeom>
                <a:avLst/>
                <a:gdLst>
                  <a:gd name="connsiteX0" fmla="*/ 50965 w 803631"/>
                  <a:gd name="connsiteY0" fmla="*/ 140650 h 489503"/>
                  <a:gd name="connsiteX1" fmla="*/ 399573 w 803631"/>
                  <a:gd name="connsiteY1" fmla="*/ 489484 h 489503"/>
                  <a:gd name="connsiteX2" fmla="*/ 800376 w 803631"/>
                  <a:gd name="connsiteY2" fmla="*/ 324974 h 489503"/>
                  <a:gd name="connsiteX3" fmla="*/ 682173 w 803631"/>
                  <a:gd name="connsiteY3" fmla="*/ 110646 h 489503"/>
                  <a:gd name="connsiteX4" fmla="*/ 404668 w 803631"/>
                  <a:gd name="connsiteY4" fmla="*/ 238360 h 489503"/>
                  <a:gd name="connsiteX5" fmla="*/ 75760 w 803631"/>
                  <a:gd name="connsiteY5" fmla="*/ 18031 h 489503"/>
                  <a:gd name="connsiteX6" fmla="*/ 50965 w 803631"/>
                  <a:gd name="connsiteY6" fmla="*/ 140650 h 489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3631" h="489503">
                    <a:moveTo>
                      <a:pt x="50965" y="140650"/>
                    </a:moveTo>
                    <a:cubicBezTo>
                      <a:pt x="103839" y="223641"/>
                      <a:pt x="301523" y="486654"/>
                      <a:pt x="399573" y="489484"/>
                    </a:cubicBezTo>
                    <a:cubicBezTo>
                      <a:pt x="463883" y="491296"/>
                      <a:pt x="760749" y="362677"/>
                      <a:pt x="800376" y="324974"/>
                    </a:cubicBezTo>
                    <a:cubicBezTo>
                      <a:pt x="823813" y="302330"/>
                      <a:pt x="714102" y="97286"/>
                      <a:pt x="682173" y="110646"/>
                    </a:cubicBezTo>
                    <a:cubicBezTo>
                      <a:pt x="650245" y="124006"/>
                      <a:pt x="430595" y="240851"/>
                      <a:pt x="404668" y="238360"/>
                    </a:cubicBezTo>
                    <a:cubicBezTo>
                      <a:pt x="378740" y="235869"/>
                      <a:pt x="155015" y="57885"/>
                      <a:pt x="75760" y="18031"/>
                    </a:cubicBezTo>
                    <a:cubicBezTo>
                      <a:pt x="-60105" y="-50694"/>
                      <a:pt x="22546" y="96040"/>
                      <a:pt x="50965" y="140650"/>
                    </a:cubicBezTo>
                    <a:close/>
                  </a:path>
                </a:pathLst>
              </a:custGeom>
              <a:solidFill>
                <a:srgbClr val="EB9481"/>
              </a:solidFill>
              <a:ln w="11316" cap="flat">
                <a:noFill/>
                <a:prstDash val="solid"/>
                <a:miter/>
              </a:ln>
            </p:spPr>
            <p:txBody>
              <a:bodyPr rtlCol="0" anchor="ctr"/>
              <a:lstStyle/>
              <a:p>
                <a:endParaRPr lang="zh-CN" altLang="en-US"/>
              </a:p>
            </p:txBody>
          </p:sp>
          <p:sp>
            <p:nvSpPr>
              <p:cNvPr id="68" name="任意多边形: 形状 67">
                <a:extLst>
                  <a:ext uri="{FF2B5EF4-FFF2-40B4-BE49-F238E27FC236}">
                    <a16:creationId xmlns:a16="http://schemas.microsoft.com/office/drawing/2014/main" id="{13BF3601-4D49-8234-2721-9C86C75AC8A3}"/>
                  </a:ext>
                </a:extLst>
              </p:cNvPr>
              <p:cNvSpPr/>
              <p:nvPr/>
            </p:nvSpPr>
            <p:spPr>
              <a:xfrm>
                <a:off x="7528877" y="2984870"/>
                <a:ext cx="345759" cy="357389"/>
              </a:xfrm>
              <a:custGeom>
                <a:avLst/>
                <a:gdLst>
                  <a:gd name="connsiteX0" fmla="*/ 345759 w 345759"/>
                  <a:gd name="connsiteY0" fmla="*/ 180425 h 357389"/>
                  <a:gd name="connsiteX1" fmla="*/ 324474 w 345759"/>
                  <a:gd name="connsiteY1" fmla="*/ 204881 h 357389"/>
                  <a:gd name="connsiteX2" fmla="*/ 191665 w 345759"/>
                  <a:gd name="connsiteY2" fmla="*/ 357390 h 357389"/>
                  <a:gd name="connsiteX3" fmla="*/ 34514 w 345759"/>
                  <a:gd name="connsiteY3" fmla="*/ 131627 h 357389"/>
                  <a:gd name="connsiteX4" fmla="*/ 39269 w 345759"/>
                  <a:gd name="connsiteY4" fmla="*/ 403 h 357389"/>
                  <a:gd name="connsiteX5" fmla="*/ 120902 w 345759"/>
                  <a:gd name="connsiteY5" fmla="*/ 35955 h 357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759" h="357389">
                    <a:moveTo>
                      <a:pt x="345759" y="180425"/>
                    </a:moveTo>
                    <a:lnTo>
                      <a:pt x="324474" y="204881"/>
                    </a:lnTo>
                    <a:lnTo>
                      <a:pt x="191665" y="357390"/>
                    </a:lnTo>
                    <a:cubicBezTo>
                      <a:pt x="134511" y="285574"/>
                      <a:pt x="82022" y="210157"/>
                      <a:pt x="34514" y="131627"/>
                    </a:cubicBezTo>
                    <a:cubicBezTo>
                      <a:pt x="-13039" y="49202"/>
                      <a:pt x="-11454" y="-5258"/>
                      <a:pt x="39269" y="403"/>
                    </a:cubicBezTo>
                    <a:cubicBezTo>
                      <a:pt x="59083" y="2441"/>
                      <a:pt x="86256" y="13650"/>
                      <a:pt x="120902" y="35955"/>
                    </a:cubicBezTo>
                    <a:close/>
                  </a:path>
                </a:pathLst>
              </a:custGeom>
              <a:solidFill>
                <a:srgbClr val="263238"/>
              </a:solidFill>
              <a:ln w="11316"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876C0376-30C7-DC9B-0FC5-775A366FCB5E}"/>
                  </a:ext>
                </a:extLst>
              </p:cNvPr>
              <p:cNvSpPr/>
              <p:nvPr/>
            </p:nvSpPr>
            <p:spPr>
              <a:xfrm>
                <a:off x="7709549" y="3151687"/>
                <a:ext cx="130952" cy="157127"/>
              </a:xfrm>
              <a:custGeom>
                <a:avLst/>
                <a:gdLst>
                  <a:gd name="connsiteX0" fmla="*/ 125 w 130952"/>
                  <a:gd name="connsiteY0" fmla="*/ 156041 h 157127"/>
                  <a:gd name="connsiteX1" fmla="*/ 128970 w 130952"/>
                  <a:gd name="connsiteY1" fmla="*/ 928 h 157127"/>
                  <a:gd name="connsiteX2" fmla="*/ 130442 w 130952"/>
                  <a:gd name="connsiteY2" fmla="*/ 1720 h 157127"/>
                  <a:gd name="connsiteX3" fmla="*/ 1257 w 130952"/>
                  <a:gd name="connsiteY3" fmla="*/ 156833 h 157127"/>
                  <a:gd name="connsiteX4" fmla="*/ 294 w 130952"/>
                  <a:gd name="connsiteY4" fmla="*/ 157003 h 157127"/>
                  <a:gd name="connsiteX5" fmla="*/ 125 w 130952"/>
                  <a:gd name="connsiteY5" fmla="*/ 156041 h 157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952" h="157127">
                    <a:moveTo>
                      <a:pt x="125" y="156041"/>
                    </a:moveTo>
                    <a:cubicBezTo>
                      <a:pt x="20618" y="129321"/>
                      <a:pt x="108477" y="22666"/>
                      <a:pt x="128970" y="928"/>
                    </a:cubicBezTo>
                    <a:cubicBezTo>
                      <a:pt x="130442" y="-658"/>
                      <a:pt x="131688" y="-91"/>
                      <a:pt x="130442" y="1720"/>
                    </a:cubicBezTo>
                    <a:cubicBezTo>
                      <a:pt x="90249" y="55749"/>
                      <a:pt x="47123" y="107537"/>
                      <a:pt x="1257" y="156833"/>
                    </a:cubicBezTo>
                    <a:cubicBezTo>
                      <a:pt x="1042" y="157150"/>
                      <a:pt x="611" y="157218"/>
                      <a:pt x="294" y="157003"/>
                    </a:cubicBezTo>
                    <a:cubicBezTo>
                      <a:pt x="-23" y="156788"/>
                      <a:pt x="-91" y="156358"/>
                      <a:pt x="125" y="156041"/>
                    </a:cubicBezTo>
                    <a:close/>
                  </a:path>
                </a:pathLst>
              </a:custGeom>
              <a:solidFill>
                <a:srgbClr val="263238"/>
              </a:solidFill>
              <a:ln w="11316" cap="flat">
                <a:noFill/>
                <a:prstDash val="solid"/>
                <a:miter/>
              </a:ln>
            </p:spPr>
            <p:txBody>
              <a:bodyPr rtlCol="0" anchor="ctr"/>
              <a:lstStyle/>
              <a:p>
                <a:endParaRPr lang="zh-CN" altLang="en-US"/>
              </a:p>
            </p:txBody>
          </p:sp>
          <p:sp>
            <p:nvSpPr>
              <p:cNvPr id="70" name="任意多边形: 形状 69">
                <a:extLst>
                  <a:ext uri="{FF2B5EF4-FFF2-40B4-BE49-F238E27FC236}">
                    <a16:creationId xmlns:a16="http://schemas.microsoft.com/office/drawing/2014/main" id="{91EEF0F6-0AE5-2F18-B293-C41A55A54932}"/>
                  </a:ext>
                </a:extLst>
              </p:cNvPr>
              <p:cNvSpPr/>
              <p:nvPr/>
            </p:nvSpPr>
            <p:spPr>
              <a:xfrm>
                <a:off x="8196185" y="2994260"/>
                <a:ext cx="368566" cy="341546"/>
              </a:xfrm>
              <a:custGeom>
                <a:avLst/>
                <a:gdLst>
                  <a:gd name="connsiteX0" fmla="*/ 132695 w 368566"/>
                  <a:gd name="connsiteY0" fmla="*/ 341547 h 341546"/>
                  <a:gd name="connsiteX1" fmla="*/ 287922 w 368566"/>
                  <a:gd name="connsiteY1" fmla="*/ 245649 h 341546"/>
                  <a:gd name="connsiteX2" fmla="*/ 366157 w 368566"/>
                  <a:gd name="connsiteY2" fmla="*/ 127332 h 341546"/>
                  <a:gd name="connsiteX3" fmla="*/ 328342 w 368566"/>
                  <a:gd name="connsiteY3" fmla="*/ 125747 h 341546"/>
                  <a:gd name="connsiteX4" fmla="*/ 334229 w 368566"/>
                  <a:gd name="connsiteY4" fmla="*/ 70156 h 341546"/>
                  <a:gd name="connsiteX5" fmla="*/ 285318 w 368566"/>
                  <a:gd name="connsiteY5" fmla="*/ 82723 h 341546"/>
                  <a:gd name="connsiteX6" fmla="*/ 289620 w 368566"/>
                  <a:gd name="connsiteY6" fmla="*/ 24641 h 341546"/>
                  <a:gd name="connsiteX7" fmla="*/ 241161 w 368566"/>
                  <a:gd name="connsiteY7" fmla="*/ 48757 h 341546"/>
                  <a:gd name="connsiteX8" fmla="*/ 237765 w 368566"/>
                  <a:gd name="connsiteY8" fmla="*/ 1091 h 341546"/>
                  <a:gd name="connsiteX9" fmla="*/ 147188 w 368566"/>
                  <a:gd name="connsiteY9" fmla="*/ 81931 h 341546"/>
                  <a:gd name="connsiteX10" fmla="*/ 0 w 368566"/>
                  <a:gd name="connsiteY10" fmla="*/ 182131 h 341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8566" h="341546">
                    <a:moveTo>
                      <a:pt x="132695" y="341547"/>
                    </a:moveTo>
                    <a:cubicBezTo>
                      <a:pt x="156698" y="330225"/>
                      <a:pt x="262334" y="269199"/>
                      <a:pt x="287922" y="245649"/>
                    </a:cubicBezTo>
                    <a:cubicBezTo>
                      <a:pt x="313510" y="222098"/>
                      <a:pt x="382235" y="148731"/>
                      <a:pt x="366157" y="127332"/>
                    </a:cubicBezTo>
                    <a:cubicBezTo>
                      <a:pt x="350080" y="105934"/>
                      <a:pt x="328342" y="125747"/>
                      <a:pt x="328342" y="125747"/>
                    </a:cubicBezTo>
                    <a:cubicBezTo>
                      <a:pt x="328342" y="125747"/>
                      <a:pt x="355288" y="87252"/>
                      <a:pt x="334229" y="70156"/>
                    </a:cubicBezTo>
                    <a:cubicBezTo>
                      <a:pt x="317586" y="56456"/>
                      <a:pt x="285318" y="82723"/>
                      <a:pt x="285318" y="82723"/>
                    </a:cubicBezTo>
                    <a:cubicBezTo>
                      <a:pt x="285318" y="82723"/>
                      <a:pt x="312604" y="39020"/>
                      <a:pt x="289620" y="24641"/>
                    </a:cubicBezTo>
                    <a:cubicBezTo>
                      <a:pt x="268674" y="11620"/>
                      <a:pt x="241161" y="48757"/>
                      <a:pt x="241161" y="48757"/>
                    </a:cubicBezTo>
                    <a:cubicBezTo>
                      <a:pt x="241161" y="48757"/>
                      <a:pt x="260296" y="9809"/>
                      <a:pt x="237765" y="1091"/>
                    </a:cubicBezTo>
                    <a:cubicBezTo>
                      <a:pt x="210478" y="-9326"/>
                      <a:pt x="177305" y="57701"/>
                      <a:pt x="147188" y="81931"/>
                    </a:cubicBezTo>
                    <a:cubicBezTo>
                      <a:pt x="140394" y="87365"/>
                      <a:pt x="0" y="182131"/>
                      <a:pt x="0" y="182131"/>
                    </a:cubicBezTo>
                    <a:close/>
                  </a:path>
                </a:pathLst>
              </a:custGeom>
              <a:solidFill>
                <a:srgbClr val="EB9481"/>
              </a:solidFill>
              <a:ln w="11316" cap="flat">
                <a:noFill/>
                <a:prstDash val="solid"/>
                <a:miter/>
              </a:ln>
            </p:spPr>
            <p:txBody>
              <a:bodyPr rtlCol="0" anchor="ctr"/>
              <a:lstStyle/>
              <a:p>
                <a:endParaRPr lang="zh-CN" altLang="en-US"/>
              </a:p>
            </p:txBody>
          </p:sp>
          <p:sp>
            <p:nvSpPr>
              <p:cNvPr id="71" name="任意多边形: 形状 70">
                <a:extLst>
                  <a:ext uri="{FF2B5EF4-FFF2-40B4-BE49-F238E27FC236}">
                    <a16:creationId xmlns:a16="http://schemas.microsoft.com/office/drawing/2014/main" id="{40B67284-6634-3E2C-334E-7A11379B301F}"/>
                  </a:ext>
                </a:extLst>
              </p:cNvPr>
              <p:cNvSpPr/>
              <p:nvPr/>
            </p:nvSpPr>
            <p:spPr>
              <a:xfrm>
                <a:off x="8345634" y="3039448"/>
                <a:ext cx="93610" cy="98024"/>
              </a:xfrm>
              <a:custGeom>
                <a:avLst/>
                <a:gdLst>
                  <a:gd name="connsiteX0" fmla="*/ 90919 w 93610"/>
                  <a:gd name="connsiteY0" fmla="*/ 1304 h 98024"/>
                  <a:gd name="connsiteX1" fmla="*/ 342 w 93610"/>
                  <a:gd name="connsiteY1" fmla="*/ 96410 h 98024"/>
                  <a:gd name="connsiteX2" fmla="*/ 195 w 93610"/>
                  <a:gd name="connsiteY2" fmla="*/ 97678 h 98024"/>
                  <a:gd name="connsiteX3" fmla="*/ 1135 w 93610"/>
                  <a:gd name="connsiteY3" fmla="*/ 97995 h 98024"/>
                  <a:gd name="connsiteX4" fmla="*/ 93071 w 93610"/>
                  <a:gd name="connsiteY4" fmla="*/ 2323 h 98024"/>
                  <a:gd name="connsiteX5" fmla="*/ 90919 w 93610"/>
                  <a:gd name="connsiteY5" fmla="*/ 1304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610" h="98024">
                    <a:moveTo>
                      <a:pt x="90919" y="1304"/>
                    </a:moveTo>
                    <a:cubicBezTo>
                      <a:pt x="60916" y="49197"/>
                      <a:pt x="47103" y="68105"/>
                      <a:pt x="342" y="96410"/>
                    </a:cubicBezTo>
                    <a:cubicBezTo>
                      <a:pt x="-54" y="96727"/>
                      <a:pt x="-111" y="97293"/>
                      <a:pt x="195" y="97678"/>
                    </a:cubicBezTo>
                    <a:cubicBezTo>
                      <a:pt x="422" y="97961"/>
                      <a:pt x="784" y="98086"/>
                      <a:pt x="1135" y="97995"/>
                    </a:cubicBezTo>
                    <a:cubicBezTo>
                      <a:pt x="49027" y="74445"/>
                      <a:pt x="67030" y="52707"/>
                      <a:pt x="93071" y="2323"/>
                    </a:cubicBezTo>
                    <a:cubicBezTo>
                      <a:pt x="94656" y="-54"/>
                      <a:pt x="92391" y="-960"/>
                      <a:pt x="90919" y="1304"/>
                    </a:cubicBezTo>
                    <a:close/>
                  </a:path>
                </a:pathLst>
              </a:custGeom>
              <a:solidFill>
                <a:srgbClr val="263238"/>
              </a:solidFill>
              <a:ln w="11316" cap="flat">
                <a:noFill/>
                <a:prstDash val="solid"/>
                <a:miter/>
              </a:ln>
            </p:spPr>
            <p:txBody>
              <a:bodyPr rtlCol="0" anchor="ctr"/>
              <a:lstStyle/>
              <a:p>
                <a:endParaRPr lang="zh-CN" altLang="en-US"/>
              </a:p>
            </p:txBody>
          </p:sp>
          <p:sp>
            <p:nvSpPr>
              <p:cNvPr id="72" name="任意多边形: 形状 71">
                <a:extLst>
                  <a:ext uri="{FF2B5EF4-FFF2-40B4-BE49-F238E27FC236}">
                    <a16:creationId xmlns:a16="http://schemas.microsoft.com/office/drawing/2014/main" id="{9A74538F-C74A-4785-0DF6-DA4AE131336B}"/>
                  </a:ext>
                </a:extLst>
              </p:cNvPr>
              <p:cNvSpPr/>
              <p:nvPr/>
            </p:nvSpPr>
            <p:spPr>
              <a:xfrm>
                <a:off x="8383174" y="3075478"/>
                <a:ext cx="100073" cy="102688"/>
              </a:xfrm>
              <a:custGeom>
                <a:avLst/>
                <a:gdLst>
                  <a:gd name="connsiteX0" fmla="*/ 97875 w 100073"/>
                  <a:gd name="connsiteY0" fmla="*/ 1279 h 102688"/>
                  <a:gd name="connsiteX1" fmla="*/ 279 w 100073"/>
                  <a:gd name="connsiteY1" fmla="*/ 101366 h 102688"/>
                  <a:gd name="connsiteX2" fmla="*/ 1071 w 100073"/>
                  <a:gd name="connsiteY2" fmla="*/ 102612 h 102688"/>
                  <a:gd name="connsiteX3" fmla="*/ 99687 w 100073"/>
                  <a:gd name="connsiteY3" fmla="*/ 1958 h 102688"/>
                  <a:gd name="connsiteX4" fmla="*/ 97875 w 100073"/>
                  <a:gd name="connsiteY4" fmla="*/ 1279 h 102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73" h="102688">
                    <a:moveTo>
                      <a:pt x="97875" y="1279"/>
                    </a:moveTo>
                    <a:cubicBezTo>
                      <a:pt x="67985" y="50530"/>
                      <a:pt x="46699" y="68192"/>
                      <a:pt x="279" y="101366"/>
                    </a:cubicBezTo>
                    <a:cubicBezTo>
                      <a:pt x="-401" y="101366"/>
                      <a:pt x="279" y="103065"/>
                      <a:pt x="1071" y="102612"/>
                    </a:cubicBezTo>
                    <a:cubicBezTo>
                      <a:pt x="49417" y="73854"/>
                      <a:pt x="76250" y="54946"/>
                      <a:pt x="99687" y="1958"/>
                    </a:cubicBezTo>
                    <a:cubicBezTo>
                      <a:pt x="100819" y="-80"/>
                      <a:pt x="99234" y="-873"/>
                      <a:pt x="97875" y="1279"/>
                    </a:cubicBezTo>
                    <a:close/>
                  </a:path>
                </a:pathLst>
              </a:custGeom>
              <a:solidFill>
                <a:srgbClr val="263238"/>
              </a:solidFill>
              <a:ln w="11316" cap="flat">
                <a:noFill/>
                <a:prstDash val="solid"/>
                <a:miter/>
              </a:ln>
            </p:spPr>
            <p:txBody>
              <a:bodyPr rtlCol="0" anchor="ctr"/>
              <a:lstStyle/>
              <a:p>
                <a:endParaRPr lang="zh-CN" altLang="en-US"/>
              </a:p>
            </p:txBody>
          </p:sp>
          <p:sp>
            <p:nvSpPr>
              <p:cNvPr id="73" name="任意多边形: 形状 72">
                <a:extLst>
                  <a:ext uri="{FF2B5EF4-FFF2-40B4-BE49-F238E27FC236}">
                    <a16:creationId xmlns:a16="http://schemas.microsoft.com/office/drawing/2014/main" id="{BE97A329-F3ED-93D6-8A05-A9FAF0DDA59A}"/>
                  </a:ext>
                </a:extLst>
              </p:cNvPr>
              <p:cNvSpPr/>
              <p:nvPr/>
            </p:nvSpPr>
            <p:spPr>
              <a:xfrm>
                <a:off x="8418300" y="3119803"/>
                <a:ext cx="106098" cy="97537"/>
              </a:xfrm>
              <a:custGeom>
                <a:avLst/>
                <a:gdLst>
                  <a:gd name="connsiteX0" fmla="*/ 103962 w 106098"/>
                  <a:gd name="connsiteY0" fmla="*/ 1789 h 97537"/>
                  <a:gd name="connsiteX1" fmla="*/ 478 w 106098"/>
                  <a:gd name="connsiteY1" fmla="*/ 95537 h 97537"/>
                  <a:gd name="connsiteX2" fmla="*/ 1270 w 106098"/>
                  <a:gd name="connsiteY2" fmla="*/ 97461 h 97537"/>
                  <a:gd name="connsiteX3" fmla="*/ 105208 w 106098"/>
                  <a:gd name="connsiteY3" fmla="*/ 2922 h 97537"/>
                  <a:gd name="connsiteX4" fmla="*/ 103962 w 106098"/>
                  <a:gd name="connsiteY4" fmla="*/ 1789 h 97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098" h="97537">
                    <a:moveTo>
                      <a:pt x="103962" y="1789"/>
                    </a:moveTo>
                    <a:cubicBezTo>
                      <a:pt x="71581" y="47078"/>
                      <a:pt x="49729" y="69156"/>
                      <a:pt x="478" y="95537"/>
                    </a:cubicBezTo>
                    <a:cubicBezTo>
                      <a:pt x="-654" y="96216"/>
                      <a:pt x="478" y="97914"/>
                      <a:pt x="1270" y="97461"/>
                    </a:cubicBezTo>
                    <a:cubicBezTo>
                      <a:pt x="46989" y="80829"/>
                      <a:pt x="84330" y="46874"/>
                      <a:pt x="105208" y="2922"/>
                    </a:cubicBezTo>
                    <a:cubicBezTo>
                      <a:pt x="106906" y="-249"/>
                      <a:pt x="106000" y="-1154"/>
                      <a:pt x="103962" y="1789"/>
                    </a:cubicBezTo>
                    <a:close/>
                  </a:path>
                </a:pathLst>
              </a:custGeom>
              <a:solidFill>
                <a:srgbClr val="263238"/>
              </a:solidFill>
              <a:ln w="11316" cap="flat">
                <a:noFill/>
                <a:prstDash val="solid"/>
                <a:miter/>
              </a:ln>
            </p:spPr>
            <p:txBody>
              <a:bodyPr rtlCol="0" anchor="ctr"/>
              <a:lstStyle/>
              <a:p>
                <a:endParaRPr lang="zh-CN" altLang="en-US"/>
              </a:p>
            </p:txBody>
          </p:sp>
          <p:sp>
            <p:nvSpPr>
              <p:cNvPr id="74" name="任意多边形: 形状 73">
                <a:extLst>
                  <a:ext uri="{FF2B5EF4-FFF2-40B4-BE49-F238E27FC236}">
                    <a16:creationId xmlns:a16="http://schemas.microsoft.com/office/drawing/2014/main" id="{EC3A8800-A5E4-8F53-11E3-D7E29C25C067}"/>
                  </a:ext>
                </a:extLst>
              </p:cNvPr>
              <p:cNvSpPr/>
              <p:nvPr/>
            </p:nvSpPr>
            <p:spPr>
              <a:xfrm>
                <a:off x="8138555" y="3006074"/>
                <a:ext cx="191540" cy="246397"/>
              </a:xfrm>
              <a:custGeom>
                <a:avLst/>
                <a:gdLst>
                  <a:gd name="connsiteX0" fmla="*/ 0 w 191540"/>
                  <a:gd name="connsiteY0" fmla="*/ 150277 h 246397"/>
                  <a:gd name="connsiteX1" fmla="*/ 74839 w 191540"/>
                  <a:gd name="connsiteY1" fmla="*/ 86986 h 246397"/>
                  <a:gd name="connsiteX2" fmla="*/ 179229 w 191540"/>
                  <a:gd name="connsiteY2" fmla="*/ 146 h 246397"/>
                  <a:gd name="connsiteX3" fmla="*/ 140621 w 191540"/>
                  <a:gd name="connsiteY3" fmla="*/ 119028 h 246397"/>
                  <a:gd name="connsiteX4" fmla="*/ 145603 w 191540"/>
                  <a:gd name="connsiteY4" fmla="*/ 239043 h 246397"/>
                  <a:gd name="connsiteX5" fmla="*/ 0 w 191540"/>
                  <a:gd name="connsiteY5" fmla="*/ 150277 h 246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540" h="246397">
                    <a:moveTo>
                      <a:pt x="0" y="150277"/>
                    </a:moveTo>
                    <a:cubicBezTo>
                      <a:pt x="0" y="150277"/>
                      <a:pt x="52308" y="108385"/>
                      <a:pt x="74839" y="86986"/>
                    </a:cubicBezTo>
                    <a:cubicBezTo>
                      <a:pt x="97370" y="65588"/>
                      <a:pt x="152735" y="-3591"/>
                      <a:pt x="179229" y="146"/>
                    </a:cubicBezTo>
                    <a:cubicBezTo>
                      <a:pt x="208893" y="4788"/>
                      <a:pt x="180588" y="80420"/>
                      <a:pt x="140621" y="119028"/>
                    </a:cubicBezTo>
                    <a:cubicBezTo>
                      <a:pt x="140621" y="119028"/>
                      <a:pt x="182286" y="200208"/>
                      <a:pt x="145603" y="239043"/>
                    </a:cubicBezTo>
                    <a:cubicBezTo>
                      <a:pt x="108919" y="277877"/>
                      <a:pt x="0" y="150277"/>
                      <a:pt x="0" y="150277"/>
                    </a:cubicBezTo>
                    <a:close/>
                  </a:path>
                </a:pathLst>
              </a:custGeom>
              <a:solidFill>
                <a:srgbClr val="EB9481"/>
              </a:solidFill>
              <a:ln w="11316" cap="flat">
                <a:noFill/>
                <a:prstDash val="solid"/>
                <a:miter/>
              </a:ln>
            </p:spPr>
            <p:txBody>
              <a:bodyPr rtlCol="0" anchor="ctr"/>
              <a:lstStyle/>
              <a:p>
                <a:endParaRPr lang="zh-CN" altLang="en-US"/>
              </a:p>
            </p:txBody>
          </p:sp>
          <p:sp>
            <p:nvSpPr>
              <p:cNvPr id="75" name="任意多边形: 形状 74">
                <a:extLst>
                  <a:ext uri="{FF2B5EF4-FFF2-40B4-BE49-F238E27FC236}">
                    <a16:creationId xmlns:a16="http://schemas.microsoft.com/office/drawing/2014/main" id="{C9158EDC-E17B-EDF4-7EB9-099FA5670E15}"/>
                  </a:ext>
                </a:extLst>
              </p:cNvPr>
              <p:cNvSpPr/>
              <p:nvPr/>
            </p:nvSpPr>
            <p:spPr>
              <a:xfrm>
                <a:off x="8275231" y="3124530"/>
                <a:ext cx="25591" cy="115024"/>
              </a:xfrm>
              <a:custGeom>
                <a:avLst/>
                <a:gdLst>
                  <a:gd name="connsiteX0" fmla="*/ 1341 w 25591"/>
                  <a:gd name="connsiteY0" fmla="*/ 5893 h 115024"/>
                  <a:gd name="connsiteX1" fmla="*/ 11531 w 25591"/>
                  <a:gd name="connsiteY1" fmla="*/ 113793 h 115024"/>
                  <a:gd name="connsiteX2" fmla="*/ 12889 w 25591"/>
                  <a:gd name="connsiteY2" fmla="*/ 114699 h 115024"/>
                  <a:gd name="connsiteX3" fmla="*/ 7568 w 25591"/>
                  <a:gd name="connsiteY3" fmla="*/ 3969 h 115024"/>
                  <a:gd name="connsiteX4" fmla="*/ 1341 w 25591"/>
                  <a:gd name="connsiteY4" fmla="*/ 5893 h 115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91" h="115024">
                    <a:moveTo>
                      <a:pt x="1341" y="5893"/>
                    </a:moveTo>
                    <a:cubicBezTo>
                      <a:pt x="18664" y="36916"/>
                      <a:pt x="28514" y="82657"/>
                      <a:pt x="11531" y="113793"/>
                    </a:cubicBezTo>
                    <a:cubicBezTo>
                      <a:pt x="11531" y="114699"/>
                      <a:pt x="12323" y="115491"/>
                      <a:pt x="12889" y="114699"/>
                    </a:cubicBezTo>
                    <a:cubicBezTo>
                      <a:pt x="35533" y="83790"/>
                      <a:pt x="24211" y="30802"/>
                      <a:pt x="7568" y="3969"/>
                    </a:cubicBezTo>
                    <a:cubicBezTo>
                      <a:pt x="4171" y="-1126"/>
                      <a:pt x="-2962" y="-2145"/>
                      <a:pt x="1341" y="5893"/>
                    </a:cubicBezTo>
                    <a:close/>
                  </a:path>
                </a:pathLst>
              </a:custGeom>
              <a:solidFill>
                <a:srgbClr val="263238"/>
              </a:solidFill>
              <a:ln w="11316" cap="flat">
                <a:noFill/>
                <a:prstDash val="solid"/>
                <a:miter/>
              </a:ln>
            </p:spPr>
            <p:txBody>
              <a:bodyPr rtlCol="0" anchor="ctr"/>
              <a:lstStyle/>
              <a:p>
                <a:endParaRPr lang="zh-CN" altLang="en-US"/>
              </a:p>
            </p:txBody>
          </p:sp>
          <p:sp>
            <p:nvSpPr>
              <p:cNvPr id="76" name="任意多边形: 形状 75">
                <a:extLst>
                  <a:ext uri="{FF2B5EF4-FFF2-40B4-BE49-F238E27FC236}">
                    <a16:creationId xmlns:a16="http://schemas.microsoft.com/office/drawing/2014/main" id="{71C76E93-8C3E-7A2E-61BE-0852C1D5BBD7}"/>
                  </a:ext>
                </a:extLst>
              </p:cNvPr>
              <p:cNvSpPr/>
              <p:nvPr/>
            </p:nvSpPr>
            <p:spPr>
              <a:xfrm>
                <a:off x="7196461" y="3003402"/>
                <a:ext cx="648565" cy="716459"/>
              </a:xfrm>
              <a:custGeom>
                <a:avLst/>
                <a:gdLst>
                  <a:gd name="connsiteX0" fmla="*/ 648285 w 648565"/>
                  <a:gd name="connsiteY0" fmla="*/ 666634 h 716459"/>
                  <a:gd name="connsiteX1" fmla="*/ 150791 w 648565"/>
                  <a:gd name="connsiteY1" fmla="*/ 709205 h 716459"/>
                  <a:gd name="connsiteX2" fmla="*/ 546 w 648565"/>
                  <a:gd name="connsiteY2" fmla="*/ 716225 h 716459"/>
                  <a:gd name="connsiteX3" fmla="*/ 259597 w 648565"/>
                  <a:gd name="connsiteY3" fmla="*/ 29538 h 716459"/>
                  <a:gd name="connsiteX4" fmla="*/ 428523 w 648565"/>
                  <a:gd name="connsiteY4" fmla="*/ 22065 h 716459"/>
                  <a:gd name="connsiteX5" fmla="*/ 648285 w 648565"/>
                  <a:gd name="connsiteY5" fmla="*/ 666634 h 716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565" h="716459">
                    <a:moveTo>
                      <a:pt x="648285" y="666634"/>
                    </a:moveTo>
                    <a:cubicBezTo>
                      <a:pt x="639567" y="676257"/>
                      <a:pt x="339418" y="697770"/>
                      <a:pt x="150791" y="709205"/>
                    </a:cubicBezTo>
                    <a:cubicBezTo>
                      <a:pt x="64403" y="714300"/>
                      <a:pt x="1565" y="717357"/>
                      <a:pt x="546" y="716225"/>
                    </a:cubicBezTo>
                    <a:cubicBezTo>
                      <a:pt x="-7945" y="706374"/>
                      <a:pt x="82745" y="183519"/>
                      <a:pt x="259597" y="29538"/>
                    </a:cubicBezTo>
                    <a:cubicBezTo>
                      <a:pt x="322548" y="-25261"/>
                      <a:pt x="418106" y="10856"/>
                      <a:pt x="428523" y="22065"/>
                    </a:cubicBezTo>
                    <a:cubicBezTo>
                      <a:pt x="498380" y="96225"/>
                      <a:pt x="656097" y="657689"/>
                      <a:pt x="648285" y="666634"/>
                    </a:cubicBezTo>
                    <a:close/>
                  </a:path>
                </a:pathLst>
              </a:custGeom>
              <a:solidFill>
                <a:schemeClr val="accent2"/>
              </a:solidFill>
              <a:ln w="11316" cap="flat">
                <a:noFill/>
                <a:prstDash val="solid"/>
                <a:miter/>
              </a:ln>
            </p:spPr>
            <p:txBody>
              <a:bodyPr rtlCol="0" anchor="ctr"/>
              <a:lstStyle/>
              <a:p>
                <a:endParaRPr lang="zh-CN" altLang="en-US"/>
              </a:p>
            </p:txBody>
          </p:sp>
          <p:sp>
            <p:nvSpPr>
              <p:cNvPr id="77" name="任意多边形: 形状 76">
                <a:extLst>
                  <a:ext uri="{FF2B5EF4-FFF2-40B4-BE49-F238E27FC236}">
                    <a16:creationId xmlns:a16="http://schemas.microsoft.com/office/drawing/2014/main" id="{E3955D90-D8AF-CD3A-5AF2-163B72885DD9}"/>
                  </a:ext>
                </a:extLst>
              </p:cNvPr>
              <p:cNvSpPr/>
              <p:nvPr/>
            </p:nvSpPr>
            <p:spPr>
              <a:xfrm>
                <a:off x="7491043" y="3003514"/>
                <a:ext cx="105861" cy="8593"/>
              </a:xfrm>
              <a:custGeom>
                <a:avLst/>
                <a:gdLst>
                  <a:gd name="connsiteX0" fmla="*/ 105862 w 105861"/>
                  <a:gd name="connsiteY0" fmla="*/ 8594 h 8593"/>
                  <a:gd name="connsiteX1" fmla="*/ 0 w 105861"/>
                  <a:gd name="connsiteY1" fmla="*/ 8594 h 8593"/>
                  <a:gd name="connsiteX2" fmla="*/ 105862 w 105861"/>
                  <a:gd name="connsiteY2" fmla="*/ 8594 h 8593"/>
                </a:gdLst>
                <a:ahLst/>
                <a:cxnLst>
                  <a:cxn ang="0">
                    <a:pos x="connsiteX0" y="connsiteY0"/>
                  </a:cxn>
                  <a:cxn ang="0">
                    <a:pos x="connsiteX1" y="connsiteY1"/>
                  </a:cxn>
                  <a:cxn ang="0">
                    <a:pos x="connsiteX2" y="connsiteY2"/>
                  </a:cxn>
                </a:cxnLst>
                <a:rect l="l" t="t" r="r" b="b"/>
                <a:pathLst>
                  <a:path w="105861" h="8593">
                    <a:moveTo>
                      <a:pt x="105862" y="8594"/>
                    </a:moveTo>
                    <a:lnTo>
                      <a:pt x="0" y="8594"/>
                    </a:lnTo>
                    <a:cubicBezTo>
                      <a:pt x="34363" y="-2865"/>
                      <a:pt x="71499" y="-2865"/>
                      <a:pt x="105862" y="8594"/>
                    </a:cubicBezTo>
                    <a:close/>
                  </a:path>
                </a:pathLst>
              </a:custGeom>
              <a:solidFill>
                <a:srgbClr val="000000">
                  <a:alpha val="10000"/>
                </a:srgbClr>
              </a:solidFill>
              <a:ln w="11316"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BB777995-BC9D-6858-77F8-008AB193AB6C}"/>
                  </a:ext>
                </a:extLst>
              </p:cNvPr>
              <p:cNvSpPr/>
              <p:nvPr/>
            </p:nvSpPr>
            <p:spPr>
              <a:xfrm>
                <a:off x="7446774" y="3027392"/>
                <a:ext cx="189985" cy="14039"/>
              </a:xfrm>
              <a:custGeom>
                <a:avLst/>
                <a:gdLst>
                  <a:gd name="connsiteX0" fmla="*/ 189985 w 189985"/>
                  <a:gd name="connsiteY0" fmla="*/ 14039 h 14039"/>
                  <a:gd name="connsiteX1" fmla="*/ 0 w 189985"/>
                  <a:gd name="connsiteY1" fmla="*/ 14039 h 14039"/>
                  <a:gd name="connsiteX2" fmla="*/ 9284 w 189985"/>
                  <a:gd name="connsiteY2" fmla="*/ 5548 h 14039"/>
                  <a:gd name="connsiteX3" fmla="*/ 16304 w 189985"/>
                  <a:gd name="connsiteY3" fmla="*/ 0 h 14039"/>
                  <a:gd name="connsiteX4" fmla="*/ 180135 w 189985"/>
                  <a:gd name="connsiteY4" fmla="*/ 0 h 14039"/>
                  <a:gd name="connsiteX5" fmla="*/ 189985 w 189985"/>
                  <a:gd name="connsiteY5" fmla="*/ 14039 h 14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985" h="14039">
                    <a:moveTo>
                      <a:pt x="189985" y="14039"/>
                    </a:moveTo>
                    <a:lnTo>
                      <a:pt x="0" y="14039"/>
                    </a:lnTo>
                    <a:cubicBezTo>
                      <a:pt x="3057" y="11096"/>
                      <a:pt x="6227" y="8265"/>
                      <a:pt x="9284" y="5548"/>
                    </a:cubicBezTo>
                    <a:cubicBezTo>
                      <a:pt x="11515" y="3566"/>
                      <a:pt x="13858" y="1721"/>
                      <a:pt x="16304" y="0"/>
                    </a:cubicBezTo>
                    <a:lnTo>
                      <a:pt x="180135" y="0"/>
                    </a:lnTo>
                    <a:cubicBezTo>
                      <a:pt x="183792" y="4404"/>
                      <a:pt x="187087" y="9103"/>
                      <a:pt x="189985" y="14039"/>
                    </a:cubicBezTo>
                    <a:close/>
                  </a:path>
                </a:pathLst>
              </a:custGeom>
              <a:solidFill>
                <a:srgbClr val="000000">
                  <a:alpha val="10000"/>
                </a:srgbClr>
              </a:solidFill>
              <a:ln w="11316" cap="flat">
                <a:noFill/>
                <a:prstDash val="solid"/>
                <a:miter/>
              </a:ln>
            </p:spPr>
            <p:txBody>
              <a:bodyPr rtlCol="0" anchor="ctr"/>
              <a:lstStyle/>
              <a:p>
                <a:endParaRPr lang="zh-CN" altLang="en-US"/>
              </a:p>
            </p:txBody>
          </p:sp>
          <p:sp>
            <p:nvSpPr>
              <p:cNvPr id="79" name="任意多边形: 形状 78">
                <a:extLst>
                  <a:ext uri="{FF2B5EF4-FFF2-40B4-BE49-F238E27FC236}">
                    <a16:creationId xmlns:a16="http://schemas.microsoft.com/office/drawing/2014/main" id="{BB8C267F-ECD0-C0D0-8A5E-B30A765BCA76}"/>
                  </a:ext>
                </a:extLst>
              </p:cNvPr>
              <p:cNvSpPr/>
              <p:nvPr/>
            </p:nvSpPr>
            <p:spPr>
              <a:xfrm>
                <a:off x="7420053" y="3056490"/>
                <a:ext cx="232782" cy="14039"/>
              </a:xfrm>
              <a:custGeom>
                <a:avLst/>
                <a:gdLst>
                  <a:gd name="connsiteX0" fmla="*/ 232783 w 232782"/>
                  <a:gd name="connsiteY0" fmla="*/ 14039 h 14039"/>
                  <a:gd name="connsiteX1" fmla="*/ 0 w 232782"/>
                  <a:gd name="connsiteY1" fmla="*/ 14039 h 14039"/>
                  <a:gd name="connsiteX2" fmla="*/ 12001 w 232782"/>
                  <a:gd name="connsiteY2" fmla="*/ 0 h 14039"/>
                  <a:gd name="connsiteX3" fmla="*/ 225537 w 232782"/>
                  <a:gd name="connsiteY3" fmla="*/ 0 h 14039"/>
                  <a:gd name="connsiteX4" fmla="*/ 232783 w 232782"/>
                  <a:gd name="connsiteY4" fmla="*/ 14039 h 14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782" h="14039">
                    <a:moveTo>
                      <a:pt x="232783" y="14039"/>
                    </a:moveTo>
                    <a:lnTo>
                      <a:pt x="0" y="14039"/>
                    </a:lnTo>
                    <a:cubicBezTo>
                      <a:pt x="3963" y="9171"/>
                      <a:pt x="7925" y="4529"/>
                      <a:pt x="12001" y="0"/>
                    </a:cubicBezTo>
                    <a:lnTo>
                      <a:pt x="225537" y="0"/>
                    </a:lnTo>
                    <a:cubicBezTo>
                      <a:pt x="227914" y="4302"/>
                      <a:pt x="230292" y="9058"/>
                      <a:pt x="232783" y="14039"/>
                    </a:cubicBezTo>
                    <a:close/>
                  </a:path>
                </a:pathLst>
              </a:custGeom>
              <a:solidFill>
                <a:srgbClr val="000000">
                  <a:alpha val="10000"/>
                </a:srgbClr>
              </a:solidFill>
              <a:ln w="11316" cap="flat">
                <a:noFill/>
                <a:prstDash val="solid"/>
                <a:miter/>
              </a:ln>
            </p:spPr>
            <p:txBody>
              <a:bodyPr rtlCol="0" anchor="ctr"/>
              <a:lstStyle/>
              <a:p>
                <a:endParaRPr lang="zh-CN" altLang="en-US"/>
              </a:p>
            </p:txBody>
          </p:sp>
          <p:sp>
            <p:nvSpPr>
              <p:cNvPr id="80" name="任意多边形: 形状 79">
                <a:extLst>
                  <a:ext uri="{FF2B5EF4-FFF2-40B4-BE49-F238E27FC236}">
                    <a16:creationId xmlns:a16="http://schemas.microsoft.com/office/drawing/2014/main" id="{367A955B-3AC3-01F6-1F6A-671C419FB605}"/>
                  </a:ext>
                </a:extLst>
              </p:cNvPr>
              <p:cNvSpPr/>
              <p:nvPr/>
            </p:nvSpPr>
            <p:spPr>
              <a:xfrm>
                <a:off x="7398088" y="3085701"/>
                <a:ext cx="268447" cy="14152"/>
              </a:xfrm>
              <a:custGeom>
                <a:avLst/>
                <a:gdLst>
                  <a:gd name="connsiteX0" fmla="*/ 268448 w 268447"/>
                  <a:gd name="connsiteY0" fmla="*/ 14153 h 14152"/>
                  <a:gd name="connsiteX1" fmla="*/ 0 w 268447"/>
                  <a:gd name="connsiteY1" fmla="*/ 14153 h 14152"/>
                  <a:gd name="connsiteX2" fmla="*/ 10190 w 268447"/>
                  <a:gd name="connsiteY2" fmla="*/ 0 h 14152"/>
                  <a:gd name="connsiteX3" fmla="*/ 261994 w 268447"/>
                  <a:gd name="connsiteY3" fmla="*/ 0 h 14152"/>
                  <a:gd name="connsiteX4" fmla="*/ 268448 w 268447"/>
                  <a:gd name="connsiteY4" fmla="*/ 14153 h 14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447" h="14152">
                    <a:moveTo>
                      <a:pt x="268448" y="14153"/>
                    </a:moveTo>
                    <a:lnTo>
                      <a:pt x="0" y="14153"/>
                    </a:lnTo>
                    <a:cubicBezTo>
                      <a:pt x="3397" y="9284"/>
                      <a:pt x="6680" y="4529"/>
                      <a:pt x="10190" y="0"/>
                    </a:cubicBezTo>
                    <a:lnTo>
                      <a:pt x="261994" y="0"/>
                    </a:lnTo>
                    <a:cubicBezTo>
                      <a:pt x="264145" y="4529"/>
                      <a:pt x="266296" y="9284"/>
                      <a:pt x="268448" y="14153"/>
                    </a:cubicBezTo>
                    <a:close/>
                  </a:path>
                </a:pathLst>
              </a:custGeom>
              <a:solidFill>
                <a:srgbClr val="000000">
                  <a:alpha val="10000"/>
                </a:srgbClr>
              </a:solidFill>
              <a:ln w="11316" cap="flat">
                <a:noFill/>
                <a:prstDash val="solid"/>
                <a:miter/>
              </a:ln>
            </p:spPr>
            <p:txBody>
              <a:bodyPr rtlCol="0" anchor="ctr"/>
              <a:lstStyle/>
              <a:p>
                <a:endParaRPr lang="zh-CN" altLang="en-US"/>
              </a:p>
            </p:txBody>
          </p:sp>
          <p:sp>
            <p:nvSpPr>
              <p:cNvPr id="81" name="任意多边形: 形状 80">
                <a:extLst>
                  <a:ext uri="{FF2B5EF4-FFF2-40B4-BE49-F238E27FC236}">
                    <a16:creationId xmlns:a16="http://schemas.microsoft.com/office/drawing/2014/main" id="{427F15A1-9259-B6A5-68DA-38E08DE30994}"/>
                  </a:ext>
                </a:extLst>
              </p:cNvPr>
              <p:cNvSpPr/>
              <p:nvPr/>
            </p:nvSpPr>
            <p:spPr>
              <a:xfrm>
                <a:off x="7379407" y="3115025"/>
                <a:ext cx="299356" cy="14039"/>
              </a:xfrm>
              <a:custGeom>
                <a:avLst/>
                <a:gdLst>
                  <a:gd name="connsiteX0" fmla="*/ 299357 w 299356"/>
                  <a:gd name="connsiteY0" fmla="*/ 14039 h 14039"/>
                  <a:gd name="connsiteX1" fmla="*/ 0 w 299356"/>
                  <a:gd name="connsiteY1" fmla="*/ 14039 h 14039"/>
                  <a:gd name="connsiteX2" fmla="*/ 8718 w 299356"/>
                  <a:gd name="connsiteY2" fmla="*/ 0 h 14039"/>
                  <a:gd name="connsiteX3" fmla="*/ 293583 w 299356"/>
                  <a:gd name="connsiteY3" fmla="*/ 0 h 14039"/>
                  <a:gd name="connsiteX4" fmla="*/ 299357 w 299356"/>
                  <a:gd name="connsiteY4" fmla="*/ 14039 h 14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356" h="14039">
                    <a:moveTo>
                      <a:pt x="299357" y="14039"/>
                    </a:moveTo>
                    <a:lnTo>
                      <a:pt x="0" y="14039"/>
                    </a:lnTo>
                    <a:cubicBezTo>
                      <a:pt x="2831" y="9171"/>
                      <a:pt x="5661" y="4529"/>
                      <a:pt x="8718" y="0"/>
                    </a:cubicBezTo>
                    <a:lnTo>
                      <a:pt x="293583" y="0"/>
                    </a:lnTo>
                    <a:cubicBezTo>
                      <a:pt x="295508" y="4529"/>
                      <a:pt x="297432" y="9171"/>
                      <a:pt x="299357" y="14039"/>
                    </a:cubicBezTo>
                    <a:close/>
                  </a:path>
                </a:pathLst>
              </a:custGeom>
              <a:solidFill>
                <a:srgbClr val="000000">
                  <a:alpha val="10000"/>
                </a:srgbClr>
              </a:solidFill>
              <a:ln w="11316" cap="flat">
                <a:noFill/>
                <a:prstDash val="solid"/>
                <a:miter/>
              </a:ln>
            </p:spPr>
            <p:txBody>
              <a:bodyPr rtlCol="0" anchor="ctr"/>
              <a:lstStyle/>
              <a:p>
                <a:endParaRPr lang="zh-CN" altLang="en-US"/>
              </a:p>
            </p:txBody>
          </p:sp>
          <p:sp>
            <p:nvSpPr>
              <p:cNvPr id="82" name="任意多边形: 形状 81">
                <a:extLst>
                  <a:ext uri="{FF2B5EF4-FFF2-40B4-BE49-F238E27FC236}">
                    <a16:creationId xmlns:a16="http://schemas.microsoft.com/office/drawing/2014/main" id="{BA364B43-3B78-E48E-D78E-A14623CBF926}"/>
                  </a:ext>
                </a:extLst>
              </p:cNvPr>
              <p:cNvSpPr/>
              <p:nvPr/>
            </p:nvSpPr>
            <p:spPr>
              <a:xfrm>
                <a:off x="7362084" y="3144236"/>
                <a:ext cx="328341" cy="14039"/>
              </a:xfrm>
              <a:custGeom>
                <a:avLst/>
                <a:gdLst>
                  <a:gd name="connsiteX0" fmla="*/ 328342 w 328341"/>
                  <a:gd name="connsiteY0" fmla="*/ 14039 h 14039"/>
                  <a:gd name="connsiteX1" fmla="*/ 0 w 328341"/>
                  <a:gd name="connsiteY1" fmla="*/ 14039 h 14039"/>
                  <a:gd name="connsiteX2" fmla="*/ 7812 w 328341"/>
                  <a:gd name="connsiteY2" fmla="*/ 0 h 14039"/>
                  <a:gd name="connsiteX3" fmla="*/ 322228 w 328341"/>
                  <a:gd name="connsiteY3" fmla="*/ 0 h 14039"/>
                  <a:gd name="connsiteX4" fmla="*/ 328342 w 328341"/>
                  <a:gd name="connsiteY4" fmla="*/ 14039 h 14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341" h="14039">
                    <a:moveTo>
                      <a:pt x="328342" y="14039"/>
                    </a:moveTo>
                    <a:lnTo>
                      <a:pt x="0" y="14039"/>
                    </a:lnTo>
                    <a:lnTo>
                      <a:pt x="7812" y="0"/>
                    </a:lnTo>
                    <a:lnTo>
                      <a:pt x="322228" y="0"/>
                    </a:lnTo>
                    <a:cubicBezTo>
                      <a:pt x="324718" y="4529"/>
                      <a:pt x="326530" y="9171"/>
                      <a:pt x="328342" y="14039"/>
                    </a:cubicBezTo>
                    <a:close/>
                  </a:path>
                </a:pathLst>
              </a:custGeom>
              <a:solidFill>
                <a:srgbClr val="000000">
                  <a:alpha val="10000"/>
                </a:srgbClr>
              </a:solidFill>
              <a:ln w="11316" cap="flat">
                <a:noFill/>
                <a:prstDash val="solid"/>
                <a:miter/>
              </a:ln>
            </p:spPr>
            <p:txBody>
              <a:bodyPr rtlCol="0" anchor="ctr"/>
              <a:lstStyle/>
              <a:p>
                <a:endParaRPr lang="zh-CN" altLang="en-US"/>
              </a:p>
            </p:txBody>
          </p:sp>
          <p:sp>
            <p:nvSpPr>
              <p:cNvPr id="83" name="任意多边形: 形状 82">
                <a:extLst>
                  <a:ext uri="{FF2B5EF4-FFF2-40B4-BE49-F238E27FC236}">
                    <a16:creationId xmlns:a16="http://schemas.microsoft.com/office/drawing/2014/main" id="{9423C16A-965B-7C78-B83E-041E3FBF45E4}"/>
                  </a:ext>
                </a:extLst>
              </p:cNvPr>
              <p:cNvSpPr/>
              <p:nvPr/>
            </p:nvSpPr>
            <p:spPr>
              <a:xfrm>
                <a:off x="7347592" y="3173447"/>
                <a:ext cx="353929" cy="14152"/>
              </a:xfrm>
              <a:custGeom>
                <a:avLst/>
                <a:gdLst>
                  <a:gd name="connsiteX0" fmla="*/ 353930 w 353929"/>
                  <a:gd name="connsiteY0" fmla="*/ 14153 h 14152"/>
                  <a:gd name="connsiteX1" fmla="*/ 0 w 353929"/>
                  <a:gd name="connsiteY1" fmla="*/ 14153 h 14152"/>
                  <a:gd name="connsiteX2" fmla="*/ 7133 w 353929"/>
                  <a:gd name="connsiteY2" fmla="*/ 0 h 14152"/>
                  <a:gd name="connsiteX3" fmla="*/ 348608 w 353929"/>
                  <a:gd name="connsiteY3" fmla="*/ 0 h 14152"/>
                  <a:gd name="connsiteX4" fmla="*/ 353930 w 353929"/>
                  <a:gd name="connsiteY4" fmla="*/ 14153 h 14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929" h="14152">
                    <a:moveTo>
                      <a:pt x="353930" y="14153"/>
                    </a:moveTo>
                    <a:lnTo>
                      <a:pt x="0" y="14153"/>
                    </a:lnTo>
                    <a:cubicBezTo>
                      <a:pt x="2378" y="9397"/>
                      <a:pt x="4642" y="4642"/>
                      <a:pt x="7133" y="0"/>
                    </a:cubicBezTo>
                    <a:lnTo>
                      <a:pt x="348608" y="0"/>
                    </a:lnTo>
                    <a:cubicBezTo>
                      <a:pt x="350420" y="4642"/>
                      <a:pt x="352118" y="9397"/>
                      <a:pt x="353930" y="14153"/>
                    </a:cubicBezTo>
                    <a:close/>
                  </a:path>
                </a:pathLst>
              </a:custGeom>
              <a:solidFill>
                <a:srgbClr val="000000">
                  <a:alpha val="10000"/>
                </a:srgbClr>
              </a:solidFill>
              <a:ln w="11316" cap="flat">
                <a:noFill/>
                <a:prstDash val="solid"/>
                <a:miter/>
              </a:ln>
            </p:spPr>
            <p:txBody>
              <a:bodyPr rtlCol="0" anchor="ctr"/>
              <a:lstStyle/>
              <a:p>
                <a:endParaRPr lang="zh-CN" altLang="en-US"/>
              </a:p>
            </p:txBody>
          </p:sp>
          <p:sp>
            <p:nvSpPr>
              <p:cNvPr id="84" name="任意多边形: 形状 83">
                <a:extLst>
                  <a:ext uri="{FF2B5EF4-FFF2-40B4-BE49-F238E27FC236}">
                    <a16:creationId xmlns:a16="http://schemas.microsoft.com/office/drawing/2014/main" id="{F8F1D3B4-DBA1-2C76-FF4B-E4C0F3558931}"/>
                  </a:ext>
                </a:extLst>
              </p:cNvPr>
              <p:cNvSpPr/>
              <p:nvPr/>
            </p:nvSpPr>
            <p:spPr>
              <a:xfrm>
                <a:off x="7333779" y="3202772"/>
                <a:ext cx="378272" cy="14039"/>
              </a:xfrm>
              <a:custGeom>
                <a:avLst/>
                <a:gdLst>
                  <a:gd name="connsiteX0" fmla="*/ 378272 w 378272"/>
                  <a:gd name="connsiteY0" fmla="*/ 14039 h 14039"/>
                  <a:gd name="connsiteX1" fmla="*/ 0 w 378272"/>
                  <a:gd name="connsiteY1" fmla="*/ 14039 h 14039"/>
                  <a:gd name="connsiteX2" fmla="*/ 6454 w 378272"/>
                  <a:gd name="connsiteY2" fmla="*/ 0 h 14039"/>
                  <a:gd name="connsiteX3" fmla="*/ 373290 w 378272"/>
                  <a:gd name="connsiteY3" fmla="*/ 0 h 14039"/>
                  <a:gd name="connsiteX4" fmla="*/ 378272 w 378272"/>
                  <a:gd name="connsiteY4" fmla="*/ 14039 h 14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272" h="14039">
                    <a:moveTo>
                      <a:pt x="378272" y="14039"/>
                    </a:moveTo>
                    <a:lnTo>
                      <a:pt x="0" y="14039"/>
                    </a:lnTo>
                    <a:lnTo>
                      <a:pt x="6454" y="0"/>
                    </a:lnTo>
                    <a:lnTo>
                      <a:pt x="373290" y="0"/>
                    </a:lnTo>
                    <a:cubicBezTo>
                      <a:pt x="374989" y="4642"/>
                      <a:pt x="376574" y="9284"/>
                      <a:pt x="378272" y="14039"/>
                    </a:cubicBezTo>
                    <a:close/>
                  </a:path>
                </a:pathLst>
              </a:custGeom>
              <a:solidFill>
                <a:srgbClr val="000000">
                  <a:alpha val="10000"/>
                </a:srgbClr>
              </a:solidFill>
              <a:ln w="11316" cap="flat">
                <a:no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6584477B-3D31-0821-6915-6E07C186A8CC}"/>
                  </a:ext>
                </a:extLst>
              </p:cNvPr>
              <p:cNvSpPr/>
              <p:nvPr/>
            </p:nvSpPr>
            <p:spPr>
              <a:xfrm>
                <a:off x="7321211" y="3231983"/>
                <a:ext cx="401142" cy="14039"/>
              </a:xfrm>
              <a:custGeom>
                <a:avLst/>
                <a:gdLst>
                  <a:gd name="connsiteX0" fmla="*/ 401143 w 401142"/>
                  <a:gd name="connsiteY0" fmla="*/ 14039 h 14039"/>
                  <a:gd name="connsiteX1" fmla="*/ 0 w 401142"/>
                  <a:gd name="connsiteY1" fmla="*/ 14039 h 14039"/>
                  <a:gd name="connsiteX2" fmla="*/ 5887 w 401142"/>
                  <a:gd name="connsiteY2" fmla="*/ 0 h 14039"/>
                  <a:gd name="connsiteX3" fmla="*/ 396274 w 401142"/>
                  <a:gd name="connsiteY3" fmla="*/ 0 h 14039"/>
                  <a:gd name="connsiteX4" fmla="*/ 401143 w 401142"/>
                  <a:gd name="connsiteY4" fmla="*/ 14039 h 14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142" h="14039">
                    <a:moveTo>
                      <a:pt x="401143" y="14039"/>
                    </a:moveTo>
                    <a:lnTo>
                      <a:pt x="0" y="14039"/>
                    </a:lnTo>
                    <a:cubicBezTo>
                      <a:pt x="1925" y="9284"/>
                      <a:pt x="3963" y="4642"/>
                      <a:pt x="5887" y="0"/>
                    </a:cubicBezTo>
                    <a:lnTo>
                      <a:pt x="396274" y="0"/>
                    </a:lnTo>
                    <a:cubicBezTo>
                      <a:pt x="397859" y="4642"/>
                      <a:pt x="399445" y="9284"/>
                      <a:pt x="401143" y="14039"/>
                    </a:cubicBezTo>
                    <a:close/>
                  </a:path>
                </a:pathLst>
              </a:custGeom>
              <a:solidFill>
                <a:srgbClr val="000000">
                  <a:alpha val="10000"/>
                </a:srgbClr>
              </a:solidFill>
              <a:ln w="11316"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4F2F5E14-98F0-01C9-7236-95C1D0549AD0}"/>
                  </a:ext>
                </a:extLst>
              </p:cNvPr>
              <p:cNvSpPr/>
              <p:nvPr/>
            </p:nvSpPr>
            <p:spPr>
              <a:xfrm>
                <a:off x="7309097" y="3261194"/>
                <a:ext cx="423220" cy="14152"/>
              </a:xfrm>
              <a:custGeom>
                <a:avLst/>
                <a:gdLst>
                  <a:gd name="connsiteX0" fmla="*/ 423221 w 423220"/>
                  <a:gd name="connsiteY0" fmla="*/ 14153 h 14152"/>
                  <a:gd name="connsiteX1" fmla="*/ 0 w 423220"/>
                  <a:gd name="connsiteY1" fmla="*/ 14153 h 14152"/>
                  <a:gd name="connsiteX2" fmla="*/ 5661 w 423220"/>
                  <a:gd name="connsiteY2" fmla="*/ 0 h 14152"/>
                  <a:gd name="connsiteX3" fmla="*/ 418466 w 423220"/>
                  <a:gd name="connsiteY3" fmla="*/ 0 h 14152"/>
                </a:gdLst>
                <a:ahLst/>
                <a:cxnLst>
                  <a:cxn ang="0">
                    <a:pos x="connsiteX0" y="connsiteY0"/>
                  </a:cxn>
                  <a:cxn ang="0">
                    <a:pos x="connsiteX1" y="connsiteY1"/>
                  </a:cxn>
                  <a:cxn ang="0">
                    <a:pos x="connsiteX2" y="connsiteY2"/>
                  </a:cxn>
                  <a:cxn ang="0">
                    <a:pos x="connsiteX3" y="connsiteY3"/>
                  </a:cxn>
                </a:cxnLst>
                <a:rect l="l" t="t" r="r" b="b"/>
                <a:pathLst>
                  <a:path w="423220" h="14152">
                    <a:moveTo>
                      <a:pt x="423221" y="14153"/>
                    </a:moveTo>
                    <a:lnTo>
                      <a:pt x="0" y="14153"/>
                    </a:lnTo>
                    <a:cubicBezTo>
                      <a:pt x="1925" y="9397"/>
                      <a:pt x="3736" y="4642"/>
                      <a:pt x="5661" y="0"/>
                    </a:cubicBezTo>
                    <a:lnTo>
                      <a:pt x="418466" y="0"/>
                    </a:lnTo>
                    <a:close/>
                  </a:path>
                </a:pathLst>
              </a:custGeom>
              <a:solidFill>
                <a:srgbClr val="000000">
                  <a:alpha val="10000"/>
                </a:srgbClr>
              </a:solidFill>
              <a:ln w="11316" cap="flat">
                <a:no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D933AA95-D6F2-6A20-21E2-13024B1EC9AA}"/>
                  </a:ext>
                </a:extLst>
              </p:cNvPr>
              <p:cNvSpPr/>
              <p:nvPr/>
            </p:nvSpPr>
            <p:spPr>
              <a:xfrm>
                <a:off x="7298567" y="3290518"/>
                <a:ext cx="443487" cy="14039"/>
              </a:xfrm>
              <a:custGeom>
                <a:avLst/>
                <a:gdLst>
                  <a:gd name="connsiteX0" fmla="*/ 443488 w 443487"/>
                  <a:gd name="connsiteY0" fmla="*/ 14039 h 14039"/>
                  <a:gd name="connsiteX1" fmla="*/ 0 w 443487"/>
                  <a:gd name="connsiteY1" fmla="*/ 14039 h 14039"/>
                  <a:gd name="connsiteX2" fmla="*/ 5321 w 443487"/>
                  <a:gd name="connsiteY2" fmla="*/ 0 h 14039"/>
                  <a:gd name="connsiteX3" fmla="*/ 439412 w 443487"/>
                  <a:gd name="connsiteY3" fmla="*/ 0 h 14039"/>
                  <a:gd name="connsiteX4" fmla="*/ 443488 w 443487"/>
                  <a:gd name="connsiteY4" fmla="*/ 14039 h 14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487" h="14039">
                    <a:moveTo>
                      <a:pt x="443488" y="14039"/>
                    </a:moveTo>
                    <a:lnTo>
                      <a:pt x="0" y="14039"/>
                    </a:lnTo>
                    <a:cubicBezTo>
                      <a:pt x="1812" y="9397"/>
                      <a:pt x="3510" y="4642"/>
                      <a:pt x="5321" y="0"/>
                    </a:cubicBezTo>
                    <a:lnTo>
                      <a:pt x="439412" y="0"/>
                    </a:lnTo>
                    <a:cubicBezTo>
                      <a:pt x="440431" y="4642"/>
                      <a:pt x="441563" y="9284"/>
                      <a:pt x="443488" y="14039"/>
                    </a:cubicBezTo>
                    <a:close/>
                  </a:path>
                </a:pathLst>
              </a:custGeom>
              <a:solidFill>
                <a:srgbClr val="000000">
                  <a:alpha val="10000"/>
                </a:srgbClr>
              </a:solidFill>
              <a:ln w="11316" cap="flat">
                <a:no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4B0557C4-F74D-1869-7FCF-A1CD8136EE77}"/>
                  </a:ext>
                </a:extLst>
              </p:cNvPr>
              <p:cNvSpPr/>
              <p:nvPr/>
            </p:nvSpPr>
            <p:spPr>
              <a:xfrm>
                <a:off x="7287245" y="3319729"/>
                <a:ext cx="464207" cy="14039"/>
              </a:xfrm>
              <a:custGeom>
                <a:avLst/>
                <a:gdLst>
                  <a:gd name="connsiteX0" fmla="*/ 464207 w 464207"/>
                  <a:gd name="connsiteY0" fmla="*/ 14039 h 14039"/>
                  <a:gd name="connsiteX1" fmla="*/ 0 w 464207"/>
                  <a:gd name="connsiteY1" fmla="*/ 14039 h 14039"/>
                  <a:gd name="connsiteX2" fmla="*/ 4982 w 464207"/>
                  <a:gd name="connsiteY2" fmla="*/ 0 h 14039"/>
                  <a:gd name="connsiteX3" fmla="*/ 459452 w 464207"/>
                  <a:gd name="connsiteY3" fmla="*/ 0 h 14039"/>
                </a:gdLst>
                <a:ahLst/>
                <a:cxnLst>
                  <a:cxn ang="0">
                    <a:pos x="connsiteX0" y="connsiteY0"/>
                  </a:cxn>
                  <a:cxn ang="0">
                    <a:pos x="connsiteX1" y="connsiteY1"/>
                  </a:cxn>
                  <a:cxn ang="0">
                    <a:pos x="connsiteX2" y="connsiteY2"/>
                  </a:cxn>
                  <a:cxn ang="0">
                    <a:pos x="connsiteX3" y="connsiteY3"/>
                  </a:cxn>
                </a:cxnLst>
                <a:rect l="l" t="t" r="r" b="b"/>
                <a:pathLst>
                  <a:path w="464207" h="14039">
                    <a:moveTo>
                      <a:pt x="464207" y="14039"/>
                    </a:moveTo>
                    <a:lnTo>
                      <a:pt x="0" y="14039"/>
                    </a:lnTo>
                    <a:cubicBezTo>
                      <a:pt x="1585" y="9397"/>
                      <a:pt x="3283" y="4755"/>
                      <a:pt x="4982" y="0"/>
                    </a:cubicBezTo>
                    <a:lnTo>
                      <a:pt x="459452" y="0"/>
                    </a:lnTo>
                    <a:close/>
                  </a:path>
                </a:pathLst>
              </a:custGeom>
              <a:solidFill>
                <a:srgbClr val="000000">
                  <a:alpha val="10000"/>
                </a:srgbClr>
              </a:solidFill>
              <a:ln w="11316"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1D7C93DF-2C05-1492-3467-D0979698E680}"/>
                  </a:ext>
                </a:extLst>
              </p:cNvPr>
              <p:cNvSpPr/>
              <p:nvPr/>
            </p:nvSpPr>
            <p:spPr>
              <a:xfrm>
                <a:off x="7277734" y="3348940"/>
                <a:ext cx="483115" cy="14039"/>
              </a:xfrm>
              <a:custGeom>
                <a:avLst/>
                <a:gdLst>
                  <a:gd name="connsiteX0" fmla="*/ 483115 w 483115"/>
                  <a:gd name="connsiteY0" fmla="*/ 14039 h 14039"/>
                  <a:gd name="connsiteX1" fmla="*/ 0 w 483115"/>
                  <a:gd name="connsiteY1" fmla="*/ 14039 h 14039"/>
                  <a:gd name="connsiteX2" fmla="*/ 4755 w 483115"/>
                  <a:gd name="connsiteY2" fmla="*/ 0 h 14039"/>
                  <a:gd name="connsiteX3" fmla="*/ 478699 w 483115"/>
                  <a:gd name="connsiteY3" fmla="*/ 0 h 14039"/>
                </a:gdLst>
                <a:ahLst/>
                <a:cxnLst>
                  <a:cxn ang="0">
                    <a:pos x="connsiteX0" y="connsiteY0"/>
                  </a:cxn>
                  <a:cxn ang="0">
                    <a:pos x="connsiteX1" y="connsiteY1"/>
                  </a:cxn>
                  <a:cxn ang="0">
                    <a:pos x="connsiteX2" y="connsiteY2"/>
                  </a:cxn>
                  <a:cxn ang="0">
                    <a:pos x="connsiteX3" y="connsiteY3"/>
                  </a:cxn>
                </a:cxnLst>
                <a:rect l="l" t="t" r="r" b="b"/>
                <a:pathLst>
                  <a:path w="483115" h="14039">
                    <a:moveTo>
                      <a:pt x="483115" y="14039"/>
                    </a:moveTo>
                    <a:lnTo>
                      <a:pt x="0" y="14039"/>
                    </a:lnTo>
                    <a:cubicBezTo>
                      <a:pt x="1585" y="9397"/>
                      <a:pt x="3057" y="4755"/>
                      <a:pt x="4755" y="0"/>
                    </a:cubicBezTo>
                    <a:lnTo>
                      <a:pt x="478699" y="0"/>
                    </a:lnTo>
                    <a:close/>
                  </a:path>
                </a:pathLst>
              </a:custGeom>
              <a:solidFill>
                <a:srgbClr val="000000">
                  <a:alpha val="10000"/>
                </a:srgbClr>
              </a:solidFill>
              <a:ln w="11316"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793D4320-0E9A-495B-3E90-85DE8B8C992C}"/>
                  </a:ext>
                </a:extLst>
              </p:cNvPr>
              <p:cNvSpPr/>
              <p:nvPr/>
            </p:nvSpPr>
            <p:spPr>
              <a:xfrm>
                <a:off x="7268450" y="3378378"/>
                <a:ext cx="501570" cy="14039"/>
              </a:xfrm>
              <a:custGeom>
                <a:avLst/>
                <a:gdLst>
                  <a:gd name="connsiteX0" fmla="*/ 501570 w 501570"/>
                  <a:gd name="connsiteY0" fmla="*/ 14039 h 14039"/>
                  <a:gd name="connsiteX1" fmla="*/ 0 w 501570"/>
                  <a:gd name="connsiteY1" fmla="*/ 14039 h 14039"/>
                  <a:gd name="connsiteX2" fmla="*/ 4416 w 501570"/>
                  <a:gd name="connsiteY2" fmla="*/ 0 h 14039"/>
                  <a:gd name="connsiteX3" fmla="*/ 497268 w 501570"/>
                  <a:gd name="connsiteY3" fmla="*/ 0 h 14039"/>
                  <a:gd name="connsiteX4" fmla="*/ 501570 w 501570"/>
                  <a:gd name="connsiteY4" fmla="*/ 14039 h 14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1570" h="14039">
                    <a:moveTo>
                      <a:pt x="501570" y="14039"/>
                    </a:moveTo>
                    <a:lnTo>
                      <a:pt x="0" y="14039"/>
                    </a:lnTo>
                    <a:cubicBezTo>
                      <a:pt x="1359" y="9397"/>
                      <a:pt x="2831" y="4755"/>
                      <a:pt x="4416" y="0"/>
                    </a:cubicBezTo>
                    <a:lnTo>
                      <a:pt x="497268" y="0"/>
                    </a:lnTo>
                    <a:cubicBezTo>
                      <a:pt x="498626" y="4529"/>
                      <a:pt x="500098" y="9284"/>
                      <a:pt x="501570" y="14039"/>
                    </a:cubicBezTo>
                    <a:close/>
                  </a:path>
                </a:pathLst>
              </a:custGeom>
              <a:solidFill>
                <a:srgbClr val="000000">
                  <a:alpha val="10000"/>
                </a:srgbClr>
              </a:solidFill>
              <a:ln w="11316"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45325510-410B-1261-59C0-0E6495EF4C6F}"/>
                  </a:ext>
                </a:extLst>
              </p:cNvPr>
              <p:cNvSpPr/>
              <p:nvPr/>
            </p:nvSpPr>
            <p:spPr>
              <a:xfrm>
                <a:off x="7259619" y="3407476"/>
                <a:ext cx="519345" cy="14039"/>
              </a:xfrm>
              <a:custGeom>
                <a:avLst/>
                <a:gdLst>
                  <a:gd name="connsiteX0" fmla="*/ 519346 w 519345"/>
                  <a:gd name="connsiteY0" fmla="*/ 14039 h 14039"/>
                  <a:gd name="connsiteX1" fmla="*/ 0 w 519345"/>
                  <a:gd name="connsiteY1" fmla="*/ 14039 h 14039"/>
                  <a:gd name="connsiteX2" fmla="*/ 4189 w 519345"/>
                  <a:gd name="connsiteY2" fmla="*/ 0 h 14039"/>
                  <a:gd name="connsiteX3" fmla="*/ 515043 w 519345"/>
                  <a:gd name="connsiteY3" fmla="*/ 0 h 14039"/>
                  <a:gd name="connsiteX4" fmla="*/ 519346 w 519345"/>
                  <a:gd name="connsiteY4" fmla="*/ 14039 h 14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345" h="14039">
                    <a:moveTo>
                      <a:pt x="519346" y="14039"/>
                    </a:moveTo>
                    <a:lnTo>
                      <a:pt x="0" y="14039"/>
                    </a:lnTo>
                    <a:cubicBezTo>
                      <a:pt x="1359" y="9397"/>
                      <a:pt x="2717" y="4755"/>
                      <a:pt x="4189" y="0"/>
                    </a:cubicBezTo>
                    <a:lnTo>
                      <a:pt x="515043" y="0"/>
                    </a:lnTo>
                    <a:cubicBezTo>
                      <a:pt x="516515" y="4642"/>
                      <a:pt x="517874" y="9284"/>
                      <a:pt x="519346" y="14039"/>
                    </a:cubicBezTo>
                    <a:close/>
                  </a:path>
                </a:pathLst>
              </a:custGeom>
              <a:solidFill>
                <a:srgbClr val="000000">
                  <a:alpha val="10000"/>
                </a:srgbClr>
              </a:solidFill>
              <a:ln w="11316"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31FBDB2C-49E9-898A-E701-A9BCC3489306}"/>
                  </a:ext>
                </a:extLst>
              </p:cNvPr>
              <p:cNvSpPr/>
              <p:nvPr/>
            </p:nvSpPr>
            <p:spPr>
              <a:xfrm>
                <a:off x="7251241" y="3436687"/>
                <a:ext cx="536555" cy="14039"/>
              </a:xfrm>
              <a:custGeom>
                <a:avLst/>
                <a:gdLst>
                  <a:gd name="connsiteX0" fmla="*/ 536556 w 536555"/>
                  <a:gd name="connsiteY0" fmla="*/ 14039 h 14039"/>
                  <a:gd name="connsiteX1" fmla="*/ 0 w 536555"/>
                  <a:gd name="connsiteY1" fmla="*/ 14039 h 14039"/>
                  <a:gd name="connsiteX2" fmla="*/ 3963 w 536555"/>
                  <a:gd name="connsiteY2" fmla="*/ 0 h 14039"/>
                  <a:gd name="connsiteX3" fmla="*/ 532366 w 536555"/>
                  <a:gd name="connsiteY3" fmla="*/ 0 h 14039"/>
                  <a:gd name="connsiteX4" fmla="*/ 536556 w 536555"/>
                  <a:gd name="connsiteY4" fmla="*/ 14039 h 14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555" h="14039">
                    <a:moveTo>
                      <a:pt x="536556" y="14039"/>
                    </a:moveTo>
                    <a:lnTo>
                      <a:pt x="0" y="14039"/>
                    </a:lnTo>
                    <a:cubicBezTo>
                      <a:pt x="1245" y="9397"/>
                      <a:pt x="2604" y="4642"/>
                      <a:pt x="3963" y="0"/>
                    </a:cubicBezTo>
                    <a:lnTo>
                      <a:pt x="532366" y="0"/>
                    </a:lnTo>
                    <a:cubicBezTo>
                      <a:pt x="534178" y="4755"/>
                      <a:pt x="535084" y="9397"/>
                      <a:pt x="536556" y="14039"/>
                    </a:cubicBezTo>
                    <a:close/>
                  </a:path>
                </a:pathLst>
              </a:custGeom>
              <a:solidFill>
                <a:srgbClr val="000000">
                  <a:alpha val="10000"/>
                </a:srgbClr>
              </a:solidFill>
              <a:ln w="11316"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553162CE-AB6A-41F7-1DE7-DA21D49E2DAA}"/>
                  </a:ext>
                </a:extLst>
              </p:cNvPr>
              <p:cNvSpPr/>
              <p:nvPr/>
            </p:nvSpPr>
            <p:spPr>
              <a:xfrm>
                <a:off x="7243202" y="3465898"/>
                <a:ext cx="553538" cy="14152"/>
              </a:xfrm>
              <a:custGeom>
                <a:avLst/>
                <a:gdLst>
                  <a:gd name="connsiteX0" fmla="*/ 553539 w 553538"/>
                  <a:gd name="connsiteY0" fmla="*/ 14153 h 14152"/>
                  <a:gd name="connsiteX1" fmla="*/ 0 w 553538"/>
                  <a:gd name="connsiteY1" fmla="*/ 14153 h 14152"/>
                  <a:gd name="connsiteX2" fmla="*/ 3849 w 553538"/>
                  <a:gd name="connsiteY2" fmla="*/ 0 h 14152"/>
                  <a:gd name="connsiteX3" fmla="*/ 549123 w 553538"/>
                  <a:gd name="connsiteY3" fmla="*/ 0 h 14152"/>
                </a:gdLst>
                <a:ahLst/>
                <a:cxnLst>
                  <a:cxn ang="0">
                    <a:pos x="connsiteX0" y="connsiteY0"/>
                  </a:cxn>
                  <a:cxn ang="0">
                    <a:pos x="connsiteX1" y="connsiteY1"/>
                  </a:cxn>
                  <a:cxn ang="0">
                    <a:pos x="connsiteX2" y="connsiteY2"/>
                  </a:cxn>
                  <a:cxn ang="0">
                    <a:pos x="connsiteX3" y="connsiteY3"/>
                  </a:cxn>
                </a:cxnLst>
                <a:rect l="l" t="t" r="r" b="b"/>
                <a:pathLst>
                  <a:path w="553538" h="14152">
                    <a:moveTo>
                      <a:pt x="553539" y="14153"/>
                    </a:moveTo>
                    <a:lnTo>
                      <a:pt x="0" y="14153"/>
                    </a:lnTo>
                    <a:cubicBezTo>
                      <a:pt x="1359" y="9397"/>
                      <a:pt x="2604" y="4755"/>
                      <a:pt x="3849" y="0"/>
                    </a:cubicBezTo>
                    <a:lnTo>
                      <a:pt x="549123" y="0"/>
                    </a:lnTo>
                    <a:close/>
                  </a:path>
                </a:pathLst>
              </a:custGeom>
              <a:solidFill>
                <a:srgbClr val="000000">
                  <a:alpha val="10000"/>
                </a:srgbClr>
              </a:solidFill>
              <a:ln w="11316" cap="flat">
                <a:noFill/>
                <a:prstDash val="solid"/>
                <a:miter/>
              </a:ln>
            </p:spPr>
            <p:txBody>
              <a:bodyPr rtlCol="0" anchor="ctr"/>
              <a:lstStyle/>
              <a:p>
                <a:endParaRPr lang="zh-CN" altLang="en-US"/>
              </a:p>
            </p:txBody>
          </p:sp>
          <p:sp>
            <p:nvSpPr>
              <p:cNvPr id="94" name="任意多边形: 形状 93">
                <a:extLst>
                  <a:ext uri="{FF2B5EF4-FFF2-40B4-BE49-F238E27FC236}">
                    <a16:creationId xmlns:a16="http://schemas.microsoft.com/office/drawing/2014/main" id="{729DF241-94CD-918D-6AC4-54F308E10AB3}"/>
                  </a:ext>
                </a:extLst>
              </p:cNvPr>
              <p:cNvSpPr/>
              <p:nvPr/>
            </p:nvSpPr>
            <p:spPr>
              <a:xfrm>
                <a:off x="7235729" y="3495222"/>
                <a:ext cx="569050" cy="14039"/>
              </a:xfrm>
              <a:custGeom>
                <a:avLst/>
                <a:gdLst>
                  <a:gd name="connsiteX0" fmla="*/ 569050 w 569050"/>
                  <a:gd name="connsiteY0" fmla="*/ 14039 h 14039"/>
                  <a:gd name="connsiteX1" fmla="*/ 0 w 569050"/>
                  <a:gd name="connsiteY1" fmla="*/ 14039 h 14039"/>
                  <a:gd name="connsiteX2" fmla="*/ 3623 w 569050"/>
                  <a:gd name="connsiteY2" fmla="*/ 0 h 14039"/>
                  <a:gd name="connsiteX3" fmla="*/ 565087 w 569050"/>
                  <a:gd name="connsiteY3" fmla="*/ 0 h 14039"/>
                  <a:gd name="connsiteX4" fmla="*/ 569050 w 569050"/>
                  <a:gd name="connsiteY4" fmla="*/ 14039 h 14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050" h="14039">
                    <a:moveTo>
                      <a:pt x="569050" y="14039"/>
                    </a:moveTo>
                    <a:lnTo>
                      <a:pt x="0" y="14039"/>
                    </a:lnTo>
                    <a:cubicBezTo>
                      <a:pt x="1132" y="9397"/>
                      <a:pt x="2378" y="4755"/>
                      <a:pt x="3623" y="0"/>
                    </a:cubicBezTo>
                    <a:lnTo>
                      <a:pt x="565087" y="0"/>
                    </a:lnTo>
                    <a:cubicBezTo>
                      <a:pt x="566446" y="4755"/>
                      <a:pt x="567805" y="9397"/>
                      <a:pt x="569050" y="14039"/>
                    </a:cubicBezTo>
                    <a:close/>
                  </a:path>
                </a:pathLst>
              </a:custGeom>
              <a:solidFill>
                <a:srgbClr val="000000">
                  <a:alpha val="10000"/>
                </a:srgbClr>
              </a:solidFill>
              <a:ln w="11316" cap="flat">
                <a:noFill/>
                <a:prstDash val="solid"/>
                <a:miter/>
              </a:ln>
            </p:spPr>
            <p:txBody>
              <a:bodyPr rtlCol="0" anchor="ctr"/>
              <a:lstStyle/>
              <a:p>
                <a:endParaRPr lang="zh-CN" altLang="en-US"/>
              </a:p>
            </p:txBody>
          </p:sp>
          <p:sp>
            <p:nvSpPr>
              <p:cNvPr id="95" name="任意多边形: 形状 94">
                <a:extLst>
                  <a:ext uri="{FF2B5EF4-FFF2-40B4-BE49-F238E27FC236}">
                    <a16:creationId xmlns:a16="http://schemas.microsoft.com/office/drawing/2014/main" id="{776C9625-093F-9DCC-606D-B21440D95610}"/>
                  </a:ext>
                </a:extLst>
              </p:cNvPr>
              <p:cNvSpPr/>
              <p:nvPr/>
            </p:nvSpPr>
            <p:spPr>
              <a:xfrm>
                <a:off x="7228710" y="3524433"/>
                <a:ext cx="584334" cy="14039"/>
              </a:xfrm>
              <a:custGeom>
                <a:avLst/>
                <a:gdLst>
                  <a:gd name="connsiteX0" fmla="*/ 584335 w 584334"/>
                  <a:gd name="connsiteY0" fmla="*/ 14039 h 14039"/>
                  <a:gd name="connsiteX1" fmla="*/ 0 w 584334"/>
                  <a:gd name="connsiteY1" fmla="*/ 14039 h 14039"/>
                  <a:gd name="connsiteX2" fmla="*/ 3283 w 584334"/>
                  <a:gd name="connsiteY2" fmla="*/ 0 h 14039"/>
                  <a:gd name="connsiteX3" fmla="*/ 580712 w 584334"/>
                  <a:gd name="connsiteY3" fmla="*/ 0 h 14039"/>
                  <a:gd name="connsiteX4" fmla="*/ 584335 w 584334"/>
                  <a:gd name="connsiteY4" fmla="*/ 14039 h 14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334" h="14039">
                    <a:moveTo>
                      <a:pt x="584335" y="14039"/>
                    </a:moveTo>
                    <a:lnTo>
                      <a:pt x="0" y="14039"/>
                    </a:lnTo>
                    <a:cubicBezTo>
                      <a:pt x="1019" y="9397"/>
                      <a:pt x="2151" y="4755"/>
                      <a:pt x="3283" y="0"/>
                    </a:cubicBezTo>
                    <a:lnTo>
                      <a:pt x="580712" y="0"/>
                    </a:lnTo>
                    <a:cubicBezTo>
                      <a:pt x="581844" y="4755"/>
                      <a:pt x="583089" y="9511"/>
                      <a:pt x="584335" y="14039"/>
                    </a:cubicBezTo>
                    <a:close/>
                  </a:path>
                </a:pathLst>
              </a:custGeom>
              <a:solidFill>
                <a:srgbClr val="000000">
                  <a:alpha val="10000"/>
                </a:srgbClr>
              </a:solidFill>
              <a:ln w="11316" cap="flat">
                <a:noFill/>
                <a:prstDash val="solid"/>
                <a:miter/>
              </a:ln>
            </p:spPr>
            <p:txBody>
              <a:bodyPr rtlCol="0" anchor="ctr"/>
              <a:lstStyle/>
              <a:p>
                <a:endParaRPr lang="zh-CN" altLang="en-US"/>
              </a:p>
            </p:txBody>
          </p:sp>
          <p:sp>
            <p:nvSpPr>
              <p:cNvPr id="96" name="任意多边形: 形状 95">
                <a:extLst>
                  <a:ext uri="{FF2B5EF4-FFF2-40B4-BE49-F238E27FC236}">
                    <a16:creationId xmlns:a16="http://schemas.microsoft.com/office/drawing/2014/main" id="{B23EAA4F-EC62-FC41-BF30-4F9FF7D63A4A}"/>
                  </a:ext>
                </a:extLst>
              </p:cNvPr>
              <p:cNvSpPr/>
              <p:nvPr/>
            </p:nvSpPr>
            <p:spPr>
              <a:xfrm>
                <a:off x="7221916" y="3553644"/>
                <a:ext cx="599280" cy="14152"/>
              </a:xfrm>
              <a:custGeom>
                <a:avLst/>
                <a:gdLst>
                  <a:gd name="connsiteX0" fmla="*/ 599280 w 599280"/>
                  <a:gd name="connsiteY0" fmla="*/ 14153 h 14152"/>
                  <a:gd name="connsiteX1" fmla="*/ 0 w 599280"/>
                  <a:gd name="connsiteY1" fmla="*/ 14153 h 14152"/>
                  <a:gd name="connsiteX2" fmla="*/ 3170 w 599280"/>
                  <a:gd name="connsiteY2" fmla="*/ 0 h 14152"/>
                  <a:gd name="connsiteX3" fmla="*/ 595317 w 599280"/>
                  <a:gd name="connsiteY3" fmla="*/ 0 h 14152"/>
                  <a:gd name="connsiteX4" fmla="*/ 599280 w 599280"/>
                  <a:gd name="connsiteY4" fmla="*/ 14153 h 14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280" h="14152">
                    <a:moveTo>
                      <a:pt x="599280" y="14153"/>
                    </a:moveTo>
                    <a:lnTo>
                      <a:pt x="0" y="14153"/>
                    </a:lnTo>
                    <a:cubicBezTo>
                      <a:pt x="1019" y="9511"/>
                      <a:pt x="2038" y="4755"/>
                      <a:pt x="3170" y="0"/>
                    </a:cubicBezTo>
                    <a:lnTo>
                      <a:pt x="595317" y="0"/>
                    </a:lnTo>
                    <a:cubicBezTo>
                      <a:pt x="596789" y="4868"/>
                      <a:pt x="598035" y="9511"/>
                      <a:pt x="599280" y="14153"/>
                    </a:cubicBezTo>
                    <a:close/>
                  </a:path>
                </a:pathLst>
              </a:custGeom>
              <a:solidFill>
                <a:srgbClr val="000000">
                  <a:alpha val="10000"/>
                </a:srgbClr>
              </a:solidFill>
              <a:ln w="11316" cap="flat">
                <a:noFill/>
                <a:prstDash val="solid"/>
                <a:miter/>
              </a:ln>
            </p:spPr>
            <p:txBody>
              <a:bodyPr rtlCol="0" anchor="ctr"/>
              <a:lstStyle/>
              <a:p>
                <a:endParaRPr lang="zh-CN" altLang="en-US"/>
              </a:p>
            </p:txBody>
          </p:sp>
          <p:sp>
            <p:nvSpPr>
              <p:cNvPr id="97" name="任意多边形: 形状 96">
                <a:extLst>
                  <a:ext uri="{FF2B5EF4-FFF2-40B4-BE49-F238E27FC236}">
                    <a16:creationId xmlns:a16="http://schemas.microsoft.com/office/drawing/2014/main" id="{AB2ED3F3-005A-B73A-DB8E-983CCF709843}"/>
                  </a:ext>
                </a:extLst>
              </p:cNvPr>
              <p:cNvSpPr/>
              <p:nvPr/>
            </p:nvSpPr>
            <p:spPr>
              <a:xfrm>
                <a:off x="7215576" y="3582969"/>
                <a:ext cx="613432" cy="14039"/>
              </a:xfrm>
              <a:custGeom>
                <a:avLst/>
                <a:gdLst>
                  <a:gd name="connsiteX0" fmla="*/ 613433 w 613432"/>
                  <a:gd name="connsiteY0" fmla="*/ 14039 h 14039"/>
                  <a:gd name="connsiteX1" fmla="*/ 0 w 613432"/>
                  <a:gd name="connsiteY1" fmla="*/ 14039 h 14039"/>
                  <a:gd name="connsiteX2" fmla="*/ 2944 w 613432"/>
                  <a:gd name="connsiteY2" fmla="*/ 0 h 14039"/>
                  <a:gd name="connsiteX3" fmla="*/ 609696 w 613432"/>
                  <a:gd name="connsiteY3" fmla="*/ 0 h 14039"/>
                  <a:gd name="connsiteX4" fmla="*/ 613433 w 613432"/>
                  <a:gd name="connsiteY4" fmla="*/ 14039 h 14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432" h="14039">
                    <a:moveTo>
                      <a:pt x="613433" y="14039"/>
                    </a:moveTo>
                    <a:lnTo>
                      <a:pt x="0" y="14039"/>
                    </a:lnTo>
                    <a:cubicBezTo>
                      <a:pt x="1019" y="9397"/>
                      <a:pt x="1925" y="4755"/>
                      <a:pt x="2944" y="0"/>
                    </a:cubicBezTo>
                    <a:lnTo>
                      <a:pt x="609696" y="0"/>
                    </a:lnTo>
                    <a:cubicBezTo>
                      <a:pt x="611055" y="4868"/>
                      <a:pt x="612187" y="9511"/>
                      <a:pt x="613433" y="14039"/>
                    </a:cubicBezTo>
                    <a:close/>
                  </a:path>
                </a:pathLst>
              </a:custGeom>
              <a:solidFill>
                <a:srgbClr val="000000">
                  <a:alpha val="10000"/>
                </a:srgbClr>
              </a:solidFill>
              <a:ln w="11316" cap="flat">
                <a:noFill/>
                <a:prstDash val="solid"/>
                <a:miter/>
              </a:ln>
            </p:spPr>
            <p:txBody>
              <a:bodyPr rtlCol="0" anchor="ctr"/>
              <a:lstStyle/>
              <a:p>
                <a:endParaRPr lang="zh-CN" altLang="en-US"/>
              </a:p>
            </p:txBody>
          </p:sp>
          <p:sp>
            <p:nvSpPr>
              <p:cNvPr id="98" name="任意多边形: 形状 97">
                <a:extLst>
                  <a:ext uri="{FF2B5EF4-FFF2-40B4-BE49-F238E27FC236}">
                    <a16:creationId xmlns:a16="http://schemas.microsoft.com/office/drawing/2014/main" id="{D2B46BF7-2BE7-749D-7B06-94E7641F39DB}"/>
                  </a:ext>
                </a:extLst>
              </p:cNvPr>
              <p:cNvSpPr/>
              <p:nvPr/>
            </p:nvSpPr>
            <p:spPr>
              <a:xfrm>
                <a:off x="7209688" y="3612180"/>
                <a:ext cx="626679" cy="14039"/>
              </a:xfrm>
              <a:custGeom>
                <a:avLst/>
                <a:gdLst>
                  <a:gd name="connsiteX0" fmla="*/ 626680 w 626679"/>
                  <a:gd name="connsiteY0" fmla="*/ 14039 h 14039"/>
                  <a:gd name="connsiteX1" fmla="*/ 0 w 626679"/>
                  <a:gd name="connsiteY1" fmla="*/ 14039 h 14039"/>
                  <a:gd name="connsiteX2" fmla="*/ 2831 w 626679"/>
                  <a:gd name="connsiteY2" fmla="*/ 0 h 14039"/>
                  <a:gd name="connsiteX3" fmla="*/ 623170 w 626679"/>
                  <a:gd name="connsiteY3" fmla="*/ 0 h 14039"/>
                  <a:gd name="connsiteX4" fmla="*/ 626680 w 626679"/>
                  <a:gd name="connsiteY4" fmla="*/ 14039 h 14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679" h="14039">
                    <a:moveTo>
                      <a:pt x="626680" y="14039"/>
                    </a:moveTo>
                    <a:lnTo>
                      <a:pt x="0" y="14039"/>
                    </a:lnTo>
                    <a:cubicBezTo>
                      <a:pt x="906" y="9511"/>
                      <a:pt x="1811" y="4868"/>
                      <a:pt x="2831" y="0"/>
                    </a:cubicBezTo>
                    <a:lnTo>
                      <a:pt x="623170" y="0"/>
                    </a:lnTo>
                    <a:cubicBezTo>
                      <a:pt x="624528" y="4982"/>
                      <a:pt x="625661" y="9624"/>
                      <a:pt x="626680" y="14039"/>
                    </a:cubicBezTo>
                    <a:close/>
                  </a:path>
                </a:pathLst>
              </a:custGeom>
              <a:solidFill>
                <a:srgbClr val="000000">
                  <a:alpha val="10000"/>
                </a:srgbClr>
              </a:solidFill>
              <a:ln w="11316" cap="flat">
                <a:noFill/>
                <a:prstDash val="solid"/>
                <a:miter/>
              </a:ln>
            </p:spPr>
            <p:txBody>
              <a:bodyPr rtlCol="0" anchor="ctr"/>
              <a:lstStyle/>
              <a:p>
                <a:endParaRPr lang="zh-CN" altLang="en-US"/>
              </a:p>
            </p:txBody>
          </p:sp>
          <p:sp>
            <p:nvSpPr>
              <p:cNvPr id="99" name="任意多边形: 形状 98">
                <a:extLst>
                  <a:ext uri="{FF2B5EF4-FFF2-40B4-BE49-F238E27FC236}">
                    <a16:creationId xmlns:a16="http://schemas.microsoft.com/office/drawing/2014/main" id="{62B92806-06A3-5538-13A6-2361C3911C09}"/>
                  </a:ext>
                </a:extLst>
              </p:cNvPr>
              <p:cNvSpPr/>
              <p:nvPr/>
            </p:nvSpPr>
            <p:spPr>
              <a:xfrm>
                <a:off x="7204254" y="3641391"/>
                <a:ext cx="638794" cy="14152"/>
              </a:xfrm>
              <a:custGeom>
                <a:avLst/>
                <a:gdLst>
                  <a:gd name="connsiteX0" fmla="*/ 638794 w 638794"/>
                  <a:gd name="connsiteY0" fmla="*/ 14153 h 14152"/>
                  <a:gd name="connsiteX1" fmla="*/ 0 w 638794"/>
                  <a:gd name="connsiteY1" fmla="*/ 14153 h 14152"/>
                  <a:gd name="connsiteX2" fmla="*/ 2604 w 638794"/>
                  <a:gd name="connsiteY2" fmla="*/ 0 h 14152"/>
                  <a:gd name="connsiteX3" fmla="*/ 635737 w 638794"/>
                  <a:gd name="connsiteY3" fmla="*/ 0 h 14152"/>
                  <a:gd name="connsiteX4" fmla="*/ 638794 w 638794"/>
                  <a:gd name="connsiteY4" fmla="*/ 14153 h 14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794" h="14152">
                    <a:moveTo>
                      <a:pt x="638794" y="14153"/>
                    </a:moveTo>
                    <a:lnTo>
                      <a:pt x="0" y="14153"/>
                    </a:lnTo>
                    <a:cubicBezTo>
                      <a:pt x="906" y="9624"/>
                      <a:pt x="1698" y="4868"/>
                      <a:pt x="2604" y="0"/>
                    </a:cubicBezTo>
                    <a:lnTo>
                      <a:pt x="635737" y="0"/>
                    </a:lnTo>
                    <a:cubicBezTo>
                      <a:pt x="636983" y="5435"/>
                      <a:pt x="637775" y="10190"/>
                      <a:pt x="638794" y="14153"/>
                    </a:cubicBezTo>
                    <a:close/>
                  </a:path>
                </a:pathLst>
              </a:custGeom>
              <a:solidFill>
                <a:srgbClr val="000000">
                  <a:alpha val="10000"/>
                </a:srgbClr>
              </a:solidFill>
              <a:ln w="11316" cap="flat">
                <a:noFill/>
                <a:prstDash val="solid"/>
                <a:miter/>
              </a:ln>
            </p:spPr>
            <p:txBody>
              <a:bodyPr rtlCol="0" anchor="ctr"/>
              <a:lstStyle/>
              <a:p>
                <a:endParaRPr lang="zh-CN" altLang="en-US"/>
              </a:p>
            </p:txBody>
          </p:sp>
          <p:sp>
            <p:nvSpPr>
              <p:cNvPr id="100" name="任意多边形: 形状 99">
                <a:extLst>
                  <a:ext uri="{FF2B5EF4-FFF2-40B4-BE49-F238E27FC236}">
                    <a16:creationId xmlns:a16="http://schemas.microsoft.com/office/drawing/2014/main" id="{1DB824F2-C5EB-1E09-7DC0-54A484737670}"/>
                  </a:ext>
                </a:extLst>
              </p:cNvPr>
              <p:cNvSpPr/>
              <p:nvPr/>
            </p:nvSpPr>
            <p:spPr>
              <a:xfrm>
                <a:off x="7199725" y="3670715"/>
                <a:ext cx="643889" cy="14039"/>
              </a:xfrm>
              <a:custGeom>
                <a:avLst/>
                <a:gdLst>
                  <a:gd name="connsiteX0" fmla="*/ 643889 w 643889"/>
                  <a:gd name="connsiteY0" fmla="*/ 0 h 14039"/>
                  <a:gd name="connsiteX1" fmla="*/ 533499 w 643889"/>
                  <a:gd name="connsiteY1" fmla="*/ 14039 h 14039"/>
                  <a:gd name="connsiteX2" fmla="*/ 0 w 643889"/>
                  <a:gd name="connsiteY2" fmla="*/ 14039 h 14039"/>
                  <a:gd name="connsiteX3" fmla="*/ 2038 w 643889"/>
                  <a:gd name="connsiteY3" fmla="*/ 0 h 14039"/>
                </a:gdLst>
                <a:ahLst/>
                <a:cxnLst>
                  <a:cxn ang="0">
                    <a:pos x="connsiteX0" y="connsiteY0"/>
                  </a:cxn>
                  <a:cxn ang="0">
                    <a:pos x="connsiteX1" y="connsiteY1"/>
                  </a:cxn>
                  <a:cxn ang="0">
                    <a:pos x="connsiteX2" y="connsiteY2"/>
                  </a:cxn>
                  <a:cxn ang="0">
                    <a:pos x="connsiteX3" y="connsiteY3"/>
                  </a:cxn>
                </a:cxnLst>
                <a:rect l="l" t="t" r="r" b="b"/>
                <a:pathLst>
                  <a:path w="643889" h="14039">
                    <a:moveTo>
                      <a:pt x="643889" y="0"/>
                    </a:moveTo>
                    <a:cubicBezTo>
                      <a:pt x="636190" y="3510"/>
                      <a:pt x="593506" y="8492"/>
                      <a:pt x="533499" y="14039"/>
                    </a:cubicBezTo>
                    <a:lnTo>
                      <a:pt x="0" y="14039"/>
                    </a:lnTo>
                    <a:cubicBezTo>
                      <a:pt x="0" y="9737"/>
                      <a:pt x="1245" y="4982"/>
                      <a:pt x="2038" y="0"/>
                    </a:cubicBezTo>
                    <a:close/>
                  </a:path>
                </a:pathLst>
              </a:custGeom>
              <a:solidFill>
                <a:srgbClr val="000000">
                  <a:alpha val="10000"/>
                </a:srgbClr>
              </a:solidFill>
              <a:ln w="11316" cap="flat">
                <a:noFill/>
                <a:prstDash val="solid"/>
                <a:miter/>
              </a:ln>
            </p:spPr>
            <p:txBody>
              <a:bodyPr rtlCol="0" anchor="ctr"/>
              <a:lstStyle/>
              <a:p>
                <a:endParaRPr lang="zh-CN" altLang="en-US"/>
              </a:p>
            </p:txBody>
          </p:sp>
          <p:sp>
            <p:nvSpPr>
              <p:cNvPr id="101" name="任意多边形: 形状 100">
                <a:extLst>
                  <a:ext uri="{FF2B5EF4-FFF2-40B4-BE49-F238E27FC236}">
                    <a16:creationId xmlns:a16="http://schemas.microsoft.com/office/drawing/2014/main" id="{6D83D604-431B-C3A3-38F8-03DBA58B477B}"/>
                  </a:ext>
                </a:extLst>
              </p:cNvPr>
              <p:cNvSpPr/>
              <p:nvPr/>
            </p:nvSpPr>
            <p:spPr>
              <a:xfrm>
                <a:off x="7196668" y="3699926"/>
                <a:ext cx="343060" cy="14039"/>
              </a:xfrm>
              <a:custGeom>
                <a:avLst/>
                <a:gdLst>
                  <a:gd name="connsiteX0" fmla="*/ 343060 w 343060"/>
                  <a:gd name="connsiteY0" fmla="*/ 0 h 14039"/>
                  <a:gd name="connsiteX1" fmla="*/ 150584 w 343060"/>
                  <a:gd name="connsiteY1" fmla="*/ 12681 h 14039"/>
                  <a:gd name="connsiteX2" fmla="*/ 127940 w 343060"/>
                  <a:gd name="connsiteY2" fmla="*/ 14039 h 14039"/>
                  <a:gd name="connsiteX3" fmla="*/ 0 w 343060"/>
                  <a:gd name="connsiteY3" fmla="*/ 14039 h 14039"/>
                  <a:gd name="connsiteX4" fmla="*/ 1132 w 343060"/>
                  <a:gd name="connsiteY4" fmla="*/ 0 h 14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60" h="14039">
                    <a:moveTo>
                      <a:pt x="343060" y="0"/>
                    </a:moveTo>
                    <a:cubicBezTo>
                      <a:pt x="276260" y="4755"/>
                      <a:pt x="208214" y="9171"/>
                      <a:pt x="150584" y="12681"/>
                    </a:cubicBezTo>
                    <a:lnTo>
                      <a:pt x="127940" y="14039"/>
                    </a:lnTo>
                    <a:lnTo>
                      <a:pt x="0" y="14039"/>
                    </a:lnTo>
                    <a:cubicBezTo>
                      <a:pt x="0" y="10756"/>
                      <a:pt x="0" y="6001"/>
                      <a:pt x="1132" y="0"/>
                    </a:cubicBezTo>
                    <a:close/>
                  </a:path>
                </a:pathLst>
              </a:custGeom>
              <a:solidFill>
                <a:srgbClr val="000000">
                  <a:alpha val="10000"/>
                </a:srgbClr>
              </a:solidFill>
              <a:ln w="11316" cap="flat">
                <a:noFill/>
                <a:prstDash val="solid"/>
                <a:miter/>
              </a:ln>
            </p:spPr>
            <p:txBody>
              <a:bodyPr rtlCol="0" anchor="ctr"/>
              <a:lstStyle/>
              <a:p>
                <a:endParaRPr lang="zh-CN" altLang="en-US"/>
              </a:p>
            </p:txBody>
          </p:sp>
          <p:sp>
            <p:nvSpPr>
              <p:cNvPr id="102" name="任意多边形: 形状 101">
                <a:extLst>
                  <a:ext uri="{FF2B5EF4-FFF2-40B4-BE49-F238E27FC236}">
                    <a16:creationId xmlns:a16="http://schemas.microsoft.com/office/drawing/2014/main" id="{B38F84D2-3849-7A38-4733-D49D43BF1016}"/>
                  </a:ext>
                </a:extLst>
              </p:cNvPr>
              <p:cNvSpPr/>
              <p:nvPr/>
            </p:nvSpPr>
            <p:spPr>
              <a:xfrm>
                <a:off x="7486703" y="2888004"/>
                <a:ext cx="152433" cy="229396"/>
              </a:xfrm>
              <a:custGeom>
                <a:avLst/>
                <a:gdLst>
                  <a:gd name="connsiteX0" fmla="*/ 124808 w 152433"/>
                  <a:gd name="connsiteY0" fmla="*/ 227927 h 229396"/>
                  <a:gd name="connsiteX1" fmla="*/ 264 w 152433"/>
                  <a:gd name="connsiteY1" fmla="*/ 147766 h 229396"/>
                  <a:gd name="connsiteX2" fmla="*/ 1963 w 152433"/>
                  <a:gd name="connsiteY2" fmla="*/ 74738 h 229396"/>
                  <a:gd name="connsiteX3" fmla="*/ 944 w 152433"/>
                  <a:gd name="connsiteY3" fmla="*/ 1597 h 229396"/>
                  <a:gd name="connsiteX4" fmla="*/ 17814 w 152433"/>
                  <a:gd name="connsiteY4" fmla="*/ 4541 h 229396"/>
                  <a:gd name="connsiteX5" fmla="*/ 49063 w 152433"/>
                  <a:gd name="connsiteY5" fmla="*/ 9749 h 229396"/>
                  <a:gd name="connsiteX6" fmla="*/ 152434 w 152433"/>
                  <a:gd name="connsiteY6" fmla="*/ 27412 h 229396"/>
                  <a:gd name="connsiteX7" fmla="*/ 144395 w 152433"/>
                  <a:gd name="connsiteY7" fmla="*/ 119687 h 229396"/>
                  <a:gd name="connsiteX8" fmla="*/ 146094 w 152433"/>
                  <a:gd name="connsiteY8" fmla="*/ 129424 h 229396"/>
                  <a:gd name="connsiteX9" fmla="*/ 146094 w 152433"/>
                  <a:gd name="connsiteY9" fmla="*/ 131009 h 229396"/>
                  <a:gd name="connsiteX10" fmla="*/ 124808 w 152433"/>
                  <a:gd name="connsiteY10" fmla="*/ 227927 h 22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433" h="229396">
                    <a:moveTo>
                      <a:pt x="124808" y="227927"/>
                    </a:moveTo>
                    <a:cubicBezTo>
                      <a:pt x="90841" y="238570"/>
                      <a:pt x="26758" y="189318"/>
                      <a:pt x="264" y="147766"/>
                    </a:cubicBezTo>
                    <a:cubicBezTo>
                      <a:pt x="-392" y="123412"/>
                      <a:pt x="174" y="99036"/>
                      <a:pt x="1963" y="74738"/>
                    </a:cubicBezTo>
                    <a:cubicBezTo>
                      <a:pt x="1963" y="51415"/>
                      <a:pt x="1963" y="25374"/>
                      <a:pt x="944" y="1597"/>
                    </a:cubicBezTo>
                    <a:cubicBezTo>
                      <a:pt x="944" y="-3271"/>
                      <a:pt x="17814" y="4541"/>
                      <a:pt x="17814" y="4541"/>
                    </a:cubicBezTo>
                    <a:lnTo>
                      <a:pt x="49063" y="9749"/>
                    </a:lnTo>
                    <a:lnTo>
                      <a:pt x="152434" y="27412"/>
                    </a:lnTo>
                    <a:cubicBezTo>
                      <a:pt x="145980" y="57721"/>
                      <a:pt x="143286" y="88721"/>
                      <a:pt x="144395" y="119687"/>
                    </a:cubicBezTo>
                    <a:cubicBezTo>
                      <a:pt x="144701" y="122971"/>
                      <a:pt x="145267" y="126232"/>
                      <a:pt x="146094" y="129424"/>
                    </a:cubicBezTo>
                    <a:cubicBezTo>
                      <a:pt x="146094" y="129424"/>
                      <a:pt x="146094" y="130330"/>
                      <a:pt x="146094" y="131009"/>
                    </a:cubicBezTo>
                    <a:cubicBezTo>
                      <a:pt x="150509" y="149351"/>
                      <a:pt x="157982" y="217510"/>
                      <a:pt x="124808" y="227927"/>
                    </a:cubicBezTo>
                    <a:close/>
                  </a:path>
                </a:pathLst>
              </a:custGeom>
              <a:solidFill>
                <a:srgbClr val="EB9481"/>
              </a:solidFill>
              <a:ln w="11316" cap="flat">
                <a:noFill/>
                <a:prstDash val="solid"/>
                <a:miter/>
              </a:ln>
            </p:spPr>
            <p:txBody>
              <a:bodyPr rtlCol="0" anchor="ctr"/>
              <a:lstStyle/>
              <a:p>
                <a:endParaRPr lang="zh-CN" altLang="en-US"/>
              </a:p>
            </p:txBody>
          </p:sp>
          <p:sp>
            <p:nvSpPr>
              <p:cNvPr id="103" name="任意多边形: 形状 102">
                <a:extLst>
                  <a:ext uri="{FF2B5EF4-FFF2-40B4-BE49-F238E27FC236}">
                    <a16:creationId xmlns:a16="http://schemas.microsoft.com/office/drawing/2014/main" id="{B3D18985-5F51-A24D-1306-9337C2232842}"/>
                  </a:ext>
                </a:extLst>
              </p:cNvPr>
              <p:cNvSpPr/>
              <p:nvPr/>
            </p:nvSpPr>
            <p:spPr>
              <a:xfrm>
                <a:off x="7495346" y="2897754"/>
                <a:ext cx="143224" cy="123201"/>
              </a:xfrm>
              <a:custGeom>
                <a:avLst/>
                <a:gdLst>
                  <a:gd name="connsiteX0" fmla="*/ 137224 w 143224"/>
                  <a:gd name="connsiteY0" fmla="*/ 119675 h 123201"/>
                  <a:gd name="connsiteX1" fmla="*/ 137224 w 143224"/>
                  <a:gd name="connsiteY1" fmla="*/ 121260 h 123201"/>
                  <a:gd name="connsiteX2" fmla="*/ 121939 w 143224"/>
                  <a:gd name="connsiteY2" fmla="*/ 123071 h 123201"/>
                  <a:gd name="connsiteX3" fmla="*/ 0 w 143224"/>
                  <a:gd name="connsiteY3" fmla="*/ 1019 h 123201"/>
                  <a:gd name="connsiteX4" fmla="*/ 39854 w 143224"/>
                  <a:gd name="connsiteY4" fmla="*/ 0 h 123201"/>
                  <a:gd name="connsiteX5" fmla="*/ 143225 w 143224"/>
                  <a:gd name="connsiteY5" fmla="*/ 17662 h 123201"/>
                  <a:gd name="connsiteX6" fmla="*/ 135186 w 143224"/>
                  <a:gd name="connsiteY6" fmla="*/ 109938 h 123201"/>
                  <a:gd name="connsiteX7" fmla="*/ 137224 w 143224"/>
                  <a:gd name="connsiteY7" fmla="*/ 119675 h 123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24" h="123201">
                    <a:moveTo>
                      <a:pt x="137224" y="119675"/>
                    </a:moveTo>
                    <a:cubicBezTo>
                      <a:pt x="137224" y="119675"/>
                      <a:pt x="137224" y="120581"/>
                      <a:pt x="137224" y="121260"/>
                    </a:cubicBezTo>
                    <a:cubicBezTo>
                      <a:pt x="132186" y="122256"/>
                      <a:pt x="127068" y="122868"/>
                      <a:pt x="121939" y="123071"/>
                    </a:cubicBezTo>
                    <a:cubicBezTo>
                      <a:pt x="21399" y="127827"/>
                      <a:pt x="0" y="1019"/>
                      <a:pt x="0" y="1019"/>
                    </a:cubicBezTo>
                    <a:lnTo>
                      <a:pt x="39854" y="0"/>
                    </a:lnTo>
                    <a:lnTo>
                      <a:pt x="143225" y="17662"/>
                    </a:lnTo>
                    <a:cubicBezTo>
                      <a:pt x="136771" y="47972"/>
                      <a:pt x="134077" y="78972"/>
                      <a:pt x="135186" y="109938"/>
                    </a:cubicBezTo>
                    <a:cubicBezTo>
                      <a:pt x="135605" y="113233"/>
                      <a:pt x="136285" y="116493"/>
                      <a:pt x="137224" y="119675"/>
                    </a:cubicBezTo>
                    <a:close/>
                  </a:path>
                </a:pathLst>
              </a:custGeom>
              <a:solidFill>
                <a:srgbClr val="263238"/>
              </a:solidFill>
              <a:ln w="11316" cap="flat">
                <a:noFill/>
                <a:prstDash val="solid"/>
                <a:miter/>
              </a:ln>
            </p:spPr>
            <p:txBody>
              <a:bodyPr rtlCol="0" anchor="ctr"/>
              <a:lstStyle/>
              <a:p>
                <a:endParaRPr lang="zh-CN" altLang="en-US"/>
              </a:p>
            </p:txBody>
          </p:sp>
          <p:sp>
            <p:nvSpPr>
              <p:cNvPr id="104" name="任意多边形: 形状 103">
                <a:extLst>
                  <a:ext uri="{FF2B5EF4-FFF2-40B4-BE49-F238E27FC236}">
                    <a16:creationId xmlns:a16="http://schemas.microsoft.com/office/drawing/2014/main" id="{3A16DB8C-111A-F3DE-E05A-A48A2F6954C0}"/>
                  </a:ext>
                </a:extLst>
              </p:cNvPr>
              <p:cNvSpPr/>
              <p:nvPr/>
            </p:nvSpPr>
            <p:spPr>
              <a:xfrm>
                <a:off x="7448201" y="2585171"/>
                <a:ext cx="298769" cy="399657"/>
              </a:xfrm>
              <a:custGeom>
                <a:avLst/>
                <a:gdLst>
                  <a:gd name="connsiteX0" fmla="*/ 10008 w 298769"/>
                  <a:gd name="connsiteY0" fmla="*/ 84782 h 399657"/>
                  <a:gd name="connsiteX1" fmla="*/ 47257 w 298769"/>
                  <a:gd name="connsiteY1" fmla="*/ 348814 h 399657"/>
                  <a:gd name="connsiteX2" fmla="*/ 269171 w 298769"/>
                  <a:gd name="connsiteY2" fmla="*/ 347115 h 399657"/>
                  <a:gd name="connsiteX3" fmla="*/ 249357 w 298769"/>
                  <a:gd name="connsiteY3" fmla="*/ 33606 h 399657"/>
                  <a:gd name="connsiteX4" fmla="*/ 10008 w 298769"/>
                  <a:gd name="connsiteY4" fmla="*/ 84782 h 399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769" h="399657">
                    <a:moveTo>
                      <a:pt x="10008" y="84782"/>
                    </a:moveTo>
                    <a:cubicBezTo>
                      <a:pt x="-12637" y="146714"/>
                      <a:pt x="4573" y="305790"/>
                      <a:pt x="47257" y="348814"/>
                    </a:cubicBezTo>
                    <a:cubicBezTo>
                      <a:pt x="108963" y="411085"/>
                      <a:pt x="215051" y="422521"/>
                      <a:pt x="269171" y="347115"/>
                    </a:cubicBezTo>
                    <a:cubicBezTo>
                      <a:pt x="321819" y="274088"/>
                      <a:pt x="297363" y="73233"/>
                      <a:pt x="249357" y="33606"/>
                    </a:cubicBezTo>
                    <a:cubicBezTo>
                      <a:pt x="178707" y="-24703"/>
                      <a:pt x="43408" y="-6814"/>
                      <a:pt x="10008" y="84782"/>
                    </a:cubicBezTo>
                    <a:close/>
                  </a:path>
                </a:pathLst>
              </a:custGeom>
              <a:solidFill>
                <a:srgbClr val="EB9481"/>
              </a:solidFill>
              <a:ln w="11316" cap="flat">
                <a:noFill/>
                <a:prstDash val="solid"/>
                <a:miter/>
              </a:ln>
            </p:spPr>
            <p:txBody>
              <a:bodyPr rtlCol="0" anchor="ctr"/>
              <a:lstStyle/>
              <a:p>
                <a:endParaRPr lang="zh-CN" altLang="en-US"/>
              </a:p>
            </p:txBody>
          </p:sp>
          <p:sp>
            <p:nvSpPr>
              <p:cNvPr id="105" name="任意多边形: 形状 104">
                <a:extLst>
                  <a:ext uri="{FF2B5EF4-FFF2-40B4-BE49-F238E27FC236}">
                    <a16:creationId xmlns:a16="http://schemas.microsoft.com/office/drawing/2014/main" id="{4AFCD72A-5ECB-AC79-B878-A77C6F2A56A3}"/>
                  </a:ext>
                </a:extLst>
              </p:cNvPr>
              <p:cNvSpPr/>
              <p:nvPr/>
            </p:nvSpPr>
            <p:spPr>
              <a:xfrm>
                <a:off x="7544710" y="2962969"/>
                <a:ext cx="11322" cy="11322"/>
              </a:xfrm>
              <a:custGeom>
                <a:avLst/>
                <a:gdLst>
                  <a:gd name="connsiteX0" fmla="*/ 0 w 11322"/>
                  <a:gd name="connsiteY0" fmla="*/ 0 h 11322"/>
                  <a:gd name="connsiteX1" fmla="*/ 0 w 11322"/>
                  <a:gd name="connsiteY1" fmla="*/ 0 h 11322"/>
                </a:gdLst>
                <a:ahLst/>
                <a:cxnLst>
                  <a:cxn ang="0">
                    <a:pos x="connsiteX0" y="connsiteY0"/>
                  </a:cxn>
                  <a:cxn ang="0">
                    <a:pos x="connsiteX1" y="connsiteY1"/>
                  </a:cxn>
                </a:cxnLst>
                <a:rect l="l" t="t" r="r" b="b"/>
                <a:pathLst>
                  <a:path w="11322" h="11322">
                    <a:moveTo>
                      <a:pt x="0" y="0"/>
                    </a:moveTo>
                    <a:lnTo>
                      <a:pt x="0" y="0"/>
                    </a:lnTo>
                  </a:path>
                </a:pathLst>
              </a:custGeom>
              <a:noFill/>
              <a:ln w="0" cap="rnd">
                <a:solidFill>
                  <a:srgbClr val="F4A69D"/>
                </a:solidFill>
                <a:prstDash val="solid"/>
                <a:round/>
              </a:ln>
            </p:spPr>
            <p:txBody>
              <a:bodyPr rtlCol="0" anchor="ctr"/>
              <a:lstStyle/>
              <a:p>
                <a:endParaRPr lang="zh-CN" altLang="en-US"/>
              </a:p>
            </p:txBody>
          </p:sp>
          <p:sp>
            <p:nvSpPr>
              <p:cNvPr id="106" name="任意多边形: 形状 105">
                <a:extLst>
                  <a:ext uri="{FF2B5EF4-FFF2-40B4-BE49-F238E27FC236}">
                    <a16:creationId xmlns:a16="http://schemas.microsoft.com/office/drawing/2014/main" id="{3150E863-9B1E-5F76-0602-13914E547D03}"/>
                  </a:ext>
                </a:extLst>
              </p:cNvPr>
              <p:cNvSpPr/>
              <p:nvPr/>
            </p:nvSpPr>
            <p:spPr>
              <a:xfrm>
                <a:off x="7416895" y="2559715"/>
                <a:ext cx="326728" cy="259209"/>
              </a:xfrm>
              <a:custGeom>
                <a:avLst/>
                <a:gdLst>
                  <a:gd name="connsiteX0" fmla="*/ 50825 w 326728"/>
                  <a:gd name="connsiteY0" fmla="*/ 259124 h 259209"/>
                  <a:gd name="connsiteX1" fmla="*/ 64638 w 326728"/>
                  <a:gd name="connsiteY1" fmla="*/ 170925 h 259209"/>
                  <a:gd name="connsiteX2" fmla="*/ 125777 w 326728"/>
                  <a:gd name="connsiteY2" fmla="*/ 91670 h 259209"/>
                  <a:gd name="connsiteX3" fmla="*/ 291080 w 326728"/>
                  <a:gd name="connsiteY3" fmla="*/ 157338 h 259209"/>
                  <a:gd name="connsiteX4" fmla="*/ 288250 w 326728"/>
                  <a:gd name="connsiteY4" fmla="*/ 88726 h 259209"/>
                  <a:gd name="connsiteX5" fmla="*/ 322216 w 326728"/>
                  <a:gd name="connsiteY5" fmla="*/ 159263 h 259209"/>
                  <a:gd name="connsiteX6" fmla="*/ 258020 w 326728"/>
                  <a:gd name="connsiteY6" fmla="*/ 12075 h 259209"/>
                  <a:gd name="connsiteX7" fmla="*/ 78677 w 326728"/>
                  <a:gd name="connsiteY7" fmla="*/ 45022 h 259209"/>
                  <a:gd name="connsiteX8" fmla="*/ 51617 w 326728"/>
                  <a:gd name="connsiteY8" fmla="*/ 640 h 259209"/>
                  <a:gd name="connsiteX9" fmla="*/ 61581 w 326728"/>
                  <a:gd name="connsiteY9" fmla="*/ 55326 h 259209"/>
                  <a:gd name="connsiteX10" fmla="*/ 17425 w 326728"/>
                  <a:gd name="connsiteY10" fmla="*/ 52269 h 259209"/>
                  <a:gd name="connsiteX11" fmla="*/ 48560 w 326728"/>
                  <a:gd name="connsiteY11" fmla="*/ 68120 h 259209"/>
                  <a:gd name="connsiteX12" fmla="*/ 1687 w 326728"/>
                  <a:gd name="connsiteY12" fmla="*/ 153941 h 259209"/>
                  <a:gd name="connsiteX13" fmla="*/ 50825 w 326728"/>
                  <a:gd name="connsiteY13" fmla="*/ 259124 h 259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6728" h="259209">
                    <a:moveTo>
                      <a:pt x="50825" y="259124"/>
                    </a:moveTo>
                    <a:cubicBezTo>
                      <a:pt x="82414" y="254255"/>
                      <a:pt x="64638" y="170925"/>
                      <a:pt x="64638" y="170925"/>
                    </a:cubicBezTo>
                    <a:cubicBezTo>
                      <a:pt x="64638" y="170925"/>
                      <a:pt x="114229" y="164471"/>
                      <a:pt x="125777" y="91670"/>
                    </a:cubicBezTo>
                    <a:cubicBezTo>
                      <a:pt x="125777" y="91670"/>
                      <a:pt x="159744" y="175340"/>
                      <a:pt x="291080" y="157338"/>
                    </a:cubicBezTo>
                    <a:cubicBezTo>
                      <a:pt x="299957" y="135113"/>
                      <a:pt x="298927" y="110147"/>
                      <a:pt x="288250" y="88726"/>
                    </a:cubicBezTo>
                    <a:cubicBezTo>
                      <a:pt x="301508" y="111257"/>
                      <a:pt x="312864" y="134852"/>
                      <a:pt x="322216" y="159263"/>
                    </a:cubicBezTo>
                    <a:cubicBezTo>
                      <a:pt x="322216" y="159263"/>
                      <a:pt x="352107" y="49212"/>
                      <a:pt x="258020" y="12075"/>
                    </a:cubicBezTo>
                    <a:cubicBezTo>
                      <a:pt x="220543" y="-2757"/>
                      <a:pt x="164046" y="753"/>
                      <a:pt x="78677" y="45022"/>
                    </a:cubicBezTo>
                    <a:cubicBezTo>
                      <a:pt x="78677" y="45022"/>
                      <a:pt x="61354" y="-6267"/>
                      <a:pt x="51617" y="640"/>
                    </a:cubicBezTo>
                    <a:cubicBezTo>
                      <a:pt x="41880" y="7546"/>
                      <a:pt x="61581" y="55326"/>
                      <a:pt x="61581" y="55326"/>
                    </a:cubicBezTo>
                    <a:cubicBezTo>
                      <a:pt x="61581" y="55326"/>
                      <a:pt x="23652" y="44004"/>
                      <a:pt x="17425" y="52269"/>
                    </a:cubicBezTo>
                    <a:cubicBezTo>
                      <a:pt x="11197" y="60534"/>
                      <a:pt x="48560" y="68120"/>
                      <a:pt x="48560" y="68120"/>
                    </a:cubicBezTo>
                    <a:cubicBezTo>
                      <a:pt x="13824" y="81151"/>
                      <a:pt x="-6125" y="117665"/>
                      <a:pt x="1687" y="153941"/>
                    </a:cubicBezTo>
                    <a:cubicBezTo>
                      <a:pt x="11764" y="214288"/>
                      <a:pt x="35200" y="261502"/>
                      <a:pt x="50825" y="259124"/>
                    </a:cubicBezTo>
                    <a:close/>
                  </a:path>
                </a:pathLst>
              </a:custGeom>
              <a:solidFill>
                <a:srgbClr val="263238"/>
              </a:solidFill>
              <a:ln w="11316" cap="flat">
                <a:noFill/>
                <a:prstDash val="solid"/>
                <a:miter/>
              </a:ln>
            </p:spPr>
            <p:txBody>
              <a:bodyPr rtlCol="0" anchor="ctr"/>
              <a:lstStyle/>
              <a:p>
                <a:endParaRPr lang="zh-CN" altLang="en-US"/>
              </a:p>
            </p:txBody>
          </p:sp>
          <p:sp>
            <p:nvSpPr>
              <p:cNvPr id="107" name="任意多边形: 形状 106">
                <a:extLst>
                  <a:ext uri="{FF2B5EF4-FFF2-40B4-BE49-F238E27FC236}">
                    <a16:creationId xmlns:a16="http://schemas.microsoft.com/office/drawing/2014/main" id="{FC8CB1DB-725F-21E8-B13E-88471D5496F1}"/>
                  </a:ext>
                </a:extLst>
              </p:cNvPr>
              <p:cNvSpPr/>
              <p:nvPr/>
            </p:nvSpPr>
            <p:spPr>
              <a:xfrm>
                <a:off x="7541880" y="2633634"/>
                <a:ext cx="148247" cy="97825"/>
              </a:xfrm>
              <a:custGeom>
                <a:avLst/>
                <a:gdLst>
                  <a:gd name="connsiteX0" fmla="*/ 147188 w 148247"/>
                  <a:gd name="connsiteY0" fmla="*/ 89872 h 97825"/>
                  <a:gd name="connsiteX1" fmla="*/ 96125 w 148247"/>
                  <a:gd name="connsiteY1" fmla="*/ 93155 h 97825"/>
                  <a:gd name="connsiteX2" fmla="*/ 53327 w 148247"/>
                  <a:gd name="connsiteY2" fmla="*/ 76738 h 97825"/>
                  <a:gd name="connsiteX3" fmla="*/ 20606 w 148247"/>
                  <a:gd name="connsiteY3" fmla="*/ 46055 h 97825"/>
                  <a:gd name="connsiteX4" fmla="*/ 1811 w 148247"/>
                  <a:gd name="connsiteY4" fmla="*/ 767 h 97825"/>
                  <a:gd name="connsiteX5" fmla="*/ 0 w 148247"/>
                  <a:gd name="connsiteY5" fmla="*/ 767 h 97825"/>
                  <a:gd name="connsiteX6" fmla="*/ 13587 w 148247"/>
                  <a:gd name="connsiteY6" fmla="*/ 47753 h 97825"/>
                  <a:gd name="connsiteX7" fmla="*/ 47553 w 148247"/>
                  <a:gd name="connsiteY7" fmla="*/ 83192 h 97825"/>
                  <a:gd name="connsiteX8" fmla="*/ 91709 w 148247"/>
                  <a:gd name="connsiteY8" fmla="*/ 97571 h 97825"/>
                  <a:gd name="connsiteX9" fmla="*/ 147640 w 148247"/>
                  <a:gd name="connsiteY9" fmla="*/ 91344 h 97825"/>
                  <a:gd name="connsiteX10" fmla="*/ 147188 w 148247"/>
                  <a:gd name="connsiteY10" fmla="*/ 89872 h 9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8247" h="97825">
                    <a:moveTo>
                      <a:pt x="147188" y="89872"/>
                    </a:moveTo>
                    <a:cubicBezTo>
                      <a:pt x="130612" y="94684"/>
                      <a:pt x="113176" y="95805"/>
                      <a:pt x="96125" y="93155"/>
                    </a:cubicBezTo>
                    <a:cubicBezTo>
                      <a:pt x="81010" y="90234"/>
                      <a:pt x="66517" y="84686"/>
                      <a:pt x="53327" y="76738"/>
                    </a:cubicBezTo>
                    <a:cubicBezTo>
                      <a:pt x="40578" y="68677"/>
                      <a:pt x="29471" y="58260"/>
                      <a:pt x="20606" y="46055"/>
                    </a:cubicBezTo>
                    <a:cubicBezTo>
                      <a:pt x="11718" y="32185"/>
                      <a:pt x="5355" y="16855"/>
                      <a:pt x="1811" y="767"/>
                    </a:cubicBezTo>
                    <a:cubicBezTo>
                      <a:pt x="1811" y="-139"/>
                      <a:pt x="113" y="-366"/>
                      <a:pt x="0" y="767"/>
                    </a:cubicBezTo>
                    <a:cubicBezTo>
                      <a:pt x="170" y="17376"/>
                      <a:pt x="4868" y="33612"/>
                      <a:pt x="13587" y="47753"/>
                    </a:cubicBezTo>
                    <a:cubicBezTo>
                      <a:pt x="21704" y="62268"/>
                      <a:pt x="33400" y="74462"/>
                      <a:pt x="47553" y="83192"/>
                    </a:cubicBezTo>
                    <a:cubicBezTo>
                      <a:pt x="60868" y="91536"/>
                      <a:pt x="76028" y="96473"/>
                      <a:pt x="91709" y="97571"/>
                    </a:cubicBezTo>
                    <a:cubicBezTo>
                      <a:pt x="110572" y="98601"/>
                      <a:pt x="129468" y="96495"/>
                      <a:pt x="147640" y="91344"/>
                    </a:cubicBezTo>
                    <a:cubicBezTo>
                      <a:pt x="148659" y="90777"/>
                      <a:pt x="148320" y="89532"/>
                      <a:pt x="147188" y="89872"/>
                    </a:cubicBezTo>
                    <a:close/>
                  </a:path>
                </a:pathLst>
              </a:custGeom>
              <a:solidFill>
                <a:srgbClr val="263238"/>
              </a:solidFill>
              <a:ln w="11316" cap="flat">
                <a:noFill/>
                <a:prstDash val="solid"/>
                <a:miter/>
              </a:ln>
            </p:spPr>
            <p:txBody>
              <a:bodyPr rtlCol="0" anchor="ctr"/>
              <a:lstStyle/>
              <a:p>
                <a:endParaRPr lang="zh-CN" altLang="en-US"/>
              </a:p>
            </p:txBody>
          </p:sp>
          <p:sp>
            <p:nvSpPr>
              <p:cNvPr id="108" name="任意多边形: 形状 107">
                <a:extLst>
                  <a:ext uri="{FF2B5EF4-FFF2-40B4-BE49-F238E27FC236}">
                    <a16:creationId xmlns:a16="http://schemas.microsoft.com/office/drawing/2014/main" id="{CA689778-5386-19F0-0BEA-99079302844A}"/>
                  </a:ext>
                </a:extLst>
              </p:cNvPr>
              <p:cNvSpPr/>
              <p:nvPr/>
            </p:nvSpPr>
            <p:spPr>
              <a:xfrm>
                <a:off x="7407010" y="2626232"/>
                <a:ext cx="70020" cy="169084"/>
              </a:xfrm>
              <a:custGeom>
                <a:avLst/>
                <a:gdLst>
                  <a:gd name="connsiteX0" fmla="*/ 69201 w 70020"/>
                  <a:gd name="connsiteY0" fmla="*/ 18 h 169084"/>
                  <a:gd name="connsiteX1" fmla="*/ 363 w 70020"/>
                  <a:gd name="connsiteY1" fmla="*/ 58666 h 169084"/>
                  <a:gd name="connsiteX2" fmla="*/ 9194 w 70020"/>
                  <a:gd name="connsiteY2" fmla="*/ 115277 h 169084"/>
                  <a:gd name="connsiteX3" fmla="*/ 37839 w 70020"/>
                  <a:gd name="connsiteY3" fmla="*/ 168717 h 169084"/>
                  <a:gd name="connsiteX4" fmla="*/ 39197 w 70020"/>
                  <a:gd name="connsiteY4" fmla="*/ 167472 h 169084"/>
                  <a:gd name="connsiteX5" fmla="*/ 16100 w 70020"/>
                  <a:gd name="connsiteY5" fmla="*/ 117428 h 169084"/>
                  <a:gd name="connsiteX6" fmla="*/ 6929 w 70020"/>
                  <a:gd name="connsiteY6" fmla="*/ 65120 h 169084"/>
                  <a:gd name="connsiteX7" fmla="*/ 69427 w 70020"/>
                  <a:gd name="connsiteY7" fmla="*/ 1942 h 169084"/>
                  <a:gd name="connsiteX8" fmla="*/ 69926 w 70020"/>
                  <a:gd name="connsiteY8" fmla="*/ 595 h 169084"/>
                  <a:gd name="connsiteX9" fmla="*/ 69201 w 70020"/>
                  <a:gd name="connsiteY9" fmla="*/ 18 h 16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020" h="169084">
                    <a:moveTo>
                      <a:pt x="69201" y="18"/>
                    </a:moveTo>
                    <a:cubicBezTo>
                      <a:pt x="34691" y="-764"/>
                      <a:pt x="5073" y="24462"/>
                      <a:pt x="363" y="58666"/>
                    </a:cubicBezTo>
                    <a:cubicBezTo>
                      <a:pt x="-1109" y="77970"/>
                      <a:pt x="1914" y="97343"/>
                      <a:pt x="9194" y="115277"/>
                    </a:cubicBezTo>
                    <a:cubicBezTo>
                      <a:pt x="16383" y="134264"/>
                      <a:pt x="26007" y="152221"/>
                      <a:pt x="37839" y="168717"/>
                    </a:cubicBezTo>
                    <a:cubicBezTo>
                      <a:pt x="38518" y="169623"/>
                      <a:pt x="39877" y="168717"/>
                      <a:pt x="39197" y="167472"/>
                    </a:cubicBezTo>
                    <a:cubicBezTo>
                      <a:pt x="28996" y="152062"/>
                      <a:pt x="21207" y="135192"/>
                      <a:pt x="16100" y="117428"/>
                    </a:cubicBezTo>
                    <a:cubicBezTo>
                      <a:pt x="10292" y="100592"/>
                      <a:pt x="7201" y="82930"/>
                      <a:pt x="6929" y="65120"/>
                    </a:cubicBezTo>
                    <a:cubicBezTo>
                      <a:pt x="8186" y="31018"/>
                      <a:pt x="35348" y="3562"/>
                      <a:pt x="69427" y="1942"/>
                    </a:cubicBezTo>
                    <a:cubicBezTo>
                      <a:pt x="69937" y="1705"/>
                      <a:pt x="70163" y="1105"/>
                      <a:pt x="69926" y="595"/>
                    </a:cubicBezTo>
                    <a:cubicBezTo>
                      <a:pt x="69790" y="289"/>
                      <a:pt x="69518" y="86"/>
                      <a:pt x="69201" y="18"/>
                    </a:cubicBezTo>
                    <a:close/>
                  </a:path>
                </a:pathLst>
              </a:custGeom>
              <a:solidFill>
                <a:srgbClr val="263238"/>
              </a:solidFill>
              <a:ln w="11316" cap="flat">
                <a:noFill/>
                <a:prstDash val="solid"/>
                <a:miter/>
              </a:ln>
            </p:spPr>
            <p:txBody>
              <a:bodyPr rtlCol="0" anchor="ctr"/>
              <a:lstStyle/>
              <a:p>
                <a:endParaRPr lang="zh-CN" altLang="en-US"/>
              </a:p>
            </p:txBody>
          </p:sp>
          <p:sp>
            <p:nvSpPr>
              <p:cNvPr id="109" name="任意多边形: 形状 108">
                <a:extLst>
                  <a:ext uri="{FF2B5EF4-FFF2-40B4-BE49-F238E27FC236}">
                    <a16:creationId xmlns:a16="http://schemas.microsoft.com/office/drawing/2014/main" id="{F0D56570-FD6F-AB35-E803-D388A6B1EB69}"/>
                  </a:ext>
                </a:extLst>
              </p:cNvPr>
              <p:cNvSpPr/>
              <p:nvPr/>
            </p:nvSpPr>
            <p:spPr>
              <a:xfrm>
                <a:off x="7482361" y="2550535"/>
                <a:ext cx="224314" cy="68227"/>
              </a:xfrm>
              <a:custGeom>
                <a:avLst/>
                <a:gdLst>
                  <a:gd name="connsiteX0" fmla="*/ 117262 w 224314"/>
                  <a:gd name="connsiteY0" fmla="*/ 4045 h 68227"/>
                  <a:gd name="connsiteX1" fmla="*/ 53065 w 224314"/>
                  <a:gd name="connsiteY1" fmla="*/ 28728 h 68227"/>
                  <a:gd name="connsiteX2" fmla="*/ 191 w 224314"/>
                  <a:gd name="connsiteY2" fmla="*/ 66770 h 68227"/>
                  <a:gd name="connsiteX3" fmla="*/ 349 w 224314"/>
                  <a:gd name="connsiteY3" fmla="*/ 68038 h 68227"/>
                  <a:gd name="connsiteX4" fmla="*/ 1323 w 224314"/>
                  <a:gd name="connsiteY4" fmla="*/ 68129 h 68227"/>
                  <a:gd name="connsiteX5" fmla="*/ 113752 w 224314"/>
                  <a:gd name="connsiteY5" fmla="*/ 14122 h 68227"/>
                  <a:gd name="connsiteX6" fmla="*/ 223350 w 224314"/>
                  <a:gd name="connsiteY6" fmla="*/ 32124 h 68227"/>
                  <a:gd name="connsiteX7" fmla="*/ 224256 w 224314"/>
                  <a:gd name="connsiteY7" fmla="*/ 31445 h 68227"/>
                  <a:gd name="connsiteX8" fmla="*/ 117262 w 224314"/>
                  <a:gd name="connsiteY8" fmla="*/ 4045 h 68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314" h="68227">
                    <a:moveTo>
                      <a:pt x="117262" y="4045"/>
                    </a:moveTo>
                    <a:cubicBezTo>
                      <a:pt x="94878" y="9435"/>
                      <a:pt x="73298" y="17723"/>
                      <a:pt x="53065" y="28728"/>
                    </a:cubicBezTo>
                    <a:cubicBezTo>
                      <a:pt x="33421" y="38329"/>
                      <a:pt x="15544" y="51191"/>
                      <a:pt x="191" y="66770"/>
                    </a:cubicBezTo>
                    <a:cubicBezTo>
                      <a:pt x="-115" y="67166"/>
                      <a:pt x="-47" y="67732"/>
                      <a:pt x="349" y="68038"/>
                    </a:cubicBezTo>
                    <a:cubicBezTo>
                      <a:pt x="632" y="68253"/>
                      <a:pt x="1006" y="68287"/>
                      <a:pt x="1323" y="68129"/>
                    </a:cubicBezTo>
                    <a:cubicBezTo>
                      <a:pt x="35221" y="43480"/>
                      <a:pt x="73320" y="25173"/>
                      <a:pt x="113752" y="14122"/>
                    </a:cubicBezTo>
                    <a:cubicBezTo>
                      <a:pt x="150662" y="2800"/>
                      <a:pt x="194592" y="2800"/>
                      <a:pt x="223350" y="32124"/>
                    </a:cubicBezTo>
                    <a:cubicBezTo>
                      <a:pt x="223350" y="32124"/>
                      <a:pt x="224595" y="32124"/>
                      <a:pt x="224256" y="31445"/>
                    </a:cubicBezTo>
                    <a:cubicBezTo>
                      <a:pt x="198441" y="-370"/>
                      <a:pt x="154625" y="-4899"/>
                      <a:pt x="117262" y="4045"/>
                    </a:cubicBezTo>
                    <a:close/>
                  </a:path>
                </a:pathLst>
              </a:custGeom>
              <a:solidFill>
                <a:srgbClr val="263238"/>
              </a:solidFill>
              <a:ln w="11316" cap="flat">
                <a:noFill/>
                <a:prstDash val="solid"/>
                <a:miter/>
              </a:ln>
            </p:spPr>
            <p:txBody>
              <a:bodyPr rtlCol="0" anchor="ctr"/>
              <a:lstStyle/>
              <a:p>
                <a:endParaRPr lang="zh-CN" altLang="en-US"/>
              </a:p>
            </p:txBody>
          </p:sp>
          <p:sp>
            <p:nvSpPr>
              <p:cNvPr id="110" name="任意多边形: 形状 109">
                <a:extLst>
                  <a:ext uri="{FF2B5EF4-FFF2-40B4-BE49-F238E27FC236}">
                    <a16:creationId xmlns:a16="http://schemas.microsoft.com/office/drawing/2014/main" id="{5FD725F8-3928-91F9-37CE-15C557E86536}"/>
                  </a:ext>
                </a:extLst>
              </p:cNvPr>
              <p:cNvSpPr/>
              <p:nvPr/>
            </p:nvSpPr>
            <p:spPr>
              <a:xfrm>
                <a:off x="7598400" y="2795509"/>
                <a:ext cx="27871" cy="40321"/>
              </a:xfrm>
              <a:custGeom>
                <a:avLst/>
                <a:gdLst>
                  <a:gd name="connsiteX0" fmla="*/ 13789 w 27871"/>
                  <a:gd name="connsiteY0" fmla="*/ 6 h 40321"/>
                  <a:gd name="connsiteX1" fmla="*/ 15261 w 27871"/>
                  <a:gd name="connsiteY1" fmla="*/ 40313 h 40321"/>
                  <a:gd name="connsiteX2" fmla="*/ 13789 w 27871"/>
                  <a:gd name="connsiteY2" fmla="*/ 6 h 40321"/>
                </a:gdLst>
                <a:ahLst/>
                <a:cxnLst>
                  <a:cxn ang="0">
                    <a:pos x="connsiteX0" y="connsiteY0"/>
                  </a:cxn>
                  <a:cxn ang="0">
                    <a:pos x="connsiteX1" y="connsiteY1"/>
                  </a:cxn>
                  <a:cxn ang="0">
                    <a:pos x="connsiteX2" y="connsiteY2"/>
                  </a:cxn>
                </a:cxnLst>
                <a:rect l="l" t="t" r="r" b="b"/>
                <a:pathLst>
                  <a:path w="27871" h="40321">
                    <a:moveTo>
                      <a:pt x="13789" y="6"/>
                    </a:moveTo>
                    <a:cubicBezTo>
                      <a:pt x="-6251" y="799"/>
                      <a:pt x="-3307" y="40992"/>
                      <a:pt x="15261" y="40313"/>
                    </a:cubicBezTo>
                    <a:cubicBezTo>
                      <a:pt x="33830" y="39633"/>
                      <a:pt x="30659" y="-560"/>
                      <a:pt x="13789" y="6"/>
                    </a:cubicBezTo>
                    <a:close/>
                  </a:path>
                </a:pathLst>
              </a:custGeom>
              <a:solidFill>
                <a:srgbClr val="263238"/>
              </a:solidFill>
              <a:ln w="11316" cap="flat">
                <a:noFill/>
                <a:prstDash val="solid"/>
                <a:miter/>
              </a:ln>
            </p:spPr>
            <p:txBody>
              <a:bodyPr rtlCol="0" anchor="ctr"/>
              <a:lstStyle/>
              <a:p>
                <a:endParaRPr lang="zh-CN" altLang="en-US"/>
              </a:p>
            </p:txBody>
          </p:sp>
          <p:sp>
            <p:nvSpPr>
              <p:cNvPr id="111" name="任意多边形: 形状 110">
                <a:extLst>
                  <a:ext uri="{FF2B5EF4-FFF2-40B4-BE49-F238E27FC236}">
                    <a16:creationId xmlns:a16="http://schemas.microsoft.com/office/drawing/2014/main" id="{99BFD7B7-2021-7649-BABD-C1C59C83BF01}"/>
                  </a:ext>
                </a:extLst>
              </p:cNvPr>
              <p:cNvSpPr/>
              <p:nvPr/>
            </p:nvSpPr>
            <p:spPr>
              <a:xfrm>
                <a:off x="7692828" y="2792305"/>
                <a:ext cx="27861" cy="40266"/>
              </a:xfrm>
              <a:custGeom>
                <a:avLst/>
                <a:gdLst>
                  <a:gd name="connsiteX0" fmla="*/ 11864 w 27861"/>
                  <a:gd name="connsiteY0" fmla="*/ 39 h 40266"/>
                  <a:gd name="connsiteX1" fmla="*/ 14808 w 27861"/>
                  <a:gd name="connsiteY1" fmla="*/ 40233 h 40266"/>
                  <a:gd name="connsiteX2" fmla="*/ 11864 w 27861"/>
                  <a:gd name="connsiteY2" fmla="*/ 39 h 40266"/>
                </a:gdLst>
                <a:ahLst/>
                <a:cxnLst>
                  <a:cxn ang="0">
                    <a:pos x="connsiteX0" y="connsiteY0"/>
                  </a:cxn>
                  <a:cxn ang="0">
                    <a:pos x="connsiteX1" y="connsiteY1"/>
                  </a:cxn>
                  <a:cxn ang="0">
                    <a:pos x="connsiteX2" y="connsiteY2"/>
                  </a:cxn>
                </a:cxnLst>
                <a:rect l="l" t="t" r="r" b="b"/>
                <a:pathLst>
                  <a:path w="27861" h="40266">
                    <a:moveTo>
                      <a:pt x="11864" y="39"/>
                    </a:moveTo>
                    <a:cubicBezTo>
                      <a:pt x="31904" y="-1433"/>
                      <a:pt x="33376" y="38874"/>
                      <a:pt x="14808" y="40233"/>
                    </a:cubicBezTo>
                    <a:cubicBezTo>
                      <a:pt x="-3761" y="41592"/>
                      <a:pt x="-5006" y="1511"/>
                      <a:pt x="11864" y="39"/>
                    </a:cubicBezTo>
                    <a:close/>
                  </a:path>
                </a:pathLst>
              </a:custGeom>
              <a:solidFill>
                <a:srgbClr val="263238"/>
              </a:solidFill>
              <a:ln w="11316" cap="flat">
                <a:noFill/>
                <a:prstDash val="solid"/>
                <a:miter/>
              </a:ln>
            </p:spPr>
            <p:txBody>
              <a:bodyPr rtlCol="0" anchor="ctr"/>
              <a:lstStyle/>
              <a:p>
                <a:endParaRPr lang="zh-CN" altLang="en-US"/>
              </a:p>
            </p:txBody>
          </p:sp>
          <p:sp>
            <p:nvSpPr>
              <p:cNvPr id="112" name="任意多边形: 形状 111">
                <a:extLst>
                  <a:ext uri="{FF2B5EF4-FFF2-40B4-BE49-F238E27FC236}">
                    <a16:creationId xmlns:a16="http://schemas.microsoft.com/office/drawing/2014/main" id="{B422B23A-AF75-E6A9-B70D-99A0892A6059}"/>
                  </a:ext>
                </a:extLst>
              </p:cNvPr>
              <p:cNvSpPr/>
              <p:nvPr/>
            </p:nvSpPr>
            <p:spPr>
              <a:xfrm>
                <a:off x="7593800" y="2757688"/>
                <a:ext cx="36400" cy="20292"/>
              </a:xfrm>
              <a:custGeom>
                <a:avLst/>
                <a:gdLst>
                  <a:gd name="connsiteX0" fmla="*/ 5935 w 36400"/>
                  <a:gd name="connsiteY0" fmla="*/ 16881 h 20292"/>
                  <a:gd name="connsiteX1" fmla="*/ 19182 w 36400"/>
                  <a:gd name="connsiteY1" fmla="*/ 19146 h 20292"/>
                  <a:gd name="connsiteX2" fmla="*/ 32995 w 36400"/>
                  <a:gd name="connsiteY2" fmla="*/ 19146 h 20292"/>
                  <a:gd name="connsiteX3" fmla="*/ 36165 w 36400"/>
                  <a:gd name="connsiteY3" fmla="*/ 11334 h 20292"/>
                  <a:gd name="connsiteX4" fmla="*/ 21786 w 36400"/>
                  <a:gd name="connsiteY4" fmla="*/ 691 h 20292"/>
                  <a:gd name="connsiteX5" fmla="*/ 3784 w 36400"/>
                  <a:gd name="connsiteY5" fmla="*/ 3069 h 20292"/>
                  <a:gd name="connsiteX6" fmla="*/ 976 w 36400"/>
                  <a:gd name="connsiteY6" fmla="*/ 13258 h 20292"/>
                  <a:gd name="connsiteX7" fmla="*/ 5935 w 36400"/>
                  <a:gd name="connsiteY7" fmla="*/ 16881 h 2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00" h="20292">
                    <a:moveTo>
                      <a:pt x="5935" y="16881"/>
                    </a:moveTo>
                    <a:cubicBezTo>
                      <a:pt x="10305" y="17866"/>
                      <a:pt x="14732" y="18625"/>
                      <a:pt x="19182" y="19146"/>
                    </a:cubicBezTo>
                    <a:cubicBezTo>
                      <a:pt x="23654" y="20674"/>
                      <a:pt x="28523" y="20674"/>
                      <a:pt x="32995" y="19146"/>
                    </a:cubicBezTo>
                    <a:cubicBezTo>
                      <a:pt x="35667" y="17538"/>
                      <a:pt x="36969" y="14357"/>
                      <a:pt x="36165" y="11334"/>
                    </a:cubicBezTo>
                    <a:cubicBezTo>
                      <a:pt x="33754" y="5367"/>
                      <a:pt x="28206" y="1246"/>
                      <a:pt x="21786" y="691"/>
                    </a:cubicBezTo>
                    <a:cubicBezTo>
                      <a:pt x="15695" y="-759"/>
                      <a:pt x="9286" y="91"/>
                      <a:pt x="3784" y="3069"/>
                    </a:cubicBezTo>
                    <a:cubicBezTo>
                      <a:pt x="195" y="5106"/>
                      <a:pt x="-1062" y="9669"/>
                      <a:pt x="976" y="13258"/>
                    </a:cubicBezTo>
                    <a:cubicBezTo>
                      <a:pt x="2029" y="15115"/>
                      <a:pt x="3840" y="16440"/>
                      <a:pt x="5935" y="16881"/>
                    </a:cubicBezTo>
                    <a:close/>
                  </a:path>
                </a:pathLst>
              </a:custGeom>
              <a:solidFill>
                <a:srgbClr val="263238"/>
              </a:solidFill>
              <a:ln w="11316" cap="flat">
                <a:noFill/>
                <a:prstDash val="solid"/>
                <a:miter/>
              </a:ln>
            </p:spPr>
            <p:txBody>
              <a:bodyPr rtlCol="0" anchor="ctr"/>
              <a:lstStyle/>
              <a:p>
                <a:endParaRPr lang="zh-CN" altLang="en-US"/>
              </a:p>
            </p:txBody>
          </p:sp>
          <p:sp>
            <p:nvSpPr>
              <p:cNvPr id="113" name="任意多边形: 形状 112">
                <a:extLst>
                  <a:ext uri="{FF2B5EF4-FFF2-40B4-BE49-F238E27FC236}">
                    <a16:creationId xmlns:a16="http://schemas.microsoft.com/office/drawing/2014/main" id="{62A641C9-2924-5043-FE64-2CBD7BD23DD2}"/>
                  </a:ext>
                </a:extLst>
              </p:cNvPr>
              <p:cNvSpPr/>
              <p:nvPr/>
            </p:nvSpPr>
            <p:spPr>
              <a:xfrm>
                <a:off x="7691247" y="2744577"/>
                <a:ext cx="35758" cy="20978"/>
              </a:xfrm>
              <a:custGeom>
                <a:avLst/>
                <a:gdLst>
                  <a:gd name="connsiteX0" fmla="*/ 27598 w 35758"/>
                  <a:gd name="connsiteY0" fmla="*/ 20934 h 20978"/>
                  <a:gd name="connsiteX1" fmla="*/ 14464 w 35758"/>
                  <a:gd name="connsiteY1" fmla="*/ 18443 h 20978"/>
                  <a:gd name="connsiteX2" fmla="*/ 1444 w 35758"/>
                  <a:gd name="connsiteY2" fmla="*/ 13461 h 20978"/>
                  <a:gd name="connsiteX3" fmla="*/ 1444 w 35758"/>
                  <a:gd name="connsiteY3" fmla="*/ 5083 h 20978"/>
                  <a:gd name="connsiteX4" fmla="*/ 18200 w 35758"/>
                  <a:gd name="connsiteY4" fmla="*/ 667 h 20978"/>
                  <a:gd name="connsiteX5" fmla="*/ 34164 w 35758"/>
                  <a:gd name="connsiteY5" fmla="*/ 9046 h 20978"/>
                  <a:gd name="connsiteX6" fmla="*/ 32976 w 35758"/>
                  <a:gd name="connsiteY6" fmla="*/ 19383 h 20978"/>
                  <a:gd name="connsiteX7" fmla="*/ 27598 w 35758"/>
                  <a:gd name="connsiteY7" fmla="*/ 20934 h 20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758" h="20978">
                    <a:moveTo>
                      <a:pt x="27598" y="20934"/>
                    </a:moveTo>
                    <a:cubicBezTo>
                      <a:pt x="23182" y="20334"/>
                      <a:pt x="18800" y="19507"/>
                      <a:pt x="14464" y="18443"/>
                    </a:cubicBezTo>
                    <a:cubicBezTo>
                      <a:pt x="9686" y="18273"/>
                      <a:pt x="5112" y="16518"/>
                      <a:pt x="1444" y="13461"/>
                    </a:cubicBezTo>
                    <a:cubicBezTo>
                      <a:pt x="-481" y="11005"/>
                      <a:pt x="-481" y="7540"/>
                      <a:pt x="1444" y="5083"/>
                    </a:cubicBezTo>
                    <a:cubicBezTo>
                      <a:pt x="5791" y="634"/>
                      <a:pt x="12222" y="-1065"/>
                      <a:pt x="18200" y="667"/>
                    </a:cubicBezTo>
                    <a:cubicBezTo>
                      <a:pt x="24394" y="1313"/>
                      <a:pt x="30111" y="4313"/>
                      <a:pt x="34164" y="9046"/>
                    </a:cubicBezTo>
                    <a:cubicBezTo>
                      <a:pt x="36689" y="12227"/>
                      <a:pt x="36157" y="16858"/>
                      <a:pt x="32976" y="19383"/>
                    </a:cubicBezTo>
                    <a:cubicBezTo>
                      <a:pt x="31459" y="20583"/>
                      <a:pt x="29522" y="21149"/>
                      <a:pt x="27598" y="20934"/>
                    </a:cubicBezTo>
                    <a:close/>
                  </a:path>
                </a:pathLst>
              </a:custGeom>
              <a:solidFill>
                <a:srgbClr val="263238"/>
              </a:solidFill>
              <a:ln w="11316" cap="flat">
                <a:noFill/>
                <a:prstDash val="solid"/>
                <a:miter/>
              </a:ln>
            </p:spPr>
            <p:txBody>
              <a:bodyPr rtlCol="0" anchor="ctr"/>
              <a:lstStyle/>
              <a:p>
                <a:endParaRPr lang="zh-CN" altLang="en-US"/>
              </a:p>
            </p:txBody>
          </p:sp>
          <p:sp>
            <p:nvSpPr>
              <p:cNvPr id="114" name="任意多边形: 形状 113">
                <a:extLst>
                  <a:ext uri="{FF2B5EF4-FFF2-40B4-BE49-F238E27FC236}">
                    <a16:creationId xmlns:a16="http://schemas.microsoft.com/office/drawing/2014/main" id="{92676B52-A01F-13C6-7FDC-1CEB323D7215}"/>
                  </a:ext>
                </a:extLst>
              </p:cNvPr>
              <p:cNvSpPr/>
              <p:nvPr/>
            </p:nvSpPr>
            <p:spPr>
              <a:xfrm>
                <a:off x="7616637" y="2903541"/>
                <a:ext cx="24273" cy="14685"/>
              </a:xfrm>
              <a:custGeom>
                <a:avLst/>
                <a:gdLst>
                  <a:gd name="connsiteX0" fmla="*/ 1667 w 24273"/>
                  <a:gd name="connsiteY0" fmla="*/ 327 h 14685"/>
                  <a:gd name="connsiteX1" fmla="*/ 10159 w 24273"/>
                  <a:gd name="connsiteY1" fmla="*/ 9950 h 14685"/>
                  <a:gd name="connsiteX2" fmla="*/ 23972 w 24273"/>
                  <a:gd name="connsiteY2" fmla="*/ 9950 h 14685"/>
                  <a:gd name="connsiteX3" fmla="*/ 23972 w 24273"/>
                  <a:gd name="connsiteY3" fmla="*/ 10630 h 14685"/>
                  <a:gd name="connsiteX4" fmla="*/ 6988 w 24273"/>
                  <a:gd name="connsiteY4" fmla="*/ 13574 h 14685"/>
                  <a:gd name="connsiteX5" fmla="*/ 82 w 24273"/>
                  <a:gd name="connsiteY5" fmla="*/ 440 h 14685"/>
                  <a:gd name="connsiteX6" fmla="*/ 1667 w 24273"/>
                  <a:gd name="connsiteY6" fmla="*/ 327 h 1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73" h="14685">
                    <a:moveTo>
                      <a:pt x="1667" y="327"/>
                    </a:moveTo>
                    <a:cubicBezTo>
                      <a:pt x="3931" y="3837"/>
                      <a:pt x="5856" y="8479"/>
                      <a:pt x="10159" y="9950"/>
                    </a:cubicBezTo>
                    <a:cubicBezTo>
                      <a:pt x="14710" y="10902"/>
                      <a:pt x="19420" y="10902"/>
                      <a:pt x="23972" y="9950"/>
                    </a:cubicBezTo>
                    <a:cubicBezTo>
                      <a:pt x="23972" y="9950"/>
                      <a:pt x="24651" y="9950"/>
                      <a:pt x="23972" y="10630"/>
                    </a:cubicBezTo>
                    <a:cubicBezTo>
                      <a:pt x="19273" y="14649"/>
                      <a:pt x="12763" y="15781"/>
                      <a:pt x="6988" y="13574"/>
                    </a:cubicBezTo>
                    <a:cubicBezTo>
                      <a:pt x="2222" y="11015"/>
                      <a:pt x="-518" y="5818"/>
                      <a:pt x="82" y="440"/>
                    </a:cubicBezTo>
                    <a:cubicBezTo>
                      <a:pt x="422" y="-126"/>
                      <a:pt x="1327" y="-126"/>
                      <a:pt x="1667" y="327"/>
                    </a:cubicBezTo>
                    <a:close/>
                  </a:path>
                </a:pathLst>
              </a:custGeom>
              <a:solidFill>
                <a:srgbClr val="263238"/>
              </a:solidFill>
              <a:ln w="11316" cap="flat">
                <a:noFill/>
                <a:prstDash val="solid"/>
                <a:miter/>
              </a:ln>
            </p:spPr>
            <p:txBody>
              <a:bodyPr rtlCol="0" anchor="ctr"/>
              <a:lstStyle/>
              <a:p>
                <a:endParaRPr lang="zh-CN" altLang="en-US"/>
              </a:p>
            </p:txBody>
          </p:sp>
          <p:sp>
            <p:nvSpPr>
              <p:cNvPr id="115" name="任意多边形: 形状 114">
                <a:extLst>
                  <a:ext uri="{FF2B5EF4-FFF2-40B4-BE49-F238E27FC236}">
                    <a16:creationId xmlns:a16="http://schemas.microsoft.com/office/drawing/2014/main" id="{63E2386A-D845-5F19-54FD-5D9B9B749C36}"/>
                  </a:ext>
                </a:extLst>
              </p:cNvPr>
              <p:cNvSpPr/>
              <p:nvPr/>
            </p:nvSpPr>
            <p:spPr>
              <a:xfrm>
                <a:off x="7629513" y="2787034"/>
                <a:ext cx="63630" cy="102148"/>
              </a:xfrm>
              <a:custGeom>
                <a:avLst/>
                <a:gdLst>
                  <a:gd name="connsiteX0" fmla="*/ 42684 w 63630"/>
                  <a:gd name="connsiteY0" fmla="*/ 73243 h 102148"/>
                  <a:gd name="connsiteX1" fmla="*/ 44949 w 63630"/>
                  <a:gd name="connsiteY1" fmla="*/ 100303 h 102148"/>
                  <a:gd name="connsiteX2" fmla="*/ 39854 w 63630"/>
                  <a:gd name="connsiteY2" fmla="*/ 101549 h 102148"/>
                  <a:gd name="connsiteX3" fmla="*/ 39854 w 63630"/>
                  <a:gd name="connsiteY3" fmla="*/ 101549 h 102148"/>
                  <a:gd name="connsiteX4" fmla="*/ 0 w 63630"/>
                  <a:gd name="connsiteY4" fmla="*/ 85811 h 102148"/>
                  <a:gd name="connsiteX5" fmla="*/ 1359 w 63630"/>
                  <a:gd name="connsiteY5" fmla="*/ 84679 h 102148"/>
                  <a:gd name="connsiteX6" fmla="*/ 38835 w 63630"/>
                  <a:gd name="connsiteY6" fmla="*/ 96001 h 102148"/>
                  <a:gd name="connsiteX7" fmla="*/ 35099 w 63630"/>
                  <a:gd name="connsiteY7" fmla="*/ 64525 h 102148"/>
                  <a:gd name="connsiteX8" fmla="*/ 54799 w 63630"/>
                  <a:gd name="connsiteY8" fmla="*/ 69167 h 102148"/>
                  <a:gd name="connsiteX9" fmla="*/ 45968 w 63630"/>
                  <a:gd name="connsiteY9" fmla="*/ 1235 h 102148"/>
                  <a:gd name="connsiteX10" fmla="*/ 48232 w 63630"/>
                  <a:gd name="connsiteY10" fmla="*/ 1235 h 102148"/>
                  <a:gd name="connsiteX11" fmla="*/ 63630 w 63630"/>
                  <a:gd name="connsiteY11" fmla="*/ 76980 h 102148"/>
                  <a:gd name="connsiteX12" fmla="*/ 42684 w 63630"/>
                  <a:gd name="connsiteY12" fmla="*/ 73243 h 10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630" h="102148">
                    <a:moveTo>
                      <a:pt x="42684" y="73243"/>
                    </a:moveTo>
                    <a:cubicBezTo>
                      <a:pt x="42684" y="73243"/>
                      <a:pt x="45062" y="91585"/>
                      <a:pt x="44949" y="100303"/>
                    </a:cubicBezTo>
                    <a:cubicBezTo>
                      <a:pt x="44949" y="101096"/>
                      <a:pt x="42798" y="101435"/>
                      <a:pt x="39854" y="101549"/>
                    </a:cubicBezTo>
                    <a:lnTo>
                      <a:pt x="39854" y="101549"/>
                    </a:lnTo>
                    <a:cubicBezTo>
                      <a:pt x="24671" y="104164"/>
                      <a:pt x="9295" y="98095"/>
                      <a:pt x="0" y="85811"/>
                    </a:cubicBezTo>
                    <a:cubicBezTo>
                      <a:pt x="0" y="85018"/>
                      <a:pt x="566" y="84113"/>
                      <a:pt x="1359" y="84679"/>
                    </a:cubicBezTo>
                    <a:cubicBezTo>
                      <a:pt x="12296" y="92412"/>
                      <a:pt x="25441" y="96386"/>
                      <a:pt x="38835" y="96001"/>
                    </a:cubicBezTo>
                    <a:cubicBezTo>
                      <a:pt x="39514" y="93623"/>
                      <a:pt x="33740" y="64299"/>
                      <a:pt x="35099" y="64525"/>
                    </a:cubicBezTo>
                    <a:cubicBezTo>
                      <a:pt x="40873" y="65544"/>
                      <a:pt x="51063" y="68262"/>
                      <a:pt x="54799" y="69167"/>
                    </a:cubicBezTo>
                    <a:cubicBezTo>
                      <a:pt x="53554" y="57166"/>
                      <a:pt x="48232" y="23879"/>
                      <a:pt x="45968" y="1235"/>
                    </a:cubicBezTo>
                    <a:cubicBezTo>
                      <a:pt x="45968" y="-237"/>
                      <a:pt x="48006" y="-577"/>
                      <a:pt x="48232" y="1235"/>
                    </a:cubicBezTo>
                    <a:cubicBezTo>
                      <a:pt x="55037" y="26121"/>
                      <a:pt x="60177" y="51414"/>
                      <a:pt x="63630" y="76980"/>
                    </a:cubicBezTo>
                    <a:cubicBezTo>
                      <a:pt x="63517" y="78678"/>
                      <a:pt x="46194" y="74942"/>
                      <a:pt x="42684" y="73243"/>
                    </a:cubicBezTo>
                    <a:close/>
                  </a:path>
                </a:pathLst>
              </a:custGeom>
              <a:solidFill>
                <a:srgbClr val="263238"/>
              </a:solidFill>
              <a:ln w="11316" cap="flat">
                <a:noFill/>
                <a:prstDash val="solid"/>
                <a:miter/>
              </a:ln>
            </p:spPr>
            <p:txBody>
              <a:bodyPr rtlCol="0" anchor="ctr"/>
              <a:lstStyle/>
              <a:p>
                <a:endParaRPr lang="zh-CN" altLang="en-US"/>
              </a:p>
            </p:txBody>
          </p:sp>
          <p:sp>
            <p:nvSpPr>
              <p:cNvPr id="116" name="任意多边形: 形状 115">
                <a:extLst>
                  <a:ext uri="{FF2B5EF4-FFF2-40B4-BE49-F238E27FC236}">
                    <a16:creationId xmlns:a16="http://schemas.microsoft.com/office/drawing/2014/main" id="{82B7D7A8-C672-4C94-F5B6-611AAE3D6BFA}"/>
                  </a:ext>
                </a:extLst>
              </p:cNvPr>
              <p:cNvSpPr/>
              <p:nvPr/>
            </p:nvSpPr>
            <p:spPr>
              <a:xfrm>
                <a:off x="7624971" y="2872166"/>
                <a:ext cx="43036" cy="31546"/>
              </a:xfrm>
              <a:custGeom>
                <a:avLst/>
                <a:gdLst>
                  <a:gd name="connsiteX0" fmla="*/ 43037 w 43036"/>
                  <a:gd name="connsiteY0" fmla="*/ 12115 h 31546"/>
                  <a:gd name="connsiteX1" fmla="*/ 24129 w 43036"/>
                  <a:gd name="connsiteY1" fmla="*/ 29324 h 31546"/>
                  <a:gd name="connsiteX2" fmla="*/ 10429 w 43036"/>
                  <a:gd name="connsiteY2" fmla="*/ 31249 h 31546"/>
                  <a:gd name="connsiteX3" fmla="*/ 466 w 43036"/>
                  <a:gd name="connsiteY3" fmla="*/ 12341 h 31546"/>
                  <a:gd name="connsiteX4" fmla="*/ 4089 w 43036"/>
                  <a:gd name="connsiteY4" fmla="*/ 0 h 31546"/>
                  <a:gd name="connsiteX5" fmla="*/ 43037 w 43036"/>
                  <a:gd name="connsiteY5" fmla="*/ 12115 h 31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6" h="31546">
                    <a:moveTo>
                      <a:pt x="43037" y="12115"/>
                    </a:moveTo>
                    <a:cubicBezTo>
                      <a:pt x="38304" y="19372"/>
                      <a:pt x="31794" y="25294"/>
                      <a:pt x="24129" y="29324"/>
                    </a:cubicBezTo>
                    <a:cubicBezTo>
                      <a:pt x="19860" y="31328"/>
                      <a:pt x="15083" y="31996"/>
                      <a:pt x="10429" y="31249"/>
                    </a:cubicBezTo>
                    <a:cubicBezTo>
                      <a:pt x="239" y="29437"/>
                      <a:pt x="-893" y="19927"/>
                      <a:pt x="466" y="12341"/>
                    </a:cubicBezTo>
                    <a:cubicBezTo>
                      <a:pt x="1179" y="8095"/>
                      <a:pt x="2390" y="3951"/>
                      <a:pt x="4089" y="0"/>
                    </a:cubicBezTo>
                    <a:cubicBezTo>
                      <a:pt x="15445" y="8095"/>
                      <a:pt x="29088" y="12341"/>
                      <a:pt x="43037" y="12115"/>
                    </a:cubicBezTo>
                    <a:close/>
                  </a:path>
                </a:pathLst>
              </a:custGeom>
              <a:solidFill>
                <a:srgbClr val="263238"/>
              </a:solidFill>
              <a:ln w="11316" cap="flat">
                <a:noFill/>
                <a:prstDash val="solid"/>
                <a:miter/>
              </a:ln>
            </p:spPr>
            <p:txBody>
              <a:bodyPr rtlCol="0" anchor="ctr"/>
              <a:lstStyle/>
              <a:p>
                <a:endParaRPr lang="zh-CN" altLang="en-US"/>
              </a:p>
            </p:txBody>
          </p:sp>
          <p:sp>
            <p:nvSpPr>
              <p:cNvPr id="117" name="任意多边形: 形状 116">
                <a:extLst>
                  <a:ext uri="{FF2B5EF4-FFF2-40B4-BE49-F238E27FC236}">
                    <a16:creationId xmlns:a16="http://schemas.microsoft.com/office/drawing/2014/main" id="{5DAF0D0C-E338-5975-E66E-09BC51798533}"/>
                  </a:ext>
                </a:extLst>
              </p:cNvPr>
              <p:cNvSpPr/>
              <p:nvPr/>
            </p:nvSpPr>
            <p:spPr>
              <a:xfrm>
                <a:off x="7625424" y="2884484"/>
                <a:ext cx="24128" cy="19228"/>
              </a:xfrm>
              <a:custGeom>
                <a:avLst/>
                <a:gdLst>
                  <a:gd name="connsiteX0" fmla="*/ 24129 w 24128"/>
                  <a:gd name="connsiteY0" fmla="*/ 17006 h 19228"/>
                  <a:gd name="connsiteX1" fmla="*/ 10429 w 24128"/>
                  <a:gd name="connsiteY1" fmla="*/ 18931 h 19228"/>
                  <a:gd name="connsiteX2" fmla="*/ 466 w 24128"/>
                  <a:gd name="connsiteY2" fmla="*/ 23 h 19228"/>
                  <a:gd name="connsiteX3" fmla="*/ 24129 w 24128"/>
                  <a:gd name="connsiteY3" fmla="*/ 17006 h 19228"/>
                </a:gdLst>
                <a:ahLst/>
                <a:cxnLst>
                  <a:cxn ang="0">
                    <a:pos x="connsiteX0" y="connsiteY0"/>
                  </a:cxn>
                  <a:cxn ang="0">
                    <a:pos x="connsiteX1" y="connsiteY1"/>
                  </a:cxn>
                  <a:cxn ang="0">
                    <a:pos x="connsiteX2" y="connsiteY2"/>
                  </a:cxn>
                  <a:cxn ang="0">
                    <a:pos x="connsiteX3" y="connsiteY3"/>
                  </a:cxn>
                </a:cxnLst>
                <a:rect l="l" t="t" r="r" b="b"/>
                <a:pathLst>
                  <a:path w="24128" h="19228">
                    <a:moveTo>
                      <a:pt x="24129" y="17006"/>
                    </a:moveTo>
                    <a:cubicBezTo>
                      <a:pt x="19861" y="19010"/>
                      <a:pt x="15083" y="19678"/>
                      <a:pt x="10429" y="18931"/>
                    </a:cubicBezTo>
                    <a:cubicBezTo>
                      <a:pt x="239" y="17119"/>
                      <a:pt x="-893" y="7609"/>
                      <a:pt x="466" y="23"/>
                    </a:cubicBezTo>
                    <a:cubicBezTo>
                      <a:pt x="11324" y="-453"/>
                      <a:pt x="21106" y="6556"/>
                      <a:pt x="24129" y="17006"/>
                    </a:cubicBezTo>
                    <a:close/>
                  </a:path>
                </a:pathLst>
              </a:custGeom>
              <a:solidFill>
                <a:srgbClr val="FF9BBC"/>
              </a:solidFill>
              <a:ln w="11316" cap="flat">
                <a:noFill/>
                <a:prstDash val="solid"/>
                <a:miter/>
              </a:ln>
            </p:spPr>
            <p:txBody>
              <a:bodyPr rtlCol="0" anchor="ctr"/>
              <a:lstStyle/>
              <a:p>
                <a:endParaRPr lang="zh-CN" altLang="en-US"/>
              </a:p>
            </p:txBody>
          </p:sp>
          <p:sp>
            <p:nvSpPr>
              <p:cNvPr id="118" name="任意多边形: 形状 117">
                <a:extLst>
                  <a:ext uri="{FF2B5EF4-FFF2-40B4-BE49-F238E27FC236}">
                    <a16:creationId xmlns:a16="http://schemas.microsoft.com/office/drawing/2014/main" id="{B057B6EE-1474-D851-14C2-2BE1B8D4E2EE}"/>
                  </a:ext>
                </a:extLst>
              </p:cNvPr>
              <p:cNvSpPr/>
              <p:nvPr/>
            </p:nvSpPr>
            <p:spPr>
              <a:xfrm>
                <a:off x="7411809" y="2771800"/>
                <a:ext cx="73346" cy="100934"/>
              </a:xfrm>
              <a:custGeom>
                <a:avLst/>
                <a:gdLst>
                  <a:gd name="connsiteX0" fmla="*/ 65761 w 73346"/>
                  <a:gd name="connsiteY0" fmla="*/ 41490 h 100934"/>
                  <a:gd name="connsiteX1" fmla="*/ 9150 w 73346"/>
                  <a:gd name="connsiteY1" fmla="*/ 1750 h 100934"/>
                  <a:gd name="connsiteX2" fmla="*/ 36324 w 73346"/>
                  <a:gd name="connsiteY2" fmla="*/ 98101 h 100934"/>
                  <a:gd name="connsiteX3" fmla="*/ 72883 w 73346"/>
                  <a:gd name="connsiteY3" fmla="*/ 85737 h 100934"/>
                  <a:gd name="connsiteX4" fmla="*/ 73347 w 73346"/>
                  <a:gd name="connsiteY4" fmla="*/ 84741 h 100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46" h="100934">
                    <a:moveTo>
                      <a:pt x="65761" y="41490"/>
                    </a:moveTo>
                    <a:cubicBezTo>
                      <a:pt x="65761" y="41490"/>
                      <a:pt x="31795" y="-10025"/>
                      <a:pt x="9150" y="1750"/>
                    </a:cubicBezTo>
                    <a:cubicBezTo>
                      <a:pt x="-13494" y="13525"/>
                      <a:pt x="9830" y="87232"/>
                      <a:pt x="36324" y="98101"/>
                    </a:cubicBezTo>
                    <a:cubicBezTo>
                      <a:pt x="49831" y="104781"/>
                      <a:pt x="66203" y="99244"/>
                      <a:pt x="72883" y="85737"/>
                    </a:cubicBezTo>
                    <a:cubicBezTo>
                      <a:pt x="73041" y="85409"/>
                      <a:pt x="73200" y="85080"/>
                      <a:pt x="73347" y="84741"/>
                    </a:cubicBezTo>
                    <a:close/>
                  </a:path>
                </a:pathLst>
              </a:custGeom>
              <a:solidFill>
                <a:srgbClr val="EB9481"/>
              </a:solidFill>
              <a:ln w="11316" cap="flat">
                <a:noFill/>
                <a:prstDash val="solid"/>
                <a:miter/>
              </a:ln>
            </p:spPr>
            <p:txBody>
              <a:bodyPr rtlCol="0" anchor="ctr"/>
              <a:lstStyle/>
              <a:p>
                <a:endParaRPr lang="zh-CN" altLang="en-US"/>
              </a:p>
            </p:txBody>
          </p:sp>
          <p:sp>
            <p:nvSpPr>
              <p:cNvPr id="119" name="任意多边形: 形状 118">
                <a:extLst>
                  <a:ext uri="{FF2B5EF4-FFF2-40B4-BE49-F238E27FC236}">
                    <a16:creationId xmlns:a16="http://schemas.microsoft.com/office/drawing/2014/main" id="{28D1C94D-0FB3-FF7C-8702-324416E85315}"/>
                  </a:ext>
                </a:extLst>
              </p:cNvPr>
              <p:cNvSpPr/>
              <p:nvPr/>
            </p:nvSpPr>
            <p:spPr>
              <a:xfrm>
                <a:off x="7428205" y="2794496"/>
                <a:ext cx="41357" cy="63769"/>
              </a:xfrm>
              <a:custGeom>
                <a:avLst/>
                <a:gdLst>
                  <a:gd name="connsiteX0" fmla="*/ 0 w 41357"/>
                  <a:gd name="connsiteY0" fmla="*/ 0 h 63769"/>
                  <a:gd name="connsiteX1" fmla="*/ 0 w 41357"/>
                  <a:gd name="connsiteY1" fmla="*/ 679 h 63769"/>
                  <a:gd name="connsiteX2" fmla="*/ 33966 w 41357"/>
                  <a:gd name="connsiteY2" fmla="*/ 45062 h 63769"/>
                  <a:gd name="connsiteX3" fmla="*/ 13688 w 41357"/>
                  <a:gd name="connsiteY3" fmla="*/ 38574 h 63769"/>
                  <a:gd name="connsiteX4" fmla="*/ 11322 w 41357"/>
                  <a:gd name="connsiteY4" fmla="*/ 40080 h 63769"/>
                  <a:gd name="connsiteX5" fmla="*/ 11322 w 41357"/>
                  <a:gd name="connsiteY5" fmla="*/ 41213 h 63769"/>
                  <a:gd name="connsiteX6" fmla="*/ 29551 w 41357"/>
                  <a:gd name="connsiteY6" fmla="*/ 47666 h 63769"/>
                  <a:gd name="connsiteX7" fmla="*/ 37929 w 41357"/>
                  <a:gd name="connsiteY7" fmla="*/ 62838 h 63769"/>
                  <a:gd name="connsiteX8" fmla="*/ 41213 w 41357"/>
                  <a:gd name="connsiteY8" fmla="*/ 61819 h 63769"/>
                  <a:gd name="connsiteX9" fmla="*/ 41213 w 41357"/>
                  <a:gd name="connsiteY9" fmla="*/ 61819 h 63769"/>
                  <a:gd name="connsiteX10" fmla="*/ 0 w 41357"/>
                  <a:gd name="connsiteY10" fmla="*/ 0 h 6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357" h="63769">
                    <a:moveTo>
                      <a:pt x="0" y="0"/>
                    </a:moveTo>
                    <a:lnTo>
                      <a:pt x="0" y="679"/>
                    </a:lnTo>
                    <a:cubicBezTo>
                      <a:pt x="17085" y="10009"/>
                      <a:pt x="29426" y="26131"/>
                      <a:pt x="33966" y="45062"/>
                    </a:cubicBezTo>
                    <a:cubicBezTo>
                      <a:pt x="30162" y="37669"/>
                      <a:pt x="21082" y="34759"/>
                      <a:pt x="13688" y="38574"/>
                    </a:cubicBezTo>
                    <a:cubicBezTo>
                      <a:pt x="12851" y="38993"/>
                      <a:pt x="12058" y="39503"/>
                      <a:pt x="11322" y="40080"/>
                    </a:cubicBezTo>
                    <a:cubicBezTo>
                      <a:pt x="11322" y="40080"/>
                      <a:pt x="11322" y="41213"/>
                      <a:pt x="11322" y="41213"/>
                    </a:cubicBezTo>
                    <a:cubicBezTo>
                      <a:pt x="18149" y="39254"/>
                      <a:pt x="25475" y="41847"/>
                      <a:pt x="29551" y="47666"/>
                    </a:cubicBezTo>
                    <a:cubicBezTo>
                      <a:pt x="32868" y="52410"/>
                      <a:pt x="35676" y="57505"/>
                      <a:pt x="37929" y="62838"/>
                    </a:cubicBezTo>
                    <a:cubicBezTo>
                      <a:pt x="38722" y="64536"/>
                      <a:pt x="41779" y="63744"/>
                      <a:pt x="41213" y="61819"/>
                    </a:cubicBezTo>
                    <a:lnTo>
                      <a:pt x="41213" y="61819"/>
                    </a:lnTo>
                    <a:cubicBezTo>
                      <a:pt x="43137" y="37476"/>
                      <a:pt x="25701" y="3283"/>
                      <a:pt x="0" y="0"/>
                    </a:cubicBezTo>
                    <a:close/>
                  </a:path>
                </a:pathLst>
              </a:custGeom>
              <a:solidFill>
                <a:srgbClr val="263238"/>
              </a:solidFill>
              <a:ln w="11316" cap="flat">
                <a:noFill/>
                <a:prstDash val="solid"/>
                <a:miter/>
              </a:ln>
            </p:spPr>
            <p:txBody>
              <a:bodyPr rtlCol="0" anchor="ctr"/>
              <a:lstStyle/>
              <a:p>
                <a:endParaRPr lang="zh-CN" altLang="en-US"/>
              </a:p>
            </p:txBody>
          </p:sp>
          <p:sp>
            <p:nvSpPr>
              <p:cNvPr id="120" name="任意多边形: 形状 119">
                <a:extLst>
                  <a:ext uri="{FF2B5EF4-FFF2-40B4-BE49-F238E27FC236}">
                    <a16:creationId xmlns:a16="http://schemas.microsoft.com/office/drawing/2014/main" id="{F4FEBD8F-9616-019B-6DDC-5521E8F415F8}"/>
                  </a:ext>
                </a:extLst>
              </p:cNvPr>
              <p:cNvSpPr/>
              <p:nvPr/>
            </p:nvSpPr>
            <p:spPr>
              <a:xfrm>
                <a:off x="7108666" y="3004680"/>
                <a:ext cx="376219" cy="579012"/>
              </a:xfrm>
              <a:custGeom>
                <a:avLst/>
                <a:gdLst>
                  <a:gd name="connsiteX0" fmla="*/ 303122 w 376219"/>
                  <a:gd name="connsiteY0" fmla="*/ 22599 h 579012"/>
                  <a:gd name="connsiteX1" fmla="*/ 29 w 376219"/>
                  <a:gd name="connsiteY1" fmla="*/ 470389 h 579012"/>
                  <a:gd name="connsiteX2" fmla="*/ 116760 w 376219"/>
                  <a:gd name="connsiteY2" fmla="*/ 566400 h 579012"/>
                  <a:gd name="connsiteX3" fmla="*/ 368451 w 376219"/>
                  <a:gd name="connsiteY3" fmla="*/ 88154 h 579012"/>
                  <a:gd name="connsiteX4" fmla="*/ 303122 w 376219"/>
                  <a:gd name="connsiteY4" fmla="*/ 22599 h 579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19" h="579012">
                    <a:moveTo>
                      <a:pt x="303122" y="22599"/>
                    </a:moveTo>
                    <a:cubicBezTo>
                      <a:pt x="217074" y="93362"/>
                      <a:pt x="1840" y="382982"/>
                      <a:pt x="29" y="470389"/>
                    </a:cubicBezTo>
                    <a:cubicBezTo>
                      <a:pt x="-1783" y="557796"/>
                      <a:pt x="82341" y="602631"/>
                      <a:pt x="116760" y="566400"/>
                    </a:cubicBezTo>
                    <a:cubicBezTo>
                      <a:pt x="151179" y="530170"/>
                      <a:pt x="347505" y="157106"/>
                      <a:pt x="368451" y="88154"/>
                    </a:cubicBezTo>
                    <a:cubicBezTo>
                      <a:pt x="389397" y="19202"/>
                      <a:pt x="368111" y="-31181"/>
                      <a:pt x="303122" y="22599"/>
                    </a:cubicBezTo>
                    <a:close/>
                  </a:path>
                </a:pathLst>
              </a:custGeom>
              <a:solidFill>
                <a:srgbClr val="EB9481"/>
              </a:solidFill>
              <a:ln w="11316" cap="flat">
                <a:noFill/>
                <a:prstDash val="solid"/>
                <a:miter/>
              </a:ln>
            </p:spPr>
            <p:txBody>
              <a:bodyPr rtlCol="0" anchor="ctr"/>
              <a:lstStyle/>
              <a:p>
                <a:endParaRPr lang="zh-CN" altLang="en-US"/>
              </a:p>
            </p:txBody>
          </p:sp>
          <p:sp>
            <p:nvSpPr>
              <p:cNvPr id="121" name="任意多边形: 形状 120">
                <a:extLst>
                  <a:ext uri="{FF2B5EF4-FFF2-40B4-BE49-F238E27FC236}">
                    <a16:creationId xmlns:a16="http://schemas.microsoft.com/office/drawing/2014/main" id="{878EBDB1-7D3A-FC22-19FF-9A83612E3DDB}"/>
                  </a:ext>
                </a:extLst>
              </p:cNvPr>
              <p:cNvSpPr/>
              <p:nvPr/>
            </p:nvSpPr>
            <p:spPr>
              <a:xfrm>
                <a:off x="7195875" y="2993731"/>
                <a:ext cx="303432" cy="374003"/>
              </a:xfrm>
              <a:custGeom>
                <a:avLst/>
                <a:gdLst>
                  <a:gd name="connsiteX0" fmla="*/ 212290 w 303432"/>
                  <a:gd name="connsiteY0" fmla="*/ 374004 h 374003"/>
                  <a:gd name="connsiteX1" fmla="*/ 182965 w 303432"/>
                  <a:gd name="connsiteY1" fmla="*/ 360191 h 374003"/>
                  <a:gd name="connsiteX2" fmla="*/ 0 w 303432"/>
                  <a:gd name="connsiteY2" fmla="*/ 274143 h 374003"/>
                  <a:gd name="connsiteX3" fmla="*/ 174587 w 303432"/>
                  <a:gd name="connsiteY3" fmla="*/ 61513 h 374003"/>
                  <a:gd name="connsiteX4" fmla="*/ 302188 w 303432"/>
                  <a:gd name="connsiteY4" fmla="*/ 30377 h 374003"/>
                  <a:gd name="connsiteX5" fmla="*/ 290073 w 303432"/>
                  <a:gd name="connsiteY5" fmla="*/ 118577 h 374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432" h="374003">
                    <a:moveTo>
                      <a:pt x="212290" y="374004"/>
                    </a:moveTo>
                    <a:lnTo>
                      <a:pt x="182965" y="360191"/>
                    </a:lnTo>
                    <a:lnTo>
                      <a:pt x="0" y="274143"/>
                    </a:lnTo>
                    <a:cubicBezTo>
                      <a:pt x="53554" y="199586"/>
                      <a:pt x="111874" y="128552"/>
                      <a:pt x="174587" y="61513"/>
                    </a:cubicBezTo>
                    <a:cubicBezTo>
                      <a:pt x="240935" y="-6419"/>
                      <a:pt x="293809" y="-20006"/>
                      <a:pt x="302188" y="30377"/>
                    </a:cubicBezTo>
                    <a:cubicBezTo>
                      <a:pt x="305584" y="49851"/>
                      <a:pt x="302188" y="79176"/>
                      <a:pt x="290073" y="118577"/>
                    </a:cubicBezTo>
                    <a:close/>
                  </a:path>
                </a:pathLst>
              </a:custGeom>
              <a:solidFill>
                <a:srgbClr val="263238"/>
              </a:solidFill>
              <a:ln w="11316" cap="flat">
                <a:noFill/>
                <a:prstDash val="solid"/>
                <a:miter/>
              </a:ln>
            </p:spPr>
            <p:txBody>
              <a:bodyPr rtlCol="0" anchor="ctr"/>
              <a:lstStyle/>
              <a:p>
                <a:endParaRPr lang="zh-CN" altLang="en-US"/>
              </a:p>
            </p:txBody>
          </p:sp>
          <p:sp>
            <p:nvSpPr>
              <p:cNvPr id="122" name="任意多边形: 形状 121">
                <a:extLst>
                  <a:ext uri="{FF2B5EF4-FFF2-40B4-BE49-F238E27FC236}">
                    <a16:creationId xmlns:a16="http://schemas.microsoft.com/office/drawing/2014/main" id="{79136339-D9E3-0F57-A560-22323BF0D532}"/>
                  </a:ext>
                </a:extLst>
              </p:cNvPr>
              <p:cNvSpPr/>
              <p:nvPr/>
            </p:nvSpPr>
            <p:spPr>
              <a:xfrm>
                <a:off x="7108360" y="3076323"/>
                <a:ext cx="382529" cy="507336"/>
              </a:xfrm>
              <a:custGeom>
                <a:avLst/>
                <a:gdLst>
                  <a:gd name="connsiteX0" fmla="*/ 117066 w 382529"/>
                  <a:gd name="connsiteY0" fmla="*/ 494758 h 507336"/>
                  <a:gd name="connsiteX1" fmla="*/ 335 w 382529"/>
                  <a:gd name="connsiteY1" fmla="*/ 398746 h 507336"/>
                  <a:gd name="connsiteX2" fmla="*/ 135181 w 382529"/>
                  <a:gd name="connsiteY2" fmla="*/ 10171 h 507336"/>
                  <a:gd name="connsiteX3" fmla="*/ 382230 w 382529"/>
                  <a:gd name="connsiteY3" fmla="*/ 62705 h 507336"/>
                  <a:gd name="connsiteX4" fmla="*/ 117066 w 382529"/>
                  <a:gd name="connsiteY4" fmla="*/ 494758 h 507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529" h="507336">
                    <a:moveTo>
                      <a:pt x="117066" y="494758"/>
                    </a:moveTo>
                    <a:cubicBezTo>
                      <a:pt x="54001" y="540046"/>
                      <a:pt x="-4987" y="452526"/>
                      <a:pt x="335" y="398746"/>
                    </a:cubicBezTo>
                    <a:cubicBezTo>
                      <a:pt x="12676" y="272391"/>
                      <a:pt x="71324" y="105503"/>
                      <a:pt x="135181" y="10171"/>
                    </a:cubicBezTo>
                    <a:cubicBezTo>
                      <a:pt x="155787" y="-20512"/>
                      <a:pt x="392080" y="24437"/>
                      <a:pt x="382230" y="62705"/>
                    </a:cubicBezTo>
                    <a:cubicBezTo>
                      <a:pt x="371927" y="102672"/>
                      <a:pt x="245119" y="403728"/>
                      <a:pt x="117066" y="494758"/>
                    </a:cubicBezTo>
                    <a:close/>
                  </a:path>
                </a:pathLst>
              </a:custGeom>
              <a:solidFill>
                <a:srgbClr val="EB9481"/>
              </a:solidFill>
              <a:ln w="11316" cap="flat">
                <a:noFill/>
                <a:prstDash val="solid"/>
                <a:miter/>
              </a:ln>
            </p:spPr>
            <p:txBody>
              <a:bodyPr rtlCol="0" anchor="ctr"/>
              <a:lstStyle/>
              <a:p>
                <a:endParaRPr lang="zh-CN" altLang="en-US"/>
              </a:p>
            </p:txBody>
          </p:sp>
          <p:sp>
            <p:nvSpPr>
              <p:cNvPr id="123" name="任意多边形: 形状 122">
                <a:extLst>
                  <a:ext uri="{FF2B5EF4-FFF2-40B4-BE49-F238E27FC236}">
                    <a16:creationId xmlns:a16="http://schemas.microsoft.com/office/drawing/2014/main" id="{C34DCEA1-A007-2281-5943-2E2833D87CA7}"/>
                  </a:ext>
                </a:extLst>
              </p:cNvPr>
              <p:cNvSpPr/>
              <p:nvPr/>
            </p:nvSpPr>
            <p:spPr>
              <a:xfrm>
                <a:off x="7224520" y="2782292"/>
                <a:ext cx="326427" cy="356849"/>
              </a:xfrm>
              <a:custGeom>
                <a:avLst/>
                <a:gdLst>
                  <a:gd name="connsiteX0" fmla="*/ 0 w 326427"/>
                  <a:gd name="connsiteY0" fmla="*/ 335111 h 356849"/>
                  <a:gd name="connsiteX1" fmla="*/ 19587 w 326427"/>
                  <a:gd name="connsiteY1" fmla="*/ 234117 h 356849"/>
                  <a:gd name="connsiteX2" fmla="*/ 256673 w 326427"/>
                  <a:gd name="connsiteY2" fmla="*/ 2693 h 356849"/>
                  <a:gd name="connsiteX3" fmla="*/ 293583 w 326427"/>
                  <a:gd name="connsiteY3" fmla="*/ 53529 h 356849"/>
                  <a:gd name="connsiteX4" fmla="*/ 203685 w 326427"/>
                  <a:gd name="connsiteY4" fmla="*/ 89873 h 356849"/>
                  <a:gd name="connsiteX5" fmla="*/ 287808 w 326427"/>
                  <a:gd name="connsiteY5" fmla="*/ 151239 h 356849"/>
                  <a:gd name="connsiteX6" fmla="*/ 316114 w 326427"/>
                  <a:gd name="connsiteY6" fmla="*/ 259139 h 356849"/>
                  <a:gd name="connsiteX7" fmla="*/ 296300 w 326427"/>
                  <a:gd name="connsiteY7" fmla="*/ 266272 h 356849"/>
                  <a:gd name="connsiteX8" fmla="*/ 266070 w 326427"/>
                  <a:gd name="connsiteY8" fmla="*/ 356849 h 356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427" h="356849">
                    <a:moveTo>
                      <a:pt x="0" y="335111"/>
                    </a:moveTo>
                    <a:cubicBezTo>
                      <a:pt x="8310" y="301812"/>
                      <a:pt x="14843" y="268106"/>
                      <a:pt x="19587" y="234117"/>
                    </a:cubicBezTo>
                    <a:cubicBezTo>
                      <a:pt x="45787" y="116820"/>
                      <a:pt x="138775" y="26050"/>
                      <a:pt x="256673" y="2693"/>
                    </a:cubicBezTo>
                    <a:cubicBezTo>
                      <a:pt x="319963" y="-10554"/>
                      <a:pt x="356873" y="28054"/>
                      <a:pt x="293583" y="53529"/>
                    </a:cubicBezTo>
                    <a:cubicBezTo>
                      <a:pt x="248973" y="71418"/>
                      <a:pt x="216592" y="80023"/>
                      <a:pt x="203685" y="89873"/>
                    </a:cubicBezTo>
                    <a:cubicBezTo>
                      <a:pt x="203685" y="89873"/>
                      <a:pt x="274109" y="110932"/>
                      <a:pt x="287808" y="151239"/>
                    </a:cubicBezTo>
                    <a:cubicBezTo>
                      <a:pt x="299753" y="186496"/>
                      <a:pt x="309219" y="222557"/>
                      <a:pt x="316114" y="259139"/>
                    </a:cubicBezTo>
                    <a:cubicBezTo>
                      <a:pt x="309683" y="261958"/>
                      <a:pt x="303059" y="264347"/>
                      <a:pt x="296300" y="266272"/>
                    </a:cubicBezTo>
                    <a:cubicBezTo>
                      <a:pt x="304531" y="299763"/>
                      <a:pt x="292767" y="335009"/>
                      <a:pt x="266070" y="356849"/>
                    </a:cubicBezTo>
                    <a:close/>
                  </a:path>
                </a:pathLst>
              </a:custGeom>
              <a:solidFill>
                <a:srgbClr val="EB9481"/>
              </a:solidFill>
              <a:ln w="11316" cap="flat">
                <a:noFill/>
                <a:prstDash val="solid"/>
                <a:miter/>
              </a:ln>
            </p:spPr>
            <p:txBody>
              <a:bodyPr rtlCol="0" anchor="ctr"/>
              <a:lstStyle/>
              <a:p>
                <a:endParaRPr lang="zh-CN" altLang="en-US"/>
              </a:p>
            </p:txBody>
          </p:sp>
          <p:sp>
            <p:nvSpPr>
              <p:cNvPr id="124" name="任意多边形: 形状 123">
                <a:extLst>
                  <a:ext uri="{FF2B5EF4-FFF2-40B4-BE49-F238E27FC236}">
                    <a16:creationId xmlns:a16="http://schemas.microsoft.com/office/drawing/2014/main" id="{841CE43D-EAAC-1141-CC94-B363663E2C7E}"/>
                  </a:ext>
                </a:extLst>
              </p:cNvPr>
              <p:cNvSpPr/>
              <p:nvPr/>
            </p:nvSpPr>
            <p:spPr>
              <a:xfrm>
                <a:off x="7262676" y="2855562"/>
                <a:ext cx="351069" cy="225309"/>
              </a:xfrm>
              <a:custGeom>
                <a:avLst/>
                <a:gdLst>
                  <a:gd name="connsiteX0" fmla="*/ 0 w 351069"/>
                  <a:gd name="connsiteY0" fmla="*/ 105935 h 225309"/>
                  <a:gd name="connsiteX1" fmla="*/ 131110 w 351069"/>
                  <a:gd name="connsiteY1" fmla="*/ 25662 h 225309"/>
                  <a:gd name="connsiteX2" fmla="*/ 329134 w 351069"/>
                  <a:gd name="connsiteY2" fmla="*/ 25662 h 225309"/>
                  <a:gd name="connsiteX3" fmla="*/ 294262 w 351069"/>
                  <a:gd name="connsiteY3" fmla="*/ 71969 h 225309"/>
                  <a:gd name="connsiteX4" fmla="*/ 350873 w 351069"/>
                  <a:gd name="connsiteY4" fmla="*/ 104463 h 225309"/>
                  <a:gd name="connsiteX5" fmla="*/ 317925 w 351069"/>
                  <a:gd name="connsiteY5" fmla="*/ 141713 h 225309"/>
                  <a:gd name="connsiteX6" fmla="*/ 347476 w 351069"/>
                  <a:gd name="connsiteY6" fmla="*/ 176246 h 225309"/>
                  <a:gd name="connsiteX7" fmla="*/ 245577 w 351069"/>
                  <a:gd name="connsiteY7" fmla="*/ 225044 h 225309"/>
                  <a:gd name="connsiteX8" fmla="*/ 0 w 351069"/>
                  <a:gd name="connsiteY8" fmla="*/ 105935 h 22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069" h="225309">
                    <a:moveTo>
                      <a:pt x="0" y="105935"/>
                    </a:moveTo>
                    <a:cubicBezTo>
                      <a:pt x="24343" y="86008"/>
                      <a:pt x="76537" y="44683"/>
                      <a:pt x="131110" y="25662"/>
                    </a:cubicBezTo>
                    <a:cubicBezTo>
                      <a:pt x="191684" y="4602"/>
                      <a:pt x="313962" y="-19627"/>
                      <a:pt x="329134" y="25662"/>
                    </a:cubicBezTo>
                    <a:cubicBezTo>
                      <a:pt x="340456" y="58609"/>
                      <a:pt x="294262" y="71969"/>
                      <a:pt x="294262" y="71969"/>
                    </a:cubicBezTo>
                    <a:cubicBezTo>
                      <a:pt x="294262" y="71969"/>
                      <a:pt x="346910" y="71969"/>
                      <a:pt x="350873" y="104463"/>
                    </a:cubicBezTo>
                    <a:cubicBezTo>
                      <a:pt x="354043" y="133561"/>
                      <a:pt x="317925" y="141713"/>
                      <a:pt x="317925" y="141713"/>
                    </a:cubicBezTo>
                    <a:cubicBezTo>
                      <a:pt x="317925" y="141713"/>
                      <a:pt x="349854" y="147601"/>
                      <a:pt x="347476" y="176246"/>
                    </a:cubicBezTo>
                    <a:cubicBezTo>
                      <a:pt x="344759" y="210212"/>
                      <a:pt x="278298" y="192663"/>
                      <a:pt x="245577" y="225044"/>
                    </a:cubicBezTo>
                    <a:cubicBezTo>
                      <a:pt x="237538" y="231837"/>
                      <a:pt x="0" y="105935"/>
                      <a:pt x="0" y="105935"/>
                    </a:cubicBezTo>
                    <a:close/>
                  </a:path>
                </a:pathLst>
              </a:custGeom>
              <a:solidFill>
                <a:srgbClr val="EB9481"/>
              </a:solidFill>
              <a:ln w="11316" cap="flat">
                <a:noFill/>
                <a:prstDash val="solid"/>
                <a:miter/>
              </a:ln>
            </p:spPr>
            <p:txBody>
              <a:bodyPr rtlCol="0" anchor="ctr"/>
              <a:lstStyle/>
              <a:p>
                <a:endParaRPr lang="zh-CN" altLang="en-US"/>
              </a:p>
            </p:txBody>
          </p:sp>
          <p:sp>
            <p:nvSpPr>
              <p:cNvPr id="125" name="任意多边形: 形状 124">
                <a:extLst>
                  <a:ext uri="{FF2B5EF4-FFF2-40B4-BE49-F238E27FC236}">
                    <a16:creationId xmlns:a16="http://schemas.microsoft.com/office/drawing/2014/main" id="{BA2D1A51-3C6D-11F8-6F69-AAD02756328C}"/>
                  </a:ext>
                </a:extLst>
              </p:cNvPr>
              <p:cNvSpPr/>
              <p:nvPr/>
            </p:nvSpPr>
            <p:spPr>
              <a:xfrm>
                <a:off x="7405271" y="2923299"/>
                <a:ext cx="151943" cy="26310"/>
              </a:xfrm>
              <a:custGeom>
                <a:avLst/>
                <a:gdLst>
                  <a:gd name="connsiteX0" fmla="*/ 63 w 151943"/>
                  <a:gd name="connsiteY0" fmla="*/ 25631 h 26310"/>
                  <a:gd name="connsiteX1" fmla="*/ 150648 w 151943"/>
                  <a:gd name="connsiteY1" fmla="*/ 2987 h 26310"/>
                  <a:gd name="connsiteX2" fmla="*/ 151214 w 151943"/>
                  <a:gd name="connsiteY2" fmla="*/ 4345 h 26310"/>
                  <a:gd name="connsiteX3" fmla="*/ 290 w 151943"/>
                  <a:gd name="connsiteY3" fmla="*/ 26310 h 26310"/>
                  <a:gd name="connsiteX4" fmla="*/ 63 w 151943"/>
                  <a:gd name="connsiteY4" fmla="*/ 25631 h 26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943" h="26310">
                    <a:moveTo>
                      <a:pt x="63" y="25631"/>
                    </a:moveTo>
                    <a:cubicBezTo>
                      <a:pt x="46801" y="2975"/>
                      <a:pt x="99313" y="-4927"/>
                      <a:pt x="150648" y="2987"/>
                    </a:cubicBezTo>
                    <a:cubicBezTo>
                      <a:pt x="152006" y="2987"/>
                      <a:pt x="152459" y="4345"/>
                      <a:pt x="151214" y="4345"/>
                    </a:cubicBezTo>
                    <a:cubicBezTo>
                      <a:pt x="100208" y="5568"/>
                      <a:pt x="49530" y="12939"/>
                      <a:pt x="290" y="26310"/>
                    </a:cubicBezTo>
                    <a:cubicBezTo>
                      <a:pt x="290" y="26310"/>
                      <a:pt x="-163" y="25858"/>
                      <a:pt x="63" y="25631"/>
                    </a:cubicBezTo>
                    <a:close/>
                  </a:path>
                </a:pathLst>
              </a:custGeom>
              <a:solidFill>
                <a:srgbClr val="263238"/>
              </a:solidFill>
              <a:ln w="11316" cap="flat">
                <a:noFill/>
                <a:prstDash val="solid"/>
                <a:miter/>
              </a:ln>
            </p:spPr>
            <p:txBody>
              <a:bodyPr rtlCol="0" anchor="ctr"/>
              <a:lstStyle/>
              <a:p>
                <a:endParaRPr lang="zh-CN" altLang="en-US"/>
              </a:p>
            </p:txBody>
          </p:sp>
          <p:sp>
            <p:nvSpPr>
              <p:cNvPr id="126" name="任意多边形: 形状 125">
                <a:extLst>
                  <a:ext uri="{FF2B5EF4-FFF2-40B4-BE49-F238E27FC236}">
                    <a16:creationId xmlns:a16="http://schemas.microsoft.com/office/drawing/2014/main" id="{2D02D856-F88E-D747-BB50-31073944D851}"/>
                  </a:ext>
                </a:extLst>
              </p:cNvPr>
              <p:cNvSpPr/>
              <p:nvPr/>
            </p:nvSpPr>
            <p:spPr>
              <a:xfrm>
                <a:off x="7427979" y="2991457"/>
                <a:ext cx="153250" cy="19065"/>
              </a:xfrm>
              <a:custGeom>
                <a:avLst/>
                <a:gdLst>
                  <a:gd name="connsiteX0" fmla="*/ 453 w 153250"/>
                  <a:gd name="connsiteY0" fmla="*/ 18046 h 19065"/>
                  <a:gd name="connsiteX1" fmla="*/ 152056 w 153250"/>
                  <a:gd name="connsiteY1" fmla="*/ 4686 h 19065"/>
                  <a:gd name="connsiteX2" fmla="*/ 152056 w 153250"/>
                  <a:gd name="connsiteY2" fmla="*/ 6045 h 19065"/>
                  <a:gd name="connsiteX3" fmla="*/ 0 w 153250"/>
                  <a:gd name="connsiteY3" fmla="*/ 19065 h 19065"/>
                  <a:gd name="connsiteX4" fmla="*/ 453 w 153250"/>
                  <a:gd name="connsiteY4" fmla="*/ 18046 h 19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250" h="19065">
                    <a:moveTo>
                      <a:pt x="453" y="18046"/>
                    </a:moveTo>
                    <a:cubicBezTo>
                      <a:pt x="48855" y="-13"/>
                      <a:pt x="101242" y="-4621"/>
                      <a:pt x="152056" y="4686"/>
                    </a:cubicBezTo>
                    <a:cubicBezTo>
                      <a:pt x="153415" y="4686"/>
                      <a:pt x="153868" y="6158"/>
                      <a:pt x="152056" y="6045"/>
                    </a:cubicBezTo>
                    <a:cubicBezTo>
                      <a:pt x="101039" y="4675"/>
                      <a:pt x="50032" y="9034"/>
                      <a:pt x="0" y="19065"/>
                    </a:cubicBezTo>
                    <a:cubicBezTo>
                      <a:pt x="0" y="19065"/>
                      <a:pt x="113" y="18159"/>
                      <a:pt x="453" y="18046"/>
                    </a:cubicBezTo>
                    <a:close/>
                  </a:path>
                </a:pathLst>
              </a:custGeom>
              <a:solidFill>
                <a:srgbClr val="263238"/>
              </a:solidFill>
              <a:ln w="11316" cap="flat">
                <a:noFill/>
                <a:prstDash val="solid"/>
                <a:miter/>
              </a:ln>
            </p:spPr>
            <p:txBody>
              <a:bodyPr rtlCol="0" anchor="ctr"/>
              <a:lstStyle/>
              <a:p>
                <a:endParaRPr lang="zh-CN" altLang="en-US"/>
              </a:p>
            </p:txBody>
          </p:sp>
          <p:sp>
            <p:nvSpPr>
              <p:cNvPr id="127" name="任意多边形: 形状 126">
                <a:extLst>
                  <a:ext uri="{FF2B5EF4-FFF2-40B4-BE49-F238E27FC236}">
                    <a16:creationId xmlns:a16="http://schemas.microsoft.com/office/drawing/2014/main" id="{472A8F03-ACFA-4F66-6463-474284F21502}"/>
                  </a:ext>
                </a:extLst>
              </p:cNvPr>
              <p:cNvSpPr/>
              <p:nvPr/>
            </p:nvSpPr>
            <p:spPr>
              <a:xfrm>
                <a:off x="7551767" y="2926064"/>
                <a:ext cx="65263" cy="70893"/>
              </a:xfrm>
              <a:custGeom>
                <a:avLst/>
                <a:gdLst>
                  <a:gd name="connsiteX0" fmla="*/ 302 w 65263"/>
                  <a:gd name="connsiteY0" fmla="*/ 221 h 70893"/>
                  <a:gd name="connsiteX1" fmla="*/ 302 w 65263"/>
                  <a:gd name="connsiteY1" fmla="*/ 1014 h 70893"/>
                  <a:gd name="connsiteX2" fmla="*/ 56913 w 65263"/>
                  <a:gd name="connsiteY2" fmla="*/ 24903 h 70893"/>
                  <a:gd name="connsiteX3" fmla="*/ 54082 w 65263"/>
                  <a:gd name="connsiteY3" fmla="*/ 54907 h 70893"/>
                  <a:gd name="connsiteX4" fmla="*/ 25777 w 65263"/>
                  <a:gd name="connsiteY4" fmla="*/ 69513 h 70893"/>
                  <a:gd name="connsiteX5" fmla="*/ 25777 w 65263"/>
                  <a:gd name="connsiteY5" fmla="*/ 70871 h 70893"/>
                  <a:gd name="connsiteX6" fmla="*/ 65178 w 65263"/>
                  <a:gd name="connsiteY6" fmla="*/ 41321 h 70893"/>
                  <a:gd name="connsiteX7" fmla="*/ 302 w 65263"/>
                  <a:gd name="connsiteY7" fmla="*/ 221 h 70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263" h="70893">
                    <a:moveTo>
                      <a:pt x="302" y="221"/>
                    </a:moveTo>
                    <a:cubicBezTo>
                      <a:pt x="302" y="221"/>
                      <a:pt x="-377" y="1014"/>
                      <a:pt x="302" y="1014"/>
                    </a:cubicBezTo>
                    <a:cubicBezTo>
                      <a:pt x="29853" y="2373"/>
                      <a:pt x="52044" y="15053"/>
                      <a:pt x="56913" y="24903"/>
                    </a:cubicBezTo>
                    <a:cubicBezTo>
                      <a:pt x="62302" y="34516"/>
                      <a:pt x="61181" y="46472"/>
                      <a:pt x="54082" y="54907"/>
                    </a:cubicBezTo>
                    <a:cubicBezTo>
                      <a:pt x="46609" y="62889"/>
                      <a:pt x="36612" y="68052"/>
                      <a:pt x="25777" y="69513"/>
                    </a:cubicBezTo>
                    <a:cubicBezTo>
                      <a:pt x="24984" y="69513"/>
                      <a:pt x="25097" y="71098"/>
                      <a:pt x="25777" y="70871"/>
                    </a:cubicBezTo>
                    <a:cubicBezTo>
                      <a:pt x="38797" y="69060"/>
                      <a:pt x="63366" y="63852"/>
                      <a:pt x="65178" y="41321"/>
                    </a:cubicBezTo>
                    <a:cubicBezTo>
                      <a:pt x="66650" y="22299"/>
                      <a:pt x="49440" y="-2609"/>
                      <a:pt x="302" y="221"/>
                    </a:cubicBezTo>
                    <a:close/>
                  </a:path>
                </a:pathLst>
              </a:custGeom>
              <a:solidFill>
                <a:srgbClr val="263238"/>
              </a:solidFill>
              <a:ln w="11316" cap="flat">
                <a:noFill/>
                <a:prstDash val="solid"/>
                <a:miter/>
              </a:ln>
            </p:spPr>
            <p:txBody>
              <a:bodyPr rtlCol="0" anchor="ctr"/>
              <a:lstStyle/>
              <a:p>
                <a:endParaRPr lang="zh-CN" altLang="en-US"/>
              </a:p>
            </p:txBody>
          </p:sp>
          <p:sp>
            <p:nvSpPr>
              <p:cNvPr id="128" name="任意多边形: 形状 127">
                <a:extLst>
                  <a:ext uri="{FF2B5EF4-FFF2-40B4-BE49-F238E27FC236}">
                    <a16:creationId xmlns:a16="http://schemas.microsoft.com/office/drawing/2014/main" id="{D29E589C-3E2E-3B25-41E4-4D3F5C4A1277}"/>
                  </a:ext>
                </a:extLst>
              </p:cNvPr>
              <p:cNvSpPr/>
              <p:nvPr/>
            </p:nvSpPr>
            <p:spPr>
              <a:xfrm>
                <a:off x="7425455" y="2780977"/>
                <a:ext cx="126265" cy="93665"/>
              </a:xfrm>
              <a:custGeom>
                <a:avLst/>
                <a:gdLst>
                  <a:gd name="connsiteX0" fmla="*/ 104762 w 126265"/>
                  <a:gd name="connsiteY0" fmla="*/ 2084 h 93665"/>
                  <a:gd name="connsiteX1" fmla="*/ 38528 w 126265"/>
                  <a:gd name="connsiteY1" fmla="*/ 7858 h 93665"/>
                  <a:gd name="connsiteX2" fmla="*/ 38528 w 126265"/>
                  <a:gd name="connsiteY2" fmla="*/ 8764 h 93665"/>
                  <a:gd name="connsiteX3" fmla="*/ 99441 w 126265"/>
                  <a:gd name="connsiteY3" fmla="*/ 6047 h 93665"/>
                  <a:gd name="connsiteX4" fmla="*/ 119594 w 126265"/>
                  <a:gd name="connsiteY4" fmla="*/ 25521 h 93665"/>
                  <a:gd name="connsiteX5" fmla="*/ 101139 w 126265"/>
                  <a:gd name="connsiteY5" fmla="*/ 45108 h 93665"/>
                  <a:gd name="connsiteX6" fmla="*/ 48944 w 126265"/>
                  <a:gd name="connsiteY6" fmla="*/ 67752 h 93665"/>
                  <a:gd name="connsiteX7" fmla="*/ 372 w 126265"/>
                  <a:gd name="connsiteY7" fmla="*/ 92095 h 93665"/>
                  <a:gd name="connsiteX8" fmla="*/ 1391 w 126265"/>
                  <a:gd name="connsiteY8" fmla="*/ 93567 h 93665"/>
                  <a:gd name="connsiteX9" fmla="*/ 66720 w 126265"/>
                  <a:gd name="connsiteY9" fmla="*/ 66620 h 93665"/>
                  <a:gd name="connsiteX10" fmla="*/ 120727 w 126265"/>
                  <a:gd name="connsiteY10" fmla="*/ 38315 h 93665"/>
                  <a:gd name="connsiteX11" fmla="*/ 104762 w 126265"/>
                  <a:gd name="connsiteY11" fmla="*/ 2084 h 93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265" h="93665">
                    <a:moveTo>
                      <a:pt x="104762" y="2084"/>
                    </a:moveTo>
                    <a:cubicBezTo>
                      <a:pt x="82571" y="-2026"/>
                      <a:pt x="59678" y="-33"/>
                      <a:pt x="38528" y="7858"/>
                    </a:cubicBezTo>
                    <a:cubicBezTo>
                      <a:pt x="38528" y="7858"/>
                      <a:pt x="38528" y="8990"/>
                      <a:pt x="38528" y="8764"/>
                    </a:cubicBezTo>
                    <a:cubicBezTo>
                      <a:pt x="58353" y="3171"/>
                      <a:pt x="79197" y="2242"/>
                      <a:pt x="99441" y="6047"/>
                    </a:cubicBezTo>
                    <a:cubicBezTo>
                      <a:pt x="108612" y="7971"/>
                      <a:pt x="121293" y="14085"/>
                      <a:pt x="119594" y="25521"/>
                    </a:cubicBezTo>
                    <a:cubicBezTo>
                      <a:pt x="118236" y="34805"/>
                      <a:pt x="108272" y="40806"/>
                      <a:pt x="101139" y="45108"/>
                    </a:cubicBezTo>
                    <a:cubicBezTo>
                      <a:pt x="84337" y="53973"/>
                      <a:pt x="66890" y="61536"/>
                      <a:pt x="48944" y="67752"/>
                    </a:cubicBezTo>
                    <a:cubicBezTo>
                      <a:pt x="31950" y="74149"/>
                      <a:pt x="15669" y="82312"/>
                      <a:pt x="372" y="92095"/>
                    </a:cubicBezTo>
                    <a:cubicBezTo>
                      <a:pt x="-533" y="92095"/>
                      <a:pt x="372" y="94133"/>
                      <a:pt x="1391" y="93567"/>
                    </a:cubicBezTo>
                    <a:cubicBezTo>
                      <a:pt x="22190" y="82380"/>
                      <a:pt x="44087" y="73357"/>
                      <a:pt x="66720" y="66620"/>
                    </a:cubicBezTo>
                    <a:cubicBezTo>
                      <a:pt x="85288" y="60166"/>
                      <a:pt x="107819" y="54166"/>
                      <a:pt x="120727" y="38315"/>
                    </a:cubicBezTo>
                    <a:cubicBezTo>
                      <a:pt x="133634" y="22464"/>
                      <a:pt x="122198" y="6047"/>
                      <a:pt x="104762" y="2084"/>
                    </a:cubicBezTo>
                    <a:close/>
                  </a:path>
                </a:pathLst>
              </a:custGeom>
              <a:solidFill>
                <a:srgbClr val="263238"/>
              </a:solidFill>
              <a:ln w="11316" cap="flat">
                <a:noFill/>
                <a:prstDash val="solid"/>
                <a:miter/>
              </a:ln>
            </p:spPr>
            <p:txBody>
              <a:bodyPr rtlCol="0" anchor="ctr"/>
              <a:lstStyle/>
              <a:p>
                <a:endParaRPr lang="zh-CN" altLang="en-US"/>
              </a:p>
            </p:txBody>
          </p:sp>
          <p:sp>
            <p:nvSpPr>
              <p:cNvPr id="129" name="任意多边形: 形状 128">
                <a:extLst>
                  <a:ext uri="{FF2B5EF4-FFF2-40B4-BE49-F238E27FC236}">
                    <a16:creationId xmlns:a16="http://schemas.microsoft.com/office/drawing/2014/main" id="{8284E405-8025-6F42-3813-EB10AE9612DF}"/>
                  </a:ext>
                </a:extLst>
              </p:cNvPr>
              <p:cNvSpPr/>
              <p:nvPr/>
            </p:nvSpPr>
            <p:spPr>
              <a:xfrm>
                <a:off x="7426624" y="2852416"/>
                <a:ext cx="169230" cy="75001"/>
              </a:xfrm>
              <a:custGeom>
                <a:avLst/>
                <a:gdLst>
                  <a:gd name="connsiteX0" fmla="*/ 140277 w 169230"/>
                  <a:gd name="connsiteY0" fmla="*/ 4578 h 75001"/>
                  <a:gd name="connsiteX1" fmla="*/ 1581 w 169230"/>
                  <a:gd name="connsiteY1" fmla="*/ 19749 h 75001"/>
                  <a:gd name="connsiteX2" fmla="*/ 449 w 169230"/>
                  <a:gd name="connsiteY2" fmla="*/ 21901 h 75001"/>
                  <a:gd name="connsiteX3" fmla="*/ 120464 w 169230"/>
                  <a:gd name="connsiteY3" fmla="*/ 6389 h 75001"/>
                  <a:gd name="connsiteX4" fmla="*/ 162808 w 169230"/>
                  <a:gd name="connsiteY4" fmla="*/ 34695 h 75001"/>
                  <a:gd name="connsiteX5" fmla="*/ 123407 w 169230"/>
                  <a:gd name="connsiteY5" fmla="*/ 73416 h 75001"/>
                  <a:gd name="connsiteX6" fmla="*/ 122615 w 169230"/>
                  <a:gd name="connsiteY6" fmla="*/ 74209 h 75001"/>
                  <a:gd name="connsiteX7" fmla="*/ 123407 w 169230"/>
                  <a:gd name="connsiteY7" fmla="*/ 75001 h 75001"/>
                  <a:gd name="connsiteX8" fmla="*/ 168696 w 169230"/>
                  <a:gd name="connsiteY8" fmla="*/ 42846 h 75001"/>
                  <a:gd name="connsiteX9" fmla="*/ 140277 w 169230"/>
                  <a:gd name="connsiteY9" fmla="*/ 4578 h 75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9230" h="75001">
                    <a:moveTo>
                      <a:pt x="140277" y="4578"/>
                    </a:moveTo>
                    <a:cubicBezTo>
                      <a:pt x="97366" y="-9801"/>
                      <a:pt x="16866" y="13749"/>
                      <a:pt x="1581" y="19749"/>
                    </a:cubicBezTo>
                    <a:cubicBezTo>
                      <a:pt x="562" y="19749"/>
                      <a:pt x="-683" y="22353"/>
                      <a:pt x="449" y="21901"/>
                    </a:cubicBezTo>
                    <a:cubicBezTo>
                      <a:pt x="9733" y="17938"/>
                      <a:pt x="84912" y="1407"/>
                      <a:pt x="120464" y="6389"/>
                    </a:cubicBezTo>
                    <a:cubicBezTo>
                      <a:pt x="136767" y="8654"/>
                      <a:pt x="159072" y="16240"/>
                      <a:pt x="162808" y="34695"/>
                    </a:cubicBezTo>
                    <a:cubicBezTo>
                      <a:pt x="167564" y="57339"/>
                      <a:pt x="140164" y="67982"/>
                      <a:pt x="123407" y="73416"/>
                    </a:cubicBezTo>
                    <a:cubicBezTo>
                      <a:pt x="122966" y="73416"/>
                      <a:pt x="122615" y="73767"/>
                      <a:pt x="122615" y="74209"/>
                    </a:cubicBezTo>
                    <a:cubicBezTo>
                      <a:pt x="122615" y="74650"/>
                      <a:pt x="122966" y="75001"/>
                      <a:pt x="123407" y="75001"/>
                    </a:cubicBezTo>
                    <a:cubicBezTo>
                      <a:pt x="141636" y="71265"/>
                      <a:pt x="165526" y="64585"/>
                      <a:pt x="168696" y="42846"/>
                    </a:cubicBezTo>
                    <a:cubicBezTo>
                      <a:pt x="172432" y="24505"/>
                      <a:pt x="155902" y="9899"/>
                      <a:pt x="140277" y="4578"/>
                    </a:cubicBezTo>
                    <a:close/>
                  </a:path>
                </a:pathLst>
              </a:custGeom>
              <a:solidFill>
                <a:srgbClr val="263238"/>
              </a:solidFill>
              <a:ln w="11316" cap="flat">
                <a:noFill/>
                <a:prstDash val="solid"/>
                <a:miter/>
              </a:ln>
            </p:spPr>
            <p:txBody>
              <a:bodyPr rtlCol="0" anchor="ctr"/>
              <a:lstStyle/>
              <a:p>
                <a:endParaRPr lang="zh-CN" altLang="en-US"/>
              </a:p>
            </p:txBody>
          </p:sp>
          <p:sp>
            <p:nvSpPr>
              <p:cNvPr id="130" name="任意多边形: 形状 129">
                <a:extLst>
                  <a:ext uri="{FF2B5EF4-FFF2-40B4-BE49-F238E27FC236}">
                    <a16:creationId xmlns:a16="http://schemas.microsoft.com/office/drawing/2014/main" id="{302E41EB-9C00-D612-0C62-7AF7D0AC7CA4}"/>
                  </a:ext>
                </a:extLst>
              </p:cNvPr>
              <p:cNvSpPr/>
              <p:nvPr/>
            </p:nvSpPr>
            <p:spPr>
              <a:xfrm>
                <a:off x="7522632" y="2997841"/>
                <a:ext cx="89082" cy="85029"/>
              </a:xfrm>
              <a:custGeom>
                <a:avLst/>
                <a:gdLst>
                  <a:gd name="connsiteX0" fmla="*/ 86841 w 89082"/>
                  <a:gd name="connsiteY0" fmla="*/ 19474 h 85029"/>
                  <a:gd name="connsiteX1" fmla="*/ 60347 w 89082"/>
                  <a:gd name="connsiteY1" fmla="*/ 0 h 85029"/>
                  <a:gd name="connsiteX2" fmla="*/ 60347 w 89082"/>
                  <a:gd name="connsiteY2" fmla="*/ 906 h 85029"/>
                  <a:gd name="connsiteX3" fmla="*/ 82991 w 89082"/>
                  <a:gd name="connsiteY3" fmla="*/ 23550 h 85029"/>
                  <a:gd name="connsiteX4" fmla="*/ 68499 w 89082"/>
                  <a:gd name="connsiteY4" fmla="*/ 49817 h 85029"/>
                  <a:gd name="connsiteX5" fmla="*/ 34533 w 89082"/>
                  <a:gd name="connsiteY5" fmla="*/ 56837 h 85029"/>
                  <a:gd name="connsiteX6" fmla="*/ 0 w 89082"/>
                  <a:gd name="connsiteY6" fmla="*/ 70197 h 85029"/>
                  <a:gd name="connsiteX7" fmla="*/ 0 w 89082"/>
                  <a:gd name="connsiteY7" fmla="*/ 85029 h 85029"/>
                  <a:gd name="connsiteX8" fmla="*/ 0 w 89082"/>
                  <a:gd name="connsiteY8" fmla="*/ 85029 h 85029"/>
                  <a:gd name="connsiteX9" fmla="*/ 1812 w 89082"/>
                  <a:gd name="connsiteY9" fmla="*/ 70763 h 85029"/>
                  <a:gd name="connsiteX10" fmla="*/ 47100 w 89082"/>
                  <a:gd name="connsiteY10" fmla="*/ 59441 h 85029"/>
                  <a:gd name="connsiteX11" fmla="*/ 80161 w 89082"/>
                  <a:gd name="connsiteY11" fmla="*/ 49138 h 85029"/>
                  <a:gd name="connsiteX12" fmla="*/ 86841 w 89082"/>
                  <a:gd name="connsiteY12" fmla="*/ 19474 h 85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082" h="85029">
                    <a:moveTo>
                      <a:pt x="86841" y="19474"/>
                    </a:moveTo>
                    <a:cubicBezTo>
                      <a:pt x="81757" y="9012"/>
                      <a:pt x="71850" y="1732"/>
                      <a:pt x="60347" y="0"/>
                    </a:cubicBezTo>
                    <a:cubicBezTo>
                      <a:pt x="59781" y="0"/>
                      <a:pt x="59668" y="679"/>
                      <a:pt x="60347" y="906"/>
                    </a:cubicBezTo>
                    <a:cubicBezTo>
                      <a:pt x="71443" y="3782"/>
                      <a:pt x="80115" y="12454"/>
                      <a:pt x="82991" y="23550"/>
                    </a:cubicBezTo>
                    <a:cubicBezTo>
                      <a:pt x="85482" y="34714"/>
                      <a:pt x="79266" y="45979"/>
                      <a:pt x="68499" y="49817"/>
                    </a:cubicBezTo>
                    <a:cubicBezTo>
                      <a:pt x="57437" y="53271"/>
                      <a:pt x="46058" y="55626"/>
                      <a:pt x="34533" y="56837"/>
                    </a:cubicBezTo>
                    <a:cubicBezTo>
                      <a:pt x="22248" y="58943"/>
                      <a:pt x="10507" y="63483"/>
                      <a:pt x="0" y="70197"/>
                    </a:cubicBezTo>
                    <a:cubicBezTo>
                      <a:pt x="0" y="71443"/>
                      <a:pt x="0" y="82538"/>
                      <a:pt x="0" y="85029"/>
                    </a:cubicBezTo>
                    <a:cubicBezTo>
                      <a:pt x="0" y="85029"/>
                      <a:pt x="0" y="85029"/>
                      <a:pt x="0" y="85029"/>
                    </a:cubicBezTo>
                    <a:cubicBezTo>
                      <a:pt x="1585" y="80455"/>
                      <a:pt x="2208" y="75598"/>
                      <a:pt x="1812" y="70763"/>
                    </a:cubicBezTo>
                    <a:cubicBezTo>
                      <a:pt x="16304" y="64899"/>
                      <a:pt x="31555" y="61094"/>
                      <a:pt x="47100" y="59441"/>
                    </a:cubicBezTo>
                    <a:cubicBezTo>
                      <a:pt x="58943" y="59668"/>
                      <a:pt x="70537" y="56045"/>
                      <a:pt x="80161" y="49138"/>
                    </a:cubicBezTo>
                    <a:cubicBezTo>
                      <a:pt x="88754" y="41847"/>
                      <a:pt x="91483" y="29743"/>
                      <a:pt x="86841" y="19474"/>
                    </a:cubicBezTo>
                    <a:close/>
                  </a:path>
                </a:pathLst>
              </a:custGeom>
              <a:solidFill>
                <a:srgbClr val="263238"/>
              </a:solidFill>
              <a:ln w="11316" cap="flat">
                <a:noFill/>
                <a:prstDash val="solid"/>
                <a:miter/>
              </a:ln>
            </p:spPr>
            <p:txBody>
              <a:bodyPr rtlCol="0" anchor="ctr"/>
              <a:lstStyle/>
              <a:p>
                <a:endParaRPr lang="zh-CN" altLang="en-US"/>
              </a:p>
            </p:txBody>
          </p:sp>
        </p:grpSp>
        <p:grpSp>
          <p:nvGrpSpPr>
            <p:cNvPr id="26" name="组合 25">
              <a:extLst>
                <a:ext uri="{FF2B5EF4-FFF2-40B4-BE49-F238E27FC236}">
                  <a16:creationId xmlns:a16="http://schemas.microsoft.com/office/drawing/2014/main" id="{5D2A5CE8-3309-740D-DF1F-40AA6398A762}"/>
                </a:ext>
              </a:extLst>
            </p:cNvPr>
            <p:cNvGrpSpPr/>
            <p:nvPr/>
          </p:nvGrpSpPr>
          <p:grpSpPr>
            <a:xfrm>
              <a:off x="7826518" y="2496837"/>
              <a:ext cx="479718" cy="348985"/>
              <a:chOff x="7826518" y="2496837"/>
              <a:chExt cx="479718" cy="348985"/>
            </a:xfrm>
          </p:grpSpPr>
          <p:sp>
            <p:nvSpPr>
              <p:cNvPr id="27" name="任意多边形: 形状 26">
                <a:extLst>
                  <a:ext uri="{FF2B5EF4-FFF2-40B4-BE49-F238E27FC236}">
                    <a16:creationId xmlns:a16="http://schemas.microsoft.com/office/drawing/2014/main" id="{009D62AF-A65B-A1C4-6C04-4B824F1125F8}"/>
                  </a:ext>
                </a:extLst>
              </p:cNvPr>
              <p:cNvSpPr/>
              <p:nvPr/>
            </p:nvSpPr>
            <p:spPr>
              <a:xfrm>
                <a:off x="7826518" y="2496837"/>
                <a:ext cx="479718" cy="348985"/>
              </a:xfrm>
              <a:custGeom>
                <a:avLst/>
                <a:gdLst>
                  <a:gd name="connsiteX0" fmla="*/ 31475 w 479718"/>
                  <a:gd name="connsiteY0" fmla="*/ 250219 h 348985"/>
                  <a:gd name="connsiteX1" fmla="*/ 7925 w 479718"/>
                  <a:gd name="connsiteY1" fmla="*/ 174247 h 348985"/>
                  <a:gd name="connsiteX2" fmla="*/ 243878 w 479718"/>
                  <a:gd name="connsiteY2" fmla="*/ 0 h 348985"/>
                  <a:gd name="connsiteX3" fmla="*/ 479718 w 479718"/>
                  <a:gd name="connsiteY3" fmla="*/ 174700 h 348985"/>
                  <a:gd name="connsiteX4" fmla="*/ 243992 w 479718"/>
                  <a:gd name="connsiteY4" fmla="*/ 348948 h 348985"/>
                  <a:gd name="connsiteX5" fmla="*/ 81293 w 479718"/>
                  <a:gd name="connsiteY5" fmla="*/ 300716 h 348985"/>
                  <a:gd name="connsiteX6" fmla="*/ 0 w 479718"/>
                  <a:gd name="connsiteY6" fmla="*/ 321322 h 348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9718" h="348985">
                    <a:moveTo>
                      <a:pt x="31475" y="250219"/>
                    </a:moveTo>
                    <a:cubicBezTo>
                      <a:pt x="16315" y="227767"/>
                      <a:pt x="8129" y="201341"/>
                      <a:pt x="7925" y="174247"/>
                    </a:cubicBezTo>
                    <a:cubicBezTo>
                      <a:pt x="7925" y="78009"/>
                      <a:pt x="113561" y="0"/>
                      <a:pt x="243878" y="0"/>
                    </a:cubicBezTo>
                    <a:cubicBezTo>
                      <a:pt x="374196" y="0"/>
                      <a:pt x="479718" y="78462"/>
                      <a:pt x="479718" y="174700"/>
                    </a:cubicBezTo>
                    <a:cubicBezTo>
                      <a:pt x="479718" y="270939"/>
                      <a:pt x="374196" y="348948"/>
                      <a:pt x="243992" y="348948"/>
                    </a:cubicBezTo>
                    <a:cubicBezTo>
                      <a:pt x="186102" y="349888"/>
                      <a:pt x="129321" y="333052"/>
                      <a:pt x="81293" y="300716"/>
                    </a:cubicBezTo>
                    <a:lnTo>
                      <a:pt x="0" y="321322"/>
                    </a:lnTo>
                    <a:close/>
                  </a:path>
                </a:pathLst>
              </a:custGeom>
              <a:solidFill>
                <a:schemeClr val="accent2"/>
              </a:solidFill>
              <a:ln w="11316" cap="flat">
                <a:no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EA51823F-5E5D-6349-C4A0-ED1774E72B93}"/>
                  </a:ext>
                </a:extLst>
              </p:cNvPr>
              <p:cNvSpPr/>
              <p:nvPr/>
            </p:nvSpPr>
            <p:spPr>
              <a:xfrm>
                <a:off x="7940870" y="2632358"/>
                <a:ext cx="51290" cy="74619"/>
              </a:xfrm>
              <a:custGeom>
                <a:avLst/>
                <a:gdLst>
                  <a:gd name="connsiteX0" fmla="*/ 1 w 51290"/>
                  <a:gd name="connsiteY0" fmla="*/ 68730 h 74619"/>
                  <a:gd name="connsiteX1" fmla="*/ 1 w 51290"/>
                  <a:gd name="connsiteY1" fmla="*/ 5779 h 74619"/>
                  <a:gd name="connsiteX2" fmla="*/ 5538 w 51290"/>
                  <a:gd name="connsiteY2" fmla="*/ 5 h 74619"/>
                  <a:gd name="connsiteX3" fmla="*/ 5889 w 51290"/>
                  <a:gd name="connsiteY3" fmla="*/ 5 h 74619"/>
                  <a:gd name="connsiteX4" fmla="*/ 11776 w 51290"/>
                  <a:gd name="connsiteY4" fmla="*/ 5666 h 74619"/>
                  <a:gd name="connsiteX5" fmla="*/ 11776 w 51290"/>
                  <a:gd name="connsiteY5" fmla="*/ 5779 h 74619"/>
                  <a:gd name="connsiteX6" fmla="*/ 11776 w 51290"/>
                  <a:gd name="connsiteY6" fmla="*/ 31367 h 74619"/>
                  <a:gd name="connsiteX7" fmla="*/ 39402 w 51290"/>
                  <a:gd name="connsiteY7" fmla="*/ 31367 h 74619"/>
                  <a:gd name="connsiteX8" fmla="*/ 39402 w 51290"/>
                  <a:gd name="connsiteY8" fmla="*/ 5779 h 74619"/>
                  <a:gd name="connsiteX9" fmla="*/ 45177 w 51290"/>
                  <a:gd name="connsiteY9" fmla="*/ 5 h 74619"/>
                  <a:gd name="connsiteX10" fmla="*/ 45290 w 51290"/>
                  <a:gd name="connsiteY10" fmla="*/ 5 h 74619"/>
                  <a:gd name="connsiteX11" fmla="*/ 51291 w 51290"/>
                  <a:gd name="connsiteY11" fmla="*/ 5779 h 74619"/>
                  <a:gd name="connsiteX12" fmla="*/ 51291 w 51290"/>
                  <a:gd name="connsiteY12" fmla="*/ 5779 h 74619"/>
                  <a:gd name="connsiteX13" fmla="*/ 51291 w 51290"/>
                  <a:gd name="connsiteY13" fmla="*/ 68730 h 74619"/>
                  <a:gd name="connsiteX14" fmla="*/ 45403 w 51290"/>
                  <a:gd name="connsiteY14" fmla="*/ 74618 h 74619"/>
                  <a:gd name="connsiteX15" fmla="*/ 45290 w 51290"/>
                  <a:gd name="connsiteY15" fmla="*/ 74618 h 74619"/>
                  <a:gd name="connsiteX16" fmla="*/ 39402 w 51290"/>
                  <a:gd name="connsiteY16" fmla="*/ 68730 h 74619"/>
                  <a:gd name="connsiteX17" fmla="*/ 39402 w 51290"/>
                  <a:gd name="connsiteY17" fmla="*/ 43142 h 74619"/>
                  <a:gd name="connsiteX18" fmla="*/ 11776 w 51290"/>
                  <a:gd name="connsiteY18" fmla="*/ 43142 h 74619"/>
                  <a:gd name="connsiteX19" fmla="*/ 11776 w 51290"/>
                  <a:gd name="connsiteY19" fmla="*/ 68730 h 74619"/>
                  <a:gd name="connsiteX20" fmla="*/ 5889 w 51290"/>
                  <a:gd name="connsiteY20" fmla="*/ 74618 h 74619"/>
                  <a:gd name="connsiteX21" fmla="*/ 1 w 51290"/>
                  <a:gd name="connsiteY21" fmla="*/ 68957 h 74619"/>
                  <a:gd name="connsiteX22" fmla="*/ 1 w 51290"/>
                  <a:gd name="connsiteY22" fmla="*/ 68730 h 7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1290" h="74619">
                    <a:moveTo>
                      <a:pt x="1" y="68730"/>
                    </a:moveTo>
                    <a:lnTo>
                      <a:pt x="1" y="5779"/>
                    </a:lnTo>
                    <a:cubicBezTo>
                      <a:pt x="-67" y="2654"/>
                      <a:pt x="2413" y="62"/>
                      <a:pt x="5538" y="5"/>
                    </a:cubicBezTo>
                    <a:cubicBezTo>
                      <a:pt x="5662" y="-6"/>
                      <a:pt x="5776" y="5"/>
                      <a:pt x="5889" y="5"/>
                    </a:cubicBezTo>
                    <a:cubicBezTo>
                      <a:pt x="9082" y="-63"/>
                      <a:pt x="11709" y="2473"/>
                      <a:pt x="11776" y="5666"/>
                    </a:cubicBezTo>
                    <a:cubicBezTo>
                      <a:pt x="11776" y="5700"/>
                      <a:pt x="11776" y="5745"/>
                      <a:pt x="11776" y="5779"/>
                    </a:cubicBezTo>
                    <a:lnTo>
                      <a:pt x="11776" y="31367"/>
                    </a:lnTo>
                    <a:lnTo>
                      <a:pt x="39402" y="31367"/>
                    </a:lnTo>
                    <a:lnTo>
                      <a:pt x="39402" y="5779"/>
                    </a:lnTo>
                    <a:cubicBezTo>
                      <a:pt x="39402" y="2587"/>
                      <a:pt x="41984" y="5"/>
                      <a:pt x="45177" y="5"/>
                    </a:cubicBezTo>
                    <a:cubicBezTo>
                      <a:pt x="45211" y="5"/>
                      <a:pt x="45256" y="5"/>
                      <a:pt x="45290" y="5"/>
                    </a:cubicBezTo>
                    <a:cubicBezTo>
                      <a:pt x="48539" y="-63"/>
                      <a:pt x="51223" y="2530"/>
                      <a:pt x="51291" y="5779"/>
                    </a:cubicBezTo>
                    <a:cubicBezTo>
                      <a:pt x="51291" y="5779"/>
                      <a:pt x="51291" y="5779"/>
                      <a:pt x="51291" y="5779"/>
                    </a:cubicBezTo>
                    <a:lnTo>
                      <a:pt x="51291" y="68730"/>
                    </a:lnTo>
                    <a:cubicBezTo>
                      <a:pt x="51291" y="71980"/>
                      <a:pt x="48652" y="74618"/>
                      <a:pt x="45403" y="74618"/>
                    </a:cubicBezTo>
                    <a:cubicBezTo>
                      <a:pt x="45369" y="74618"/>
                      <a:pt x="45324" y="74618"/>
                      <a:pt x="45290" y="74618"/>
                    </a:cubicBezTo>
                    <a:cubicBezTo>
                      <a:pt x="42040" y="74618"/>
                      <a:pt x="39402" y="71980"/>
                      <a:pt x="39402" y="68730"/>
                    </a:cubicBezTo>
                    <a:lnTo>
                      <a:pt x="39402" y="43142"/>
                    </a:lnTo>
                    <a:lnTo>
                      <a:pt x="11776" y="43142"/>
                    </a:lnTo>
                    <a:lnTo>
                      <a:pt x="11776" y="68730"/>
                    </a:lnTo>
                    <a:cubicBezTo>
                      <a:pt x="11776" y="71980"/>
                      <a:pt x="9138" y="74618"/>
                      <a:pt x="5889" y="74618"/>
                    </a:cubicBezTo>
                    <a:cubicBezTo>
                      <a:pt x="2696" y="74686"/>
                      <a:pt x="69" y="72150"/>
                      <a:pt x="1" y="68957"/>
                    </a:cubicBezTo>
                    <a:cubicBezTo>
                      <a:pt x="1" y="68878"/>
                      <a:pt x="1" y="68810"/>
                      <a:pt x="1" y="68730"/>
                    </a:cubicBezTo>
                    <a:close/>
                  </a:path>
                </a:pathLst>
              </a:custGeom>
              <a:solidFill>
                <a:srgbClr val="000000"/>
              </a:solidFill>
              <a:ln w="11316" cap="flat">
                <a:no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D412D35A-0F6B-34BB-693A-8BDEA75EA95C}"/>
                  </a:ext>
                </a:extLst>
              </p:cNvPr>
              <p:cNvSpPr/>
              <p:nvPr/>
            </p:nvSpPr>
            <p:spPr>
              <a:xfrm>
                <a:off x="8004965" y="2632703"/>
                <a:ext cx="59125" cy="74375"/>
              </a:xfrm>
              <a:custGeom>
                <a:avLst/>
                <a:gdLst>
                  <a:gd name="connsiteX0" fmla="*/ 42561 w 59125"/>
                  <a:gd name="connsiteY0" fmla="*/ 56611 h 74375"/>
                  <a:gd name="connsiteX1" fmla="*/ 16633 w 59125"/>
                  <a:gd name="connsiteY1" fmla="*/ 56611 h 74375"/>
                  <a:gd name="connsiteX2" fmla="*/ 11425 w 59125"/>
                  <a:gd name="connsiteY2" fmla="*/ 70537 h 74375"/>
                  <a:gd name="connsiteX3" fmla="*/ 5877 w 59125"/>
                  <a:gd name="connsiteY3" fmla="*/ 74273 h 74375"/>
                  <a:gd name="connsiteX4" fmla="*/ 3952 w 59125"/>
                  <a:gd name="connsiteY4" fmla="*/ 74273 h 74375"/>
                  <a:gd name="connsiteX5" fmla="*/ 329 w 59125"/>
                  <a:gd name="connsiteY5" fmla="*/ 66574 h 74375"/>
                  <a:gd name="connsiteX6" fmla="*/ 23879 w 59125"/>
                  <a:gd name="connsiteY6" fmla="*/ 3736 h 74375"/>
                  <a:gd name="connsiteX7" fmla="*/ 29540 w 59125"/>
                  <a:gd name="connsiteY7" fmla="*/ 0 h 74375"/>
                  <a:gd name="connsiteX8" fmla="*/ 35201 w 59125"/>
                  <a:gd name="connsiteY8" fmla="*/ 3736 h 74375"/>
                  <a:gd name="connsiteX9" fmla="*/ 58751 w 59125"/>
                  <a:gd name="connsiteY9" fmla="*/ 66574 h 74375"/>
                  <a:gd name="connsiteX10" fmla="*/ 55242 w 59125"/>
                  <a:gd name="connsiteY10" fmla="*/ 74273 h 74375"/>
                  <a:gd name="connsiteX11" fmla="*/ 53204 w 59125"/>
                  <a:gd name="connsiteY11" fmla="*/ 74273 h 74375"/>
                  <a:gd name="connsiteX12" fmla="*/ 47769 w 59125"/>
                  <a:gd name="connsiteY12" fmla="*/ 70537 h 74375"/>
                  <a:gd name="connsiteX13" fmla="*/ 38258 w 59125"/>
                  <a:gd name="connsiteY13" fmla="*/ 45289 h 74375"/>
                  <a:gd name="connsiteX14" fmla="*/ 29540 w 59125"/>
                  <a:gd name="connsiteY14" fmla="*/ 22644 h 74375"/>
                  <a:gd name="connsiteX15" fmla="*/ 20936 w 59125"/>
                  <a:gd name="connsiteY15" fmla="*/ 45289 h 7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9125" h="74375">
                    <a:moveTo>
                      <a:pt x="42561" y="56611"/>
                    </a:moveTo>
                    <a:lnTo>
                      <a:pt x="16633" y="56611"/>
                    </a:lnTo>
                    <a:lnTo>
                      <a:pt x="11425" y="70537"/>
                    </a:lnTo>
                    <a:cubicBezTo>
                      <a:pt x="10508" y="72790"/>
                      <a:pt x="8311" y="74273"/>
                      <a:pt x="5877" y="74273"/>
                    </a:cubicBezTo>
                    <a:cubicBezTo>
                      <a:pt x="5243" y="74387"/>
                      <a:pt x="4586" y="74387"/>
                      <a:pt x="3952" y="74273"/>
                    </a:cubicBezTo>
                    <a:cubicBezTo>
                      <a:pt x="861" y="73107"/>
                      <a:pt x="-735" y="69699"/>
                      <a:pt x="329" y="66574"/>
                    </a:cubicBezTo>
                    <a:lnTo>
                      <a:pt x="23879" y="3736"/>
                    </a:lnTo>
                    <a:cubicBezTo>
                      <a:pt x="24910" y="1517"/>
                      <a:pt x="27095" y="68"/>
                      <a:pt x="29540" y="0"/>
                    </a:cubicBezTo>
                    <a:cubicBezTo>
                      <a:pt x="32009" y="-11"/>
                      <a:pt x="34239" y="1461"/>
                      <a:pt x="35201" y="3736"/>
                    </a:cubicBezTo>
                    <a:lnTo>
                      <a:pt x="58751" y="66574"/>
                    </a:lnTo>
                    <a:cubicBezTo>
                      <a:pt x="59895" y="69665"/>
                      <a:pt x="58333" y="73107"/>
                      <a:pt x="55242" y="74273"/>
                    </a:cubicBezTo>
                    <a:cubicBezTo>
                      <a:pt x="54574" y="74409"/>
                      <a:pt x="53872" y="74409"/>
                      <a:pt x="53204" y="74273"/>
                    </a:cubicBezTo>
                    <a:cubicBezTo>
                      <a:pt x="50803" y="74228"/>
                      <a:pt x="48675" y="72756"/>
                      <a:pt x="47769" y="70537"/>
                    </a:cubicBezTo>
                    <a:close/>
                    <a:moveTo>
                      <a:pt x="38258" y="45289"/>
                    </a:moveTo>
                    <a:lnTo>
                      <a:pt x="29540" y="22644"/>
                    </a:lnTo>
                    <a:lnTo>
                      <a:pt x="20936" y="45289"/>
                    </a:lnTo>
                    <a:close/>
                  </a:path>
                </a:pathLst>
              </a:custGeom>
              <a:solidFill>
                <a:srgbClr val="000000"/>
              </a:solidFill>
              <a:ln w="11316"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884DCFA0-9553-A04E-FC62-0CA50380AFA4}"/>
                  </a:ext>
                </a:extLst>
              </p:cNvPr>
              <p:cNvSpPr/>
              <p:nvPr/>
            </p:nvSpPr>
            <p:spPr>
              <a:xfrm>
                <a:off x="8076284" y="2632358"/>
                <a:ext cx="51289" cy="74619"/>
              </a:xfrm>
              <a:custGeom>
                <a:avLst/>
                <a:gdLst>
                  <a:gd name="connsiteX0" fmla="*/ 0 w 51289"/>
                  <a:gd name="connsiteY0" fmla="*/ 68730 h 74619"/>
                  <a:gd name="connsiteX1" fmla="*/ 0 w 51289"/>
                  <a:gd name="connsiteY1" fmla="*/ 5779 h 74619"/>
                  <a:gd name="connsiteX2" fmla="*/ 5774 w 51289"/>
                  <a:gd name="connsiteY2" fmla="*/ 5 h 74619"/>
                  <a:gd name="connsiteX3" fmla="*/ 5888 w 51289"/>
                  <a:gd name="connsiteY3" fmla="*/ 5 h 74619"/>
                  <a:gd name="connsiteX4" fmla="*/ 11888 w 51289"/>
                  <a:gd name="connsiteY4" fmla="*/ 5779 h 74619"/>
                  <a:gd name="connsiteX5" fmla="*/ 11888 w 51289"/>
                  <a:gd name="connsiteY5" fmla="*/ 5779 h 74619"/>
                  <a:gd name="connsiteX6" fmla="*/ 11888 w 51289"/>
                  <a:gd name="connsiteY6" fmla="*/ 31367 h 74619"/>
                  <a:gd name="connsiteX7" fmla="*/ 39514 w 51289"/>
                  <a:gd name="connsiteY7" fmla="*/ 31367 h 74619"/>
                  <a:gd name="connsiteX8" fmla="*/ 39514 w 51289"/>
                  <a:gd name="connsiteY8" fmla="*/ 5779 h 74619"/>
                  <a:gd name="connsiteX9" fmla="*/ 45051 w 51289"/>
                  <a:gd name="connsiteY9" fmla="*/ 5 h 74619"/>
                  <a:gd name="connsiteX10" fmla="*/ 45402 w 51289"/>
                  <a:gd name="connsiteY10" fmla="*/ 5 h 74619"/>
                  <a:gd name="connsiteX11" fmla="*/ 51289 w 51289"/>
                  <a:gd name="connsiteY11" fmla="*/ 5666 h 74619"/>
                  <a:gd name="connsiteX12" fmla="*/ 51289 w 51289"/>
                  <a:gd name="connsiteY12" fmla="*/ 5779 h 74619"/>
                  <a:gd name="connsiteX13" fmla="*/ 51289 w 51289"/>
                  <a:gd name="connsiteY13" fmla="*/ 68730 h 74619"/>
                  <a:gd name="connsiteX14" fmla="*/ 45402 w 51289"/>
                  <a:gd name="connsiteY14" fmla="*/ 74618 h 74619"/>
                  <a:gd name="connsiteX15" fmla="*/ 39514 w 51289"/>
                  <a:gd name="connsiteY15" fmla="*/ 68957 h 74619"/>
                  <a:gd name="connsiteX16" fmla="*/ 39514 w 51289"/>
                  <a:gd name="connsiteY16" fmla="*/ 68730 h 74619"/>
                  <a:gd name="connsiteX17" fmla="*/ 39514 w 51289"/>
                  <a:gd name="connsiteY17" fmla="*/ 43142 h 74619"/>
                  <a:gd name="connsiteX18" fmla="*/ 11888 w 51289"/>
                  <a:gd name="connsiteY18" fmla="*/ 43142 h 74619"/>
                  <a:gd name="connsiteX19" fmla="*/ 11888 w 51289"/>
                  <a:gd name="connsiteY19" fmla="*/ 68730 h 74619"/>
                  <a:gd name="connsiteX20" fmla="*/ 6001 w 51289"/>
                  <a:gd name="connsiteY20" fmla="*/ 74618 h 74619"/>
                  <a:gd name="connsiteX21" fmla="*/ 5888 w 51289"/>
                  <a:gd name="connsiteY21" fmla="*/ 74618 h 74619"/>
                  <a:gd name="connsiteX22" fmla="*/ 0 w 51289"/>
                  <a:gd name="connsiteY22" fmla="*/ 68730 h 7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1289" h="74619">
                    <a:moveTo>
                      <a:pt x="0" y="68730"/>
                    </a:moveTo>
                    <a:lnTo>
                      <a:pt x="0" y="5779"/>
                    </a:lnTo>
                    <a:cubicBezTo>
                      <a:pt x="0" y="2587"/>
                      <a:pt x="2581" y="5"/>
                      <a:pt x="5774" y="5"/>
                    </a:cubicBezTo>
                    <a:cubicBezTo>
                      <a:pt x="5808" y="5"/>
                      <a:pt x="5854" y="5"/>
                      <a:pt x="5888" y="5"/>
                    </a:cubicBezTo>
                    <a:cubicBezTo>
                      <a:pt x="9137" y="-63"/>
                      <a:pt x="11820" y="2530"/>
                      <a:pt x="11888" y="5779"/>
                    </a:cubicBezTo>
                    <a:cubicBezTo>
                      <a:pt x="11888" y="5779"/>
                      <a:pt x="11888" y="5779"/>
                      <a:pt x="11888" y="5779"/>
                    </a:cubicBezTo>
                    <a:lnTo>
                      <a:pt x="11888" y="31367"/>
                    </a:lnTo>
                    <a:lnTo>
                      <a:pt x="39514" y="31367"/>
                    </a:lnTo>
                    <a:lnTo>
                      <a:pt x="39514" y="5779"/>
                    </a:lnTo>
                    <a:cubicBezTo>
                      <a:pt x="39446" y="2654"/>
                      <a:pt x="41926" y="62"/>
                      <a:pt x="45051" y="5"/>
                    </a:cubicBezTo>
                    <a:cubicBezTo>
                      <a:pt x="45175" y="-6"/>
                      <a:pt x="45288" y="5"/>
                      <a:pt x="45402" y="5"/>
                    </a:cubicBezTo>
                    <a:cubicBezTo>
                      <a:pt x="48594" y="-63"/>
                      <a:pt x="51221" y="2473"/>
                      <a:pt x="51289" y="5666"/>
                    </a:cubicBezTo>
                    <a:cubicBezTo>
                      <a:pt x="51289" y="5700"/>
                      <a:pt x="51289" y="5745"/>
                      <a:pt x="51289" y="5779"/>
                    </a:cubicBezTo>
                    <a:lnTo>
                      <a:pt x="51289" y="68730"/>
                    </a:lnTo>
                    <a:cubicBezTo>
                      <a:pt x="51289" y="71980"/>
                      <a:pt x="48651" y="74618"/>
                      <a:pt x="45402" y="74618"/>
                    </a:cubicBezTo>
                    <a:cubicBezTo>
                      <a:pt x="42209" y="74686"/>
                      <a:pt x="39582" y="72150"/>
                      <a:pt x="39514" y="68957"/>
                    </a:cubicBezTo>
                    <a:cubicBezTo>
                      <a:pt x="39514" y="68878"/>
                      <a:pt x="39514" y="68810"/>
                      <a:pt x="39514" y="68730"/>
                    </a:cubicBezTo>
                    <a:lnTo>
                      <a:pt x="39514" y="43142"/>
                    </a:lnTo>
                    <a:lnTo>
                      <a:pt x="11888" y="43142"/>
                    </a:lnTo>
                    <a:lnTo>
                      <a:pt x="11888" y="68730"/>
                    </a:lnTo>
                    <a:cubicBezTo>
                      <a:pt x="11888" y="71980"/>
                      <a:pt x="9250" y="74618"/>
                      <a:pt x="6001" y="74618"/>
                    </a:cubicBezTo>
                    <a:cubicBezTo>
                      <a:pt x="5967" y="74618"/>
                      <a:pt x="5921" y="74618"/>
                      <a:pt x="5888" y="74618"/>
                    </a:cubicBezTo>
                    <a:cubicBezTo>
                      <a:pt x="2638" y="74618"/>
                      <a:pt x="0" y="71980"/>
                      <a:pt x="0" y="68730"/>
                    </a:cubicBezTo>
                    <a:close/>
                  </a:path>
                </a:pathLst>
              </a:custGeom>
              <a:solidFill>
                <a:srgbClr val="000000"/>
              </a:solidFill>
              <a:ln w="11316"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4360D15F-A627-F020-12EB-DDFC43E92185}"/>
                  </a:ext>
                </a:extLst>
              </p:cNvPr>
              <p:cNvSpPr/>
              <p:nvPr/>
            </p:nvSpPr>
            <p:spPr>
              <a:xfrm>
                <a:off x="8140505" y="2632703"/>
                <a:ext cx="59051" cy="74366"/>
              </a:xfrm>
              <a:custGeom>
                <a:avLst/>
                <a:gdLst>
                  <a:gd name="connsiteX0" fmla="*/ 42546 w 59051"/>
                  <a:gd name="connsiteY0" fmla="*/ 56611 h 74366"/>
                  <a:gd name="connsiteX1" fmla="*/ 16619 w 59051"/>
                  <a:gd name="connsiteY1" fmla="*/ 56611 h 74366"/>
                  <a:gd name="connsiteX2" fmla="*/ 11411 w 59051"/>
                  <a:gd name="connsiteY2" fmla="*/ 70537 h 74366"/>
                  <a:gd name="connsiteX3" fmla="*/ 5863 w 59051"/>
                  <a:gd name="connsiteY3" fmla="*/ 74273 h 74366"/>
                  <a:gd name="connsiteX4" fmla="*/ 3825 w 59051"/>
                  <a:gd name="connsiteY4" fmla="*/ 74273 h 74366"/>
                  <a:gd name="connsiteX5" fmla="*/ 315 w 59051"/>
                  <a:gd name="connsiteY5" fmla="*/ 66574 h 74366"/>
                  <a:gd name="connsiteX6" fmla="*/ 23865 w 59051"/>
                  <a:gd name="connsiteY6" fmla="*/ 3736 h 74366"/>
                  <a:gd name="connsiteX7" fmla="*/ 29526 w 59051"/>
                  <a:gd name="connsiteY7" fmla="*/ 0 h 74366"/>
                  <a:gd name="connsiteX8" fmla="*/ 35187 w 59051"/>
                  <a:gd name="connsiteY8" fmla="*/ 3736 h 74366"/>
                  <a:gd name="connsiteX9" fmla="*/ 58737 w 59051"/>
                  <a:gd name="connsiteY9" fmla="*/ 66574 h 74366"/>
                  <a:gd name="connsiteX10" fmla="*/ 55227 w 59051"/>
                  <a:gd name="connsiteY10" fmla="*/ 74273 h 74366"/>
                  <a:gd name="connsiteX11" fmla="*/ 53189 w 59051"/>
                  <a:gd name="connsiteY11" fmla="*/ 74273 h 74366"/>
                  <a:gd name="connsiteX12" fmla="*/ 47755 w 59051"/>
                  <a:gd name="connsiteY12" fmla="*/ 70537 h 74366"/>
                  <a:gd name="connsiteX13" fmla="*/ 38131 w 59051"/>
                  <a:gd name="connsiteY13" fmla="*/ 45288 h 74366"/>
                  <a:gd name="connsiteX14" fmla="*/ 29526 w 59051"/>
                  <a:gd name="connsiteY14" fmla="*/ 22644 h 74366"/>
                  <a:gd name="connsiteX15" fmla="*/ 20921 w 59051"/>
                  <a:gd name="connsiteY15" fmla="*/ 45288 h 7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9051" h="74366">
                    <a:moveTo>
                      <a:pt x="42546" y="56611"/>
                    </a:moveTo>
                    <a:lnTo>
                      <a:pt x="16619" y="56611"/>
                    </a:lnTo>
                    <a:lnTo>
                      <a:pt x="11411" y="70537"/>
                    </a:lnTo>
                    <a:cubicBezTo>
                      <a:pt x="10493" y="72790"/>
                      <a:pt x="8297" y="74273"/>
                      <a:pt x="5863" y="74273"/>
                    </a:cubicBezTo>
                    <a:cubicBezTo>
                      <a:pt x="5183" y="74386"/>
                      <a:pt x="4504" y="74386"/>
                      <a:pt x="3825" y="74273"/>
                    </a:cubicBezTo>
                    <a:cubicBezTo>
                      <a:pt x="824" y="73016"/>
                      <a:pt x="-704" y="69665"/>
                      <a:pt x="315" y="66574"/>
                    </a:cubicBezTo>
                    <a:lnTo>
                      <a:pt x="23865" y="3736"/>
                    </a:lnTo>
                    <a:cubicBezTo>
                      <a:pt x="24873" y="1506"/>
                      <a:pt x="27080" y="45"/>
                      <a:pt x="29526" y="0"/>
                    </a:cubicBezTo>
                    <a:cubicBezTo>
                      <a:pt x="31983" y="23"/>
                      <a:pt x="34202" y="1483"/>
                      <a:pt x="35187" y="3736"/>
                    </a:cubicBezTo>
                    <a:lnTo>
                      <a:pt x="58737" y="66574"/>
                    </a:lnTo>
                    <a:cubicBezTo>
                      <a:pt x="59756" y="69665"/>
                      <a:pt x="58228" y="73016"/>
                      <a:pt x="55227" y="74273"/>
                    </a:cubicBezTo>
                    <a:cubicBezTo>
                      <a:pt x="54559" y="74398"/>
                      <a:pt x="53857" y="74398"/>
                      <a:pt x="53189" y="74273"/>
                    </a:cubicBezTo>
                    <a:cubicBezTo>
                      <a:pt x="50789" y="74250"/>
                      <a:pt x="48638" y="72779"/>
                      <a:pt x="47755" y="70537"/>
                    </a:cubicBezTo>
                    <a:close/>
                    <a:moveTo>
                      <a:pt x="38131" y="45288"/>
                    </a:moveTo>
                    <a:lnTo>
                      <a:pt x="29526" y="22644"/>
                    </a:lnTo>
                    <a:lnTo>
                      <a:pt x="20921" y="45288"/>
                    </a:lnTo>
                    <a:close/>
                  </a:path>
                </a:pathLst>
              </a:custGeom>
              <a:solidFill>
                <a:srgbClr val="000000"/>
              </a:solidFill>
              <a:ln w="11316" cap="flat">
                <a:noFill/>
                <a:prstDash val="solid"/>
                <a:miter/>
              </a:ln>
            </p:spPr>
            <p:txBody>
              <a:bodyPr rtlCol="0" anchor="ctr"/>
              <a:lstStyle/>
              <a:p>
                <a:endParaRPr lang="zh-CN" altLang="en-US"/>
              </a:p>
            </p:txBody>
          </p:sp>
        </p:grpSp>
      </p:grpSp>
      <p:sp>
        <p:nvSpPr>
          <p:cNvPr id="2" name="标题 1">
            <a:extLst>
              <a:ext uri="{FF2B5EF4-FFF2-40B4-BE49-F238E27FC236}">
                <a16:creationId xmlns:a16="http://schemas.microsoft.com/office/drawing/2014/main" id="{E545B57F-7D9D-4AD8-9FE4-E5267D65BB87}"/>
              </a:ext>
            </a:extLst>
          </p:cNvPr>
          <p:cNvSpPr>
            <a:spLocks noGrp="1"/>
          </p:cNvSpPr>
          <p:nvPr>
            <p:ph type="ctrTitle" hasCustomPrompt="1"/>
          </p:nvPr>
        </p:nvSpPr>
        <p:spPr>
          <a:xfrm>
            <a:off x="670128" y="1391448"/>
            <a:ext cx="4775225" cy="1846659"/>
          </a:xfrm>
          <a:prstGeom prst="rect">
            <a:avLst/>
          </a:prstGeom>
        </p:spPr>
        <p:txBody>
          <a:bodyPr vert="horz" wrap="square" lIns="0" tIns="0" rIns="0" bIns="0" rtlCol="0" anchor="b">
            <a:spAutoFit/>
          </a:bodyPr>
          <a:lstStyle>
            <a:lvl1pPr algn="dist">
              <a:lnSpc>
                <a:spcPct val="100000"/>
              </a:lnSpc>
              <a:defRPr lang="zh-CN" altLang="en-US" sz="6000" b="1" dirty="0">
                <a:solidFill>
                  <a:schemeClr val="accent1"/>
                </a:solidFill>
              </a:defRPr>
            </a:lvl1pPr>
          </a:lstStyle>
          <a:p>
            <a:pPr lvl="0" defTabSz="914354"/>
            <a:r>
              <a:rPr lang="en-US" altLang="zh-CN" dirty="0"/>
              <a:t>OfficePLUS </a:t>
            </a:r>
            <a:r>
              <a:rPr lang="zh-CN" altLang="en-US" dirty="0"/>
              <a:t>标准主题模板</a:t>
            </a:r>
          </a:p>
        </p:txBody>
      </p:sp>
      <p:sp>
        <p:nvSpPr>
          <p:cNvPr id="3" name="副标题 2">
            <a:extLst>
              <a:ext uri="{FF2B5EF4-FFF2-40B4-BE49-F238E27FC236}">
                <a16:creationId xmlns:a16="http://schemas.microsoft.com/office/drawing/2014/main" id="{42DDB65F-C302-4F35-9CCB-12FB82E2590D}"/>
              </a:ext>
            </a:extLst>
          </p:cNvPr>
          <p:cNvSpPr>
            <a:spLocks noGrp="1"/>
          </p:cNvSpPr>
          <p:nvPr>
            <p:ph type="subTitle" idx="1" hasCustomPrompt="1"/>
          </p:nvPr>
        </p:nvSpPr>
        <p:spPr>
          <a:xfrm>
            <a:off x="670128" y="3639133"/>
            <a:ext cx="4775225" cy="406906"/>
          </a:xfrm>
          <a:prstGeom prst="rect">
            <a:avLst/>
          </a:prstGeom>
        </p:spPr>
        <p:txBody>
          <a:bodyPr vert="horz" wrap="square" lIns="0" tIns="0" rIns="0" bIns="0" rtlCol="0" anchor="t">
            <a:spAutoFit/>
          </a:bodyPr>
          <a:lstStyle>
            <a:lvl1pPr marL="0" indent="0" algn="dist">
              <a:lnSpc>
                <a:spcPct val="120000"/>
              </a:lnSpc>
              <a:spcBef>
                <a:spcPts val="0"/>
              </a:spcBef>
              <a:buNone/>
              <a:defRPr lang="zh-CN" altLang="en-US" sz="2400"/>
            </a:lvl1pPr>
          </a:lstStyle>
          <a:p>
            <a:r>
              <a:rPr lang="zh-CN" altLang="en-US" dirty="0"/>
              <a:t>单击此处添加文本</a:t>
            </a:r>
            <a:endParaRPr lang="en-GB" dirty="0"/>
          </a:p>
        </p:txBody>
      </p:sp>
      <p:sp>
        <p:nvSpPr>
          <p:cNvPr id="8" name="文本占位符 7">
            <a:extLst>
              <a:ext uri="{FF2B5EF4-FFF2-40B4-BE49-F238E27FC236}">
                <a16:creationId xmlns:a16="http://schemas.microsoft.com/office/drawing/2014/main" id="{44C4A721-803B-47CB-B99E-1D01E8E0169F}"/>
              </a:ext>
            </a:extLst>
          </p:cNvPr>
          <p:cNvSpPr>
            <a:spLocks noGrp="1"/>
          </p:cNvSpPr>
          <p:nvPr>
            <p:ph type="body" sz="quarter" idx="13" hasCustomPrompt="1"/>
          </p:nvPr>
        </p:nvSpPr>
        <p:spPr>
          <a:xfrm>
            <a:off x="670128" y="5887572"/>
            <a:ext cx="3002280" cy="271293"/>
          </a:xfrm>
          <a:prstGeom prst="rect">
            <a:avLst/>
          </a:prstGeom>
        </p:spPr>
        <p:txBody>
          <a:bodyPr vert="horz" wrap="square" lIns="0" tIns="0" rIns="0" bIns="0" rtlCol="0" anchor="b">
            <a:spAutoFit/>
          </a:bodyPr>
          <a:lstStyle>
            <a:lvl1pPr marL="0" indent="0">
              <a:lnSpc>
                <a:spcPct val="120000"/>
              </a:lnSpc>
              <a:buNone/>
              <a:defRPr lang="en-US" altLang="zh-CN" sz="16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zh-CN" altLang="en-US" dirty="0"/>
              <a:t>汇报人 </a:t>
            </a:r>
            <a:r>
              <a:rPr lang="en-US" altLang="zh-CN" dirty="0"/>
              <a:t>/ OfficePLUS</a:t>
            </a:r>
          </a:p>
        </p:txBody>
      </p:sp>
      <p:sp>
        <p:nvSpPr>
          <p:cNvPr id="9" name="文本占位符 8">
            <a:extLst>
              <a:ext uri="{FF2B5EF4-FFF2-40B4-BE49-F238E27FC236}">
                <a16:creationId xmlns:a16="http://schemas.microsoft.com/office/drawing/2014/main" id="{CA939A61-406D-45DC-B757-059EFAA05866}"/>
              </a:ext>
            </a:extLst>
          </p:cNvPr>
          <p:cNvSpPr>
            <a:spLocks noGrp="1"/>
          </p:cNvSpPr>
          <p:nvPr>
            <p:ph type="body" sz="quarter" idx="14" hasCustomPrompt="1"/>
          </p:nvPr>
        </p:nvSpPr>
        <p:spPr>
          <a:xfrm>
            <a:off x="10286488" y="6140461"/>
            <a:ext cx="1232280" cy="201274"/>
          </a:xfrm>
          <a:prstGeom prst="rect">
            <a:avLst/>
          </a:prstGeom>
        </p:spPr>
        <p:txBody>
          <a:bodyPr vert="horz" wrap="square" lIns="0" tIns="0" rIns="0" bIns="0" rtlCol="0" anchor="t">
            <a:spAutoFit/>
          </a:bodyPr>
          <a:lstStyle>
            <a:lvl1pPr marL="0" indent="0">
              <a:lnSpc>
                <a:spcPct val="120000"/>
              </a:lnSpc>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en-US" dirty="0"/>
              <a:t>www.officeplus.cn</a:t>
            </a:r>
          </a:p>
        </p:txBody>
      </p:sp>
      <p:sp>
        <p:nvSpPr>
          <p:cNvPr id="12" name="文本占位符 11">
            <a:extLst>
              <a:ext uri="{FF2B5EF4-FFF2-40B4-BE49-F238E27FC236}">
                <a16:creationId xmlns:a16="http://schemas.microsoft.com/office/drawing/2014/main" id="{4EF3F9F2-2DBE-4016-9D2B-F5CF4BE8EBCE}"/>
              </a:ext>
            </a:extLst>
          </p:cNvPr>
          <p:cNvSpPr>
            <a:spLocks noGrp="1"/>
          </p:cNvSpPr>
          <p:nvPr>
            <p:ph type="body" sz="quarter" idx="15" hasCustomPrompt="1"/>
          </p:nvPr>
        </p:nvSpPr>
        <p:spPr>
          <a:xfrm>
            <a:off x="10293253" y="777903"/>
            <a:ext cx="1219886" cy="221599"/>
          </a:xfrm>
          <a:prstGeom prst="rect">
            <a:avLst/>
          </a:prstGeom>
        </p:spPr>
        <p:txBody>
          <a:bodyPr vert="horz" wrap="none" lIns="0" tIns="0" rIns="0" bIns="0" rtlCol="0" anchor="ctr">
            <a:spAutoFit/>
          </a:bodyPr>
          <a:lstStyle>
            <a:lvl1pPr marL="0" indent="0">
              <a:buNone/>
              <a:defRPr lang="en-US" altLang="zh-CN" sz="16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LGOO HERE</a:t>
            </a:r>
          </a:p>
        </p:txBody>
      </p:sp>
    </p:spTree>
    <p:extLst>
      <p:ext uri="{BB962C8B-B14F-4D97-AF65-F5344CB8AC3E}">
        <p14:creationId xmlns:p14="http://schemas.microsoft.com/office/powerpoint/2010/main" val="2495018948"/>
      </p:ext>
    </p:extLst>
  </p:cSld>
  <p:clrMapOvr>
    <a:masterClrMapping/>
  </p:clrMapOvr>
  <p:extLst>
    <p:ext uri="{DCECCB84-F9BA-43D5-87BE-67443E8EF086}">
      <p15:sldGuideLst xmlns:p15="http://schemas.microsoft.com/office/powerpoint/2012/main">
        <p15:guide id="1" orient="horz" pos="709" userDrawn="1">
          <p15:clr>
            <a:srgbClr val="FBAE40"/>
          </p15:clr>
        </p15:guide>
        <p15:guide id="2" orient="horz" pos="640" userDrawn="1">
          <p15:clr>
            <a:srgbClr val="FBAE40"/>
          </p15:clr>
        </p15:guide>
        <p15:guide id="3" orient="horz" pos="3861" userDrawn="1">
          <p15:clr>
            <a:srgbClr val="FBAE40"/>
          </p15:clr>
        </p15:guide>
        <p15:guide id="4" orient="horz" pos="3929" userDrawn="1">
          <p15:clr>
            <a:srgbClr val="FBAE40"/>
          </p15:clr>
        </p15:guide>
        <p15:guide id="5" pos="3840" userDrawn="1">
          <p15:clr>
            <a:srgbClr val="FBAE40"/>
          </p15:clr>
        </p15:guide>
        <p15:guide id="6" pos="415" userDrawn="1">
          <p15:clr>
            <a:srgbClr val="FBAE40"/>
          </p15:clr>
        </p15:guide>
        <p15:guide id="7" pos="7265" userDrawn="1">
          <p15:clr>
            <a:srgbClr val="FBAE40"/>
          </p15:clr>
        </p15:guide>
        <p15:guide id="8"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任意多边形: 形状 2">
            <a:extLst>
              <a:ext uri="{FF2B5EF4-FFF2-40B4-BE49-F238E27FC236}">
                <a16:creationId xmlns:a16="http://schemas.microsoft.com/office/drawing/2014/main" id="{507BA04B-BE08-BD86-75AA-7093A051961E}"/>
              </a:ext>
            </a:extLst>
          </p:cNvPr>
          <p:cNvSpPr/>
          <p:nvPr userDrawn="1"/>
        </p:nvSpPr>
        <p:spPr>
          <a:xfrm>
            <a:off x="0" y="5735895"/>
            <a:ext cx="10159566" cy="1122105"/>
          </a:xfrm>
          <a:custGeom>
            <a:avLst/>
            <a:gdLst>
              <a:gd name="connsiteX0" fmla="*/ 0 w 10159566"/>
              <a:gd name="connsiteY0" fmla="*/ 0 h 1122105"/>
              <a:gd name="connsiteX1" fmla="*/ 14469 w 10159566"/>
              <a:gd name="connsiteY1" fmla="*/ 3388 h 1122105"/>
              <a:gd name="connsiteX2" fmla="*/ 2245489 w 10159566"/>
              <a:gd name="connsiteY2" fmla="*/ 422970 h 1122105"/>
              <a:gd name="connsiteX3" fmla="*/ 5787342 w 10159566"/>
              <a:gd name="connsiteY3" fmla="*/ 75729 h 1122105"/>
              <a:gd name="connsiteX4" fmla="*/ 10153348 w 10159566"/>
              <a:gd name="connsiteY4" fmla="*/ 1118536 h 1122105"/>
              <a:gd name="connsiteX5" fmla="*/ 10159566 w 10159566"/>
              <a:gd name="connsiteY5" fmla="*/ 1122105 h 1122105"/>
              <a:gd name="connsiteX6" fmla="*/ 0 w 10159566"/>
              <a:gd name="connsiteY6" fmla="*/ 1122105 h 1122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59566" h="1122105">
                <a:moveTo>
                  <a:pt x="0" y="0"/>
                </a:moveTo>
                <a:lnTo>
                  <a:pt x="14469" y="3388"/>
                </a:lnTo>
                <a:cubicBezTo>
                  <a:pt x="779845" y="185207"/>
                  <a:pt x="1611775" y="396927"/>
                  <a:pt x="2245489" y="422970"/>
                </a:cubicBezTo>
                <a:cubicBezTo>
                  <a:pt x="3512917" y="475056"/>
                  <a:pt x="4481332" y="-88246"/>
                  <a:pt x="5787342" y="75729"/>
                </a:cubicBezTo>
                <a:cubicBezTo>
                  <a:pt x="6766850" y="198710"/>
                  <a:pt x="9438069" y="748147"/>
                  <a:pt x="10153348" y="1118536"/>
                </a:cubicBezTo>
                <a:lnTo>
                  <a:pt x="10159566" y="1122105"/>
                </a:lnTo>
                <a:lnTo>
                  <a:pt x="0" y="112210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28" name="任意多边形: 形状 1727">
            <a:extLst>
              <a:ext uri="{FF2B5EF4-FFF2-40B4-BE49-F238E27FC236}">
                <a16:creationId xmlns:a16="http://schemas.microsoft.com/office/drawing/2014/main" id="{A5C5C5FC-893E-8D39-043C-A6122929D0B2}"/>
              </a:ext>
            </a:extLst>
          </p:cNvPr>
          <p:cNvSpPr/>
          <p:nvPr userDrawn="1"/>
        </p:nvSpPr>
        <p:spPr>
          <a:xfrm>
            <a:off x="9625108" y="1"/>
            <a:ext cx="2566893" cy="1479497"/>
          </a:xfrm>
          <a:custGeom>
            <a:avLst/>
            <a:gdLst>
              <a:gd name="connsiteX0" fmla="*/ 0 w 2566893"/>
              <a:gd name="connsiteY0" fmla="*/ 0 h 1479497"/>
              <a:gd name="connsiteX1" fmla="*/ 2566893 w 2566893"/>
              <a:gd name="connsiteY1" fmla="*/ 0 h 1479497"/>
              <a:gd name="connsiteX2" fmla="*/ 2566893 w 2566893"/>
              <a:gd name="connsiteY2" fmla="*/ 1479497 h 1479497"/>
              <a:gd name="connsiteX3" fmla="*/ 2501571 w 2566893"/>
              <a:gd name="connsiteY3" fmla="*/ 1439704 h 1479497"/>
              <a:gd name="connsiteX4" fmla="*/ 2348774 w 2566893"/>
              <a:gd name="connsiteY4" fmla="*/ 1320800 h 1479497"/>
              <a:gd name="connsiteX5" fmla="*/ 1962694 w 2566893"/>
              <a:gd name="connsiteY5" fmla="*/ 558800 h 1479497"/>
              <a:gd name="connsiteX6" fmla="*/ 652054 w 2566893"/>
              <a:gd name="connsiteY6" fmla="*/ 365760 h 1479497"/>
              <a:gd name="connsiteX7" fmla="*/ 17501 w 2566893"/>
              <a:gd name="connsiteY7" fmla="*/ 21173 h 1479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6893" h="1479497">
                <a:moveTo>
                  <a:pt x="0" y="0"/>
                </a:moveTo>
                <a:lnTo>
                  <a:pt x="2566893" y="0"/>
                </a:lnTo>
                <a:lnTo>
                  <a:pt x="2566893" y="1479497"/>
                </a:lnTo>
                <a:lnTo>
                  <a:pt x="2501571" y="1439704"/>
                </a:lnTo>
                <a:cubicBezTo>
                  <a:pt x="2443812" y="1400916"/>
                  <a:pt x="2390684" y="1358477"/>
                  <a:pt x="2348774" y="1320800"/>
                </a:cubicBezTo>
                <a:cubicBezTo>
                  <a:pt x="2181134" y="1170093"/>
                  <a:pt x="2245480" y="717973"/>
                  <a:pt x="1962694" y="558800"/>
                </a:cubicBezTo>
                <a:cubicBezTo>
                  <a:pt x="1679908" y="399627"/>
                  <a:pt x="963627" y="482600"/>
                  <a:pt x="652054" y="365760"/>
                </a:cubicBezTo>
                <a:cubicBezTo>
                  <a:pt x="457321" y="292735"/>
                  <a:pt x="136249" y="142319"/>
                  <a:pt x="17501" y="21173"/>
                </a:cubicBezTo>
                <a:close/>
              </a:path>
            </a:pathLst>
          </a:custGeom>
          <a:gradFill>
            <a:gsLst>
              <a:gs pos="100000">
                <a:schemeClr val="accent1">
                  <a:lumMod val="60000"/>
                  <a:lumOff val="40000"/>
                </a:schemeClr>
              </a:gs>
              <a:gs pos="37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29" name="任意多边形: 形状 1728">
            <a:extLst>
              <a:ext uri="{FF2B5EF4-FFF2-40B4-BE49-F238E27FC236}">
                <a16:creationId xmlns:a16="http://schemas.microsoft.com/office/drawing/2014/main" id="{2DFF696C-7382-EB76-58D2-C22250050A96}"/>
              </a:ext>
            </a:extLst>
          </p:cNvPr>
          <p:cNvSpPr/>
          <p:nvPr userDrawn="1"/>
        </p:nvSpPr>
        <p:spPr>
          <a:xfrm>
            <a:off x="0" y="6151638"/>
            <a:ext cx="6505440" cy="706363"/>
          </a:xfrm>
          <a:custGeom>
            <a:avLst/>
            <a:gdLst>
              <a:gd name="connsiteX0" fmla="*/ 0 w 6505440"/>
              <a:gd name="connsiteY0" fmla="*/ 0 h 706363"/>
              <a:gd name="connsiteX1" fmla="*/ 154992 w 6505440"/>
              <a:gd name="connsiteY1" fmla="*/ 46255 h 706363"/>
              <a:gd name="connsiteX2" fmla="*/ 1322297 w 6505440"/>
              <a:gd name="connsiteY2" fmla="*/ 278605 h 706363"/>
              <a:gd name="connsiteX3" fmla="*/ 4088253 w 6505440"/>
              <a:gd name="connsiteY3" fmla="*/ 162986 h 706363"/>
              <a:gd name="connsiteX4" fmla="*/ 5662447 w 6505440"/>
              <a:gd name="connsiteY4" fmla="*/ 403117 h 706363"/>
              <a:gd name="connsiteX5" fmla="*/ 6467819 w 6505440"/>
              <a:gd name="connsiteY5" fmla="*/ 679412 h 706363"/>
              <a:gd name="connsiteX6" fmla="*/ 6505440 w 6505440"/>
              <a:gd name="connsiteY6" fmla="*/ 706363 h 706363"/>
              <a:gd name="connsiteX7" fmla="*/ 0 w 6505440"/>
              <a:gd name="connsiteY7" fmla="*/ 706363 h 70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5440" h="706363">
                <a:moveTo>
                  <a:pt x="0" y="0"/>
                </a:moveTo>
                <a:lnTo>
                  <a:pt x="154992" y="46255"/>
                </a:lnTo>
                <a:cubicBezTo>
                  <a:pt x="511483" y="148533"/>
                  <a:pt x="926525" y="248218"/>
                  <a:pt x="1322297" y="278605"/>
                </a:cubicBezTo>
                <a:cubicBezTo>
                  <a:pt x="2113841" y="339379"/>
                  <a:pt x="3364895" y="142234"/>
                  <a:pt x="4088253" y="162986"/>
                </a:cubicBezTo>
                <a:cubicBezTo>
                  <a:pt x="4811612" y="183738"/>
                  <a:pt x="5328931" y="288980"/>
                  <a:pt x="5662447" y="403117"/>
                </a:cubicBezTo>
                <a:cubicBezTo>
                  <a:pt x="5850050" y="467319"/>
                  <a:pt x="6300251" y="581415"/>
                  <a:pt x="6467819" y="679412"/>
                </a:cubicBezTo>
                <a:lnTo>
                  <a:pt x="6505440" y="706363"/>
                </a:lnTo>
                <a:lnTo>
                  <a:pt x="0" y="706363"/>
                </a:lnTo>
                <a:close/>
              </a:path>
            </a:pathLst>
          </a:custGeom>
          <a:gradFill>
            <a:gsLst>
              <a:gs pos="100000">
                <a:schemeClr val="accent1">
                  <a:lumMod val="60000"/>
                  <a:lumOff val="40000"/>
                </a:schemeClr>
              </a:gs>
              <a:gs pos="37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文本占位符 1">
            <a:extLst>
              <a:ext uri="{FF2B5EF4-FFF2-40B4-BE49-F238E27FC236}">
                <a16:creationId xmlns:a16="http://schemas.microsoft.com/office/drawing/2014/main" id="{1623D7DC-26B7-B6E8-4F9B-A6DA2CD86CD5}"/>
              </a:ext>
            </a:extLst>
          </p:cNvPr>
          <p:cNvSpPr>
            <a:spLocks noGrp="1"/>
          </p:cNvSpPr>
          <p:nvPr>
            <p:ph type="body" sz="quarter" idx="15" hasCustomPrompt="1"/>
          </p:nvPr>
        </p:nvSpPr>
        <p:spPr>
          <a:xfrm>
            <a:off x="5179234" y="294541"/>
            <a:ext cx="1833532" cy="830997"/>
          </a:xfrm>
          <a:prstGeom prst="rect">
            <a:avLst/>
          </a:prstGeom>
        </p:spPr>
        <p:txBody>
          <a:bodyPr wrap="square">
            <a:spAutoFit/>
          </a:bodyPr>
          <a:lstStyle>
            <a:lvl1pPr marL="0" indent="0" algn="dist">
              <a:lnSpc>
                <a:spcPct val="100000"/>
              </a:lnSpc>
              <a:buFont typeface="+mj-lt"/>
              <a:buNone/>
              <a:defRPr sz="4800" b="1">
                <a:solidFill>
                  <a:schemeClr val="accent1"/>
                </a:solidFill>
                <a:latin typeface="+mj-ea"/>
                <a:ea typeface="+mj-ea"/>
              </a:defRPr>
            </a:lvl1pPr>
            <a:lvl2pPr marL="457200" indent="0">
              <a:buFont typeface="+mj-ea"/>
              <a:buNone/>
              <a:defRPr/>
            </a:lvl2pPr>
            <a:lvl3pPr marL="1257300" indent="-342900">
              <a:buFont typeface="+mj-lt"/>
              <a:buAutoNum type="alphaLcParenR"/>
              <a:defRPr/>
            </a:lvl3pPr>
          </a:lstStyle>
          <a:p>
            <a:pPr lvl="0"/>
            <a:r>
              <a:rPr lang="zh-CN" altLang="en-US" dirty="0"/>
              <a:t>目录</a:t>
            </a:r>
          </a:p>
        </p:txBody>
      </p:sp>
      <p:grpSp>
        <p:nvGrpSpPr>
          <p:cNvPr id="1875" name="组合 1874">
            <a:extLst>
              <a:ext uri="{FF2B5EF4-FFF2-40B4-BE49-F238E27FC236}">
                <a16:creationId xmlns:a16="http://schemas.microsoft.com/office/drawing/2014/main" id="{70130192-D1CD-F0D9-242B-DE8C2FC31EFC}"/>
              </a:ext>
            </a:extLst>
          </p:cNvPr>
          <p:cNvGrpSpPr/>
          <p:nvPr userDrawn="1"/>
        </p:nvGrpSpPr>
        <p:grpSpPr>
          <a:xfrm>
            <a:off x="4473176" y="1882451"/>
            <a:ext cx="3319544" cy="3450492"/>
            <a:chOff x="4596281" y="1836105"/>
            <a:chExt cx="3073334" cy="3194571"/>
          </a:xfrm>
        </p:grpSpPr>
        <p:grpSp>
          <p:nvGrpSpPr>
            <p:cNvPr id="39" name="组合 38">
              <a:extLst>
                <a:ext uri="{FF2B5EF4-FFF2-40B4-BE49-F238E27FC236}">
                  <a16:creationId xmlns:a16="http://schemas.microsoft.com/office/drawing/2014/main" id="{D07838A9-61EE-6EA0-7D52-9071CD517F90}"/>
                </a:ext>
              </a:extLst>
            </p:cNvPr>
            <p:cNvGrpSpPr/>
            <p:nvPr/>
          </p:nvGrpSpPr>
          <p:grpSpPr>
            <a:xfrm>
              <a:off x="4596281" y="1836105"/>
              <a:ext cx="3073334" cy="3194571"/>
              <a:chOff x="4596281" y="1836105"/>
              <a:chExt cx="3073334" cy="3194571"/>
            </a:xfrm>
          </p:grpSpPr>
          <p:sp>
            <p:nvSpPr>
              <p:cNvPr id="40" name="任意多边形: 形状 39">
                <a:extLst>
                  <a:ext uri="{FF2B5EF4-FFF2-40B4-BE49-F238E27FC236}">
                    <a16:creationId xmlns:a16="http://schemas.microsoft.com/office/drawing/2014/main" id="{DBCEEAFA-E264-064E-811E-DBC12EADCD63}"/>
                  </a:ext>
                </a:extLst>
              </p:cNvPr>
              <p:cNvSpPr/>
              <p:nvPr/>
            </p:nvSpPr>
            <p:spPr>
              <a:xfrm>
                <a:off x="4713660" y="1836105"/>
                <a:ext cx="2744315" cy="3194571"/>
              </a:xfrm>
              <a:custGeom>
                <a:avLst/>
                <a:gdLst>
                  <a:gd name="connsiteX0" fmla="*/ 69352 w 2744315"/>
                  <a:gd name="connsiteY0" fmla="*/ 994994 h 3194571"/>
                  <a:gd name="connsiteX1" fmla="*/ 150842 w 2744315"/>
                  <a:gd name="connsiteY1" fmla="*/ 2037047 h 3194571"/>
                  <a:gd name="connsiteX2" fmla="*/ 1481136 w 2744315"/>
                  <a:gd name="connsiteY2" fmla="*/ 3072249 h 3194571"/>
                  <a:gd name="connsiteX3" fmla="*/ 2660423 w 2744315"/>
                  <a:gd name="connsiteY3" fmla="*/ 2806580 h 3194571"/>
                  <a:gd name="connsiteX4" fmla="*/ 2574607 w 2744315"/>
                  <a:gd name="connsiteY4" fmla="*/ 1592029 h 3194571"/>
                  <a:gd name="connsiteX5" fmla="*/ 2358264 w 2744315"/>
                  <a:gd name="connsiteY5" fmla="*/ 428391 h 3194571"/>
                  <a:gd name="connsiteX6" fmla="*/ 772468 w 2744315"/>
                  <a:gd name="connsiteY6" fmla="*/ 204836 h 3194571"/>
                  <a:gd name="connsiteX7" fmla="*/ 69352 w 2744315"/>
                  <a:gd name="connsiteY7" fmla="*/ 994994 h 3194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44315" h="3194571">
                    <a:moveTo>
                      <a:pt x="69352" y="994994"/>
                    </a:moveTo>
                    <a:cubicBezTo>
                      <a:pt x="69352" y="994994"/>
                      <a:pt x="-131703" y="1514217"/>
                      <a:pt x="150842" y="2037047"/>
                    </a:cubicBezTo>
                    <a:cubicBezTo>
                      <a:pt x="433386" y="2559876"/>
                      <a:pt x="1015349" y="2836075"/>
                      <a:pt x="1481136" y="3072249"/>
                    </a:cubicBezTo>
                    <a:cubicBezTo>
                      <a:pt x="1946923" y="3308424"/>
                      <a:pt x="2430594" y="3193401"/>
                      <a:pt x="2660423" y="2806580"/>
                    </a:cubicBezTo>
                    <a:cubicBezTo>
                      <a:pt x="2890252" y="2419758"/>
                      <a:pt x="2575040" y="2143632"/>
                      <a:pt x="2574607" y="1592029"/>
                    </a:cubicBezTo>
                    <a:cubicBezTo>
                      <a:pt x="2574174" y="1040426"/>
                      <a:pt x="2657178" y="894394"/>
                      <a:pt x="2358264" y="428391"/>
                    </a:cubicBezTo>
                    <a:cubicBezTo>
                      <a:pt x="2059349" y="-37612"/>
                      <a:pt x="1326595" y="-140808"/>
                      <a:pt x="772468" y="204836"/>
                    </a:cubicBezTo>
                    <a:cubicBezTo>
                      <a:pt x="218341" y="550481"/>
                      <a:pt x="69352" y="994994"/>
                      <a:pt x="69352" y="994994"/>
                    </a:cubicBezTo>
                    <a:close/>
                  </a:path>
                </a:pathLst>
              </a:custGeom>
              <a:solidFill>
                <a:srgbClr val="FFFFFF">
                  <a:alpha val="70000"/>
                </a:srgbClr>
              </a:solidFill>
              <a:ln w="7201"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CAD96879-6808-9FF4-8464-55C541098BFD}"/>
                  </a:ext>
                </a:extLst>
              </p:cNvPr>
              <p:cNvSpPr/>
              <p:nvPr/>
            </p:nvSpPr>
            <p:spPr>
              <a:xfrm>
                <a:off x="4596281" y="1928525"/>
                <a:ext cx="3073334" cy="2988795"/>
              </a:xfrm>
              <a:custGeom>
                <a:avLst/>
                <a:gdLst>
                  <a:gd name="connsiteX0" fmla="*/ 156155 w 3073334"/>
                  <a:gd name="connsiteY0" fmla="*/ 701159 h 2988795"/>
                  <a:gd name="connsiteX1" fmla="*/ 1151767 w 3073334"/>
                  <a:gd name="connsiteY1" fmla="*/ 4678 h 2988795"/>
                  <a:gd name="connsiteX2" fmla="*/ 2007981 w 3073334"/>
                  <a:gd name="connsiteY2" fmla="*/ 252391 h 2988795"/>
                  <a:gd name="connsiteX3" fmla="*/ 2309347 w 3073334"/>
                  <a:gd name="connsiteY3" fmla="*/ 601713 h 2988795"/>
                  <a:gd name="connsiteX4" fmla="*/ 2500450 w 3073334"/>
                  <a:gd name="connsiteY4" fmla="*/ 1094398 h 2988795"/>
                  <a:gd name="connsiteX5" fmla="*/ 2936598 w 3073334"/>
                  <a:gd name="connsiteY5" fmla="*/ 1535234 h 2988795"/>
                  <a:gd name="connsiteX6" fmla="*/ 3071020 w 3073334"/>
                  <a:gd name="connsiteY6" fmla="*/ 2033256 h 2988795"/>
                  <a:gd name="connsiteX7" fmla="*/ 2584247 w 3073334"/>
                  <a:gd name="connsiteY7" fmla="*/ 2822043 h 2988795"/>
                  <a:gd name="connsiteX8" fmla="*/ 1798200 w 3073334"/>
                  <a:gd name="connsiteY8" fmla="*/ 2986536 h 2988795"/>
                  <a:gd name="connsiteX9" fmla="*/ 634130 w 3073334"/>
                  <a:gd name="connsiteY9" fmla="*/ 2570797 h 2988795"/>
                  <a:gd name="connsiteX10" fmla="*/ 11854 w 3073334"/>
                  <a:gd name="connsiteY10" fmla="*/ 1515546 h 2988795"/>
                  <a:gd name="connsiteX11" fmla="*/ 156155 w 3073334"/>
                  <a:gd name="connsiteY11" fmla="*/ 701159 h 2988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73334" h="2988795">
                    <a:moveTo>
                      <a:pt x="156155" y="701159"/>
                    </a:moveTo>
                    <a:cubicBezTo>
                      <a:pt x="348773" y="327317"/>
                      <a:pt x="706460" y="44485"/>
                      <a:pt x="1151767" y="4678"/>
                    </a:cubicBezTo>
                    <a:cubicBezTo>
                      <a:pt x="1458038" y="-22027"/>
                      <a:pt x="1763279" y="66283"/>
                      <a:pt x="2007981" y="252391"/>
                    </a:cubicBezTo>
                    <a:cubicBezTo>
                      <a:pt x="2129566" y="346139"/>
                      <a:pt x="2237593" y="465489"/>
                      <a:pt x="2309347" y="601713"/>
                    </a:cubicBezTo>
                    <a:cubicBezTo>
                      <a:pt x="2391702" y="758201"/>
                      <a:pt x="2415716" y="938631"/>
                      <a:pt x="2500450" y="1094398"/>
                    </a:cubicBezTo>
                    <a:cubicBezTo>
                      <a:pt x="2605809" y="1288025"/>
                      <a:pt x="2803691" y="1367928"/>
                      <a:pt x="2936598" y="1535234"/>
                    </a:cubicBezTo>
                    <a:cubicBezTo>
                      <a:pt x="3045996" y="1673044"/>
                      <a:pt x="3083567" y="1857729"/>
                      <a:pt x="3071020" y="2033256"/>
                    </a:cubicBezTo>
                    <a:cubicBezTo>
                      <a:pt x="3048087" y="2353660"/>
                      <a:pt x="2860373" y="2657839"/>
                      <a:pt x="2584247" y="2822043"/>
                    </a:cubicBezTo>
                    <a:cubicBezTo>
                      <a:pt x="2350813" y="2960863"/>
                      <a:pt x="2069422" y="2999156"/>
                      <a:pt x="1798200" y="2986536"/>
                    </a:cubicBezTo>
                    <a:cubicBezTo>
                      <a:pt x="1379937" y="2967137"/>
                      <a:pt x="963548" y="2829182"/>
                      <a:pt x="634130" y="2570797"/>
                    </a:cubicBezTo>
                    <a:cubicBezTo>
                      <a:pt x="304711" y="2312411"/>
                      <a:pt x="67959" y="1930421"/>
                      <a:pt x="11854" y="1515546"/>
                    </a:cubicBezTo>
                    <a:cubicBezTo>
                      <a:pt x="-26294" y="1233651"/>
                      <a:pt x="29162" y="947573"/>
                      <a:pt x="156155" y="701159"/>
                    </a:cubicBezTo>
                    <a:close/>
                  </a:path>
                </a:pathLst>
              </a:custGeom>
              <a:solidFill>
                <a:srgbClr val="92E3A9"/>
              </a:solidFill>
              <a:ln w="7201"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C830F709-9153-A37B-1007-54CD5311EB6D}"/>
                  </a:ext>
                </a:extLst>
              </p:cNvPr>
              <p:cNvSpPr/>
              <p:nvPr/>
            </p:nvSpPr>
            <p:spPr>
              <a:xfrm>
                <a:off x="4596281" y="1928525"/>
                <a:ext cx="3073334" cy="2988795"/>
              </a:xfrm>
              <a:custGeom>
                <a:avLst/>
                <a:gdLst>
                  <a:gd name="connsiteX0" fmla="*/ 156155 w 3073334"/>
                  <a:gd name="connsiteY0" fmla="*/ 701159 h 2988795"/>
                  <a:gd name="connsiteX1" fmla="*/ 1151767 w 3073334"/>
                  <a:gd name="connsiteY1" fmla="*/ 4678 h 2988795"/>
                  <a:gd name="connsiteX2" fmla="*/ 2007981 w 3073334"/>
                  <a:gd name="connsiteY2" fmla="*/ 252391 h 2988795"/>
                  <a:gd name="connsiteX3" fmla="*/ 2309347 w 3073334"/>
                  <a:gd name="connsiteY3" fmla="*/ 601713 h 2988795"/>
                  <a:gd name="connsiteX4" fmla="*/ 2500450 w 3073334"/>
                  <a:gd name="connsiteY4" fmla="*/ 1094398 h 2988795"/>
                  <a:gd name="connsiteX5" fmla="*/ 2936598 w 3073334"/>
                  <a:gd name="connsiteY5" fmla="*/ 1535234 h 2988795"/>
                  <a:gd name="connsiteX6" fmla="*/ 3071020 w 3073334"/>
                  <a:gd name="connsiteY6" fmla="*/ 2033256 h 2988795"/>
                  <a:gd name="connsiteX7" fmla="*/ 2584247 w 3073334"/>
                  <a:gd name="connsiteY7" fmla="*/ 2822043 h 2988795"/>
                  <a:gd name="connsiteX8" fmla="*/ 1798200 w 3073334"/>
                  <a:gd name="connsiteY8" fmla="*/ 2986536 h 2988795"/>
                  <a:gd name="connsiteX9" fmla="*/ 634130 w 3073334"/>
                  <a:gd name="connsiteY9" fmla="*/ 2570797 h 2988795"/>
                  <a:gd name="connsiteX10" fmla="*/ 11854 w 3073334"/>
                  <a:gd name="connsiteY10" fmla="*/ 1515546 h 2988795"/>
                  <a:gd name="connsiteX11" fmla="*/ 156155 w 3073334"/>
                  <a:gd name="connsiteY11" fmla="*/ 701159 h 2988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73334" h="2988795">
                    <a:moveTo>
                      <a:pt x="156155" y="701159"/>
                    </a:moveTo>
                    <a:cubicBezTo>
                      <a:pt x="348773" y="327317"/>
                      <a:pt x="706460" y="44485"/>
                      <a:pt x="1151767" y="4678"/>
                    </a:cubicBezTo>
                    <a:cubicBezTo>
                      <a:pt x="1458038" y="-22027"/>
                      <a:pt x="1763279" y="66283"/>
                      <a:pt x="2007981" y="252391"/>
                    </a:cubicBezTo>
                    <a:cubicBezTo>
                      <a:pt x="2129566" y="346139"/>
                      <a:pt x="2237593" y="465489"/>
                      <a:pt x="2309347" y="601713"/>
                    </a:cubicBezTo>
                    <a:cubicBezTo>
                      <a:pt x="2391702" y="758201"/>
                      <a:pt x="2415716" y="938631"/>
                      <a:pt x="2500450" y="1094398"/>
                    </a:cubicBezTo>
                    <a:cubicBezTo>
                      <a:pt x="2605809" y="1288025"/>
                      <a:pt x="2803691" y="1367928"/>
                      <a:pt x="2936598" y="1535234"/>
                    </a:cubicBezTo>
                    <a:cubicBezTo>
                      <a:pt x="3045996" y="1673044"/>
                      <a:pt x="3083567" y="1857729"/>
                      <a:pt x="3071020" y="2033256"/>
                    </a:cubicBezTo>
                    <a:cubicBezTo>
                      <a:pt x="3048087" y="2353660"/>
                      <a:pt x="2860373" y="2657839"/>
                      <a:pt x="2584247" y="2822043"/>
                    </a:cubicBezTo>
                    <a:cubicBezTo>
                      <a:pt x="2350813" y="2960863"/>
                      <a:pt x="2069422" y="2999156"/>
                      <a:pt x="1798200" y="2986536"/>
                    </a:cubicBezTo>
                    <a:cubicBezTo>
                      <a:pt x="1379937" y="2967137"/>
                      <a:pt x="963548" y="2829182"/>
                      <a:pt x="634130" y="2570797"/>
                    </a:cubicBezTo>
                    <a:cubicBezTo>
                      <a:pt x="304711" y="2312411"/>
                      <a:pt x="67959" y="1930421"/>
                      <a:pt x="11854" y="1515546"/>
                    </a:cubicBezTo>
                    <a:cubicBezTo>
                      <a:pt x="-26294" y="1233651"/>
                      <a:pt x="29162" y="947573"/>
                      <a:pt x="156155" y="701159"/>
                    </a:cubicBezTo>
                    <a:close/>
                  </a:path>
                </a:pathLst>
              </a:custGeom>
              <a:solidFill>
                <a:schemeClr val="accent2">
                  <a:lumMod val="20000"/>
                  <a:lumOff val="80000"/>
                </a:schemeClr>
              </a:solidFill>
              <a:ln w="7201" cap="flat">
                <a:noFill/>
                <a:prstDash val="solid"/>
                <a:miter/>
              </a:ln>
            </p:spPr>
            <p:txBody>
              <a:bodyPr rtlCol="0" anchor="ctr"/>
              <a:lstStyle/>
              <a:p>
                <a:endParaRPr lang="zh-CN" altLang="en-US"/>
              </a:p>
            </p:txBody>
          </p:sp>
        </p:grpSp>
        <p:grpSp>
          <p:nvGrpSpPr>
            <p:cNvPr id="43" name="组合 42">
              <a:extLst>
                <a:ext uri="{FF2B5EF4-FFF2-40B4-BE49-F238E27FC236}">
                  <a16:creationId xmlns:a16="http://schemas.microsoft.com/office/drawing/2014/main" id="{38426A67-7187-E15B-AF53-0B9A1C44DA99}"/>
                </a:ext>
              </a:extLst>
            </p:cNvPr>
            <p:cNvGrpSpPr/>
            <p:nvPr/>
          </p:nvGrpSpPr>
          <p:grpSpPr>
            <a:xfrm>
              <a:off x="4620178" y="1871328"/>
              <a:ext cx="3044237" cy="2416872"/>
              <a:chOff x="4620178" y="1871328"/>
              <a:chExt cx="3044237" cy="2416872"/>
            </a:xfrm>
          </p:grpSpPr>
          <p:sp>
            <p:nvSpPr>
              <p:cNvPr id="44" name="任意多边形: 形状 43">
                <a:extLst>
                  <a:ext uri="{FF2B5EF4-FFF2-40B4-BE49-F238E27FC236}">
                    <a16:creationId xmlns:a16="http://schemas.microsoft.com/office/drawing/2014/main" id="{4EEEC773-D7A3-D8A6-3EC7-EB6A887A3CB0}"/>
                  </a:ext>
                </a:extLst>
              </p:cNvPr>
              <p:cNvSpPr/>
              <p:nvPr/>
            </p:nvSpPr>
            <p:spPr>
              <a:xfrm>
                <a:off x="4625371" y="2610840"/>
                <a:ext cx="66273" cy="164921"/>
              </a:xfrm>
              <a:custGeom>
                <a:avLst/>
                <a:gdLst>
                  <a:gd name="connsiteX0" fmla="*/ 0 w 66273"/>
                  <a:gd name="connsiteY0" fmla="*/ 155500 h 164921"/>
                  <a:gd name="connsiteX1" fmla="*/ 20985 w 66273"/>
                  <a:gd name="connsiteY1" fmla="*/ 51295 h 164921"/>
                  <a:gd name="connsiteX2" fmla="*/ 66273 w 66273"/>
                  <a:gd name="connsiteY2" fmla="*/ 6151 h 164921"/>
                </a:gdLst>
                <a:ahLst/>
                <a:cxnLst>
                  <a:cxn ang="0">
                    <a:pos x="connsiteX0" y="connsiteY0"/>
                  </a:cxn>
                  <a:cxn ang="0">
                    <a:pos x="connsiteX1" y="connsiteY1"/>
                  </a:cxn>
                  <a:cxn ang="0">
                    <a:pos x="connsiteX2" y="connsiteY2"/>
                  </a:cxn>
                </a:cxnLst>
                <a:rect l="l" t="t" r="r" b="b"/>
                <a:pathLst>
                  <a:path w="66273" h="164921">
                    <a:moveTo>
                      <a:pt x="0" y="155500"/>
                    </a:moveTo>
                    <a:cubicBezTo>
                      <a:pt x="8510" y="189250"/>
                      <a:pt x="4327" y="127159"/>
                      <a:pt x="20985" y="51295"/>
                    </a:cubicBezTo>
                    <a:cubicBezTo>
                      <a:pt x="37644" y="-24569"/>
                      <a:pt x="66273" y="6151"/>
                      <a:pt x="66273" y="6151"/>
                    </a:cubicBezTo>
                  </a:path>
                </a:pathLst>
              </a:custGeom>
              <a:noFill/>
              <a:ln w="7201" cap="rnd">
                <a:solidFill>
                  <a:srgbClr val="263238"/>
                </a:solidFill>
                <a:prstDash val="solid"/>
                <a:round/>
              </a:ln>
            </p:spPr>
            <p:txBody>
              <a:bodyPr rtlCol="0" anchor="ctr"/>
              <a:lstStyle/>
              <a:p>
                <a:endParaRPr lang="zh-CN" altLang="en-US"/>
              </a:p>
            </p:txBody>
          </p:sp>
          <p:sp>
            <p:nvSpPr>
              <p:cNvPr id="45" name="任意多边形: 形状 44">
                <a:extLst>
                  <a:ext uri="{FF2B5EF4-FFF2-40B4-BE49-F238E27FC236}">
                    <a16:creationId xmlns:a16="http://schemas.microsoft.com/office/drawing/2014/main" id="{87635344-2A43-6C3F-C836-20FF506EC3A6}"/>
                  </a:ext>
                </a:extLst>
              </p:cNvPr>
              <p:cNvSpPr/>
              <p:nvPr/>
            </p:nvSpPr>
            <p:spPr>
              <a:xfrm>
                <a:off x="4620178" y="2667399"/>
                <a:ext cx="52282" cy="21417"/>
              </a:xfrm>
              <a:custGeom>
                <a:avLst/>
                <a:gdLst>
                  <a:gd name="connsiteX0" fmla="*/ 0 w 52282"/>
                  <a:gd name="connsiteY0" fmla="*/ 21418 h 21417"/>
                  <a:gd name="connsiteX1" fmla="*/ 52283 w 52282"/>
                  <a:gd name="connsiteY1" fmla="*/ 0 h 21417"/>
                </a:gdLst>
                <a:ahLst/>
                <a:cxnLst>
                  <a:cxn ang="0">
                    <a:pos x="connsiteX0" y="connsiteY0"/>
                  </a:cxn>
                  <a:cxn ang="0">
                    <a:pos x="connsiteX1" y="connsiteY1"/>
                  </a:cxn>
                </a:cxnLst>
                <a:rect l="l" t="t" r="r" b="b"/>
                <a:pathLst>
                  <a:path w="52282" h="21417">
                    <a:moveTo>
                      <a:pt x="0" y="21418"/>
                    </a:moveTo>
                    <a:lnTo>
                      <a:pt x="52283" y="0"/>
                    </a:lnTo>
                  </a:path>
                </a:pathLst>
              </a:custGeom>
              <a:ln w="7201" cap="rnd">
                <a:solidFill>
                  <a:srgbClr val="263238"/>
                </a:solidFill>
                <a:prstDash val="solid"/>
                <a:round/>
              </a:ln>
            </p:spPr>
            <p:txBody>
              <a:bodyPr rtlCol="0" anchor="ctr"/>
              <a:lstStyle/>
              <a:p>
                <a:endParaRPr lang="zh-CN" altLang="en-US"/>
              </a:p>
            </p:txBody>
          </p:sp>
          <p:sp>
            <p:nvSpPr>
              <p:cNvPr id="46" name="任意多边形: 形状 45">
                <a:extLst>
                  <a:ext uri="{FF2B5EF4-FFF2-40B4-BE49-F238E27FC236}">
                    <a16:creationId xmlns:a16="http://schemas.microsoft.com/office/drawing/2014/main" id="{4110267E-8F9A-D09A-5E25-589C948DFE08}"/>
                  </a:ext>
                </a:extLst>
              </p:cNvPr>
              <p:cNvSpPr/>
              <p:nvPr/>
            </p:nvSpPr>
            <p:spPr>
              <a:xfrm>
                <a:off x="4705509" y="2641655"/>
                <a:ext cx="26014" cy="92162"/>
              </a:xfrm>
              <a:custGeom>
                <a:avLst/>
                <a:gdLst>
                  <a:gd name="connsiteX0" fmla="*/ 10149 w 26014"/>
                  <a:gd name="connsiteY0" fmla="*/ 0 h 92162"/>
                  <a:gd name="connsiteX1" fmla="*/ 26014 w 26014"/>
                  <a:gd name="connsiteY1" fmla="*/ 92162 h 92162"/>
                </a:gdLst>
                <a:ahLst/>
                <a:cxnLst>
                  <a:cxn ang="0">
                    <a:pos x="connsiteX0" y="connsiteY0"/>
                  </a:cxn>
                  <a:cxn ang="0">
                    <a:pos x="connsiteX1" y="connsiteY1"/>
                  </a:cxn>
                </a:cxnLst>
                <a:rect l="l" t="t" r="r" b="b"/>
                <a:pathLst>
                  <a:path w="26014" h="92162">
                    <a:moveTo>
                      <a:pt x="10149" y="0"/>
                    </a:moveTo>
                    <a:cubicBezTo>
                      <a:pt x="10149" y="0"/>
                      <a:pt x="-21076" y="64903"/>
                      <a:pt x="26014" y="92162"/>
                    </a:cubicBezTo>
                  </a:path>
                </a:pathLst>
              </a:custGeom>
              <a:noFill/>
              <a:ln w="7201" cap="rnd">
                <a:solidFill>
                  <a:srgbClr val="263238"/>
                </a:solidFill>
                <a:prstDash val="solid"/>
                <a:round/>
              </a:ln>
            </p:spPr>
            <p:txBody>
              <a:bodyPr rtlCol="0" anchor="ctr"/>
              <a:lstStyle/>
              <a:p>
                <a:endParaRPr lang="zh-CN" altLang="en-US"/>
              </a:p>
            </p:txBody>
          </p:sp>
          <p:sp>
            <p:nvSpPr>
              <p:cNvPr id="47" name="任意多边形: 形状 46">
                <a:extLst>
                  <a:ext uri="{FF2B5EF4-FFF2-40B4-BE49-F238E27FC236}">
                    <a16:creationId xmlns:a16="http://schemas.microsoft.com/office/drawing/2014/main" id="{4FD153DB-8CE7-1359-0270-CB208D7E89DF}"/>
                  </a:ext>
                </a:extLst>
              </p:cNvPr>
              <p:cNvSpPr/>
              <p:nvPr/>
            </p:nvSpPr>
            <p:spPr>
              <a:xfrm>
                <a:off x="4760008" y="2623482"/>
                <a:ext cx="29957" cy="90719"/>
              </a:xfrm>
              <a:custGeom>
                <a:avLst/>
                <a:gdLst>
                  <a:gd name="connsiteX0" fmla="*/ 0 w 29957"/>
                  <a:gd name="connsiteY0" fmla="*/ 0 h 90719"/>
                  <a:gd name="connsiteX1" fmla="*/ 19327 w 29957"/>
                  <a:gd name="connsiteY1" fmla="*/ 90720 h 90719"/>
                </a:gdLst>
                <a:ahLst/>
                <a:cxnLst>
                  <a:cxn ang="0">
                    <a:pos x="connsiteX0" y="connsiteY0"/>
                  </a:cxn>
                  <a:cxn ang="0">
                    <a:pos x="connsiteX1" y="connsiteY1"/>
                  </a:cxn>
                </a:cxnLst>
                <a:rect l="l" t="t" r="r" b="b"/>
                <a:pathLst>
                  <a:path w="29957" h="90719">
                    <a:moveTo>
                      <a:pt x="0" y="0"/>
                    </a:moveTo>
                    <a:cubicBezTo>
                      <a:pt x="0" y="0"/>
                      <a:pt x="51634" y="28846"/>
                      <a:pt x="19327" y="90720"/>
                    </a:cubicBezTo>
                  </a:path>
                </a:pathLst>
              </a:custGeom>
              <a:noFill/>
              <a:ln w="7201" cap="rnd">
                <a:solidFill>
                  <a:srgbClr val="263238"/>
                </a:solidFill>
                <a:prstDash val="solid"/>
                <a:round/>
              </a:ln>
            </p:spPr>
            <p:txBody>
              <a:bodyPr rtlCol="0" anchor="ctr"/>
              <a:lstStyle/>
              <a:p>
                <a:endParaRPr lang="zh-CN" altLang="en-US"/>
              </a:p>
            </p:txBody>
          </p:sp>
          <p:sp>
            <p:nvSpPr>
              <p:cNvPr id="48" name="任意多边形: 形状 47">
                <a:extLst>
                  <a:ext uri="{FF2B5EF4-FFF2-40B4-BE49-F238E27FC236}">
                    <a16:creationId xmlns:a16="http://schemas.microsoft.com/office/drawing/2014/main" id="{0AA20F8C-1B46-5442-EE47-EE20BB996659}"/>
                  </a:ext>
                </a:extLst>
              </p:cNvPr>
              <p:cNvSpPr/>
              <p:nvPr/>
            </p:nvSpPr>
            <p:spPr>
              <a:xfrm>
                <a:off x="4724672" y="2663577"/>
                <a:ext cx="36994" cy="26970"/>
              </a:xfrm>
              <a:custGeom>
                <a:avLst/>
                <a:gdLst>
                  <a:gd name="connsiteX0" fmla="*/ 0 w 36994"/>
                  <a:gd name="connsiteY0" fmla="*/ 0 h 26970"/>
                  <a:gd name="connsiteX1" fmla="*/ 36995 w 36994"/>
                  <a:gd name="connsiteY1" fmla="*/ 26971 h 26970"/>
                </a:gdLst>
                <a:ahLst/>
                <a:cxnLst>
                  <a:cxn ang="0">
                    <a:pos x="connsiteX0" y="connsiteY0"/>
                  </a:cxn>
                  <a:cxn ang="0">
                    <a:pos x="connsiteX1" y="connsiteY1"/>
                  </a:cxn>
                </a:cxnLst>
                <a:rect l="l" t="t" r="r" b="b"/>
                <a:pathLst>
                  <a:path w="36994" h="26970">
                    <a:moveTo>
                      <a:pt x="0" y="0"/>
                    </a:moveTo>
                    <a:lnTo>
                      <a:pt x="36995" y="26971"/>
                    </a:lnTo>
                  </a:path>
                </a:pathLst>
              </a:custGeom>
              <a:ln w="7201" cap="rnd">
                <a:solidFill>
                  <a:srgbClr val="263238"/>
                </a:solidFill>
                <a:prstDash val="solid"/>
                <a:round/>
              </a:ln>
            </p:spPr>
            <p:txBody>
              <a:bodyPr rtlCol="0" anchor="ctr"/>
              <a:lstStyle/>
              <a:p>
                <a:endParaRPr lang="zh-CN" altLang="en-US"/>
              </a:p>
            </p:txBody>
          </p:sp>
          <p:sp>
            <p:nvSpPr>
              <p:cNvPr id="49" name="任意多边形: 形状 48">
                <a:extLst>
                  <a:ext uri="{FF2B5EF4-FFF2-40B4-BE49-F238E27FC236}">
                    <a16:creationId xmlns:a16="http://schemas.microsoft.com/office/drawing/2014/main" id="{6906F471-5E03-B14F-9309-0C9EB26453BA}"/>
                  </a:ext>
                </a:extLst>
              </p:cNvPr>
              <p:cNvSpPr/>
              <p:nvPr/>
            </p:nvSpPr>
            <p:spPr>
              <a:xfrm>
                <a:off x="4724744" y="2651678"/>
                <a:ext cx="28917" cy="46081"/>
              </a:xfrm>
              <a:custGeom>
                <a:avLst/>
                <a:gdLst>
                  <a:gd name="connsiteX0" fmla="*/ 28918 w 28917"/>
                  <a:gd name="connsiteY0" fmla="*/ 0 h 46081"/>
                  <a:gd name="connsiteX1" fmla="*/ 0 w 28917"/>
                  <a:gd name="connsiteY1" fmla="*/ 46081 h 46081"/>
                </a:gdLst>
                <a:ahLst/>
                <a:cxnLst>
                  <a:cxn ang="0">
                    <a:pos x="connsiteX0" y="connsiteY0"/>
                  </a:cxn>
                  <a:cxn ang="0">
                    <a:pos x="connsiteX1" y="connsiteY1"/>
                  </a:cxn>
                </a:cxnLst>
                <a:rect l="l" t="t" r="r" b="b"/>
                <a:pathLst>
                  <a:path w="28917" h="46081">
                    <a:moveTo>
                      <a:pt x="28918" y="0"/>
                    </a:moveTo>
                    <a:lnTo>
                      <a:pt x="0" y="46081"/>
                    </a:lnTo>
                  </a:path>
                </a:pathLst>
              </a:custGeom>
              <a:ln w="7201" cap="rnd">
                <a:solidFill>
                  <a:srgbClr val="263238"/>
                </a:solidFill>
                <a:prstDash val="solid"/>
                <a:round/>
              </a:ln>
            </p:spPr>
            <p:txBody>
              <a:bodyPr rtlCol="0" anchor="ctr"/>
              <a:lstStyle/>
              <a:p>
                <a:endParaRPr lang="zh-CN" altLang="en-US"/>
              </a:p>
            </p:txBody>
          </p:sp>
          <p:sp>
            <p:nvSpPr>
              <p:cNvPr id="50" name="任意多边形: 形状 49">
                <a:extLst>
                  <a:ext uri="{FF2B5EF4-FFF2-40B4-BE49-F238E27FC236}">
                    <a16:creationId xmlns:a16="http://schemas.microsoft.com/office/drawing/2014/main" id="{217F3DB6-F749-3AFF-6E4A-F9B22C32A9AE}"/>
                  </a:ext>
                </a:extLst>
              </p:cNvPr>
              <p:cNvSpPr/>
              <p:nvPr/>
            </p:nvSpPr>
            <p:spPr>
              <a:xfrm rot="-4840800">
                <a:off x="4763478" y="3250929"/>
                <a:ext cx="157353" cy="157353"/>
              </a:xfrm>
              <a:custGeom>
                <a:avLst/>
                <a:gdLst>
                  <a:gd name="connsiteX0" fmla="*/ 157354 w 157353"/>
                  <a:gd name="connsiteY0" fmla="*/ 78677 h 157353"/>
                  <a:gd name="connsiteX1" fmla="*/ 78677 w 157353"/>
                  <a:gd name="connsiteY1" fmla="*/ 157354 h 157353"/>
                  <a:gd name="connsiteX2" fmla="*/ 0 w 157353"/>
                  <a:gd name="connsiteY2" fmla="*/ 78677 h 157353"/>
                  <a:gd name="connsiteX3" fmla="*/ 78677 w 157353"/>
                  <a:gd name="connsiteY3" fmla="*/ 0 h 157353"/>
                  <a:gd name="connsiteX4" fmla="*/ 157354 w 157353"/>
                  <a:gd name="connsiteY4" fmla="*/ 78677 h 157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353" h="157353">
                    <a:moveTo>
                      <a:pt x="157354" y="78677"/>
                    </a:moveTo>
                    <a:cubicBezTo>
                      <a:pt x="157354" y="122129"/>
                      <a:pt x="122129" y="157354"/>
                      <a:pt x="78677" y="157354"/>
                    </a:cubicBezTo>
                    <a:cubicBezTo>
                      <a:pt x="35225" y="157354"/>
                      <a:pt x="0" y="122129"/>
                      <a:pt x="0" y="78677"/>
                    </a:cubicBezTo>
                    <a:cubicBezTo>
                      <a:pt x="0" y="35225"/>
                      <a:pt x="35225" y="0"/>
                      <a:pt x="78677" y="0"/>
                    </a:cubicBezTo>
                    <a:cubicBezTo>
                      <a:pt x="122129" y="0"/>
                      <a:pt x="157354" y="35225"/>
                      <a:pt x="157354" y="78677"/>
                    </a:cubicBezTo>
                    <a:close/>
                  </a:path>
                </a:pathLst>
              </a:custGeom>
              <a:noFill/>
              <a:ln w="7201" cap="rnd">
                <a:solidFill>
                  <a:srgbClr val="263238"/>
                </a:solidFill>
                <a:prstDash val="solid"/>
                <a:round/>
              </a:ln>
            </p:spPr>
            <p:txBody>
              <a:bodyPr rtlCol="0" anchor="ctr"/>
              <a:lstStyle/>
              <a:p>
                <a:endParaRPr lang="zh-CN" altLang="en-US"/>
              </a:p>
            </p:txBody>
          </p:sp>
          <p:sp>
            <p:nvSpPr>
              <p:cNvPr id="51" name="任意多边形: 形状 50">
                <a:extLst>
                  <a:ext uri="{FF2B5EF4-FFF2-40B4-BE49-F238E27FC236}">
                    <a16:creationId xmlns:a16="http://schemas.microsoft.com/office/drawing/2014/main" id="{DCD0146F-84AE-E5F4-E195-F76EEED5ACB5}"/>
                  </a:ext>
                </a:extLst>
              </p:cNvPr>
              <p:cNvSpPr/>
              <p:nvPr/>
            </p:nvSpPr>
            <p:spPr>
              <a:xfrm rot="-695400">
                <a:off x="4861673" y="3273120"/>
                <a:ext cx="174516" cy="174516"/>
              </a:xfrm>
              <a:custGeom>
                <a:avLst/>
                <a:gdLst>
                  <a:gd name="connsiteX0" fmla="*/ 174517 w 174516"/>
                  <a:gd name="connsiteY0" fmla="*/ 87258 h 174516"/>
                  <a:gd name="connsiteX1" fmla="*/ 87258 w 174516"/>
                  <a:gd name="connsiteY1" fmla="*/ 174517 h 174516"/>
                  <a:gd name="connsiteX2" fmla="*/ 0 w 174516"/>
                  <a:gd name="connsiteY2" fmla="*/ 87258 h 174516"/>
                  <a:gd name="connsiteX3" fmla="*/ 87258 w 174516"/>
                  <a:gd name="connsiteY3" fmla="*/ 0 h 174516"/>
                  <a:gd name="connsiteX4" fmla="*/ 174517 w 174516"/>
                  <a:gd name="connsiteY4" fmla="*/ 87258 h 174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516" h="174516">
                    <a:moveTo>
                      <a:pt x="174517" y="87258"/>
                    </a:moveTo>
                    <a:cubicBezTo>
                      <a:pt x="174517" y="135450"/>
                      <a:pt x="135450" y="174517"/>
                      <a:pt x="87258" y="174517"/>
                    </a:cubicBezTo>
                    <a:cubicBezTo>
                      <a:pt x="39067" y="174517"/>
                      <a:pt x="0" y="135450"/>
                      <a:pt x="0" y="87258"/>
                    </a:cubicBezTo>
                    <a:cubicBezTo>
                      <a:pt x="0" y="39067"/>
                      <a:pt x="39067" y="0"/>
                      <a:pt x="87258" y="0"/>
                    </a:cubicBezTo>
                    <a:cubicBezTo>
                      <a:pt x="135450" y="0"/>
                      <a:pt x="174517" y="39067"/>
                      <a:pt x="174517" y="87258"/>
                    </a:cubicBezTo>
                    <a:close/>
                  </a:path>
                </a:pathLst>
              </a:custGeom>
              <a:noFill/>
              <a:ln w="7201" cap="rnd">
                <a:solidFill>
                  <a:srgbClr val="263238"/>
                </a:solidFill>
                <a:prstDash val="solid"/>
                <a:round/>
              </a:ln>
            </p:spPr>
            <p:txBody>
              <a:bodyPr rtlCol="0" anchor="ctr"/>
              <a:lstStyle/>
              <a:p>
                <a:endParaRPr lang="zh-CN" altLang="en-US"/>
              </a:p>
            </p:txBody>
          </p:sp>
          <p:sp>
            <p:nvSpPr>
              <p:cNvPr id="52" name="任意多边形: 形状 51">
                <a:extLst>
                  <a:ext uri="{FF2B5EF4-FFF2-40B4-BE49-F238E27FC236}">
                    <a16:creationId xmlns:a16="http://schemas.microsoft.com/office/drawing/2014/main" id="{5D270D0D-8309-1F43-B951-50DD3CDCF166}"/>
                  </a:ext>
                </a:extLst>
              </p:cNvPr>
              <p:cNvSpPr/>
              <p:nvPr/>
            </p:nvSpPr>
            <p:spPr>
              <a:xfrm>
                <a:off x="4877627" y="3297102"/>
                <a:ext cx="36201" cy="12908"/>
              </a:xfrm>
              <a:custGeom>
                <a:avLst/>
                <a:gdLst>
                  <a:gd name="connsiteX0" fmla="*/ 36201 w 36201"/>
                  <a:gd name="connsiteY0" fmla="*/ 0 h 12908"/>
                  <a:gd name="connsiteX1" fmla="*/ 0 w 36201"/>
                  <a:gd name="connsiteY1" fmla="*/ 12908 h 12908"/>
                </a:gdLst>
                <a:ahLst/>
                <a:cxnLst>
                  <a:cxn ang="0">
                    <a:pos x="connsiteX0" y="connsiteY0"/>
                  </a:cxn>
                  <a:cxn ang="0">
                    <a:pos x="connsiteX1" y="connsiteY1"/>
                  </a:cxn>
                </a:cxnLst>
                <a:rect l="l" t="t" r="r" b="b"/>
                <a:pathLst>
                  <a:path w="36201" h="12908">
                    <a:moveTo>
                      <a:pt x="36201" y="0"/>
                    </a:moveTo>
                    <a:lnTo>
                      <a:pt x="0" y="12908"/>
                    </a:lnTo>
                  </a:path>
                </a:pathLst>
              </a:custGeom>
              <a:ln w="7201" cap="rnd">
                <a:solidFill>
                  <a:srgbClr val="263238"/>
                </a:solidFill>
                <a:prstDash val="solid"/>
                <a:round/>
              </a:ln>
            </p:spPr>
            <p:txBody>
              <a:bodyPr rtlCol="0" anchor="ctr"/>
              <a:lstStyle/>
              <a:p>
                <a:endParaRPr lang="zh-CN" altLang="en-US"/>
              </a:p>
            </p:txBody>
          </p:sp>
          <p:sp>
            <p:nvSpPr>
              <p:cNvPr id="53" name="任意多边形: 形状 52">
                <a:extLst>
                  <a:ext uri="{FF2B5EF4-FFF2-40B4-BE49-F238E27FC236}">
                    <a16:creationId xmlns:a16="http://schemas.microsoft.com/office/drawing/2014/main" id="{FA8FFC6A-86FC-63AA-FB5C-5FB207F54A75}"/>
                  </a:ext>
                </a:extLst>
              </p:cNvPr>
              <p:cNvSpPr/>
              <p:nvPr/>
            </p:nvSpPr>
            <p:spPr>
              <a:xfrm>
                <a:off x="4866810" y="3312030"/>
                <a:ext cx="52066" cy="18821"/>
              </a:xfrm>
              <a:custGeom>
                <a:avLst/>
                <a:gdLst>
                  <a:gd name="connsiteX0" fmla="*/ 52067 w 52066"/>
                  <a:gd name="connsiteY0" fmla="*/ 0 h 18821"/>
                  <a:gd name="connsiteX1" fmla="*/ 0 w 52066"/>
                  <a:gd name="connsiteY1" fmla="*/ 18822 h 18821"/>
                </a:gdLst>
                <a:ahLst/>
                <a:cxnLst>
                  <a:cxn ang="0">
                    <a:pos x="connsiteX0" y="connsiteY0"/>
                  </a:cxn>
                  <a:cxn ang="0">
                    <a:pos x="connsiteX1" y="connsiteY1"/>
                  </a:cxn>
                </a:cxnLst>
                <a:rect l="l" t="t" r="r" b="b"/>
                <a:pathLst>
                  <a:path w="52066" h="18821">
                    <a:moveTo>
                      <a:pt x="52067" y="0"/>
                    </a:moveTo>
                    <a:lnTo>
                      <a:pt x="0" y="18822"/>
                    </a:lnTo>
                  </a:path>
                </a:pathLst>
              </a:custGeom>
              <a:ln w="7201" cap="rnd">
                <a:solidFill>
                  <a:srgbClr val="263238"/>
                </a:solidFill>
                <a:prstDash val="solid"/>
                <a:round/>
              </a:ln>
            </p:spPr>
            <p:txBody>
              <a:bodyPr rtlCol="0" anchor="ctr"/>
              <a:lstStyle/>
              <a:p>
                <a:endParaRPr lang="zh-CN" altLang="en-US"/>
              </a:p>
            </p:txBody>
          </p:sp>
          <p:sp>
            <p:nvSpPr>
              <p:cNvPr id="54" name="任意多边形: 形状 53">
                <a:extLst>
                  <a:ext uri="{FF2B5EF4-FFF2-40B4-BE49-F238E27FC236}">
                    <a16:creationId xmlns:a16="http://schemas.microsoft.com/office/drawing/2014/main" id="{0DC6FE0C-B804-458F-388C-52106DE88A41}"/>
                  </a:ext>
                </a:extLst>
              </p:cNvPr>
              <p:cNvSpPr/>
              <p:nvPr/>
            </p:nvSpPr>
            <p:spPr>
              <a:xfrm>
                <a:off x="4862699" y="3330059"/>
                <a:ext cx="58124" cy="22355"/>
              </a:xfrm>
              <a:custGeom>
                <a:avLst/>
                <a:gdLst>
                  <a:gd name="connsiteX0" fmla="*/ 58124 w 58124"/>
                  <a:gd name="connsiteY0" fmla="*/ 0 h 22355"/>
                  <a:gd name="connsiteX1" fmla="*/ 0 w 58124"/>
                  <a:gd name="connsiteY1" fmla="*/ 22356 h 22355"/>
                </a:gdLst>
                <a:ahLst/>
                <a:cxnLst>
                  <a:cxn ang="0">
                    <a:pos x="connsiteX0" y="connsiteY0"/>
                  </a:cxn>
                  <a:cxn ang="0">
                    <a:pos x="connsiteX1" y="connsiteY1"/>
                  </a:cxn>
                </a:cxnLst>
                <a:rect l="l" t="t" r="r" b="b"/>
                <a:pathLst>
                  <a:path w="58124" h="22355">
                    <a:moveTo>
                      <a:pt x="58124" y="0"/>
                    </a:moveTo>
                    <a:lnTo>
                      <a:pt x="0" y="22356"/>
                    </a:lnTo>
                  </a:path>
                </a:pathLst>
              </a:custGeom>
              <a:ln w="7201" cap="rnd">
                <a:solidFill>
                  <a:srgbClr val="263238"/>
                </a:solidFill>
                <a:prstDash val="solid"/>
                <a:round/>
              </a:ln>
            </p:spPr>
            <p:txBody>
              <a:bodyPr rtlCol="0" anchor="ctr"/>
              <a:lstStyle/>
              <a:p>
                <a:endParaRPr lang="zh-CN" altLang="en-US"/>
              </a:p>
            </p:txBody>
          </p:sp>
          <p:sp>
            <p:nvSpPr>
              <p:cNvPr id="55" name="任意多边形: 形状 54">
                <a:extLst>
                  <a:ext uri="{FF2B5EF4-FFF2-40B4-BE49-F238E27FC236}">
                    <a16:creationId xmlns:a16="http://schemas.microsoft.com/office/drawing/2014/main" id="{BABBBD65-8A86-3A42-6C07-7A3AD6F3D2BE}"/>
                  </a:ext>
                </a:extLst>
              </p:cNvPr>
              <p:cNvSpPr/>
              <p:nvPr/>
            </p:nvSpPr>
            <p:spPr>
              <a:xfrm>
                <a:off x="4863709" y="3354650"/>
                <a:ext cx="53004" cy="24230"/>
              </a:xfrm>
              <a:custGeom>
                <a:avLst/>
                <a:gdLst>
                  <a:gd name="connsiteX0" fmla="*/ 53004 w 53004"/>
                  <a:gd name="connsiteY0" fmla="*/ 0 h 24230"/>
                  <a:gd name="connsiteX1" fmla="*/ 0 w 53004"/>
                  <a:gd name="connsiteY1" fmla="*/ 24230 h 24230"/>
                </a:gdLst>
                <a:ahLst/>
                <a:cxnLst>
                  <a:cxn ang="0">
                    <a:pos x="connsiteX0" y="connsiteY0"/>
                  </a:cxn>
                  <a:cxn ang="0">
                    <a:pos x="connsiteX1" y="connsiteY1"/>
                  </a:cxn>
                </a:cxnLst>
                <a:rect l="l" t="t" r="r" b="b"/>
                <a:pathLst>
                  <a:path w="53004" h="24230">
                    <a:moveTo>
                      <a:pt x="53004" y="0"/>
                    </a:moveTo>
                    <a:lnTo>
                      <a:pt x="0" y="24230"/>
                    </a:lnTo>
                  </a:path>
                </a:pathLst>
              </a:custGeom>
              <a:ln w="7201" cap="rnd">
                <a:solidFill>
                  <a:srgbClr val="263238"/>
                </a:solidFill>
                <a:prstDash val="solid"/>
                <a:round/>
              </a:ln>
            </p:spPr>
            <p:txBody>
              <a:bodyPr rtlCol="0" anchor="ctr"/>
              <a:lstStyle/>
              <a:p>
                <a:endParaRPr lang="zh-CN" altLang="en-US"/>
              </a:p>
            </p:txBody>
          </p:sp>
          <p:sp>
            <p:nvSpPr>
              <p:cNvPr id="56" name="任意多边形: 形状 55">
                <a:extLst>
                  <a:ext uri="{FF2B5EF4-FFF2-40B4-BE49-F238E27FC236}">
                    <a16:creationId xmlns:a16="http://schemas.microsoft.com/office/drawing/2014/main" id="{9F574C1E-F13D-09AB-6FCE-5ADFC051ED5A}"/>
                  </a:ext>
                </a:extLst>
              </p:cNvPr>
              <p:cNvSpPr/>
              <p:nvPr/>
            </p:nvSpPr>
            <p:spPr>
              <a:xfrm>
                <a:off x="4867098" y="3373544"/>
                <a:ext cx="40239" cy="16730"/>
              </a:xfrm>
              <a:custGeom>
                <a:avLst/>
                <a:gdLst>
                  <a:gd name="connsiteX0" fmla="*/ 40240 w 40239"/>
                  <a:gd name="connsiteY0" fmla="*/ 0 h 16730"/>
                  <a:gd name="connsiteX1" fmla="*/ 0 w 40239"/>
                  <a:gd name="connsiteY1" fmla="*/ 16731 h 16730"/>
                </a:gdLst>
                <a:ahLst/>
                <a:cxnLst>
                  <a:cxn ang="0">
                    <a:pos x="connsiteX0" y="connsiteY0"/>
                  </a:cxn>
                  <a:cxn ang="0">
                    <a:pos x="connsiteX1" y="connsiteY1"/>
                  </a:cxn>
                </a:cxnLst>
                <a:rect l="l" t="t" r="r" b="b"/>
                <a:pathLst>
                  <a:path w="40239" h="16730">
                    <a:moveTo>
                      <a:pt x="40240" y="0"/>
                    </a:moveTo>
                    <a:lnTo>
                      <a:pt x="0" y="16731"/>
                    </a:lnTo>
                  </a:path>
                </a:pathLst>
              </a:custGeom>
              <a:ln w="7201" cap="rnd">
                <a:solidFill>
                  <a:srgbClr val="263238"/>
                </a:solidFill>
                <a:prstDash val="solid"/>
                <a:round/>
              </a:ln>
            </p:spPr>
            <p:txBody>
              <a:bodyPr rtlCol="0" anchor="ctr"/>
              <a:lstStyle/>
              <a:p>
                <a:endParaRPr lang="zh-CN" altLang="en-US"/>
              </a:p>
            </p:txBody>
          </p:sp>
          <p:sp>
            <p:nvSpPr>
              <p:cNvPr id="57" name="任意多边形: 形状 56">
                <a:extLst>
                  <a:ext uri="{FF2B5EF4-FFF2-40B4-BE49-F238E27FC236}">
                    <a16:creationId xmlns:a16="http://schemas.microsoft.com/office/drawing/2014/main" id="{90DC5950-D441-B141-8E9B-56F3D041ED61}"/>
                  </a:ext>
                </a:extLst>
              </p:cNvPr>
              <p:cNvSpPr/>
              <p:nvPr/>
            </p:nvSpPr>
            <p:spPr>
              <a:xfrm>
                <a:off x="4851274" y="3203488"/>
                <a:ext cx="34861" cy="29431"/>
              </a:xfrm>
              <a:custGeom>
                <a:avLst/>
                <a:gdLst>
                  <a:gd name="connsiteX0" fmla="*/ 28876 w 34861"/>
                  <a:gd name="connsiteY0" fmla="*/ 6211 h 29431"/>
                  <a:gd name="connsiteX1" fmla="*/ 31 w 34861"/>
                  <a:gd name="connsiteY1" fmla="*/ 13423 h 29431"/>
                  <a:gd name="connsiteX2" fmla="*/ 34862 w 34861"/>
                  <a:gd name="connsiteY2" fmla="*/ 6211 h 29431"/>
                  <a:gd name="connsiteX3" fmla="*/ 26496 w 34861"/>
                  <a:gd name="connsiteY3" fmla="*/ 29432 h 29431"/>
                </a:gdLst>
                <a:ahLst/>
                <a:cxnLst>
                  <a:cxn ang="0">
                    <a:pos x="connsiteX0" y="connsiteY0"/>
                  </a:cxn>
                  <a:cxn ang="0">
                    <a:pos x="connsiteX1" y="connsiteY1"/>
                  </a:cxn>
                  <a:cxn ang="0">
                    <a:pos x="connsiteX2" y="connsiteY2"/>
                  </a:cxn>
                  <a:cxn ang="0">
                    <a:pos x="connsiteX3" y="connsiteY3"/>
                  </a:cxn>
                </a:cxnLst>
                <a:rect l="l" t="t" r="r" b="b"/>
                <a:pathLst>
                  <a:path w="34861" h="29431">
                    <a:moveTo>
                      <a:pt x="28876" y="6211"/>
                    </a:moveTo>
                    <a:cubicBezTo>
                      <a:pt x="26641" y="-1000"/>
                      <a:pt x="1112" y="-5471"/>
                      <a:pt x="31" y="13423"/>
                    </a:cubicBezTo>
                    <a:cubicBezTo>
                      <a:pt x="-1051" y="32317"/>
                      <a:pt x="26929" y="16596"/>
                      <a:pt x="34862" y="6211"/>
                    </a:cubicBezTo>
                    <a:cubicBezTo>
                      <a:pt x="34862" y="6211"/>
                      <a:pt x="20439" y="25610"/>
                      <a:pt x="26496" y="29432"/>
                    </a:cubicBezTo>
                  </a:path>
                </a:pathLst>
              </a:custGeom>
              <a:noFill/>
              <a:ln w="7201" cap="rnd">
                <a:solidFill>
                  <a:srgbClr val="263238"/>
                </a:solidFill>
                <a:prstDash val="solid"/>
                <a:round/>
              </a:ln>
            </p:spPr>
            <p:txBody>
              <a:bodyPr rtlCol="0" anchor="ctr"/>
              <a:lstStyle/>
              <a:p>
                <a:endParaRPr lang="zh-CN" altLang="en-US"/>
              </a:p>
            </p:txBody>
          </p:sp>
          <p:sp>
            <p:nvSpPr>
              <p:cNvPr id="58" name="任意多边形: 形状 57">
                <a:extLst>
                  <a:ext uri="{FF2B5EF4-FFF2-40B4-BE49-F238E27FC236}">
                    <a16:creationId xmlns:a16="http://schemas.microsoft.com/office/drawing/2014/main" id="{ADBA5C4F-6F14-C8EC-3156-92180FD81D64}"/>
                  </a:ext>
                </a:extLst>
              </p:cNvPr>
              <p:cNvSpPr/>
              <p:nvPr/>
            </p:nvSpPr>
            <p:spPr>
              <a:xfrm>
                <a:off x="4998851" y="3233209"/>
                <a:ext cx="30695" cy="47090"/>
              </a:xfrm>
              <a:custGeom>
                <a:avLst/>
                <a:gdLst>
                  <a:gd name="connsiteX0" fmla="*/ 22644 w 30695"/>
                  <a:gd name="connsiteY0" fmla="*/ 0 h 47090"/>
                  <a:gd name="connsiteX1" fmla="*/ 0 w 30695"/>
                  <a:gd name="connsiteY1" fmla="*/ 47091 h 47090"/>
                  <a:gd name="connsiteX2" fmla="*/ 23437 w 30695"/>
                  <a:gd name="connsiteY2" fmla="*/ 25456 h 47090"/>
                  <a:gd name="connsiteX3" fmla="*/ 10384 w 30695"/>
                  <a:gd name="connsiteY3" fmla="*/ 43557 h 47090"/>
                </a:gdLst>
                <a:ahLst/>
                <a:cxnLst>
                  <a:cxn ang="0">
                    <a:pos x="connsiteX0" y="connsiteY0"/>
                  </a:cxn>
                  <a:cxn ang="0">
                    <a:pos x="connsiteX1" y="connsiteY1"/>
                  </a:cxn>
                  <a:cxn ang="0">
                    <a:pos x="connsiteX2" y="connsiteY2"/>
                  </a:cxn>
                  <a:cxn ang="0">
                    <a:pos x="connsiteX3" y="connsiteY3"/>
                  </a:cxn>
                </a:cxnLst>
                <a:rect l="l" t="t" r="r" b="b"/>
                <a:pathLst>
                  <a:path w="30695" h="47090">
                    <a:moveTo>
                      <a:pt x="22644" y="0"/>
                    </a:moveTo>
                    <a:lnTo>
                      <a:pt x="0" y="47091"/>
                    </a:lnTo>
                    <a:cubicBezTo>
                      <a:pt x="0" y="47091"/>
                      <a:pt x="11322" y="23509"/>
                      <a:pt x="23437" y="25456"/>
                    </a:cubicBezTo>
                    <a:cubicBezTo>
                      <a:pt x="38365" y="28125"/>
                      <a:pt x="28413" y="52571"/>
                      <a:pt x="10384" y="43557"/>
                    </a:cubicBezTo>
                  </a:path>
                </a:pathLst>
              </a:custGeom>
              <a:noFill/>
              <a:ln w="7201" cap="rnd">
                <a:solidFill>
                  <a:srgbClr val="263238"/>
                </a:solidFill>
                <a:prstDash val="solid"/>
                <a:round/>
              </a:ln>
            </p:spPr>
            <p:txBody>
              <a:bodyPr rtlCol="0" anchor="ctr"/>
              <a:lstStyle/>
              <a:p>
                <a:endParaRPr lang="zh-CN" altLang="en-US"/>
              </a:p>
            </p:txBody>
          </p:sp>
          <p:sp>
            <p:nvSpPr>
              <p:cNvPr id="59" name="任意多边形: 形状 58">
                <a:extLst>
                  <a:ext uri="{FF2B5EF4-FFF2-40B4-BE49-F238E27FC236}">
                    <a16:creationId xmlns:a16="http://schemas.microsoft.com/office/drawing/2014/main" id="{36173FFA-E1FC-3BC0-9683-A716710EB816}"/>
                  </a:ext>
                </a:extLst>
              </p:cNvPr>
              <p:cNvSpPr/>
              <p:nvPr/>
            </p:nvSpPr>
            <p:spPr>
              <a:xfrm>
                <a:off x="7485716" y="4002093"/>
                <a:ext cx="35552" cy="33605"/>
              </a:xfrm>
              <a:custGeom>
                <a:avLst/>
                <a:gdLst>
                  <a:gd name="connsiteX0" fmla="*/ 0 w 35552"/>
                  <a:gd name="connsiteY0" fmla="*/ 0 h 33605"/>
                  <a:gd name="connsiteX1" fmla="*/ 35553 w 35552"/>
                  <a:gd name="connsiteY1" fmla="*/ 33605 h 33605"/>
                </a:gdLst>
                <a:ahLst/>
                <a:cxnLst>
                  <a:cxn ang="0">
                    <a:pos x="connsiteX0" y="connsiteY0"/>
                  </a:cxn>
                  <a:cxn ang="0">
                    <a:pos x="connsiteX1" y="connsiteY1"/>
                  </a:cxn>
                </a:cxnLst>
                <a:rect l="l" t="t" r="r" b="b"/>
                <a:pathLst>
                  <a:path w="35552" h="33605">
                    <a:moveTo>
                      <a:pt x="0" y="0"/>
                    </a:moveTo>
                    <a:lnTo>
                      <a:pt x="35553" y="33605"/>
                    </a:lnTo>
                  </a:path>
                </a:pathLst>
              </a:custGeom>
              <a:ln w="7201" cap="rnd">
                <a:solidFill>
                  <a:srgbClr val="263238"/>
                </a:solidFill>
                <a:prstDash val="solid"/>
                <a:round/>
              </a:ln>
            </p:spPr>
            <p:txBody>
              <a:bodyPr rtlCol="0" anchor="ctr"/>
              <a:lstStyle/>
              <a:p>
                <a:endParaRPr lang="zh-CN" altLang="en-US"/>
              </a:p>
            </p:txBody>
          </p:sp>
          <p:sp>
            <p:nvSpPr>
              <p:cNvPr id="60" name="任意多边形: 形状 59">
                <a:extLst>
                  <a:ext uri="{FF2B5EF4-FFF2-40B4-BE49-F238E27FC236}">
                    <a16:creationId xmlns:a16="http://schemas.microsoft.com/office/drawing/2014/main" id="{04AB3188-ABE7-901E-1BAB-B7E2E5422C69}"/>
                  </a:ext>
                </a:extLst>
              </p:cNvPr>
              <p:cNvSpPr/>
              <p:nvPr/>
            </p:nvSpPr>
            <p:spPr>
              <a:xfrm>
                <a:off x="7491485" y="3993295"/>
                <a:ext cx="29783" cy="44494"/>
              </a:xfrm>
              <a:custGeom>
                <a:avLst/>
                <a:gdLst>
                  <a:gd name="connsiteX0" fmla="*/ 29783 w 29783"/>
                  <a:gd name="connsiteY0" fmla="*/ 0 h 44494"/>
                  <a:gd name="connsiteX1" fmla="*/ 0 w 29783"/>
                  <a:gd name="connsiteY1" fmla="*/ 44495 h 44494"/>
                </a:gdLst>
                <a:ahLst/>
                <a:cxnLst>
                  <a:cxn ang="0">
                    <a:pos x="connsiteX0" y="connsiteY0"/>
                  </a:cxn>
                  <a:cxn ang="0">
                    <a:pos x="connsiteX1" y="connsiteY1"/>
                  </a:cxn>
                </a:cxnLst>
                <a:rect l="l" t="t" r="r" b="b"/>
                <a:pathLst>
                  <a:path w="29783" h="44494">
                    <a:moveTo>
                      <a:pt x="29783" y="0"/>
                    </a:moveTo>
                    <a:lnTo>
                      <a:pt x="0" y="44495"/>
                    </a:lnTo>
                  </a:path>
                </a:pathLst>
              </a:custGeom>
              <a:ln w="7201" cap="rnd">
                <a:solidFill>
                  <a:srgbClr val="263238"/>
                </a:solidFill>
                <a:prstDash val="solid"/>
                <a:round/>
              </a:ln>
            </p:spPr>
            <p:txBody>
              <a:bodyPr rtlCol="0" anchor="ctr"/>
              <a:lstStyle/>
              <a:p>
                <a:endParaRPr lang="zh-CN" altLang="en-US"/>
              </a:p>
            </p:txBody>
          </p:sp>
          <p:sp>
            <p:nvSpPr>
              <p:cNvPr id="61" name="任意多边形: 形状 60">
                <a:extLst>
                  <a:ext uri="{FF2B5EF4-FFF2-40B4-BE49-F238E27FC236}">
                    <a16:creationId xmlns:a16="http://schemas.microsoft.com/office/drawing/2014/main" id="{180BBC29-6DE7-89AC-2243-6B8859A1B3A2}"/>
                  </a:ext>
                </a:extLst>
              </p:cNvPr>
              <p:cNvSpPr/>
              <p:nvPr/>
            </p:nvSpPr>
            <p:spPr>
              <a:xfrm>
                <a:off x="7556244" y="3992790"/>
                <a:ext cx="35624" cy="13269"/>
              </a:xfrm>
              <a:custGeom>
                <a:avLst/>
                <a:gdLst>
                  <a:gd name="connsiteX0" fmla="*/ 0 w 35624"/>
                  <a:gd name="connsiteY0" fmla="*/ 13269 h 13269"/>
                  <a:gd name="connsiteX1" fmla="*/ 35624 w 35624"/>
                  <a:gd name="connsiteY1" fmla="*/ 0 h 13269"/>
                </a:gdLst>
                <a:ahLst/>
                <a:cxnLst>
                  <a:cxn ang="0">
                    <a:pos x="connsiteX0" y="connsiteY0"/>
                  </a:cxn>
                  <a:cxn ang="0">
                    <a:pos x="connsiteX1" y="connsiteY1"/>
                  </a:cxn>
                </a:cxnLst>
                <a:rect l="l" t="t" r="r" b="b"/>
                <a:pathLst>
                  <a:path w="35624" h="13269">
                    <a:moveTo>
                      <a:pt x="0" y="13269"/>
                    </a:moveTo>
                    <a:lnTo>
                      <a:pt x="35624" y="0"/>
                    </a:lnTo>
                  </a:path>
                </a:pathLst>
              </a:custGeom>
              <a:ln w="7201" cap="rnd">
                <a:solidFill>
                  <a:srgbClr val="263238"/>
                </a:solidFill>
                <a:prstDash val="solid"/>
                <a:round/>
              </a:ln>
            </p:spPr>
            <p:txBody>
              <a:bodyPr rtlCol="0" anchor="ctr"/>
              <a:lstStyle/>
              <a:p>
                <a:endParaRPr lang="zh-CN" altLang="en-US"/>
              </a:p>
            </p:txBody>
          </p:sp>
          <p:sp>
            <p:nvSpPr>
              <p:cNvPr id="62" name="任意多边形: 形状 61">
                <a:extLst>
                  <a:ext uri="{FF2B5EF4-FFF2-40B4-BE49-F238E27FC236}">
                    <a16:creationId xmlns:a16="http://schemas.microsoft.com/office/drawing/2014/main" id="{030E492A-4EBC-8D56-6F1E-5F75DE83A8DA}"/>
                  </a:ext>
                </a:extLst>
              </p:cNvPr>
              <p:cNvSpPr/>
              <p:nvPr/>
            </p:nvSpPr>
            <p:spPr>
              <a:xfrm>
                <a:off x="7608960" y="3955723"/>
                <a:ext cx="21634" cy="19110"/>
              </a:xfrm>
              <a:custGeom>
                <a:avLst/>
                <a:gdLst>
                  <a:gd name="connsiteX0" fmla="*/ 0 w 21634"/>
                  <a:gd name="connsiteY0" fmla="*/ 0 h 19110"/>
                  <a:gd name="connsiteX1" fmla="*/ 21634 w 21634"/>
                  <a:gd name="connsiteY1" fmla="*/ 19110 h 19110"/>
                </a:gdLst>
                <a:ahLst/>
                <a:cxnLst>
                  <a:cxn ang="0">
                    <a:pos x="connsiteX0" y="connsiteY0"/>
                  </a:cxn>
                  <a:cxn ang="0">
                    <a:pos x="connsiteX1" y="connsiteY1"/>
                  </a:cxn>
                </a:cxnLst>
                <a:rect l="l" t="t" r="r" b="b"/>
                <a:pathLst>
                  <a:path w="21634" h="19110">
                    <a:moveTo>
                      <a:pt x="0" y="0"/>
                    </a:moveTo>
                    <a:lnTo>
                      <a:pt x="21634" y="19110"/>
                    </a:lnTo>
                  </a:path>
                </a:pathLst>
              </a:custGeom>
              <a:ln w="7201" cap="rnd">
                <a:solidFill>
                  <a:srgbClr val="263238"/>
                </a:solidFill>
                <a:prstDash val="solid"/>
                <a:round/>
              </a:ln>
            </p:spPr>
            <p:txBody>
              <a:bodyPr rtlCol="0" anchor="ctr"/>
              <a:lstStyle/>
              <a:p>
                <a:endParaRPr lang="zh-CN" altLang="en-US"/>
              </a:p>
            </p:txBody>
          </p:sp>
          <p:sp>
            <p:nvSpPr>
              <p:cNvPr id="63" name="任意多边形: 形状 62">
                <a:extLst>
                  <a:ext uri="{FF2B5EF4-FFF2-40B4-BE49-F238E27FC236}">
                    <a16:creationId xmlns:a16="http://schemas.microsoft.com/office/drawing/2014/main" id="{5DED4927-BA9F-BADD-D482-22AB6A46D1E4}"/>
                  </a:ext>
                </a:extLst>
              </p:cNvPr>
              <p:cNvSpPr/>
              <p:nvPr/>
            </p:nvSpPr>
            <p:spPr>
              <a:xfrm>
                <a:off x="7619777" y="3932719"/>
                <a:ext cx="27403" cy="94037"/>
              </a:xfrm>
              <a:custGeom>
                <a:avLst/>
                <a:gdLst>
                  <a:gd name="connsiteX0" fmla="*/ 27404 w 27403"/>
                  <a:gd name="connsiteY0" fmla="*/ 0 h 94037"/>
                  <a:gd name="connsiteX1" fmla="*/ 0 w 27403"/>
                  <a:gd name="connsiteY1" fmla="*/ 94037 h 94037"/>
                </a:gdLst>
                <a:ahLst/>
                <a:cxnLst>
                  <a:cxn ang="0">
                    <a:pos x="connsiteX0" y="connsiteY0"/>
                  </a:cxn>
                  <a:cxn ang="0">
                    <a:pos x="connsiteX1" y="connsiteY1"/>
                  </a:cxn>
                </a:cxnLst>
                <a:rect l="l" t="t" r="r" b="b"/>
                <a:pathLst>
                  <a:path w="27403" h="94037">
                    <a:moveTo>
                      <a:pt x="27404" y="0"/>
                    </a:moveTo>
                    <a:lnTo>
                      <a:pt x="0" y="94037"/>
                    </a:lnTo>
                  </a:path>
                </a:pathLst>
              </a:custGeom>
              <a:ln w="7201" cap="rnd">
                <a:solidFill>
                  <a:srgbClr val="263238"/>
                </a:solidFill>
                <a:prstDash val="solid"/>
                <a:round/>
              </a:ln>
            </p:spPr>
            <p:txBody>
              <a:bodyPr rtlCol="0" anchor="ctr"/>
              <a:lstStyle/>
              <a:p>
                <a:endParaRPr lang="zh-CN" altLang="en-US"/>
              </a:p>
            </p:txBody>
          </p:sp>
          <p:sp>
            <p:nvSpPr>
              <p:cNvPr id="1730" name="任意多边形: 形状 1729">
                <a:extLst>
                  <a:ext uri="{FF2B5EF4-FFF2-40B4-BE49-F238E27FC236}">
                    <a16:creationId xmlns:a16="http://schemas.microsoft.com/office/drawing/2014/main" id="{66A0A1DC-7623-0CF0-E566-6DB5B450A24B}"/>
                  </a:ext>
                </a:extLst>
              </p:cNvPr>
              <p:cNvSpPr/>
              <p:nvPr/>
            </p:nvSpPr>
            <p:spPr>
              <a:xfrm>
                <a:off x="5987612" y="3408014"/>
                <a:ext cx="230333" cy="236030"/>
              </a:xfrm>
              <a:custGeom>
                <a:avLst/>
                <a:gdLst>
                  <a:gd name="connsiteX0" fmla="*/ 0 w 230333"/>
                  <a:gd name="connsiteY0" fmla="*/ 65840 h 236030"/>
                  <a:gd name="connsiteX1" fmla="*/ 95696 w 230333"/>
                  <a:gd name="connsiteY1" fmla="*/ 0 h 236030"/>
                  <a:gd name="connsiteX2" fmla="*/ 222401 w 230333"/>
                  <a:gd name="connsiteY2" fmla="*/ 8870 h 236030"/>
                  <a:gd name="connsiteX3" fmla="*/ 230333 w 230333"/>
                  <a:gd name="connsiteY3" fmla="*/ 169541 h 236030"/>
                  <a:gd name="connsiteX4" fmla="*/ 137306 w 230333"/>
                  <a:gd name="connsiteY4" fmla="*/ 236031 h 236030"/>
                  <a:gd name="connsiteX5" fmla="*/ 22500 w 230333"/>
                  <a:gd name="connsiteY5" fmla="*/ 227665 h 236030"/>
                  <a:gd name="connsiteX6" fmla="*/ 0 w 230333"/>
                  <a:gd name="connsiteY6" fmla="*/ 65840 h 23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333" h="236030">
                    <a:moveTo>
                      <a:pt x="0" y="65840"/>
                    </a:moveTo>
                    <a:lnTo>
                      <a:pt x="95696" y="0"/>
                    </a:lnTo>
                    <a:lnTo>
                      <a:pt x="222401" y="8870"/>
                    </a:lnTo>
                    <a:lnTo>
                      <a:pt x="230333" y="169541"/>
                    </a:lnTo>
                    <a:lnTo>
                      <a:pt x="137306" y="236031"/>
                    </a:lnTo>
                    <a:lnTo>
                      <a:pt x="22500" y="227665"/>
                    </a:lnTo>
                    <a:lnTo>
                      <a:pt x="0" y="65840"/>
                    </a:lnTo>
                    <a:close/>
                  </a:path>
                </a:pathLst>
              </a:custGeom>
              <a:noFill/>
              <a:ln w="7201" cap="rnd">
                <a:solidFill>
                  <a:srgbClr val="263238"/>
                </a:solidFill>
                <a:prstDash val="solid"/>
                <a:round/>
              </a:ln>
            </p:spPr>
            <p:txBody>
              <a:bodyPr rtlCol="0" anchor="ctr"/>
              <a:lstStyle/>
              <a:p>
                <a:endParaRPr lang="zh-CN" altLang="en-US"/>
              </a:p>
            </p:txBody>
          </p:sp>
          <p:sp>
            <p:nvSpPr>
              <p:cNvPr id="1731" name="任意多边形: 形状 1730">
                <a:extLst>
                  <a:ext uri="{FF2B5EF4-FFF2-40B4-BE49-F238E27FC236}">
                    <a16:creationId xmlns:a16="http://schemas.microsoft.com/office/drawing/2014/main" id="{982BEDC1-5820-B710-8B9E-F5A5E213F5A3}"/>
                  </a:ext>
                </a:extLst>
              </p:cNvPr>
              <p:cNvSpPr/>
              <p:nvPr/>
            </p:nvSpPr>
            <p:spPr>
              <a:xfrm>
                <a:off x="6010111" y="3568974"/>
                <a:ext cx="207833" cy="66705"/>
              </a:xfrm>
              <a:custGeom>
                <a:avLst/>
                <a:gdLst>
                  <a:gd name="connsiteX0" fmla="*/ 0 w 207833"/>
                  <a:gd name="connsiteY0" fmla="*/ 66706 h 66705"/>
                  <a:gd name="connsiteX1" fmla="*/ 92667 w 207833"/>
                  <a:gd name="connsiteY1" fmla="*/ 0 h 66705"/>
                  <a:gd name="connsiteX2" fmla="*/ 207834 w 207833"/>
                  <a:gd name="connsiteY2" fmla="*/ 8582 h 66705"/>
                </a:gdLst>
                <a:ahLst/>
                <a:cxnLst>
                  <a:cxn ang="0">
                    <a:pos x="connsiteX0" y="connsiteY0"/>
                  </a:cxn>
                  <a:cxn ang="0">
                    <a:pos x="connsiteX1" y="connsiteY1"/>
                  </a:cxn>
                  <a:cxn ang="0">
                    <a:pos x="connsiteX2" y="connsiteY2"/>
                  </a:cxn>
                </a:cxnLst>
                <a:rect l="l" t="t" r="r" b="b"/>
                <a:pathLst>
                  <a:path w="207833" h="66705">
                    <a:moveTo>
                      <a:pt x="0" y="66706"/>
                    </a:moveTo>
                    <a:lnTo>
                      <a:pt x="92667" y="0"/>
                    </a:lnTo>
                    <a:lnTo>
                      <a:pt x="207834" y="8582"/>
                    </a:lnTo>
                  </a:path>
                </a:pathLst>
              </a:custGeom>
              <a:noFill/>
              <a:ln w="7201" cap="rnd">
                <a:solidFill>
                  <a:srgbClr val="263238"/>
                </a:solidFill>
                <a:prstDash val="solid"/>
                <a:round/>
              </a:ln>
            </p:spPr>
            <p:txBody>
              <a:bodyPr rtlCol="0" anchor="ctr"/>
              <a:lstStyle/>
              <a:p>
                <a:endParaRPr lang="zh-CN" altLang="en-US"/>
              </a:p>
            </p:txBody>
          </p:sp>
          <p:sp>
            <p:nvSpPr>
              <p:cNvPr id="1732" name="任意多边形: 形状 1731">
                <a:extLst>
                  <a:ext uri="{FF2B5EF4-FFF2-40B4-BE49-F238E27FC236}">
                    <a16:creationId xmlns:a16="http://schemas.microsoft.com/office/drawing/2014/main" id="{D005FFF9-6DEA-14D0-6927-2B6AB1616DA0}"/>
                  </a:ext>
                </a:extLst>
              </p:cNvPr>
              <p:cNvSpPr/>
              <p:nvPr/>
            </p:nvSpPr>
            <p:spPr>
              <a:xfrm>
                <a:off x="6083307" y="3408014"/>
                <a:ext cx="19470" cy="160959"/>
              </a:xfrm>
              <a:custGeom>
                <a:avLst/>
                <a:gdLst>
                  <a:gd name="connsiteX0" fmla="*/ 19471 w 19470"/>
                  <a:gd name="connsiteY0" fmla="*/ 160959 h 160959"/>
                  <a:gd name="connsiteX1" fmla="*/ 0 w 19470"/>
                  <a:gd name="connsiteY1" fmla="*/ 0 h 160959"/>
                </a:gdLst>
                <a:ahLst/>
                <a:cxnLst>
                  <a:cxn ang="0">
                    <a:pos x="connsiteX0" y="connsiteY0"/>
                  </a:cxn>
                  <a:cxn ang="0">
                    <a:pos x="connsiteX1" y="connsiteY1"/>
                  </a:cxn>
                </a:cxnLst>
                <a:rect l="l" t="t" r="r" b="b"/>
                <a:pathLst>
                  <a:path w="19470" h="160959">
                    <a:moveTo>
                      <a:pt x="19471" y="160959"/>
                    </a:moveTo>
                    <a:lnTo>
                      <a:pt x="0" y="0"/>
                    </a:lnTo>
                  </a:path>
                </a:pathLst>
              </a:custGeom>
              <a:ln w="7201" cap="rnd">
                <a:solidFill>
                  <a:srgbClr val="263238"/>
                </a:solidFill>
                <a:prstDash val="solid"/>
                <a:round/>
              </a:ln>
            </p:spPr>
            <p:txBody>
              <a:bodyPr rtlCol="0" anchor="ctr"/>
              <a:lstStyle/>
              <a:p>
                <a:endParaRPr lang="zh-CN" altLang="en-US"/>
              </a:p>
            </p:txBody>
          </p:sp>
          <p:sp>
            <p:nvSpPr>
              <p:cNvPr id="1733" name="任意多边形: 形状 1732">
                <a:extLst>
                  <a:ext uri="{FF2B5EF4-FFF2-40B4-BE49-F238E27FC236}">
                    <a16:creationId xmlns:a16="http://schemas.microsoft.com/office/drawing/2014/main" id="{CFE6C3C7-220D-510F-539A-2A4500BAA03E}"/>
                  </a:ext>
                </a:extLst>
              </p:cNvPr>
              <p:cNvSpPr/>
              <p:nvPr/>
            </p:nvSpPr>
            <p:spPr>
              <a:xfrm>
                <a:off x="5987612" y="3416884"/>
                <a:ext cx="222400" cy="71609"/>
              </a:xfrm>
              <a:custGeom>
                <a:avLst/>
                <a:gdLst>
                  <a:gd name="connsiteX0" fmla="*/ 0 w 222400"/>
                  <a:gd name="connsiteY0" fmla="*/ 56970 h 71609"/>
                  <a:gd name="connsiteX1" fmla="*/ 126417 w 222400"/>
                  <a:gd name="connsiteY1" fmla="*/ 71610 h 71609"/>
                  <a:gd name="connsiteX2" fmla="*/ 222401 w 222400"/>
                  <a:gd name="connsiteY2" fmla="*/ 0 h 71609"/>
                </a:gdLst>
                <a:ahLst/>
                <a:cxnLst>
                  <a:cxn ang="0">
                    <a:pos x="connsiteX0" y="connsiteY0"/>
                  </a:cxn>
                  <a:cxn ang="0">
                    <a:pos x="connsiteX1" y="connsiteY1"/>
                  </a:cxn>
                  <a:cxn ang="0">
                    <a:pos x="connsiteX2" y="connsiteY2"/>
                  </a:cxn>
                </a:cxnLst>
                <a:rect l="l" t="t" r="r" b="b"/>
                <a:pathLst>
                  <a:path w="222400" h="71609">
                    <a:moveTo>
                      <a:pt x="0" y="56970"/>
                    </a:moveTo>
                    <a:lnTo>
                      <a:pt x="126417" y="71610"/>
                    </a:lnTo>
                    <a:lnTo>
                      <a:pt x="222401" y="0"/>
                    </a:lnTo>
                  </a:path>
                </a:pathLst>
              </a:custGeom>
              <a:noFill/>
              <a:ln w="7201" cap="rnd">
                <a:solidFill>
                  <a:srgbClr val="263238"/>
                </a:solidFill>
                <a:prstDash val="solid"/>
                <a:round/>
              </a:ln>
            </p:spPr>
            <p:txBody>
              <a:bodyPr rtlCol="0" anchor="ctr"/>
              <a:lstStyle/>
              <a:p>
                <a:endParaRPr lang="zh-CN" altLang="en-US"/>
              </a:p>
            </p:txBody>
          </p:sp>
          <p:sp>
            <p:nvSpPr>
              <p:cNvPr id="1734" name="任意多边形: 形状 1733">
                <a:extLst>
                  <a:ext uri="{FF2B5EF4-FFF2-40B4-BE49-F238E27FC236}">
                    <a16:creationId xmlns:a16="http://schemas.microsoft.com/office/drawing/2014/main" id="{E55DBACD-A753-925B-8BBD-1E65E345D93C}"/>
                  </a:ext>
                </a:extLst>
              </p:cNvPr>
              <p:cNvSpPr/>
              <p:nvPr/>
            </p:nvSpPr>
            <p:spPr>
              <a:xfrm>
                <a:off x="6114028" y="3488494"/>
                <a:ext cx="10889" cy="155550"/>
              </a:xfrm>
              <a:custGeom>
                <a:avLst/>
                <a:gdLst>
                  <a:gd name="connsiteX0" fmla="*/ 0 w 10889"/>
                  <a:gd name="connsiteY0" fmla="*/ 0 h 155550"/>
                  <a:gd name="connsiteX1" fmla="*/ 10889 w 10889"/>
                  <a:gd name="connsiteY1" fmla="*/ 155551 h 155550"/>
                </a:gdLst>
                <a:ahLst/>
                <a:cxnLst>
                  <a:cxn ang="0">
                    <a:pos x="connsiteX0" y="connsiteY0"/>
                  </a:cxn>
                  <a:cxn ang="0">
                    <a:pos x="connsiteX1" y="connsiteY1"/>
                  </a:cxn>
                </a:cxnLst>
                <a:rect l="l" t="t" r="r" b="b"/>
                <a:pathLst>
                  <a:path w="10889" h="155550">
                    <a:moveTo>
                      <a:pt x="0" y="0"/>
                    </a:moveTo>
                    <a:lnTo>
                      <a:pt x="10889" y="155551"/>
                    </a:lnTo>
                  </a:path>
                </a:pathLst>
              </a:custGeom>
              <a:ln w="7201" cap="rnd">
                <a:solidFill>
                  <a:srgbClr val="263238"/>
                </a:solidFill>
                <a:prstDash val="solid"/>
                <a:round/>
              </a:ln>
            </p:spPr>
            <p:txBody>
              <a:bodyPr rtlCol="0" anchor="ctr"/>
              <a:lstStyle/>
              <a:p>
                <a:endParaRPr lang="zh-CN" altLang="en-US"/>
              </a:p>
            </p:txBody>
          </p:sp>
          <p:sp>
            <p:nvSpPr>
              <p:cNvPr id="1735" name="任意多边形: 形状 1734">
                <a:extLst>
                  <a:ext uri="{FF2B5EF4-FFF2-40B4-BE49-F238E27FC236}">
                    <a16:creationId xmlns:a16="http://schemas.microsoft.com/office/drawing/2014/main" id="{BCAA5A65-54BF-A312-C6DB-C86D919EA6E0}"/>
                  </a:ext>
                </a:extLst>
              </p:cNvPr>
              <p:cNvSpPr/>
              <p:nvPr/>
            </p:nvSpPr>
            <p:spPr>
              <a:xfrm>
                <a:off x="7062116" y="2934078"/>
                <a:ext cx="131969" cy="131753"/>
              </a:xfrm>
              <a:custGeom>
                <a:avLst/>
                <a:gdLst>
                  <a:gd name="connsiteX0" fmla="*/ 42403 w 131969"/>
                  <a:gd name="connsiteY0" fmla="*/ 0 h 131753"/>
                  <a:gd name="connsiteX1" fmla="*/ 0 w 131969"/>
                  <a:gd name="connsiteY1" fmla="*/ 131753 h 131753"/>
                  <a:gd name="connsiteX2" fmla="*/ 131969 w 131969"/>
                  <a:gd name="connsiteY2" fmla="*/ 113941 h 131753"/>
                  <a:gd name="connsiteX3" fmla="*/ 42403 w 131969"/>
                  <a:gd name="connsiteY3" fmla="*/ 0 h 131753"/>
                </a:gdLst>
                <a:ahLst/>
                <a:cxnLst>
                  <a:cxn ang="0">
                    <a:pos x="connsiteX0" y="connsiteY0"/>
                  </a:cxn>
                  <a:cxn ang="0">
                    <a:pos x="connsiteX1" y="connsiteY1"/>
                  </a:cxn>
                  <a:cxn ang="0">
                    <a:pos x="connsiteX2" y="connsiteY2"/>
                  </a:cxn>
                  <a:cxn ang="0">
                    <a:pos x="connsiteX3" y="connsiteY3"/>
                  </a:cxn>
                </a:cxnLst>
                <a:rect l="l" t="t" r="r" b="b"/>
                <a:pathLst>
                  <a:path w="131969" h="131753">
                    <a:moveTo>
                      <a:pt x="42403" y="0"/>
                    </a:moveTo>
                    <a:lnTo>
                      <a:pt x="0" y="131753"/>
                    </a:lnTo>
                    <a:lnTo>
                      <a:pt x="131969" y="113941"/>
                    </a:lnTo>
                    <a:lnTo>
                      <a:pt x="42403" y="0"/>
                    </a:lnTo>
                    <a:close/>
                  </a:path>
                </a:pathLst>
              </a:custGeom>
              <a:noFill/>
              <a:ln w="7201" cap="rnd">
                <a:solidFill>
                  <a:srgbClr val="263238"/>
                </a:solidFill>
                <a:prstDash val="solid"/>
                <a:round/>
              </a:ln>
            </p:spPr>
            <p:txBody>
              <a:bodyPr rtlCol="0" anchor="ctr"/>
              <a:lstStyle/>
              <a:p>
                <a:endParaRPr lang="zh-CN" altLang="en-US"/>
              </a:p>
            </p:txBody>
          </p:sp>
          <p:sp>
            <p:nvSpPr>
              <p:cNvPr id="1736" name="任意多边形: 形状 1735">
                <a:extLst>
                  <a:ext uri="{FF2B5EF4-FFF2-40B4-BE49-F238E27FC236}">
                    <a16:creationId xmlns:a16="http://schemas.microsoft.com/office/drawing/2014/main" id="{456C2FB9-52F7-04C7-58DC-8EA9BFA47C72}"/>
                  </a:ext>
                </a:extLst>
              </p:cNvPr>
              <p:cNvSpPr/>
              <p:nvPr/>
            </p:nvSpPr>
            <p:spPr>
              <a:xfrm>
                <a:off x="7104519" y="2934078"/>
                <a:ext cx="23581" cy="122089"/>
              </a:xfrm>
              <a:custGeom>
                <a:avLst/>
                <a:gdLst>
                  <a:gd name="connsiteX0" fmla="*/ 0 w 23581"/>
                  <a:gd name="connsiteY0" fmla="*/ 0 h 122089"/>
                  <a:gd name="connsiteX1" fmla="*/ 23581 w 23581"/>
                  <a:gd name="connsiteY1" fmla="*/ 122090 h 122089"/>
                </a:gdLst>
                <a:ahLst/>
                <a:cxnLst>
                  <a:cxn ang="0">
                    <a:pos x="connsiteX0" y="connsiteY0"/>
                  </a:cxn>
                  <a:cxn ang="0">
                    <a:pos x="connsiteX1" y="connsiteY1"/>
                  </a:cxn>
                </a:cxnLst>
                <a:rect l="l" t="t" r="r" b="b"/>
                <a:pathLst>
                  <a:path w="23581" h="122089">
                    <a:moveTo>
                      <a:pt x="0" y="0"/>
                    </a:moveTo>
                    <a:lnTo>
                      <a:pt x="23581" y="122090"/>
                    </a:lnTo>
                  </a:path>
                </a:pathLst>
              </a:custGeom>
              <a:ln w="7201" cap="rnd">
                <a:solidFill>
                  <a:srgbClr val="263238"/>
                </a:solidFill>
                <a:prstDash val="solid"/>
                <a:round/>
              </a:ln>
            </p:spPr>
            <p:txBody>
              <a:bodyPr rtlCol="0" anchor="ctr"/>
              <a:lstStyle/>
              <a:p>
                <a:endParaRPr lang="zh-CN" altLang="en-US"/>
              </a:p>
            </p:txBody>
          </p:sp>
          <p:sp>
            <p:nvSpPr>
              <p:cNvPr id="1737" name="任意多边形: 形状 1736">
                <a:extLst>
                  <a:ext uri="{FF2B5EF4-FFF2-40B4-BE49-F238E27FC236}">
                    <a16:creationId xmlns:a16="http://schemas.microsoft.com/office/drawing/2014/main" id="{4FB06F78-8B8A-9A68-D4E6-0783E9C52073}"/>
                  </a:ext>
                </a:extLst>
              </p:cNvPr>
              <p:cNvSpPr/>
              <p:nvPr/>
            </p:nvSpPr>
            <p:spPr>
              <a:xfrm>
                <a:off x="7124351" y="3034173"/>
                <a:ext cx="19038" cy="20696"/>
              </a:xfrm>
              <a:custGeom>
                <a:avLst/>
                <a:gdLst>
                  <a:gd name="connsiteX0" fmla="*/ 0 w 19038"/>
                  <a:gd name="connsiteY0" fmla="*/ 2452 h 20696"/>
                  <a:gd name="connsiteX1" fmla="*/ 15432 w 19038"/>
                  <a:gd name="connsiteY1" fmla="*/ 0 h 20696"/>
                  <a:gd name="connsiteX2" fmla="*/ 19038 w 19038"/>
                  <a:gd name="connsiteY2" fmla="*/ 20697 h 20696"/>
                </a:gdLst>
                <a:ahLst/>
                <a:cxnLst>
                  <a:cxn ang="0">
                    <a:pos x="connsiteX0" y="connsiteY0"/>
                  </a:cxn>
                  <a:cxn ang="0">
                    <a:pos x="connsiteX1" y="connsiteY1"/>
                  </a:cxn>
                  <a:cxn ang="0">
                    <a:pos x="connsiteX2" y="connsiteY2"/>
                  </a:cxn>
                </a:cxnLst>
                <a:rect l="l" t="t" r="r" b="b"/>
                <a:pathLst>
                  <a:path w="19038" h="20696">
                    <a:moveTo>
                      <a:pt x="0" y="2452"/>
                    </a:moveTo>
                    <a:lnTo>
                      <a:pt x="15432" y="0"/>
                    </a:lnTo>
                    <a:lnTo>
                      <a:pt x="19038" y="20697"/>
                    </a:lnTo>
                  </a:path>
                </a:pathLst>
              </a:custGeom>
              <a:noFill/>
              <a:ln w="7201" cap="rnd">
                <a:solidFill>
                  <a:srgbClr val="263238"/>
                </a:solidFill>
                <a:prstDash val="solid"/>
                <a:round/>
              </a:ln>
            </p:spPr>
            <p:txBody>
              <a:bodyPr rtlCol="0" anchor="ctr"/>
              <a:lstStyle/>
              <a:p>
                <a:endParaRPr lang="zh-CN" altLang="en-US"/>
              </a:p>
            </p:txBody>
          </p:sp>
          <p:sp>
            <p:nvSpPr>
              <p:cNvPr id="1738" name="任意多边形: 形状 1737">
                <a:extLst>
                  <a:ext uri="{FF2B5EF4-FFF2-40B4-BE49-F238E27FC236}">
                    <a16:creationId xmlns:a16="http://schemas.microsoft.com/office/drawing/2014/main" id="{5FDF6DCB-537A-D7E7-F586-74147F1DFA7E}"/>
                  </a:ext>
                </a:extLst>
              </p:cNvPr>
              <p:cNvSpPr/>
              <p:nvPr/>
            </p:nvSpPr>
            <p:spPr>
              <a:xfrm>
                <a:off x="5442571" y="4139759"/>
                <a:ext cx="65912" cy="32379"/>
              </a:xfrm>
              <a:custGeom>
                <a:avLst/>
                <a:gdLst>
                  <a:gd name="connsiteX0" fmla="*/ 0 w 65912"/>
                  <a:gd name="connsiteY0" fmla="*/ 0 h 32379"/>
                  <a:gd name="connsiteX1" fmla="*/ 65913 w 65912"/>
                  <a:gd name="connsiteY1" fmla="*/ 32379 h 32379"/>
                </a:gdLst>
                <a:ahLst/>
                <a:cxnLst>
                  <a:cxn ang="0">
                    <a:pos x="connsiteX0" y="connsiteY0"/>
                  </a:cxn>
                  <a:cxn ang="0">
                    <a:pos x="connsiteX1" y="connsiteY1"/>
                  </a:cxn>
                </a:cxnLst>
                <a:rect l="l" t="t" r="r" b="b"/>
                <a:pathLst>
                  <a:path w="65912" h="32379">
                    <a:moveTo>
                      <a:pt x="0" y="0"/>
                    </a:moveTo>
                    <a:lnTo>
                      <a:pt x="65913" y="32379"/>
                    </a:lnTo>
                  </a:path>
                </a:pathLst>
              </a:custGeom>
              <a:ln w="7201" cap="rnd">
                <a:solidFill>
                  <a:srgbClr val="263238"/>
                </a:solidFill>
                <a:prstDash val="solid"/>
                <a:round/>
              </a:ln>
            </p:spPr>
            <p:txBody>
              <a:bodyPr rtlCol="0" anchor="ctr"/>
              <a:lstStyle/>
              <a:p>
                <a:endParaRPr lang="zh-CN" altLang="en-US"/>
              </a:p>
            </p:txBody>
          </p:sp>
          <p:sp>
            <p:nvSpPr>
              <p:cNvPr id="1739" name="任意多边形: 形状 1738">
                <a:extLst>
                  <a:ext uri="{FF2B5EF4-FFF2-40B4-BE49-F238E27FC236}">
                    <a16:creationId xmlns:a16="http://schemas.microsoft.com/office/drawing/2014/main" id="{22F6B4FD-C935-0693-BDCD-959440788643}"/>
                  </a:ext>
                </a:extLst>
              </p:cNvPr>
              <p:cNvSpPr/>
              <p:nvPr/>
            </p:nvSpPr>
            <p:spPr>
              <a:xfrm>
                <a:off x="5468316" y="4115024"/>
                <a:ext cx="18893" cy="68869"/>
              </a:xfrm>
              <a:custGeom>
                <a:avLst/>
                <a:gdLst>
                  <a:gd name="connsiteX0" fmla="*/ 18894 w 18893"/>
                  <a:gd name="connsiteY0" fmla="*/ 0 h 68869"/>
                  <a:gd name="connsiteX1" fmla="*/ 0 w 18893"/>
                  <a:gd name="connsiteY1" fmla="*/ 68869 h 68869"/>
                </a:gdLst>
                <a:ahLst/>
                <a:cxnLst>
                  <a:cxn ang="0">
                    <a:pos x="connsiteX0" y="connsiteY0"/>
                  </a:cxn>
                  <a:cxn ang="0">
                    <a:pos x="connsiteX1" y="connsiteY1"/>
                  </a:cxn>
                </a:cxnLst>
                <a:rect l="l" t="t" r="r" b="b"/>
                <a:pathLst>
                  <a:path w="18893" h="68869">
                    <a:moveTo>
                      <a:pt x="18894" y="0"/>
                    </a:moveTo>
                    <a:lnTo>
                      <a:pt x="0" y="68869"/>
                    </a:lnTo>
                  </a:path>
                </a:pathLst>
              </a:custGeom>
              <a:ln w="7201" cap="rnd">
                <a:solidFill>
                  <a:srgbClr val="263238"/>
                </a:solidFill>
                <a:prstDash val="solid"/>
                <a:round/>
              </a:ln>
            </p:spPr>
            <p:txBody>
              <a:bodyPr rtlCol="0" anchor="ctr"/>
              <a:lstStyle/>
              <a:p>
                <a:endParaRPr lang="zh-CN" altLang="en-US"/>
              </a:p>
            </p:txBody>
          </p:sp>
          <p:sp>
            <p:nvSpPr>
              <p:cNvPr id="1740" name="任意多边形: 形状 1739">
                <a:extLst>
                  <a:ext uri="{FF2B5EF4-FFF2-40B4-BE49-F238E27FC236}">
                    <a16:creationId xmlns:a16="http://schemas.microsoft.com/office/drawing/2014/main" id="{E0E8899F-0A1B-C85C-C847-C3C594B91A56}"/>
                  </a:ext>
                </a:extLst>
              </p:cNvPr>
              <p:cNvSpPr/>
              <p:nvPr/>
            </p:nvSpPr>
            <p:spPr>
              <a:xfrm>
                <a:off x="5496368" y="4078379"/>
                <a:ext cx="35985" cy="37293"/>
              </a:xfrm>
              <a:custGeom>
                <a:avLst/>
                <a:gdLst>
                  <a:gd name="connsiteX0" fmla="*/ 0 w 35985"/>
                  <a:gd name="connsiteY0" fmla="*/ 3039 h 37293"/>
                  <a:gd name="connsiteX1" fmla="*/ 14072 w 35985"/>
                  <a:gd name="connsiteY1" fmla="*/ 2793 h 37293"/>
                  <a:gd name="connsiteX2" fmla="*/ 15865 w 35985"/>
                  <a:gd name="connsiteY2" fmla="*/ 5130 h 37293"/>
                  <a:gd name="connsiteX3" fmla="*/ 9519 w 35985"/>
                  <a:gd name="connsiteY3" fmla="*/ 37294 h 37293"/>
                  <a:gd name="connsiteX4" fmla="*/ 35985 w 35985"/>
                  <a:gd name="connsiteY4" fmla="*/ 27198 h 37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5" h="37293">
                    <a:moveTo>
                      <a:pt x="0" y="3039"/>
                    </a:moveTo>
                    <a:cubicBezTo>
                      <a:pt x="3818" y="-915"/>
                      <a:pt x="10118" y="-1025"/>
                      <a:pt x="14072" y="2793"/>
                    </a:cubicBezTo>
                    <a:cubicBezTo>
                      <a:pt x="14782" y="3478"/>
                      <a:pt x="15387" y="4267"/>
                      <a:pt x="15865" y="5130"/>
                    </a:cubicBezTo>
                    <a:cubicBezTo>
                      <a:pt x="22500" y="15515"/>
                      <a:pt x="9519" y="37294"/>
                      <a:pt x="9519" y="37294"/>
                    </a:cubicBezTo>
                    <a:lnTo>
                      <a:pt x="35985" y="27198"/>
                    </a:lnTo>
                  </a:path>
                </a:pathLst>
              </a:custGeom>
              <a:noFill/>
              <a:ln w="7201" cap="rnd">
                <a:solidFill>
                  <a:srgbClr val="263238"/>
                </a:solidFill>
                <a:prstDash val="solid"/>
                <a:round/>
              </a:ln>
            </p:spPr>
            <p:txBody>
              <a:bodyPr rtlCol="0" anchor="ctr"/>
              <a:lstStyle/>
              <a:p>
                <a:endParaRPr lang="zh-CN" altLang="en-US"/>
              </a:p>
            </p:txBody>
          </p:sp>
          <p:sp>
            <p:nvSpPr>
              <p:cNvPr id="1741" name="任意多边形: 形状 1740">
                <a:extLst>
                  <a:ext uri="{FF2B5EF4-FFF2-40B4-BE49-F238E27FC236}">
                    <a16:creationId xmlns:a16="http://schemas.microsoft.com/office/drawing/2014/main" id="{E20F494C-5E72-0E3D-E22D-81889526779C}"/>
                  </a:ext>
                </a:extLst>
              </p:cNvPr>
              <p:cNvSpPr/>
              <p:nvPr/>
            </p:nvSpPr>
            <p:spPr>
              <a:xfrm>
                <a:off x="5950905" y="1871328"/>
                <a:ext cx="150663" cy="266751"/>
              </a:xfrm>
              <a:custGeom>
                <a:avLst/>
                <a:gdLst>
                  <a:gd name="connsiteX0" fmla="*/ 9158 w 150663"/>
                  <a:gd name="connsiteY0" fmla="*/ 0 h 266751"/>
                  <a:gd name="connsiteX1" fmla="*/ 0 w 150663"/>
                  <a:gd name="connsiteY1" fmla="*/ 172426 h 266751"/>
                  <a:gd name="connsiteX2" fmla="*/ 108172 w 150663"/>
                  <a:gd name="connsiteY2" fmla="*/ 230117 h 266751"/>
                  <a:gd name="connsiteX3" fmla="*/ 150647 w 150663"/>
                  <a:gd name="connsiteY3" fmla="*/ 266751 h 266751"/>
                </a:gdLst>
                <a:ahLst/>
                <a:cxnLst>
                  <a:cxn ang="0">
                    <a:pos x="connsiteX0" y="connsiteY0"/>
                  </a:cxn>
                  <a:cxn ang="0">
                    <a:pos x="connsiteX1" y="connsiteY1"/>
                  </a:cxn>
                  <a:cxn ang="0">
                    <a:pos x="connsiteX2" y="connsiteY2"/>
                  </a:cxn>
                  <a:cxn ang="0">
                    <a:pos x="connsiteX3" y="connsiteY3"/>
                  </a:cxn>
                </a:cxnLst>
                <a:rect l="l" t="t" r="r" b="b"/>
                <a:pathLst>
                  <a:path w="150663" h="266751">
                    <a:moveTo>
                      <a:pt x="9158" y="0"/>
                    </a:moveTo>
                    <a:cubicBezTo>
                      <a:pt x="72114" y="35408"/>
                      <a:pt x="0" y="121945"/>
                      <a:pt x="0" y="172426"/>
                    </a:cubicBezTo>
                    <a:cubicBezTo>
                      <a:pt x="0" y="222906"/>
                      <a:pt x="72114" y="215694"/>
                      <a:pt x="108172" y="230117"/>
                    </a:cubicBezTo>
                    <a:cubicBezTo>
                      <a:pt x="122594" y="230117"/>
                      <a:pt x="151440" y="230117"/>
                      <a:pt x="150647" y="266751"/>
                    </a:cubicBezTo>
                  </a:path>
                </a:pathLst>
              </a:custGeom>
              <a:noFill/>
              <a:ln w="7201" cap="rnd">
                <a:solidFill>
                  <a:srgbClr val="263238"/>
                </a:solidFill>
                <a:prstDash val="solid"/>
                <a:round/>
              </a:ln>
            </p:spPr>
            <p:txBody>
              <a:bodyPr rtlCol="0" anchor="ctr"/>
              <a:lstStyle/>
              <a:p>
                <a:endParaRPr lang="zh-CN" altLang="en-US"/>
              </a:p>
            </p:txBody>
          </p:sp>
          <p:sp>
            <p:nvSpPr>
              <p:cNvPr id="1742" name="任意多边形: 形状 1741">
                <a:extLst>
                  <a:ext uri="{FF2B5EF4-FFF2-40B4-BE49-F238E27FC236}">
                    <a16:creationId xmlns:a16="http://schemas.microsoft.com/office/drawing/2014/main" id="{E3AA0EA4-5399-4515-8558-3C36CE1514DD}"/>
                  </a:ext>
                </a:extLst>
              </p:cNvPr>
              <p:cNvSpPr/>
              <p:nvPr/>
            </p:nvSpPr>
            <p:spPr>
              <a:xfrm>
                <a:off x="5889897" y="1917265"/>
                <a:ext cx="162510" cy="284923"/>
              </a:xfrm>
              <a:custGeom>
                <a:avLst/>
                <a:gdLst>
                  <a:gd name="connsiteX0" fmla="*/ 0 w 162510"/>
                  <a:gd name="connsiteY0" fmla="*/ 0 h 284923"/>
                  <a:gd name="connsiteX1" fmla="*/ 121296 w 162510"/>
                  <a:gd name="connsiteY1" fmla="*/ 52139 h 284923"/>
                  <a:gd name="connsiteX2" fmla="*/ 131897 w 162510"/>
                  <a:gd name="connsiteY2" fmla="*/ 194997 h 284923"/>
                  <a:gd name="connsiteX3" fmla="*/ 129229 w 162510"/>
                  <a:gd name="connsiteY3" fmla="*/ 284924 h 284923"/>
                </a:gdLst>
                <a:ahLst/>
                <a:cxnLst>
                  <a:cxn ang="0">
                    <a:pos x="connsiteX0" y="connsiteY0"/>
                  </a:cxn>
                  <a:cxn ang="0">
                    <a:pos x="connsiteX1" y="connsiteY1"/>
                  </a:cxn>
                  <a:cxn ang="0">
                    <a:pos x="connsiteX2" y="connsiteY2"/>
                  </a:cxn>
                  <a:cxn ang="0">
                    <a:pos x="connsiteX3" y="connsiteY3"/>
                  </a:cxn>
                </a:cxnLst>
                <a:rect l="l" t="t" r="r" b="b"/>
                <a:pathLst>
                  <a:path w="162510" h="284923">
                    <a:moveTo>
                      <a:pt x="0" y="0"/>
                    </a:moveTo>
                    <a:cubicBezTo>
                      <a:pt x="10961" y="59639"/>
                      <a:pt x="79326" y="38509"/>
                      <a:pt x="121296" y="52139"/>
                    </a:cubicBezTo>
                    <a:cubicBezTo>
                      <a:pt x="193411" y="75576"/>
                      <a:pt x="153387" y="149998"/>
                      <a:pt x="131897" y="194997"/>
                    </a:cubicBezTo>
                    <a:cubicBezTo>
                      <a:pt x="118989" y="221824"/>
                      <a:pt x="106152" y="259468"/>
                      <a:pt x="129229" y="284924"/>
                    </a:cubicBezTo>
                  </a:path>
                </a:pathLst>
              </a:custGeom>
              <a:noFill/>
              <a:ln w="7201" cap="rnd">
                <a:solidFill>
                  <a:srgbClr val="263238"/>
                </a:solidFill>
                <a:prstDash val="solid"/>
                <a:round/>
              </a:ln>
            </p:spPr>
            <p:txBody>
              <a:bodyPr rtlCol="0" anchor="ctr"/>
              <a:lstStyle/>
              <a:p>
                <a:endParaRPr lang="zh-CN" altLang="en-US"/>
              </a:p>
            </p:txBody>
          </p:sp>
          <p:sp>
            <p:nvSpPr>
              <p:cNvPr id="1743" name="任意多边形: 形状 1742">
                <a:extLst>
                  <a:ext uri="{FF2B5EF4-FFF2-40B4-BE49-F238E27FC236}">
                    <a16:creationId xmlns:a16="http://schemas.microsoft.com/office/drawing/2014/main" id="{87CA3038-DF3F-C398-F509-BE61B015EC73}"/>
                  </a:ext>
                </a:extLst>
              </p:cNvPr>
              <p:cNvSpPr/>
              <p:nvPr/>
            </p:nvSpPr>
            <p:spPr>
              <a:xfrm>
                <a:off x="5899127" y="1878035"/>
                <a:ext cx="75071" cy="62378"/>
              </a:xfrm>
              <a:custGeom>
                <a:avLst/>
                <a:gdLst>
                  <a:gd name="connsiteX0" fmla="*/ 0 w 75071"/>
                  <a:gd name="connsiteY0" fmla="*/ 62379 h 62378"/>
                  <a:gd name="connsiteX1" fmla="*/ 75071 w 75071"/>
                  <a:gd name="connsiteY1" fmla="*/ 0 h 62378"/>
                </a:gdLst>
                <a:ahLst/>
                <a:cxnLst>
                  <a:cxn ang="0">
                    <a:pos x="connsiteX0" y="connsiteY0"/>
                  </a:cxn>
                  <a:cxn ang="0">
                    <a:pos x="connsiteX1" y="connsiteY1"/>
                  </a:cxn>
                </a:cxnLst>
                <a:rect l="l" t="t" r="r" b="b"/>
                <a:pathLst>
                  <a:path w="75071" h="62378">
                    <a:moveTo>
                      <a:pt x="0" y="62379"/>
                    </a:moveTo>
                    <a:lnTo>
                      <a:pt x="75071" y="0"/>
                    </a:lnTo>
                  </a:path>
                </a:pathLst>
              </a:custGeom>
              <a:ln w="7201" cap="rnd">
                <a:solidFill>
                  <a:srgbClr val="263238"/>
                </a:solidFill>
                <a:prstDash val="solid"/>
                <a:round/>
              </a:ln>
            </p:spPr>
            <p:txBody>
              <a:bodyPr rtlCol="0" anchor="ctr"/>
              <a:lstStyle/>
              <a:p>
                <a:endParaRPr lang="zh-CN" altLang="en-US"/>
              </a:p>
            </p:txBody>
          </p:sp>
          <p:sp>
            <p:nvSpPr>
              <p:cNvPr id="1744" name="任意多边形: 形状 1743">
                <a:extLst>
                  <a:ext uri="{FF2B5EF4-FFF2-40B4-BE49-F238E27FC236}">
                    <a16:creationId xmlns:a16="http://schemas.microsoft.com/office/drawing/2014/main" id="{DDE585F6-252A-939C-8ADA-43810388CF07}"/>
                  </a:ext>
                </a:extLst>
              </p:cNvPr>
              <p:cNvSpPr/>
              <p:nvPr/>
            </p:nvSpPr>
            <p:spPr>
              <a:xfrm>
                <a:off x="5928550" y="1912145"/>
                <a:ext cx="56537" cy="46874"/>
              </a:xfrm>
              <a:custGeom>
                <a:avLst/>
                <a:gdLst>
                  <a:gd name="connsiteX0" fmla="*/ 0 w 56537"/>
                  <a:gd name="connsiteY0" fmla="*/ 46874 h 46874"/>
                  <a:gd name="connsiteX1" fmla="*/ 56538 w 56537"/>
                  <a:gd name="connsiteY1" fmla="*/ 0 h 46874"/>
                </a:gdLst>
                <a:ahLst/>
                <a:cxnLst>
                  <a:cxn ang="0">
                    <a:pos x="connsiteX0" y="connsiteY0"/>
                  </a:cxn>
                  <a:cxn ang="0">
                    <a:pos x="connsiteX1" y="connsiteY1"/>
                  </a:cxn>
                </a:cxnLst>
                <a:rect l="l" t="t" r="r" b="b"/>
                <a:pathLst>
                  <a:path w="56537" h="46874">
                    <a:moveTo>
                      <a:pt x="0" y="46874"/>
                    </a:moveTo>
                    <a:lnTo>
                      <a:pt x="56538" y="0"/>
                    </a:lnTo>
                  </a:path>
                </a:pathLst>
              </a:custGeom>
              <a:ln w="7201" cap="rnd">
                <a:solidFill>
                  <a:srgbClr val="263238"/>
                </a:solidFill>
                <a:prstDash val="solid"/>
                <a:round/>
              </a:ln>
            </p:spPr>
            <p:txBody>
              <a:bodyPr rtlCol="0" anchor="ctr"/>
              <a:lstStyle/>
              <a:p>
                <a:endParaRPr lang="zh-CN" altLang="en-US"/>
              </a:p>
            </p:txBody>
          </p:sp>
          <p:sp>
            <p:nvSpPr>
              <p:cNvPr id="1745" name="任意多边形: 形状 1744">
                <a:extLst>
                  <a:ext uri="{FF2B5EF4-FFF2-40B4-BE49-F238E27FC236}">
                    <a16:creationId xmlns:a16="http://schemas.microsoft.com/office/drawing/2014/main" id="{5EAA123B-E312-4CE8-C4D9-3D898970D2EC}"/>
                  </a:ext>
                </a:extLst>
              </p:cNvPr>
              <p:cNvSpPr/>
              <p:nvPr/>
            </p:nvSpPr>
            <p:spPr>
              <a:xfrm>
                <a:off x="5961795" y="1968971"/>
                <a:ext cx="47739" cy="37499"/>
              </a:xfrm>
              <a:custGeom>
                <a:avLst/>
                <a:gdLst>
                  <a:gd name="connsiteX0" fmla="*/ 0 w 47739"/>
                  <a:gd name="connsiteY0" fmla="*/ 37500 h 37499"/>
                  <a:gd name="connsiteX1" fmla="*/ 47740 w 47739"/>
                  <a:gd name="connsiteY1" fmla="*/ 0 h 37499"/>
                </a:gdLst>
                <a:ahLst/>
                <a:cxnLst>
                  <a:cxn ang="0">
                    <a:pos x="connsiteX0" y="connsiteY0"/>
                  </a:cxn>
                  <a:cxn ang="0">
                    <a:pos x="connsiteX1" y="connsiteY1"/>
                  </a:cxn>
                </a:cxnLst>
                <a:rect l="l" t="t" r="r" b="b"/>
                <a:pathLst>
                  <a:path w="47739" h="37499">
                    <a:moveTo>
                      <a:pt x="0" y="37500"/>
                    </a:moveTo>
                    <a:lnTo>
                      <a:pt x="47740" y="0"/>
                    </a:lnTo>
                  </a:path>
                </a:pathLst>
              </a:custGeom>
              <a:ln w="7201" cap="rnd">
                <a:solidFill>
                  <a:srgbClr val="263238"/>
                </a:solidFill>
                <a:prstDash val="solid"/>
                <a:round/>
              </a:ln>
            </p:spPr>
            <p:txBody>
              <a:bodyPr rtlCol="0" anchor="ctr"/>
              <a:lstStyle/>
              <a:p>
                <a:endParaRPr lang="zh-CN" altLang="en-US"/>
              </a:p>
            </p:txBody>
          </p:sp>
          <p:sp>
            <p:nvSpPr>
              <p:cNvPr id="1746" name="任意多边形: 形状 1745">
                <a:extLst>
                  <a:ext uri="{FF2B5EF4-FFF2-40B4-BE49-F238E27FC236}">
                    <a16:creationId xmlns:a16="http://schemas.microsoft.com/office/drawing/2014/main" id="{300A1F66-054D-A44E-2848-A8944A804586}"/>
                  </a:ext>
                </a:extLst>
              </p:cNvPr>
              <p:cNvSpPr/>
              <p:nvPr/>
            </p:nvSpPr>
            <p:spPr>
              <a:xfrm>
                <a:off x="5951915" y="1995509"/>
                <a:ext cx="93316" cy="67066"/>
              </a:xfrm>
              <a:custGeom>
                <a:avLst/>
                <a:gdLst>
                  <a:gd name="connsiteX0" fmla="*/ 0 w 93316"/>
                  <a:gd name="connsiteY0" fmla="*/ 67066 h 67066"/>
                  <a:gd name="connsiteX1" fmla="*/ 93316 w 93316"/>
                  <a:gd name="connsiteY1" fmla="*/ 0 h 67066"/>
                </a:gdLst>
                <a:ahLst/>
                <a:cxnLst>
                  <a:cxn ang="0">
                    <a:pos x="connsiteX0" y="connsiteY0"/>
                  </a:cxn>
                  <a:cxn ang="0">
                    <a:pos x="connsiteX1" y="connsiteY1"/>
                  </a:cxn>
                </a:cxnLst>
                <a:rect l="l" t="t" r="r" b="b"/>
                <a:pathLst>
                  <a:path w="93316" h="67066">
                    <a:moveTo>
                      <a:pt x="0" y="67066"/>
                    </a:moveTo>
                    <a:lnTo>
                      <a:pt x="93316" y="0"/>
                    </a:lnTo>
                  </a:path>
                </a:pathLst>
              </a:custGeom>
              <a:ln w="7201" cap="rnd">
                <a:solidFill>
                  <a:srgbClr val="263238"/>
                </a:solidFill>
                <a:prstDash val="solid"/>
                <a:round/>
              </a:ln>
            </p:spPr>
            <p:txBody>
              <a:bodyPr rtlCol="0" anchor="ctr"/>
              <a:lstStyle/>
              <a:p>
                <a:endParaRPr lang="zh-CN" altLang="en-US"/>
              </a:p>
            </p:txBody>
          </p:sp>
          <p:sp>
            <p:nvSpPr>
              <p:cNvPr id="1747" name="任意多边形: 形状 1746">
                <a:extLst>
                  <a:ext uri="{FF2B5EF4-FFF2-40B4-BE49-F238E27FC236}">
                    <a16:creationId xmlns:a16="http://schemas.microsoft.com/office/drawing/2014/main" id="{EC207D86-CF7B-11BA-AC16-9AEE095F6CEB}"/>
                  </a:ext>
                </a:extLst>
              </p:cNvPr>
              <p:cNvSpPr/>
              <p:nvPr/>
            </p:nvSpPr>
            <p:spPr>
              <a:xfrm>
                <a:off x="5987684" y="2041014"/>
                <a:ext cx="65047" cy="47739"/>
              </a:xfrm>
              <a:custGeom>
                <a:avLst/>
                <a:gdLst>
                  <a:gd name="connsiteX0" fmla="*/ 0 w 65047"/>
                  <a:gd name="connsiteY0" fmla="*/ 47740 h 47739"/>
                  <a:gd name="connsiteX1" fmla="*/ 65047 w 65047"/>
                  <a:gd name="connsiteY1" fmla="*/ 0 h 47739"/>
                </a:gdLst>
                <a:ahLst/>
                <a:cxnLst>
                  <a:cxn ang="0">
                    <a:pos x="connsiteX0" y="connsiteY0"/>
                  </a:cxn>
                  <a:cxn ang="0">
                    <a:pos x="connsiteX1" y="connsiteY1"/>
                  </a:cxn>
                </a:cxnLst>
                <a:rect l="l" t="t" r="r" b="b"/>
                <a:pathLst>
                  <a:path w="65047" h="47739">
                    <a:moveTo>
                      <a:pt x="0" y="47740"/>
                    </a:moveTo>
                    <a:lnTo>
                      <a:pt x="65047" y="0"/>
                    </a:lnTo>
                  </a:path>
                </a:pathLst>
              </a:custGeom>
              <a:ln w="7201" cap="rnd">
                <a:solidFill>
                  <a:srgbClr val="263238"/>
                </a:solidFill>
                <a:prstDash val="solid"/>
                <a:round/>
              </a:ln>
            </p:spPr>
            <p:txBody>
              <a:bodyPr rtlCol="0" anchor="ctr"/>
              <a:lstStyle/>
              <a:p>
                <a:endParaRPr lang="zh-CN" altLang="en-US"/>
              </a:p>
            </p:txBody>
          </p:sp>
          <p:sp>
            <p:nvSpPr>
              <p:cNvPr id="1748" name="任意多边形: 形状 1747">
                <a:extLst>
                  <a:ext uri="{FF2B5EF4-FFF2-40B4-BE49-F238E27FC236}">
                    <a16:creationId xmlns:a16="http://schemas.microsoft.com/office/drawing/2014/main" id="{4C91E812-5984-BE44-4F01-7F7D22B68257}"/>
                  </a:ext>
                </a:extLst>
              </p:cNvPr>
              <p:cNvSpPr/>
              <p:nvPr/>
            </p:nvSpPr>
            <p:spPr>
              <a:xfrm>
                <a:off x="6015376" y="2124017"/>
                <a:ext cx="81272" cy="66201"/>
              </a:xfrm>
              <a:custGeom>
                <a:avLst/>
                <a:gdLst>
                  <a:gd name="connsiteX0" fmla="*/ 0 w 81272"/>
                  <a:gd name="connsiteY0" fmla="*/ 66201 h 66201"/>
                  <a:gd name="connsiteX1" fmla="*/ 81273 w 81272"/>
                  <a:gd name="connsiteY1" fmla="*/ 0 h 66201"/>
                </a:gdLst>
                <a:ahLst/>
                <a:cxnLst>
                  <a:cxn ang="0">
                    <a:pos x="connsiteX0" y="connsiteY0"/>
                  </a:cxn>
                  <a:cxn ang="0">
                    <a:pos x="connsiteX1" y="connsiteY1"/>
                  </a:cxn>
                </a:cxnLst>
                <a:rect l="l" t="t" r="r" b="b"/>
                <a:pathLst>
                  <a:path w="81272" h="66201">
                    <a:moveTo>
                      <a:pt x="0" y="66201"/>
                    </a:moveTo>
                    <a:lnTo>
                      <a:pt x="81273" y="0"/>
                    </a:lnTo>
                  </a:path>
                </a:pathLst>
              </a:custGeom>
              <a:ln w="7201" cap="rnd">
                <a:solidFill>
                  <a:srgbClr val="263238"/>
                </a:solidFill>
                <a:prstDash val="solid"/>
                <a:round/>
              </a:ln>
            </p:spPr>
            <p:txBody>
              <a:bodyPr rtlCol="0" anchor="ctr"/>
              <a:lstStyle/>
              <a:p>
                <a:endParaRPr lang="zh-CN" altLang="en-US"/>
              </a:p>
            </p:txBody>
          </p:sp>
          <p:sp>
            <p:nvSpPr>
              <p:cNvPr id="1749" name="任意多边形: 形状 1748">
                <a:extLst>
                  <a:ext uri="{FF2B5EF4-FFF2-40B4-BE49-F238E27FC236}">
                    <a16:creationId xmlns:a16="http://schemas.microsoft.com/office/drawing/2014/main" id="{10CAB78D-2F9F-17DE-183E-50FE5460DB0A}"/>
                  </a:ext>
                </a:extLst>
              </p:cNvPr>
              <p:cNvSpPr/>
              <p:nvPr/>
            </p:nvSpPr>
            <p:spPr>
              <a:xfrm>
                <a:off x="6017395" y="2100869"/>
                <a:ext cx="53004" cy="37283"/>
              </a:xfrm>
              <a:custGeom>
                <a:avLst/>
                <a:gdLst>
                  <a:gd name="connsiteX0" fmla="*/ 0 w 53004"/>
                  <a:gd name="connsiteY0" fmla="*/ 37283 h 37283"/>
                  <a:gd name="connsiteX1" fmla="*/ 53004 w 53004"/>
                  <a:gd name="connsiteY1" fmla="*/ 0 h 37283"/>
                </a:gdLst>
                <a:ahLst/>
                <a:cxnLst>
                  <a:cxn ang="0">
                    <a:pos x="connsiteX0" y="connsiteY0"/>
                  </a:cxn>
                  <a:cxn ang="0">
                    <a:pos x="connsiteX1" y="connsiteY1"/>
                  </a:cxn>
                </a:cxnLst>
                <a:rect l="l" t="t" r="r" b="b"/>
                <a:pathLst>
                  <a:path w="53004" h="37283">
                    <a:moveTo>
                      <a:pt x="0" y="37283"/>
                    </a:moveTo>
                    <a:lnTo>
                      <a:pt x="53004" y="0"/>
                    </a:lnTo>
                  </a:path>
                </a:pathLst>
              </a:custGeom>
              <a:ln w="7201" cap="rnd">
                <a:solidFill>
                  <a:srgbClr val="263238"/>
                </a:solidFill>
                <a:prstDash val="solid"/>
                <a:round/>
              </a:ln>
            </p:spPr>
            <p:txBody>
              <a:bodyPr rtlCol="0" anchor="ctr"/>
              <a:lstStyle/>
              <a:p>
                <a:endParaRPr lang="zh-CN" altLang="en-US"/>
              </a:p>
            </p:txBody>
          </p:sp>
          <p:sp>
            <p:nvSpPr>
              <p:cNvPr id="1750" name="任意多边形: 形状 1749">
                <a:extLst>
                  <a:ext uri="{FF2B5EF4-FFF2-40B4-BE49-F238E27FC236}">
                    <a16:creationId xmlns:a16="http://schemas.microsoft.com/office/drawing/2014/main" id="{AB904901-8F11-DB25-A898-9124D1CE16C2}"/>
                  </a:ext>
                </a:extLst>
              </p:cNvPr>
              <p:cNvSpPr/>
              <p:nvPr/>
            </p:nvSpPr>
            <p:spPr>
              <a:xfrm rot="-1308000">
                <a:off x="4749152" y="3884467"/>
                <a:ext cx="302015" cy="302015"/>
              </a:xfrm>
              <a:custGeom>
                <a:avLst/>
                <a:gdLst>
                  <a:gd name="connsiteX0" fmla="*/ 302015 w 302015"/>
                  <a:gd name="connsiteY0" fmla="*/ 151008 h 302015"/>
                  <a:gd name="connsiteX1" fmla="*/ 151008 w 302015"/>
                  <a:gd name="connsiteY1" fmla="*/ 302015 h 302015"/>
                  <a:gd name="connsiteX2" fmla="*/ 0 w 302015"/>
                  <a:gd name="connsiteY2" fmla="*/ 151008 h 302015"/>
                  <a:gd name="connsiteX3" fmla="*/ 151008 w 302015"/>
                  <a:gd name="connsiteY3" fmla="*/ 0 h 302015"/>
                  <a:gd name="connsiteX4" fmla="*/ 302015 w 302015"/>
                  <a:gd name="connsiteY4" fmla="*/ 151008 h 30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015" h="302015">
                    <a:moveTo>
                      <a:pt x="302015" y="151008"/>
                    </a:moveTo>
                    <a:cubicBezTo>
                      <a:pt x="302015" y="234407"/>
                      <a:pt x="234407" y="302015"/>
                      <a:pt x="151008" y="302015"/>
                    </a:cubicBezTo>
                    <a:cubicBezTo>
                      <a:pt x="67608" y="302015"/>
                      <a:pt x="0" y="234407"/>
                      <a:pt x="0" y="151008"/>
                    </a:cubicBezTo>
                    <a:cubicBezTo>
                      <a:pt x="0" y="67608"/>
                      <a:pt x="67608" y="0"/>
                      <a:pt x="151008" y="0"/>
                    </a:cubicBezTo>
                    <a:cubicBezTo>
                      <a:pt x="234407" y="0"/>
                      <a:pt x="302015" y="67608"/>
                      <a:pt x="302015" y="151008"/>
                    </a:cubicBezTo>
                    <a:close/>
                  </a:path>
                </a:pathLst>
              </a:custGeom>
              <a:noFill/>
              <a:ln w="7201" cap="rnd">
                <a:solidFill>
                  <a:srgbClr val="263238"/>
                </a:solidFill>
                <a:prstDash val="solid"/>
                <a:round/>
              </a:ln>
            </p:spPr>
            <p:txBody>
              <a:bodyPr rtlCol="0" anchor="ctr"/>
              <a:lstStyle/>
              <a:p>
                <a:endParaRPr lang="zh-CN" altLang="en-US"/>
              </a:p>
            </p:txBody>
          </p:sp>
          <p:sp>
            <p:nvSpPr>
              <p:cNvPr id="1751" name="任意多边形: 形状 1750">
                <a:extLst>
                  <a:ext uri="{FF2B5EF4-FFF2-40B4-BE49-F238E27FC236}">
                    <a16:creationId xmlns:a16="http://schemas.microsoft.com/office/drawing/2014/main" id="{849F1A37-A98E-D478-2812-69EDFDCFB0BF}"/>
                  </a:ext>
                </a:extLst>
              </p:cNvPr>
              <p:cNvSpPr/>
              <p:nvPr/>
            </p:nvSpPr>
            <p:spPr>
              <a:xfrm>
                <a:off x="4740189" y="3801857"/>
                <a:ext cx="319872" cy="467321"/>
              </a:xfrm>
              <a:custGeom>
                <a:avLst/>
                <a:gdLst>
                  <a:gd name="connsiteX0" fmla="*/ 197942 w 319872"/>
                  <a:gd name="connsiteY0" fmla="*/ 87521 h 467321"/>
                  <a:gd name="connsiteX1" fmla="*/ 312604 w 319872"/>
                  <a:gd name="connsiteY1" fmla="*/ 2138 h 467321"/>
                  <a:gd name="connsiteX2" fmla="*/ 207461 w 319872"/>
                  <a:gd name="connsiteY2" fmla="*/ 264922 h 467321"/>
                  <a:gd name="connsiteX3" fmla="*/ 7271 w 319872"/>
                  <a:gd name="connsiteY3" fmla="*/ 465184 h 467321"/>
                  <a:gd name="connsiteX4" fmla="*/ 40588 w 319872"/>
                  <a:gd name="connsiteY4" fmla="*/ 326148 h 467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72" h="467321">
                    <a:moveTo>
                      <a:pt x="197942" y="87521"/>
                    </a:moveTo>
                    <a:cubicBezTo>
                      <a:pt x="250585" y="25719"/>
                      <a:pt x="295368" y="-9256"/>
                      <a:pt x="312604" y="2138"/>
                    </a:cubicBezTo>
                    <a:cubicBezTo>
                      <a:pt x="338853" y="19373"/>
                      <a:pt x="291763" y="137064"/>
                      <a:pt x="207461" y="264922"/>
                    </a:cubicBezTo>
                    <a:cubicBezTo>
                      <a:pt x="123159" y="392781"/>
                      <a:pt x="33521" y="482491"/>
                      <a:pt x="7271" y="465184"/>
                    </a:cubicBezTo>
                    <a:cubicBezTo>
                      <a:pt x="-10036" y="453862"/>
                      <a:pt x="4531" y="398911"/>
                      <a:pt x="40588" y="326148"/>
                    </a:cubicBezTo>
                  </a:path>
                </a:pathLst>
              </a:custGeom>
              <a:noFill/>
              <a:ln w="7201" cap="rnd">
                <a:solidFill>
                  <a:srgbClr val="263238"/>
                </a:solidFill>
                <a:prstDash val="solid"/>
                <a:round/>
              </a:ln>
            </p:spPr>
            <p:txBody>
              <a:bodyPr rtlCol="0" anchor="ctr"/>
              <a:lstStyle/>
              <a:p>
                <a:endParaRPr lang="zh-CN" altLang="en-US"/>
              </a:p>
            </p:txBody>
          </p:sp>
          <p:sp>
            <p:nvSpPr>
              <p:cNvPr id="1752" name="任意多边形: 形状 1751">
                <a:extLst>
                  <a:ext uri="{FF2B5EF4-FFF2-40B4-BE49-F238E27FC236}">
                    <a16:creationId xmlns:a16="http://schemas.microsoft.com/office/drawing/2014/main" id="{A1ED0AAF-A879-F5C3-4154-78108CBECE8F}"/>
                  </a:ext>
                </a:extLst>
              </p:cNvPr>
              <p:cNvSpPr/>
              <p:nvPr/>
            </p:nvSpPr>
            <p:spPr>
              <a:xfrm>
                <a:off x="4634902" y="3972083"/>
                <a:ext cx="548976" cy="138881"/>
              </a:xfrm>
              <a:custGeom>
                <a:avLst/>
                <a:gdLst>
                  <a:gd name="connsiteX0" fmla="*/ 117462 w 548976"/>
                  <a:gd name="connsiteY0" fmla="*/ 94408 h 138881"/>
                  <a:gd name="connsiteX1" fmla="*/ 132 w 548976"/>
                  <a:gd name="connsiteY1" fmla="*/ 28928 h 138881"/>
                  <a:gd name="connsiteX2" fmla="*/ 282749 w 548976"/>
                  <a:gd name="connsiteY2" fmla="*/ 13279 h 138881"/>
                  <a:gd name="connsiteX3" fmla="*/ 548851 w 548976"/>
                  <a:gd name="connsiteY3" fmla="*/ 110057 h 138881"/>
                  <a:gd name="connsiteX4" fmla="*/ 396329 w 548976"/>
                  <a:gd name="connsiteY4" fmla="*/ 138253 h 138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976" h="138881">
                    <a:moveTo>
                      <a:pt x="117462" y="94408"/>
                    </a:moveTo>
                    <a:cubicBezTo>
                      <a:pt x="44050" y="73278"/>
                      <a:pt x="-2825" y="48615"/>
                      <a:pt x="132" y="28928"/>
                    </a:cubicBezTo>
                    <a:cubicBezTo>
                      <a:pt x="4387" y="-2226"/>
                      <a:pt x="131236" y="-9437"/>
                      <a:pt x="282749" y="13279"/>
                    </a:cubicBezTo>
                    <a:cubicBezTo>
                      <a:pt x="434261" y="35995"/>
                      <a:pt x="553394" y="79047"/>
                      <a:pt x="548851" y="110057"/>
                    </a:cubicBezTo>
                    <a:cubicBezTo>
                      <a:pt x="545606" y="131691"/>
                      <a:pt x="483948" y="141571"/>
                      <a:pt x="396329" y="138253"/>
                    </a:cubicBezTo>
                  </a:path>
                </a:pathLst>
              </a:custGeom>
              <a:noFill/>
              <a:ln w="7201" cap="rnd">
                <a:solidFill>
                  <a:srgbClr val="263238"/>
                </a:solidFill>
                <a:prstDash val="solid"/>
                <a:round/>
              </a:ln>
            </p:spPr>
            <p:txBody>
              <a:bodyPr rtlCol="0" anchor="ctr"/>
              <a:lstStyle/>
              <a:p>
                <a:endParaRPr lang="zh-CN" altLang="en-US"/>
              </a:p>
            </p:txBody>
          </p:sp>
          <p:sp>
            <p:nvSpPr>
              <p:cNvPr id="1753" name="任意多边形: 形状 1752">
                <a:extLst>
                  <a:ext uri="{FF2B5EF4-FFF2-40B4-BE49-F238E27FC236}">
                    <a16:creationId xmlns:a16="http://schemas.microsoft.com/office/drawing/2014/main" id="{57D00409-05E9-28E2-4A24-00FDF6751398}"/>
                  </a:ext>
                </a:extLst>
              </p:cNvPr>
              <p:cNvSpPr/>
              <p:nvPr/>
            </p:nvSpPr>
            <p:spPr>
              <a:xfrm>
                <a:off x="4701451" y="3765379"/>
                <a:ext cx="348312" cy="522821"/>
              </a:xfrm>
              <a:custGeom>
                <a:avLst/>
                <a:gdLst>
                  <a:gd name="connsiteX0" fmla="*/ 70168 w 348312"/>
                  <a:gd name="connsiteY0" fmla="*/ 191714 h 522821"/>
                  <a:gd name="connsiteX1" fmla="*/ 5842 w 348312"/>
                  <a:gd name="connsiteY1" fmla="*/ 1621 h 522821"/>
                  <a:gd name="connsiteX2" fmla="*/ 218796 w 348312"/>
                  <a:gd name="connsiteY2" fmla="*/ 232387 h 522821"/>
                  <a:gd name="connsiteX3" fmla="*/ 342472 w 348312"/>
                  <a:gd name="connsiteY3" fmla="*/ 521205 h 522821"/>
                  <a:gd name="connsiteX4" fmla="*/ 221897 w 348312"/>
                  <a:gd name="connsiteY4" fmla="*/ 419091 h 522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312" h="522821">
                    <a:moveTo>
                      <a:pt x="70168" y="191714"/>
                    </a:moveTo>
                    <a:cubicBezTo>
                      <a:pt x="14784" y="91764"/>
                      <a:pt x="-12908" y="13808"/>
                      <a:pt x="5842" y="1621"/>
                    </a:cubicBezTo>
                    <a:cubicBezTo>
                      <a:pt x="30505" y="-14317"/>
                      <a:pt x="125840" y="89095"/>
                      <a:pt x="218796" y="232387"/>
                    </a:cubicBezTo>
                    <a:cubicBezTo>
                      <a:pt x="311751" y="375678"/>
                      <a:pt x="367063" y="505196"/>
                      <a:pt x="342472" y="521205"/>
                    </a:cubicBezTo>
                    <a:cubicBezTo>
                      <a:pt x="326174" y="531734"/>
                      <a:pt x="278939" y="490052"/>
                      <a:pt x="221897" y="419091"/>
                    </a:cubicBezTo>
                  </a:path>
                </a:pathLst>
              </a:custGeom>
              <a:noFill/>
              <a:ln w="7201" cap="rnd">
                <a:solidFill>
                  <a:srgbClr val="263238"/>
                </a:solidFill>
                <a:prstDash val="solid"/>
                <a:round/>
              </a:ln>
            </p:spPr>
            <p:txBody>
              <a:bodyPr rtlCol="0" anchor="ctr"/>
              <a:lstStyle/>
              <a:p>
                <a:endParaRPr lang="zh-CN" altLang="en-US"/>
              </a:p>
            </p:txBody>
          </p:sp>
          <p:sp>
            <p:nvSpPr>
              <p:cNvPr id="1754" name="任意多边形: 形状 1753">
                <a:extLst>
                  <a:ext uri="{FF2B5EF4-FFF2-40B4-BE49-F238E27FC236}">
                    <a16:creationId xmlns:a16="http://schemas.microsoft.com/office/drawing/2014/main" id="{93642BC6-F2FE-8429-F4A0-24F46C64CA9C}"/>
                  </a:ext>
                </a:extLst>
              </p:cNvPr>
              <p:cNvSpPr/>
              <p:nvPr/>
            </p:nvSpPr>
            <p:spPr>
              <a:xfrm>
                <a:off x="5028513" y="3830913"/>
                <a:ext cx="49620" cy="49620"/>
              </a:xfrm>
              <a:custGeom>
                <a:avLst/>
                <a:gdLst>
                  <a:gd name="connsiteX0" fmla="*/ 45553 w 49620"/>
                  <a:gd name="connsiteY0" fmla="*/ 38417 h 49620"/>
                  <a:gd name="connsiteX1" fmla="*/ 11204 w 49620"/>
                  <a:gd name="connsiteY1" fmla="*/ 45553 h 49620"/>
                  <a:gd name="connsiteX2" fmla="*/ 4067 w 49620"/>
                  <a:gd name="connsiteY2" fmla="*/ 11204 h 49620"/>
                  <a:gd name="connsiteX3" fmla="*/ 38342 w 49620"/>
                  <a:gd name="connsiteY3" fmla="*/ 4018 h 49620"/>
                  <a:gd name="connsiteX4" fmla="*/ 45602 w 49620"/>
                  <a:gd name="connsiteY4" fmla="*/ 38342 h 49620"/>
                  <a:gd name="connsiteX5" fmla="*/ 45553 w 49620"/>
                  <a:gd name="connsiteY5" fmla="*/ 38417 h 4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20" h="49620">
                    <a:moveTo>
                      <a:pt x="45553" y="38417"/>
                    </a:moveTo>
                    <a:cubicBezTo>
                      <a:pt x="38038" y="49873"/>
                      <a:pt x="22659" y="53068"/>
                      <a:pt x="11204" y="45553"/>
                    </a:cubicBezTo>
                    <a:cubicBezTo>
                      <a:pt x="-252" y="38038"/>
                      <a:pt x="-3447" y="22660"/>
                      <a:pt x="4067" y="11204"/>
                    </a:cubicBezTo>
                    <a:cubicBezTo>
                      <a:pt x="11563" y="-223"/>
                      <a:pt x="26888" y="-3436"/>
                      <a:pt x="38342" y="4018"/>
                    </a:cubicBezTo>
                    <a:cubicBezTo>
                      <a:pt x="49825" y="11491"/>
                      <a:pt x="53075" y="26858"/>
                      <a:pt x="45602" y="38342"/>
                    </a:cubicBezTo>
                    <a:cubicBezTo>
                      <a:pt x="45586" y="38367"/>
                      <a:pt x="45569" y="38392"/>
                      <a:pt x="45553" y="38417"/>
                    </a:cubicBezTo>
                    <a:close/>
                  </a:path>
                </a:pathLst>
              </a:custGeom>
              <a:solidFill>
                <a:srgbClr val="263238"/>
              </a:solidFill>
              <a:ln w="7201" cap="flat">
                <a:noFill/>
                <a:prstDash val="solid"/>
                <a:miter/>
              </a:ln>
            </p:spPr>
            <p:txBody>
              <a:bodyPr rtlCol="0" anchor="ctr"/>
              <a:lstStyle/>
              <a:p>
                <a:endParaRPr lang="zh-CN" altLang="en-US"/>
              </a:p>
            </p:txBody>
          </p:sp>
          <p:sp>
            <p:nvSpPr>
              <p:cNvPr id="1755" name="任意多边形: 形状 1754">
                <a:extLst>
                  <a:ext uri="{FF2B5EF4-FFF2-40B4-BE49-F238E27FC236}">
                    <a16:creationId xmlns:a16="http://schemas.microsoft.com/office/drawing/2014/main" id="{31DDF5AF-3E9A-538B-FA7F-CCC095448369}"/>
                  </a:ext>
                </a:extLst>
              </p:cNvPr>
              <p:cNvSpPr/>
              <p:nvPr/>
            </p:nvSpPr>
            <p:spPr>
              <a:xfrm>
                <a:off x="4946375" y="4210884"/>
                <a:ext cx="49620" cy="49620"/>
              </a:xfrm>
              <a:custGeom>
                <a:avLst/>
                <a:gdLst>
                  <a:gd name="connsiteX0" fmla="*/ 45553 w 49620"/>
                  <a:gd name="connsiteY0" fmla="*/ 38417 h 49620"/>
                  <a:gd name="connsiteX1" fmla="*/ 11204 w 49620"/>
                  <a:gd name="connsiteY1" fmla="*/ 45553 h 49620"/>
                  <a:gd name="connsiteX2" fmla="*/ 4067 w 49620"/>
                  <a:gd name="connsiteY2" fmla="*/ 11204 h 49620"/>
                  <a:gd name="connsiteX3" fmla="*/ 38342 w 49620"/>
                  <a:gd name="connsiteY3" fmla="*/ 4018 h 49620"/>
                  <a:gd name="connsiteX4" fmla="*/ 45602 w 49620"/>
                  <a:gd name="connsiteY4" fmla="*/ 38342 h 49620"/>
                  <a:gd name="connsiteX5" fmla="*/ 45553 w 49620"/>
                  <a:gd name="connsiteY5" fmla="*/ 38417 h 4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20" h="49620">
                    <a:moveTo>
                      <a:pt x="45553" y="38417"/>
                    </a:moveTo>
                    <a:cubicBezTo>
                      <a:pt x="38038" y="49873"/>
                      <a:pt x="22659" y="53068"/>
                      <a:pt x="11204" y="45553"/>
                    </a:cubicBezTo>
                    <a:cubicBezTo>
                      <a:pt x="-252" y="38038"/>
                      <a:pt x="-3447" y="22660"/>
                      <a:pt x="4067" y="11204"/>
                    </a:cubicBezTo>
                    <a:cubicBezTo>
                      <a:pt x="11563" y="-223"/>
                      <a:pt x="26888" y="-3436"/>
                      <a:pt x="38342" y="4018"/>
                    </a:cubicBezTo>
                    <a:cubicBezTo>
                      <a:pt x="49825" y="11491"/>
                      <a:pt x="53075" y="26858"/>
                      <a:pt x="45602" y="38342"/>
                    </a:cubicBezTo>
                    <a:cubicBezTo>
                      <a:pt x="45586" y="38367"/>
                      <a:pt x="45569" y="38392"/>
                      <a:pt x="45553" y="38417"/>
                    </a:cubicBezTo>
                    <a:close/>
                  </a:path>
                </a:pathLst>
              </a:custGeom>
              <a:solidFill>
                <a:srgbClr val="263238"/>
              </a:solidFill>
              <a:ln w="7201" cap="flat">
                <a:noFill/>
                <a:prstDash val="solid"/>
                <a:miter/>
              </a:ln>
            </p:spPr>
            <p:txBody>
              <a:bodyPr rtlCol="0" anchor="ctr"/>
              <a:lstStyle/>
              <a:p>
                <a:endParaRPr lang="zh-CN" altLang="en-US"/>
              </a:p>
            </p:txBody>
          </p:sp>
          <p:sp>
            <p:nvSpPr>
              <p:cNvPr id="1756" name="任意多边形: 形状 1755">
                <a:extLst>
                  <a:ext uri="{FF2B5EF4-FFF2-40B4-BE49-F238E27FC236}">
                    <a16:creationId xmlns:a16="http://schemas.microsoft.com/office/drawing/2014/main" id="{3A4B5B07-6B0C-341D-4BDC-F01745423DD3}"/>
                  </a:ext>
                </a:extLst>
              </p:cNvPr>
              <p:cNvSpPr/>
              <p:nvPr/>
            </p:nvSpPr>
            <p:spPr>
              <a:xfrm>
                <a:off x="4813829" y="3953075"/>
                <a:ext cx="49592" cy="49620"/>
              </a:xfrm>
              <a:custGeom>
                <a:avLst/>
                <a:gdLst>
                  <a:gd name="connsiteX0" fmla="*/ 45553 w 49592"/>
                  <a:gd name="connsiteY0" fmla="*/ 38417 h 49620"/>
                  <a:gd name="connsiteX1" fmla="*/ 11204 w 49592"/>
                  <a:gd name="connsiteY1" fmla="*/ 45553 h 49620"/>
                  <a:gd name="connsiteX2" fmla="*/ 4067 w 49592"/>
                  <a:gd name="connsiteY2" fmla="*/ 11204 h 49620"/>
                  <a:gd name="connsiteX3" fmla="*/ 38342 w 49592"/>
                  <a:gd name="connsiteY3" fmla="*/ 4018 h 49620"/>
                  <a:gd name="connsiteX4" fmla="*/ 45553 w 49592"/>
                  <a:gd name="connsiteY4" fmla="*/ 38417 h 49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92" h="49620">
                    <a:moveTo>
                      <a:pt x="45553" y="38417"/>
                    </a:moveTo>
                    <a:cubicBezTo>
                      <a:pt x="38038" y="49873"/>
                      <a:pt x="22659" y="53068"/>
                      <a:pt x="11204" y="45553"/>
                    </a:cubicBezTo>
                    <a:cubicBezTo>
                      <a:pt x="-252" y="38038"/>
                      <a:pt x="-3447" y="22660"/>
                      <a:pt x="4067" y="11204"/>
                    </a:cubicBezTo>
                    <a:cubicBezTo>
                      <a:pt x="11563" y="-223"/>
                      <a:pt x="26888" y="-3436"/>
                      <a:pt x="38342" y="4018"/>
                    </a:cubicBezTo>
                    <a:cubicBezTo>
                      <a:pt x="49818" y="11535"/>
                      <a:pt x="53045" y="26923"/>
                      <a:pt x="45553" y="38417"/>
                    </a:cubicBezTo>
                    <a:close/>
                  </a:path>
                </a:pathLst>
              </a:custGeom>
              <a:solidFill>
                <a:srgbClr val="263238"/>
              </a:solidFill>
              <a:ln w="7201" cap="flat">
                <a:noFill/>
                <a:prstDash val="solid"/>
                <a:miter/>
              </a:ln>
            </p:spPr>
            <p:txBody>
              <a:bodyPr rtlCol="0" anchor="ctr"/>
              <a:lstStyle/>
              <a:p>
                <a:endParaRPr lang="zh-CN" altLang="en-US"/>
              </a:p>
            </p:txBody>
          </p:sp>
          <p:sp>
            <p:nvSpPr>
              <p:cNvPr id="1757" name="任意多边形: 形状 1756">
                <a:extLst>
                  <a:ext uri="{FF2B5EF4-FFF2-40B4-BE49-F238E27FC236}">
                    <a16:creationId xmlns:a16="http://schemas.microsoft.com/office/drawing/2014/main" id="{4378B2BF-7636-763C-8C9B-D0505F51165F}"/>
                  </a:ext>
                </a:extLst>
              </p:cNvPr>
              <p:cNvSpPr/>
              <p:nvPr/>
            </p:nvSpPr>
            <p:spPr>
              <a:xfrm>
                <a:off x="6398447" y="2764970"/>
                <a:ext cx="169901" cy="147113"/>
              </a:xfrm>
              <a:custGeom>
                <a:avLst/>
                <a:gdLst>
                  <a:gd name="connsiteX0" fmla="*/ 42475 w 169901"/>
                  <a:gd name="connsiteY0" fmla="*/ 147113 h 147113"/>
                  <a:gd name="connsiteX1" fmla="*/ 127426 w 169901"/>
                  <a:gd name="connsiteY1" fmla="*/ 147113 h 147113"/>
                  <a:gd name="connsiteX2" fmla="*/ 169902 w 169901"/>
                  <a:gd name="connsiteY2" fmla="*/ 73557 h 147113"/>
                  <a:gd name="connsiteX3" fmla="*/ 127426 w 169901"/>
                  <a:gd name="connsiteY3" fmla="*/ 0 h 147113"/>
                  <a:gd name="connsiteX4" fmla="*/ 42475 w 169901"/>
                  <a:gd name="connsiteY4" fmla="*/ 0 h 147113"/>
                  <a:gd name="connsiteX5" fmla="*/ 0 w 169901"/>
                  <a:gd name="connsiteY5" fmla="*/ 73557 h 147113"/>
                  <a:gd name="connsiteX6" fmla="*/ 42475 w 169901"/>
                  <a:gd name="connsiteY6" fmla="*/ 147113 h 14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901" h="147113">
                    <a:moveTo>
                      <a:pt x="42475" y="147113"/>
                    </a:moveTo>
                    <a:lnTo>
                      <a:pt x="127426" y="147113"/>
                    </a:lnTo>
                    <a:lnTo>
                      <a:pt x="169902" y="73557"/>
                    </a:lnTo>
                    <a:lnTo>
                      <a:pt x="127426" y="0"/>
                    </a:lnTo>
                    <a:lnTo>
                      <a:pt x="42475" y="0"/>
                    </a:lnTo>
                    <a:lnTo>
                      <a:pt x="0" y="73557"/>
                    </a:lnTo>
                    <a:lnTo>
                      <a:pt x="42475" y="147113"/>
                    </a:lnTo>
                    <a:close/>
                  </a:path>
                </a:pathLst>
              </a:custGeom>
              <a:noFill/>
              <a:ln w="7201" cap="rnd">
                <a:solidFill>
                  <a:srgbClr val="263238"/>
                </a:solidFill>
                <a:prstDash val="solid"/>
                <a:round/>
              </a:ln>
            </p:spPr>
            <p:txBody>
              <a:bodyPr rtlCol="0" anchor="ctr"/>
              <a:lstStyle/>
              <a:p>
                <a:endParaRPr lang="zh-CN" altLang="en-US"/>
              </a:p>
            </p:txBody>
          </p:sp>
          <p:sp>
            <p:nvSpPr>
              <p:cNvPr id="1758" name="任意多边形: 形状 1757">
                <a:extLst>
                  <a:ext uri="{FF2B5EF4-FFF2-40B4-BE49-F238E27FC236}">
                    <a16:creationId xmlns:a16="http://schemas.microsoft.com/office/drawing/2014/main" id="{D49C569F-B367-36F8-6A96-E9C523F72C5A}"/>
                  </a:ext>
                </a:extLst>
              </p:cNvPr>
              <p:cNvSpPr/>
              <p:nvPr/>
            </p:nvSpPr>
            <p:spPr>
              <a:xfrm>
                <a:off x="6301165" y="2999991"/>
                <a:ext cx="127426" cy="73556"/>
              </a:xfrm>
              <a:custGeom>
                <a:avLst/>
                <a:gdLst>
                  <a:gd name="connsiteX0" fmla="*/ 127426 w 127426"/>
                  <a:gd name="connsiteY0" fmla="*/ 73557 h 73556"/>
                  <a:gd name="connsiteX1" fmla="*/ 84951 w 127426"/>
                  <a:gd name="connsiteY1" fmla="*/ 0 h 73556"/>
                  <a:gd name="connsiteX2" fmla="*/ 0 w 127426"/>
                  <a:gd name="connsiteY2" fmla="*/ 0 h 73556"/>
                </a:gdLst>
                <a:ahLst/>
                <a:cxnLst>
                  <a:cxn ang="0">
                    <a:pos x="connsiteX0" y="connsiteY0"/>
                  </a:cxn>
                  <a:cxn ang="0">
                    <a:pos x="connsiteX1" y="connsiteY1"/>
                  </a:cxn>
                  <a:cxn ang="0">
                    <a:pos x="connsiteX2" y="connsiteY2"/>
                  </a:cxn>
                </a:cxnLst>
                <a:rect l="l" t="t" r="r" b="b"/>
                <a:pathLst>
                  <a:path w="127426" h="73556">
                    <a:moveTo>
                      <a:pt x="127426" y="73557"/>
                    </a:moveTo>
                    <a:lnTo>
                      <a:pt x="84951" y="0"/>
                    </a:lnTo>
                    <a:lnTo>
                      <a:pt x="0" y="0"/>
                    </a:lnTo>
                  </a:path>
                </a:pathLst>
              </a:custGeom>
              <a:noFill/>
              <a:ln w="7201" cap="rnd">
                <a:solidFill>
                  <a:srgbClr val="263238"/>
                </a:solidFill>
                <a:prstDash val="solid"/>
                <a:round/>
              </a:ln>
            </p:spPr>
            <p:txBody>
              <a:bodyPr rtlCol="0" anchor="ctr"/>
              <a:lstStyle/>
              <a:p>
                <a:endParaRPr lang="zh-CN" altLang="en-US"/>
              </a:p>
            </p:txBody>
          </p:sp>
          <p:sp>
            <p:nvSpPr>
              <p:cNvPr id="1759" name="任意多边形: 形状 1758">
                <a:extLst>
                  <a:ext uri="{FF2B5EF4-FFF2-40B4-BE49-F238E27FC236}">
                    <a16:creationId xmlns:a16="http://schemas.microsoft.com/office/drawing/2014/main" id="{DBC8D239-FB8D-DFF3-87A4-69E885ED0EBA}"/>
                  </a:ext>
                </a:extLst>
              </p:cNvPr>
              <p:cNvSpPr/>
              <p:nvPr/>
            </p:nvSpPr>
            <p:spPr>
              <a:xfrm>
                <a:off x="6270084" y="2691341"/>
                <a:ext cx="169901" cy="147185"/>
              </a:xfrm>
              <a:custGeom>
                <a:avLst/>
                <a:gdLst>
                  <a:gd name="connsiteX0" fmla="*/ 42475 w 169901"/>
                  <a:gd name="connsiteY0" fmla="*/ 147185 h 147185"/>
                  <a:gd name="connsiteX1" fmla="*/ 127426 w 169901"/>
                  <a:gd name="connsiteY1" fmla="*/ 147185 h 147185"/>
                  <a:gd name="connsiteX2" fmla="*/ 169902 w 169901"/>
                  <a:gd name="connsiteY2" fmla="*/ 73629 h 147185"/>
                  <a:gd name="connsiteX3" fmla="*/ 127426 w 169901"/>
                  <a:gd name="connsiteY3" fmla="*/ 0 h 147185"/>
                  <a:gd name="connsiteX4" fmla="*/ 42475 w 169901"/>
                  <a:gd name="connsiteY4" fmla="*/ 0 h 147185"/>
                  <a:gd name="connsiteX5" fmla="*/ 0 w 169901"/>
                  <a:gd name="connsiteY5" fmla="*/ 73629 h 147185"/>
                  <a:gd name="connsiteX6" fmla="*/ 42475 w 169901"/>
                  <a:gd name="connsiteY6" fmla="*/ 147185 h 147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901" h="147185">
                    <a:moveTo>
                      <a:pt x="42475" y="147185"/>
                    </a:moveTo>
                    <a:lnTo>
                      <a:pt x="127426" y="147185"/>
                    </a:lnTo>
                    <a:lnTo>
                      <a:pt x="169902" y="73629"/>
                    </a:lnTo>
                    <a:lnTo>
                      <a:pt x="127426" y="0"/>
                    </a:lnTo>
                    <a:lnTo>
                      <a:pt x="42475" y="0"/>
                    </a:lnTo>
                    <a:lnTo>
                      <a:pt x="0" y="73629"/>
                    </a:lnTo>
                    <a:lnTo>
                      <a:pt x="42475" y="147185"/>
                    </a:lnTo>
                    <a:close/>
                  </a:path>
                </a:pathLst>
              </a:custGeom>
              <a:noFill/>
              <a:ln w="7201" cap="rnd">
                <a:solidFill>
                  <a:srgbClr val="263238"/>
                </a:solidFill>
                <a:prstDash val="solid"/>
                <a:round/>
              </a:ln>
            </p:spPr>
            <p:txBody>
              <a:bodyPr rtlCol="0" anchor="ctr"/>
              <a:lstStyle/>
              <a:p>
                <a:endParaRPr lang="zh-CN" altLang="en-US"/>
              </a:p>
            </p:txBody>
          </p:sp>
          <p:sp>
            <p:nvSpPr>
              <p:cNvPr id="1760" name="任意多边形: 形状 1759">
                <a:extLst>
                  <a:ext uri="{FF2B5EF4-FFF2-40B4-BE49-F238E27FC236}">
                    <a16:creationId xmlns:a16="http://schemas.microsoft.com/office/drawing/2014/main" id="{7C9ECF30-4565-907F-1963-C4972A49CF68}"/>
                  </a:ext>
                </a:extLst>
              </p:cNvPr>
              <p:cNvSpPr/>
              <p:nvPr/>
            </p:nvSpPr>
            <p:spPr>
              <a:xfrm>
                <a:off x="6398447" y="2617785"/>
                <a:ext cx="169901" cy="147185"/>
              </a:xfrm>
              <a:custGeom>
                <a:avLst/>
                <a:gdLst>
                  <a:gd name="connsiteX0" fmla="*/ 42475 w 169901"/>
                  <a:gd name="connsiteY0" fmla="*/ 147186 h 147185"/>
                  <a:gd name="connsiteX1" fmla="*/ 127426 w 169901"/>
                  <a:gd name="connsiteY1" fmla="*/ 147186 h 147185"/>
                  <a:gd name="connsiteX2" fmla="*/ 169902 w 169901"/>
                  <a:gd name="connsiteY2" fmla="*/ 73557 h 147185"/>
                  <a:gd name="connsiteX3" fmla="*/ 127426 w 169901"/>
                  <a:gd name="connsiteY3" fmla="*/ 0 h 147185"/>
                  <a:gd name="connsiteX4" fmla="*/ 42475 w 169901"/>
                  <a:gd name="connsiteY4" fmla="*/ 0 h 147185"/>
                  <a:gd name="connsiteX5" fmla="*/ 0 w 169901"/>
                  <a:gd name="connsiteY5" fmla="*/ 73557 h 147185"/>
                  <a:gd name="connsiteX6" fmla="*/ 42475 w 169901"/>
                  <a:gd name="connsiteY6" fmla="*/ 147186 h 147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901" h="147185">
                    <a:moveTo>
                      <a:pt x="42475" y="147186"/>
                    </a:moveTo>
                    <a:lnTo>
                      <a:pt x="127426" y="147186"/>
                    </a:lnTo>
                    <a:lnTo>
                      <a:pt x="169902" y="73557"/>
                    </a:lnTo>
                    <a:lnTo>
                      <a:pt x="127426" y="0"/>
                    </a:lnTo>
                    <a:lnTo>
                      <a:pt x="42475" y="0"/>
                    </a:lnTo>
                    <a:lnTo>
                      <a:pt x="0" y="73557"/>
                    </a:lnTo>
                    <a:lnTo>
                      <a:pt x="42475" y="147186"/>
                    </a:lnTo>
                    <a:close/>
                  </a:path>
                </a:pathLst>
              </a:custGeom>
              <a:noFill/>
              <a:ln w="7201" cap="rnd">
                <a:solidFill>
                  <a:srgbClr val="263238"/>
                </a:solidFill>
                <a:prstDash val="solid"/>
                <a:round/>
              </a:ln>
            </p:spPr>
            <p:txBody>
              <a:bodyPr rtlCol="0" anchor="ctr"/>
              <a:lstStyle/>
              <a:p>
                <a:endParaRPr lang="zh-CN" altLang="en-US"/>
              </a:p>
            </p:txBody>
          </p:sp>
          <p:sp>
            <p:nvSpPr>
              <p:cNvPr id="1761" name="任意多边形: 形状 1760">
                <a:extLst>
                  <a:ext uri="{FF2B5EF4-FFF2-40B4-BE49-F238E27FC236}">
                    <a16:creationId xmlns:a16="http://schemas.microsoft.com/office/drawing/2014/main" id="{9AE53066-E489-78BC-3071-FB2C0D9F9BAC}"/>
                  </a:ext>
                </a:extLst>
              </p:cNvPr>
              <p:cNvSpPr/>
              <p:nvPr/>
            </p:nvSpPr>
            <p:spPr>
              <a:xfrm>
                <a:off x="6428591" y="2753576"/>
                <a:ext cx="22788" cy="22788"/>
              </a:xfrm>
              <a:custGeom>
                <a:avLst/>
                <a:gdLst>
                  <a:gd name="connsiteX0" fmla="*/ 22788 w 22788"/>
                  <a:gd name="connsiteY0" fmla="*/ 11394 h 22788"/>
                  <a:gd name="connsiteX1" fmla="*/ 11394 w 22788"/>
                  <a:gd name="connsiteY1" fmla="*/ 22788 h 22788"/>
                  <a:gd name="connsiteX2" fmla="*/ 0 w 22788"/>
                  <a:gd name="connsiteY2" fmla="*/ 11394 h 22788"/>
                  <a:gd name="connsiteX3" fmla="*/ 11394 w 22788"/>
                  <a:gd name="connsiteY3" fmla="*/ 0 h 22788"/>
                  <a:gd name="connsiteX4" fmla="*/ 22788 w 22788"/>
                  <a:gd name="connsiteY4" fmla="*/ 11394 h 2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88" h="22788">
                    <a:moveTo>
                      <a:pt x="22788" y="11394"/>
                    </a:moveTo>
                    <a:cubicBezTo>
                      <a:pt x="22788" y="17687"/>
                      <a:pt x="17687" y="22788"/>
                      <a:pt x="11394" y="22788"/>
                    </a:cubicBezTo>
                    <a:cubicBezTo>
                      <a:pt x="5101" y="22788"/>
                      <a:pt x="0" y="17687"/>
                      <a:pt x="0" y="11394"/>
                    </a:cubicBezTo>
                    <a:cubicBezTo>
                      <a:pt x="0" y="5101"/>
                      <a:pt x="5102" y="0"/>
                      <a:pt x="11394" y="0"/>
                    </a:cubicBezTo>
                    <a:cubicBezTo>
                      <a:pt x="17687" y="0"/>
                      <a:pt x="22788" y="5101"/>
                      <a:pt x="22788" y="11394"/>
                    </a:cubicBezTo>
                    <a:close/>
                  </a:path>
                </a:pathLst>
              </a:custGeom>
              <a:solidFill>
                <a:srgbClr val="263238"/>
              </a:solidFill>
              <a:ln w="7201" cap="flat">
                <a:noFill/>
                <a:prstDash val="solid"/>
                <a:miter/>
              </a:ln>
            </p:spPr>
            <p:txBody>
              <a:bodyPr rtlCol="0" anchor="ctr"/>
              <a:lstStyle/>
              <a:p>
                <a:endParaRPr lang="zh-CN" altLang="en-US"/>
              </a:p>
            </p:txBody>
          </p:sp>
          <p:sp>
            <p:nvSpPr>
              <p:cNvPr id="1762" name="任意多边形: 形状 1761">
                <a:extLst>
                  <a:ext uri="{FF2B5EF4-FFF2-40B4-BE49-F238E27FC236}">
                    <a16:creationId xmlns:a16="http://schemas.microsoft.com/office/drawing/2014/main" id="{4B1900FE-8A41-CDD4-D138-7BD2B1B228D8}"/>
                  </a:ext>
                </a:extLst>
              </p:cNvPr>
              <p:cNvSpPr/>
              <p:nvPr/>
            </p:nvSpPr>
            <p:spPr>
              <a:xfrm>
                <a:off x="6251190" y="2599107"/>
                <a:ext cx="22788" cy="22788"/>
              </a:xfrm>
              <a:custGeom>
                <a:avLst/>
                <a:gdLst>
                  <a:gd name="connsiteX0" fmla="*/ 22788 w 22788"/>
                  <a:gd name="connsiteY0" fmla="*/ 11394 h 22788"/>
                  <a:gd name="connsiteX1" fmla="*/ 11394 w 22788"/>
                  <a:gd name="connsiteY1" fmla="*/ 22788 h 22788"/>
                  <a:gd name="connsiteX2" fmla="*/ 0 w 22788"/>
                  <a:gd name="connsiteY2" fmla="*/ 11394 h 22788"/>
                  <a:gd name="connsiteX3" fmla="*/ 11394 w 22788"/>
                  <a:gd name="connsiteY3" fmla="*/ 0 h 22788"/>
                  <a:gd name="connsiteX4" fmla="*/ 22788 w 22788"/>
                  <a:gd name="connsiteY4" fmla="*/ 11394 h 2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88" h="22788">
                    <a:moveTo>
                      <a:pt x="22788" y="11394"/>
                    </a:moveTo>
                    <a:cubicBezTo>
                      <a:pt x="22788" y="17687"/>
                      <a:pt x="17687" y="22788"/>
                      <a:pt x="11394" y="22788"/>
                    </a:cubicBezTo>
                    <a:cubicBezTo>
                      <a:pt x="5101" y="22788"/>
                      <a:pt x="0" y="17687"/>
                      <a:pt x="0" y="11394"/>
                    </a:cubicBezTo>
                    <a:cubicBezTo>
                      <a:pt x="0" y="5101"/>
                      <a:pt x="5101" y="0"/>
                      <a:pt x="11394" y="0"/>
                    </a:cubicBezTo>
                    <a:cubicBezTo>
                      <a:pt x="17687" y="0"/>
                      <a:pt x="22788" y="5101"/>
                      <a:pt x="22788" y="11394"/>
                    </a:cubicBezTo>
                    <a:close/>
                  </a:path>
                </a:pathLst>
              </a:custGeom>
              <a:solidFill>
                <a:srgbClr val="263238"/>
              </a:solidFill>
              <a:ln w="7201" cap="flat">
                <a:noFill/>
                <a:prstDash val="solid"/>
                <a:miter/>
              </a:ln>
            </p:spPr>
            <p:txBody>
              <a:bodyPr rtlCol="0" anchor="ctr"/>
              <a:lstStyle/>
              <a:p>
                <a:endParaRPr lang="zh-CN" altLang="en-US"/>
              </a:p>
            </p:txBody>
          </p:sp>
          <p:sp>
            <p:nvSpPr>
              <p:cNvPr id="1763" name="任意多边形: 形状 1762">
                <a:extLst>
                  <a:ext uri="{FF2B5EF4-FFF2-40B4-BE49-F238E27FC236}">
                    <a16:creationId xmlns:a16="http://schemas.microsoft.com/office/drawing/2014/main" id="{4CE784A3-BCE0-5291-4DC5-8A60AC36A553}"/>
                  </a:ext>
                </a:extLst>
              </p:cNvPr>
              <p:cNvSpPr/>
              <p:nvPr/>
            </p:nvSpPr>
            <p:spPr>
              <a:xfrm>
                <a:off x="6417197" y="3062154"/>
                <a:ext cx="22787" cy="22788"/>
              </a:xfrm>
              <a:custGeom>
                <a:avLst/>
                <a:gdLst>
                  <a:gd name="connsiteX0" fmla="*/ 0 w 22787"/>
                  <a:gd name="connsiteY0" fmla="*/ 11394 h 22788"/>
                  <a:gd name="connsiteX1" fmla="*/ 11394 w 22787"/>
                  <a:gd name="connsiteY1" fmla="*/ 0 h 22788"/>
                  <a:gd name="connsiteX2" fmla="*/ 22788 w 22787"/>
                  <a:gd name="connsiteY2" fmla="*/ 11394 h 22788"/>
                  <a:gd name="connsiteX3" fmla="*/ 11394 w 22787"/>
                  <a:gd name="connsiteY3" fmla="*/ 22788 h 22788"/>
                  <a:gd name="connsiteX4" fmla="*/ 0 w 22787"/>
                  <a:gd name="connsiteY4" fmla="*/ 11394 h 2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87" h="22788">
                    <a:moveTo>
                      <a:pt x="0" y="11394"/>
                    </a:moveTo>
                    <a:cubicBezTo>
                      <a:pt x="0" y="5101"/>
                      <a:pt x="5101" y="0"/>
                      <a:pt x="11394" y="0"/>
                    </a:cubicBezTo>
                    <a:cubicBezTo>
                      <a:pt x="17687" y="0"/>
                      <a:pt x="22788" y="5101"/>
                      <a:pt x="22788" y="11394"/>
                    </a:cubicBezTo>
                    <a:cubicBezTo>
                      <a:pt x="22788" y="17687"/>
                      <a:pt x="17687" y="22788"/>
                      <a:pt x="11394" y="22788"/>
                    </a:cubicBezTo>
                    <a:cubicBezTo>
                      <a:pt x="5101" y="22788"/>
                      <a:pt x="0" y="17687"/>
                      <a:pt x="0" y="11394"/>
                    </a:cubicBezTo>
                    <a:close/>
                  </a:path>
                </a:pathLst>
              </a:custGeom>
              <a:solidFill>
                <a:srgbClr val="263238"/>
              </a:solidFill>
              <a:ln w="7201" cap="flat">
                <a:noFill/>
                <a:prstDash val="solid"/>
                <a:miter/>
              </a:ln>
            </p:spPr>
            <p:txBody>
              <a:bodyPr rtlCol="0" anchor="ctr"/>
              <a:lstStyle/>
              <a:p>
                <a:endParaRPr lang="zh-CN" altLang="en-US"/>
              </a:p>
            </p:txBody>
          </p:sp>
          <p:sp>
            <p:nvSpPr>
              <p:cNvPr id="1764" name="任意多边形: 形状 1763">
                <a:extLst>
                  <a:ext uri="{FF2B5EF4-FFF2-40B4-BE49-F238E27FC236}">
                    <a16:creationId xmlns:a16="http://schemas.microsoft.com/office/drawing/2014/main" id="{1B62ABAC-3769-B5DA-B49D-9D1F91249C31}"/>
                  </a:ext>
                </a:extLst>
              </p:cNvPr>
              <p:cNvSpPr/>
              <p:nvPr/>
            </p:nvSpPr>
            <p:spPr>
              <a:xfrm>
                <a:off x="6289771" y="2988597"/>
                <a:ext cx="22788" cy="22788"/>
              </a:xfrm>
              <a:custGeom>
                <a:avLst/>
                <a:gdLst>
                  <a:gd name="connsiteX0" fmla="*/ 22788 w 22788"/>
                  <a:gd name="connsiteY0" fmla="*/ 11394 h 22788"/>
                  <a:gd name="connsiteX1" fmla="*/ 11394 w 22788"/>
                  <a:gd name="connsiteY1" fmla="*/ 22788 h 22788"/>
                  <a:gd name="connsiteX2" fmla="*/ 0 w 22788"/>
                  <a:gd name="connsiteY2" fmla="*/ 11394 h 22788"/>
                  <a:gd name="connsiteX3" fmla="*/ 11394 w 22788"/>
                  <a:gd name="connsiteY3" fmla="*/ 0 h 22788"/>
                  <a:gd name="connsiteX4" fmla="*/ 22788 w 22788"/>
                  <a:gd name="connsiteY4" fmla="*/ 11394 h 2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88" h="22788">
                    <a:moveTo>
                      <a:pt x="22788" y="11394"/>
                    </a:moveTo>
                    <a:cubicBezTo>
                      <a:pt x="22788" y="17687"/>
                      <a:pt x="17687" y="22788"/>
                      <a:pt x="11394" y="22788"/>
                    </a:cubicBezTo>
                    <a:cubicBezTo>
                      <a:pt x="5101" y="22788"/>
                      <a:pt x="0" y="17687"/>
                      <a:pt x="0" y="11394"/>
                    </a:cubicBezTo>
                    <a:cubicBezTo>
                      <a:pt x="0" y="5101"/>
                      <a:pt x="5102" y="0"/>
                      <a:pt x="11394" y="0"/>
                    </a:cubicBezTo>
                    <a:cubicBezTo>
                      <a:pt x="17687" y="0"/>
                      <a:pt x="22788" y="5101"/>
                      <a:pt x="22788" y="11394"/>
                    </a:cubicBezTo>
                    <a:close/>
                  </a:path>
                </a:pathLst>
              </a:custGeom>
              <a:solidFill>
                <a:srgbClr val="263238"/>
              </a:solidFill>
              <a:ln w="7201" cap="flat">
                <a:noFill/>
                <a:prstDash val="solid"/>
                <a:miter/>
              </a:ln>
            </p:spPr>
            <p:txBody>
              <a:bodyPr rtlCol="0" anchor="ctr"/>
              <a:lstStyle/>
              <a:p>
                <a:endParaRPr lang="zh-CN" altLang="en-US"/>
              </a:p>
            </p:txBody>
          </p:sp>
          <p:sp>
            <p:nvSpPr>
              <p:cNvPr id="1765" name="任意多边形: 形状 1764">
                <a:extLst>
                  <a:ext uri="{FF2B5EF4-FFF2-40B4-BE49-F238E27FC236}">
                    <a16:creationId xmlns:a16="http://schemas.microsoft.com/office/drawing/2014/main" id="{97D1BFBB-1F16-8ADE-055B-B71D12CE8073}"/>
                  </a:ext>
                </a:extLst>
              </p:cNvPr>
              <p:cNvSpPr/>
              <p:nvPr/>
            </p:nvSpPr>
            <p:spPr>
              <a:xfrm>
                <a:off x="6650559" y="2681967"/>
                <a:ext cx="22932" cy="22932"/>
              </a:xfrm>
              <a:custGeom>
                <a:avLst/>
                <a:gdLst>
                  <a:gd name="connsiteX0" fmla="*/ 0 w 22932"/>
                  <a:gd name="connsiteY0" fmla="*/ 11466 h 22932"/>
                  <a:gd name="connsiteX1" fmla="*/ 11467 w 22932"/>
                  <a:gd name="connsiteY1" fmla="*/ 0 h 22932"/>
                  <a:gd name="connsiteX2" fmla="*/ 22933 w 22932"/>
                  <a:gd name="connsiteY2" fmla="*/ 11466 h 22932"/>
                  <a:gd name="connsiteX3" fmla="*/ 11466 w 22932"/>
                  <a:gd name="connsiteY3" fmla="*/ 22932 h 22932"/>
                  <a:gd name="connsiteX4" fmla="*/ 11394 w 22932"/>
                  <a:gd name="connsiteY4" fmla="*/ 22932 h 22932"/>
                  <a:gd name="connsiteX5" fmla="*/ 0 w 22932"/>
                  <a:gd name="connsiteY5" fmla="*/ 11538 h 22932"/>
                  <a:gd name="connsiteX6" fmla="*/ 0 w 22932"/>
                  <a:gd name="connsiteY6" fmla="*/ 11466 h 22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32" h="22932">
                    <a:moveTo>
                      <a:pt x="0" y="11466"/>
                    </a:moveTo>
                    <a:cubicBezTo>
                      <a:pt x="0" y="5133"/>
                      <a:pt x="5134" y="0"/>
                      <a:pt x="11467" y="0"/>
                    </a:cubicBezTo>
                    <a:cubicBezTo>
                      <a:pt x="17799" y="0"/>
                      <a:pt x="22933" y="5134"/>
                      <a:pt x="22933" y="11466"/>
                    </a:cubicBezTo>
                    <a:cubicBezTo>
                      <a:pt x="22932" y="17799"/>
                      <a:pt x="17799" y="22932"/>
                      <a:pt x="11466" y="22932"/>
                    </a:cubicBezTo>
                    <a:cubicBezTo>
                      <a:pt x="11442" y="22932"/>
                      <a:pt x="11418" y="22932"/>
                      <a:pt x="11394" y="22932"/>
                    </a:cubicBezTo>
                    <a:cubicBezTo>
                      <a:pt x="5101" y="22932"/>
                      <a:pt x="0" y="17831"/>
                      <a:pt x="0" y="11538"/>
                    </a:cubicBezTo>
                    <a:cubicBezTo>
                      <a:pt x="0" y="11514"/>
                      <a:pt x="0" y="11490"/>
                      <a:pt x="0" y="11466"/>
                    </a:cubicBezTo>
                    <a:close/>
                  </a:path>
                </a:pathLst>
              </a:custGeom>
              <a:solidFill>
                <a:srgbClr val="263238"/>
              </a:solidFill>
              <a:ln w="7201" cap="flat">
                <a:noFill/>
                <a:prstDash val="solid"/>
                <a:miter/>
              </a:ln>
            </p:spPr>
            <p:txBody>
              <a:bodyPr rtlCol="0" anchor="ctr"/>
              <a:lstStyle/>
              <a:p>
                <a:endParaRPr lang="zh-CN" altLang="en-US"/>
              </a:p>
            </p:txBody>
          </p:sp>
          <p:sp>
            <p:nvSpPr>
              <p:cNvPr id="1766" name="任意多边形: 形状 1765">
                <a:extLst>
                  <a:ext uri="{FF2B5EF4-FFF2-40B4-BE49-F238E27FC236}">
                    <a16:creationId xmlns:a16="http://schemas.microsoft.com/office/drawing/2014/main" id="{9C4EB22E-6437-C7E5-32E0-7F7B5C01EDEF}"/>
                  </a:ext>
                </a:extLst>
              </p:cNvPr>
              <p:cNvSpPr/>
              <p:nvPr/>
            </p:nvSpPr>
            <p:spPr>
              <a:xfrm>
                <a:off x="6373856" y="2988597"/>
                <a:ext cx="22788" cy="22788"/>
              </a:xfrm>
              <a:custGeom>
                <a:avLst/>
                <a:gdLst>
                  <a:gd name="connsiteX0" fmla="*/ 22788 w 22788"/>
                  <a:gd name="connsiteY0" fmla="*/ 11394 h 22788"/>
                  <a:gd name="connsiteX1" fmla="*/ 11394 w 22788"/>
                  <a:gd name="connsiteY1" fmla="*/ 22788 h 22788"/>
                  <a:gd name="connsiteX2" fmla="*/ 0 w 22788"/>
                  <a:gd name="connsiteY2" fmla="*/ 11394 h 22788"/>
                  <a:gd name="connsiteX3" fmla="*/ 11394 w 22788"/>
                  <a:gd name="connsiteY3" fmla="*/ 0 h 22788"/>
                  <a:gd name="connsiteX4" fmla="*/ 22788 w 22788"/>
                  <a:gd name="connsiteY4" fmla="*/ 11394 h 2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88" h="22788">
                    <a:moveTo>
                      <a:pt x="22788" y="11394"/>
                    </a:moveTo>
                    <a:cubicBezTo>
                      <a:pt x="22788" y="17687"/>
                      <a:pt x="17687" y="22788"/>
                      <a:pt x="11394" y="22788"/>
                    </a:cubicBezTo>
                    <a:cubicBezTo>
                      <a:pt x="5101" y="22788"/>
                      <a:pt x="0" y="17687"/>
                      <a:pt x="0" y="11394"/>
                    </a:cubicBezTo>
                    <a:cubicBezTo>
                      <a:pt x="0" y="5101"/>
                      <a:pt x="5102" y="0"/>
                      <a:pt x="11394" y="0"/>
                    </a:cubicBezTo>
                    <a:cubicBezTo>
                      <a:pt x="17687" y="0"/>
                      <a:pt x="22788" y="5101"/>
                      <a:pt x="22788" y="11394"/>
                    </a:cubicBezTo>
                    <a:close/>
                  </a:path>
                </a:pathLst>
              </a:custGeom>
              <a:solidFill>
                <a:srgbClr val="263238"/>
              </a:solidFill>
              <a:ln w="7201" cap="flat">
                <a:noFill/>
                <a:prstDash val="solid"/>
                <a:miter/>
              </a:ln>
            </p:spPr>
            <p:txBody>
              <a:bodyPr rtlCol="0" anchor="ctr"/>
              <a:lstStyle/>
              <a:p>
                <a:endParaRPr lang="zh-CN" altLang="en-US"/>
              </a:p>
            </p:txBody>
          </p:sp>
          <p:sp>
            <p:nvSpPr>
              <p:cNvPr id="1767" name="任意多边形: 形状 1766">
                <a:extLst>
                  <a:ext uri="{FF2B5EF4-FFF2-40B4-BE49-F238E27FC236}">
                    <a16:creationId xmlns:a16="http://schemas.microsoft.com/office/drawing/2014/main" id="{00179DB9-527D-DFBE-2A8F-1534B1DE2184}"/>
                  </a:ext>
                </a:extLst>
              </p:cNvPr>
              <p:cNvSpPr/>
              <p:nvPr/>
            </p:nvSpPr>
            <p:spPr>
              <a:xfrm>
                <a:off x="6556955" y="2681966"/>
                <a:ext cx="22932" cy="22932"/>
              </a:xfrm>
              <a:custGeom>
                <a:avLst/>
                <a:gdLst>
                  <a:gd name="connsiteX0" fmla="*/ 0 w 22932"/>
                  <a:gd name="connsiteY0" fmla="*/ 11466 h 22932"/>
                  <a:gd name="connsiteX1" fmla="*/ 11466 w 22932"/>
                  <a:gd name="connsiteY1" fmla="*/ 0 h 22932"/>
                  <a:gd name="connsiteX2" fmla="*/ 22932 w 22932"/>
                  <a:gd name="connsiteY2" fmla="*/ 11466 h 22932"/>
                  <a:gd name="connsiteX3" fmla="*/ 11466 w 22932"/>
                  <a:gd name="connsiteY3" fmla="*/ 22932 h 22932"/>
                  <a:gd name="connsiteX4" fmla="*/ 0 w 22932"/>
                  <a:gd name="connsiteY4" fmla="*/ 11466 h 2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32" h="22932">
                    <a:moveTo>
                      <a:pt x="0" y="11466"/>
                    </a:moveTo>
                    <a:cubicBezTo>
                      <a:pt x="0" y="5134"/>
                      <a:pt x="5133" y="0"/>
                      <a:pt x="11466" y="0"/>
                    </a:cubicBezTo>
                    <a:cubicBezTo>
                      <a:pt x="17799" y="0"/>
                      <a:pt x="22932" y="5134"/>
                      <a:pt x="22932" y="11466"/>
                    </a:cubicBezTo>
                    <a:cubicBezTo>
                      <a:pt x="22932" y="17799"/>
                      <a:pt x="17799" y="22932"/>
                      <a:pt x="11466" y="22932"/>
                    </a:cubicBezTo>
                    <a:cubicBezTo>
                      <a:pt x="5133" y="22932"/>
                      <a:pt x="0" y="17799"/>
                      <a:pt x="0" y="11466"/>
                    </a:cubicBezTo>
                    <a:close/>
                  </a:path>
                </a:pathLst>
              </a:custGeom>
              <a:solidFill>
                <a:srgbClr val="263238"/>
              </a:solidFill>
              <a:ln w="7201" cap="flat">
                <a:noFill/>
                <a:prstDash val="solid"/>
                <a:miter/>
              </a:ln>
            </p:spPr>
            <p:txBody>
              <a:bodyPr rtlCol="0" anchor="ctr"/>
              <a:lstStyle/>
              <a:p>
                <a:endParaRPr lang="zh-CN" altLang="en-US"/>
              </a:p>
            </p:txBody>
          </p:sp>
          <p:sp>
            <p:nvSpPr>
              <p:cNvPr id="1768" name="任意多边形: 形状 1767">
                <a:extLst>
                  <a:ext uri="{FF2B5EF4-FFF2-40B4-BE49-F238E27FC236}">
                    <a16:creationId xmlns:a16="http://schemas.microsoft.com/office/drawing/2014/main" id="{35FDDA10-E3D3-E489-FB9A-3C1B82492F23}"/>
                  </a:ext>
                </a:extLst>
              </p:cNvPr>
              <p:cNvSpPr/>
              <p:nvPr/>
            </p:nvSpPr>
            <p:spPr>
              <a:xfrm>
                <a:off x="6428591" y="2900617"/>
                <a:ext cx="22932" cy="22932"/>
              </a:xfrm>
              <a:custGeom>
                <a:avLst/>
                <a:gdLst>
                  <a:gd name="connsiteX0" fmla="*/ 0 w 22932"/>
                  <a:gd name="connsiteY0" fmla="*/ 11538 h 22932"/>
                  <a:gd name="connsiteX1" fmla="*/ 11394 w 22932"/>
                  <a:gd name="connsiteY1" fmla="*/ 0 h 22932"/>
                  <a:gd name="connsiteX2" fmla="*/ 22932 w 22932"/>
                  <a:gd name="connsiteY2" fmla="*/ 11394 h 22932"/>
                  <a:gd name="connsiteX3" fmla="*/ 11538 w 22932"/>
                  <a:gd name="connsiteY3" fmla="*/ 22932 h 22932"/>
                  <a:gd name="connsiteX4" fmla="*/ 11394 w 22932"/>
                  <a:gd name="connsiteY4" fmla="*/ 22932 h 22932"/>
                  <a:gd name="connsiteX5" fmla="*/ 0 w 22932"/>
                  <a:gd name="connsiteY5" fmla="*/ 11538 h 22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32" h="22932">
                    <a:moveTo>
                      <a:pt x="0" y="11538"/>
                    </a:moveTo>
                    <a:cubicBezTo>
                      <a:pt x="-39" y="5206"/>
                      <a:pt x="5062" y="40"/>
                      <a:pt x="11394" y="0"/>
                    </a:cubicBezTo>
                    <a:cubicBezTo>
                      <a:pt x="17727" y="-39"/>
                      <a:pt x="22892" y="5062"/>
                      <a:pt x="22932" y="11394"/>
                    </a:cubicBezTo>
                    <a:cubicBezTo>
                      <a:pt x="22972" y="17727"/>
                      <a:pt x="17871" y="22893"/>
                      <a:pt x="11538" y="22932"/>
                    </a:cubicBezTo>
                    <a:cubicBezTo>
                      <a:pt x="11490" y="22933"/>
                      <a:pt x="11442" y="22933"/>
                      <a:pt x="11394" y="22932"/>
                    </a:cubicBezTo>
                    <a:cubicBezTo>
                      <a:pt x="5118" y="22893"/>
                      <a:pt x="40" y="17815"/>
                      <a:pt x="0" y="11538"/>
                    </a:cubicBezTo>
                    <a:close/>
                  </a:path>
                </a:pathLst>
              </a:custGeom>
              <a:solidFill>
                <a:srgbClr val="263238"/>
              </a:solidFill>
              <a:ln w="7201" cap="flat">
                <a:noFill/>
                <a:prstDash val="solid"/>
                <a:miter/>
              </a:ln>
            </p:spPr>
            <p:txBody>
              <a:bodyPr rtlCol="0" anchor="ctr"/>
              <a:lstStyle/>
              <a:p>
                <a:endParaRPr lang="zh-CN" altLang="en-US"/>
              </a:p>
            </p:txBody>
          </p:sp>
          <p:sp>
            <p:nvSpPr>
              <p:cNvPr id="1769" name="任意多边形: 形状 1768">
                <a:extLst>
                  <a:ext uri="{FF2B5EF4-FFF2-40B4-BE49-F238E27FC236}">
                    <a16:creationId xmlns:a16="http://schemas.microsoft.com/office/drawing/2014/main" id="{9DFA1AA7-FB95-C27F-BCEF-F1CE34D26E4F}"/>
                  </a:ext>
                </a:extLst>
              </p:cNvPr>
              <p:cNvSpPr/>
              <p:nvPr/>
            </p:nvSpPr>
            <p:spPr>
              <a:xfrm>
                <a:off x="6568421" y="2693288"/>
                <a:ext cx="93532" cy="7211"/>
              </a:xfrm>
              <a:custGeom>
                <a:avLst/>
                <a:gdLst>
                  <a:gd name="connsiteX0" fmla="*/ 0 w 93532"/>
                  <a:gd name="connsiteY0" fmla="*/ 0 h 7211"/>
                  <a:gd name="connsiteX1" fmla="*/ 93532 w 93532"/>
                  <a:gd name="connsiteY1" fmla="*/ 0 h 7211"/>
                </a:gdLst>
                <a:ahLst/>
                <a:cxnLst>
                  <a:cxn ang="0">
                    <a:pos x="connsiteX0" y="connsiteY0"/>
                  </a:cxn>
                  <a:cxn ang="0">
                    <a:pos x="connsiteX1" y="connsiteY1"/>
                  </a:cxn>
                </a:cxnLst>
                <a:rect l="l" t="t" r="r" b="b"/>
                <a:pathLst>
                  <a:path w="93532" h="7211">
                    <a:moveTo>
                      <a:pt x="0" y="0"/>
                    </a:moveTo>
                    <a:lnTo>
                      <a:pt x="93532" y="0"/>
                    </a:lnTo>
                  </a:path>
                </a:pathLst>
              </a:custGeom>
              <a:ln w="7201" cap="rnd">
                <a:solidFill>
                  <a:srgbClr val="263238"/>
                </a:solidFill>
                <a:prstDash val="solid"/>
                <a:round/>
              </a:ln>
            </p:spPr>
            <p:txBody>
              <a:bodyPr rtlCol="0" anchor="ctr"/>
              <a:lstStyle/>
              <a:p>
                <a:endParaRPr lang="zh-CN" altLang="en-US"/>
              </a:p>
            </p:txBody>
          </p:sp>
          <p:sp>
            <p:nvSpPr>
              <p:cNvPr id="1770" name="任意多边形: 形状 1769">
                <a:extLst>
                  <a:ext uri="{FF2B5EF4-FFF2-40B4-BE49-F238E27FC236}">
                    <a16:creationId xmlns:a16="http://schemas.microsoft.com/office/drawing/2014/main" id="{13CED12F-E439-D9BF-0586-C92295BD937A}"/>
                  </a:ext>
                </a:extLst>
              </p:cNvPr>
              <p:cNvSpPr/>
              <p:nvPr/>
            </p:nvSpPr>
            <p:spPr>
              <a:xfrm>
                <a:off x="6385250" y="2912156"/>
                <a:ext cx="54734" cy="87835"/>
              </a:xfrm>
              <a:custGeom>
                <a:avLst/>
                <a:gdLst>
                  <a:gd name="connsiteX0" fmla="*/ 54735 w 54734"/>
                  <a:gd name="connsiteY0" fmla="*/ 0 h 87835"/>
                  <a:gd name="connsiteX1" fmla="*/ 0 w 54734"/>
                  <a:gd name="connsiteY1" fmla="*/ 87835 h 87835"/>
                </a:gdLst>
                <a:ahLst/>
                <a:cxnLst>
                  <a:cxn ang="0">
                    <a:pos x="connsiteX0" y="connsiteY0"/>
                  </a:cxn>
                  <a:cxn ang="0">
                    <a:pos x="connsiteX1" y="connsiteY1"/>
                  </a:cxn>
                </a:cxnLst>
                <a:rect l="l" t="t" r="r" b="b"/>
                <a:pathLst>
                  <a:path w="54734" h="87835">
                    <a:moveTo>
                      <a:pt x="54735" y="0"/>
                    </a:moveTo>
                    <a:lnTo>
                      <a:pt x="0" y="87835"/>
                    </a:lnTo>
                  </a:path>
                </a:pathLst>
              </a:custGeom>
              <a:ln w="7201" cap="rnd">
                <a:solidFill>
                  <a:srgbClr val="263238"/>
                </a:solidFill>
                <a:prstDash val="solid"/>
                <a:round/>
              </a:ln>
            </p:spPr>
            <p:txBody>
              <a:bodyPr rtlCol="0" anchor="ctr"/>
              <a:lstStyle/>
              <a:p>
                <a:endParaRPr lang="zh-CN" altLang="en-US"/>
              </a:p>
            </p:txBody>
          </p:sp>
          <p:sp>
            <p:nvSpPr>
              <p:cNvPr id="1771" name="任意多边形: 形状 1770">
                <a:extLst>
                  <a:ext uri="{FF2B5EF4-FFF2-40B4-BE49-F238E27FC236}">
                    <a16:creationId xmlns:a16="http://schemas.microsoft.com/office/drawing/2014/main" id="{36E9F84F-2CAE-918A-E88B-305F41631FFF}"/>
                  </a:ext>
                </a:extLst>
              </p:cNvPr>
              <p:cNvSpPr/>
              <p:nvPr/>
            </p:nvSpPr>
            <p:spPr>
              <a:xfrm>
                <a:off x="6262584" y="2610501"/>
                <a:ext cx="49975" cy="80840"/>
              </a:xfrm>
              <a:custGeom>
                <a:avLst/>
                <a:gdLst>
                  <a:gd name="connsiteX0" fmla="*/ 49975 w 49975"/>
                  <a:gd name="connsiteY0" fmla="*/ 80840 h 80840"/>
                  <a:gd name="connsiteX1" fmla="*/ 0 w 49975"/>
                  <a:gd name="connsiteY1" fmla="*/ 0 h 80840"/>
                </a:gdLst>
                <a:ahLst/>
                <a:cxnLst>
                  <a:cxn ang="0">
                    <a:pos x="connsiteX0" y="connsiteY0"/>
                  </a:cxn>
                  <a:cxn ang="0">
                    <a:pos x="connsiteX1" y="connsiteY1"/>
                  </a:cxn>
                </a:cxnLst>
                <a:rect l="l" t="t" r="r" b="b"/>
                <a:pathLst>
                  <a:path w="49975" h="80840">
                    <a:moveTo>
                      <a:pt x="49975" y="80840"/>
                    </a:moveTo>
                    <a:lnTo>
                      <a:pt x="0" y="0"/>
                    </a:lnTo>
                  </a:path>
                </a:pathLst>
              </a:custGeom>
              <a:ln w="7201" cap="rnd">
                <a:solidFill>
                  <a:srgbClr val="263238"/>
                </a:solidFill>
                <a:prstDash val="solid"/>
                <a:round/>
              </a:ln>
            </p:spPr>
            <p:txBody>
              <a:bodyPr rtlCol="0" anchor="ctr"/>
              <a:lstStyle/>
              <a:p>
                <a:endParaRPr lang="zh-CN" altLang="en-US"/>
              </a:p>
            </p:txBody>
          </p:sp>
          <p:sp>
            <p:nvSpPr>
              <p:cNvPr id="1772" name="任意多边形: 形状 1771">
                <a:extLst>
                  <a:ext uri="{FF2B5EF4-FFF2-40B4-BE49-F238E27FC236}">
                    <a16:creationId xmlns:a16="http://schemas.microsoft.com/office/drawing/2014/main" id="{F34093A9-3BB2-11FF-E63C-AEAEEB2EECCF}"/>
                  </a:ext>
                </a:extLst>
              </p:cNvPr>
              <p:cNvSpPr/>
              <p:nvPr/>
            </p:nvSpPr>
            <p:spPr>
              <a:xfrm>
                <a:off x="6915075" y="2288615"/>
                <a:ext cx="303601" cy="119461"/>
              </a:xfrm>
              <a:custGeom>
                <a:avLst/>
                <a:gdLst>
                  <a:gd name="connsiteX0" fmla="*/ 0 w 303601"/>
                  <a:gd name="connsiteY0" fmla="*/ 112755 h 119461"/>
                  <a:gd name="connsiteX1" fmla="*/ 195529 w 303601"/>
                  <a:gd name="connsiteY1" fmla="*/ 6506 h 119461"/>
                  <a:gd name="connsiteX2" fmla="*/ 303602 w 303601"/>
                  <a:gd name="connsiteY2" fmla="*/ 119461 h 119461"/>
                </a:gdLst>
                <a:ahLst/>
                <a:cxnLst>
                  <a:cxn ang="0">
                    <a:pos x="connsiteX0" y="connsiteY0"/>
                  </a:cxn>
                  <a:cxn ang="0">
                    <a:pos x="connsiteX1" y="connsiteY1"/>
                  </a:cxn>
                  <a:cxn ang="0">
                    <a:pos x="connsiteX2" y="connsiteY2"/>
                  </a:cxn>
                </a:cxnLst>
                <a:rect l="l" t="t" r="r" b="b"/>
                <a:pathLst>
                  <a:path w="303601" h="119461">
                    <a:moveTo>
                      <a:pt x="0" y="112755"/>
                    </a:moveTo>
                    <a:cubicBezTo>
                      <a:pt x="24654" y="29421"/>
                      <a:pt x="112195" y="-18148"/>
                      <a:pt x="195529" y="6506"/>
                    </a:cubicBezTo>
                    <a:cubicBezTo>
                      <a:pt x="249031" y="22335"/>
                      <a:pt x="290151" y="65312"/>
                      <a:pt x="303602" y="119461"/>
                    </a:cubicBezTo>
                  </a:path>
                </a:pathLst>
              </a:custGeom>
              <a:noFill/>
              <a:ln w="7201" cap="rnd">
                <a:solidFill>
                  <a:srgbClr val="263238"/>
                </a:solidFill>
                <a:prstDash val="solid"/>
                <a:round/>
              </a:ln>
            </p:spPr>
            <p:txBody>
              <a:bodyPr rtlCol="0" anchor="ctr"/>
              <a:lstStyle/>
              <a:p>
                <a:endParaRPr lang="zh-CN" altLang="en-US"/>
              </a:p>
            </p:txBody>
          </p:sp>
          <p:sp>
            <p:nvSpPr>
              <p:cNvPr id="1773" name="任意多边形: 形状 1772">
                <a:extLst>
                  <a:ext uri="{FF2B5EF4-FFF2-40B4-BE49-F238E27FC236}">
                    <a16:creationId xmlns:a16="http://schemas.microsoft.com/office/drawing/2014/main" id="{0B58B170-7683-8462-3437-F6469868FF8B}"/>
                  </a:ext>
                </a:extLst>
              </p:cNvPr>
              <p:cNvSpPr/>
              <p:nvPr/>
            </p:nvSpPr>
            <p:spPr>
              <a:xfrm>
                <a:off x="6908513" y="2445864"/>
                <a:ext cx="139397" cy="156271"/>
              </a:xfrm>
              <a:custGeom>
                <a:avLst/>
                <a:gdLst>
                  <a:gd name="connsiteX0" fmla="*/ 139397 w 139397"/>
                  <a:gd name="connsiteY0" fmla="*/ 156272 h 156271"/>
                  <a:gd name="connsiteX1" fmla="*/ 0 w 139397"/>
                  <a:gd name="connsiteY1" fmla="*/ 0 h 156271"/>
                </a:gdLst>
                <a:ahLst/>
                <a:cxnLst>
                  <a:cxn ang="0">
                    <a:pos x="connsiteX0" y="connsiteY0"/>
                  </a:cxn>
                  <a:cxn ang="0">
                    <a:pos x="connsiteX1" y="connsiteY1"/>
                  </a:cxn>
                </a:cxnLst>
                <a:rect l="l" t="t" r="r" b="b"/>
                <a:pathLst>
                  <a:path w="139397" h="156271">
                    <a:moveTo>
                      <a:pt x="139397" y="156272"/>
                    </a:moveTo>
                    <a:cubicBezTo>
                      <a:pt x="59967" y="147181"/>
                      <a:pt x="-6" y="79949"/>
                      <a:pt x="0" y="0"/>
                    </a:cubicBezTo>
                  </a:path>
                </a:pathLst>
              </a:custGeom>
              <a:noFill/>
              <a:ln w="7201" cap="rnd">
                <a:solidFill>
                  <a:srgbClr val="263238"/>
                </a:solidFill>
                <a:prstDash val="solid"/>
                <a:round/>
              </a:ln>
            </p:spPr>
            <p:txBody>
              <a:bodyPr rtlCol="0" anchor="ctr"/>
              <a:lstStyle/>
              <a:p>
                <a:endParaRPr lang="zh-CN" altLang="en-US"/>
              </a:p>
            </p:txBody>
          </p:sp>
          <p:sp>
            <p:nvSpPr>
              <p:cNvPr id="1774" name="任意多边形: 形状 1773">
                <a:extLst>
                  <a:ext uri="{FF2B5EF4-FFF2-40B4-BE49-F238E27FC236}">
                    <a16:creationId xmlns:a16="http://schemas.microsoft.com/office/drawing/2014/main" id="{61342C96-15FE-D5DE-D455-A03641BC0893}"/>
                  </a:ext>
                </a:extLst>
              </p:cNvPr>
              <p:cNvSpPr/>
              <p:nvPr/>
            </p:nvSpPr>
            <p:spPr>
              <a:xfrm>
                <a:off x="7066010" y="2445864"/>
                <a:ext cx="157209" cy="157281"/>
              </a:xfrm>
              <a:custGeom>
                <a:avLst/>
                <a:gdLst>
                  <a:gd name="connsiteX0" fmla="*/ 157209 w 157209"/>
                  <a:gd name="connsiteY0" fmla="*/ 0 h 157281"/>
                  <a:gd name="connsiteX1" fmla="*/ 0 w 157209"/>
                  <a:gd name="connsiteY1" fmla="*/ 157281 h 157281"/>
                </a:gdLst>
                <a:ahLst/>
                <a:cxnLst>
                  <a:cxn ang="0">
                    <a:pos x="connsiteX0" y="connsiteY0"/>
                  </a:cxn>
                  <a:cxn ang="0">
                    <a:pos x="connsiteX1" y="connsiteY1"/>
                  </a:cxn>
                </a:cxnLst>
                <a:rect l="l" t="t" r="r" b="b"/>
                <a:pathLst>
                  <a:path w="157209" h="157281">
                    <a:moveTo>
                      <a:pt x="157209" y="0"/>
                    </a:moveTo>
                    <a:cubicBezTo>
                      <a:pt x="157209" y="86836"/>
                      <a:pt x="86836" y="157242"/>
                      <a:pt x="0" y="157281"/>
                    </a:cubicBezTo>
                  </a:path>
                </a:pathLst>
              </a:custGeom>
              <a:noFill/>
              <a:ln w="7201" cap="rnd">
                <a:solidFill>
                  <a:srgbClr val="263238"/>
                </a:solidFill>
                <a:prstDash val="solid"/>
                <a:round/>
              </a:ln>
            </p:spPr>
            <p:txBody>
              <a:bodyPr rtlCol="0" anchor="ctr"/>
              <a:lstStyle/>
              <a:p>
                <a:endParaRPr lang="zh-CN" altLang="en-US"/>
              </a:p>
            </p:txBody>
          </p:sp>
          <p:sp>
            <p:nvSpPr>
              <p:cNvPr id="1775" name="任意多边形: 形状 1774">
                <a:extLst>
                  <a:ext uri="{FF2B5EF4-FFF2-40B4-BE49-F238E27FC236}">
                    <a16:creationId xmlns:a16="http://schemas.microsoft.com/office/drawing/2014/main" id="{E5504B19-154B-9755-6348-E97F86A2B95C}"/>
                  </a:ext>
                </a:extLst>
              </p:cNvPr>
              <p:cNvSpPr/>
              <p:nvPr/>
            </p:nvSpPr>
            <p:spPr>
              <a:xfrm>
                <a:off x="6811855" y="2343129"/>
                <a:ext cx="508243" cy="205467"/>
              </a:xfrm>
              <a:custGeom>
                <a:avLst/>
                <a:gdLst>
                  <a:gd name="connsiteX0" fmla="*/ 420306 w 508243"/>
                  <a:gd name="connsiteY0" fmla="*/ 3001 h 205467"/>
                  <a:gd name="connsiteX1" fmla="*/ 507565 w 508243"/>
                  <a:gd name="connsiteY1" fmla="*/ 14827 h 205467"/>
                  <a:gd name="connsiteX2" fmla="*/ 272544 w 508243"/>
                  <a:gd name="connsiteY2" fmla="*/ 155811 h 205467"/>
                  <a:gd name="connsiteX3" fmla="*/ 673 w 508243"/>
                  <a:gd name="connsiteY3" fmla="*/ 190642 h 205467"/>
                  <a:gd name="connsiteX4" fmla="*/ 70984 w 508243"/>
                  <a:gd name="connsiteY4" fmla="*/ 122061 h 205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243" h="205467">
                    <a:moveTo>
                      <a:pt x="420306" y="3001"/>
                    </a:moveTo>
                    <a:cubicBezTo>
                      <a:pt x="469488" y="-3273"/>
                      <a:pt x="502445" y="116"/>
                      <a:pt x="507565" y="14827"/>
                    </a:cubicBezTo>
                    <a:cubicBezTo>
                      <a:pt x="517733" y="44106"/>
                      <a:pt x="412518" y="107206"/>
                      <a:pt x="272544" y="155811"/>
                    </a:cubicBezTo>
                    <a:cubicBezTo>
                      <a:pt x="132570" y="204416"/>
                      <a:pt x="10913" y="219993"/>
                      <a:pt x="673" y="190642"/>
                    </a:cubicBezTo>
                    <a:cubicBezTo>
                      <a:pt x="-4736" y="174993"/>
                      <a:pt x="22812" y="149681"/>
                      <a:pt x="70984" y="122061"/>
                    </a:cubicBezTo>
                  </a:path>
                </a:pathLst>
              </a:custGeom>
              <a:noFill/>
              <a:ln w="7201" cap="rnd">
                <a:solidFill>
                  <a:srgbClr val="263238"/>
                </a:solidFill>
                <a:prstDash val="solid"/>
                <a:round/>
              </a:ln>
            </p:spPr>
            <p:txBody>
              <a:bodyPr rtlCol="0" anchor="ctr"/>
              <a:lstStyle/>
              <a:p>
                <a:endParaRPr lang="zh-CN" altLang="en-US"/>
              </a:p>
            </p:txBody>
          </p:sp>
          <p:sp>
            <p:nvSpPr>
              <p:cNvPr id="1776" name="任意多边形: 形状 1775">
                <a:extLst>
                  <a:ext uri="{FF2B5EF4-FFF2-40B4-BE49-F238E27FC236}">
                    <a16:creationId xmlns:a16="http://schemas.microsoft.com/office/drawing/2014/main" id="{BE48D886-71BD-150A-88A3-F941E874E3BD}"/>
                  </a:ext>
                </a:extLst>
              </p:cNvPr>
              <p:cNvSpPr/>
              <p:nvPr/>
            </p:nvSpPr>
            <p:spPr>
              <a:xfrm>
                <a:off x="6336501" y="2238391"/>
                <a:ext cx="97498" cy="92739"/>
              </a:xfrm>
              <a:custGeom>
                <a:avLst/>
                <a:gdLst>
                  <a:gd name="connsiteX0" fmla="*/ 48749 w 97498"/>
                  <a:gd name="connsiteY0" fmla="*/ 0 h 92739"/>
                  <a:gd name="connsiteX1" fmla="*/ 63821 w 97498"/>
                  <a:gd name="connsiteY1" fmla="*/ 30504 h 92739"/>
                  <a:gd name="connsiteX2" fmla="*/ 97499 w 97498"/>
                  <a:gd name="connsiteY2" fmla="*/ 35408 h 92739"/>
                  <a:gd name="connsiteX3" fmla="*/ 73124 w 97498"/>
                  <a:gd name="connsiteY3" fmla="*/ 59206 h 92739"/>
                  <a:gd name="connsiteX4" fmla="*/ 78893 w 97498"/>
                  <a:gd name="connsiteY4" fmla="*/ 92739 h 92739"/>
                  <a:gd name="connsiteX5" fmla="*/ 48749 w 97498"/>
                  <a:gd name="connsiteY5" fmla="*/ 76874 h 92739"/>
                  <a:gd name="connsiteX6" fmla="*/ 18605 w 97498"/>
                  <a:gd name="connsiteY6" fmla="*/ 92739 h 92739"/>
                  <a:gd name="connsiteX7" fmla="*/ 24375 w 97498"/>
                  <a:gd name="connsiteY7" fmla="*/ 59206 h 92739"/>
                  <a:gd name="connsiteX8" fmla="*/ 0 w 97498"/>
                  <a:gd name="connsiteY8" fmla="*/ 35408 h 92739"/>
                  <a:gd name="connsiteX9" fmla="*/ 33677 w 97498"/>
                  <a:gd name="connsiteY9" fmla="*/ 30504 h 92739"/>
                  <a:gd name="connsiteX10" fmla="*/ 48749 w 97498"/>
                  <a:gd name="connsiteY10" fmla="*/ 0 h 92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498" h="92739">
                    <a:moveTo>
                      <a:pt x="48749" y="0"/>
                    </a:moveTo>
                    <a:lnTo>
                      <a:pt x="63821" y="30504"/>
                    </a:lnTo>
                    <a:lnTo>
                      <a:pt x="97499" y="35408"/>
                    </a:lnTo>
                    <a:lnTo>
                      <a:pt x="73124" y="59206"/>
                    </a:lnTo>
                    <a:lnTo>
                      <a:pt x="78893" y="92739"/>
                    </a:lnTo>
                    <a:lnTo>
                      <a:pt x="48749" y="76874"/>
                    </a:lnTo>
                    <a:lnTo>
                      <a:pt x="18605" y="92739"/>
                    </a:lnTo>
                    <a:lnTo>
                      <a:pt x="24375" y="59206"/>
                    </a:lnTo>
                    <a:lnTo>
                      <a:pt x="0" y="35408"/>
                    </a:lnTo>
                    <a:lnTo>
                      <a:pt x="33677" y="30504"/>
                    </a:lnTo>
                    <a:lnTo>
                      <a:pt x="48749" y="0"/>
                    </a:lnTo>
                    <a:close/>
                  </a:path>
                </a:pathLst>
              </a:custGeom>
              <a:noFill/>
              <a:ln w="7201" cap="rnd">
                <a:solidFill>
                  <a:srgbClr val="263238"/>
                </a:solidFill>
                <a:prstDash val="solid"/>
                <a:round/>
              </a:ln>
            </p:spPr>
            <p:txBody>
              <a:bodyPr rtlCol="0" anchor="ctr"/>
              <a:lstStyle/>
              <a:p>
                <a:endParaRPr lang="zh-CN" altLang="en-US"/>
              </a:p>
            </p:txBody>
          </p:sp>
          <p:sp>
            <p:nvSpPr>
              <p:cNvPr id="1777" name="任意多边形: 形状 1776">
                <a:extLst>
                  <a:ext uri="{FF2B5EF4-FFF2-40B4-BE49-F238E27FC236}">
                    <a16:creationId xmlns:a16="http://schemas.microsoft.com/office/drawing/2014/main" id="{709C55EE-A8CA-2AF8-5D93-2E8E67933F42}"/>
                  </a:ext>
                </a:extLst>
              </p:cNvPr>
              <p:cNvSpPr/>
              <p:nvPr/>
            </p:nvSpPr>
            <p:spPr>
              <a:xfrm>
                <a:off x="5115886" y="2054805"/>
                <a:ext cx="204667" cy="204643"/>
              </a:xfrm>
              <a:custGeom>
                <a:avLst/>
                <a:gdLst>
                  <a:gd name="connsiteX0" fmla="*/ 204668 w 204667"/>
                  <a:gd name="connsiteY0" fmla="*/ 102313 h 204643"/>
                  <a:gd name="connsiteX1" fmla="*/ 102410 w 204667"/>
                  <a:gd name="connsiteY1" fmla="*/ 204643 h 204643"/>
                  <a:gd name="connsiteX2" fmla="*/ 92674 w 204667"/>
                  <a:gd name="connsiteY2" fmla="*/ 204210 h 204643"/>
                  <a:gd name="connsiteX3" fmla="*/ 464 w 204667"/>
                  <a:gd name="connsiteY3" fmla="*/ 92674 h 204643"/>
                  <a:gd name="connsiteX4" fmla="*/ 112001 w 204667"/>
                  <a:gd name="connsiteY4" fmla="*/ 464 h 204643"/>
                  <a:gd name="connsiteX5" fmla="*/ 204668 w 204667"/>
                  <a:gd name="connsiteY5" fmla="*/ 102313 h 204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667" h="204643">
                    <a:moveTo>
                      <a:pt x="204668" y="102313"/>
                    </a:moveTo>
                    <a:cubicBezTo>
                      <a:pt x="204628" y="158784"/>
                      <a:pt x="158880" y="204564"/>
                      <a:pt x="102410" y="204643"/>
                    </a:cubicBezTo>
                    <a:cubicBezTo>
                      <a:pt x="99092" y="204643"/>
                      <a:pt x="95847" y="204499"/>
                      <a:pt x="92674" y="204210"/>
                    </a:cubicBezTo>
                    <a:cubicBezTo>
                      <a:pt x="36411" y="198874"/>
                      <a:pt x="-4873" y="148937"/>
                      <a:pt x="464" y="92674"/>
                    </a:cubicBezTo>
                    <a:cubicBezTo>
                      <a:pt x="5801" y="36411"/>
                      <a:pt x="55738" y="-4873"/>
                      <a:pt x="112001" y="464"/>
                    </a:cubicBezTo>
                    <a:cubicBezTo>
                      <a:pt x="164527" y="5447"/>
                      <a:pt x="204655" y="49550"/>
                      <a:pt x="204668" y="102313"/>
                    </a:cubicBezTo>
                    <a:close/>
                  </a:path>
                </a:pathLst>
              </a:custGeom>
              <a:noFill/>
              <a:ln w="7201" cap="rnd">
                <a:solidFill>
                  <a:srgbClr val="263238"/>
                </a:solidFill>
                <a:prstDash val="solid"/>
                <a:round/>
              </a:ln>
            </p:spPr>
            <p:txBody>
              <a:bodyPr rtlCol="0" anchor="ctr"/>
              <a:lstStyle/>
              <a:p>
                <a:endParaRPr lang="zh-CN" altLang="en-US"/>
              </a:p>
            </p:txBody>
          </p:sp>
          <p:sp>
            <p:nvSpPr>
              <p:cNvPr id="1778" name="任意多边形: 形状 1777">
                <a:extLst>
                  <a:ext uri="{FF2B5EF4-FFF2-40B4-BE49-F238E27FC236}">
                    <a16:creationId xmlns:a16="http://schemas.microsoft.com/office/drawing/2014/main" id="{7265EB16-D319-2826-40A5-C67F841B2F5B}"/>
                  </a:ext>
                </a:extLst>
              </p:cNvPr>
              <p:cNvSpPr/>
              <p:nvPr/>
            </p:nvSpPr>
            <p:spPr>
              <a:xfrm>
                <a:off x="5272453" y="2159786"/>
                <a:ext cx="31730" cy="31730"/>
              </a:xfrm>
              <a:custGeom>
                <a:avLst/>
                <a:gdLst>
                  <a:gd name="connsiteX0" fmla="*/ 31730 w 31730"/>
                  <a:gd name="connsiteY0" fmla="*/ 15793 h 31730"/>
                  <a:gd name="connsiteX1" fmla="*/ 15937 w 31730"/>
                  <a:gd name="connsiteY1" fmla="*/ 31730 h 31730"/>
                  <a:gd name="connsiteX2" fmla="*/ 0 w 31730"/>
                  <a:gd name="connsiteY2" fmla="*/ 15937 h 31730"/>
                  <a:gd name="connsiteX3" fmla="*/ 15793 w 31730"/>
                  <a:gd name="connsiteY3" fmla="*/ 0 h 31730"/>
                  <a:gd name="connsiteX4" fmla="*/ 15865 w 31730"/>
                  <a:gd name="connsiteY4" fmla="*/ 0 h 31730"/>
                  <a:gd name="connsiteX5" fmla="*/ 31730 w 31730"/>
                  <a:gd name="connsiteY5" fmla="*/ 15793 h 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30" h="31730">
                    <a:moveTo>
                      <a:pt x="31730" y="15793"/>
                    </a:moveTo>
                    <a:cubicBezTo>
                      <a:pt x="31770" y="24555"/>
                      <a:pt x="24699" y="31690"/>
                      <a:pt x="15937" y="31730"/>
                    </a:cubicBezTo>
                    <a:cubicBezTo>
                      <a:pt x="7175" y="31770"/>
                      <a:pt x="40" y="24699"/>
                      <a:pt x="0" y="15937"/>
                    </a:cubicBezTo>
                    <a:cubicBezTo>
                      <a:pt x="-40" y="7175"/>
                      <a:pt x="7031" y="40"/>
                      <a:pt x="15793" y="0"/>
                    </a:cubicBezTo>
                    <a:cubicBezTo>
                      <a:pt x="15817" y="0"/>
                      <a:pt x="15841" y="0"/>
                      <a:pt x="15865" y="0"/>
                    </a:cubicBezTo>
                    <a:cubicBezTo>
                      <a:pt x="24599" y="0"/>
                      <a:pt x="31690" y="7059"/>
                      <a:pt x="31730" y="15793"/>
                    </a:cubicBezTo>
                    <a:close/>
                  </a:path>
                </a:pathLst>
              </a:custGeom>
              <a:noFill/>
              <a:ln w="7201" cap="rnd">
                <a:solidFill>
                  <a:srgbClr val="263238"/>
                </a:solidFill>
                <a:prstDash val="solid"/>
                <a:round/>
              </a:ln>
            </p:spPr>
            <p:txBody>
              <a:bodyPr rtlCol="0" anchor="ctr"/>
              <a:lstStyle/>
              <a:p>
                <a:endParaRPr lang="zh-CN" altLang="en-US"/>
              </a:p>
            </p:txBody>
          </p:sp>
          <p:sp>
            <p:nvSpPr>
              <p:cNvPr id="1779" name="任意多边形: 形状 1778">
                <a:extLst>
                  <a:ext uri="{FF2B5EF4-FFF2-40B4-BE49-F238E27FC236}">
                    <a16:creationId xmlns:a16="http://schemas.microsoft.com/office/drawing/2014/main" id="{7D9805DA-11FA-7146-C475-7426148A1A2F}"/>
                  </a:ext>
                </a:extLst>
              </p:cNvPr>
              <p:cNvSpPr/>
              <p:nvPr/>
            </p:nvSpPr>
            <p:spPr>
              <a:xfrm>
                <a:off x="5122455" y="2190072"/>
                <a:ext cx="39302" cy="45434"/>
              </a:xfrm>
              <a:custGeom>
                <a:avLst/>
                <a:gdLst>
                  <a:gd name="connsiteX0" fmla="*/ 39302 w 39302"/>
                  <a:gd name="connsiteY0" fmla="*/ 25747 h 45434"/>
                  <a:gd name="connsiteX1" fmla="*/ 30072 w 39302"/>
                  <a:gd name="connsiteY1" fmla="*/ 45435 h 45434"/>
                  <a:gd name="connsiteX2" fmla="*/ 0 w 39302"/>
                  <a:gd name="connsiteY2" fmla="*/ 3680 h 45434"/>
                  <a:gd name="connsiteX3" fmla="*/ 13197 w 39302"/>
                  <a:gd name="connsiteY3" fmla="*/ 3 h 45434"/>
                  <a:gd name="connsiteX4" fmla="*/ 39300 w 39302"/>
                  <a:gd name="connsiteY4" fmla="*/ 25384 h 45434"/>
                  <a:gd name="connsiteX5" fmla="*/ 39302 w 39302"/>
                  <a:gd name="connsiteY5" fmla="*/ 25747 h 4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02" h="45434">
                    <a:moveTo>
                      <a:pt x="39302" y="25747"/>
                    </a:moveTo>
                    <a:cubicBezTo>
                      <a:pt x="39314" y="33358"/>
                      <a:pt x="35929" y="40576"/>
                      <a:pt x="30072" y="45435"/>
                    </a:cubicBezTo>
                    <a:cubicBezTo>
                      <a:pt x="16624" y="34334"/>
                      <a:pt x="6267" y="19953"/>
                      <a:pt x="0" y="3680"/>
                    </a:cubicBezTo>
                    <a:cubicBezTo>
                      <a:pt x="3968" y="1244"/>
                      <a:pt x="8540" y="-31"/>
                      <a:pt x="13197" y="3"/>
                    </a:cubicBezTo>
                    <a:cubicBezTo>
                      <a:pt x="27414" y="-197"/>
                      <a:pt x="39101" y="11167"/>
                      <a:pt x="39300" y="25384"/>
                    </a:cubicBezTo>
                    <a:cubicBezTo>
                      <a:pt x="39302" y="25505"/>
                      <a:pt x="39302" y="25626"/>
                      <a:pt x="39302" y="25747"/>
                    </a:cubicBezTo>
                    <a:close/>
                  </a:path>
                </a:pathLst>
              </a:custGeom>
              <a:noFill/>
              <a:ln w="7201" cap="rnd">
                <a:solidFill>
                  <a:srgbClr val="263238"/>
                </a:solidFill>
                <a:prstDash val="solid"/>
                <a:round/>
              </a:ln>
            </p:spPr>
            <p:txBody>
              <a:bodyPr rtlCol="0" anchor="ctr"/>
              <a:lstStyle/>
              <a:p>
                <a:endParaRPr lang="zh-CN" altLang="en-US"/>
              </a:p>
            </p:txBody>
          </p:sp>
          <p:sp>
            <p:nvSpPr>
              <p:cNvPr id="1780" name="任意多边形: 形状 1779">
                <a:extLst>
                  <a:ext uri="{FF2B5EF4-FFF2-40B4-BE49-F238E27FC236}">
                    <a16:creationId xmlns:a16="http://schemas.microsoft.com/office/drawing/2014/main" id="{9ABD511C-165F-7700-C4CF-A1091926082C}"/>
                  </a:ext>
                </a:extLst>
              </p:cNvPr>
              <p:cNvSpPr/>
              <p:nvPr/>
            </p:nvSpPr>
            <p:spPr>
              <a:xfrm>
                <a:off x="5207694" y="2208339"/>
                <a:ext cx="80623" cy="51397"/>
              </a:xfrm>
              <a:custGeom>
                <a:avLst/>
                <a:gdLst>
                  <a:gd name="connsiteX0" fmla="*/ 80624 w 80623"/>
                  <a:gd name="connsiteY0" fmla="*/ 23561 h 51397"/>
                  <a:gd name="connsiteX1" fmla="*/ 10601 w 80623"/>
                  <a:gd name="connsiteY1" fmla="*/ 51397 h 51397"/>
                  <a:gd name="connsiteX2" fmla="*/ 865 w 80623"/>
                  <a:gd name="connsiteY2" fmla="*/ 50965 h 51397"/>
                  <a:gd name="connsiteX3" fmla="*/ 0 w 80623"/>
                  <a:gd name="connsiteY3" fmla="*/ 42527 h 51397"/>
                  <a:gd name="connsiteX4" fmla="*/ 42568 w 80623"/>
                  <a:gd name="connsiteY4" fmla="*/ 0 h 51397"/>
                  <a:gd name="connsiteX5" fmla="*/ 80624 w 80623"/>
                  <a:gd name="connsiteY5" fmla="*/ 23561 h 5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623" h="51397">
                    <a:moveTo>
                      <a:pt x="80624" y="23561"/>
                    </a:moveTo>
                    <a:cubicBezTo>
                      <a:pt x="61713" y="41472"/>
                      <a:pt x="36647" y="51436"/>
                      <a:pt x="10601" y="51397"/>
                    </a:cubicBezTo>
                    <a:cubicBezTo>
                      <a:pt x="7284" y="51397"/>
                      <a:pt x="4038" y="51253"/>
                      <a:pt x="865" y="50965"/>
                    </a:cubicBezTo>
                    <a:cubicBezTo>
                      <a:pt x="285" y="48190"/>
                      <a:pt x="-5" y="45362"/>
                      <a:pt x="0" y="42527"/>
                    </a:cubicBezTo>
                    <a:cubicBezTo>
                      <a:pt x="11" y="19029"/>
                      <a:pt x="19069" y="-11"/>
                      <a:pt x="42568" y="0"/>
                    </a:cubicBezTo>
                    <a:cubicBezTo>
                      <a:pt x="58693" y="8"/>
                      <a:pt x="73428" y="9131"/>
                      <a:pt x="80624" y="23561"/>
                    </a:cubicBezTo>
                    <a:close/>
                  </a:path>
                </a:pathLst>
              </a:custGeom>
              <a:noFill/>
              <a:ln w="7201" cap="rnd">
                <a:solidFill>
                  <a:srgbClr val="263238"/>
                </a:solidFill>
                <a:prstDash val="solid"/>
                <a:round/>
              </a:ln>
            </p:spPr>
            <p:txBody>
              <a:bodyPr rtlCol="0" anchor="ctr"/>
              <a:lstStyle/>
              <a:p>
                <a:endParaRPr lang="zh-CN" altLang="en-US"/>
              </a:p>
            </p:txBody>
          </p:sp>
          <p:sp>
            <p:nvSpPr>
              <p:cNvPr id="1781" name="任意多边形: 形状 1780">
                <a:extLst>
                  <a:ext uri="{FF2B5EF4-FFF2-40B4-BE49-F238E27FC236}">
                    <a16:creationId xmlns:a16="http://schemas.microsoft.com/office/drawing/2014/main" id="{D1042364-4E5E-7FBF-F0CB-1106C3B66473}"/>
                  </a:ext>
                </a:extLst>
              </p:cNvPr>
              <p:cNvSpPr/>
              <p:nvPr/>
            </p:nvSpPr>
            <p:spPr>
              <a:xfrm>
                <a:off x="5169978" y="2069499"/>
                <a:ext cx="47018" cy="47018"/>
              </a:xfrm>
              <a:custGeom>
                <a:avLst/>
                <a:gdLst>
                  <a:gd name="connsiteX0" fmla="*/ 47019 w 47018"/>
                  <a:gd name="connsiteY0" fmla="*/ 23509 h 47018"/>
                  <a:gd name="connsiteX1" fmla="*/ 23509 w 47018"/>
                  <a:gd name="connsiteY1" fmla="*/ 47019 h 47018"/>
                  <a:gd name="connsiteX2" fmla="*/ 0 w 47018"/>
                  <a:gd name="connsiteY2" fmla="*/ 23509 h 47018"/>
                  <a:gd name="connsiteX3" fmla="*/ 23509 w 47018"/>
                  <a:gd name="connsiteY3" fmla="*/ 0 h 47018"/>
                  <a:gd name="connsiteX4" fmla="*/ 47019 w 47018"/>
                  <a:gd name="connsiteY4" fmla="*/ 23509 h 47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18" h="47018">
                    <a:moveTo>
                      <a:pt x="47019" y="23509"/>
                    </a:moveTo>
                    <a:cubicBezTo>
                      <a:pt x="47019" y="36493"/>
                      <a:pt x="36493" y="47019"/>
                      <a:pt x="23509" y="47019"/>
                    </a:cubicBezTo>
                    <a:cubicBezTo>
                      <a:pt x="10525" y="47019"/>
                      <a:pt x="0" y="36493"/>
                      <a:pt x="0" y="23509"/>
                    </a:cubicBezTo>
                    <a:cubicBezTo>
                      <a:pt x="0" y="10525"/>
                      <a:pt x="10525" y="0"/>
                      <a:pt x="23509" y="0"/>
                    </a:cubicBezTo>
                    <a:cubicBezTo>
                      <a:pt x="36493" y="0"/>
                      <a:pt x="47019" y="10525"/>
                      <a:pt x="47019" y="23509"/>
                    </a:cubicBezTo>
                    <a:close/>
                  </a:path>
                </a:pathLst>
              </a:custGeom>
              <a:noFill/>
              <a:ln w="7201" cap="rnd">
                <a:solidFill>
                  <a:srgbClr val="263238"/>
                </a:solidFill>
                <a:prstDash val="solid"/>
                <a:round/>
              </a:ln>
            </p:spPr>
            <p:txBody>
              <a:bodyPr rtlCol="0" anchor="ctr"/>
              <a:lstStyle/>
              <a:p>
                <a:endParaRPr lang="zh-CN" altLang="en-US"/>
              </a:p>
            </p:txBody>
          </p:sp>
          <p:sp>
            <p:nvSpPr>
              <p:cNvPr id="1782" name="任意多边形: 形状 1781">
                <a:extLst>
                  <a:ext uri="{FF2B5EF4-FFF2-40B4-BE49-F238E27FC236}">
                    <a16:creationId xmlns:a16="http://schemas.microsoft.com/office/drawing/2014/main" id="{87A780D4-E18C-4FC1-608B-428CEB413F7A}"/>
                  </a:ext>
                </a:extLst>
              </p:cNvPr>
              <p:cNvSpPr/>
              <p:nvPr/>
            </p:nvSpPr>
            <p:spPr>
              <a:xfrm>
                <a:off x="5193488" y="2148897"/>
                <a:ext cx="21778" cy="21778"/>
              </a:xfrm>
              <a:custGeom>
                <a:avLst/>
                <a:gdLst>
                  <a:gd name="connsiteX0" fmla="*/ 21779 w 21778"/>
                  <a:gd name="connsiteY0" fmla="*/ 10889 h 21778"/>
                  <a:gd name="connsiteX1" fmla="*/ 10889 w 21778"/>
                  <a:gd name="connsiteY1" fmla="*/ 21779 h 21778"/>
                  <a:gd name="connsiteX2" fmla="*/ 0 w 21778"/>
                  <a:gd name="connsiteY2" fmla="*/ 10889 h 21778"/>
                  <a:gd name="connsiteX3" fmla="*/ 10889 w 21778"/>
                  <a:gd name="connsiteY3" fmla="*/ 0 h 21778"/>
                  <a:gd name="connsiteX4" fmla="*/ 21779 w 21778"/>
                  <a:gd name="connsiteY4" fmla="*/ 10889 h 21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78" h="21778">
                    <a:moveTo>
                      <a:pt x="21779" y="10889"/>
                    </a:moveTo>
                    <a:cubicBezTo>
                      <a:pt x="21779" y="16903"/>
                      <a:pt x="16903" y="21779"/>
                      <a:pt x="10889" y="21779"/>
                    </a:cubicBezTo>
                    <a:cubicBezTo>
                      <a:pt x="4875" y="21779"/>
                      <a:pt x="0" y="16903"/>
                      <a:pt x="0" y="10889"/>
                    </a:cubicBezTo>
                    <a:cubicBezTo>
                      <a:pt x="0" y="4875"/>
                      <a:pt x="4875" y="0"/>
                      <a:pt x="10889" y="0"/>
                    </a:cubicBezTo>
                    <a:cubicBezTo>
                      <a:pt x="16903" y="0"/>
                      <a:pt x="21779" y="4875"/>
                      <a:pt x="21779" y="10889"/>
                    </a:cubicBezTo>
                    <a:close/>
                  </a:path>
                </a:pathLst>
              </a:custGeom>
              <a:noFill/>
              <a:ln w="7201" cap="rnd">
                <a:solidFill>
                  <a:srgbClr val="263238"/>
                </a:solidFill>
                <a:prstDash val="solid"/>
                <a:round/>
              </a:ln>
            </p:spPr>
            <p:txBody>
              <a:bodyPr rtlCol="0" anchor="ctr"/>
              <a:lstStyle/>
              <a:p>
                <a:endParaRPr lang="zh-CN" altLang="en-US"/>
              </a:p>
            </p:txBody>
          </p:sp>
          <p:sp>
            <p:nvSpPr>
              <p:cNvPr id="1783" name="任意多边形: 形状 1782">
                <a:extLst>
                  <a:ext uri="{FF2B5EF4-FFF2-40B4-BE49-F238E27FC236}">
                    <a16:creationId xmlns:a16="http://schemas.microsoft.com/office/drawing/2014/main" id="{057C9406-DFA7-692B-F3E2-A53EFB793173}"/>
                  </a:ext>
                </a:extLst>
              </p:cNvPr>
              <p:cNvSpPr/>
              <p:nvPr/>
            </p:nvSpPr>
            <p:spPr>
              <a:xfrm>
                <a:off x="5262446" y="2065028"/>
                <a:ext cx="38852" cy="33751"/>
              </a:xfrm>
              <a:custGeom>
                <a:avLst/>
                <a:gdLst>
                  <a:gd name="connsiteX0" fmla="*/ 38853 w 38852"/>
                  <a:gd name="connsiteY0" fmla="*/ 32379 h 33751"/>
                  <a:gd name="connsiteX1" fmla="*/ 29983 w 38852"/>
                  <a:gd name="connsiteY1" fmla="*/ 33750 h 33751"/>
                  <a:gd name="connsiteX2" fmla="*/ 55 w 38852"/>
                  <a:gd name="connsiteY2" fmla="*/ 3822 h 33751"/>
                  <a:gd name="connsiteX3" fmla="*/ 55 w 38852"/>
                  <a:gd name="connsiteY3" fmla="*/ 3750 h 33751"/>
                  <a:gd name="connsiteX4" fmla="*/ 55 w 38852"/>
                  <a:gd name="connsiteY4" fmla="*/ 0 h 33751"/>
                  <a:gd name="connsiteX5" fmla="*/ 38853 w 38852"/>
                  <a:gd name="connsiteY5" fmla="*/ 32379 h 33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52" h="33751">
                    <a:moveTo>
                      <a:pt x="38853" y="32379"/>
                    </a:moveTo>
                    <a:cubicBezTo>
                      <a:pt x="35991" y="33318"/>
                      <a:pt x="32994" y="33781"/>
                      <a:pt x="29983" y="33750"/>
                    </a:cubicBezTo>
                    <a:cubicBezTo>
                      <a:pt x="13454" y="33750"/>
                      <a:pt x="55" y="20351"/>
                      <a:pt x="55" y="3822"/>
                    </a:cubicBezTo>
                    <a:cubicBezTo>
                      <a:pt x="55" y="3798"/>
                      <a:pt x="55" y="3774"/>
                      <a:pt x="55" y="3750"/>
                    </a:cubicBezTo>
                    <a:cubicBezTo>
                      <a:pt x="-18" y="2501"/>
                      <a:pt x="-18" y="1249"/>
                      <a:pt x="55" y="0"/>
                    </a:cubicBezTo>
                    <a:cubicBezTo>
                      <a:pt x="15501" y="7364"/>
                      <a:pt x="28844" y="18500"/>
                      <a:pt x="38853" y="32379"/>
                    </a:cubicBezTo>
                    <a:close/>
                  </a:path>
                </a:pathLst>
              </a:custGeom>
              <a:noFill/>
              <a:ln w="7201" cap="rnd">
                <a:solidFill>
                  <a:srgbClr val="263238"/>
                </a:solidFill>
                <a:prstDash val="solid"/>
                <a:round/>
              </a:ln>
            </p:spPr>
            <p:txBody>
              <a:bodyPr rtlCol="0" anchor="ctr"/>
              <a:lstStyle/>
              <a:p>
                <a:endParaRPr lang="zh-CN" altLang="en-US"/>
              </a:p>
            </p:txBody>
          </p:sp>
          <p:sp>
            <p:nvSpPr>
              <p:cNvPr id="1784" name="任意多边形: 形状 1783">
                <a:extLst>
                  <a:ext uri="{FF2B5EF4-FFF2-40B4-BE49-F238E27FC236}">
                    <a16:creationId xmlns:a16="http://schemas.microsoft.com/office/drawing/2014/main" id="{6CE9AA85-8909-30B9-DF74-2A929BAC5209}"/>
                  </a:ext>
                </a:extLst>
              </p:cNvPr>
              <p:cNvSpPr/>
              <p:nvPr/>
            </p:nvSpPr>
            <p:spPr>
              <a:xfrm>
                <a:off x="7515788" y="3227800"/>
                <a:ext cx="148627" cy="148555"/>
              </a:xfrm>
              <a:custGeom>
                <a:avLst/>
                <a:gdLst>
                  <a:gd name="connsiteX0" fmla="*/ 136801 w 148627"/>
                  <a:gd name="connsiteY0" fmla="*/ 116753 h 148555"/>
                  <a:gd name="connsiteX1" fmla="*/ 147835 w 148627"/>
                  <a:gd name="connsiteY1" fmla="*/ 91946 h 148555"/>
                  <a:gd name="connsiteX2" fmla="*/ 129950 w 148627"/>
                  <a:gd name="connsiteY2" fmla="*/ 82138 h 148555"/>
                  <a:gd name="connsiteX3" fmla="*/ 130311 w 148627"/>
                  <a:gd name="connsiteY3" fmla="*/ 68941 h 148555"/>
                  <a:gd name="connsiteX4" fmla="*/ 148628 w 148627"/>
                  <a:gd name="connsiteY4" fmla="*/ 59999 h 148555"/>
                  <a:gd name="connsiteX5" fmla="*/ 138892 w 148627"/>
                  <a:gd name="connsiteY5" fmla="*/ 34687 h 148555"/>
                  <a:gd name="connsiteX6" fmla="*/ 119277 w 148627"/>
                  <a:gd name="connsiteY6" fmla="*/ 40312 h 148555"/>
                  <a:gd name="connsiteX7" fmla="*/ 110191 w 148627"/>
                  <a:gd name="connsiteY7" fmla="*/ 30793 h 148555"/>
                  <a:gd name="connsiteX8" fmla="*/ 116897 w 148627"/>
                  <a:gd name="connsiteY8" fmla="*/ 11466 h 148555"/>
                  <a:gd name="connsiteX9" fmla="*/ 92090 w 148627"/>
                  <a:gd name="connsiteY9" fmla="*/ 433 h 148555"/>
                  <a:gd name="connsiteX10" fmla="*/ 82210 w 148627"/>
                  <a:gd name="connsiteY10" fmla="*/ 18317 h 148555"/>
                  <a:gd name="connsiteX11" fmla="*/ 69014 w 148627"/>
                  <a:gd name="connsiteY11" fmla="*/ 18317 h 148555"/>
                  <a:gd name="connsiteX12" fmla="*/ 60143 w 148627"/>
                  <a:gd name="connsiteY12" fmla="*/ 0 h 148555"/>
                  <a:gd name="connsiteX13" fmla="*/ 34759 w 148627"/>
                  <a:gd name="connsiteY13" fmla="*/ 9735 h 148555"/>
                  <a:gd name="connsiteX14" fmla="*/ 40456 w 148627"/>
                  <a:gd name="connsiteY14" fmla="*/ 29278 h 148555"/>
                  <a:gd name="connsiteX15" fmla="*/ 30865 w 148627"/>
                  <a:gd name="connsiteY15" fmla="*/ 38437 h 148555"/>
                  <a:gd name="connsiteX16" fmla="*/ 11610 w 148627"/>
                  <a:gd name="connsiteY16" fmla="*/ 31730 h 148555"/>
                  <a:gd name="connsiteX17" fmla="*/ 865 w 148627"/>
                  <a:gd name="connsiteY17" fmla="*/ 56177 h 148555"/>
                  <a:gd name="connsiteX18" fmla="*/ 18750 w 148627"/>
                  <a:gd name="connsiteY18" fmla="*/ 66057 h 148555"/>
                  <a:gd name="connsiteX19" fmla="*/ 18389 w 148627"/>
                  <a:gd name="connsiteY19" fmla="*/ 79254 h 148555"/>
                  <a:gd name="connsiteX20" fmla="*/ 0 w 148627"/>
                  <a:gd name="connsiteY20" fmla="*/ 88124 h 148555"/>
                  <a:gd name="connsiteX21" fmla="*/ 9735 w 148627"/>
                  <a:gd name="connsiteY21" fmla="*/ 113508 h 148555"/>
                  <a:gd name="connsiteX22" fmla="*/ 29351 w 148627"/>
                  <a:gd name="connsiteY22" fmla="*/ 107811 h 148555"/>
                  <a:gd name="connsiteX23" fmla="*/ 38437 w 148627"/>
                  <a:gd name="connsiteY23" fmla="*/ 117402 h 148555"/>
                  <a:gd name="connsiteX24" fmla="*/ 31802 w 148627"/>
                  <a:gd name="connsiteY24" fmla="*/ 136657 h 148555"/>
                  <a:gd name="connsiteX25" fmla="*/ 56610 w 148627"/>
                  <a:gd name="connsiteY25" fmla="*/ 147690 h 148555"/>
                  <a:gd name="connsiteX26" fmla="*/ 66417 w 148627"/>
                  <a:gd name="connsiteY26" fmla="*/ 129806 h 148555"/>
                  <a:gd name="connsiteX27" fmla="*/ 79614 w 148627"/>
                  <a:gd name="connsiteY27" fmla="*/ 130167 h 148555"/>
                  <a:gd name="connsiteX28" fmla="*/ 88556 w 148627"/>
                  <a:gd name="connsiteY28" fmla="*/ 148556 h 148555"/>
                  <a:gd name="connsiteX29" fmla="*/ 113869 w 148627"/>
                  <a:gd name="connsiteY29" fmla="*/ 138820 h 148555"/>
                  <a:gd name="connsiteX30" fmla="*/ 108244 w 148627"/>
                  <a:gd name="connsiteY30" fmla="*/ 119205 h 148555"/>
                  <a:gd name="connsiteX31" fmla="*/ 117763 w 148627"/>
                  <a:gd name="connsiteY31" fmla="*/ 110119 h 148555"/>
                  <a:gd name="connsiteX32" fmla="*/ 61369 w 148627"/>
                  <a:gd name="connsiteY32" fmla="*/ 102907 h 148555"/>
                  <a:gd name="connsiteX33" fmla="*/ 45381 w 148627"/>
                  <a:gd name="connsiteY33" fmla="*/ 61306 h 148555"/>
                  <a:gd name="connsiteX34" fmla="*/ 86981 w 148627"/>
                  <a:gd name="connsiteY34" fmla="*/ 45318 h 148555"/>
                  <a:gd name="connsiteX35" fmla="*/ 102979 w 148627"/>
                  <a:gd name="connsiteY35" fmla="*/ 86898 h 148555"/>
                  <a:gd name="connsiteX36" fmla="*/ 61369 w 148627"/>
                  <a:gd name="connsiteY36" fmla="*/ 102907 h 148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48627" h="148555">
                    <a:moveTo>
                      <a:pt x="136801" y="116753"/>
                    </a:moveTo>
                    <a:lnTo>
                      <a:pt x="147835" y="91946"/>
                    </a:lnTo>
                    <a:lnTo>
                      <a:pt x="129950" y="82138"/>
                    </a:lnTo>
                    <a:cubicBezTo>
                      <a:pt x="130609" y="77771"/>
                      <a:pt x="130730" y="73339"/>
                      <a:pt x="130311" y="68941"/>
                    </a:cubicBezTo>
                    <a:lnTo>
                      <a:pt x="148628" y="59999"/>
                    </a:lnTo>
                    <a:lnTo>
                      <a:pt x="138892" y="34687"/>
                    </a:lnTo>
                    <a:lnTo>
                      <a:pt x="119277" y="40312"/>
                    </a:lnTo>
                    <a:cubicBezTo>
                      <a:pt x="116648" y="36780"/>
                      <a:pt x="113597" y="33583"/>
                      <a:pt x="110191" y="30793"/>
                    </a:cubicBezTo>
                    <a:lnTo>
                      <a:pt x="116897" y="11466"/>
                    </a:lnTo>
                    <a:lnTo>
                      <a:pt x="92090" y="433"/>
                    </a:lnTo>
                    <a:lnTo>
                      <a:pt x="82210" y="18317"/>
                    </a:lnTo>
                    <a:cubicBezTo>
                      <a:pt x="77828" y="17777"/>
                      <a:pt x="73396" y="17777"/>
                      <a:pt x="69014" y="18317"/>
                    </a:cubicBezTo>
                    <a:lnTo>
                      <a:pt x="60143" y="0"/>
                    </a:lnTo>
                    <a:lnTo>
                      <a:pt x="34759" y="9735"/>
                    </a:lnTo>
                    <a:lnTo>
                      <a:pt x="40456" y="29278"/>
                    </a:lnTo>
                    <a:cubicBezTo>
                      <a:pt x="36917" y="31952"/>
                      <a:pt x="33699" y="35026"/>
                      <a:pt x="30865" y="38437"/>
                    </a:cubicBezTo>
                    <a:lnTo>
                      <a:pt x="11610" y="31730"/>
                    </a:lnTo>
                    <a:lnTo>
                      <a:pt x="865" y="56177"/>
                    </a:lnTo>
                    <a:lnTo>
                      <a:pt x="18750" y="66057"/>
                    </a:lnTo>
                    <a:cubicBezTo>
                      <a:pt x="18090" y="70424"/>
                      <a:pt x="17969" y="74857"/>
                      <a:pt x="18389" y="79254"/>
                    </a:cubicBezTo>
                    <a:lnTo>
                      <a:pt x="0" y="88124"/>
                    </a:lnTo>
                    <a:lnTo>
                      <a:pt x="9735" y="113508"/>
                    </a:lnTo>
                    <a:lnTo>
                      <a:pt x="29351" y="107811"/>
                    </a:lnTo>
                    <a:cubicBezTo>
                      <a:pt x="31998" y="111349"/>
                      <a:pt x="35047" y="114567"/>
                      <a:pt x="38437" y="117402"/>
                    </a:cubicBezTo>
                    <a:lnTo>
                      <a:pt x="31802" y="136657"/>
                    </a:lnTo>
                    <a:lnTo>
                      <a:pt x="56610" y="147690"/>
                    </a:lnTo>
                    <a:lnTo>
                      <a:pt x="66417" y="129806"/>
                    </a:lnTo>
                    <a:cubicBezTo>
                      <a:pt x="70785" y="130465"/>
                      <a:pt x="75217" y="130586"/>
                      <a:pt x="79614" y="130167"/>
                    </a:cubicBezTo>
                    <a:lnTo>
                      <a:pt x="88556" y="148556"/>
                    </a:lnTo>
                    <a:lnTo>
                      <a:pt x="113869" y="138820"/>
                    </a:lnTo>
                    <a:lnTo>
                      <a:pt x="108244" y="119205"/>
                    </a:lnTo>
                    <a:cubicBezTo>
                      <a:pt x="111759" y="116556"/>
                      <a:pt x="114953" y="113507"/>
                      <a:pt x="117763" y="110119"/>
                    </a:cubicBezTo>
                    <a:close/>
                    <a:moveTo>
                      <a:pt x="61369" y="102907"/>
                    </a:moveTo>
                    <a:cubicBezTo>
                      <a:pt x="45467" y="95835"/>
                      <a:pt x="38308" y="77209"/>
                      <a:pt x="45381" y="61306"/>
                    </a:cubicBezTo>
                    <a:cubicBezTo>
                      <a:pt x="52453" y="45403"/>
                      <a:pt x="71079" y="38245"/>
                      <a:pt x="86981" y="45318"/>
                    </a:cubicBezTo>
                    <a:cubicBezTo>
                      <a:pt x="102876" y="52387"/>
                      <a:pt x="110037" y="70998"/>
                      <a:pt x="102979" y="86898"/>
                    </a:cubicBezTo>
                    <a:cubicBezTo>
                      <a:pt x="95885" y="102783"/>
                      <a:pt x="77281" y="109940"/>
                      <a:pt x="61369" y="102907"/>
                    </a:cubicBezTo>
                    <a:close/>
                  </a:path>
                </a:pathLst>
              </a:custGeom>
              <a:noFill/>
              <a:ln w="7201" cap="rnd">
                <a:solidFill>
                  <a:srgbClr val="263238"/>
                </a:solidFill>
                <a:prstDash val="solid"/>
                <a:round/>
              </a:ln>
            </p:spPr>
            <p:txBody>
              <a:bodyPr rtlCol="0" anchor="ctr"/>
              <a:lstStyle/>
              <a:p>
                <a:endParaRPr lang="zh-CN" altLang="en-US"/>
              </a:p>
            </p:txBody>
          </p:sp>
          <p:sp>
            <p:nvSpPr>
              <p:cNvPr id="1785" name="任意多边形: 形状 1784">
                <a:extLst>
                  <a:ext uri="{FF2B5EF4-FFF2-40B4-BE49-F238E27FC236}">
                    <a16:creationId xmlns:a16="http://schemas.microsoft.com/office/drawing/2014/main" id="{84989E0A-4355-365B-CA6A-1494D67A11B6}"/>
                  </a:ext>
                </a:extLst>
              </p:cNvPr>
              <p:cNvSpPr/>
              <p:nvPr/>
            </p:nvSpPr>
            <p:spPr>
              <a:xfrm>
                <a:off x="7334637" y="3312463"/>
                <a:ext cx="202280" cy="202497"/>
              </a:xfrm>
              <a:custGeom>
                <a:avLst/>
                <a:gdLst>
                  <a:gd name="connsiteX0" fmla="*/ 186127 w 202280"/>
                  <a:gd name="connsiteY0" fmla="*/ 159373 h 202497"/>
                  <a:gd name="connsiteX1" fmla="*/ 201127 w 202280"/>
                  <a:gd name="connsiteY1" fmla="*/ 125695 h 202497"/>
                  <a:gd name="connsiteX2" fmla="*/ 176897 w 202280"/>
                  <a:gd name="connsiteY2" fmla="*/ 112282 h 202497"/>
                  <a:gd name="connsiteX3" fmla="*/ 177329 w 202280"/>
                  <a:gd name="connsiteY3" fmla="*/ 94398 h 202497"/>
                  <a:gd name="connsiteX4" fmla="*/ 202281 w 202280"/>
                  <a:gd name="connsiteY4" fmla="*/ 82283 h 202497"/>
                  <a:gd name="connsiteX5" fmla="*/ 189228 w 202280"/>
                  <a:gd name="connsiteY5" fmla="*/ 47884 h 202497"/>
                  <a:gd name="connsiteX6" fmla="*/ 162618 w 202280"/>
                  <a:gd name="connsiteY6" fmla="*/ 55600 h 202497"/>
                  <a:gd name="connsiteX7" fmla="*/ 150286 w 202280"/>
                  <a:gd name="connsiteY7" fmla="*/ 42620 h 202497"/>
                  <a:gd name="connsiteX8" fmla="*/ 159373 w 202280"/>
                  <a:gd name="connsiteY8" fmla="*/ 16370 h 202497"/>
                  <a:gd name="connsiteX9" fmla="*/ 125407 w 202280"/>
                  <a:gd name="connsiteY9" fmla="*/ 1154 h 202497"/>
                  <a:gd name="connsiteX10" fmla="*/ 112066 w 202280"/>
                  <a:gd name="connsiteY10" fmla="*/ 25384 h 202497"/>
                  <a:gd name="connsiteX11" fmla="*/ 94181 w 202280"/>
                  <a:gd name="connsiteY11" fmla="*/ 24879 h 202497"/>
                  <a:gd name="connsiteX12" fmla="*/ 82066 w 202280"/>
                  <a:gd name="connsiteY12" fmla="*/ 0 h 202497"/>
                  <a:gd name="connsiteX13" fmla="*/ 47595 w 202280"/>
                  <a:gd name="connsiteY13" fmla="*/ 13269 h 202497"/>
                  <a:gd name="connsiteX14" fmla="*/ 55312 w 202280"/>
                  <a:gd name="connsiteY14" fmla="*/ 39807 h 202497"/>
                  <a:gd name="connsiteX15" fmla="*/ 42331 w 202280"/>
                  <a:gd name="connsiteY15" fmla="*/ 52211 h 202497"/>
                  <a:gd name="connsiteX16" fmla="*/ 16154 w 202280"/>
                  <a:gd name="connsiteY16" fmla="*/ 43413 h 202497"/>
                  <a:gd name="connsiteX17" fmla="*/ 1154 w 202280"/>
                  <a:gd name="connsiteY17" fmla="*/ 77090 h 202497"/>
                  <a:gd name="connsiteX18" fmla="*/ 25384 w 202280"/>
                  <a:gd name="connsiteY18" fmla="*/ 90504 h 202497"/>
                  <a:gd name="connsiteX19" fmla="*/ 24952 w 202280"/>
                  <a:gd name="connsiteY19" fmla="*/ 108388 h 202497"/>
                  <a:gd name="connsiteX20" fmla="*/ 0 w 202280"/>
                  <a:gd name="connsiteY20" fmla="*/ 120503 h 202497"/>
                  <a:gd name="connsiteX21" fmla="*/ 13269 w 202280"/>
                  <a:gd name="connsiteY21" fmla="*/ 154902 h 202497"/>
                  <a:gd name="connsiteX22" fmla="*/ 39879 w 202280"/>
                  <a:gd name="connsiteY22" fmla="*/ 147258 h 202497"/>
                  <a:gd name="connsiteX23" fmla="*/ 52211 w 202280"/>
                  <a:gd name="connsiteY23" fmla="*/ 160238 h 202497"/>
                  <a:gd name="connsiteX24" fmla="*/ 43124 w 202280"/>
                  <a:gd name="connsiteY24" fmla="*/ 186416 h 202497"/>
                  <a:gd name="connsiteX25" fmla="*/ 76874 w 202280"/>
                  <a:gd name="connsiteY25" fmla="*/ 201415 h 202497"/>
                  <a:gd name="connsiteX26" fmla="*/ 90215 w 202280"/>
                  <a:gd name="connsiteY26" fmla="*/ 177113 h 202497"/>
                  <a:gd name="connsiteX27" fmla="*/ 108099 w 202280"/>
                  <a:gd name="connsiteY27" fmla="*/ 177618 h 202497"/>
                  <a:gd name="connsiteX28" fmla="*/ 120215 w 202280"/>
                  <a:gd name="connsiteY28" fmla="*/ 202497 h 202497"/>
                  <a:gd name="connsiteX29" fmla="*/ 154685 w 202280"/>
                  <a:gd name="connsiteY29" fmla="*/ 189300 h 202497"/>
                  <a:gd name="connsiteX30" fmla="*/ 146969 w 202280"/>
                  <a:gd name="connsiteY30" fmla="*/ 162690 h 202497"/>
                  <a:gd name="connsiteX31" fmla="*/ 159950 w 202280"/>
                  <a:gd name="connsiteY31" fmla="*/ 150358 h 202497"/>
                  <a:gd name="connsiteX32" fmla="*/ 83725 w 202280"/>
                  <a:gd name="connsiteY32" fmla="*/ 140551 h 202497"/>
                  <a:gd name="connsiteX33" fmla="*/ 62034 w 202280"/>
                  <a:gd name="connsiteY33" fmla="*/ 83988 h 202497"/>
                  <a:gd name="connsiteX34" fmla="*/ 118597 w 202280"/>
                  <a:gd name="connsiteY34" fmla="*/ 62297 h 202497"/>
                  <a:gd name="connsiteX35" fmla="*/ 140287 w 202280"/>
                  <a:gd name="connsiteY35" fmla="*/ 118860 h 202497"/>
                  <a:gd name="connsiteX36" fmla="*/ 140262 w 202280"/>
                  <a:gd name="connsiteY36" fmla="*/ 118917 h 202497"/>
                  <a:gd name="connsiteX37" fmla="*/ 83800 w 202280"/>
                  <a:gd name="connsiteY37" fmla="*/ 140585 h 202497"/>
                  <a:gd name="connsiteX38" fmla="*/ 83724 w 202280"/>
                  <a:gd name="connsiteY38" fmla="*/ 140551 h 202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02280" h="202497">
                    <a:moveTo>
                      <a:pt x="186127" y="159373"/>
                    </a:moveTo>
                    <a:lnTo>
                      <a:pt x="201127" y="125695"/>
                    </a:lnTo>
                    <a:lnTo>
                      <a:pt x="176897" y="112282"/>
                    </a:lnTo>
                    <a:cubicBezTo>
                      <a:pt x="177760" y="106360"/>
                      <a:pt x="177905" y="100355"/>
                      <a:pt x="177329" y="94398"/>
                    </a:cubicBezTo>
                    <a:lnTo>
                      <a:pt x="202281" y="82283"/>
                    </a:lnTo>
                    <a:lnTo>
                      <a:pt x="189228" y="47884"/>
                    </a:lnTo>
                    <a:lnTo>
                      <a:pt x="162618" y="55600"/>
                    </a:lnTo>
                    <a:cubicBezTo>
                      <a:pt x="159063" y="50778"/>
                      <a:pt x="154920" y="46417"/>
                      <a:pt x="150286" y="42620"/>
                    </a:cubicBezTo>
                    <a:lnTo>
                      <a:pt x="159373" y="16370"/>
                    </a:lnTo>
                    <a:lnTo>
                      <a:pt x="125407" y="1154"/>
                    </a:lnTo>
                    <a:lnTo>
                      <a:pt x="112066" y="25384"/>
                    </a:lnTo>
                    <a:cubicBezTo>
                      <a:pt x="106143" y="24534"/>
                      <a:pt x="100142" y="24365"/>
                      <a:pt x="94181" y="24879"/>
                    </a:cubicBezTo>
                    <a:lnTo>
                      <a:pt x="82066" y="0"/>
                    </a:lnTo>
                    <a:lnTo>
                      <a:pt x="47595" y="13269"/>
                    </a:lnTo>
                    <a:lnTo>
                      <a:pt x="55312" y="39807"/>
                    </a:lnTo>
                    <a:cubicBezTo>
                      <a:pt x="50522" y="43429"/>
                      <a:pt x="46167" y="47591"/>
                      <a:pt x="42331" y="52211"/>
                    </a:cubicBezTo>
                    <a:lnTo>
                      <a:pt x="16154" y="43413"/>
                    </a:lnTo>
                    <a:lnTo>
                      <a:pt x="1154" y="77090"/>
                    </a:lnTo>
                    <a:lnTo>
                      <a:pt x="25384" y="90504"/>
                    </a:lnTo>
                    <a:cubicBezTo>
                      <a:pt x="24521" y="96426"/>
                      <a:pt x="24375" y="102431"/>
                      <a:pt x="24952" y="108388"/>
                    </a:cubicBezTo>
                    <a:lnTo>
                      <a:pt x="0" y="120503"/>
                    </a:lnTo>
                    <a:lnTo>
                      <a:pt x="13269" y="154902"/>
                    </a:lnTo>
                    <a:lnTo>
                      <a:pt x="39879" y="147258"/>
                    </a:lnTo>
                    <a:cubicBezTo>
                      <a:pt x="43456" y="152062"/>
                      <a:pt x="47596" y="156420"/>
                      <a:pt x="52211" y="160238"/>
                    </a:cubicBezTo>
                    <a:lnTo>
                      <a:pt x="43124" y="186416"/>
                    </a:lnTo>
                    <a:lnTo>
                      <a:pt x="76874" y="201415"/>
                    </a:lnTo>
                    <a:lnTo>
                      <a:pt x="90215" y="177113"/>
                    </a:lnTo>
                    <a:cubicBezTo>
                      <a:pt x="96135" y="177999"/>
                      <a:pt x="102139" y="178169"/>
                      <a:pt x="108099" y="177618"/>
                    </a:cubicBezTo>
                    <a:lnTo>
                      <a:pt x="120215" y="202497"/>
                    </a:lnTo>
                    <a:lnTo>
                      <a:pt x="154685" y="189300"/>
                    </a:lnTo>
                    <a:lnTo>
                      <a:pt x="146969" y="162690"/>
                    </a:lnTo>
                    <a:cubicBezTo>
                      <a:pt x="151757" y="159094"/>
                      <a:pt x="156113" y="154956"/>
                      <a:pt x="159950" y="150358"/>
                    </a:cubicBezTo>
                    <a:close/>
                    <a:moveTo>
                      <a:pt x="83725" y="140551"/>
                    </a:moveTo>
                    <a:cubicBezTo>
                      <a:pt x="62116" y="130921"/>
                      <a:pt x="52404" y="105597"/>
                      <a:pt x="62034" y="83988"/>
                    </a:cubicBezTo>
                    <a:cubicBezTo>
                      <a:pt x="71664" y="62379"/>
                      <a:pt x="96988" y="52668"/>
                      <a:pt x="118597" y="62297"/>
                    </a:cubicBezTo>
                    <a:cubicBezTo>
                      <a:pt x="140206" y="71927"/>
                      <a:pt x="149917" y="97251"/>
                      <a:pt x="140287" y="118860"/>
                    </a:cubicBezTo>
                    <a:cubicBezTo>
                      <a:pt x="140279" y="118879"/>
                      <a:pt x="140271" y="118898"/>
                      <a:pt x="140262" y="118917"/>
                    </a:cubicBezTo>
                    <a:cubicBezTo>
                      <a:pt x="130654" y="140492"/>
                      <a:pt x="105375" y="150193"/>
                      <a:pt x="83800" y="140585"/>
                    </a:cubicBezTo>
                    <a:cubicBezTo>
                      <a:pt x="83775" y="140573"/>
                      <a:pt x="83750" y="140562"/>
                      <a:pt x="83724" y="140551"/>
                    </a:cubicBezTo>
                    <a:close/>
                  </a:path>
                </a:pathLst>
              </a:custGeom>
              <a:noFill/>
              <a:ln w="7201" cap="rnd">
                <a:solidFill>
                  <a:srgbClr val="263238"/>
                </a:solidFill>
                <a:prstDash val="solid"/>
                <a:round/>
              </a:ln>
            </p:spPr>
            <p:txBody>
              <a:bodyPr rtlCol="0" anchor="ctr"/>
              <a:lstStyle/>
              <a:p>
                <a:endParaRPr lang="zh-CN" altLang="en-US"/>
              </a:p>
            </p:txBody>
          </p:sp>
        </p:grpSp>
        <p:grpSp>
          <p:nvGrpSpPr>
            <p:cNvPr id="1786" name="组合 1785">
              <a:extLst>
                <a:ext uri="{FF2B5EF4-FFF2-40B4-BE49-F238E27FC236}">
                  <a16:creationId xmlns:a16="http://schemas.microsoft.com/office/drawing/2014/main" id="{F59AC335-8FD0-1B6F-6E4D-435E5EB0B807}"/>
                </a:ext>
              </a:extLst>
            </p:cNvPr>
            <p:cNvGrpSpPr/>
            <p:nvPr/>
          </p:nvGrpSpPr>
          <p:grpSpPr>
            <a:xfrm>
              <a:off x="5167830" y="2485534"/>
              <a:ext cx="910843" cy="909645"/>
              <a:chOff x="5167830" y="2485534"/>
              <a:chExt cx="910843" cy="909645"/>
            </a:xfrm>
          </p:grpSpPr>
          <p:sp>
            <p:nvSpPr>
              <p:cNvPr id="1787" name="任意多边形: 形状 1786">
                <a:extLst>
                  <a:ext uri="{FF2B5EF4-FFF2-40B4-BE49-F238E27FC236}">
                    <a16:creationId xmlns:a16="http://schemas.microsoft.com/office/drawing/2014/main" id="{B6FD2BB7-0899-BEC3-F3F8-72DBD5D5E53D}"/>
                  </a:ext>
                </a:extLst>
              </p:cNvPr>
              <p:cNvSpPr/>
              <p:nvPr/>
            </p:nvSpPr>
            <p:spPr>
              <a:xfrm>
                <a:off x="5168853" y="2485534"/>
                <a:ext cx="909820" cy="909645"/>
              </a:xfrm>
              <a:custGeom>
                <a:avLst/>
                <a:gdLst>
                  <a:gd name="connsiteX0" fmla="*/ 856979 w 909820"/>
                  <a:gd name="connsiteY0" fmla="*/ 666619 h 909645"/>
                  <a:gd name="connsiteX1" fmla="*/ 823590 w 909820"/>
                  <a:gd name="connsiteY1" fmla="*/ 720560 h 909645"/>
                  <a:gd name="connsiteX2" fmla="*/ 242420 w 909820"/>
                  <a:gd name="connsiteY2" fmla="*/ 856928 h 909645"/>
                  <a:gd name="connsiteX3" fmla="*/ 213214 w 909820"/>
                  <a:gd name="connsiteY3" fmla="*/ 840126 h 909645"/>
                  <a:gd name="connsiteX4" fmla="*/ 185883 w 909820"/>
                  <a:gd name="connsiteY4" fmla="*/ 821665 h 909645"/>
                  <a:gd name="connsiteX5" fmla="*/ 155162 w 909820"/>
                  <a:gd name="connsiteY5" fmla="*/ 797146 h 909645"/>
                  <a:gd name="connsiteX6" fmla="*/ 155162 w 909820"/>
                  <a:gd name="connsiteY6" fmla="*/ 797146 h 909645"/>
                  <a:gd name="connsiteX7" fmla="*/ 153431 w 909820"/>
                  <a:gd name="connsiteY7" fmla="*/ 795559 h 909645"/>
                  <a:gd name="connsiteX8" fmla="*/ 153431 w 909820"/>
                  <a:gd name="connsiteY8" fmla="*/ 795559 h 909645"/>
                  <a:gd name="connsiteX9" fmla="*/ 114247 w 909820"/>
                  <a:gd name="connsiteY9" fmla="*/ 153431 h 909645"/>
                  <a:gd name="connsiteX10" fmla="*/ 756375 w 909820"/>
                  <a:gd name="connsiteY10" fmla="*/ 114247 h 909645"/>
                  <a:gd name="connsiteX11" fmla="*/ 857340 w 909820"/>
                  <a:gd name="connsiteY11" fmla="*/ 666979 h 909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9820" h="909645">
                    <a:moveTo>
                      <a:pt x="856979" y="666619"/>
                    </a:moveTo>
                    <a:cubicBezTo>
                      <a:pt x="847097" y="685342"/>
                      <a:pt x="835941" y="703365"/>
                      <a:pt x="823590" y="720560"/>
                    </a:cubicBezTo>
                    <a:cubicBezTo>
                      <a:pt x="691101" y="904767"/>
                      <a:pt x="443016" y="962979"/>
                      <a:pt x="242420" y="856928"/>
                    </a:cubicBezTo>
                    <a:cubicBezTo>
                      <a:pt x="232396" y="851664"/>
                      <a:pt x="222589" y="846039"/>
                      <a:pt x="213214" y="840126"/>
                    </a:cubicBezTo>
                    <a:cubicBezTo>
                      <a:pt x="203839" y="834212"/>
                      <a:pt x="194681" y="828155"/>
                      <a:pt x="185883" y="821665"/>
                    </a:cubicBezTo>
                    <a:cubicBezTo>
                      <a:pt x="175210" y="813948"/>
                      <a:pt x="164969" y="805727"/>
                      <a:pt x="155162" y="797146"/>
                    </a:cubicBezTo>
                    <a:lnTo>
                      <a:pt x="155162" y="797146"/>
                    </a:lnTo>
                    <a:cubicBezTo>
                      <a:pt x="154534" y="796675"/>
                      <a:pt x="153954" y="796144"/>
                      <a:pt x="153431" y="795559"/>
                    </a:cubicBezTo>
                    <a:lnTo>
                      <a:pt x="153431" y="795559"/>
                    </a:lnTo>
                    <a:cubicBezTo>
                      <a:pt x="-34708" y="629061"/>
                      <a:pt x="-52252" y="341570"/>
                      <a:pt x="114247" y="153431"/>
                    </a:cubicBezTo>
                    <a:cubicBezTo>
                      <a:pt x="280745" y="-34708"/>
                      <a:pt x="568235" y="-52252"/>
                      <a:pt x="756375" y="114247"/>
                    </a:cubicBezTo>
                    <a:cubicBezTo>
                      <a:pt x="913393" y="253204"/>
                      <a:pt x="955092" y="481484"/>
                      <a:pt x="857340" y="666979"/>
                    </a:cubicBezTo>
                    <a:close/>
                  </a:path>
                </a:pathLst>
              </a:custGeom>
              <a:solidFill>
                <a:schemeClr val="accent2"/>
              </a:solidFill>
              <a:ln w="7201" cap="flat">
                <a:noFill/>
                <a:prstDash val="solid"/>
                <a:miter/>
              </a:ln>
            </p:spPr>
            <p:txBody>
              <a:bodyPr rtlCol="0" anchor="ctr"/>
              <a:lstStyle/>
              <a:p>
                <a:endParaRPr lang="zh-CN" altLang="en-US"/>
              </a:p>
            </p:txBody>
          </p:sp>
          <p:grpSp>
            <p:nvGrpSpPr>
              <p:cNvPr id="1788" name="组合 1787">
                <a:extLst>
                  <a:ext uri="{FF2B5EF4-FFF2-40B4-BE49-F238E27FC236}">
                    <a16:creationId xmlns:a16="http://schemas.microsoft.com/office/drawing/2014/main" id="{AF63BBF6-566E-BC31-02CA-9EDB3C0D95A9}"/>
                  </a:ext>
                </a:extLst>
              </p:cNvPr>
              <p:cNvGrpSpPr/>
              <p:nvPr/>
            </p:nvGrpSpPr>
            <p:grpSpPr>
              <a:xfrm>
                <a:off x="5167830" y="2490719"/>
                <a:ext cx="910437" cy="904271"/>
                <a:chOff x="5167830" y="2490719"/>
                <a:chExt cx="910437" cy="904271"/>
              </a:xfrm>
              <a:solidFill>
                <a:srgbClr val="FFFFFF"/>
              </a:solidFill>
            </p:grpSpPr>
            <p:sp>
              <p:nvSpPr>
                <p:cNvPr id="1789" name="任意多边形: 形状 1788">
                  <a:extLst>
                    <a:ext uri="{FF2B5EF4-FFF2-40B4-BE49-F238E27FC236}">
                      <a16:creationId xmlns:a16="http://schemas.microsoft.com/office/drawing/2014/main" id="{DE308009-D69E-CD88-FDE8-8780DEF6A7FD}"/>
                    </a:ext>
                  </a:extLst>
                </p:cNvPr>
                <p:cNvSpPr/>
                <p:nvPr/>
              </p:nvSpPr>
              <p:spPr>
                <a:xfrm>
                  <a:off x="5803936" y="2730245"/>
                  <a:ext cx="274331" cy="475848"/>
                </a:xfrm>
                <a:custGeom>
                  <a:avLst/>
                  <a:gdLst>
                    <a:gd name="connsiteX0" fmla="*/ 221896 w 274331"/>
                    <a:gd name="connsiteY0" fmla="*/ 421907 h 475848"/>
                    <a:gd name="connsiteX1" fmla="*/ 188507 w 274331"/>
                    <a:gd name="connsiteY1" fmla="*/ 475849 h 475848"/>
                    <a:gd name="connsiteX2" fmla="*/ 179709 w 274331"/>
                    <a:gd name="connsiteY2" fmla="*/ 468637 h 475848"/>
                    <a:gd name="connsiteX3" fmla="*/ 164565 w 274331"/>
                    <a:gd name="connsiteY3" fmla="*/ 460632 h 475848"/>
                    <a:gd name="connsiteX4" fmla="*/ 148628 w 274331"/>
                    <a:gd name="connsiteY4" fmla="*/ 452267 h 475848"/>
                    <a:gd name="connsiteX5" fmla="*/ 151296 w 274331"/>
                    <a:gd name="connsiteY5" fmla="*/ 433013 h 475848"/>
                    <a:gd name="connsiteX6" fmla="*/ 150431 w 274331"/>
                    <a:gd name="connsiteY6" fmla="*/ 415633 h 475848"/>
                    <a:gd name="connsiteX7" fmla="*/ 172065 w 274331"/>
                    <a:gd name="connsiteY7" fmla="*/ 407196 h 475848"/>
                    <a:gd name="connsiteX8" fmla="*/ 190454 w 274331"/>
                    <a:gd name="connsiteY8" fmla="*/ 385561 h 475848"/>
                    <a:gd name="connsiteX9" fmla="*/ 195286 w 274331"/>
                    <a:gd name="connsiteY9" fmla="*/ 353110 h 475848"/>
                    <a:gd name="connsiteX10" fmla="*/ 181584 w 274331"/>
                    <a:gd name="connsiteY10" fmla="*/ 321812 h 475848"/>
                    <a:gd name="connsiteX11" fmla="*/ 155767 w 274331"/>
                    <a:gd name="connsiteY11" fmla="*/ 357869 h 475848"/>
                    <a:gd name="connsiteX12" fmla="*/ 134133 w 274331"/>
                    <a:gd name="connsiteY12" fmla="*/ 356211 h 475848"/>
                    <a:gd name="connsiteX13" fmla="*/ 113652 w 274331"/>
                    <a:gd name="connsiteY13" fmla="*/ 345394 h 475848"/>
                    <a:gd name="connsiteX14" fmla="*/ 110984 w 274331"/>
                    <a:gd name="connsiteY14" fmla="*/ 316909 h 475848"/>
                    <a:gd name="connsiteX15" fmla="*/ 100455 w 274331"/>
                    <a:gd name="connsiteY15" fmla="*/ 311428 h 475848"/>
                    <a:gd name="connsiteX16" fmla="*/ 96056 w 274331"/>
                    <a:gd name="connsiteY16" fmla="*/ 295058 h 475848"/>
                    <a:gd name="connsiteX17" fmla="*/ 39158 w 274331"/>
                    <a:gd name="connsiteY17" fmla="*/ 279121 h 475848"/>
                    <a:gd name="connsiteX18" fmla="*/ 32668 w 274331"/>
                    <a:gd name="connsiteY18" fmla="*/ 267726 h 475848"/>
                    <a:gd name="connsiteX19" fmla="*/ 0 w 274331"/>
                    <a:gd name="connsiteY19" fmla="*/ 250491 h 475848"/>
                    <a:gd name="connsiteX20" fmla="*/ 6418 w 274331"/>
                    <a:gd name="connsiteY20" fmla="*/ 235636 h 475848"/>
                    <a:gd name="connsiteX21" fmla="*/ 16514 w 274331"/>
                    <a:gd name="connsiteY21" fmla="*/ 219049 h 475848"/>
                    <a:gd name="connsiteX22" fmla="*/ 37211 w 274331"/>
                    <a:gd name="connsiteY22" fmla="*/ 230011 h 475848"/>
                    <a:gd name="connsiteX23" fmla="*/ 49254 w 274331"/>
                    <a:gd name="connsiteY23" fmla="*/ 236285 h 475848"/>
                    <a:gd name="connsiteX24" fmla="*/ 71610 w 274331"/>
                    <a:gd name="connsiteY24" fmla="*/ 217535 h 475848"/>
                    <a:gd name="connsiteX25" fmla="*/ 77523 w 274331"/>
                    <a:gd name="connsiteY25" fmla="*/ 190636 h 475848"/>
                    <a:gd name="connsiteX26" fmla="*/ 113941 w 274331"/>
                    <a:gd name="connsiteY26" fmla="*/ 192728 h 475848"/>
                    <a:gd name="connsiteX27" fmla="*/ 123460 w 274331"/>
                    <a:gd name="connsiteY27" fmla="*/ 174699 h 475848"/>
                    <a:gd name="connsiteX28" fmla="*/ 125623 w 274331"/>
                    <a:gd name="connsiteY28" fmla="*/ 133882 h 475848"/>
                    <a:gd name="connsiteX29" fmla="*/ 103989 w 274331"/>
                    <a:gd name="connsiteY29" fmla="*/ 132007 h 475848"/>
                    <a:gd name="connsiteX30" fmla="*/ 82932 w 274331"/>
                    <a:gd name="connsiteY30" fmla="*/ 92561 h 475848"/>
                    <a:gd name="connsiteX31" fmla="*/ 134493 w 274331"/>
                    <a:gd name="connsiteY31" fmla="*/ 74027 h 475848"/>
                    <a:gd name="connsiteX32" fmla="*/ 137234 w 274331"/>
                    <a:gd name="connsiteY32" fmla="*/ 39701 h 475848"/>
                    <a:gd name="connsiteX33" fmla="*/ 197810 w 274331"/>
                    <a:gd name="connsiteY33" fmla="*/ 2418 h 475848"/>
                    <a:gd name="connsiteX34" fmla="*/ 223194 w 274331"/>
                    <a:gd name="connsiteY34" fmla="*/ 615 h 475848"/>
                    <a:gd name="connsiteX35" fmla="*/ 221896 w 274331"/>
                    <a:gd name="connsiteY35" fmla="*/ 421907 h 47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74331" h="475848">
                      <a:moveTo>
                        <a:pt x="221896" y="421907"/>
                      </a:moveTo>
                      <a:cubicBezTo>
                        <a:pt x="212013" y="440630"/>
                        <a:pt x="200858" y="458653"/>
                        <a:pt x="188507" y="475849"/>
                      </a:cubicBezTo>
                      <a:lnTo>
                        <a:pt x="179709" y="468637"/>
                      </a:lnTo>
                      <a:lnTo>
                        <a:pt x="164565" y="460632"/>
                      </a:lnTo>
                      <a:lnTo>
                        <a:pt x="148628" y="452267"/>
                      </a:lnTo>
                      <a:lnTo>
                        <a:pt x="151296" y="433013"/>
                      </a:lnTo>
                      <a:lnTo>
                        <a:pt x="150431" y="415633"/>
                      </a:lnTo>
                      <a:cubicBezTo>
                        <a:pt x="149493" y="398254"/>
                        <a:pt x="162041" y="412460"/>
                        <a:pt x="172065" y="407196"/>
                      </a:cubicBezTo>
                      <a:cubicBezTo>
                        <a:pt x="179883" y="401609"/>
                        <a:pt x="186200" y="394177"/>
                        <a:pt x="190454" y="385561"/>
                      </a:cubicBezTo>
                      <a:cubicBezTo>
                        <a:pt x="190454" y="385561"/>
                        <a:pt x="197666" y="362413"/>
                        <a:pt x="195286" y="353110"/>
                      </a:cubicBezTo>
                      <a:cubicBezTo>
                        <a:pt x="191403" y="342391"/>
                        <a:pt x="186826" y="331936"/>
                        <a:pt x="181584" y="321812"/>
                      </a:cubicBezTo>
                      <a:lnTo>
                        <a:pt x="155767" y="357869"/>
                      </a:lnTo>
                      <a:lnTo>
                        <a:pt x="134133" y="356211"/>
                      </a:lnTo>
                      <a:lnTo>
                        <a:pt x="113652" y="345394"/>
                      </a:lnTo>
                      <a:lnTo>
                        <a:pt x="110984" y="316909"/>
                      </a:lnTo>
                      <a:lnTo>
                        <a:pt x="100455" y="311428"/>
                      </a:lnTo>
                      <a:lnTo>
                        <a:pt x="96056" y="295058"/>
                      </a:lnTo>
                      <a:lnTo>
                        <a:pt x="39158" y="279121"/>
                      </a:lnTo>
                      <a:lnTo>
                        <a:pt x="32668" y="267726"/>
                      </a:lnTo>
                      <a:cubicBezTo>
                        <a:pt x="26178" y="256332"/>
                        <a:pt x="0" y="250491"/>
                        <a:pt x="0" y="250491"/>
                      </a:cubicBezTo>
                      <a:lnTo>
                        <a:pt x="6418" y="235636"/>
                      </a:lnTo>
                      <a:lnTo>
                        <a:pt x="16514" y="219049"/>
                      </a:lnTo>
                      <a:cubicBezTo>
                        <a:pt x="26682" y="202463"/>
                        <a:pt x="37211" y="230011"/>
                        <a:pt x="37211" y="230011"/>
                      </a:cubicBezTo>
                      <a:lnTo>
                        <a:pt x="49254" y="236285"/>
                      </a:lnTo>
                      <a:lnTo>
                        <a:pt x="71610" y="217535"/>
                      </a:lnTo>
                      <a:lnTo>
                        <a:pt x="77523" y="190636"/>
                      </a:lnTo>
                      <a:lnTo>
                        <a:pt x="113941" y="192728"/>
                      </a:lnTo>
                      <a:cubicBezTo>
                        <a:pt x="112471" y="185226"/>
                        <a:pt x="116436" y="177716"/>
                        <a:pt x="123460" y="174699"/>
                      </a:cubicBezTo>
                      <a:cubicBezTo>
                        <a:pt x="135575" y="169939"/>
                        <a:pt x="130239" y="143618"/>
                        <a:pt x="125623" y="133882"/>
                      </a:cubicBezTo>
                      <a:cubicBezTo>
                        <a:pt x="121008" y="124147"/>
                        <a:pt x="103989" y="132007"/>
                        <a:pt x="103989" y="132007"/>
                      </a:cubicBezTo>
                      <a:cubicBezTo>
                        <a:pt x="103989" y="132007"/>
                        <a:pt x="85456" y="103810"/>
                        <a:pt x="82932" y="92561"/>
                      </a:cubicBezTo>
                      <a:cubicBezTo>
                        <a:pt x="80408" y="81311"/>
                        <a:pt x="118268" y="85349"/>
                        <a:pt x="134493" y="74027"/>
                      </a:cubicBezTo>
                      <a:cubicBezTo>
                        <a:pt x="150719" y="62705"/>
                        <a:pt x="145166" y="40206"/>
                        <a:pt x="137234" y="39701"/>
                      </a:cubicBezTo>
                      <a:cubicBezTo>
                        <a:pt x="129301" y="39196"/>
                        <a:pt x="152738" y="-11501"/>
                        <a:pt x="197810" y="2418"/>
                      </a:cubicBezTo>
                      <a:cubicBezTo>
                        <a:pt x="210358" y="6312"/>
                        <a:pt x="218290" y="4942"/>
                        <a:pt x="223194" y="615"/>
                      </a:cubicBezTo>
                      <a:cubicBezTo>
                        <a:pt x="291834" y="132771"/>
                        <a:pt x="291349" y="290176"/>
                        <a:pt x="221896" y="421907"/>
                      </a:cubicBezTo>
                      <a:close/>
                    </a:path>
                  </a:pathLst>
                </a:custGeom>
                <a:solidFill>
                  <a:srgbClr val="FFFFFF"/>
                </a:solidFill>
                <a:ln w="7201" cap="flat">
                  <a:noFill/>
                  <a:prstDash val="solid"/>
                  <a:miter/>
                </a:ln>
              </p:spPr>
              <p:txBody>
                <a:bodyPr rtlCol="0" anchor="ctr"/>
                <a:lstStyle/>
                <a:p>
                  <a:endParaRPr lang="zh-CN" altLang="en-US"/>
                </a:p>
              </p:txBody>
            </p:sp>
            <p:sp>
              <p:nvSpPr>
                <p:cNvPr id="1790" name="任意多边形: 形状 1789">
                  <a:extLst>
                    <a:ext uri="{FF2B5EF4-FFF2-40B4-BE49-F238E27FC236}">
                      <a16:creationId xmlns:a16="http://schemas.microsoft.com/office/drawing/2014/main" id="{3810B078-FFAA-7C65-4907-56954C8A48B8}"/>
                    </a:ext>
                  </a:extLst>
                </p:cNvPr>
                <p:cNvSpPr/>
                <p:nvPr/>
              </p:nvSpPr>
              <p:spPr>
                <a:xfrm>
                  <a:off x="5167830" y="2490719"/>
                  <a:ext cx="549926" cy="823546"/>
                </a:xfrm>
                <a:custGeom>
                  <a:avLst/>
                  <a:gdLst>
                    <a:gd name="connsiteX0" fmla="*/ 542645 w 549926"/>
                    <a:gd name="connsiteY0" fmla="*/ 466364 h 823546"/>
                    <a:gd name="connsiteX1" fmla="*/ 527213 w 549926"/>
                    <a:gd name="connsiteY1" fmla="*/ 485763 h 823546"/>
                    <a:gd name="connsiteX2" fmla="*/ 511276 w 549926"/>
                    <a:gd name="connsiteY2" fmla="*/ 478551 h 823546"/>
                    <a:gd name="connsiteX3" fmla="*/ 496853 w 549926"/>
                    <a:gd name="connsiteY3" fmla="*/ 491387 h 823546"/>
                    <a:gd name="connsiteX4" fmla="*/ 486396 w 549926"/>
                    <a:gd name="connsiteY4" fmla="*/ 520666 h 823546"/>
                    <a:gd name="connsiteX5" fmla="*/ 467647 w 549926"/>
                    <a:gd name="connsiteY5" fmla="*/ 532781 h 823546"/>
                    <a:gd name="connsiteX6" fmla="*/ 456180 w 549926"/>
                    <a:gd name="connsiteY6" fmla="*/ 526796 h 823546"/>
                    <a:gd name="connsiteX7" fmla="*/ 445363 w 549926"/>
                    <a:gd name="connsiteY7" fmla="*/ 521027 h 823546"/>
                    <a:gd name="connsiteX8" fmla="*/ 433609 w 549926"/>
                    <a:gd name="connsiteY8" fmla="*/ 514825 h 823546"/>
                    <a:gd name="connsiteX9" fmla="*/ 422359 w 549926"/>
                    <a:gd name="connsiteY9" fmla="*/ 536459 h 823546"/>
                    <a:gd name="connsiteX10" fmla="*/ 413200 w 549926"/>
                    <a:gd name="connsiteY10" fmla="*/ 553766 h 823546"/>
                    <a:gd name="connsiteX11" fmla="*/ 429714 w 549926"/>
                    <a:gd name="connsiteY11" fmla="*/ 577204 h 823546"/>
                    <a:gd name="connsiteX12" fmla="*/ 449618 w 549926"/>
                    <a:gd name="connsiteY12" fmla="*/ 612323 h 823546"/>
                    <a:gd name="connsiteX13" fmla="*/ 473848 w 549926"/>
                    <a:gd name="connsiteY13" fmla="*/ 624583 h 823546"/>
                    <a:gd name="connsiteX14" fmla="*/ 503920 w 549926"/>
                    <a:gd name="connsiteY14" fmla="*/ 628189 h 823546"/>
                    <a:gd name="connsiteX15" fmla="*/ 520578 w 549926"/>
                    <a:gd name="connsiteY15" fmla="*/ 636914 h 823546"/>
                    <a:gd name="connsiteX16" fmla="*/ 514665 w 549926"/>
                    <a:gd name="connsiteY16" fmla="*/ 672972 h 823546"/>
                    <a:gd name="connsiteX17" fmla="*/ 493752 w 549926"/>
                    <a:gd name="connsiteY17" fmla="*/ 687755 h 823546"/>
                    <a:gd name="connsiteX18" fmla="*/ 485315 w 549926"/>
                    <a:gd name="connsiteY18" fmla="*/ 682202 h 823546"/>
                    <a:gd name="connsiteX19" fmla="*/ 471613 w 549926"/>
                    <a:gd name="connsiteY19" fmla="*/ 729654 h 823546"/>
                    <a:gd name="connsiteX20" fmla="*/ 471036 w 549926"/>
                    <a:gd name="connsiteY20" fmla="*/ 755759 h 823546"/>
                    <a:gd name="connsiteX21" fmla="*/ 454666 w 549926"/>
                    <a:gd name="connsiteY21" fmla="*/ 761889 h 823546"/>
                    <a:gd name="connsiteX22" fmla="*/ 434402 w 549926"/>
                    <a:gd name="connsiteY22" fmla="*/ 768523 h 823546"/>
                    <a:gd name="connsiteX23" fmla="*/ 404546 w 549926"/>
                    <a:gd name="connsiteY23" fmla="*/ 777610 h 823546"/>
                    <a:gd name="connsiteX24" fmla="*/ 370292 w 549926"/>
                    <a:gd name="connsiteY24" fmla="*/ 793619 h 823546"/>
                    <a:gd name="connsiteX25" fmla="*/ 371518 w 549926"/>
                    <a:gd name="connsiteY25" fmla="*/ 818715 h 823546"/>
                    <a:gd name="connsiteX26" fmla="*/ 338562 w 549926"/>
                    <a:gd name="connsiteY26" fmla="*/ 823546 h 823546"/>
                    <a:gd name="connsiteX27" fmla="*/ 320100 w 549926"/>
                    <a:gd name="connsiteY27" fmla="*/ 813739 h 823546"/>
                    <a:gd name="connsiteX28" fmla="*/ 324644 w 549926"/>
                    <a:gd name="connsiteY28" fmla="*/ 797874 h 823546"/>
                    <a:gd name="connsiteX29" fmla="*/ 326807 w 549926"/>
                    <a:gd name="connsiteY29" fmla="*/ 773066 h 823546"/>
                    <a:gd name="connsiteX30" fmla="*/ 324283 w 549926"/>
                    <a:gd name="connsiteY30" fmla="*/ 754533 h 823546"/>
                    <a:gd name="connsiteX31" fmla="*/ 316351 w 549926"/>
                    <a:gd name="connsiteY31" fmla="*/ 738163 h 823546"/>
                    <a:gd name="connsiteX32" fmla="*/ 338562 w 549926"/>
                    <a:gd name="connsiteY32" fmla="*/ 718043 h 823546"/>
                    <a:gd name="connsiteX33" fmla="*/ 333658 w 549926"/>
                    <a:gd name="connsiteY33" fmla="*/ 705423 h 823546"/>
                    <a:gd name="connsiteX34" fmla="*/ 321038 w 549926"/>
                    <a:gd name="connsiteY34" fmla="*/ 680327 h 823546"/>
                    <a:gd name="connsiteX35" fmla="*/ 294356 w 549926"/>
                    <a:gd name="connsiteY35" fmla="*/ 694750 h 823546"/>
                    <a:gd name="connsiteX36" fmla="*/ 280654 w 549926"/>
                    <a:gd name="connsiteY36" fmla="*/ 701962 h 823546"/>
                    <a:gd name="connsiteX37" fmla="*/ 249645 w 549926"/>
                    <a:gd name="connsiteY37" fmla="*/ 688043 h 823546"/>
                    <a:gd name="connsiteX38" fmla="*/ 246255 w 549926"/>
                    <a:gd name="connsiteY38" fmla="*/ 669222 h 823546"/>
                    <a:gd name="connsiteX39" fmla="*/ 235871 w 549926"/>
                    <a:gd name="connsiteY39" fmla="*/ 635400 h 823546"/>
                    <a:gd name="connsiteX40" fmla="*/ 226208 w 549926"/>
                    <a:gd name="connsiteY40" fmla="*/ 614343 h 823546"/>
                    <a:gd name="connsiteX41" fmla="*/ 209044 w 549926"/>
                    <a:gd name="connsiteY41" fmla="*/ 591122 h 823546"/>
                    <a:gd name="connsiteX42" fmla="*/ 204717 w 549926"/>
                    <a:gd name="connsiteY42" fmla="*/ 571146 h 823546"/>
                    <a:gd name="connsiteX43" fmla="*/ 214381 w 549926"/>
                    <a:gd name="connsiteY43" fmla="*/ 552829 h 823546"/>
                    <a:gd name="connsiteX44" fmla="*/ 219501 w 549926"/>
                    <a:gd name="connsiteY44" fmla="*/ 543166 h 823546"/>
                    <a:gd name="connsiteX45" fmla="*/ 203708 w 549926"/>
                    <a:gd name="connsiteY45" fmla="*/ 521892 h 823546"/>
                    <a:gd name="connsiteX46" fmla="*/ 199381 w 549926"/>
                    <a:gd name="connsiteY46" fmla="*/ 506748 h 823546"/>
                    <a:gd name="connsiteX47" fmla="*/ 172771 w 549926"/>
                    <a:gd name="connsiteY47" fmla="*/ 482590 h 823546"/>
                    <a:gd name="connsiteX48" fmla="*/ 178756 w 549926"/>
                    <a:gd name="connsiteY48" fmla="*/ 471340 h 823546"/>
                    <a:gd name="connsiteX49" fmla="*/ 193972 w 549926"/>
                    <a:gd name="connsiteY49" fmla="*/ 442494 h 823546"/>
                    <a:gd name="connsiteX50" fmla="*/ 232337 w 549926"/>
                    <a:gd name="connsiteY50" fmla="*/ 467590 h 823546"/>
                    <a:gd name="connsiteX51" fmla="*/ 257505 w 549926"/>
                    <a:gd name="connsiteY51" fmla="*/ 471051 h 823546"/>
                    <a:gd name="connsiteX52" fmla="*/ 267457 w 549926"/>
                    <a:gd name="connsiteY52" fmla="*/ 461532 h 823546"/>
                    <a:gd name="connsiteX53" fmla="*/ 287505 w 549926"/>
                    <a:gd name="connsiteY53" fmla="*/ 437518 h 823546"/>
                    <a:gd name="connsiteX54" fmla="*/ 284187 w 549926"/>
                    <a:gd name="connsiteY54" fmla="*/ 391798 h 823546"/>
                    <a:gd name="connsiteX55" fmla="*/ 300918 w 549926"/>
                    <a:gd name="connsiteY55" fmla="*/ 359995 h 823546"/>
                    <a:gd name="connsiteX56" fmla="*/ 307553 w 549926"/>
                    <a:gd name="connsiteY56" fmla="*/ 347375 h 823546"/>
                    <a:gd name="connsiteX57" fmla="*/ 288947 w 549926"/>
                    <a:gd name="connsiteY57" fmla="*/ 332231 h 823546"/>
                    <a:gd name="connsiteX58" fmla="*/ 247409 w 549926"/>
                    <a:gd name="connsiteY58" fmla="*/ 334971 h 823546"/>
                    <a:gd name="connsiteX59" fmla="*/ 220799 w 549926"/>
                    <a:gd name="connsiteY59" fmla="*/ 353433 h 823546"/>
                    <a:gd name="connsiteX60" fmla="*/ 199814 w 549926"/>
                    <a:gd name="connsiteY60" fmla="*/ 369658 h 823546"/>
                    <a:gd name="connsiteX61" fmla="*/ 190727 w 549926"/>
                    <a:gd name="connsiteY61" fmla="*/ 386894 h 823546"/>
                    <a:gd name="connsiteX62" fmla="*/ 172122 w 549926"/>
                    <a:gd name="connsiteY62" fmla="*/ 377086 h 823546"/>
                    <a:gd name="connsiteX63" fmla="*/ 163756 w 549926"/>
                    <a:gd name="connsiteY63" fmla="*/ 414658 h 823546"/>
                    <a:gd name="connsiteX64" fmla="*/ 162531 w 549926"/>
                    <a:gd name="connsiteY64" fmla="*/ 426340 h 823546"/>
                    <a:gd name="connsiteX65" fmla="*/ 140896 w 549926"/>
                    <a:gd name="connsiteY65" fmla="*/ 436869 h 823546"/>
                    <a:gd name="connsiteX66" fmla="*/ 97628 w 549926"/>
                    <a:gd name="connsiteY66" fmla="*/ 433912 h 823546"/>
                    <a:gd name="connsiteX67" fmla="*/ 95392 w 549926"/>
                    <a:gd name="connsiteY67" fmla="*/ 465210 h 823546"/>
                    <a:gd name="connsiteX68" fmla="*/ 100296 w 549926"/>
                    <a:gd name="connsiteY68" fmla="*/ 469681 h 823546"/>
                    <a:gd name="connsiteX69" fmla="*/ 84935 w 549926"/>
                    <a:gd name="connsiteY69" fmla="*/ 485041 h 823546"/>
                    <a:gd name="connsiteX70" fmla="*/ 66330 w 549926"/>
                    <a:gd name="connsiteY70" fmla="*/ 475234 h 823546"/>
                    <a:gd name="connsiteX71" fmla="*/ 40297 w 549926"/>
                    <a:gd name="connsiteY71" fmla="*/ 485763 h 823546"/>
                    <a:gd name="connsiteX72" fmla="*/ 11451 w 549926"/>
                    <a:gd name="connsiteY72" fmla="*/ 517637 h 823546"/>
                    <a:gd name="connsiteX73" fmla="*/ 5033 w 549926"/>
                    <a:gd name="connsiteY73" fmla="*/ 516339 h 823546"/>
                    <a:gd name="connsiteX74" fmla="*/ 383561 w 549926"/>
                    <a:gd name="connsiteY74" fmla="*/ 0 h 823546"/>
                    <a:gd name="connsiteX75" fmla="*/ 387023 w 549926"/>
                    <a:gd name="connsiteY75" fmla="*/ 13990 h 823546"/>
                    <a:gd name="connsiteX76" fmla="*/ 379811 w 549926"/>
                    <a:gd name="connsiteY76" fmla="*/ 49615 h 823546"/>
                    <a:gd name="connsiteX77" fmla="*/ 370581 w 549926"/>
                    <a:gd name="connsiteY77" fmla="*/ 67211 h 823546"/>
                    <a:gd name="connsiteX78" fmla="*/ 362648 w 549926"/>
                    <a:gd name="connsiteY78" fmla="*/ 82283 h 823546"/>
                    <a:gd name="connsiteX79" fmla="*/ 351470 w 549926"/>
                    <a:gd name="connsiteY79" fmla="*/ 103484 h 823546"/>
                    <a:gd name="connsiteX80" fmla="*/ 380100 w 549926"/>
                    <a:gd name="connsiteY80" fmla="*/ 129878 h 823546"/>
                    <a:gd name="connsiteX81" fmla="*/ 373970 w 549926"/>
                    <a:gd name="connsiteY81" fmla="*/ 161103 h 823546"/>
                    <a:gd name="connsiteX82" fmla="*/ 358465 w 549926"/>
                    <a:gd name="connsiteY82" fmla="*/ 170839 h 823546"/>
                    <a:gd name="connsiteX83" fmla="*/ 353994 w 549926"/>
                    <a:gd name="connsiteY83" fmla="*/ 194276 h 823546"/>
                    <a:gd name="connsiteX84" fmla="*/ 380605 w 549926"/>
                    <a:gd name="connsiteY84" fmla="*/ 246271 h 823546"/>
                    <a:gd name="connsiteX85" fmla="*/ 387816 w 549926"/>
                    <a:gd name="connsiteY85" fmla="*/ 266679 h 823546"/>
                    <a:gd name="connsiteX86" fmla="*/ 381398 w 549926"/>
                    <a:gd name="connsiteY86" fmla="*/ 297832 h 823546"/>
                    <a:gd name="connsiteX87" fmla="*/ 398849 w 549926"/>
                    <a:gd name="connsiteY87" fmla="*/ 325020 h 823546"/>
                    <a:gd name="connsiteX88" fmla="*/ 431734 w 549926"/>
                    <a:gd name="connsiteY88" fmla="*/ 341822 h 823546"/>
                    <a:gd name="connsiteX89" fmla="*/ 430219 w 549926"/>
                    <a:gd name="connsiteY89" fmla="*/ 370668 h 823546"/>
                    <a:gd name="connsiteX90" fmla="*/ 423801 w 549926"/>
                    <a:gd name="connsiteY90" fmla="*/ 377879 h 823546"/>
                    <a:gd name="connsiteX91" fmla="*/ 434474 w 549926"/>
                    <a:gd name="connsiteY91" fmla="*/ 408961 h 823546"/>
                    <a:gd name="connsiteX92" fmla="*/ 466998 w 549926"/>
                    <a:gd name="connsiteY92" fmla="*/ 421725 h 823546"/>
                    <a:gd name="connsiteX93" fmla="*/ 470171 w 549926"/>
                    <a:gd name="connsiteY93" fmla="*/ 411124 h 823546"/>
                    <a:gd name="connsiteX94" fmla="*/ 492310 w 549926"/>
                    <a:gd name="connsiteY94" fmla="*/ 403119 h 823546"/>
                    <a:gd name="connsiteX95" fmla="*/ 520506 w 549926"/>
                    <a:gd name="connsiteY95" fmla="*/ 436797 h 823546"/>
                    <a:gd name="connsiteX96" fmla="*/ 537093 w 549926"/>
                    <a:gd name="connsiteY96" fmla="*/ 445595 h 823546"/>
                    <a:gd name="connsiteX97" fmla="*/ 542645 w 549926"/>
                    <a:gd name="connsiteY97" fmla="*/ 466364 h 823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549926" h="823546">
                      <a:moveTo>
                        <a:pt x="542645" y="466364"/>
                      </a:moveTo>
                      <a:lnTo>
                        <a:pt x="527213" y="485763"/>
                      </a:lnTo>
                      <a:cubicBezTo>
                        <a:pt x="527213" y="485763"/>
                        <a:pt x="520651" y="470114"/>
                        <a:pt x="511276" y="478551"/>
                      </a:cubicBezTo>
                      <a:lnTo>
                        <a:pt x="496853" y="491387"/>
                      </a:lnTo>
                      <a:lnTo>
                        <a:pt x="486396" y="520666"/>
                      </a:lnTo>
                      <a:lnTo>
                        <a:pt x="467647" y="532781"/>
                      </a:lnTo>
                      <a:lnTo>
                        <a:pt x="456180" y="526796"/>
                      </a:lnTo>
                      <a:lnTo>
                        <a:pt x="445363" y="521027"/>
                      </a:lnTo>
                      <a:lnTo>
                        <a:pt x="433609" y="514825"/>
                      </a:lnTo>
                      <a:lnTo>
                        <a:pt x="422359" y="536459"/>
                      </a:lnTo>
                      <a:lnTo>
                        <a:pt x="413200" y="553766"/>
                      </a:lnTo>
                      <a:cubicBezTo>
                        <a:pt x="417664" y="562263"/>
                        <a:pt x="423215" y="570142"/>
                        <a:pt x="429714" y="577204"/>
                      </a:cubicBezTo>
                      <a:lnTo>
                        <a:pt x="449618" y="612323"/>
                      </a:lnTo>
                      <a:lnTo>
                        <a:pt x="473848" y="624583"/>
                      </a:lnTo>
                      <a:cubicBezTo>
                        <a:pt x="483954" y="624958"/>
                        <a:pt x="494012" y="626164"/>
                        <a:pt x="503920" y="628189"/>
                      </a:cubicBezTo>
                      <a:lnTo>
                        <a:pt x="520578" y="636914"/>
                      </a:lnTo>
                      <a:lnTo>
                        <a:pt x="514665" y="672972"/>
                      </a:lnTo>
                      <a:cubicBezTo>
                        <a:pt x="514665" y="672972"/>
                        <a:pt x="502117" y="693380"/>
                        <a:pt x="493752" y="687755"/>
                      </a:cubicBezTo>
                      <a:lnTo>
                        <a:pt x="485315" y="682202"/>
                      </a:lnTo>
                      <a:lnTo>
                        <a:pt x="471613" y="729654"/>
                      </a:lnTo>
                      <a:lnTo>
                        <a:pt x="471036" y="755759"/>
                      </a:lnTo>
                      <a:cubicBezTo>
                        <a:pt x="471036" y="755759"/>
                        <a:pt x="462887" y="759148"/>
                        <a:pt x="454666" y="761889"/>
                      </a:cubicBezTo>
                      <a:cubicBezTo>
                        <a:pt x="446445" y="764629"/>
                        <a:pt x="451637" y="763187"/>
                        <a:pt x="434402" y="768523"/>
                      </a:cubicBezTo>
                      <a:cubicBezTo>
                        <a:pt x="417166" y="773860"/>
                        <a:pt x="418537" y="773643"/>
                        <a:pt x="404546" y="777610"/>
                      </a:cubicBezTo>
                      <a:cubicBezTo>
                        <a:pt x="392620" y="781784"/>
                        <a:pt x="381145" y="787148"/>
                        <a:pt x="370292" y="793619"/>
                      </a:cubicBezTo>
                      <a:lnTo>
                        <a:pt x="371518" y="818715"/>
                      </a:lnTo>
                      <a:lnTo>
                        <a:pt x="338562" y="823546"/>
                      </a:lnTo>
                      <a:lnTo>
                        <a:pt x="320100" y="813739"/>
                      </a:lnTo>
                      <a:lnTo>
                        <a:pt x="324644" y="797874"/>
                      </a:lnTo>
                      <a:lnTo>
                        <a:pt x="326807" y="773066"/>
                      </a:lnTo>
                      <a:lnTo>
                        <a:pt x="324283" y="754533"/>
                      </a:lnTo>
                      <a:lnTo>
                        <a:pt x="316351" y="738163"/>
                      </a:lnTo>
                      <a:lnTo>
                        <a:pt x="338562" y="718043"/>
                      </a:lnTo>
                      <a:lnTo>
                        <a:pt x="333658" y="705423"/>
                      </a:lnTo>
                      <a:lnTo>
                        <a:pt x="321038" y="680327"/>
                      </a:lnTo>
                      <a:lnTo>
                        <a:pt x="294356" y="694750"/>
                      </a:lnTo>
                      <a:lnTo>
                        <a:pt x="280654" y="701962"/>
                      </a:lnTo>
                      <a:lnTo>
                        <a:pt x="249645" y="688043"/>
                      </a:lnTo>
                      <a:lnTo>
                        <a:pt x="246255" y="669222"/>
                      </a:lnTo>
                      <a:lnTo>
                        <a:pt x="235871" y="635400"/>
                      </a:lnTo>
                      <a:lnTo>
                        <a:pt x="226208" y="614343"/>
                      </a:lnTo>
                      <a:lnTo>
                        <a:pt x="209044" y="591122"/>
                      </a:lnTo>
                      <a:lnTo>
                        <a:pt x="204717" y="571146"/>
                      </a:lnTo>
                      <a:lnTo>
                        <a:pt x="214381" y="552829"/>
                      </a:lnTo>
                      <a:lnTo>
                        <a:pt x="219501" y="543166"/>
                      </a:lnTo>
                      <a:lnTo>
                        <a:pt x="203708" y="521892"/>
                      </a:lnTo>
                      <a:lnTo>
                        <a:pt x="199381" y="506748"/>
                      </a:lnTo>
                      <a:lnTo>
                        <a:pt x="172771" y="482590"/>
                      </a:lnTo>
                      <a:cubicBezTo>
                        <a:pt x="172771" y="482590"/>
                        <a:pt x="180487" y="482085"/>
                        <a:pt x="178756" y="471340"/>
                      </a:cubicBezTo>
                      <a:cubicBezTo>
                        <a:pt x="177025" y="460595"/>
                        <a:pt x="193972" y="442494"/>
                        <a:pt x="193972" y="442494"/>
                      </a:cubicBezTo>
                      <a:cubicBezTo>
                        <a:pt x="203564" y="447542"/>
                        <a:pt x="232337" y="467590"/>
                        <a:pt x="232337" y="467590"/>
                      </a:cubicBezTo>
                      <a:lnTo>
                        <a:pt x="257505" y="471051"/>
                      </a:lnTo>
                      <a:cubicBezTo>
                        <a:pt x="257505" y="471051"/>
                        <a:pt x="262553" y="471051"/>
                        <a:pt x="267457" y="461532"/>
                      </a:cubicBezTo>
                      <a:cubicBezTo>
                        <a:pt x="273185" y="452776"/>
                        <a:pt x="279913" y="444717"/>
                        <a:pt x="287505" y="437518"/>
                      </a:cubicBezTo>
                      <a:cubicBezTo>
                        <a:pt x="287505" y="437518"/>
                        <a:pt x="275894" y="397206"/>
                        <a:pt x="284187" y="391798"/>
                      </a:cubicBezTo>
                      <a:cubicBezTo>
                        <a:pt x="292481" y="386389"/>
                        <a:pt x="300918" y="359995"/>
                        <a:pt x="300918" y="359995"/>
                      </a:cubicBezTo>
                      <a:lnTo>
                        <a:pt x="307553" y="347375"/>
                      </a:lnTo>
                      <a:cubicBezTo>
                        <a:pt x="307553" y="347375"/>
                        <a:pt x="291904" y="340524"/>
                        <a:pt x="288947" y="332231"/>
                      </a:cubicBezTo>
                      <a:cubicBezTo>
                        <a:pt x="285990" y="323938"/>
                        <a:pt x="247409" y="334971"/>
                        <a:pt x="247409" y="334971"/>
                      </a:cubicBezTo>
                      <a:lnTo>
                        <a:pt x="220799" y="353433"/>
                      </a:lnTo>
                      <a:lnTo>
                        <a:pt x="199814" y="369658"/>
                      </a:lnTo>
                      <a:lnTo>
                        <a:pt x="190727" y="386894"/>
                      </a:lnTo>
                      <a:cubicBezTo>
                        <a:pt x="190727" y="386894"/>
                        <a:pt x="172194" y="364610"/>
                        <a:pt x="172122" y="377086"/>
                      </a:cubicBezTo>
                      <a:cubicBezTo>
                        <a:pt x="170708" y="389877"/>
                        <a:pt x="167903" y="402475"/>
                        <a:pt x="163756" y="414658"/>
                      </a:cubicBezTo>
                      <a:cubicBezTo>
                        <a:pt x="163756" y="414658"/>
                        <a:pt x="167579" y="416677"/>
                        <a:pt x="162531" y="426340"/>
                      </a:cubicBezTo>
                      <a:cubicBezTo>
                        <a:pt x="157483" y="436004"/>
                        <a:pt x="152002" y="435499"/>
                        <a:pt x="140896" y="436869"/>
                      </a:cubicBezTo>
                      <a:cubicBezTo>
                        <a:pt x="126418" y="437015"/>
                        <a:pt x="111951" y="436026"/>
                        <a:pt x="97628" y="433912"/>
                      </a:cubicBezTo>
                      <a:cubicBezTo>
                        <a:pt x="97628" y="433912"/>
                        <a:pt x="90416" y="460595"/>
                        <a:pt x="95392" y="465210"/>
                      </a:cubicBezTo>
                      <a:lnTo>
                        <a:pt x="100296" y="469681"/>
                      </a:lnTo>
                      <a:cubicBezTo>
                        <a:pt x="100296" y="469681"/>
                        <a:pt x="92580" y="489080"/>
                        <a:pt x="84935" y="485041"/>
                      </a:cubicBezTo>
                      <a:lnTo>
                        <a:pt x="66330" y="475234"/>
                      </a:lnTo>
                      <a:lnTo>
                        <a:pt x="40297" y="485763"/>
                      </a:lnTo>
                      <a:lnTo>
                        <a:pt x="11451" y="517637"/>
                      </a:lnTo>
                      <a:lnTo>
                        <a:pt x="5033" y="516339"/>
                      </a:lnTo>
                      <a:cubicBezTo>
                        <a:pt x="-31763" y="269538"/>
                        <a:pt x="137125" y="39164"/>
                        <a:pt x="383561" y="0"/>
                      </a:cubicBezTo>
                      <a:cubicBezTo>
                        <a:pt x="385220" y="7211"/>
                        <a:pt x="387023" y="13990"/>
                        <a:pt x="387023" y="13990"/>
                      </a:cubicBezTo>
                      <a:lnTo>
                        <a:pt x="379811" y="49615"/>
                      </a:lnTo>
                      <a:lnTo>
                        <a:pt x="370581" y="67211"/>
                      </a:lnTo>
                      <a:lnTo>
                        <a:pt x="362648" y="82283"/>
                      </a:lnTo>
                      <a:lnTo>
                        <a:pt x="351470" y="103484"/>
                      </a:lnTo>
                      <a:lnTo>
                        <a:pt x="380100" y="129878"/>
                      </a:lnTo>
                      <a:lnTo>
                        <a:pt x="373970" y="161103"/>
                      </a:lnTo>
                      <a:lnTo>
                        <a:pt x="358465" y="170839"/>
                      </a:lnTo>
                      <a:lnTo>
                        <a:pt x="353994" y="194276"/>
                      </a:lnTo>
                      <a:lnTo>
                        <a:pt x="380605" y="246271"/>
                      </a:lnTo>
                      <a:lnTo>
                        <a:pt x="387816" y="266679"/>
                      </a:lnTo>
                      <a:cubicBezTo>
                        <a:pt x="383363" y="276449"/>
                        <a:pt x="381170" y="287098"/>
                        <a:pt x="381398" y="297832"/>
                      </a:cubicBezTo>
                      <a:cubicBezTo>
                        <a:pt x="381398" y="297832"/>
                        <a:pt x="384643" y="317303"/>
                        <a:pt x="398849" y="325020"/>
                      </a:cubicBezTo>
                      <a:cubicBezTo>
                        <a:pt x="413056" y="332736"/>
                        <a:pt x="431734" y="341822"/>
                        <a:pt x="431734" y="341822"/>
                      </a:cubicBezTo>
                      <a:lnTo>
                        <a:pt x="430219" y="370668"/>
                      </a:lnTo>
                      <a:lnTo>
                        <a:pt x="423801" y="377879"/>
                      </a:lnTo>
                      <a:lnTo>
                        <a:pt x="434474" y="408961"/>
                      </a:lnTo>
                      <a:cubicBezTo>
                        <a:pt x="466998" y="421725"/>
                        <a:pt x="463897" y="432398"/>
                        <a:pt x="466998" y="421725"/>
                      </a:cubicBezTo>
                      <a:lnTo>
                        <a:pt x="470171" y="411124"/>
                      </a:lnTo>
                      <a:lnTo>
                        <a:pt x="492310" y="403119"/>
                      </a:lnTo>
                      <a:lnTo>
                        <a:pt x="520506" y="436797"/>
                      </a:lnTo>
                      <a:cubicBezTo>
                        <a:pt x="527174" y="436708"/>
                        <a:pt x="533427" y="440025"/>
                        <a:pt x="537093" y="445595"/>
                      </a:cubicBezTo>
                      <a:cubicBezTo>
                        <a:pt x="545314" y="455979"/>
                        <a:pt x="558150" y="446965"/>
                        <a:pt x="542645" y="466364"/>
                      </a:cubicBezTo>
                      <a:close/>
                    </a:path>
                  </a:pathLst>
                </a:custGeom>
                <a:solidFill>
                  <a:srgbClr val="FFFFFF"/>
                </a:solidFill>
                <a:ln w="7201" cap="flat">
                  <a:noFill/>
                  <a:prstDash val="solid"/>
                  <a:miter/>
                </a:ln>
              </p:spPr>
              <p:txBody>
                <a:bodyPr rtlCol="0" anchor="ctr"/>
                <a:lstStyle/>
                <a:p>
                  <a:endParaRPr lang="zh-CN" altLang="en-US"/>
                </a:p>
              </p:txBody>
            </p:sp>
            <p:sp>
              <p:nvSpPr>
                <p:cNvPr id="1791" name="任意多边形: 形状 1790">
                  <a:extLst>
                    <a:ext uri="{FF2B5EF4-FFF2-40B4-BE49-F238E27FC236}">
                      <a16:creationId xmlns:a16="http://schemas.microsoft.com/office/drawing/2014/main" id="{31CBEB83-BBB2-155D-826F-D25FF44F64E0}"/>
                    </a:ext>
                  </a:extLst>
                </p:cNvPr>
                <p:cNvSpPr/>
                <p:nvPr/>
              </p:nvSpPr>
              <p:spPr>
                <a:xfrm>
                  <a:off x="5196084" y="3050291"/>
                  <a:ext cx="140550" cy="230729"/>
                </a:xfrm>
                <a:custGeom>
                  <a:avLst/>
                  <a:gdLst>
                    <a:gd name="connsiteX0" fmla="*/ 132186 w 140550"/>
                    <a:gd name="connsiteY0" fmla="*/ 157966 h 230729"/>
                    <a:gd name="connsiteX1" fmla="*/ 119998 w 140550"/>
                    <a:gd name="connsiteY1" fmla="*/ 181043 h 230729"/>
                    <a:gd name="connsiteX2" fmla="*/ 130599 w 140550"/>
                    <a:gd name="connsiteY2" fmla="*/ 186596 h 230729"/>
                    <a:gd name="connsiteX3" fmla="*/ 133844 w 140550"/>
                    <a:gd name="connsiteY3" fmla="*/ 215441 h 230729"/>
                    <a:gd name="connsiteX4" fmla="*/ 125840 w 140550"/>
                    <a:gd name="connsiteY4" fmla="*/ 230730 h 230729"/>
                    <a:gd name="connsiteX5" fmla="*/ 0 w 140550"/>
                    <a:gd name="connsiteY5" fmla="*/ 45973 h 230729"/>
                    <a:gd name="connsiteX6" fmla="*/ 5769 w 140550"/>
                    <a:gd name="connsiteY6" fmla="*/ 15396 h 230729"/>
                    <a:gd name="connsiteX7" fmla="*/ 31225 w 140550"/>
                    <a:gd name="connsiteY7" fmla="*/ 11790 h 230729"/>
                    <a:gd name="connsiteX8" fmla="*/ 64110 w 140550"/>
                    <a:gd name="connsiteY8" fmla="*/ 685 h 230729"/>
                    <a:gd name="connsiteX9" fmla="*/ 83436 w 140550"/>
                    <a:gd name="connsiteY9" fmla="*/ 29530 h 230729"/>
                    <a:gd name="connsiteX10" fmla="*/ 89710 w 140550"/>
                    <a:gd name="connsiteY10" fmla="*/ 62343 h 230729"/>
                    <a:gd name="connsiteX11" fmla="*/ 89710 w 140550"/>
                    <a:gd name="connsiteY11" fmla="*/ 62343 h 230729"/>
                    <a:gd name="connsiteX12" fmla="*/ 89278 w 140550"/>
                    <a:gd name="connsiteY12" fmla="*/ 62343 h 230729"/>
                    <a:gd name="connsiteX13" fmla="*/ 89854 w 140550"/>
                    <a:gd name="connsiteY13" fmla="*/ 62343 h 230729"/>
                    <a:gd name="connsiteX14" fmla="*/ 100239 w 140550"/>
                    <a:gd name="connsiteY14" fmla="*/ 67823 h 230729"/>
                    <a:gd name="connsiteX15" fmla="*/ 103196 w 140550"/>
                    <a:gd name="connsiteY15" fmla="*/ 81020 h 230729"/>
                    <a:gd name="connsiteX16" fmla="*/ 88773 w 140550"/>
                    <a:gd name="connsiteY16" fmla="*/ 108424 h 230729"/>
                    <a:gd name="connsiteX17" fmla="*/ 65552 w 140550"/>
                    <a:gd name="connsiteY17" fmla="*/ 108424 h 230729"/>
                    <a:gd name="connsiteX18" fmla="*/ 60504 w 140550"/>
                    <a:gd name="connsiteY18" fmla="*/ 118015 h 230729"/>
                    <a:gd name="connsiteX19" fmla="*/ 72547 w 140550"/>
                    <a:gd name="connsiteY19" fmla="*/ 139144 h 230729"/>
                    <a:gd name="connsiteX20" fmla="*/ 97643 w 140550"/>
                    <a:gd name="connsiteY20" fmla="*/ 132726 h 230729"/>
                    <a:gd name="connsiteX21" fmla="*/ 104349 w 140550"/>
                    <a:gd name="connsiteY21" fmla="*/ 106765 h 230729"/>
                    <a:gd name="connsiteX22" fmla="*/ 129013 w 140550"/>
                    <a:gd name="connsiteY22" fmla="*/ 101933 h 230729"/>
                    <a:gd name="connsiteX23" fmla="*/ 131248 w 140550"/>
                    <a:gd name="connsiteY23" fmla="*/ 120899 h 230729"/>
                    <a:gd name="connsiteX24" fmla="*/ 137089 w 140550"/>
                    <a:gd name="connsiteY24" fmla="*/ 124000 h 230729"/>
                    <a:gd name="connsiteX25" fmla="*/ 140551 w 140550"/>
                    <a:gd name="connsiteY25" fmla="*/ 143039 h 230729"/>
                    <a:gd name="connsiteX26" fmla="*/ 132186 w 140550"/>
                    <a:gd name="connsiteY26" fmla="*/ 157966 h 230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0550" h="230729">
                      <a:moveTo>
                        <a:pt x="132186" y="157966"/>
                      </a:moveTo>
                      <a:cubicBezTo>
                        <a:pt x="132979" y="168206"/>
                        <a:pt x="119998" y="181043"/>
                        <a:pt x="119998" y="181043"/>
                      </a:cubicBezTo>
                      <a:lnTo>
                        <a:pt x="130599" y="186596"/>
                      </a:lnTo>
                      <a:lnTo>
                        <a:pt x="133844" y="215441"/>
                      </a:lnTo>
                      <a:lnTo>
                        <a:pt x="125840" y="230730"/>
                      </a:lnTo>
                      <a:cubicBezTo>
                        <a:pt x="69119" y="180622"/>
                        <a:pt x="25855" y="117103"/>
                        <a:pt x="0" y="45973"/>
                      </a:cubicBezTo>
                      <a:lnTo>
                        <a:pt x="5769" y="15396"/>
                      </a:lnTo>
                      <a:lnTo>
                        <a:pt x="31225" y="11790"/>
                      </a:lnTo>
                      <a:cubicBezTo>
                        <a:pt x="31225" y="11790"/>
                        <a:pt x="54014" y="-3354"/>
                        <a:pt x="64110" y="685"/>
                      </a:cubicBezTo>
                      <a:cubicBezTo>
                        <a:pt x="74206" y="4723"/>
                        <a:pt x="83436" y="29530"/>
                        <a:pt x="83436" y="29530"/>
                      </a:cubicBezTo>
                      <a:cubicBezTo>
                        <a:pt x="83436" y="29530"/>
                        <a:pt x="90648" y="62992"/>
                        <a:pt x="89710" y="62343"/>
                      </a:cubicBezTo>
                      <a:lnTo>
                        <a:pt x="89710" y="62343"/>
                      </a:lnTo>
                      <a:lnTo>
                        <a:pt x="89278" y="62343"/>
                      </a:lnTo>
                      <a:lnTo>
                        <a:pt x="89854" y="62343"/>
                      </a:lnTo>
                      <a:lnTo>
                        <a:pt x="100239" y="67823"/>
                      </a:lnTo>
                      <a:lnTo>
                        <a:pt x="103196" y="81020"/>
                      </a:lnTo>
                      <a:lnTo>
                        <a:pt x="88773" y="108424"/>
                      </a:lnTo>
                      <a:lnTo>
                        <a:pt x="65552" y="108424"/>
                      </a:lnTo>
                      <a:cubicBezTo>
                        <a:pt x="65552" y="108424"/>
                        <a:pt x="60937" y="105972"/>
                        <a:pt x="60504" y="118015"/>
                      </a:cubicBezTo>
                      <a:cubicBezTo>
                        <a:pt x="61265" y="126471"/>
                        <a:pt x="65659" y="134181"/>
                        <a:pt x="72547" y="139144"/>
                      </a:cubicBezTo>
                      <a:lnTo>
                        <a:pt x="97643" y="132726"/>
                      </a:lnTo>
                      <a:lnTo>
                        <a:pt x="104349" y="106765"/>
                      </a:lnTo>
                      <a:lnTo>
                        <a:pt x="129013" y="101933"/>
                      </a:lnTo>
                      <a:cubicBezTo>
                        <a:pt x="129013" y="101933"/>
                        <a:pt x="125479" y="117871"/>
                        <a:pt x="131248" y="120899"/>
                      </a:cubicBezTo>
                      <a:lnTo>
                        <a:pt x="137089" y="124000"/>
                      </a:lnTo>
                      <a:lnTo>
                        <a:pt x="140551" y="143039"/>
                      </a:lnTo>
                      <a:cubicBezTo>
                        <a:pt x="135293" y="146160"/>
                        <a:pt x="132103" y="151852"/>
                        <a:pt x="132186" y="157966"/>
                      </a:cubicBezTo>
                      <a:close/>
                    </a:path>
                  </a:pathLst>
                </a:custGeom>
                <a:solidFill>
                  <a:srgbClr val="FFFFFF"/>
                </a:solidFill>
                <a:ln w="7201" cap="flat">
                  <a:noFill/>
                  <a:prstDash val="solid"/>
                  <a:miter/>
                </a:ln>
              </p:spPr>
              <p:txBody>
                <a:bodyPr rtlCol="0" anchor="ctr"/>
                <a:lstStyle/>
                <a:p>
                  <a:endParaRPr lang="zh-CN" altLang="en-US"/>
                </a:p>
              </p:txBody>
            </p:sp>
            <p:sp>
              <p:nvSpPr>
                <p:cNvPr id="1792" name="任意多边形: 形状 1791">
                  <a:extLst>
                    <a:ext uri="{FF2B5EF4-FFF2-40B4-BE49-F238E27FC236}">
                      <a16:creationId xmlns:a16="http://schemas.microsoft.com/office/drawing/2014/main" id="{EDAB9EE5-64BA-B948-313F-07375435CEF0}"/>
                    </a:ext>
                  </a:extLst>
                </p:cNvPr>
                <p:cNvSpPr/>
                <p:nvPr/>
              </p:nvSpPr>
              <p:spPr>
                <a:xfrm>
                  <a:off x="5354736" y="3224480"/>
                  <a:ext cx="92935" cy="101107"/>
                </a:xfrm>
                <a:custGeom>
                  <a:avLst/>
                  <a:gdLst>
                    <a:gd name="connsiteX0" fmla="*/ 92811 w 92935"/>
                    <a:gd name="connsiteY0" fmla="*/ 24594 h 101107"/>
                    <a:gd name="connsiteX1" fmla="*/ 74278 w 92935"/>
                    <a:gd name="connsiteY1" fmla="*/ 4907 h 101107"/>
                    <a:gd name="connsiteX2" fmla="*/ 53797 w 92935"/>
                    <a:gd name="connsiteY2" fmla="*/ 6421 h 101107"/>
                    <a:gd name="connsiteX3" fmla="*/ 30865 w 92935"/>
                    <a:gd name="connsiteY3" fmla="*/ 14570 h 101107"/>
                    <a:gd name="connsiteX4" fmla="*/ 26033 w 92935"/>
                    <a:gd name="connsiteY4" fmla="*/ 23728 h 101107"/>
                    <a:gd name="connsiteX5" fmla="*/ 28485 w 92935"/>
                    <a:gd name="connsiteY5" fmla="*/ 54521 h 101107"/>
                    <a:gd name="connsiteX6" fmla="*/ 0 w 92935"/>
                    <a:gd name="connsiteY6" fmla="*/ 82646 h 101107"/>
                    <a:gd name="connsiteX7" fmla="*/ 27331 w 92935"/>
                    <a:gd name="connsiteY7" fmla="*/ 101107 h 101107"/>
                    <a:gd name="connsiteX8" fmla="*/ 33389 w 92935"/>
                    <a:gd name="connsiteY8" fmla="*/ 82502 h 101107"/>
                    <a:gd name="connsiteX9" fmla="*/ 80696 w 92935"/>
                    <a:gd name="connsiteY9" fmla="*/ 96348 h 101107"/>
                    <a:gd name="connsiteX10" fmla="*/ 76585 w 92935"/>
                    <a:gd name="connsiteY10" fmla="*/ 79689 h 101107"/>
                    <a:gd name="connsiteX11" fmla="*/ 66489 w 92935"/>
                    <a:gd name="connsiteY11" fmla="*/ 74353 h 101107"/>
                    <a:gd name="connsiteX12" fmla="*/ 92811 w 92935"/>
                    <a:gd name="connsiteY12" fmla="*/ 24594 h 101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35" h="101107">
                      <a:moveTo>
                        <a:pt x="92811" y="24594"/>
                      </a:moveTo>
                      <a:cubicBezTo>
                        <a:pt x="90576" y="18392"/>
                        <a:pt x="89638" y="12983"/>
                        <a:pt x="74278" y="4907"/>
                      </a:cubicBezTo>
                      <a:cubicBezTo>
                        <a:pt x="58917" y="-3170"/>
                        <a:pt x="59855" y="-286"/>
                        <a:pt x="53797" y="6421"/>
                      </a:cubicBezTo>
                      <a:cubicBezTo>
                        <a:pt x="48466" y="13472"/>
                        <a:pt x="39450" y="16675"/>
                        <a:pt x="30865" y="14570"/>
                      </a:cubicBezTo>
                      <a:cubicBezTo>
                        <a:pt x="20769" y="12334"/>
                        <a:pt x="26033" y="23728"/>
                        <a:pt x="26033" y="23728"/>
                      </a:cubicBezTo>
                      <a:lnTo>
                        <a:pt x="28485" y="54521"/>
                      </a:lnTo>
                      <a:lnTo>
                        <a:pt x="0" y="82646"/>
                      </a:lnTo>
                      <a:cubicBezTo>
                        <a:pt x="8798" y="89136"/>
                        <a:pt x="17908" y="95290"/>
                        <a:pt x="27331" y="101107"/>
                      </a:cubicBezTo>
                      <a:lnTo>
                        <a:pt x="33389" y="82502"/>
                      </a:lnTo>
                      <a:lnTo>
                        <a:pt x="80696" y="96348"/>
                      </a:lnTo>
                      <a:cubicBezTo>
                        <a:pt x="70672" y="93391"/>
                        <a:pt x="76585" y="79689"/>
                        <a:pt x="76585" y="79689"/>
                      </a:cubicBezTo>
                      <a:lnTo>
                        <a:pt x="66489" y="74353"/>
                      </a:lnTo>
                      <a:cubicBezTo>
                        <a:pt x="66489" y="74353"/>
                        <a:pt x="95047" y="30651"/>
                        <a:pt x="92811" y="24594"/>
                      </a:cubicBezTo>
                      <a:close/>
                    </a:path>
                  </a:pathLst>
                </a:custGeom>
                <a:solidFill>
                  <a:srgbClr val="FFFFFF"/>
                </a:solidFill>
                <a:ln w="7201" cap="flat">
                  <a:noFill/>
                  <a:prstDash val="solid"/>
                  <a:miter/>
                </a:ln>
              </p:spPr>
              <p:txBody>
                <a:bodyPr rtlCol="0" anchor="ctr"/>
                <a:lstStyle/>
                <a:p>
                  <a:endParaRPr lang="zh-CN" altLang="en-US"/>
                </a:p>
              </p:txBody>
            </p:sp>
            <p:sp>
              <p:nvSpPr>
                <p:cNvPr id="1793" name="任意多边形: 形状 1792">
                  <a:extLst>
                    <a:ext uri="{FF2B5EF4-FFF2-40B4-BE49-F238E27FC236}">
                      <a16:creationId xmlns:a16="http://schemas.microsoft.com/office/drawing/2014/main" id="{F6FF9250-A449-C761-E614-FA76C53F708D}"/>
                    </a:ext>
                  </a:extLst>
                </p:cNvPr>
                <p:cNvSpPr/>
                <p:nvPr/>
              </p:nvSpPr>
              <p:spPr>
                <a:xfrm>
                  <a:off x="5699659" y="3073331"/>
                  <a:ext cx="67450" cy="62306"/>
                </a:xfrm>
                <a:custGeom>
                  <a:avLst/>
                  <a:gdLst>
                    <a:gd name="connsiteX0" fmla="*/ 45865 w 67450"/>
                    <a:gd name="connsiteY0" fmla="*/ 15649 h 62306"/>
                    <a:gd name="connsiteX1" fmla="*/ 30360 w 67450"/>
                    <a:gd name="connsiteY1" fmla="*/ 0 h 62306"/>
                    <a:gd name="connsiteX2" fmla="*/ 12620 w 67450"/>
                    <a:gd name="connsiteY2" fmla="*/ 5553 h 62306"/>
                    <a:gd name="connsiteX3" fmla="*/ 5409 w 67450"/>
                    <a:gd name="connsiteY3" fmla="*/ 19976 h 62306"/>
                    <a:gd name="connsiteX4" fmla="*/ 0 w 67450"/>
                    <a:gd name="connsiteY4" fmla="*/ 30360 h 62306"/>
                    <a:gd name="connsiteX5" fmla="*/ 7211 w 67450"/>
                    <a:gd name="connsiteY5" fmla="*/ 44783 h 62306"/>
                    <a:gd name="connsiteX6" fmla="*/ 21634 w 67450"/>
                    <a:gd name="connsiteY6" fmla="*/ 62307 h 62306"/>
                    <a:gd name="connsiteX7" fmla="*/ 29855 w 67450"/>
                    <a:gd name="connsiteY7" fmla="*/ 46586 h 62306"/>
                    <a:gd name="connsiteX8" fmla="*/ 64687 w 67450"/>
                    <a:gd name="connsiteY8" fmla="*/ 33389 h 62306"/>
                    <a:gd name="connsiteX9" fmla="*/ 45865 w 67450"/>
                    <a:gd name="connsiteY9" fmla="*/ 15649 h 62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450" h="62306">
                      <a:moveTo>
                        <a:pt x="45865" y="15649"/>
                      </a:moveTo>
                      <a:lnTo>
                        <a:pt x="30360" y="0"/>
                      </a:lnTo>
                      <a:lnTo>
                        <a:pt x="12620" y="5553"/>
                      </a:lnTo>
                      <a:lnTo>
                        <a:pt x="5409" y="19976"/>
                      </a:lnTo>
                      <a:lnTo>
                        <a:pt x="0" y="30360"/>
                      </a:lnTo>
                      <a:lnTo>
                        <a:pt x="7211" y="44783"/>
                      </a:lnTo>
                      <a:lnTo>
                        <a:pt x="21634" y="62307"/>
                      </a:lnTo>
                      <a:lnTo>
                        <a:pt x="29855" y="46586"/>
                      </a:lnTo>
                      <a:cubicBezTo>
                        <a:pt x="29855" y="46586"/>
                        <a:pt x="52716" y="46586"/>
                        <a:pt x="64687" y="33389"/>
                      </a:cubicBezTo>
                      <a:cubicBezTo>
                        <a:pt x="76658" y="20192"/>
                        <a:pt x="45865" y="15649"/>
                        <a:pt x="45865" y="15649"/>
                      </a:cubicBezTo>
                      <a:close/>
                    </a:path>
                  </a:pathLst>
                </a:custGeom>
                <a:solidFill>
                  <a:srgbClr val="FFFFFF"/>
                </a:solidFill>
                <a:ln w="7201" cap="flat">
                  <a:noFill/>
                  <a:prstDash val="solid"/>
                  <a:miter/>
                </a:ln>
              </p:spPr>
              <p:txBody>
                <a:bodyPr rtlCol="0" anchor="ctr"/>
                <a:lstStyle/>
                <a:p>
                  <a:endParaRPr lang="zh-CN" altLang="en-US"/>
                </a:p>
              </p:txBody>
            </p:sp>
            <p:sp>
              <p:nvSpPr>
                <p:cNvPr id="1794" name="任意多边形: 形状 1793">
                  <a:extLst>
                    <a:ext uri="{FF2B5EF4-FFF2-40B4-BE49-F238E27FC236}">
                      <a16:creationId xmlns:a16="http://schemas.microsoft.com/office/drawing/2014/main" id="{38D8927E-C2DA-DCD6-C530-E1B4C676547A}"/>
                    </a:ext>
                  </a:extLst>
                </p:cNvPr>
                <p:cNvSpPr/>
                <p:nvPr/>
              </p:nvSpPr>
              <p:spPr>
                <a:xfrm>
                  <a:off x="5699947" y="2988597"/>
                  <a:ext cx="37787" cy="44927"/>
                </a:xfrm>
                <a:custGeom>
                  <a:avLst/>
                  <a:gdLst>
                    <a:gd name="connsiteX0" fmla="*/ 0 w 37787"/>
                    <a:gd name="connsiteY0" fmla="*/ 29783 h 44927"/>
                    <a:gd name="connsiteX1" fmla="*/ 28846 w 37787"/>
                    <a:gd name="connsiteY1" fmla="*/ 44927 h 44927"/>
                    <a:gd name="connsiteX2" fmla="*/ 30000 w 37787"/>
                    <a:gd name="connsiteY2" fmla="*/ 38149 h 44927"/>
                    <a:gd name="connsiteX3" fmla="*/ 37788 w 37787"/>
                    <a:gd name="connsiteY3" fmla="*/ 23365 h 44927"/>
                    <a:gd name="connsiteX4" fmla="*/ 15721 w 37787"/>
                    <a:gd name="connsiteY4" fmla="*/ 0 h 4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87" h="44927">
                      <a:moveTo>
                        <a:pt x="0" y="29783"/>
                      </a:moveTo>
                      <a:lnTo>
                        <a:pt x="28846" y="44927"/>
                      </a:lnTo>
                      <a:lnTo>
                        <a:pt x="30000" y="38149"/>
                      </a:lnTo>
                      <a:cubicBezTo>
                        <a:pt x="31502" y="32718"/>
                        <a:pt x="34158" y="27675"/>
                        <a:pt x="37788" y="23365"/>
                      </a:cubicBezTo>
                      <a:lnTo>
                        <a:pt x="15721" y="0"/>
                      </a:lnTo>
                      <a:close/>
                    </a:path>
                  </a:pathLst>
                </a:custGeom>
                <a:solidFill>
                  <a:srgbClr val="FFFFFF"/>
                </a:solidFill>
                <a:ln w="7201" cap="flat">
                  <a:noFill/>
                  <a:prstDash val="solid"/>
                  <a:miter/>
                </a:ln>
              </p:spPr>
              <p:txBody>
                <a:bodyPr rtlCol="0" anchor="ctr"/>
                <a:lstStyle/>
                <a:p>
                  <a:endParaRPr lang="zh-CN" altLang="en-US"/>
                </a:p>
              </p:txBody>
            </p:sp>
            <p:sp>
              <p:nvSpPr>
                <p:cNvPr id="1795" name="任意多边形: 形状 1794">
                  <a:extLst>
                    <a:ext uri="{FF2B5EF4-FFF2-40B4-BE49-F238E27FC236}">
                      <a16:creationId xmlns:a16="http://schemas.microsoft.com/office/drawing/2014/main" id="{E92215AF-AC35-B147-B6FE-B08C018B0591}"/>
                    </a:ext>
                  </a:extLst>
                </p:cNvPr>
                <p:cNvSpPr/>
                <p:nvPr/>
              </p:nvSpPr>
              <p:spPr>
                <a:xfrm>
                  <a:off x="5567257" y="3336837"/>
                  <a:ext cx="159661" cy="58153"/>
                </a:xfrm>
                <a:custGeom>
                  <a:avLst/>
                  <a:gdLst>
                    <a:gd name="connsiteX0" fmla="*/ 122883 w 159661"/>
                    <a:gd name="connsiteY0" fmla="*/ 17235 h 58153"/>
                    <a:gd name="connsiteX1" fmla="*/ 114590 w 159661"/>
                    <a:gd name="connsiteY1" fmla="*/ 5048 h 58153"/>
                    <a:gd name="connsiteX2" fmla="*/ 104926 w 159661"/>
                    <a:gd name="connsiteY2" fmla="*/ 0 h 58153"/>
                    <a:gd name="connsiteX3" fmla="*/ 75432 w 159661"/>
                    <a:gd name="connsiteY3" fmla="*/ 0 h 58153"/>
                    <a:gd name="connsiteX4" fmla="*/ 58629 w 159661"/>
                    <a:gd name="connsiteY4" fmla="*/ 31875 h 58153"/>
                    <a:gd name="connsiteX5" fmla="*/ 21418 w 159661"/>
                    <a:gd name="connsiteY5" fmla="*/ 27836 h 58153"/>
                    <a:gd name="connsiteX6" fmla="*/ 5481 w 159661"/>
                    <a:gd name="connsiteY6" fmla="*/ 34687 h 58153"/>
                    <a:gd name="connsiteX7" fmla="*/ 0 w 159661"/>
                    <a:gd name="connsiteY7" fmla="*/ 54735 h 58153"/>
                    <a:gd name="connsiteX8" fmla="*/ 159661 w 159661"/>
                    <a:gd name="connsiteY8" fmla="*/ 46153 h 58153"/>
                    <a:gd name="connsiteX9" fmla="*/ 140767 w 159661"/>
                    <a:gd name="connsiteY9" fmla="*/ 34471 h 58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661" h="58153">
                      <a:moveTo>
                        <a:pt x="122883" y="17235"/>
                      </a:moveTo>
                      <a:lnTo>
                        <a:pt x="114590" y="5048"/>
                      </a:lnTo>
                      <a:lnTo>
                        <a:pt x="104926" y="0"/>
                      </a:lnTo>
                      <a:lnTo>
                        <a:pt x="75432" y="0"/>
                      </a:lnTo>
                      <a:lnTo>
                        <a:pt x="58629" y="31875"/>
                      </a:lnTo>
                      <a:cubicBezTo>
                        <a:pt x="58629" y="31875"/>
                        <a:pt x="42548" y="29711"/>
                        <a:pt x="21418" y="27836"/>
                      </a:cubicBezTo>
                      <a:cubicBezTo>
                        <a:pt x="289" y="25961"/>
                        <a:pt x="5481" y="34687"/>
                        <a:pt x="5481" y="34687"/>
                      </a:cubicBezTo>
                      <a:lnTo>
                        <a:pt x="0" y="54735"/>
                      </a:lnTo>
                      <a:cubicBezTo>
                        <a:pt x="53310" y="61299"/>
                        <a:pt x="107362" y="58394"/>
                        <a:pt x="159661" y="46153"/>
                      </a:cubicBezTo>
                      <a:cubicBezTo>
                        <a:pt x="153582" y="41915"/>
                        <a:pt x="147275" y="38015"/>
                        <a:pt x="140767" y="34471"/>
                      </a:cubicBezTo>
                      <a:close/>
                    </a:path>
                  </a:pathLst>
                </a:custGeom>
                <a:solidFill>
                  <a:srgbClr val="FFFFFF"/>
                </a:solidFill>
                <a:ln w="7201" cap="flat">
                  <a:noFill/>
                  <a:prstDash val="solid"/>
                  <a:miter/>
                </a:ln>
              </p:spPr>
              <p:txBody>
                <a:bodyPr rtlCol="0" anchor="ctr"/>
                <a:lstStyle/>
                <a:p>
                  <a:endParaRPr lang="zh-CN" altLang="en-US"/>
                </a:p>
              </p:txBody>
            </p:sp>
          </p:grpSp>
          <p:sp>
            <p:nvSpPr>
              <p:cNvPr id="1796" name="任意多边形: 形状 1795">
                <a:extLst>
                  <a:ext uri="{FF2B5EF4-FFF2-40B4-BE49-F238E27FC236}">
                    <a16:creationId xmlns:a16="http://schemas.microsoft.com/office/drawing/2014/main" id="{95613D91-9C1C-511E-455E-06E55666C6EE}"/>
                  </a:ext>
                </a:extLst>
              </p:cNvPr>
              <p:cNvSpPr/>
              <p:nvPr/>
            </p:nvSpPr>
            <p:spPr>
              <a:xfrm>
                <a:off x="5168853" y="2485534"/>
                <a:ext cx="909820" cy="909645"/>
              </a:xfrm>
              <a:custGeom>
                <a:avLst/>
                <a:gdLst>
                  <a:gd name="connsiteX0" fmla="*/ 856979 w 909820"/>
                  <a:gd name="connsiteY0" fmla="*/ 666619 h 909645"/>
                  <a:gd name="connsiteX1" fmla="*/ 823590 w 909820"/>
                  <a:gd name="connsiteY1" fmla="*/ 720560 h 909645"/>
                  <a:gd name="connsiteX2" fmla="*/ 242420 w 909820"/>
                  <a:gd name="connsiteY2" fmla="*/ 856928 h 909645"/>
                  <a:gd name="connsiteX3" fmla="*/ 213214 w 909820"/>
                  <a:gd name="connsiteY3" fmla="*/ 840126 h 909645"/>
                  <a:gd name="connsiteX4" fmla="*/ 185883 w 909820"/>
                  <a:gd name="connsiteY4" fmla="*/ 821665 h 909645"/>
                  <a:gd name="connsiteX5" fmla="*/ 155162 w 909820"/>
                  <a:gd name="connsiteY5" fmla="*/ 797146 h 909645"/>
                  <a:gd name="connsiteX6" fmla="*/ 155162 w 909820"/>
                  <a:gd name="connsiteY6" fmla="*/ 797146 h 909645"/>
                  <a:gd name="connsiteX7" fmla="*/ 153431 w 909820"/>
                  <a:gd name="connsiteY7" fmla="*/ 795559 h 909645"/>
                  <a:gd name="connsiteX8" fmla="*/ 153431 w 909820"/>
                  <a:gd name="connsiteY8" fmla="*/ 795559 h 909645"/>
                  <a:gd name="connsiteX9" fmla="*/ 114247 w 909820"/>
                  <a:gd name="connsiteY9" fmla="*/ 153431 h 909645"/>
                  <a:gd name="connsiteX10" fmla="*/ 756375 w 909820"/>
                  <a:gd name="connsiteY10" fmla="*/ 114247 h 909645"/>
                  <a:gd name="connsiteX11" fmla="*/ 857340 w 909820"/>
                  <a:gd name="connsiteY11" fmla="*/ 666979 h 909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9820" h="909645">
                    <a:moveTo>
                      <a:pt x="856979" y="666619"/>
                    </a:moveTo>
                    <a:cubicBezTo>
                      <a:pt x="847097" y="685342"/>
                      <a:pt x="835941" y="703365"/>
                      <a:pt x="823590" y="720560"/>
                    </a:cubicBezTo>
                    <a:cubicBezTo>
                      <a:pt x="691101" y="904767"/>
                      <a:pt x="443016" y="962979"/>
                      <a:pt x="242420" y="856928"/>
                    </a:cubicBezTo>
                    <a:cubicBezTo>
                      <a:pt x="232396" y="851664"/>
                      <a:pt x="222589" y="846039"/>
                      <a:pt x="213214" y="840126"/>
                    </a:cubicBezTo>
                    <a:cubicBezTo>
                      <a:pt x="203839" y="834212"/>
                      <a:pt x="194681" y="828155"/>
                      <a:pt x="185883" y="821665"/>
                    </a:cubicBezTo>
                    <a:cubicBezTo>
                      <a:pt x="175210" y="813948"/>
                      <a:pt x="164969" y="805727"/>
                      <a:pt x="155162" y="797146"/>
                    </a:cubicBezTo>
                    <a:lnTo>
                      <a:pt x="155162" y="797146"/>
                    </a:lnTo>
                    <a:cubicBezTo>
                      <a:pt x="154534" y="796675"/>
                      <a:pt x="153954" y="796144"/>
                      <a:pt x="153431" y="795559"/>
                    </a:cubicBezTo>
                    <a:lnTo>
                      <a:pt x="153431" y="795559"/>
                    </a:lnTo>
                    <a:cubicBezTo>
                      <a:pt x="-34708" y="629061"/>
                      <a:pt x="-52252" y="341570"/>
                      <a:pt x="114247" y="153431"/>
                    </a:cubicBezTo>
                    <a:cubicBezTo>
                      <a:pt x="280745" y="-34708"/>
                      <a:pt x="568235" y="-52252"/>
                      <a:pt x="756375" y="114247"/>
                    </a:cubicBezTo>
                    <a:cubicBezTo>
                      <a:pt x="913393" y="253204"/>
                      <a:pt x="955092" y="481484"/>
                      <a:pt x="857340" y="666979"/>
                    </a:cubicBezTo>
                    <a:close/>
                  </a:path>
                </a:pathLst>
              </a:custGeom>
              <a:noFill/>
              <a:ln w="7201" cap="rnd">
                <a:solidFill>
                  <a:srgbClr val="263238"/>
                </a:solidFill>
                <a:prstDash val="solid"/>
                <a:round/>
              </a:ln>
            </p:spPr>
            <p:txBody>
              <a:bodyPr rtlCol="0" anchor="ctr"/>
              <a:lstStyle/>
              <a:p>
                <a:endParaRPr lang="zh-CN" altLang="en-US"/>
              </a:p>
            </p:txBody>
          </p:sp>
          <p:sp>
            <p:nvSpPr>
              <p:cNvPr id="1797" name="任意多边形: 形状 1796">
                <a:extLst>
                  <a:ext uri="{FF2B5EF4-FFF2-40B4-BE49-F238E27FC236}">
                    <a16:creationId xmlns:a16="http://schemas.microsoft.com/office/drawing/2014/main" id="{A4FF76A2-4916-6EE8-4779-EC42A4E25B96}"/>
                  </a:ext>
                </a:extLst>
              </p:cNvPr>
              <p:cNvSpPr/>
              <p:nvPr/>
            </p:nvSpPr>
            <p:spPr>
              <a:xfrm>
                <a:off x="5567257" y="3336837"/>
                <a:ext cx="159661" cy="58153"/>
              </a:xfrm>
              <a:custGeom>
                <a:avLst/>
                <a:gdLst>
                  <a:gd name="connsiteX0" fmla="*/ 159661 w 159661"/>
                  <a:gd name="connsiteY0" fmla="*/ 46153 h 58153"/>
                  <a:gd name="connsiteX1" fmla="*/ 0 w 159661"/>
                  <a:gd name="connsiteY1" fmla="*/ 54735 h 58153"/>
                  <a:gd name="connsiteX2" fmla="*/ 5481 w 159661"/>
                  <a:gd name="connsiteY2" fmla="*/ 34687 h 58153"/>
                  <a:gd name="connsiteX3" fmla="*/ 21418 w 159661"/>
                  <a:gd name="connsiteY3" fmla="*/ 27836 h 58153"/>
                  <a:gd name="connsiteX4" fmla="*/ 58629 w 159661"/>
                  <a:gd name="connsiteY4" fmla="*/ 31875 h 58153"/>
                  <a:gd name="connsiteX5" fmla="*/ 75432 w 159661"/>
                  <a:gd name="connsiteY5" fmla="*/ 0 h 58153"/>
                  <a:gd name="connsiteX6" fmla="*/ 104926 w 159661"/>
                  <a:gd name="connsiteY6" fmla="*/ 0 h 58153"/>
                  <a:gd name="connsiteX7" fmla="*/ 114590 w 159661"/>
                  <a:gd name="connsiteY7" fmla="*/ 5048 h 58153"/>
                  <a:gd name="connsiteX8" fmla="*/ 122883 w 159661"/>
                  <a:gd name="connsiteY8" fmla="*/ 17235 h 58153"/>
                  <a:gd name="connsiteX9" fmla="*/ 140767 w 159661"/>
                  <a:gd name="connsiteY9" fmla="*/ 34471 h 58153"/>
                  <a:gd name="connsiteX10" fmla="*/ 159661 w 159661"/>
                  <a:gd name="connsiteY10" fmla="*/ 46153 h 58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661" h="58153">
                    <a:moveTo>
                      <a:pt x="159661" y="46153"/>
                    </a:moveTo>
                    <a:cubicBezTo>
                      <a:pt x="107362" y="58394"/>
                      <a:pt x="53310" y="61299"/>
                      <a:pt x="0" y="54735"/>
                    </a:cubicBezTo>
                    <a:lnTo>
                      <a:pt x="5481" y="34687"/>
                    </a:lnTo>
                    <a:cubicBezTo>
                      <a:pt x="5481" y="34687"/>
                      <a:pt x="288" y="25961"/>
                      <a:pt x="21418" y="27836"/>
                    </a:cubicBezTo>
                    <a:cubicBezTo>
                      <a:pt x="42547" y="29711"/>
                      <a:pt x="58629" y="31875"/>
                      <a:pt x="58629" y="31875"/>
                    </a:cubicBezTo>
                    <a:lnTo>
                      <a:pt x="75432" y="0"/>
                    </a:lnTo>
                    <a:lnTo>
                      <a:pt x="104926" y="0"/>
                    </a:lnTo>
                    <a:lnTo>
                      <a:pt x="114590" y="5048"/>
                    </a:lnTo>
                    <a:lnTo>
                      <a:pt x="122883" y="17235"/>
                    </a:lnTo>
                    <a:lnTo>
                      <a:pt x="140767" y="34471"/>
                    </a:lnTo>
                    <a:cubicBezTo>
                      <a:pt x="147275" y="38015"/>
                      <a:pt x="153582" y="41915"/>
                      <a:pt x="159661" y="46153"/>
                    </a:cubicBezTo>
                    <a:close/>
                  </a:path>
                </a:pathLst>
              </a:custGeom>
              <a:noFill/>
              <a:ln w="7201" cap="rnd">
                <a:solidFill>
                  <a:srgbClr val="263238"/>
                </a:solidFill>
                <a:prstDash val="solid"/>
                <a:round/>
              </a:ln>
            </p:spPr>
            <p:txBody>
              <a:bodyPr rtlCol="0" anchor="ctr"/>
              <a:lstStyle/>
              <a:p>
                <a:endParaRPr lang="zh-CN" altLang="en-US"/>
              </a:p>
            </p:txBody>
          </p:sp>
          <p:sp>
            <p:nvSpPr>
              <p:cNvPr id="1798" name="任意多边形: 形状 1797">
                <a:extLst>
                  <a:ext uri="{FF2B5EF4-FFF2-40B4-BE49-F238E27FC236}">
                    <a16:creationId xmlns:a16="http://schemas.microsoft.com/office/drawing/2014/main" id="{CFD17D64-FDD5-9A6A-9B0E-DAC4AC6A3D74}"/>
                  </a:ext>
                </a:extLst>
              </p:cNvPr>
              <p:cNvSpPr/>
              <p:nvPr/>
            </p:nvSpPr>
            <p:spPr>
              <a:xfrm>
                <a:off x="5803936" y="2730315"/>
                <a:ext cx="223482" cy="476139"/>
              </a:xfrm>
              <a:custGeom>
                <a:avLst/>
                <a:gdLst>
                  <a:gd name="connsiteX0" fmla="*/ 223483 w 223482"/>
                  <a:gd name="connsiteY0" fmla="*/ 618 h 476139"/>
                  <a:gd name="connsiteX1" fmla="*/ 198098 w 223482"/>
                  <a:gd name="connsiteY1" fmla="*/ 2420 h 476139"/>
                  <a:gd name="connsiteX2" fmla="*/ 137522 w 223482"/>
                  <a:gd name="connsiteY2" fmla="*/ 39703 h 476139"/>
                  <a:gd name="connsiteX3" fmla="*/ 134782 w 223482"/>
                  <a:gd name="connsiteY3" fmla="*/ 74030 h 476139"/>
                  <a:gd name="connsiteX4" fmla="*/ 83220 w 223482"/>
                  <a:gd name="connsiteY4" fmla="*/ 92563 h 476139"/>
                  <a:gd name="connsiteX5" fmla="*/ 104277 w 223482"/>
                  <a:gd name="connsiteY5" fmla="*/ 132010 h 476139"/>
                  <a:gd name="connsiteX6" fmla="*/ 125551 w 223482"/>
                  <a:gd name="connsiteY6" fmla="*/ 133885 h 476139"/>
                  <a:gd name="connsiteX7" fmla="*/ 123460 w 223482"/>
                  <a:gd name="connsiteY7" fmla="*/ 174702 h 476139"/>
                  <a:gd name="connsiteX8" fmla="*/ 113941 w 223482"/>
                  <a:gd name="connsiteY8" fmla="*/ 192730 h 476139"/>
                  <a:gd name="connsiteX9" fmla="*/ 77523 w 223482"/>
                  <a:gd name="connsiteY9" fmla="*/ 190639 h 476139"/>
                  <a:gd name="connsiteX10" fmla="*/ 71610 w 223482"/>
                  <a:gd name="connsiteY10" fmla="*/ 217538 h 476139"/>
                  <a:gd name="connsiteX11" fmla="*/ 49254 w 223482"/>
                  <a:gd name="connsiteY11" fmla="*/ 236287 h 476139"/>
                  <a:gd name="connsiteX12" fmla="*/ 37211 w 223482"/>
                  <a:gd name="connsiteY12" fmla="*/ 230013 h 476139"/>
                  <a:gd name="connsiteX13" fmla="*/ 16514 w 223482"/>
                  <a:gd name="connsiteY13" fmla="*/ 219052 h 476139"/>
                  <a:gd name="connsiteX14" fmla="*/ 6418 w 223482"/>
                  <a:gd name="connsiteY14" fmla="*/ 235638 h 476139"/>
                  <a:gd name="connsiteX15" fmla="*/ 0 w 223482"/>
                  <a:gd name="connsiteY15" fmla="*/ 250494 h 476139"/>
                  <a:gd name="connsiteX16" fmla="*/ 32668 w 223482"/>
                  <a:gd name="connsiteY16" fmla="*/ 267729 h 476139"/>
                  <a:gd name="connsiteX17" fmla="*/ 39158 w 223482"/>
                  <a:gd name="connsiteY17" fmla="*/ 279123 h 476139"/>
                  <a:gd name="connsiteX18" fmla="*/ 96056 w 223482"/>
                  <a:gd name="connsiteY18" fmla="*/ 295061 h 476139"/>
                  <a:gd name="connsiteX19" fmla="*/ 100455 w 223482"/>
                  <a:gd name="connsiteY19" fmla="*/ 311431 h 476139"/>
                  <a:gd name="connsiteX20" fmla="*/ 110984 w 223482"/>
                  <a:gd name="connsiteY20" fmla="*/ 316911 h 476139"/>
                  <a:gd name="connsiteX21" fmla="*/ 113652 w 223482"/>
                  <a:gd name="connsiteY21" fmla="*/ 345396 h 476139"/>
                  <a:gd name="connsiteX22" fmla="*/ 134854 w 223482"/>
                  <a:gd name="connsiteY22" fmla="*/ 356502 h 476139"/>
                  <a:gd name="connsiteX23" fmla="*/ 156488 w 223482"/>
                  <a:gd name="connsiteY23" fmla="*/ 358161 h 476139"/>
                  <a:gd name="connsiteX24" fmla="*/ 182305 w 223482"/>
                  <a:gd name="connsiteY24" fmla="*/ 322104 h 476139"/>
                  <a:gd name="connsiteX25" fmla="*/ 196007 w 223482"/>
                  <a:gd name="connsiteY25" fmla="*/ 353401 h 476139"/>
                  <a:gd name="connsiteX26" fmla="*/ 191175 w 223482"/>
                  <a:gd name="connsiteY26" fmla="*/ 385853 h 476139"/>
                  <a:gd name="connsiteX27" fmla="*/ 172786 w 223482"/>
                  <a:gd name="connsiteY27" fmla="*/ 407487 h 476139"/>
                  <a:gd name="connsiteX28" fmla="*/ 151152 w 223482"/>
                  <a:gd name="connsiteY28" fmla="*/ 415924 h 476139"/>
                  <a:gd name="connsiteX29" fmla="*/ 152017 w 223482"/>
                  <a:gd name="connsiteY29" fmla="*/ 433304 h 476139"/>
                  <a:gd name="connsiteX30" fmla="*/ 149349 w 223482"/>
                  <a:gd name="connsiteY30" fmla="*/ 452558 h 476139"/>
                  <a:gd name="connsiteX31" fmla="*/ 165286 w 223482"/>
                  <a:gd name="connsiteY31" fmla="*/ 460924 h 476139"/>
                  <a:gd name="connsiteX32" fmla="*/ 180430 w 223482"/>
                  <a:gd name="connsiteY32" fmla="*/ 468928 h 476139"/>
                  <a:gd name="connsiteX33" fmla="*/ 189228 w 223482"/>
                  <a:gd name="connsiteY33" fmla="*/ 476140 h 47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23482" h="476139">
                    <a:moveTo>
                      <a:pt x="223483" y="618"/>
                    </a:moveTo>
                    <a:cubicBezTo>
                      <a:pt x="218579" y="4944"/>
                      <a:pt x="210646" y="6315"/>
                      <a:pt x="198098" y="2420"/>
                    </a:cubicBezTo>
                    <a:cubicBezTo>
                      <a:pt x="153027" y="-11498"/>
                      <a:pt x="129662" y="39127"/>
                      <a:pt x="137522" y="39703"/>
                    </a:cubicBezTo>
                    <a:cubicBezTo>
                      <a:pt x="145383" y="40280"/>
                      <a:pt x="150935" y="63069"/>
                      <a:pt x="134782" y="74030"/>
                    </a:cubicBezTo>
                    <a:cubicBezTo>
                      <a:pt x="118628" y="84991"/>
                      <a:pt x="80696" y="81241"/>
                      <a:pt x="83220" y="92563"/>
                    </a:cubicBezTo>
                    <a:cubicBezTo>
                      <a:pt x="85744" y="103885"/>
                      <a:pt x="104277" y="132010"/>
                      <a:pt x="104277" y="132010"/>
                    </a:cubicBezTo>
                    <a:cubicBezTo>
                      <a:pt x="104277" y="132010"/>
                      <a:pt x="120864" y="124222"/>
                      <a:pt x="125551" y="133885"/>
                    </a:cubicBezTo>
                    <a:cubicBezTo>
                      <a:pt x="130239" y="143548"/>
                      <a:pt x="135575" y="169942"/>
                      <a:pt x="123460" y="174702"/>
                    </a:cubicBezTo>
                    <a:cubicBezTo>
                      <a:pt x="116436" y="177719"/>
                      <a:pt x="112471" y="185229"/>
                      <a:pt x="113941" y="192730"/>
                    </a:cubicBezTo>
                    <a:lnTo>
                      <a:pt x="77523" y="190639"/>
                    </a:lnTo>
                    <a:lnTo>
                      <a:pt x="71610" y="217538"/>
                    </a:lnTo>
                    <a:lnTo>
                      <a:pt x="49254" y="236287"/>
                    </a:lnTo>
                    <a:lnTo>
                      <a:pt x="37211" y="230013"/>
                    </a:lnTo>
                    <a:cubicBezTo>
                      <a:pt x="37211" y="230013"/>
                      <a:pt x="26682" y="202466"/>
                      <a:pt x="16514" y="219052"/>
                    </a:cubicBezTo>
                    <a:lnTo>
                      <a:pt x="6418" y="235638"/>
                    </a:lnTo>
                    <a:lnTo>
                      <a:pt x="0" y="250494"/>
                    </a:lnTo>
                    <a:cubicBezTo>
                      <a:pt x="0" y="250494"/>
                      <a:pt x="26178" y="256335"/>
                      <a:pt x="32668" y="267729"/>
                    </a:cubicBezTo>
                    <a:lnTo>
                      <a:pt x="39158" y="279123"/>
                    </a:lnTo>
                    <a:lnTo>
                      <a:pt x="96056" y="295061"/>
                    </a:lnTo>
                    <a:lnTo>
                      <a:pt x="100455" y="311431"/>
                    </a:lnTo>
                    <a:lnTo>
                      <a:pt x="110984" y="316911"/>
                    </a:lnTo>
                    <a:lnTo>
                      <a:pt x="113652" y="345396"/>
                    </a:lnTo>
                    <a:lnTo>
                      <a:pt x="134854" y="356502"/>
                    </a:lnTo>
                    <a:lnTo>
                      <a:pt x="156488" y="358161"/>
                    </a:lnTo>
                    <a:lnTo>
                      <a:pt x="182305" y="322104"/>
                    </a:lnTo>
                    <a:cubicBezTo>
                      <a:pt x="187547" y="332228"/>
                      <a:pt x="192124" y="342682"/>
                      <a:pt x="196007" y="353401"/>
                    </a:cubicBezTo>
                    <a:cubicBezTo>
                      <a:pt x="198531" y="362704"/>
                      <a:pt x="191175" y="385853"/>
                      <a:pt x="191175" y="385853"/>
                    </a:cubicBezTo>
                    <a:cubicBezTo>
                      <a:pt x="186921" y="394468"/>
                      <a:pt x="180604" y="401900"/>
                      <a:pt x="172786" y="407487"/>
                    </a:cubicBezTo>
                    <a:cubicBezTo>
                      <a:pt x="162474" y="412751"/>
                      <a:pt x="149854" y="398545"/>
                      <a:pt x="151152" y="415924"/>
                    </a:cubicBezTo>
                    <a:lnTo>
                      <a:pt x="152017" y="433304"/>
                    </a:lnTo>
                    <a:lnTo>
                      <a:pt x="149349" y="452558"/>
                    </a:lnTo>
                    <a:lnTo>
                      <a:pt x="165286" y="460924"/>
                    </a:lnTo>
                    <a:lnTo>
                      <a:pt x="180430" y="468928"/>
                    </a:lnTo>
                    <a:lnTo>
                      <a:pt x="189228" y="476140"/>
                    </a:lnTo>
                  </a:path>
                </a:pathLst>
              </a:custGeom>
              <a:noFill/>
              <a:ln w="7201" cap="rnd">
                <a:solidFill>
                  <a:srgbClr val="263238"/>
                </a:solidFill>
                <a:prstDash val="solid"/>
                <a:round/>
              </a:ln>
            </p:spPr>
            <p:txBody>
              <a:bodyPr rtlCol="0" anchor="ctr"/>
              <a:lstStyle/>
              <a:p>
                <a:endParaRPr lang="zh-CN" altLang="en-US"/>
              </a:p>
            </p:txBody>
          </p:sp>
          <p:sp>
            <p:nvSpPr>
              <p:cNvPr id="1799" name="任意多边形: 形状 1798">
                <a:extLst>
                  <a:ext uri="{FF2B5EF4-FFF2-40B4-BE49-F238E27FC236}">
                    <a16:creationId xmlns:a16="http://schemas.microsoft.com/office/drawing/2014/main" id="{7F178F19-30AE-A1E8-DFD6-BDF24FDD6963}"/>
                  </a:ext>
                </a:extLst>
              </p:cNvPr>
              <p:cNvSpPr/>
              <p:nvPr/>
            </p:nvSpPr>
            <p:spPr>
              <a:xfrm>
                <a:off x="5173440" y="2491440"/>
                <a:ext cx="544617" cy="822969"/>
              </a:xfrm>
              <a:custGeom>
                <a:avLst/>
                <a:gdLst>
                  <a:gd name="connsiteX0" fmla="*/ 0 w 544617"/>
                  <a:gd name="connsiteY0" fmla="*/ 515618 h 822969"/>
                  <a:gd name="connsiteX1" fmla="*/ 6418 w 544617"/>
                  <a:gd name="connsiteY1" fmla="*/ 516916 h 822969"/>
                  <a:gd name="connsiteX2" fmla="*/ 35264 w 544617"/>
                  <a:gd name="connsiteY2" fmla="*/ 485041 h 822969"/>
                  <a:gd name="connsiteX3" fmla="*/ 61297 w 544617"/>
                  <a:gd name="connsiteY3" fmla="*/ 474513 h 822969"/>
                  <a:gd name="connsiteX4" fmla="*/ 79903 w 544617"/>
                  <a:gd name="connsiteY4" fmla="*/ 484320 h 822969"/>
                  <a:gd name="connsiteX5" fmla="*/ 95263 w 544617"/>
                  <a:gd name="connsiteY5" fmla="*/ 468960 h 822969"/>
                  <a:gd name="connsiteX6" fmla="*/ 90359 w 544617"/>
                  <a:gd name="connsiteY6" fmla="*/ 464489 h 822969"/>
                  <a:gd name="connsiteX7" fmla="*/ 92595 w 544617"/>
                  <a:gd name="connsiteY7" fmla="*/ 433191 h 822969"/>
                  <a:gd name="connsiteX8" fmla="*/ 135864 w 544617"/>
                  <a:gd name="connsiteY8" fmla="*/ 436148 h 822969"/>
                  <a:gd name="connsiteX9" fmla="*/ 157498 w 544617"/>
                  <a:gd name="connsiteY9" fmla="*/ 425619 h 822969"/>
                  <a:gd name="connsiteX10" fmla="*/ 158724 w 544617"/>
                  <a:gd name="connsiteY10" fmla="*/ 413937 h 822969"/>
                  <a:gd name="connsiteX11" fmla="*/ 167089 w 544617"/>
                  <a:gd name="connsiteY11" fmla="*/ 376365 h 822969"/>
                  <a:gd name="connsiteX12" fmla="*/ 185695 w 544617"/>
                  <a:gd name="connsiteY12" fmla="*/ 386173 h 822969"/>
                  <a:gd name="connsiteX13" fmla="*/ 194781 w 544617"/>
                  <a:gd name="connsiteY13" fmla="*/ 368937 h 822969"/>
                  <a:gd name="connsiteX14" fmla="*/ 215117 w 544617"/>
                  <a:gd name="connsiteY14" fmla="*/ 352784 h 822969"/>
                  <a:gd name="connsiteX15" fmla="*/ 241727 w 544617"/>
                  <a:gd name="connsiteY15" fmla="*/ 334322 h 822969"/>
                  <a:gd name="connsiteX16" fmla="*/ 283265 w 544617"/>
                  <a:gd name="connsiteY16" fmla="*/ 331582 h 822969"/>
                  <a:gd name="connsiteX17" fmla="*/ 301871 w 544617"/>
                  <a:gd name="connsiteY17" fmla="*/ 346726 h 822969"/>
                  <a:gd name="connsiteX18" fmla="*/ 295236 w 544617"/>
                  <a:gd name="connsiteY18" fmla="*/ 359346 h 822969"/>
                  <a:gd name="connsiteX19" fmla="*/ 278506 w 544617"/>
                  <a:gd name="connsiteY19" fmla="*/ 391149 h 822969"/>
                  <a:gd name="connsiteX20" fmla="*/ 281823 w 544617"/>
                  <a:gd name="connsiteY20" fmla="*/ 436869 h 822969"/>
                  <a:gd name="connsiteX21" fmla="*/ 261775 w 544617"/>
                  <a:gd name="connsiteY21" fmla="*/ 460883 h 822969"/>
                  <a:gd name="connsiteX22" fmla="*/ 251824 w 544617"/>
                  <a:gd name="connsiteY22" fmla="*/ 470402 h 822969"/>
                  <a:gd name="connsiteX23" fmla="*/ 226656 w 544617"/>
                  <a:gd name="connsiteY23" fmla="*/ 466941 h 822969"/>
                  <a:gd name="connsiteX24" fmla="*/ 188291 w 544617"/>
                  <a:gd name="connsiteY24" fmla="*/ 441845 h 822969"/>
                  <a:gd name="connsiteX25" fmla="*/ 173075 w 544617"/>
                  <a:gd name="connsiteY25" fmla="*/ 470691 h 822969"/>
                  <a:gd name="connsiteX26" fmla="*/ 167089 w 544617"/>
                  <a:gd name="connsiteY26" fmla="*/ 481941 h 822969"/>
                  <a:gd name="connsiteX27" fmla="*/ 193699 w 544617"/>
                  <a:gd name="connsiteY27" fmla="*/ 506099 h 822969"/>
                  <a:gd name="connsiteX28" fmla="*/ 198026 w 544617"/>
                  <a:gd name="connsiteY28" fmla="*/ 521243 h 822969"/>
                  <a:gd name="connsiteX29" fmla="*/ 213819 w 544617"/>
                  <a:gd name="connsiteY29" fmla="*/ 542517 h 822969"/>
                  <a:gd name="connsiteX30" fmla="*/ 208699 w 544617"/>
                  <a:gd name="connsiteY30" fmla="*/ 552180 h 822969"/>
                  <a:gd name="connsiteX31" fmla="*/ 199036 w 544617"/>
                  <a:gd name="connsiteY31" fmla="*/ 570497 h 822969"/>
                  <a:gd name="connsiteX32" fmla="*/ 203363 w 544617"/>
                  <a:gd name="connsiteY32" fmla="*/ 590473 h 822969"/>
                  <a:gd name="connsiteX33" fmla="*/ 220526 w 544617"/>
                  <a:gd name="connsiteY33" fmla="*/ 613694 h 822969"/>
                  <a:gd name="connsiteX34" fmla="*/ 230261 w 544617"/>
                  <a:gd name="connsiteY34" fmla="*/ 634679 h 822969"/>
                  <a:gd name="connsiteX35" fmla="*/ 240790 w 544617"/>
                  <a:gd name="connsiteY35" fmla="*/ 668645 h 822969"/>
                  <a:gd name="connsiteX36" fmla="*/ 244179 w 544617"/>
                  <a:gd name="connsiteY36" fmla="*/ 687467 h 822969"/>
                  <a:gd name="connsiteX37" fmla="*/ 275189 w 544617"/>
                  <a:gd name="connsiteY37" fmla="*/ 701385 h 822969"/>
                  <a:gd name="connsiteX38" fmla="*/ 288890 w 544617"/>
                  <a:gd name="connsiteY38" fmla="*/ 694173 h 822969"/>
                  <a:gd name="connsiteX39" fmla="*/ 315573 w 544617"/>
                  <a:gd name="connsiteY39" fmla="*/ 679750 h 822969"/>
                  <a:gd name="connsiteX40" fmla="*/ 328193 w 544617"/>
                  <a:gd name="connsiteY40" fmla="*/ 704846 h 822969"/>
                  <a:gd name="connsiteX41" fmla="*/ 333096 w 544617"/>
                  <a:gd name="connsiteY41" fmla="*/ 717466 h 822969"/>
                  <a:gd name="connsiteX42" fmla="*/ 310885 w 544617"/>
                  <a:gd name="connsiteY42" fmla="*/ 737586 h 822969"/>
                  <a:gd name="connsiteX43" fmla="*/ 318818 w 544617"/>
                  <a:gd name="connsiteY43" fmla="*/ 753956 h 822969"/>
                  <a:gd name="connsiteX44" fmla="*/ 321342 w 544617"/>
                  <a:gd name="connsiteY44" fmla="*/ 772490 h 822969"/>
                  <a:gd name="connsiteX45" fmla="*/ 319178 w 544617"/>
                  <a:gd name="connsiteY45" fmla="*/ 797297 h 822969"/>
                  <a:gd name="connsiteX46" fmla="*/ 314635 w 544617"/>
                  <a:gd name="connsiteY46" fmla="*/ 813162 h 822969"/>
                  <a:gd name="connsiteX47" fmla="*/ 333096 w 544617"/>
                  <a:gd name="connsiteY47" fmla="*/ 822970 h 822969"/>
                  <a:gd name="connsiteX48" fmla="*/ 366053 w 544617"/>
                  <a:gd name="connsiteY48" fmla="*/ 818210 h 822969"/>
                  <a:gd name="connsiteX49" fmla="*/ 364827 w 544617"/>
                  <a:gd name="connsiteY49" fmla="*/ 793042 h 822969"/>
                  <a:gd name="connsiteX50" fmla="*/ 399081 w 544617"/>
                  <a:gd name="connsiteY50" fmla="*/ 777033 h 822969"/>
                  <a:gd name="connsiteX51" fmla="*/ 428936 w 544617"/>
                  <a:gd name="connsiteY51" fmla="*/ 767946 h 822969"/>
                  <a:gd name="connsiteX52" fmla="*/ 449201 w 544617"/>
                  <a:gd name="connsiteY52" fmla="*/ 761312 h 822969"/>
                  <a:gd name="connsiteX53" fmla="*/ 465571 w 544617"/>
                  <a:gd name="connsiteY53" fmla="*/ 755182 h 822969"/>
                  <a:gd name="connsiteX54" fmla="*/ 466148 w 544617"/>
                  <a:gd name="connsiteY54" fmla="*/ 729077 h 822969"/>
                  <a:gd name="connsiteX55" fmla="*/ 479849 w 544617"/>
                  <a:gd name="connsiteY55" fmla="*/ 681625 h 822969"/>
                  <a:gd name="connsiteX56" fmla="*/ 488287 w 544617"/>
                  <a:gd name="connsiteY56" fmla="*/ 687178 h 822969"/>
                  <a:gd name="connsiteX57" fmla="*/ 509200 w 544617"/>
                  <a:gd name="connsiteY57" fmla="*/ 672395 h 822969"/>
                  <a:gd name="connsiteX58" fmla="*/ 515113 w 544617"/>
                  <a:gd name="connsiteY58" fmla="*/ 636337 h 822969"/>
                  <a:gd name="connsiteX59" fmla="*/ 498094 w 544617"/>
                  <a:gd name="connsiteY59" fmla="*/ 627467 h 822969"/>
                  <a:gd name="connsiteX60" fmla="*/ 468022 w 544617"/>
                  <a:gd name="connsiteY60" fmla="*/ 623862 h 822969"/>
                  <a:gd name="connsiteX61" fmla="*/ 444297 w 544617"/>
                  <a:gd name="connsiteY61" fmla="*/ 611386 h 822969"/>
                  <a:gd name="connsiteX62" fmla="*/ 424393 w 544617"/>
                  <a:gd name="connsiteY62" fmla="*/ 576266 h 822969"/>
                  <a:gd name="connsiteX63" fmla="*/ 407879 w 544617"/>
                  <a:gd name="connsiteY63" fmla="*/ 552829 h 822969"/>
                  <a:gd name="connsiteX64" fmla="*/ 417038 w 544617"/>
                  <a:gd name="connsiteY64" fmla="*/ 535522 h 822969"/>
                  <a:gd name="connsiteX65" fmla="*/ 428287 w 544617"/>
                  <a:gd name="connsiteY65" fmla="*/ 513887 h 822969"/>
                  <a:gd name="connsiteX66" fmla="*/ 440042 w 544617"/>
                  <a:gd name="connsiteY66" fmla="*/ 520089 h 822969"/>
                  <a:gd name="connsiteX67" fmla="*/ 450859 w 544617"/>
                  <a:gd name="connsiteY67" fmla="*/ 525858 h 822969"/>
                  <a:gd name="connsiteX68" fmla="*/ 462325 w 544617"/>
                  <a:gd name="connsiteY68" fmla="*/ 531844 h 822969"/>
                  <a:gd name="connsiteX69" fmla="*/ 481075 w 544617"/>
                  <a:gd name="connsiteY69" fmla="*/ 519728 h 822969"/>
                  <a:gd name="connsiteX70" fmla="*/ 491532 w 544617"/>
                  <a:gd name="connsiteY70" fmla="*/ 490450 h 822969"/>
                  <a:gd name="connsiteX71" fmla="*/ 505955 w 544617"/>
                  <a:gd name="connsiteY71" fmla="*/ 477614 h 822969"/>
                  <a:gd name="connsiteX72" fmla="*/ 521892 w 544617"/>
                  <a:gd name="connsiteY72" fmla="*/ 484825 h 822969"/>
                  <a:gd name="connsiteX73" fmla="*/ 537324 w 544617"/>
                  <a:gd name="connsiteY73" fmla="*/ 465426 h 822969"/>
                  <a:gd name="connsiteX74" fmla="*/ 532060 w 544617"/>
                  <a:gd name="connsiteY74" fmla="*/ 445090 h 822969"/>
                  <a:gd name="connsiteX75" fmla="*/ 515474 w 544617"/>
                  <a:gd name="connsiteY75" fmla="*/ 436292 h 822969"/>
                  <a:gd name="connsiteX76" fmla="*/ 487277 w 544617"/>
                  <a:gd name="connsiteY76" fmla="*/ 402615 h 822969"/>
                  <a:gd name="connsiteX77" fmla="*/ 464849 w 544617"/>
                  <a:gd name="connsiteY77" fmla="*/ 411124 h 822969"/>
                  <a:gd name="connsiteX78" fmla="*/ 461676 w 544617"/>
                  <a:gd name="connsiteY78" fmla="*/ 421725 h 822969"/>
                  <a:gd name="connsiteX79" fmla="*/ 429153 w 544617"/>
                  <a:gd name="connsiteY79" fmla="*/ 408961 h 822969"/>
                  <a:gd name="connsiteX80" fmla="*/ 418480 w 544617"/>
                  <a:gd name="connsiteY80" fmla="*/ 377879 h 822969"/>
                  <a:gd name="connsiteX81" fmla="*/ 424898 w 544617"/>
                  <a:gd name="connsiteY81" fmla="*/ 370668 h 822969"/>
                  <a:gd name="connsiteX82" fmla="*/ 426412 w 544617"/>
                  <a:gd name="connsiteY82" fmla="*/ 341822 h 822969"/>
                  <a:gd name="connsiteX83" fmla="*/ 393528 w 544617"/>
                  <a:gd name="connsiteY83" fmla="*/ 325020 h 822969"/>
                  <a:gd name="connsiteX84" fmla="*/ 376077 w 544617"/>
                  <a:gd name="connsiteY84" fmla="*/ 297832 h 822969"/>
                  <a:gd name="connsiteX85" fmla="*/ 382495 w 544617"/>
                  <a:gd name="connsiteY85" fmla="*/ 266679 h 822969"/>
                  <a:gd name="connsiteX86" fmla="*/ 375283 w 544617"/>
                  <a:gd name="connsiteY86" fmla="*/ 246271 h 822969"/>
                  <a:gd name="connsiteX87" fmla="*/ 348673 w 544617"/>
                  <a:gd name="connsiteY87" fmla="*/ 194276 h 822969"/>
                  <a:gd name="connsiteX88" fmla="*/ 353144 w 544617"/>
                  <a:gd name="connsiteY88" fmla="*/ 170839 h 822969"/>
                  <a:gd name="connsiteX89" fmla="*/ 368649 w 544617"/>
                  <a:gd name="connsiteY89" fmla="*/ 161104 h 822969"/>
                  <a:gd name="connsiteX90" fmla="*/ 374779 w 544617"/>
                  <a:gd name="connsiteY90" fmla="*/ 129878 h 822969"/>
                  <a:gd name="connsiteX91" fmla="*/ 346942 w 544617"/>
                  <a:gd name="connsiteY91" fmla="*/ 103484 h 822969"/>
                  <a:gd name="connsiteX92" fmla="*/ 358120 w 544617"/>
                  <a:gd name="connsiteY92" fmla="*/ 82283 h 822969"/>
                  <a:gd name="connsiteX93" fmla="*/ 366053 w 544617"/>
                  <a:gd name="connsiteY93" fmla="*/ 67211 h 822969"/>
                  <a:gd name="connsiteX94" fmla="*/ 375283 w 544617"/>
                  <a:gd name="connsiteY94" fmla="*/ 49615 h 822969"/>
                  <a:gd name="connsiteX95" fmla="*/ 382495 w 544617"/>
                  <a:gd name="connsiteY95" fmla="*/ 13990 h 822969"/>
                  <a:gd name="connsiteX96" fmla="*/ 379033 w 544617"/>
                  <a:gd name="connsiteY96" fmla="*/ 0 h 822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544617" h="822969">
                    <a:moveTo>
                      <a:pt x="0" y="515618"/>
                    </a:moveTo>
                    <a:lnTo>
                      <a:pt x="6418" y="516916"/>
                    </a:lnTo>
                    <a:lnTo>
                      <a:pt x="35264" y="485041"/>
                    </a:lnTo>
                    <a:lnTo>
                      <a:pt x="61297" y="474513"/>
                    </a:lnTo>
                    <a:lnTo>
                      <a:pt x="79903" y="484320"/>
                    </a:lnTo>
                    <a:cubicBezTo>
                      <a:pt x="87547" y="488359"/>
                      <a:pt x="95263" y="468960"/>
                      <a:pt x="95263" y="468960"/>
                    </a:cubicBezTo>
                    <a:lnTo>
                      <a:pt x="90359" y="464489"/>
                    </a:lnTo>
                    <a:cubicBezTo>
                      <a:pt x="85383" y="459874"/>
                      <a:pt x="92595" y="433191"/>
                      <a:pt x="92595" y="433191"/>
                    </a:cubicBezTo>
                    <a:cubicBezTo>
                      <a:pt x="106918" y="435305"/>
                      <a:pt x="121386" y="436294"/>
                      <a:pt x="135864" y="436148"/>
                    </a:cubicBezTo>
                    <a:cubicBezTo>
                      <a:pt x="147258" y="434778"/>
                      <a:pt x="152666" y="435210"/>
                      <a:pt x="157498" y="425619"/>
                    </a:cubicBezTo>
                    <a:cubicBezTo>
                      <a:pt x="162330" y="416028"/>
                      <a:pt x="158724" y="413937"/>
                      <a:pt x="158724" y="413937"/>
                    </a:cubicBezTo>
                    <a:cubicBezTo>
                      <a:pt x="162870" y="401754"/>
                      <a:pt x="165675" y="389156"/>
                      <a:pt x="167089" y="376365"/>
                    </a:cubicBezTo>
                    <a:cubicBezTo>
                      <a:pt x="167089" y="363889"/>
                      <a:pt x="185695" y="386173"/>
                      <a:pt x="185695" y="386173"/>
                    </a:cubicBezTo>
                    <a:lnTo>
                      <a:pt x="194781" y="368937"/>
                    </a:lnTo>
                    <a:lnTo>
                      <a:pt x="215117" y="352784"/>
                    </a:lnTo>
                    <a:lnTo>
                      <a:pt x="241727" y="334322"/>
                    </a:lnTo>
                    <a:cubicBezTo>
                      <a:pt x="241727" y="334322"/>
                      <a:pt x="280309" y="323217"/>
                      <a:pt x="283265" y="331582"/>
                    </a:cubicBezTo>
                    <a:cubicBezTo>
                      <a:pt x="286222" y="339947"/>
                      <a:pt x="301871" y="346726"/>
                      <a:pt x="301871" y="346726"/>
                    </a:cubicBezTo>
                    <a:lnTo>
                      <a:pt x="295236" y="359346"/>
                    </a:lnTo>
                    <a:cubicBezTo>
                      <a:pt x="295236" y="359346"/>
                      <a:pt x="286727" y="385596"/>
                      <a:pt x="278506" y="391149"/>
                    </a:cubicBezTo>
                    <a:cubicBezTo>
                      <a:pt x="270285" y="396701"/>
                      <a:pt x="281823" y="436869"/>
                      <a:pt x="281823" y="436869"/>
                    </a:cubicBezTo>
                    <a:cubicBezTo>
                      <a:pt x="274231" y="444069"/>
                      <a:pt x="267503" y="452128"/>
                      <a:pt x="261775" y="460883"/>
                    </a:cubicBezTo>
                    <a:cubicBezTo>
                      <a:pt x="256727" y="470547"/>
                      <a:pt x="251824" y="470402"/>
                      <a:pt x="251824" y="470402"/>
                    </a:cubicBezTo>
                    <a:lnTo>
                      <a:pt x="226656" y="466941"/>
                    </a:lnTo>
                    <a:cubicBezTo>
                      <a:pt x="226656" y="466941"/>
                      <a:pt x="197810" y="446893"/>
                      <a:pt x="188291" y="441845"/>
                    </a:cubicBezTo>
                    <a:cubicBezTo>
                      <a:pt x="188291" y="441845"/>
                      <a:pt x="171344" y="459946"/>
                      <a:pt x="173075" y="470691"/>
                    </a:cubicBezTo>
                    <a:cubicBezTo>
                      <a:pt x="174805" y="481436"/>
                      <a:pt x="167089" y="481941"/>
                      <a:pt x="167089" y="481941"/>
                    </a:cubicBezTo>
                    <a:lnTo>
                      <a:pt x="193699" y="506099"/>
                    </a:lnTo>
                    <a:lnTo>
                      <a:pt x="198026" y="521243"/>
                    </a:lnTo>
                    <a:lnTo>
                      <a:pt x="213819" y="542517"/>
                    </a:lnTo>
                    <a:lnTo>
                      <a:pt x="208699" y="552180"/>
                    </a:lnTo>
                    <a:lnTo>
                      <a:pt x="199036" y="570497"/>
                    </a:lnTo>
                    <a:lnTo>
                      <a:pt x="203363" y="590473"/>
                    </a:lnTo>
                    <a:lnTo>
                      <a:pt x="220526" y="613694"/>
                    </a:lnTo>
                    <a:lnTo>
                      <a:pt x="230261" y="634679"/>
                    </a:lnTo>
                    <a:lnTo>
                      <a:pt x="240790" y="668645"/>
                    </a:lnTo>
                    <a:lnTo>
                      <a:pt x="244179" y="687467"/>
                    </a:lnTo>
                    <a:lnTo>
                      <a:pt x="275189" y="701385"/>
                    </a:lnTo>
                    <a:lnTo>
                      <a:pt x="288890" y="694173"/>
                    </a:lnTo>
                    <a:lnTo>
                      <a:pt x="315573" y="679750"/>
                    </a:lnTo>
                    <a:lnTo>
                      <a:pt x="328193" y="704846"/>
                    </a:lnTo>
                    <a:lnTo>
                      <a:pt x="333096" y="717466"/>
                    </a:lnTo>
                    <a:lnTo>
                      <a:pt x="310885" y="737586"/>
                    </a:lnTo>
                    <a:lnTo>
                      <a:pt x="318818" y="753956"/>
                    </a:lnTo>
                    <a:lnTo>
                      <a:pt x="321342" y="772490"/>
                    </a:lnTo>
                    <a:lnTo>
                      <a:pt x="319178" y="797297"/>
                    </a:lnTo>
                    <a:lnTo>
                      <a:pt x="314635" y="813162"/>
                    </a:lnTo>
                    <a:lnTo>
                      <a:pt x="333096" y="822970"/>
                    </a:lnTo>
                    <a:lnTo>
                      <a:pt x="366053" y="818210"/>
                    </a:lnTo>
                    <a:lnTo>
                      <a:pt x="364827" y="793042"/>
                    </a:lnTo>
                    <a:cubicBezTo>
                      <a:pt x="375679" y="786571"/>
                      <a:pt x="387155" y="781207"/>
                      <a:pt x="399081" y="777033"/>
                    </a:cubicBezTo>
                    <a:cubicBezTo>
                      <a:pt x="413071" y="773066"/>
                      <a:pt x="411701" y="773283"/>
                      <a:pt x="428936" y="767946"/>
                    </a:cubicBezTo>
                    <a:cubicBezTo>
                      <a:pt x="446172" y="762610"/>
                      <a:pt x="440908" y="764052"/>
                      <a:pt x="449201" y="761312"/>
                    </a:cubicBezTo>
                    <a:cubicBezTo>
                      <a:pt x="457494" y="758571"/>
                      <a:pt x="465571" y="755182"/>
                      <a:pt x="465571" y="755182"/>
                    </a:cubicBezTo>
                    <a:lnTo>
                      <a:pt x="466148" y="729077"/>
                    </a:lnTo>
                    <a:lnTo>
                      <a:pt x="479849" y="681625"/>
                    </a:lnTo>
                    <a:lnTo>
                      <a:pt x="488287" y="687178"/>
                    </a:lnTo>
                    <a:cubicBezTo>
                      <a:pt x="496652" y="692803"/>
                      <a:pt x="509200" y="672395"/>
                      <a:pt x="509200" y="672395"/>
                    </a:cubicBezTo>
                    <a:lnTo>
                      <a:pt x="515113" y="636337"/>
                    </a:lnTo>
                    <a:lnTo>
                      <a:pt x="498094" y="627467"/>
                    </a:lnTo>
                    <a:cubicBezTo>
                      <a:pt x="488186" y="625443"/>
                      <a:pt x="478128" y="624237"/>
                      <a:pt x="468022" y="623862"/>
                    </a:cubicBezTo>
                    <a:lnTo>
                      <a:pt x="444297" y="611386"/>
                    </a:lnTo>
                    <a:lnTo>
                      <a:pt x="424393" y="576266"/>
                    </a:lnTo>
                    <a:cubicBezTo>
                      <a:pt x="417894" y="569204"/>
                      <a:pt x="412342" y="561326"/>
                      <a:pt x="407879" y="552829"/>
                    </a:cubicBezTo>
                    <a:lnTo>
                      <a:pt x="417038" y="535522"/>
                    </a:lnTo>
                    <a:lnTo>
                      <a:pt x="428287" y="513887"/>
                    </a:lnTo>
                    <a:lnTo>
                      <a:pt x="440042" y="520089"/>
                    </a:lnTo>
                    <a:lnTo>
                      <a:pt x="450859" y="525858"/>
                    </a:lnTo>
                    <a:lnTo>
                      <a:pt x="462325" y="531844"/>
                    </a:lnTo>
                    <a:lnTo>
                      <a:pt x="481075" y="519728"/>
                    </a:lnTo>
                    <a:lnTo>
                      <a:pt x="491532" y="490450"/>
                    </a:lnTo>
                    <a:lnTo>
                      <a:pt x="505955" y="477614"/>
                    </a:lnTo>
                    <a:cubicBezTo>
                      <a:pt x="515330" y="469104"/>
                      <a:pt x="521892" y="484825"/>
                      <a:pt x="521892" y="484825"/>
                    </a:cubicBezTo>
                    <a:lnTo>
                      <a:pt x="537324" y="465426"/>
                    </a:lnTo>
                    <a:cubicBezTo>
                      <a:pt x="552829" y="446028"/>
                      <a:pt x="539993" y="455042"/>
                      <a:pt x="532060" y="445090"/>
                    </a:cubicBezTo>
                    <a:cubicBezTo>
                      <a:pt x="528394" y="439520"/>
                      <a:pt x="522142" y="436203"/>
                      <a:pt x="515474" y="436292"/>
                    </a:cubicBezTo>
                    <a:lnTo>
                      <a:pt x="487277" y="402615"/>
                    </a:lnTo>
                    <a:lnTo>
                      <a:pt x="464849" y="411124"/>
                    </a:lnTo>
                    <a:lnTo>
                      <a:pt x="461676" y="421725"/>
                    </a:lnTo>
                    <a:cubicBezTo>
                      <a:pt x="458576" y="432398"/>
                      <a:pt x="461676" y="421725"/>
                      <a:pt x="429153" y="408961"/>
                    </a:cubicBezTo>
                    <a:lnTo>
                      <a:pt x="418480" y="377879"/>
                    </a:lnTo>
                    <a:lnTo>
                      <a:pt x="424898" y="370668"/>
                    </a:lnTo>
                    <a:lnTo>
                      <a:pt x="426412" y="341822"/>
                    </a:lnTo>
                    <a:cubicBezTo>
                      <a:pt x="426412" y="341822"/>
                      <a:pt x="407735" y="332664"/>
                      <a:pt x="393528" y="325020"/>
                    </a:cubicBezTo>
                    <a:cubicBezTo>
                      <a:pt x="379322" y="317376"/>
                      <a:pt x="376077" y="297832"/>
                      <a:pt x="376077" y="297832"/>
                    </a:cubicBezTo>
                    <a:cubicBezTo>
                      <a:pt x="375849" y="287098"/>
                      <a:pt x="378042" y="276449"/>
                      <a:pt x="382495" y="266679"/>
                    </a:cubicBezTo>
                    <a:lnTo>
                      <a:pt x="375283" y="246271"/>
                    </a:lnTo>
                    <a:lnTo>
                      <a:pt x="348673" y="194276"/>
                    </a:lnTo>
                    <a:lnTo>
                      <a:pt x="353144" y="170839"/>
                    </a:lnTo>
                    <a:lnTo>
                      <a:pt x="368649" y="161104"/>
                    </a:lnTo>
                    <a:lnTo>
                      <a:pt x="374779" y="129878"/>
                    </a:lnTo>
                    <a:lnTo>
                      <a:pt x="346942" y="103484"/>
                    </a:lnTo>
                    <a:lnTo>
                      <a:pt x="358120" y="82283"/>
                    </a:lnTo>
                    <a:lnTo>
                      <a:pt x="366053" y="67211"/>
                    </a:lnTo>
                    <a:lnTo>
                      <a:pt x="375283" y="49615"/>
                    </a:lnTo>
                    <a:lnTo>
                      <a:pt x="382495" y="13990"/>
                    </a:lnTo>
                    <a:cubicBezTo>
                      <a:pt x="382495" y="13990"/>
                      <a:pt x="380692" y="7356"/>
                      <a:pt x="379033" y="0"/>
                    </a:cubicBezTo>
                  </a:path>
                </a:pathLst>
              </a:custGeom>
              <a:noFill/>
              <a:ln w="7201" cap="rnd">
                <a:solidFill>
                  <a:srgbClr val="263238"/>
                </a:solidFill>
                <a:prstDash val="solid"/>
                <a:round/>
              </a:ln>
            </p:spPr>
            <p:txBody>
              <a:bodyPr rtlCol="0" anchor="ctr"/>
              <a:lstStyle/>
              <a:p>
                <a:endParaRPr lang="zh-CN" altLang="en-US"/>
              </a:p>
            </p:txBody>
          </p:sp>
          <p:sp>
            <p:nvSpPr>
              <p:cNvPr id="1800" name="任意多边形: 形状 1799">
                <a:extLst>
                  <a:ext uri="{FF2B5EF4-FFF2-40B4-BE49-F238E27FC236}">
                    <a16:creationId xmlns:a16="http://schemas.microsoft.com/office/drawing/2014/main" id="{6BC40CE2-3D60-D1DD-15A3-389375AF039D}"/>
                  </a:ext>
                </a:extLst>
              </p:cNvPr>
              <p:cNvSpPr/>
              <p:nvPr/>
            </p:nvSpPr>
            <p:spPr>
              <a:xfrm>
                <a:off x="5256949" y="3112057"/>
                <a:ext cx="80046" cy="170550"/>
              </a:xfrm>
              <a:custGeom>
                <a:avLst/>
                <a:gdLst>
                  <a:gd name="connsiteX0" fmla="*/ 67427 w 80046"/>
                  <a:gd name="connsiteY0" fmla="*/ 170551 h 170550"/>
                  <a:gd name="connsiteX1" fmla="*/ 65552 w 80046"/>
                  <a:gd name="connsiteY1" fmla="*/ 168820 h 170550"/>
                  <a:gd name="connsiteX2" fmla="*/ 65552 w 80046"/>
                  <a:gd name="connsiteY2" fmla="*/ 168820 h 170550"/>
                  <a:gd name="connsiteX3" fmla="*/ 73557 w 80046"/>
                  <a:gd name="connsiteY3" fmla="*/ 153532 h 170550"/>
                  <a:gd name="connsiteX4" fmla="*/ 70311 w 80046"/>
                  <a:gd name="connsiteY4" fmla="*/ 124686 h 170550"/>
                  <a:gd name="connsiteX5" fmla="*/ 59711 w 80046"/>
                  <a:gd name="connsiteY5" fmla="*/ 119133 h 170550"/>
                  <a:gd name="connsiteX6" fmla="*/ 71898 w 80046"/>
                  <a:gd name="connsiteY6" fmla="*/ 96056 h 170550"/>
                  <a:gd name="connsiteX7" fmla="*/ 80047 w 80046"/>
                  <a:gd name="connsiteY7" fmla="*/ 80696 h 170550"/>
                  <a:gd name="connsiteX8" fmla="*/ 76585 w 80046"/>
                  <a:gd name="connsiteY8" fmla="*/ 61658 h 170550"/>
                  <a:gd name="connsiteX9" fmla="*/ 70744 w 80046"/>
                  <a:gd name="connsiteY9" fmla="*/ 58557 h 170550"/>
                  <a:gd name="connsiteX10" fmla="*/ 68509 w 80046"/>
                  <a:gd name="connsiteY10" fmla="*/ 39591 h 170550"/>
                  <a:gd name="connsiteX11" fmla="*/ 43845 w 80046"/>
                  <a:gd name="connsiteY11" fmla="*/ 44422 h 170550"/>
                  <a:gd name="connsiteX12" fmla="*/ 37139 w 80046"/>
                  <a:gd name="connsiteY12" fmla="*/ 70384 h 170550"/>
                  <a:gd name="connsiteX13" fmla="*/ 12043 w 80046"/>
                  <a:gd name="connsiteY13" fmla="*/ 76802 h 170550"/>
                  <a:gd name="connsiteX14" fmla="*/ 0 w 80046"/>
                  <a:gd name="connsiteY14" fmla="*/ 55672 h 170550"/>
                  <a:gd name="connsiteX15" fmla="*/ 5048 w 80046"/>
                  <a:gd name="connsiteY15" fmla="*/ 46081 h 170550"/>
                  <a:gd name="connsiteX16" fmla="*/ 28269 w 80046"/>
                  <a:gd name="connsiteY16" fmla="*/ 46081 h 170550"/>
                  <a:gd name="connsiteX17" fmla="*/ 42692 w 80046"/>
                  <a:gd name="connsiteY17" fmla="*/ 18678 h 170550"/>
                  <a:gd name="connsiteX18" fmla="*/ 39735 w 80046"/>
                  <a:gd name="connsiteY18" fmla="*/ 5481 h 170550"/>
                  <a:gd name="connsiteX19" fmla="*/ 29351 w 80046"/>
                  <a:gd name="connsiteY19" fmla="*/ 0 h 17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0046" h="170550">
                    <a:moveTo>
                      <a:pt x="67427" y="170551"/>
                    </a:moveTo>
                    <a:cubicBezTo>
                      <a:pt x="66867" y="169907"/>
                      <a:pt x="66238" y="169326"/>
                      <a:pt x="65552" y="168820"/>
                    </a:cubicBezTo>
                    <a:lnTo>
                      <a:pt x="65552" y="168820"/>
                    </a:lnTo>
                    <a:lnTo>
                      <a:pt x="73557" y="153532"/>
                    </a:lnTo>
                    <a:lnTo>
                      <a:pt x="70311" y="124686"/>
                    </a:lnTo>
                    <a:lnTo>
                      <a:pt x="59711" y="119133"/>
                    </a:lnTo>
                    <a:cubicBezTo>
                      <a:pt x="59711" y="119133"/>
                      <a:pt x="72691" y="106297"/>
                      <a:pt x="71898" y="96056"/>
                    </a:cubicBezTo>
                    <a:cubicBezTo>
                      <a:pt x="71612" y="89834"/>
                      <a:pt x="74734" y="83949"/>
                      <a:pt x="80047" y="80696"/>
                    </a:cubicBezTo>
                    <a:lnTo>
                      <a:pt x="76585" y="61658"/>
                    </a:lnTo>
                    <a:lnTo>
                      <a:pt x="70744" y="58557"/>
                    </a:lnTo>
                    <a:cubicBezTo>
                      <a:pt x="64975" y="55528"/>
                      <a:pt x="68509" y="39591"/>
                      <a:pt x="68509" y="39591"/>
                    </a:cubicBezTo>
                    <a:lnTo>
                      <a:pt x="43845" y="44422"/>
                    </a:lnTo>
                    <a:lnTo>
                      <a:pt x="37139" y="70384"/>
                    </a:lnTo>
                    <a:lnTo>
                      <a:pt x="12043" y="76802"/>
                    </a:lnTo>
                    <a:cubicBezTo>
                      <a:pt x="5155" y="71838"/>
                      <a:pt x="761" y="64128"/>
                      <a:pt x="0" y="55672"/>
                    </a:cubicBezTo>
                    <a:cubicBezTo>
                      <a:pt x="433" y="43629"/>
                      <a:pt x="5048" y="46081"/>
                      <a:pt x="5048" y="46081"/>
                    </a:cubicBezTo>
                    <a:lnTo>
                      <a:pt x="28269" y="46081"/>
                    </a:lnTo>
                    <a:lnTo>
                      <a:pt x="42692" y="18678"/>
                    </a:lnTo>
                    <a:lnTo>
                      <a:pt x="39735" y="5481"/>
                    </a:lnTo>
                    <a:lnTo>
                      <a:pt x="29351" y="0"/>
                    </a:lnTo>
                  </a:path>
                </a:pathLst>
              </a:custGeom>
              <a:noFill/>
              <a:ln w="7201" cap="rnd">
                <a:solidFill>
                  <a:srgbClr val="263238"/>
                </a:solidFill>
                <a:prstDash val="solid"/>
                <a:round/>
              </a:ln>
            </p:spPr>
            <p:txBody>
              <a:bodyPr rtlCol="0" anchor="ctr"/>
              <a:lstStyle/>
              <a:p>
                <a:endParaRPr lang="zh-CN" altLang="en-US"/>
              </a:p>
            </p:txBody>
          </p:sp>
          <p:sp>
            <p:nvSpPr>
              <p:cNvPr id="1801" name="任意多边形: 形状 1800">
                <a:extLst>
                  <a:ext uri="{FF2B5EF4-FFF2-40B4-BE49-F238E27FC236}">
                    <a16:creationId xmlns:a16="http://schemas.microsoft.com/office/drawing/2014/main" id="{6F4A90B9-71F3-6F85-282D-793DCFA60BAE}"/>
                  </a:ext>
                </a:extLst>
              </p:cNvPr>
              <p:cNvSpPr/>
              <p:nvPr/>
            </p:nvSpPr>
            <p:spPr>
              <a:xfrm>
                <a:off x="5195940" y="3049613"/>
                <a:ext cx="89832" cy="62452"/>
              </a:xfrm>
              <a:custGeom>
                <a:avLst/>
                <a:gdLst>
                  <a:gd name="connsiteX0" fmla="*/ 89710 w 89832"/>
                  <a:gd name="connsiteY0" fmla="*/ 62444 h 62452"/>
                  <a:gd name="connsiteX1" fmla="*/ 89710 w 89832"/>
                  <a:gd name="connsiteY1" fmla="*/ 62444 h 62452"/>
                  <a:gd name="connsiteX2" fmla="*/ 83436 w 89832"/>
                  <a:gd name="connsiteY2" fmla="*/ 29632 h 62452"/>
                  <a:gd name="connsiteX3" fmla="*/ 64110 w 89832"/>
                  <a:gd name="connsiteY3" fmla="*/ 786 h 62452"/>
                  <a:gd name="connsiteX4" fmla="*/ 31226 w 89832"/>
                  <a:gd name="connsiteY4" fmla="*/ 11891 h 62452"/>
                  <a:gd name="connsiteX5" fmla="*/ 5769 w 89832"/>
                  <a:gd name="connsiteY5" fmla="*/ 15497 h 62452"/>
                  <a:gd name="connsiteX6" fmla="*/ 0 w 89832"/>
                  <a:gd name="connsiteY6" fmla="*/ 46074 h 62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832" h="62452">
                    <a:moveTo>
                      <a:pt x="89710" y="62444"/>
                    </a:moveTo>
                    <a:lnTo>
                      <a:pt x="89710" y="62444"/>
                    </a:lnTo>
                    <a:cubicBezTo>
                      <a:pt x="90864" y="63093"/>
                      <a:pt x="83436" y="29632"/>
                      <a:pt x="83436" y="29632"/>
                    </a:cubicBezTo>
                    <a:cubicBezTo>
                      <a:pt x="83436" y="29632"/>
                      <a:pt x="74206" y="5185"/>
                      <a:pt x="64110" y="786"/>
                    </a:cubicBezTo>
                    <a:cubicBezTo>
                      <a:pt x="54014" y="-3613"/>
                      <a:pt x="31226" y="11891"/>
                      <a:pt x="31226" y="11891"/>
                    </a:cubicBezTo>
                    <a:lnTo>
                      <a:pt x="5769" y="15497"/>
                    </a:lnTo>
                    <a:lnTo>
                      <a:pt x="0" y="46074"/>
                    </a:lnTo>
                  </a:path>
                </a:pathLst>
              </a:custGeom>
              <a:noFill/>
              <a:ln w="7201" cap="rnd">
                <a:solidFill>
                  <a:srgbClr val="263238"/>
                </a:solidFill>
                <a:prstDash val="solid"/>
                <a:round/>
              </a:ln>
            </p:spPr>
            <p:txBody>
              <a:bodyPr rtlCol="0" anchor="ctr"/>
              <a:lstStyle/>
              <a:p>
                <a:endParaRPr lang="zh-CN" altLang="en-US"/>
              </a:p>
            </p:txBody>
          </p:sp>
          <p:sp>
            <p:nvSpPr>
              <p:cNvPr id="1802" name="任意多边形: 形状 1801">
                <a:extLst>
                  <a:ext uri="{FF2B5EF4-FFF2-40B4-BE49-F238E27FC236}">
                    <a16:creationId xmlns:a16="http://schemas.microsoft.com/office/drawing/2014/main" id="{976D45A6-A439-A7AE-1B9D-3EAADF73AE3F}"/>
                  </a:ext>
                </a:extLst>
              </p:cNvPr>
              <p:cNvSpPr/>
              <p:nvPr/>
            </p:nvSpPr>
            <p:spPr>
              <a:xfrm>
                <a:off x="5354736" y="3224480"/>
                <a:ext cx="92935" cy="101107"/>
              </a:xfrm>
              <a:custGeom>
                <a:avLst/>
                <a:gdLst>
                  <a:gd name="connsiteX0" fmla="*/ 33389 w 92935"/>
                  <a:gd name="connsiteY0" fmla="*/ 82502 h 101107"/>
                  <a:gd name="connsiteX1" fmla="*/ 27331 w 92935"/>
                  <a:gd name="connsiteY1" fmla="*/ 101107 h 101107"/>
                  <a:gd name="connsiteX2" fmla="*/ 0 w 92935"/>
                  <a:gd name="connsiteY2" fmla="*/ 82646 h 101107"/>
                  <a:gd name="connsiteX3" fmla="*/ 28485 w 92935"/>
                  <a:gd name="connsiteY3" fmla="*/ 54521 h 101107"/>
                  <a:gd name="connsiteX4" fmla="*/ 26033 w 92935"/>
                  <a:gd name="connsiteY4" fmla="*/ 23728 h 101107"/>
                  <a:gd name="connsiteX5" fmla="*/ 30865 w 92935"/>
                  <a:gd name="connsiteY5" fmla="*/ 14570 h 101107"/>
                  <a:gd name="connsiteX6" fmla="*/ 53797 w 92935"/>
                  <a:gd name="connsiteY6" fmla="*/ 6421 h 101107"/>
                  <a:gd name="connsiteX7" fmla="*/ 74278 w 92935"/>
                  <a:gd name="connsiteY7" fmla="*/ 4907 h 101107"/>
                  <a:gd name="connsiteX8" fmla="*/ 92811 w 92935"/>
                  <a:gd name="connsiteY8" fmla="*/ 24594 h 101107"/>
                  <a:gd name="connsiteX9" fmla="*/ 66489 w 92935"/>
                  <a:gd name="connsiteY9" fmla="*/ 74569 h 101107"/>
                  <a:gd name="connsiteX10" fmla="*/ 76585 w 92935"/>
                  <a:gd name="connsiteY10" fmla="*/ 79905 h 101107"/>
                  <a:gd name="connsiteX11" fmla="*/ 80696 w 92935"/>
                  <a:gd name="connsiteY11" fmla="*/ 96564 h 101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935" h="101107">
                    <a:moveTo>
                      <a:pt x="33389" y="82502"/>
                    </a:moveTo>
                    <a:lnTo>
                      <a:pt x="27331" y="101107"/>
                    </a:lnTo>
                    <a:cubicBezTo>
                      <a:pt x="17716" y="95242"/>
                      <a:pt x="8606" y="89088"/>
                      <a:pt x="0" y="82646"/>
                    </a:cubicBezTo>
                    <a:lnTo>
                      <a:pt x="28485" y="54521"/>
                    </a:lnTo>
                    <a:lnTo>
                      <a:pt x="26033" y="23728"/>
                    </a:lnTo>
                    <a:cubicBezTo>
                      <a:pt x="26033" y="23728"/>
                      <a:pt x="20769" y="12334"/>
                      <a:pt x="30865" y="14570"/>
                    </a:cubicBezTo>
                    <a:cubicBezTo>
                      <a:pt x="39450" y="16675"/>
                      <a:pt x="48466" y="13472"/>
                      <a:pt x="53797" y="6421"/>
                    </a:cubicBezTo>
                    <a:cubicBezTo>
                      <a:pt x="59711" y="-286"/>
                      <a:pt x="58990" y="-3170"/>
                      <a:pt x="74278" y="4907"/>
                    </a:cubicBezTo>
                    <a:cubicBezTo>
                      <a:pt x="89566" y="12983"/>
                      <a:pt x="90576" y="18392"/>
                      <a:pt x="92811" y="24594"/>
                    </a:cubicBezTo>
                    <a:cubicBezTo>
                      <a:pt x="95047" y="30796"/>
                      <a:pt x="66489" y="74569"/>
                      <a:pt x="66489" y="74569"/>
                    </a:cubicBezTo>
                    <a:lnTo>
                      <a:pt x="76585" y="79905"/>
                    </a:lnTo>
                    <a:cubicBezTo>
                      <a:pt x="76585" y="79905"/>
                      <a:pt x="70672" y="93607"/>
                      <a:pt x="80696" y="96564"/>
                    </a:cubicBezTo>
                    <a:close/>
                  </a:path>
                </a:pathLst>
              </a:custGeom>
              <a:noFill/>
              <a:ln w="7201" cap="rnd">
                <a:solidFill>
                  <a:srgbClr val="263238"/>
                </a:solidFill>
                <a:prstDash val="solid"/>
                <a:round/>
              </a:ln>
            </p:spPr>
            <p:txBody>
              <a:bodyPr rtlCol="0" anchor="ctr"/>
              <a:lstStyle/>
              <a:p>
                <a:endParaRPr lang="zh-CN" altLang="en-US"/>
              </a:p>
            </p:txBody>
          </p:sp>
          <p:sp>
            <p:nvSpPr>
              <p:cNvPr id="1803" name="任意多边形: 形状 1802">
                <a:extLst>
                  <a:ext uri="{FF2B5EF4-FFF2-40B4-BE49-F238E27FC236}">
                    <a16:creationId xmlns:a16="http://schemas.microsoft.com/office/drawing/2014/main" id="{DD52A1C8-7C8C-4639-7107-094C57B551FB}"/>
                  </a:ext>
                </a:extLst>
              </p:cNvPr>
              <p:cNvSpPr/>
              <p:nvPr/>
            </p:nvSpPr>
            <p:spPr>
              <a:xfrm>
                <a:off x="5699370" y="3073331"/>
                <a:ext cx="67604" cy="61874"/>
              </a:xfrm>
              <a:custGeom>
                <a:avLst/>
                <a:gdLst>
                  <a:gd name="connsiteX0" fmla="*/ 12908 w 67604"/>
                  <a:gd name="connsiteY0" fmla="*/ 5553 h 61874"/>
                  <a:gd name="connsiteX1" fmla="*/ 30649 w 67604"/>
                  <a:gd name="connsiteY1" fmla="*/ 0 h 61874"/>
                  <a:gd name="connsiteX2" fmla="*/ 46153 w 67604"/>
                  <a:gd name="connsiteY2" fmla="*/ 15649 h 61874"/>
                  <a:gd name="connsiteX3" fmla="*/ 64831 w 67604"/>
                  <a:gd name="connsiteY3" fmla="*/ 32956 h 61874"/>
                  <a:gd name="connsiteX4" fmla="*/ 30000 w 67604"/>
                  <a:gd name="connsiteY4" fmla="*/ 46153 h 61874"/>
                  <a:gd name="connsiteX5" fmla="*/ 21634 w 67604"/>
                  <a:gd name="connsiteY5" fmla="*/ 61874 h 61874"/>
                  <a:gd name="connsiteX6" fmla="*/ 7211 w 67604"/>
                  <a:gd name="connsiteY6" fmla="*/ 44350 h 61874"/>
                  <a:gd name="connsiteX7" fmla="*/ 0 w 67604"/>
                  <a:gd name="connsiteY7" fmla="*/ 29928 h 61874"/>
                  <a:gd name="connsiteX8" fmla="*/ 5409 w 67604"/>
                  <a:gd name="connsiteY8" fmla="*/ 19543 h 6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604" h="61874">
                    <a:moveTo>
                      <a:pt x="12908" y="5553"/>
                    </a:moveTo>
                    <a:lnTo>
                      <a:pt x="30649" y="0"/>
                    </a:lnTo>
                    <a:lnTo>
                      <a:pt x="46153" y="15649"/>
                    </a:lnTo>
                    <a:cubicBezTo>
                      <a:pt x="46153" y="15649"/>
                      <a:pt x="76802" y="19615"/>
                      <a:pt x="64831" y="32956"/>
                    </a:cubicBezTo>
                    <a:cubicBezTo>
                      <a:pt x="52860" y="46298"/>
                      <a:pt x="30000" y="46153"/>
                      <a:pt x="30000" y="46153"/>
                    </a:cubicBezTo>
                    <a:lnTo>
                      <a:pt x="21634" y="61874"/>
                    </a:lnTo>
                    <a:lnTo>
                      <a:pt x="7211" y="44350"/>
                    </a:lnTo>
                    <a:lnTo>
                      <a:pt x="0" y="29928"/>
                    </a:lnTo>
                    <a:lnTo>
                      <a:pt x="5409" y="19543"/>
                    </a:lnTo>
                    <a:close/>
                  </a:path>
                </a:pathLst>
              </a:custGeom>
              <a:noFill/>
              <a:ln w="7201" cap="rnd">
                <a:solidFill>
                  <a:srgbClr val="263238"/>
                </a:solidFill>
                <a:prstDash val="solid"/>
                <a:round/>
              </a:ln>
            </p:spPr>
            <p:txBody>
              <a:bodyPr rtlCol="0" anchor="ctr"/>
              <a:lstStyle/>
              <a:p>
                <a:endParaRPr lang="zh-CN" altLang="en-US"/>
              </a:p>
            </p:txBody>
          </p:sp>
          <p:sp>
            <p:nvSpPr>
              <p:cNvPr id="1804" name="任意多边形: 形状 1803">
                <a:extLst>
                  <a:ext uri="{FF2B5EF4-FFF2-40B4-BE49-F238E27FC236}">
                    <a16:creationId xmlns:a16="http://schemas.microsoft.com/office/drawing/2014/main" id="{6C7D0042-6684-201E-C027-4E560A53F837}"/>
                  </a:ext>
                </a:extLst>
              </p:cNvPr>
              <p:cNvSpPr/>
              <p:nvPr/>
            </p:nvSpPr>
            <p:spPr>
              <a:xfrm>
                <a:off x="5699947" y="2988597"/>
                <a:ext cx="37787" cy="44927"/>
              </a:xfrm>
              <a:custGeom>
                <a:avLst/>
                <a:gdLst>
                  <a:gd name="connsiteX0" fmla="*/ 37788 w 37787"/>
                  <a:gd name="connsiteY0" fmla="*/ 23365 h 44927"/>
                  <a:gd name="connsiteX1" fmla="*/ 30000 w 37787"/>
                  <a:gd name="connsiteY1" fmla="*/ 38149 h 44927"/>
                  <a:gd name="connsiteX2" fmla="*/ 28846 w 37787"/>
                  <a:gd name="connsiteY2" fmla="*/ 44927 h 44927"/>
                  <a:gd name="connsiteX3" fmla="*/ 0 w 37787"/>
                  <a:gd name="connsiteY3" fmla="*/ 29783 h 44927"/>
                  <a:gd name="connsiteX4" fmla="*/ 15721 w 37787"/>
                  <a:gd name="connsiteY4" fmla="*/ 0 h 4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87" h="44927">
                    <a:moveTo>
                      <a:pt x="37788" y="23365"/>
                    </a:moveTo>
                    <a:cubicBezTo>
                      <a:pt x="34158" y="27675"/>
                      <a:pt x="31502" y="32718"/>
                      <a:pt x="30000" y="38149"/>
                    </a:cubicBezTo>
                    <a:lnTo>
                      <a:pt x="28846" y="44927"/>
                    </a:lnTo>
                    <a:lnTo>
                      <a:pt x="0" y="29783"/>
                    </a:lnTo>
                    <a:lnTo>
                      <a:pt x="15721" y="0"/>
                    </a:lnTo>
                    <a:close/>
                  </a:path>
                </a:pathLst>
              </a:custGeom>
              <a:noFill/>
              <a:ln w="7201" cap="rnd">
                <a:solidFill>
                  <a:srgbClr val="263238"/>
                </a:solidFill>
                <a:prstDash val="solid"/>
                <a:round/>
              </a:ln>
            </p:spPr>
            <p:txBody>
              <a:bodyPr rtlCol="0" anchor="ctr"/>
              <a:lstStyle/>
              <a:p>
                <a:endParaRPr lang="zh-CN" altLang="en-US"/>
              </a:p>
            </p:txBody>
          </p:sp>
        </p:grpSp>
        <p:grpSp>
          <p:nvGrpSpPr>
            <p:cNvPr id="1805" name="组合 1804">
              <a:extLst>
                <a:ext uri="{FF2B5EF4-FFF2-40B4-BE49-F238E27FC236}">
                  <a16:creationId xmlns:a16="http://schemas.microsoft.com/office/drawing/2014/main" id="{1D9BD5A7-7367-F6DE-A0BF-BAAC5C8FB374}"/>
                </a:ext>
              </a:extLst>
            </p:cNvPr>
            <p:cNvGrpSpPr/>
            <p:nvPr/>
          </p:nvGrpSpPr>
          <p:grpSpPr>
            <a:xfrm>
              <a:off x="4989116" y="3145672"/>
              <a:ext cx="2514412" cy="1866598"/>
              <a:chOff x="4989116" y="3145672"/>
              <a:chExt cx="2514412" cy="1866598"/>
            </a:xfrm>
          </p:grpSpPr>
          <p:sp>
            <p:nvSpPr>
              <p:cNvPr id="1806" name="任意多边形: 形状 1805">
                <a:extLst>
                  <a:ext uri="{FF2B5EF4-FFF2-40B4-BE49-F238E27FC236}">
                    <a16:creationId xmlns:a16="http://schemas.microsoft.com/office/drawing/2014/main" id="{929504EB-527E-BD25-163C-30C194A21478}"/>
                  </a:ext>
                </a:extLst>
              </p:cNvPr>
              <p:cNvSpPr/>
              <p:nvPr/>
            </p:nvSpPr>
            <p:spPr>
              <a:xfrm>
                <a:off x="6484105" y="3725620"/>
                <a:ext cx="836333" cy="1194538"/>
              </a:xfrm>
              <a:custGeom>
                <a:avLst/>
                <a:gdLst>
                  <a:gd name="connsiteX0" fmla="*/ 818585 w 836333"/>
                  <a:gd name="connsiteY0" fmla="*/ 987376 h 1194538"/>
                  <a:gd name="connsiteX1" fmla="*/ 57273 w 836333"/>
                  <a:gd name="connsiteY1" fmla="*/ 1190955 h 1194538"/>
                  <a:gd name="connsiteX2" fmla="*/ 46384 w 836333"/>
                  <a:gd name="connsiteY2" fmla="*/ 78374 h 1194538"/>
                  <a:gd name="connsiteX3" fmla="*/ 508565 w 836333"/>
                  <a:gd name="connsiteY3" fmla="*/ 11812 h 1194538"/>
                  <a:gd name="connsiteX4" fmla="*/ 832215 w 836333"/>
                  <a:gd name="connsiteY4" fmla="*/ 146089 h 1194538"/>
                  <a:gd name="connsiteX5" fmla="*/ 818585 w 836333"/>
                  <a:gd name="connsiteY5" fmla="*/ 987376 h 119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6333" h="1194538">
                    <a:moveTo>
                      <a:pt x="818585" y="987376"/>
                    </a:moveTo>
                    <a:cubicBezTo>
                      <a:pt x="779932" y="1019539"/>
                      <a:pt x="482171" y="1223911"/>
                      <a:pt x="57273" y="1190955"/>
                    </a:cubicBezTo>
                    <a:cubicBezTo>
                      <a:pt x="34413" y="997544"/>
                      <a:pt x="-52773" y="202988"/>
                      <a:pt x="46384" y="78374"/>
                    </a:cubicBezTo>
                    <a:cubicBezTo>
                      <a:pt x="46384" y="78374"/>
                      <a:pt x="286957" y="-36360"/>
                      <a:pt x="508565" y="11812"/>
                    </a:cubicBezTo>
                    <a:cubicBezTo>
                      <a:pt x="730173" y="59985"/>
                      <a:pt x="816421" y="106138"/>
                      <a:pt x="832215" y="146089"/>
                    </a:cubicBezTo>
                    <a:cubicBezTo>
                      <a:pt x="844186" y="176305"/>
                      <a:pt x="827094" y="738942"/>
                      <a:pt x="818585" y="987376"/>
                    </a:cubicBezTo>
                    <a:close/>
                  </a:path>
                </a:pathLst>
              </a:custGeom>
              <a:solidFill>
                <a:srgbClr val="263238"/>
              </a:solidFill>
              <a:ln w="7201" cap="flat">
                <a:noFill/>
                <a:prstDash val="solid"/>
                <a:miter/>
              </a:ln>
            </p:spPr>
            <p:txBody>
              <a:bodyPr rtlCol="0" anchor="ctr"/>
              <a:lstStyle/>
              <a:p>
                <a:endParaRPr lang="zh-CN" altLang="en-US"/>
              </a:p>
            </p:txBody>
          </p:sp>
          <p:sp>
            <p:nvSpPr>
              <p:cNvPr id="1807" name="任意多边形: 形状 1806">
                <a:extLst>
                  <a:ext uri="{FF2B5EF4-FFF2-40B4-BE49-F238E27FC236}">
                    <a16:creationId xmlns:a16="http://schemas.microsoft.com/office/drawing/2014/main" id="{800549DE-E8BD-4A67-8A5D-0B29B44CD950}"/>
                  </a:ext>
                </a:extLst>
              </p:cNvPr>
              <p:cNvSpPr/>
              <p:nvPr/>
            </p:nvSpPr>
            <p:spPr>
              <a:xfrm>
                <a:off x="6635366" y="3551483"/>
                <a:ext cx="377336" cy="345479"/>
              </a:xfrm>
              <a:custGeom>
                <a:avLst/>
                <a:gdLst>
                  <a:gd name="connsiteX0" fmla="*/ 349949 w 377336"/>
                  <a:gd name="connsiteY0" fmla="*/ 270829 h 345479"/>
                  <a:gd name="connsiteX1" fmla="*/ 61491 w 377336"/>
                  <a:gd name="connsiteY1" fmla="*/ 273136 h 345479"/>
                  <a:gd name="connsiteX2" fmla="*/ 76275 w 377336"/>
                  <a:gd name="connsiteY2" fmla="*/ 243425 h 345479"/>
                  <a:gd name="connsiteX3" fmla="*/ 71299 w 377336"/>
                  <a:gd name="connsiteY3" fmla="*/ 235781 h 345479"/>
                  <a:gd name="connsiteX4" fmla="*/ 49664 w 377336"/>
                  <a:gd name="connsiteY4" fmla="*/ 203113 h 345479"/>
                  <a:gd name="connsiteX5" fmla="*/ 338 w 377336"/>
                  <a:gd name="connsiteY5" fmla="*/ 125590 h 345479"/>
                  <a:gd name="connsiteX6" fmla="*/ 276464 w 377336"/>
                  <a:gd name="connsiteY6" fmla="*/ 31336 h 345479"/>
                  <a:gd name="connsiteX7" fmla="*/ 346848 w 377336"/>
                  <a:gd name="connsiteY7" fmla="*/ 201671 h 345479"/>
                  <a:gd name="connsiteX8" fmla="*/ 349949 w 377336"/>
                  <a:gd name="connsiteY8" fmla="*/ 270829 h 34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336" h="345479">
                    <a:moveTo>
                      <a:pt x="349949" y="270829"/>
                    </a:moveTo>
                    <a:cubicBezTo>
                      <a:pt x="222306" y="381380"/>
                      <a:pt x="57885" y="358015"/>
                      <a:pt x="61491" y="273136"/>
                    </a:cubicBezTo>
                    <a:cubicBezTo>
                      <a:pt x="62068" y="259867"/>
                      <a:pt x="76275" y="243425"/>
                      <a:pt x="76275" y="243425"/>
                    </a:cubicBezTo>
                    <a:lnTo>
                      <a:pt x="71299" y="235781"/>
                    </a:lnTo>
                    <a:lnTo>
                      <a:pt x="49664" y="203113"/>
                    </a:lnTo>
                    <a:cubicBezTo>
                      <a:pt x="33871" y="178666"/>
                      <a:pt x="14112" y="147946"/>
                      <a:pt x="338" y="125590"/>
                    </a:cubicBezTo>
                    <a:cubicBezTo>
                      <a:pt x="-11200" y="106552"/>
                      <a:pt x="276464" y="-70417"/>
                      <a:pt x="276464" y="31336"/>
                    </a:cubicBezTo>
                    <a:cubicBezTo>
                      <a:pt x="276464" y="174700"/>
                      <a:pt x="346848" y="201671"/>
                      <a:pt x="346848" y="201671"/>
                    </a:cubicBezTo>
                    <a:cubicBezTo>
                      <a:pt x="373386" y="212344"/>
                      <a:pt x="398121" y="229218"/>
                      <a:pt x="349949" y="270829"/>
                    </a:cubicBezTo>
                    <a:close/>
                  </a:path>
                </a:pathLst>
              </a:custGeom>
              <a:solidFill>
                <a:srgbClr val="FFFFFF"/>
              </a:solidFill>
              <a:ln w="7201" cap="rnd">
                <a:solidFill>
                  <a:srgbClr val="263238"/>
                </a:solidFill>
                <a:prstDash val="solid"/>
                <a:round/>
              </a:ln>
            </p:spPr>
            <p:txBody>
              <a:bodyPr rtlCol="0" anchor="ctr"/>
              <a:lstStyle/>
              <a:p>
                <a:endParaRPr lang="zh-CN" altLang="en-US"/>
              </a:p>
            </p:txBody>
          </p:sp>
          <p:sp>
            <p:nvSpPr>
              <p:cNvPr id="1808" name="任意多边形: 形状 1807">
                <a:extLst>
                  <a:ext uri="{FF2B5EF4-FFF2-40B4-BE49-F238E27FC236}">
                    <a16:creationId xmlns:a16="http://schemas.microsoft.com/office/drawing/2014/main" id="{927B572D-F1A3-482C-6C56-BB9747EA513B}"/>
                  </a:ext>
                </a:extLst>
              </p:cNvPr>
              <p:cNvSpPr/>
              <p:nvPr/>
            </p:nvSpPr>
            <p:spPr>
              <a:xfrm>
                <a:off x="7049177" y="4041251"/>
                <a:ext cx="16833" cy="113580"/>
              </a:xfrm>
              <a:custGeom>
                <a:avLst/>
                <a:gdLst>
                  <a:gd name="connsiteX0" fmla="*/ 16833 w 16833"/>
                  <a:gd name="connsiteY0" fmla="*/ 0 h 113580"/>
                  <a:gd name="connsiteX1" fmla="*/ 3276 w 16833"/>
                  <a:gd name="connsiteY1" fmla="*/ 113580 h 113580"/>
                </a:gdLst>
                <a:ahLst/>
                <a:cxnLst>
                  <a:cxn ang="0">
                    <a:pos x="connsiteX0" y="connsiteY0"/>
                  </a:cxn>
                  <a:cxn ang="0">
                    <a:pos x="connsiteX1" y="connsiteY1"/>
                  </a:cxn>
                </a:cxnLst>
                <a:rect l="l" t="t" r="r" b="b"/>
                <a:pathLst>
                  <a:path w="16833" h="113580">
                    <a:moveTo>
                      <a:pt x="16833" y="0"/>
                    </a:moveTo>
                    <a:cubicBezTo>
                      <a:pt x="16833" y="0"/>
                      <a:pt x="-8912" y="88268"/>
                      <a:pt x="3276" y="113580"/>
                    </a:cubicBezTo>
                  </a:path>
                </a:pathLst>
              </a:custGeom>
              <a:noFill/>
              <a:ln w="7201" cap="rnd">
                <a:solidFill>
                  <a:srgbClr val="FFFFFF"/>
                </a:solidFill>
                <a:prstDash val="solid"/>
                <a:round/>
              </a:ln>
            </p:spPr>
            <p:txBody>
              <a:bodyPr rtlCol="0" anchor="ctr"/>
              <a:lstStyle/>
              <a:p>
                <a:endParaRPr lang="zh-CN" altLang="en-US"/>
              </a:p>
            </p:txBody>
          </p:sp>
          <p:sp>
            <p:nvSpPr>
              <p:cNvPr id="1809" name="任意多边形: 形状 1808">
                <a:extLst>
                  <a:ext uri="{FF2B5EF4-FFF2-40B4-BE49-F238E27FC236}">
                    <a16:creationId xmlns:a16="http://schemas.microsoft.com/office/drawing/2014/main" id="{3A071451-AB9F-6D43-AA29-C9471BDBB356}"/>
                  </a:ext>
                </a:extLst>
              </p:cNvPr>
              <p:cNvSpPr/>
              <p:nvPr/>
            </p:nvSpPr>
            <p:spPr>
              <a:xfrm>
                <a:off x="6707458" y="3784956"/>
                <a:ext cx="328481" cy="118974"/>
              </a:xfrm>
              <a:custGeom>
                <a:avLst/>
                <a:gdLst>
                  <a:gd name="connsiteX0" fmla="*/ 328481 w 328481"/>
                  <a:gd name="connsiteY0" fmla="*/ 0 h 118974"/>
                  <a:gd name="connsiteX1" fmla="*/ 0 w 328481"/>
                  <a:gd name="connsiteY1" fmla="*/ 83148 h 118974"/>
                </a:gdLst>
                <a:ahLst/>
                <a:cxnLst>
                  <a:cxn ang="0">
                    <a:pos x="connsiteX0" y="connsiteY0"/>
                  </a:cxn>
                  <a:cxn ang="0">
                    <a:pos x="connsiteX1" y="connsiteY1"/>
                  </a:cxn>
                </a:cxnLst>
                <a:rect l="l" t="t" r="r" b="b"/>
                <a:pathLst>
                  <a:path w="328481" h="118974">
                    <a:moveTo>
                      <a:pt x="328481" y="0"/>
                    </a:moveTo>
                    <a:cubicBezTo>
                      <a:pt x="328481" y="85167"/>
                      <a:pt x="74422" y="168604"/>
                      <a:pt x="0" y="83148"/>
                    </a:cubicBezTo>
                  </a:path>
                </a:pathLst>
              </a:custGeom>
              <a:noFill/>
              <a:ln w="7201" cap="rnd">
                <a:solidFill>
                  <a:srgbClr val="FFFFFF"/>
                </a:solidFill>
                <a:prstDash val="solid"/>
                <a:round/>
              </a:ln>
            </p:spPr>
            <p:txBody>
              <a:bodyPr rtlCol="0" anchor="ctr"/>
              <a:lstStyle/>
              <a:p>
                <a:endParaRPr lang="zh-CN" altLang="en-US"/>
              </a:p>
            </p:txBody>
          </p:sp>
          <p:sp>
            <p:nvSpPr>
              <p:cNvPr id="1810" name="任意多边形: 形状 1809">
                <a:extLst>
                  <a:ext uri="{FF2B5EF4-FFF2-40B4-BE49-F238E27FC236}">
                    <a16:creationId xmlns:a16="http://schemas.microsoft.com/office/drawing/2014/main" id="{60987036-C86A-F046-AE06-9BEDA6BFBCF6}"/>
                  </a:ext>
                </a:extLst>
              </p:cNvPr>
              <p:cNvSpPr/>
              <p:nvPr/>
            </p:nvSpPr>
            <p:spPr>
              <a:xfrm>
                <a:off x="6684669" y="3686664"/>
                <a:ext cx="142281" cy="114301"/>
              </a:xfrm>
              <a:custGeom>
                <a:avLst/>
                <a:gdLst>
                  <a:gd name="connsiteX0" fmla="*/ 142282 w 142281"/>
                  <a:gd name="connsiteY0" fmla="*/ 0 h 114301"/>
                  <a:gd name="connsiteX1" fmla="*/ 45937 w 142281"/>
                  <a:gd name="connsiteY1" fmla="*/ 114301 h 114301"/>
                  <a:gd name="connsiteX2" fmla="*/ 28846 w 142281"/>
                  <a:gd name="connsiteY2" fmla="*/ 100816 h 114301"/>
                  <a:gd name="connsiteX3" fmla="*/ 21634 w 142281"/>
                  <a:gd name="connsiteY3" fmla="*/ 100816 h 114301"/>
                  <a:gd name="connsiteX4" fmla="*/ 0 w 142281"/>
                  <a:gd name="connsiteY4" fmla="*/ 68148 h 114301"/>
                  <a:gd name="connsiteX5" fmla="*/ 142282 w 142281"/>
                  <a:gd name="connsiteY5" fmla="*/ 0 h 11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281" h="114301">
                    <a:moveTo>
                      <a:pt x="142282" y="0"/>
                    </a:moveTo>
                    <a:cubicBezTo>
                      <a:pt x="142282" y="0"/>
                      <a:pt x="125263" y="64182"/>
                      <a:pt x="45937" y="114301"/>
                    </a:cubicBezTo>
                    <a:cubicBezTo>
                      <a:pt x="42151" y="107806"/>
                      <a:pt x="36044" y="102987"/>
                      <a:pt x="28846" y="100816"/>
                    </a:cubicBezTo>
                    <a:cubicBezTo>
                      <a:pt x="26458" y="100427"/>
                      <a:pt x="24022" y="100427"/>
                      <a:pt x="21634" y="100816"/>
                    </a:cubicBezTo>
                    <a:lnTo>
                      <a:pt x="0" y="68148"/>
                    </a:lnTo>
                    <a:cubicBezTo>
                      <a:pt x="41033" y="38581"/>
                      <a:pt x="142282" y="0"/>
                      <a:pt x="142282" y="0"/>
                    </a:cubicBezTo>
                    <a:close/>
                  </a:path>
                </a:pathLst>
              </a:custGeom>
              <a:solidFill>
                <a:srgbClr val="263238"/>
              </a:solidFill>
              <a:ln w="7201" cap="flat">
                <a:noFill/>
                <a:prstDash val="solid"/>
                <a:miter/>
              </a:ln>
            </p:spPr>
            <p:txBody>
              <a:bodyPr rtlCol="0" anchor="ctr"/>
              <a:lstStyle/>
              <a:p>
                <a:endParaRPr lang="zh-CN" altLang="en-US"/>
              </a:p>
            </p:txBody>
          </p:sp>
          <p:sp>
            <p:nvSpPr>
              <p:cNvPr id="1811" name="任意多边形: 形状 1810">
                <a:extLst>
                  <a:ext uri="{FF2B5EF4-FFF2-40B4-BE49-F238E27FC236}">
                    <a16:creationId xmlns:a16="http://schemas.microsoft.com/office/drawing/2014/main" id="{78B059AB-B1FB-6A30-8FEE-C38533FA4EE2}"/>
                  </a:ext>
                </a:extLst>
              </p:cNvPr>
              <p:cNvSpPr/>
              <p:nvPr/>
            </p:nvSpPr>
            <p:spPr>
              <a:xfrm>
                <a:off x="6502632" y="3189532"/>
                <a:ext cx="416516" cy="585614"/>
              </a:xfrm>
              <a:custGeom>
                <a:avLst/>
                <a:gdLst>
                  <a:gd name="connsiteX0" fmla="*/ 359943 w 416516"/>
                  <a:gd name="connsiteY0" fmla="*/ 418239 h 585614"/>
                  <a:gd name="connsiteX1" fmla="*/ 345520 w 416516"/>
                  <a:gd name="connsiteY1" fmla="*/ 494464 h 585614"/>
                  <a:gd name="connsiteX2" fmla="*/ 130331 w 416516"/>
                  <a:gd name="connsiteY2" fmla="*/ 573141 h 585614"/>
                  <a:gd name="connsiteX3" fmla="*/ 35789 w 416516"/>
                  <a:gd name="connsiteY3" fmla="*/ 327447 h 585614"/>
                  <a:gd name="connsiteX4" fmla="*/ 2616 w 416516"/>
                  <a:gd name="connsiteY4" fmla="*/ 140959 h 585614"/>
                  <a:gd name="connsiteX5" fmla="*/ 353381 w 416516"/>
                  <a:gd name="connsiteY5" fmla="*/ 53413 h 585614"/>
                  <a:gd name="connsiteX6" fmla="*/ 413164 w 416516"/>
                  <a:gd name="connsiteY6" fmla="*/ 325861 h 58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516" h="585614">
                    <a:moveTo>
                      <a:pt x="359943" y="418239"/>
                    </a:moveTo>
                    <a:cubicBezTo>
                      <a:pt x="359943" y="418239"/>
                      <a:pt x="359078" y="481556"/>
                      <a:pt x="345520" y="494464"/>
                    </a:cubicBezTo>
                    <a:cubicBezTo>
                      <a:pt x="244921" y="590953"/>
                      <a:pt x="146557" y="598597"/>
                      <a:pt x="130331" y="573141"/>
                    </a:cubicBezTo>
                    <a:cubicBezTo>
                      <a:pt x="21078" y="401797"/>
                      <a:pt x="46895" y="356798"/>
                      <a:pt x="35789" y="327447"/>
                    </a:cubicBezTo>
                    <a:cubicBezTo>
                      <a:pt x="16102" y="275958"/>
                      <a:pt x="-8057" y="191872"/>
                      <a:pt x="2616" y="140959"/>
                    </a:cubicBezTo>
                    <a:cubicBezTo>
                      <a:pt x="26414" y="27235"/>
                      <a:pt x="240594" y="-60961"/>
                      <a:pt x="353381" y="53413"/>
                    </a:cubicBezTo>
                    <a:cubicBezTo>
                      <a:pt x="407467" y="108147"/>
                      <a:pt x="424558" y="226920"/>
                      <a:pt x="413164" y="325861"/>
                    </a:cubicBezTo>
                  </a:path>
                </a:pathLst>
              </a:custGeom>
              <a:solidFill>
                <a:srgbClr val="FFFFFF"/>
              </a:solidFill>
              <a:ln w="7201" cap="rnd">
                <a:solidFill>
                  <a:srgbClr val="263238"/>
                </a:solidFill>
                <a:prstDash val="solid"/>
                <a:round/>
              </a:ln>
            </p:spPr>
            <p:txBody>
              <a:bodyPr rtlCol="0" anchor="ctr"/>
              <a:lstStyle/>
              <a:p>
                <a:endParaRPr lang="zh-CN" altLang="en-US"/>
              </a:p>
            </p:txBody>
          </p:sp>
          <p:sp>
            <p:nvSpPr>
              <p:cNvPr id="1812" name="任意多边形: 形状 1811">
                <a:extLst>
                  <a:ext uri="{FF2B5EF4-FFF2-40B4-BE49-F238E27FC236}">
                    <a16:creationId xmlns:a16="http://schemas.microsoft.com/office/drawing/2014/main" id="{F2C1494A-C46C-437D-DA02-3C7FF62DFD0C}"/>
                  </a:ext>
                </a:extLst>
              </p:cNvPr>
              <p:cNvSpPr/>
              <p:nvPr/>
            </p:nvSpPr>
            <p:spPr>
              <a:xfrm>
                <a:off x="6515633" y="3458755"/>
                <a:ext cx="36562" cy="7888"/>
              </a:xfrm>
              <a:custGeom>
                <a:avLst/>
                <a:gdLst>
                  <a:gd name="connsiteX0" fmla="*/ 36562 w 36562"/>
                  <a:gd name="connsiteY0" fmla="*/ 5292 h 7888"/>
                  <a:gd name="connsiteX1" fmla="*/ 0 w 36562"/>
                  <a:gd name="connsiteY1" fmla="*/ 7889 h 7888"/>
                </a:gdLst>
                <a:ahLst/>
                <a:cxnLst>
                  <a:cxn ang="0">
                    <a:pos x="connsiteX0" y="connsiteY0"/>
                  </a:cxn>
                  <a:cxn ang="0">
                    <a:pos x="connsiteX1" y="connsiteY1"/>
                  </a:cxn>
                </a:cxnLst>
                <a:rect l="l" t="t" r="r" b="b"/>
                <a:pathLst>
                  <a:path w="36562" h="7888">
                    <a:moveTo>
                      <a:pt x="36562" y="5292"/>
                    </a:moveTo>
                    <a:cubicBezTo>
                      <a:pt x="36562" y="5292"/>
                      <a:pt x="6490" y="-8193"/>
                      <a:pt x="0" y="7889"/>
                    </a:cubicBezTo>
                  </a:path>
                </a:pathLst>
              </a:custGeom>
              <a:noFill/>
              <a:ln w="7201" cap="rnd">
                <a:solidFill>
                  <a:srgbClr val="263238"/>
                </a:solidFill>
                <a:prstDash val="solid"/>
                <a:round/>
              </a:ln>
            </p:spPr>
            <p:txBody>
              <a:bodyPr rtlCol="0" anchor="ctr"/>
              <a:lstStyle/>
              <a:p>
                <a:endParaRPr lang="zh-CN" altLang="en-US"/>
              </a:p>
            </p:txBody>
          </p:sp>
          <p:sp>
            <p:nvSpPr>
              <p:cNvPr id="1813" name="任意多边形: 形状 1812">
                <a:extLst>
                  <a:ext uri="{FF2B5EF4-FFF2-40B4-BE49-F238E27FC236}">
                    <a16:creationId xmlns:a16="http://schemas.microsoft.com/office/drawing/2014/main" id="{06A2A03F-E382-59A0-8A6E-35A658CD923E}"/>
                  </a:ext>
                </a:extLst>
              </p:cNvPr>
              <p:cNvSpPr/>
              <p:nvPr/>
            </p:nvSpPr>
            <p:spPr>
              <a:xfrm>
                <a:off x="6625103" y="3454925"/>
                <a:ext cx="90647" cy="15756"/>
              </a:xfrm>
              <a:custGeom>
                <a:avLst/>
                <a:gdLst>
                  <a:gd name="connsiteX0" fmla="*/ 0 w 90647"/>
                  <a:gd name="connsiteY0" fmla="*/ 10131 h 15756"/>
                  <a:gd name="connsiteX1" fmla="*/ 90648 w 90647"/>
                  <a:gd name="connsiteY1" fmla="*/ 15756 h 15756"/>
                </a:gdLst>
                <a:ahLst/>
                <a:cxnLst>
                  <a:cxn ang="0">
                    <a:pos x="connsiteX0" y="connsiteY0"/>
                  </a:cxn>
                  <a:cxn ang="0">
                    <a:pos x="connsiteX1" y="connsiteY1"/>
                  </a:cxn>
                </a:cxnLst>
                <a:rect l="l" t="t" r="r" b="b"/>
                <a:pathLst>
                  <a:path w="90647" h="15756">
                    <a:moveTo>
                      <a:pt x="0" y="10131"/>
                    </a:moveTo>
                    <a:cubicBezTo>
                      <a:pt x="0" y="10131"/>
                      <a:pt x="62523" y="-16046"/>
                      <a:pt x="90648" y="15756"/>
                    </a:cubicBezTo>
                  </a:path>
                </a:pathLst>
              </a:custGeom>
              <a:noFill/>
              <a:ln w="7201" cap="rnd">
                <a:solidFill>
                  <a:srgbClr val="263238"/>
                </a:solidFill>
                <a:prstDash val="solid"/>
                <a:round/>
              </a:ln>
            </p:spPr>
            <p:txBody>
              <a:bodyPr rtlCol="0" anchor="ctr"/>
              <a:lstStyle/>
              <a:p>
                <a:endParaRPr lang="zh-CN" altLang="en-US"/>
              </a:p>
            </p:txBody>
          </p:sp>
          <p:sp>
            <p:nvSpPr>
              <p:cNvPr id="1814" name="任意多边形: 形状 1813">
                <a:extLst>
                  <a:ext uri="{FF2B5EF4-FFF2-40B4-BE49-F238E27FC236}">
                    <a16:creationId xmlns:a16="http://schemas.microsoft.com/office/drawing/2014/main" id="{E02EE523-02A7-CFBE-6E0F-C4722738F14E}"/>
                  </a:ext>
                </a:extLst>
              </p:cNvPr>
              <p:cNvSpPr/>
              <p:nvPr/>
            </p:nvSpPr>
            <p:spPr>
              <a:xfrm>
                <a:off x="6670250" y="3493635"/>
                <a:ext cx="24439" cy="34148"/>
              </a:xfrm>
              <a:custGeom>
                <a:avLst/>
                <a:gdLst>
                  <a:gd name="connsiteX0" fmla="*/ 24299 w 24439"/>
                  <a:gd name="connsiteY0" fmla="*/ 15772 h 34148"/>
                  <a:gd name="connsiteX1" fmla="*/ 14058 w 24439"/>
                  <a:gd name="connsiteY1" fmla="*/ 34089 h 34148"/>
                  <a:gd name="connsiteX2" fmla="*/ 140 w 24439"/>
                  <a:gd name="connsiteY2" fmla="*/ 18368 h 34148"/>
                  <a:gd name="connsiteX3" fmla="*/ 10381 w 24439"/>
                  <a:gd name="connsiteY3" fmla="*/ 51 h 34148"/>
                  <a:gd name="connsiteX4" fmla="*/ 24299 w 24439"/>
                  <a:gd name="connsiteY4" fmla="*/ 15772 h 34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39" h="34148">
                    <a:moveTo>
                      <a:pt x="24299" y="15772"/>
                    </a:moveTo>
                    <a:cubicBezTo>
                      <a:pt x="25308" y="25147"/>
                      <a:pt x="20765" y="33295"/>
                      <a:pt x="14058" y="34089"/>
                    </a:cubicBezTo>
                    <a:cubicBezTo>
                      <a:pt x="7352" y="34882"/>
                      <a:pt x="1150" y="27743"/>
                      <a:pt x="140" y="18368"/>
                    </a:cubicBezTo>
                    <a:cubicBezTo>
                      <a:pt x="-869" y="8993"/>
                      <a:pt x="3674" y="772"/>
                      <a:pt x="10381" y="51"/>
                    </a:cubicBezTo>
                    <a:cubicBezTo>
                      <a:pt x="17087" y="-671"/>
                      <a:pt x="23001" y="6397"/>
                      <a:pt x="24299" y="15772"/>
                    </a:cubicBezTo>
                    <a:close/>
                  </a:path>
                </a:pathLst>
              </a:custGeom>
              <a:solidFill>
                <a:srgbClr val="263238"/>
              </a:solidFill>
              <a:ln w="7201" cap="flat">
                <a:noFill/>
                <a:prstDash val="solid"/>
                <a:miter/>
              </a:ln>
            </p:spPr>
            <p:txBody>
              <a:bodyPr rtlCol="0" anchor="ctr"/>
              <a:lstStyle/>
              <a:p>
                <a:endParaRPr lang="zh-CN" altLang="en-US"/>
              </a:p>
            </p:txBody>
          </p:sp>
          <p:sp>
            <p:nvSpPr>
              <p:cNvPr id="1815" name="任意多边形: 形状 1814">
                <a:extLst>
                  <a:ext uri="{FF2B5EF4-FFF2-40B4-BE49-F238E27FC236}">
                    <a16:creationId xmlns:a16="http://schemas.microsoft.com/office/drawing/2014/main" id="{E5F810AA-8BA8-5C4A-0054-E21114EC608C}"/>
                  </a:ext>
                </a:extLst>
              </p:cNvPr>
              <p:cNvSpPr/>
              <p:nvPr/>
            </p:nvSpPr>
            <p:spPr>
              <a:xfrm>
                <a:off x="6547656" y="3496520"/>
                <a:ext cx="24455" cy="34068"/>
              </a:xfrm>
              <a:custGeom>
                <a:avLst/>
                <a:gdLst>
                  <a:gd name="connsiteX0" fmla="*/ 24299 w 24455"/>
                  <a:gd name="connsiteY0" fmla="*/ 15700 h 34068"/>
                  <a:gd name="connsiteX1" fmla="*/ 14058 w 24455"/>
                  <a:gd name="connsiteY1" fmla="*/ 34017 h 34068"/>
                  <a:gd name="connsiteX2" fmla="*/ 140 w 24455"/>
                  <a:gd name="connsiteY2" fmla="*/ 18368 h 34068"/>
                  <a:gd name="connsiteX3" fmla="*/ 10381 w 24455"/>
                  <a:gd name="connsiteY3" fmla="*/ 51 h 34068"/>
                  <a:gd name="connsiteX4" fmla="*/ 24299 w 24455"/>
                  <a:gd name="connsiteY4" fmla="*/ 15700 h 34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55" h="34068">
                    <a:moveTo>
                      <a:pt x="24299" y="15700"/>
                    </a:moveTo>
                    <a:cubicBezTo>
                      <a:pt x="25380" y="25075"/>
                      <a:pt x="20765" y="33296"/>
                      <a:pt x="14058" y="34017"/>
                    </a:cubicBezTo>
                    <a:cubicBezTo>
                      <a:pt x="7352" y="34738"/>
                      <a:pt x="1150" y="27743"/>
                      <a:pt x="140" y="18368"/>
                    </a:cubicBezTo>
                    <a:cubicBezTo>
                      <a:pt x="-869" y="8993"/>
                      <a:pt x="3674" y="772"/>
                      <a:pt x="10381" y="51"/>
                    </a:cubicBezTo>
                    <a:cubicBezTo>
                      <a:pt x="17087" y="-670"/>
                      <a:pt x="23145" y="6325"/>
                      <a:pt x="24299" y="15700"/>
                    </a:cubicBezTo>
                    <a:close/>
                  </a:path>
                </a:pathLst>
              </a:custGeom>
              <a:solidFill>
                <a:srgbClr val="263238"/>
              </a:solidFill>
              <a:ln w="7201" cap="flat">
                <a:noFill/>
                <a:prstDash val="solid"/>
                <a:miter/>
              </a:ln>
            </p:spPr>
            <p:txBody>
              <a:bodyPr rtlCol="0" anchor="ctr"/>
              <a:lstStyle/>
              <a:p>
                <a:endParaRPr lang="zh-CN" altLang="en-US"/>
              </a:p>
            </p:txBody>
          </p:sp>
          <p:sp>
            <p:nvSpPr>
              <p:cNvPr id="1816" name="任意多边形: 形状 1815">
                <a:extLst>
                  <a:ext uri="{FF2B5EF4-FFF2-40B4-BE49-F238E27FC236}">
                    <a16:creationId xmlns:a16="http://schemas.microsoft.com/office/drawing/2014/main" id="{F28A1102-8B3D-E182-4723-31B6DBE328FC}"/>
                  </a:ext>
                </a:extLst>
              </p:cNvPr>
              <p:cNvSpPr/>
              <p:nvPr/>
            </p:nvSpPr>
            <p:spPr>
              <a:xfrm>
                <a:off x="6563021" y="3487556"/>
                <a:ext cx="47298" cy="119205"/>
              </a:xfrm>
              <a:custGeom>
                <a:avLst/>
                <a:gdLst>
                  <a:gd name="connsiteX0" fmla="*/ 11962 w 47298"/>
                  <a:gd name="connsiteY0" fmla="*/ 0 h 119205"/>
                  <a:gd name="connsiteX1" fmla="*/ 4390 w 47298"/>
                  <a:gd name="connsiteY1" fmla="*/ 71033 h 119205"/>
                  <a:gd name="connsiteX2" fmla="*/ 47298 w 47298"/>
                  <a:gd name="connsiteY2" fmla="*/ 119205 h 119205"/>
                </a:gdLst>
                <a:ahLst/>
                <a:cxnLst>
                  <a:cxn ang="0">
                    <a:pos x="connsiteX0" y="connsiteY0"/>
                  </a:cxn>
                  <a:cxn ang="0">
                    <a:pos x="connsiteX1" y="connsiteY1"/>
                  </a:cxn>
                  <a:cxn ang="0">
                    <a:pos x="connsiteX2" y="connsiteY2"/>
                  </a:cxn>
                </a:cxnLst>
                <a:rect l="l" t="t" r="r" b="b"/>
                <a:pathLst>
                  <a:path w="47298" h="119205">
                    <a:moveTo>
                      <a:pt x="11962" y="0"/>
                    </a:moveTo>
                    <a:cubicBezTo>
                      <a:pt x="20688" y="14062"/>
                      <a:pt x="15929" y="38076"/>
                      <a:pt x="4390" y="71033"/>
                    </a:cubicBezTo>
                    <a:cubicBezTo>
                      <a:pt x="-7148" y="103989"/>
                      <a:pt x="3020" y="115888"/>
                      <a:pt x="47298" y="119205"/>
                    </a:cubicBezTo>
                  </a:path>
                </a:pathLst>
              </a:custGeom>
              <a:solidFill>
                <a:srgbClr val="FFFFFF"/>
              </a:solidFill>
              <a:ln w="7201" cap="rnd">
                <a:solidFill>
                  <a:srgbClr val="263238"/>
                </a:solidFill>
                <a:prstDash val="solid"/>
                <a:round/>
              </a:ln>
            </p:spPr>
            <p:txBody>
              <a:bodyPr rtlCol="0" anchor="ctr"/>
              <a:lstStyle/>
              <a:p>
                <a:endParaRPr lang="zh-CN" altLang="en-US"/>
              </a:p>
            </p:txBody>
          </p:sp>
          <p:sp>
            <p:nvSpPr>
              <p:cNvPr id="1817" name="任意多边形: 形状 1816">
                <a:extLst>
                  <a:ext uri="{FF2B5EF4-FFF2-40B4-BE49-F238E27FC236}">
                    <a16:creationId xmlns:a16="http://schemas.microsoft.com/office/drawing/2014/main" id="{F16A14E7-010F-39CD-FF1D-7E6C8C4294DF}"/>
                  </a:ext>
                </a:extLst>
              </p:cNvPr>
              <p:cNvSpPr/>
              <p:nvPr/>
            </p:nvSpPr>
            <p:spPr>
              <a:xfrm>
                <a:off x="6610319" y="3644045"/>
                <a:ext cx="84085" cy="19759"/>
              </a:xfrm>
              <a:custGeom>
                <a:avLst/>
                <a:gdLst>
                  <a:gd name="connsiteX0" fmla="*/ 0 w 84085"/>
                  <a:gd name="connsiteY0" fmla="*/ 19759 h 19759"/>
                  <a:gd name="connsiteX1" fmla="*/ 84085 w 84085"/>
                  <a:gd name="connsiteY1" fmla="*/ 0 h 19759"/>
                </a:gdLst>
                <a:ahLst/>
                <a:cxnLst>
                  <a:cxn ang="0">
                    <a:pos x="connsiteX0" y="connsiteY0"/>
                  </a:cxn>
                  <a:cxn ang="0">
                    <a:pos x="connsiteX1" y="connsiteY1"/>
                  </a:cxn>
                </a:cxnLst>
                <a:rect l="l" t="t" r="r" b="b"/>
                <a:pathLst>
                  <a:path w="84085" h="19759">
                    <a:moveTo>
                      <a:pt x="0" y="19759"/>
                    </a:moveTo>
                    <a:cubicBezTo>
                      <a:pt x="0" y="19759"/>
                      <a:pt x="57692" y="14495"/>
                      <a:pt x="84085" y="0"/>
                    </a:cubicBezTo>
                  </a:path>
                </a:pathLst>
              </a:custGeom>
              <a:noFill/>
              <a:ln w="7201" cap="rnd">
                <a:solidFill>
                  <a:srgbClr val="263238"/>
                </a:solidFill>
                <a:prstDash val="solid"/>
                <a:round/>
              </a:ln>
            </p:spPr>
            <p:txBody>
              <a:bodyPr rtlCol="0" anchor="ctr"/>
              <a:lstStyle/>
              <a:p>
                <a:endParaRPr lang="zh-CN" altLang="en-US"/>
              </a:p>
            </p:txBody>
          </p:sp>
          <p:sp>
            <p:nvSpPr>
              <p:cNvPr id="1818" name="任意多边形: 形状 1817">
                <a:extLst>
                  <a:ext uri="{FF2B5EF4-FFF2-40B4-BE49-F238E27FC236}">
                    <a16:creationId xmlns:a16="http://schemas.microsoft.com/office/drawing/2014/main" id="{49648883-E51F-F6FF-AEAF-F4AFDA1A5D54}"/>
                  </a:ext>
                </a:extLst>
              </p:cNvPr>
              <p:cNvSpPr/>
              <p:nvPr/>
            </p:nvSpPr>
            <p:spPr>
              <a:xfrm>
                <a:off x="6451668" y="3145672"/>
                <a:ext cx="524127" cy="462170"/>
              </a:xfrm>
              <a:custGeom>
                <a:avLst/>
                <a:gdLst>
                  <a:gd name="connsiteX0" fmla="*/ 524127 w 524127"/>
                  <a:gd name="connsiteY0" fmla="*/ 191165 h 462170"/>
                  <a:gd name="connsiteX1" fmla="*/ 407735 w 524127"/>
                  <a:gd name="connsiteY1" fmla="*/ 50542 h 462170"/>
                  <a:gd name="connsiteX2" fmla="*/ 407735 w 524127"/>
                  <a:gd name="connsiteY2" fmla="*/ 50542 h 462170"/>
                  <a:gd name="connsiteX3" fmla="*/ 230694 w 524127"/>
                  <a:gd name="connsiteY3" fmla="*/ 6552 h 462170"/>
                  <a:gd name="connsiteX4" fmla="*/ 1082 w 524127"/>
                  <a:gd name="connsiteY4" fmla="*/ 241645 h 462170"/>
                  <a:gd name="connsiteX5" fmla="*/ 0 w 524127"/>
                  <a:gd name="connsiteY5" fmla="*/ 245683 h 462170"/>
                  <a:gd name="connsiteX6" fmla="*/ 45576 w 524127"/>
                  <a:gd name="connsiteY6" fmla="*/ 234145 h 462170"/>
                  <a:gd name="connsiteX7" fmla="*/ 25961 w 524127"/>
                  <a:gd name="connsiteY7" fmla="*/ 272438 h 462170"/>
                  <a:gd name="connsiteX8" fmla="*/ 49831 w 524127"/>
                  <a:gd name="connsiteY8" fmla="*/ 288231 h 462170"/>
                  <a:gd name="connsiteX9" fmla="*/ 44350 w 524127"/>
                  <a:gd name="connsiteY9" fmla="*/ 294288 h 462170"/>
                  <a:gd name="connsiteX10" fmla="*/ 72042 w 524127"/>
                  <a:gd name="connsiteY10" fmla="*/ 320971 h 462170"/>
                  <a:gd name="connsiteX11" fmla="*/ 63388 w 524127"/>
                  <a:gd name="connsiteY11" fmla="*/ 272221 h 462170"/>
                  <a:gd name="connsiteX12" fmla="*/ 104926 w 524127"/>
                  <a:gd name="connsiteY12" fmla="*/ 196790 h 462170"/>
                  <a:gd name="connsiteX13" fmla="*/ 81129 w 524127"/>
                  <a:gd name="connsiteY13" fmla="*/ 255851 h 462170"/>
                  <a:gd name="connsiteX14" fmla="*/ 182089 w 524127"/>
                  <a:gd name="connsiteY14" fmla="*/ 183737 h 462170"/>
                  <a:gd name="connsiteX15" fmla="*/ 138820 w 524127"/>
                  <a:gd name="connsiteY15" fmla="*/ 251092 h 462170"/>
                  <a:gd name="connsiteX16" fmla="*/ 268049 w 524127"/>
                  <a:gd name="connsiteY16" fmla="*/ 185612 h 462170"/>
                  <a:gd name="connsiteX17" fmla="*/ 333529 w 524127"/>
                  <a:gd name="connsiteY17" fmla="*/ 270923 h 462170"/>
                  <a:gd name="connsiteX18" fmla="*/ 361365 w 524127"/>
                  <a:gd name="connsiteY18" fmla="*/ 325298 h 462170"/>
                  <a:gd name="connsiteX19" fmla="*/ 426268 w 524127"/>
                  <a:gd name="connsiteY19" fmla="*/ 414431 h 462170"/>
                  <a:gd name="connsiteX20" fmla="*/ 461171 w 524127"/>
                  <a:gd name="connsiteY20" fmla="*/ 462171 h 462170"/>
                  <a:gd name="connsiteX21" fmla="*/ 524127 w 524127"/>
                  <a:gd name="connsiteY21" fmla="*/ 191165 h 46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4127" h="462170">
                    <a:moveTo>
                      <a:pt x="524127" y="191165"/>
                    </a:moveTo>
                    <a:cubicBezTo>
                      <a:pt x="524127" y="148329"/>
                      <a:pt x="481868" y="60421"/>
                      <a:pt x="407735" y="50542"/>
                    </a:cubicBezTo>
                    <a:lnTo>
                      <a:pt x="407735" y="50542"/>
                    </a:lnTo>
                    <a:cubicBezTo>
                      <a:pt x="365115" y="5975"/>
                      <a:pt x="304395" y="-10395"/>
                      <a:pt x="230694" y="6552"/>
                    </a:cubicBezTo>
                    <a:cubicBezTo>
                      <a:pt x="60360" y="45638"/>
                      <a:pt x="8509" y="213809"/>
                      <a:pt x="1082" y="241645"/>
                    </a:cubicBezTo>
                    <a:cubicBezTo>
                      <a:pt x="360" y="244241"/>
                      <a:pt x="0" y="245683"/>
                      <a:pt x="0" y="245683"/>
                    </a:cubicBezTo>
                    <a:lnTo>
                      <a:pt x="45576" y="234145"/>
                    </a:lnTo>
                    <a:lnTo>
                      <a:pt x="25961" y="272438"/>
                    </a:lnTo>
                    <a:lnTo>
                      <a:pt x="49831" y="288231"/>
                    </a:lnTo>
                    <a:lnTo>
                      <a:pt x="44350" y="294288"/>
                    </a:lnTo>
                    <a:lnTo>
                      <a:pt x="72042" y="320971"/>
                    </a:lnTo>
                    <a:lnTo>
                      <a:pt x="63388" y="272221"/>
                    </a:lnTo>
                    <a:cubicBezTo>
                      <a:pt x="68725" y="240780"/>
                      <a:pt x="104926" y="196790"/>
                      <a:pt x="104926" y="196790"/>
                    </a:cubicBezTo>
                    <a:cubicBezTo>
                      <a:pt x="91714" y="213914"/>
                      <a:pt x="83480" y="234351"/>
                      <a:pt x="81129" y="255851"/>
                    </a:cubicBezTo>
                    <a:cubicBezTo>
                      <a:pt x="95552" y="218424"/>
                      <a:pt x="182089" y="183737"/>
                      <a:pt x="182089" y="183737"/>
                    </a:cubicBezTo>
                    <a:cubicBezTo>
                      <a:pt x="154036" y="206525"/>
                      <a:pt x="138820" y="251092"/>
                      <a:pt x="138820" y="251092"/>
                    </a:cubicBezTo>
                    <a:cubicBezTo>
                      <a:pt x="165502" y="218208"/>
                      <a:pt x="228026" y="196934"/>
                      <a:pt x="268049" y="185612"/>
                    </a:cubicBezTo>
                    <a:cubicBezTo>
                      <a:pt x="281534" y="218136"/>
                      <a:pt x="302952" y="252101"/>
                      <a:pt x="333529" y="270923"/>
                    </a:cubicBezTo>
                    <a:cubicBezTo>
                      <a:pt x="362375" y="288664"/>
                      <a:pt x="361365" y="325298"/>
                      <a:pt x="361365" y="325298"/>
                    </a:cubicBezTo>
                    <a:cubicBezTo>
                      <a:pt x="392401" y="346871"/>
                      <a:pt x="415265" y="378271"/>
                      <a:pt x="426268" y="414431"/>
                    </a:cubicBezTo>
                    <a:lnTo>
                      <a:pt x="461171" y="462171"/>
                    </a:lnTo>
                    <a:cubicBezTo>
                      <a:pt x="461171" y="462171"/>
                      <a:pt x="524127" y="384936"/>
                      <a:pt x="524127" y="191165"/>
                    </a:cubicBezTo>
                    <a:close/>
                  </a:path>
                </a:pathLst>
              </a:custGeom>
              <a:solidFill>
                <a:srgbClr val="263238"/>
              </a:solidFill>
              <a:ln w="7201" cap="flat">
                <a:noFill/>
                <a:prstDash val="solid"/>
                <a:miter/>
              </a:ln>
            </p:spPr>
            <p:txBody>
              <a:bodyPr rtlCol="0" anchor="ctr"/>
              <a:lstStyle/>
              <a:p>
                <a:endParaRPr lang="zh-CN" altLang="en-US"/>
              </a:p>
            </p:txBody>
          </p:sp>
          <p:sp>
            <p:nvSpPr>
              <p:cNvPr id="1819" name="任意多边形: 形状 1818">
                <a:extLst>
                  <a:ext uri="{FF2B5EF4-FFF2-40B4-BE49-F238E27FC236}">
                    <a16:creationId xmlns:a16="http://schemas.microsoft.com/office/drawing/2014/main" id="{8993B4AB-74CA-EED3-933E-06852D67545F}"/>
                  </a:ext>
                </a:extLst>
              </p:cNvPr>
              <p:cNvSpPr/>
              <p:nvPr/>
            </p:nvSpPr>
            <p:spPr>
              <a:xfrm>
                <a:off x="6826912" y="3398073"/>
                <a:ext cx="106577" cy="177568"/>
              </a:xfrm>
              <a:custGeom>
                <a:avLst/>
                <a:gdLst>
                  <a:gd name="connsiteX0" fmla="*/ 1986 w 106577"/>
                  <a:gd name="connsiteY0" fmla="*/ 85156 h 177568"/>
                  <a:gd name="connsiteX1" fmla="*/ 62778 w 106577"/>
                  <a:gd name="connsiteY1" fmla="*/ 710 h 177568"/>
                  <a:gd name="connsiteX2" fmla="*/ 106047 w 106577"/>
                  <a:gd name="connsiteY2" fmla="*/ 68570 h 177568"/>
                  <a:gd name="connsiteX3" fmla="*/ 63139 w 106577"/>
                  <a:gd name="connsiteY3" fmla="*/ 175660 h 177568"/>
                  <a:gd name="connsiteX4" fmla="*/ 34870 w 106577"/>
                  <a:gd name="connsiteY4" fmla="*/ 160732 h 177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77" h="177568">
                    <a:moveTo>
                      <a:pt x="1986" y="85156"/>
                    </a:moveTo>
                    <a:cubicBezTo>
                      <a:pt x="-9697" y="60133"/>
                      <a:pt x="32707" y="-7655"/>
                      <a:pt x="62778" y="710"/>
                    </a:cubicBezTo>
                    <a:cubicBezTo>
                      <a:pt x="79653" y="5470"/>
                      <a:pt x="101720" y="36263"/>
                      <a:pt x="106047" y="68570"/>
                    </a:cubicBezTo>
                    <a:cubicBezTo>
                      <a:pt x="110374" y="100877"/>
                      <a:pt x="87513" y="162319"/>
                      <a:pt x="63139" y="175660"/>
                    </a:cubicBezTo>
                    <a:cubicBezTo>
                      <a:pt x="47634" y="184313"/>
                      <a:pt x="34870" y="160732"/>
                      <a:pt x="34870" y="160732"/>
                    </a:cubicBezTo>
                  </a:path>
                </a:pathLst>
              </a:custGeom>
              <a:solidFill>
                <a:srgbClr val="FFFFFF"/>
              </a:solidFill>
              <a:ln w="7201" cap="rnd">
                <a:solidFill>
                  <a:srgbClr val="263238"/>
                </a:solidFill>
                <a:prstDash val="solid"/>
                <a:round/>
              </a:ln>
            </p:spPr>
            <p:txBody>
              <a:bodyPr rtlCol="0" anchor="ctr"/>
              <a:lstStyle/>
              <a:p>
                <a:endParaRPr lang="zh-CN" altLang="en-US"/>
              </a:p>
            </p:txBody>
          </p:sp>
          <p:sp>
            <p:nvSpPr>
              <p:cNvPr id="1820" name="任意多边形: 形状 1819">
                <a:extLst>
                  <a:ext uri="{FF2B5EF4-FFF2-40B4-BE49-F238E27FC236}">
                    <a16:creationId xmlns:a16="http://schemas.microsoft.com/office/drawing/2014/main" id="{344168C1-ACB8-E872-E7E9-100C96A1A0E1}"/>
                  </a:ext>
                </a:extLst>
              </p:cNvPr>
              <p:cNvSpPr/>
              <p:nvPr/>
            </p:nvSpPr>
            <p:spPr>
              <a:xfrm>
                <a:off x="4989116" y="4516701"/>
                <a:ext cx="2514412" cy="495570"/>
              </a:xfrm>
              <a:custGeom>
                <a:avLst/>
                <a:gdLst>
                  <a:gd name="connsiteX0" fmla="*/ 0 w 2514412"/>
                  <a:gd name="connsiteY0" fmla="*/ 190526 h 495570"/>
                  <a:gd name="connsiteX1" fmla="*/ 814821 w 2514412"/>
                  <a:gd name="connsiteY1" fmla="*/ 0 h 495570"/>
                  <a:gd name="connsiteX2" fmla="*/ 2514413 w 2514412"/>
                  <a:gd name="connsiteY2" fmla="*/ 196295 h 495570"/>
                  <a:gd name="connsiteX3" fmla="*/ 2076823 w 2514412"/>
                  <a:gd name="connsiteY3" fmla="*/ 495570 h 495570"/>
                  <a:gd name="connsiteX4" fmla="*/ 0 w 2514412"/>
                  <a:gd name="connsiteY4" fmla="*/ 190526 h 495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4412" h="495570">
                    <a:moveTo>
                      <a:pt x="0" y="190526"/>
                    </a:moveTo>
                    <a:lnTo>
                      <a:pt x="814821" y="0"/>
                    </a:lnTo>
                    <a:lnTo>
                      <a:pt x="2514413" y="196295"/>
                    </a:lnTo>
                    <a:lnTo>
                      <a:pt x="2076823" y="495570"/>
                    </a:lnTo>
                    <a:lnTo>
                      <a:pt x="0" y="190526"/>
                    </a:lnTo>
                    <a:close/>
                  </a:path>
                </a:pathLst>
              </a:custGeom>
              <a:solidFill>
                <a:srgbClr val="FFFFFF"/>
              </a:solidFill>
              <a:ln w="7201" cap="flat">
                <a:noFill/>
                <a:prstDash val="solid"/>
                <a:miter/>
              </a:ln>
            </p:spPr>
            <p:txBody>
              <a:bodyPr rtlCol="0" anchor="ctr"/>
              <a:lstStyle/>
              <a:p>
                <a:endParaRPr lang="zh-CN" altLang="en-US"/>
              </a:p>
            </p:txBody>
          </p:sp>
          <p:sp>
            <p:nvSpPr>
              <p:cNvPr id="1821" name="任意多边形: 形状 1820">
                <a:extLst>
                  <a:ext uri="{FF2B5EF4-FFF2-40B4-BE49-F238E27FC236}">
                    <a16:creationId xmlns:a16="http://schemas.microsoft.com/office/drawing/2014/main" id="{E33957F8-076B-E83D-7CF2-2CCEB640100A}"/>
                  </a:ext>
                </a:extLst>
              </p:cNvPr>
              <p:cNvSpPr/>
              <p:nvPr/>
            </p:nvSpPr>
            <p:spPr>
              <a:xfrm>
                <a:off x="4989116" y="4516701"/>
                <a:ext cx="2514412" cy="196295"/>
              </a:xfrm>
              <a:custGeom>
                <a:avLst/>
                <a:gdLst>
                  <a:gd name="connsiteX0" fmla="*/ 0 w 2514412"/>
                  <a:gd name="connsiteY0" fmla="*/ 190526 h 196295"/>
                  <a:gd name="connsiteX1" fmla="*/ 814821 w 2514412"/>
                  <a:gd name="connsiteY1" fmla="*/ 0 h 196295"/>
                  <a:gd name="connsiteX2" fmla="*/ 2514413 w 2514412"/>
                  <a:gd name="connsiteY2" fmla="*/ 196295 h 196295"/>
                </a:gdLst>
                <a:ahLst/>
                <a:cxnLst>
                  <a:cxn ang="0">
                    <a:pos x="connsiteX0" y="connsiteY0"/>
                  </a:cxn>
                  <a:cxn ang="0">
                    <a:pos x="connsiteX1" y="connsiteY1"/>
                  </a:cxn>
                  <a:cxn ang="0">
                    <a:pos x="connsiteX2" y="connsiteY2"/>
                  </a:cxn>
                </a:cxnLst>
                <a:rect l="l" t="t" r="r" b="b"/>
                <a:pathLst>
                  <a:path w="2514412" h="196295">
                    <a:moveTo>
                      <a:pt x="0" y="190526"/>
                    </a:moveTo>
                    <a:lnTo>
                      <a:pt x="814821" y="0"/>
                    </a:lnTo>
                    <a:lnTo>
                      <a:pt x="2514413" y="196295"/>
                    </a:lnTo>
                  </a:path>
                </a:pathLst>
              </a:custGeom>
              <a:solidFill>
                <a:srgbClr val="FFFFFF"/>
              </a:solidFill>
              <a:ln w="7201" cap="rnd">
                <a:solidFill>
                  <a:srgbClr val="263238"/>
                </a:solidFill>
                <a:prstDash val="solid"/>
                <a:round/>
              </a:ln>
            </p:spPr>
            <p:txBody>
              <a:bodyPr rtlCol="0" anchor="ctr"/>
              <a:lstStyle/>
              <a:p>
                <a:endParaRPr lang="zh-CN" altLang="en-US"/>
              </a:p>
            </p:txBody>
          </p:sp>
          <p:sp>
            <p:nvSpPr>
              <p:cNvPr id="1822" name="任意多边形: 形状 1821">
                <a:extLst>
                  <a:ext uri="{FF2B5EF4-FFF2-40B4-BE49-F238E27FC236}">
                    <a16:creationId xmlns:a16="http://schemas.microsoft.com/office/drawing/2014/main" id="{D54C3FA6-B0B5-BAF1-8AD4-49BF754D3A05}"/>
                  </a:ext>
                </a:extLst>
              </p:cNvPr>
              <p:cNvSpPr/>
              <p:nvPr/>
            </p:nvSpPr>
            <p:spPr>
              <a:xfrm>
                <a:off x="5694250" y="4599632"/>
                <a:ext cx="746888" cy="180141"/>
              </a:xfrm>
              <a:custGeom>
                <a:avLst/>
                <a:gdLst>
                  <a:gd name="connsiteX0" fmla="*/ 0 w 746888"/>
                  <a:gd name="connsiteY0" fmla="*/ 145815 h 180141"/>
                  <a:gd name="connsiteX1" fmla="*/ 329851 w 746888"/>
                  <a:gd name="connsiteY1" fmla="*/ 0 h 180141"/>
                  <a:gd name="connsiteX2" fmla="*/ 746889 w 746888"/>
                  <a:gd name="connsiteY2" fmla="*/ 21562 h 180141"/>
                  <a:gd name="connsiteX3" fmla="*/ 561411 w 746888"/>
                  <a:gd name="connsiteY3" fmla="*/ 180142 h 180141"/>
                  <a:gd name="connsiteX4" fmla="*/ 0 w 746888"/>
                  <a:gd name="connsiteY4" fmla="*/ 145815 h 180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888" h="180141">
                    <a:moveTo>
                      <a:pt x="0" y="145815"/>
                    </a:moveTo>
                    <a:lnTo>
                      <a:pt x="329851" y="0"/>
                    </a:lnTo>
                    <a:lnTo>
                      <a:pt x="746889" y="21562"/>
                    </a:lnTo>
                    <a:lnTo>
                      <a:pt x="561411" y="180142"/>
                    </a:lnTo>
                    <a:lnTo>
                      <a:pt x="0" y="145815"/>
                    </a:lnTo>
                    <a:close/>
                  </a:path>
                </a:pathLst>
              </a:custGeom>
              <a:solidFill>
                <a:srgbClr val="FFFFFF"/>
              </a:solidFill>
              <a:ln w="7201" cap="rnd">
                <a:solidFill>
                  <a:srgbClr val="263238"/>
                </a:solidFill>
                <a:prstDash val="solid"/>
                <a:round/>
              </a:ln>
            </p:spPr>
            <p:txBody>
              <a:bodyPr rtlCol="0" anchor="ctr"/>
              <a:lstStyle/>
              <a:p>
                <a:endParaRPr lang="zh-CN" altLang="en-US"/>
              </a:p>
            </p:txBody>
          </p:sp>
          <p:sp>
            <p:nvSpPr>
              <p:cNvPr id="1823" name="任意多边形: 形状 1822">
                <a:extLst>
                  <a:ext uri="{FF2B5EF4-FFF2-40B4-BE49-F238E27FC236}">
                    <a16:creationId xmlns:a16="http://schemas.microsoft.com/office/drawing/2014/main" id="{1EA5CCE8-FF41-F7B1-725D-D1643093C27B}"/>
                  </a:ext>
                </a:extLst>
              </p:cNvPr>
              <p:cNvSpPr/>
              <p:nvPr/>
            </p:nvSpPr>
            <p:spPr>
              <a:xfrm>
                <a:off x="6102842" y="3796783"/>
                <a:ext cx="592788" cy="835441"/>
              </a:xfrm>
              <a:custGeom>
                <a:avLst/>
                <a:gdLst>
                  <a:gd name="connsiteX0" fmla="*/ 443728 w 592788"/>
                  <a:gd name="connsiteY0" fmla="*/ 0 h 835441"/>
                  <a:gd name="connsiteX1" fmla="*/ 135367 w 592788"/>
                  <a:gd name="connsiteY1" fmla="*/ 524993 h 835441"/>
                  <a:gd name="connsiteX2" fmla="*/ 12773 w 592788"/>
                  <a:gd name="connsiteY2" fmla="*/ 638357 h 835441"/>
                  <a:gd name="connsiteX3" fmla="*/ 124045 w 592788"/>
                  <a:gd name="connsiteY3" fmla="*/ 809340 h 835441"/>
                  <a:gd name="connsiteX4" fmla="*/ 225005 w 592788"/>
                  <a:gd name="connsiteY4" fmla="*/ 835229 h 835441"/>
                  <a:gd name="connsiteX5" fmla="*/ 592789 w 592788"/>
                  <a:gd name="connsiteY5" fmla="*/ 373336 h 835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788" h="835441">
                    <a:moveTo>
                      <a:pt x="443728" y="0"/>
                    </a:moveTo>
                    <a:cubicBezTo>
                      <a:pt x="337937" y="43269"/>
                      <a:pt x="315148" y="140551"/>
                      <a:pt x="135367" y="524993"/>
                    </a:cubicBezTo>
                    <a:cubicBezTo>
                      <a:pt x="135367" y="524993"/>
                      <a:pt x="55536" y="541363"/>
                      <a:pt x="12773" y="638357"/>
                    </a:cubicBezTo>
                    <a:cubicBezTo>
                      <a:pt x="-29991" y="735351"/>
                      <a:pt x="41618" y="811936"/>
                      <a:pt x="124045" y="809340"/>
                    </a:cubicBezTo>
                    <a:cubicBezTo>
                      <a:pt x="124045" y="809340"/>
                      <a:pt x="157146" y="838186"/>
                      <a:pt x="225005" y="835229"/>
                    </a:cubicBezTo>
                    <a:cubicBezTo>
                      <a:pt x="292865" y="832272"/>
                      <a:pt x="592789" y="373336"/>
                      <a:pt x="592789" y="373336"/>
                    </a:cubicBezTo>
                    <a:close/>
                  </a:path>
                </a:pathLst>
              </a:custGeom>
              <a:solidFill>
                <a:srgbClr val="263238"/>
              </a:solidFill>
              <a:ln w="7201" cap="flat">
                <a:noFill/>
                <a:prstDash val="solid"/>
                <a:miter/>
              </a:ln>
            </p:spPr>
            <p:txBody>
              <a:bodyPr rtlCol="0" anchor="ctr"/>
              <a:lstStyle/>
              <a:p>
                <a:endParaRPr lang="zh-CN" altLang="en-US"/>
              </a:p>
            </p:txBody>
          </p:sp>
          <p:sp>
            <p:nvSpPr>
              <p:cNvPr id="1824" name="任意多边形: 形状 1823">
                <a:extLst>
                  <a:ext uri="{FF2B5EF4-FFF2-40B4-BE49-F238E27FC236}">
                    <a16:creationId xmlns:a16="http://schemas.microsoft.com/office/drawing/2014/main" id="{438CA247-973F-3D8E-A358-A71AC0D7554C}"/>
                  </a:ext>
                </a:extLst>
              </p:cNvPr>
              <p:cNvSpPr/>
              <p:nvPr/>
            </p:nvSpPr>
            <p:spPr>
              <a:xfrm>
                <a:off x="6269723" y="4344348"/>
                <a:ext cx="63940" cy="172425"/>
              </a:xfrm>
              <a:custGeom>
                <a:avLst/>
                <a:gdLst>
                  <a:gd name="connsiteX0" fmla="*/ 0 w 63940"/>
                  <a:gd name="connsiteY0" fmla="*/ 0 h 172425"/>
                  <a:gd name="connsiteX1" fmla="*/ 60071 w 63940"/>
                  <a:gd name="connsiteY1" fmla="*/ 172426 h 172425"/>
                </a:gdLst>
                <a:ahLst/>
                <a:cxnLst>
                  <a:cxn ang="0">
                    <a:pos x="connsiteX0" y="connsiteY0"/>
                  </a:cxn>
                  <a:cxn ang="0">
                    <a:pos x="connsiteX1" y="connsiteY1"/>
                  </a:cxn>
                </a:cxnLst>
                <a:rect l="l" t="t" r="r" b="b"/>
                <a:pathLst>
                  <a:path w="63940" h="172425">
                    <a:moveTo>
                      <a:pt x="0" y="0"/>
                    </a:moveTo>
                    <a:cubicBezTo>
                      <a:pt x="47307" y="42115"/>
                      <a:pt x="74494" y="103917"/>
                      <a:pt x="60071" y="172426"/>
                    </a:cubicBezTo>
                  </a:path>
                </a:pathLst>
              </a:custGeom>
              <a:noFill/>
              <a:ln w="7201" cap="rnd">
                <a:solidFill>
                  <a:srgbClr val="FFFFFF"/>
                </a:solidFill>
                <a:prstDash val="solid"/>
                <a:round/>
              </a:ln>
            </p:spPr>
            <p:txBody>
              <a:bodyPr rtlCol="0" anchor="ctr"/>
              <a:lstStyle/>
              <a:p>
                <a:endParaRPr lang="zh-CN" altLang="en-US"/>
              </a:p>
            </p:txBody>
          </p:sp>
          <p:sp>
            <p:nvSpPr>
              <p:cNvPr id="1825" name="任意多边形: 形状 1824">
                <a:extLst>
                  <a:ext uri="{FF2B5EF4-FFF2-40B4-BE49-F238E27FC236}">
                    <a16:creationId xmlns:a16="http://schemas.microsoft.com/office/drawing/2014/main" id="{EF37348C-1591-5685-4C88-CD698B46F25E}"/>
                  </a:ext>
                </a:extLst>
              </p:cNvPr>
              <p:cNvSpPr/>
              <p:nvPr/>
            </p:nvSpPr>
            <p:spPr>
              <a:xfrm>
                <a:off x="6315372" y="4364612"/>
                <a:ext cx="67138" cy="87114"/>
              </a:xfrm>
              <a:custGeom>
                <a:avLst/>
                <a:gdLst>
                  <a:gd name="connsiteX0" fmla="*/ 0 w 67138"/>
                  <a:gd name="connsiteY0" fmla="*/ 0 h 87114"/>
                  <a:gd name="connsiteX1" fmla="*/ 67138 w 67138"/>
                  <a:gd name="connsiteY1" fmla="*/ 87114 h 87114"/>
                </a:gdLst>
                <a:ahLst/>
                <a:cxnLst>
                  <a:cxn ang="0">
                    <a:pos x="connsiteX0" y="connsiteY0"/>
                  </a:cxn>
                  <a:cxn ang="0">
                    <a:pos x="connsiteX1" y="connsiteY1"/>
                  </a:cxn>
                </a:cxnLst>
                <a:rect l="l" t="t" r="r" b="b"/>
                <a:pathLst>
                  <a:path w="67138" h="87114">
                    <a:moveTo>
                      <a:pt x="0" y="0"/>
                    </a:moveTo>
                    <a:cubicBezTo>
                      <a:pt x="0" y="0"/>
                      <a:pt x="58124" y="12692"/>
                      <a:pt x="67138" y="87114"/>
                    </a:cubicBezTo>
                  </a:path>
                </a:pathLst>
              </a:custGeom>
              <a:noFill/>
              <a:ln w="7201" cap="rnd">
                <a:solidFill>
                  <a:srgbClr val="FFFFFF"/>
                </a:solidFill>
                <a:prstDash val="solid"/>
                <a:round/>
              </a:ln>
            </p:spPr>
            <p:txBody>
              <a:bodyPr rtlCol="0" anchor="ctr"/>
              <a:lstStyle/>
              <a:p>
                <a:endParaRPr lang="zh-CN" altLang="en-US"/>
              </a:p>
            </p:txBody>
          </p:sp>
          <p:sp>
            <p:nvSpPr>
              <p:cNvPr id="1826" name="任意多边形: 形状 1825">
                <a:extLst>
                  <a:ext uri="{FF2B5EF4-FFF2-40B4-BE49-F238E27FC236}">
                    <a16:creationId xmlns:a16="http://schemas.microsoft.com/office/drawing/2014/main" id="{9A364BD4-A6CB-BD8E-9DFB-B826D5BE2FF7}"/>
                  </a:ext>
                </a:extLst>
              </p:cNvPr>
              <p:cNvSpPr/>
              <p:nvPr/>
            </p:nvSpPr>
            <p:spPr>
              <a:xfrm>
                <a:off x="6454345" y="3932863"/>
                <a:ext cx="31072" cy="213963"/>
              </a:xfrm>
              <a:custGeom>
                <a:avLst/>
                <a:gdLst>
                  <a:gd name="connsiteX0" fmla="*/ 31072 w 31072"/>
                  <a:gd name="connsiteY0" fmla="*/ 213964 h 213963"/>
                  <a:gd name="connsiteX1" fmla="*/ 3525 w 31072"/>
                  <a:gd name="connsiteY1" fmla="*/ 0 h 213963"/>
                </a:gdLst>
                <a:ahLst/>
                <a:cxnLst>
                  <a:cxn ang="0">
                    <a:pos x="connsiteX0" y="connsiteY0"/>
                  </a:cxn>
                  <a:cxn ang="0">
                    <a:pos x="connsiteX1" y="connsiteY1"/>
                  </a:cxn>
                </a:cxnLst>
                <a:rect l="l" t="t" r="r" b="b"/>
                <a:pathLst>
                  <a:path w="31072" h="213963">
                    <a:moveTo>
                      <a:pt x="31072" y="213964"/>
                    </a:moveTo>
                    <a:cubicBezTo>
                      <a:pt x="3610" y="146207"/>
                      <a:pt x="-5879" y="72503"/>
                      <a:pt x="3525" y="0"/>
                    </a:cubicBezTo>
                  </a:path>
                </a:pathLst>
              </a:custGeom>
              <a:noFill/>
              <a:ln w="7201" cap="rnd">
                <a:solidFill>
                  <a:srgbClr val="FFFFFF"/>
                </a:solidFill>
                <a:prstDash val="solid"/>
                <a:round/>
              </a:ln>
            </p:spPr>
            <p:txBody>
              <a:bodyPr rtlCol="0" anchor="ctr"/>
              <a:lstStyle/>
              <a:p>
                <a:endParaRPr lang="zh-CN" altLang="en-US"/>
              </a:p>
            </p:txBody>
          </p:sp>
          <p:sp>
            <p:nvSpPr>
              <p:cNvPr id="1827" name="任意多边形: 形状 1826">
                <a:extLst>
                  <a:ext uri="{FF2B5EF4-FFF2-40B4-BE49-F238E27FC236}">
                    <a16:creationId xmlns:a16="http://schemas.microsoft.com/office/drawing/2014/main" id="{0A96CBED-F14C-F646-0DD2-0E95CFBC748A}"/>
                  </a:ext>
                </a:extLst>
              </p:cNvPr>
              <p:cNvSpPr/>
              <p:nvPr/>
            </p:nvSpPr>
            <p:spPr>
              <a:xfrm>
                <a:off x="6476772" y="4048751"/>
                <a:ext cx="27107" cy="361076"/>
              </a:xfrm>
              <a:custGeom>
                <a:avLst/>
                <a:gdLst>
                  <a:gd name="connsiteX0" fmla="*/ 424 w 27107"/>
                  <a:gd name="connsiteY0" fmla="*/ 0 h 361076"/>
                  <a:gd name="connsiteX1" fmla="*/ 27106 w 27107"/>
                  <a:gd name="connsiteY1" fmla="*/ 361077 h 361076"/>
                </a:gdLst>
                <a:ahLst/>
                <a:cxnLst>
                  <a:cxn ang="0">
                    <a:pos x="connsiteX0" y="connsiteY0"/>
                  </a:cxn>
                  <a:cxn ang="0">
                    <a:pos x="connsiteX1" y="connsiteY1"/>
                  </a:cxn>
                </a:cxnLst>
                <a:rect l="l" t="t" r="r" b="b"/>
                <a:pathLst>
                  <a:path w="27107" h="361076">
                    <a:moveTo>
                      <a:pt x="424" y="0"/>
                    </a:moveTo>
                    <a:cubicBezTo>
                      <a:pt x="-3975" y="30288"/>
                      <a:pt x="27323" y="191536"/>
                      <a:pt x="27106" y="361077"/>
                    </a:cubicBezTo>
                  </a:path>
                </a:pathLst>
              </a:custGeom>
              <a:noFill/>
              <a:ln w="7201" cap="rnd">
                <a:solidFill>
                  <a:srgbClr val="FFFFFF"/>
                </a:solidFill>
                <a:prstDash val="solid"/>
                <a:round/>
              </a:ln>
            </p:spPr>
            <p:txBody>
              <a:bodyPr rtlCol="0" anchor="ctr"/>
              <a:lstStyle/>
              <a:p>
                <a:endParaRPr lang="zh-CN" altLang="en-US"/>
              </a:p>
            </p:txBody>
          </p:sp>
          <p:sp>
            <p:nvSpPr>
              <p:cNvPr id="1828" name="任意多边形: 形状 1827">
                <a:extLst>
                  <a:ext uri="{FF2B5EF4-FFF2-40B4-BE49-F238E27FC236}">
                    <a16:creationId xmlns:a16="http://schemas.microsoft.com/office/drawing/2014/main" id="{FB823EA8-A8D1-E240-9FF1-C549E5373152}"/>
                  </a:ext>
                </a:extLst>
              </p:cNvPr>
              <p:cNvSpPr/>
              <p:nvPr/>
            </p:nvSpPr>
            <p:spPr>
              <a:xfrm>
                <a:off x="6755323" y="3828658"/>
                <a:ext cx="621276" cy="964029"/>
              </a:xfrm>
              <a:custGeom>
                <a:avLst/>
                <a:gdLst>
                  <a:gd name="connsiteX0" fmla="*/ 512680 w 621276"/>
                  <a:gd name="connsiteY0" fmla="*/ 0 h 964029"/>
                  <a:gd name="connsiteX1" fmla="*/ 535901 w 621276"/>
                  <a:gd name="connsiteY1" fmla="*/ 515690 h 964029"/>
                  <a:gd name="connsiteX2" fmla="*/ 248958 w 621276"/>
                  <a:gd name="connsiteY2" fmla="*/ 960347 h 964029"/>
                  <a:gd name="connsiteX3" fmla="*/ 96796 w 621276"/>
                  <a:gd name="connsiteY3" fmla="*/ 929482 h 964029"/>
                  <a:gd name="connsiteX4" fmla="*/ 12278 w 621276"/>
                  <a:gd name="connsiteY4" fmla="*/ 880300 h 964029"/>
                  <a:gd name="connsiteX5" fmla="*/ 148358 w 621276"/>
                  <a:gd name="connsiteY5" fmla="*/ 632948 h 964029"/>
                  <a:gd name="connsiteX6" fmla="*/ 350927 w 621276"/>
                  <a:gd name="connsiteY6" fmla="*/ 236824 h 964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1276" h="964029">
                    <a:moveTo>
                      <a:pt x="512680" y="0"/>
                    </a:moveTo>
                    <a:cubicBezTo>
                      <a:pt x="645010" y="66489"/>
                      <a:pt x="660731" y="271078"/>
                      <a:pt x="535901" y="515690"/>
                    </a:cubicBezTo>
                    <a:cubicBezTo>
                      <a:pt x="447705" y="688332"/>
                      <a:pt x="325976" y="943256"/>
                      <a:pt x="248958" y="960347"/>
                    </a:cubicBezTo>
                    <a:cubicBezTo>
                      <a:pt x="171939" y="977438"/>
                      <a:pt x="96796" y="929482"/>
                      <a:pt x="96796" y="929482"/>
                    </a:cubicBezTo>
                    <a:cubicBezTo>
                      <a:pt x="96796" y="929482"/>
                      <a:pt x="31893" y="926454"/>
                      <a:pt x="12278" y="880300"/>
                    </a:cubicBezTo>
                    <a:cubicBezTo>
                      <a:pt x="-41375" y="754172"/>
                      <a:pt x="94994" y="594799"/>
                      <a:pt x="148358" y="632948"/>
                    </a:cubicBezTo>
                    <a:cubicBezTo>
                      <a:pt x="148358" y="632948"/>
                      <a:pt x="319702" y="260333"/>
                      <a:pt x="350927" y="236824"/>
                    </a:cubicBezTo>
                  </a:path>
                </a:pathLst>
              </a:custGeom>
              <a:solidFill>
                <a:srgbClr val="263238"/>
              </a:solidFill>
              <a:ln w="7201" cap="flat">
                <a:noFill/>
                <a:prstDash val="solid"/>
                <a:miter/>
              </a:ln>
            </p:spPr>
            <p:txBody>
              <a:bodyPr rtlCol="0" anchor="ctr"/>
              <a:lstStyle/>
              <a:p>
                <a:endParaRPr lang="zh-CN" altLang="en-US"/>
              </a:p>
            </p:txBody>
          </p:sp>
          <p:sp>
            <p:nvSpPr>
              <p:cNvPr id="1829" name="任意多边形: 形状 1828">
                <a:extLst>
                  <a:ext uri="{FF2B5EF4-FFF2-40B4-BE49-F238E27FC236}">
                    <a16:creationId xmlns:a16="http://schemas.microsoft.com/office/drawing/2014/main" id="{5F49CC9C-867F-F389-EE81-F577DD365DCA}"/>
                  </a:ext>
                </a:extLst>
              </p:cNvPr>
              <p:cNvSpPr/>
              <p:nvPr/>
            </p:nvSpPr>
            <p:spPr>
              <a:xfrm>
                <a:off x="6753799" y="4459302"/>
                <a:ext cx="266850" cy="172998"/>
              </a:xfrm>
              <a:custGeom>
                <a:avLst/>
                <a:gdLst>
                  <a:gd name="connsiteX0" fmla="*/ 1542 w 266850"/>
                  <a:gd name="connsiteY0" fmla="*/ 172998 h 172998"/>
                  <a:gd name="connsiteX1" fmla="*/ 149881 w 266850"/>
                  <a:gd name="connsiteY1" fmla="*/ 2304 h 172998"/>
                  <a:gd name="connsiteX2" fmla="*/ 266851 w 266850"/>
                  <a:gd name="connsiteY2" fmla="*/ 78384 h 172998"/>
                </a:gdLst>
                <a:ahLst/>
                <a:cxnLst>
                  <a:cxn ang="0">
                    <a:pos x="connsiteX0" y="connsiteY0"/>
                  </a:cxn>
                  <a:cxn ang="0">
                    <a:pos x="connsiteX1" y="connsiteY1"/>
                  </a:cxn>
                  <a:cxn ang="0">
                    <a:pos x="connsiteX2" y="connsiteY2"/>
                  </a:cxn>
                </a:cxnLst>
                <a:rect l="l" t="t" r="r" b="b"/>
                <a:pathLst>
                  <a:path w="266850" h="172998">
                    <a:moveTo>
                      <a:pt x="1542" y="172998"/>
                    </a:moveTo>
                    <a:cubicBezTo>
                      <a:pt x="-15982" y="85956"/>
                      <a:pt x="121036" y="-16735"/>
                      <a:pt x="149881" y="2304"/>
                    </a:cubicBezTo>
                    <a:cubicBezTo>
                      <a:pt x="149881" y="2304"/>
                      <a:pt x="251635" y="8001"/>
                      <a:pt x="266851" y="78384"/>
                    </a:cubicBezTo>
                  </a:path>
                </a:pathLst>
              </a:custGeom>
              <a:noFill/>
              <a:ln w="7201" cap="rnd">
                <a:solidFill>
                  <a:srgbClr val="FFFFFF"/>
                </a:solidFill>
                <a:prstDash val="solid"/>
                <a:round/>
              </a:ln>
            </p:spPr>
            <p:txBody>
              <a:bodyPr rtlCol="0" anchor="ctr"/>
              <a:lstStyle/>
              <a:p>
                <a:endParaRPr lang="zh-CN" altLang="en-US"/>
              </a:p>
            </p:txBody>
          </p:sp>
          <p:sp>
            <p:nvSpPr>
              <p:cNvPr id="1830" name="任意多边形: 形状 1829">
                <a:extLst>
                  <a:ext uri="{FF2B5EF4-FFF2-40B4-BE49-F238E27FC236}">
                    <a16:creationId xmlns:a16="http://schemas.microsoft.com/office/drawing/2014/main" id="{CE6F1DD9-D800-AABD-3E44-65FC7043369D}"/>
                  </a:ext>
                </a:extLst>
              </p:cNvPr>
              <p:cNvSpPr/>
              <p:nvPr/>
            </p:nvSpPr>
            <p:spPr>
              <a:xfrm>
                <a:off x="7128101" y="4344348"/>
                <a:ext cx="163122" cy="306486"/>
              </a:xfrm>
              <a:custGeom>
                <a:avLst/>
                <a:gdLst>
                  <a:gd name="connsiteX0" fmla="*/ 0 w 163122"/>
                  <a:gd name="connsiteY0" fmla="*/ 306486 h 306486"/>
                  <a:gd name="connsiteX1" fmla="*/ 163123 w 163122"/>
                  <a:gd name="connsiteY1" fmla="*/ 0 h 306486"/>
                </a:gdLst>
                <a:ahLst/>
                <a:cxnLst>
                  <a:cxn ang="0">
                    <a:pos x="connsiteX0" y="connsiteY0"/>
                  </a:cxn>
                  <a:cxn ang="0">
                    <a:pos x="connsiteX1" y="connsiteY1"/>
                  </a:cxn>
                </a:cxnLst>
                <a:rect l="l" t="t" r="r" b="b"/>
                <a:pathLst>
                  <a:path w="163122" h="306486">
                    <a:moveTo>
                      <a:pt x="0" y="306486"/>
                    </a:moveTo>
                    <a:cubicBezTo>
                      <a:pt x="59567" y="201415"/>
                      <a:pt x="163123" y="0"/>
                      <a:pt x="163123" y="0"/>
                    </a:cubicBezTo>
                  </a:path>
                </a:pathLst>
              </a:custGeom>
              <a:noFill/>
              <a:ln w="7201" cap="rnd">
                <a:solidFill>
                  <a:srgbClr val="FFFFFF"/>
                </a:solidFill>
                <a:prstDash val="solid"/>
                <a:round/>
              </a:ln>
            </p:spPr>
            <p:txBody>
              <a:bodyPr rtlCol="0" anchor="ctr"/>
              <a:lstStyle/>
              <a:p>
                <a:endParaRPr lang="zh-CN" altLang="en-US"/>
              </a:p>
            </p:txBody>
          </p:sp>
          <p:sp>
            <p:nvSpPr>
              <p:cNvPr id="1831" name="任意多边形: 形状 1830">
                <a:extLst>
                  <a:ext uri="{FF2B5EF4-FFF2-40B4-BE49-F238E27FC236}">
                    <a16:creationId xmlns:a16="http://schemas.microsoft.com/office/drawing/2014/main" id="{B4DB4FB3-FB2C-FC64-A23C-6C82DEE651B5}"/>
                  </a:ext>
                </a:extLst>
              </p:cNvPr>
              <p:cNvSpPr/>
              <p:nvPr/>
            </p:nvSpPr>
            <p:spPr>
              <a:xfrm>
                <a:off x="6903681" y="4441929"/>
                <a:ext cx="124613" cy="19676"/>
              </a:xfrm>
              <a:custGeom>
                <a:avLst/>
                <a:gdLst>
                  <a:gd name="connsiteX0" fmla="*/ 0 w 124613"/>
                  <a:gd name="connsiteY0" fmla="*/ 19677 h 19676"/>
                  <a:gd name="connsiteX1" fmla="*/ 124614 w 124613"/>
                  <a:gd name="connsiteY1" fmla="*/ 17369 h 19676"/>
                </a:gdLst>
                <a:ahLst/>
                <a:cxnLst>
                  <a:cxn ang="0">
                    <a:pos x="connsiteX0" y="connsiteY0"/>
                  </a:cxn>
                  <a:cxn ang="0">
                    <a:pos x="connsiteX1" y="connsiteY1"/>
                  </a:cxn>
                </a:cxnLst>
                <a:rect l="l" t="t" r="r" b="b"/>
                <a:pathLst>
                  <a:path w="124613" h="19676">
                    <a:moveTo>
                      <a:pt x="0" y="19677"/>
                    </a:moveTo>
                    <a:cubicBezTo>
                      <a:pt x="0" y="19677"/>
                      <a:pt x="71321" y="-23015"/>
                      <a:pt x="124614" y="17369"/>
                    </a:cubicBezTo>
                  </a:path>
                </a:pathLst>
              </a:custGeom>
              <a:noFill/>
              <a:ln w="7201" cap="rnd">
                <a:solidFill>
                  <a:srgbClr val="FFFFFF"/>
                </a:solidFill>
                <a:prstDash val="solid"/>
                <a:round/>
              </a:ln>
            </p:spPr>
            <p:txBody>
              <a:bodyPr rtlCol="0" anchor="ctr"/>
              <a:lstStyle/>
              <a:p>
                <a:endParaRPr lang="zh-CN" altLang="en-US"/>
              </a:p>
            </p:txBody>
          </p:sp>
          <p:sp>
            <p:nvSpPr>
              <p:cNvPr id="1832" name="任意多边形: 形状 1831">
                <a:extLst>
                  <a:ext uri="{FF2B5EF4-FFF2-40B4-BE49-F238E27FC236}">
                    <a16:creationId xmlns:a16="http://schemas.microsoft.com/office/drawing/2014/main" id="{288196BF-77FE-9D9B-3AA4-65407AA1BF12}"/>
                  </a:ext>
                </a:extLst>
              </p:cNvPr>
              <p:cNvSpPr/>
              <p:nvPr/>
            </p:nvSpPr>
            <p:spPr>
              <a:xfrm>
                <a:off x="6928055" y="4041395"/>
                <a:ext cx="248722" cy="368360"/>
              </a:xfrm>
              <a:custGeom>
                <a:avLst/>
                <a:gdLst>
                  <a:gd name="connsiteX0" fmla="*/ 0 w 248722"/>
                  <a:gd name="connsiteY0" fmla="*/ 368360 h 368360"/>
                  <a:gd name="connsiteX1" fmla="*/ 79326 w 248722"/>
                  <a:gd name="connsiteY1" fmla="*/ 202497 h 368360"/>
                  <a:gd name="connsiteX2" fmla="*/ 248723 w 248722"/>
                  <a:gd name="connsiteY2" fmla="*/ 0 h 368360"/>
                </a:gdLst>
                <a:ahLst/>
                <a:cxnLst>
                  <a:cxn ang="0">
                    <a:pos x="connsiteX0" y="connsiteY0"/>
                  </a:cxn>
                  <a:cxn ang="0">
                    <a:pos x="connsiteX1" y="connsiteY1"/>
                  </a:cxn>
                  <a:cxn ang="0">
                    <a:pos x="connsiteX2" y="connsiteY2"/>
                  </a:cxn>
                </a:cxnLst>
                <a:rect l="l" t="t" r="r" b="b"/>
                <a:pathLst>
                  <a:path w="248722" h="368360">
                    <a:moveTo>
                      <a:pt x="0" y="368360"/>
                    </a:moveTo>
                    <a:cubicBezTo>
                      <a:pt x="0" y="368360"/>
                      <a:pt x="39374" y="281823"/>
                      <a:pt x="79326" y="202497"/>
                    </a:cubicBezTo>
                    <a:cubicBezTo>
                      <a:pt x="119277" y="123171"/>
                      <a:pt x="210718" y="5697"/>
                      <a:pt x="248723" y="0"/>
                    </a:cubicBezTo>
                  </a:path>
                </a:pathLst>
              </a:custGeom>
              <a:noFill/>
              <a:ln w="7201" cap="rnd">
                <a:solidFill>
                  <a:srgbClr val="FFFFFF"/>
                </a:solidFill>
                <a:prstDash val="solid"/>
                <a:round/>
              </a:ln>
            </p:spPr>
            <p:txBody>
              <a:bodyPr rtlCol="0" anchor="ctr"/>
              <a:lstStyle/>
              <a:p>
                <a:endParaRPr lang="zh-CN" altLang="en-US"/>
              </a:p>
            </p:txBody>
          </p:sp>
          <p:sp>
            <p:nvSpPr>
              <p:cNvPr id="1833" name="任意多边形: 形状 1832">
                <a:extLst>
                  <a:ext uri="{FF2B5EF4-FFF2-40B4-BE49-F238E27FC236}">
                    <a16:creationId xmlns:a16="http://schemas.microsoft.com/office/drawing/2014/main" id="{06CF78E6-9A20-4696-2C4D-42935CCDD9B5}"/>
                  </a:ext>
                </a:extLst>
              </p:cNvPr>
              <p:cNvSpPr/>
              <p:nvPr/>
            </p:nvSpPr>
            <p:spPr>
              <a:xfrm>
                <a:off x="5815114" y="4096202"/>
                <a:ext cx="465633" cy="469174"/>
              </a:xfrm>
              <a:custGeom>
                <a:avLst/>
                <a:gdLst>
                  <a:gd name="connsiteX0" fmla="*/ 361365 w 465633"/>
                  <a:gd name="connsiteY0" fmla="*/ 469104 h 469174"/>
                  <a:gd name="connsiteX1" fmla="*/ 336846 w 465633"/>
                  <a:gd name="connsiteY1" fmla="*/ 462398 h 469174"/>
                  <a:gd name="connsiteX2" fmla="*/ 61514 w 465633"/>
                  <a:gd name="connsiteY2" fmla="*/ 216848 h 469174"/>
                  <a:gd name="connsiteX3" fmla="*/ 0 w 465633"/>
                  <a:gd name="connsiteY3" fmla="*/ 126056 h 469174"/>
                  <a:gd name="connsiteX4" fmla="*/ 29423 w 465633"/>
                  <a:gd name="connsiteY4" fmla="*/ 0 h 469174"/>
                  <a:gd name="connsiteX5" fmla="*/ 168387 w 465633"/>
                  <a:gd name="connsiteY5" fmla="*/ 143003 h 469174"/>
                  <a:gd name="connsiteX6" fmla="*/ 454609 w 465633"/>
                  <a:gd name="connsiteY6" fmla="*/ 308866 h 469174"/>
                  <a:gd name="connsiteX7" fmla="*/ 361365 w 465633"/>
                  <a:gd name="connsiteY7" fmla="*/ 469104 h 46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33" h="469174">
                    <a:moveTo>
                      <a:pt x="361365" y="469104"/>
                    </a:moveTo>
                    <a:cubicBezTo>
                      <a:pt x="352801" y="468686"/>
                      <a:pt x="344431" y="466397"/>
                      <a:pt x="336846" y="462398"/>
                    </a:cubicBezTo>
                    <a:cubicBezTo>
                      <a:pt x="214252" y="398432"/>
                      <a:pt x="118917" y="292712"/>
                      <a:pt x="61514" y="216848"/>
                    </a:cubicBezTo>
                    <a:cubicBezTo>
                      <a:pt x="39196" y="187853"/>
                      <a:pt x="18654" y="157533"/>
                      <a:pt x="0" y="126056"/>
                    </a:cubicBezTo>
                    <a:lnTo>
                      <a:pt x="29423" y="0"/>
                    </a:lnTo>
                    <a:cubicBezTo>
                      <a:pt x="29423" y="0"/>
                      <a:pt x="57115" y="72114"/>
                      <a:pt x="168387" y="143003"/>
                    </a:cubicBezTo>
                    <a:cubicBezTo>
                      <a:pt x="279660" y="213891"/>
                      <a:pt x="411845" y="237257"/>
                      <a:pt x="454609" y="308866"/>
                    </a:cubicBezTo>
                    <a:cubicBezTo>
                      <a:pt x="492469" y="371245"/>
                      <a:pt x="425763" y="472205"/>
                      <a:pt x="361365" y="469104"/>
                    </a:cubicBezTo>
                    <a:close/>
                  </a:path>
                </a:pathLst>
              </a:custGeom>
              <a:solidFill>
                <a:srgbClr val="FFFFFF"/>
              </a:solidFill>
              <a:ln w="7201" cap="flat">
                <a:noFill/>
                <a:prstDash val="solid"/>
                <a:miter/>
              </a:ln>
            </p:spPr>
            <p:txBody>
              <a:bodyPr rtlCol="0" anchor="ctr"/>
              <a:lstStyle/>
              <a:p>
                <a:endParaRPr lang="zh-CN" altLang="en-US"/>
              </a:p>
            </p:txBody>
          </p:sp>
          <p:sp>
            <p:nvSpPr>
              <p:cNvPr id="1834" name="任意多边形: 形状 1833">
                <a:extLst>
                  <a:ext uri="{FF2B5EF4-FFF2-40B4-BE49-F238E27FC236}">
                    <a16:creationId xmlns:a16="http://schemas.microsoft.com/office/drawing/2014/main" id="{18CF71D7-90A6-57A2-FDD2-6FBD89A11108}"/>
                  </a:ext>
                </a:extLst>
              </p:cNvPr>
              <p:cNvSpPr/>
              <p:nvPr/>
            </p:nvSpPr>
            <p:spPr>
              <a:xfrm>
                <a:off x="5815114" y="4096202"/>
                <a:ext cx="465633" cy="469174"/>
              </a:xfrm>
              <a:custGeom>
                <a:avLst/>
                <a:gdLst>
                  <a:gd name="connsiteX0" fmla="*/ 361365 w 465633"/>
                  <a:gd name="connsiteY0" fmla="*/ 469104 h 469174"/>
                  <a:gd name="connsiteX1" fmla="*/ 354154 w 465633"/>
                  <a:gd name="connsiteY1" fmla="*/ 442494 h 469174"/>
                  <a:gd name="connsiteX2" fmla="*/ 172642 w 465633"/>
                  <a:gd name="connsiteY2" fmla="*/ 249877 h 469174"/>
                  <a:gd name="connsiteX3" fmla="*/ 61658 w 465633"/>
                  <a:gd name="connsiteY3" fmla="*/ 216848 h 469174"/>
                  <a:gd name="connsiteX4" fmla="*/ 0 w 465633"/>
                  <a:gd name="connsiteY4" fmla="*/ 126056 h 469174"/>
                  <a:gd name="connsiteX5" fmla="*/ 29423 w 465633"/>
                  <a:gd name="connsiteY5" fmla="*/ 0 h 469174"/>
                  <a:gd name="connsiteX6" fmla="*/ 168387 w 465633"/>
                  <a:gd name="connsiteY6" fmla="*/ 143003 h 469174"/>
                  <a:gd name="connsiteX7" fmla="*/ 454609 w 465633"/>
                  <a:gd name="connsiteY7" fmla="*/ 308866 h 469174"/>
                  <a:gd name="connsiteX8" fmla="*/ 361365 w 465633"/>
                  <a:gd name="connsiteY8" fmla="*/ 469104 h 46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5633" h="469174">
                    <a:moveTo>
                      <a:pt x="361365" y="469104"/>
                    </a:moveTo>
                    <a:cubicBezTo>
                      <a:pt x="359998" y="459985"/>
                      <a:pt x="357578" y="451056"/>
                      <a:pt x="354154" y="442494"/>
                    </a:cubicBezTo>
                    <a:cubicBezTo>
                      <a:pt x="328409" y="378024"/>
                      <a:pt x="172642" y="249877"/>
                      <a:pt x="172642" y="249877"/>
                    </a:cubicBezTo>
                    <a:cubicBezTo>
                      <a:pt x="135575" y="248723"/>
                      <a:pt x="94830" y="233290"/>
                      <a:pt x="61658" y="216848"/>
                    </a:cubicBezTo>
                    <a:cubicBezTo>
                      <a:pt x="39291" y="187857"/>
                      <a:pt x="18700" y="157537"/>
                      <a:pt x="0" y="126056"/>
                    </a:cubicBezTo>
                    <a:lnTo>
                      <a:pt x="29423" y="0"/>
                    </a:lnTo>
                    <a:cubicBezTo>
                      <a:pt x="29423" y="0"/>
                      <a:pt x="57115" y="72114"/>
                      <a:pt x="168387" y="143003"/>
                    </a:cubicBezTo>
                    <a:cubicBezTo>
                      <a:pt x="279660" y="213891"/>
                      <a:pt x="411845" y="237257"/>
                      <a:pt x="454609" y="308866"/>
                    </a:cubicBezTo>
                    <a:cubicBezTo>
                      <a:pt x="492469" y="371245"/>
                      <a:pt x="425763" y="472205"/>
                      <a:pt x="361365" y="469104"/>
                    </a:cubicBezTo>
                    <a:close/>
                  </a:path>
                </a:pathLst>
              </a:custGeom>
              <a:solidFill>
                <a:srgbClr val="92E3A9">
                  <a:alpha val="40000"/>
                </a:srgbClr>
              </a:solidFill>
              <a:ln w="7201" cap="flat">
                <a:noFill/>
                <a:prstDash val="solid"/>
                <a:miter/>
              </a:ln>
            </p:spPr>
            <p:txBody>
              <a:bodyPr rtlCol="0" anchor="ctr"/>
              <a:lstStyle/>
              <a:p>
                <a:endParaRPr lang="zh-CN" altLang="en-US"/>
              </a:p>
            </p:txBody>
          </p:sp>
          <p:sp>
            <p:nvSpPr>
              <p:cNvPr id="1835" name="任意多边形: 形状 1834">
                <a:extLst>
                  <a:ext uri="{FF2B5EF4-FFF2-40B4-BE49-F238E27FC236}">
                    <a16:creationId xmlns:a16="http://schemas.microsoft.com/office/drawing/2014/main" id="{0E8CE071-105F-D8A3-413A-9A57383EF0C3}"/>
                  </a:ext>
                </a:extLst>
              </p:cNvPr>
              <p:cNvSpPr/>
              <p:nvPr/>
            </p:nvSpPr>
            <p:spPr>
              <a:xfrm>
                <a:off x="5815114" y="4096202"/>
                <a:ext cx="465633" cy="469174"/>
              </a:xfrm>
              <a:custGeom>
                <a:avLst/>
                <a:gdLst>
                  <a:gd name="connsiteX0" fmla="*/ 361365 w 465633"/>
                  <a:gd name="connsiteY0" fmla="*/ 469104 h 469174"/>
                  <a:gd name="connsiteX1" fmla="*/ 336846 w 465633"/>
                  <a:gd name="connsiteY1" fmla="*/ 462398 h 469174"/>
                  <a:gd name="connsiteX2" fmla="*/ 61514 w 465633"/>
                  <a:gd name="connsiteY2" fmla="*/ 216848 h 469174"/>
                  <a:gd name="connsiteX3" fmla="*/ 0 w 465633"/>
                  <a:gd name="connsiteY3" fmla="*/ 126056 h 469174"/>
                  <a:gd name="connsiteX4" fmla="*/ 29423 w 465633"/>
                  <a:gd name="connsiteY4" fmla="*/ 0 h 469174"/>
                  <a:gd name="connsiteX5" fmla="*/ 168387 w 465633"/>
                  <a:gd name="connsiteY5" fmla="*/ 143003 h 469174"/>
                  <a:gd name="connsiteX6" fmla="*/ 454609 w 465633"/>
                  <a:gd name="connsiteY6" fmla="*/ 308866 h 469174"/>
                  <a:gd name="connsiteX7" fmla="*/ 361365 w 465633"/>
                  <a:gd name="connsiteY7" fmla="*/ 469104 h 46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33" h="469174">
                    <a:moveTo>
                      <a:pt x="361365" y="469104"/>
                    </a:moveTo>
                    <a:cubicBezTo>
                      <a:pt x="352801" y="468686"/>
                      <a:pt x="344431" y="466397"/>
                      <a:pt x="336846" y="462398"/>
                    </a:cubicBezTo>
                    <a:cubicBezTo>
                      <a:pt x="214252" y="398432"/>
                      <a:pt x="118917" y="292712"/>
                      <a:pt x="61514" y="216848"/>
                    </a:cubicBezTo>
                    <a:cubicBezTo>
                      <a:pt x="39196" y="187853"/>
                      <a:pt x="18654" y="157533"/>
                      <a:pt x="0" y="126056"/>
                    </a:cubicBezTo>
                    <a:lnTo>
                      <a:pt x="29423" y="0"/>
                    </a:lnTo>
                    <a:cubicBezTo>
                      <a:pt x="29423" y="0"/>
                      <a:pt x="57115" y="72114"/>
                      <a:pt x="168387" y="143003"/>
                    </a:cubicBezTo>
                    <a:cubicBezTo>
                      <a:pt x="279660" y="213891"/>
                      <a:pt x="411845" y="237257"/>
                      <a:pt x="454609" y="308866"/>
                    </a:cubicBezTo>
                    <a:cubicBezTo>
                      <a:pt x="492469" y="371245"/>
                      <a:pt x="425763" y="472205"/>
                      <a:pt x="361365" y="469104"/>
                    </a:cubicBezTo>
                    <a:close/>
                  </a:path>
                </a:pathLst>
              </a:custGeom>
              <a:noFill/>
              <a:ln w="7201" cap="rnd">
                <a:solidFill>
                  <a:srgbClr val="263238"/>
                </a:solidFill>
                <a:prstDash val="solid"/>
                <a:round/>
              </a:ln>
            </p:spPr>
            <p:txBody>
              <a:bodyPr rtlCol="0" anchor="ctr"/>
              <a:lstStyle/>
              <a:p>
                <a:endParaRPr lang="zh-CN" altLang="en-US"/>
              </a:p>
            </p:txBody>
          </p:sp>
          <p:sp>
            <p:nvSpPr>
              <p:cNvPr id="1836" name="任意多边形: 形状 1835">
                <a:extLst>
                  <a:ext uri="{FF2B5EF4-FFF2-40B4-BE49-F238E27FC236}">
                    <a16:creationId xmlns:a16="http://schemas.microsoft.com/office/drawing/2014/main" id="{1BF1A56B-6F0D-58E2-BFC1-A6AB198FA6AA}"/>
                  </a:ext>
                </a:extLst>
              </p:cNvPr>
              <p:cNvSpPr/>
              <p:nvPr/>
            </p:nvSpPr>
            <p:spPr>
              <a:xfrm>
                <a:off x="5772350" y="4161393"/>
                <a:ext cx="126488" cy="107561"/>
              </a:xfrm>
              <a:custGeom>
                <a:avLst/>
                <a:gdLst>
                  <a:gd name="connsiteX0" fmla="*/ 126489 w 126488"/>
                  <a:gd name="connsiteY0" fmla="*/ 53220 h 107561"/>
                  <a:gd name="connsiteX1" fmla="*/ 71177 w 126488"/>
                  <a:gd name="connsiteY1" fmla="*/ 105359 h 107561"/>
                  <a:gd name="connsiteX2" fmla="*/ 0 w 126488"/>
                  <a:gd name="connsiteY2" fmla="*/ 0 h 107561"/>
                </a:gdLst>
                <a:ahLst/>
                <a:cxnLst>
                  <a:cxn ang="0">
                    <a:pos x="connsiteX0" y="connsiteY0"/>
                  </a:cxn>
                  <a:cxn ang="0">
                    <a:pos x="connsiteX1" y="connsiteY1"/>
                  </a:cxn>
                  <a:cxn ang="0">
                    <a:pos x="connsiteX2" y="connsiteY2"/>
                  </a:cxn>
                </a:cxnLst>
                <a:rect l="l" t="t" r="r" b="b"/>
                <a:pathLst>
                  <a:path w="126488" h="107561">
                    <a:moveTo>
                      <a:pt x="126489" y="53220"/>
                    </a:moveTo>
                    <a:cubicBezTo>
                      <a:pt x="126489" y="53220"/>
                      <a:pt x="111273" y="120431"/>
                      <a:pt x="71177" y="105359"/>
                    </a:cubicBezTo>
                    <a:cubicBezTo>
                      <a:pt x="49543" y="97210"/>
                      <a:pt x="7861" y="32596"/>
                      <a:pt x="0" y="0"/>
                    </a:cubicBezTo>
                    <a:close/>
                  </a:path>
                </a:pathLst>
              </a:custGeom>
              <a:solidFill>
                <a:srgbClr val="FFFFFF"/>
              </a:solidFill>
              <a:ln w="7201" cap="rnd">
                <a:solidFill>
                  <a:srgbClr val="263238"/>
                </a:solidFill>
                <a:prstDash val="solid"/>
                <a:round/>
              </a:ln>
            </p:spPr>
            <p:txBody>
              <a:bodyPr rtlCol="0" anchor="ctr"/>
              <a:lstStyle/>
              <a:p>
                <a:endParaRPr lang="zh-CN" altLang="en-US"/>
              </a:p>
            </p:txBody>
          </p:sp>
          <p:sp>
            <p:nvSpPr>
              <p:cNvPr id="1837" name="任意多边形: 形状 1836">
                <a:extLst>
                  <a:ext uri="{FF2B5EF4-FFF2-40B4-BE49-F238E27FC236}">
                    <a16:creationId xmlns:a16="http://schemas.microsoft.com/office/drawing/2014/main" id="{97A99E7C-1BF0-E02D-4C6A-ECE4A91C51D8}"/>
                  </a:ext>
                </a:extLst>
              </p:cNvPr>
              <p:cNvSpPr/>
              <p:nvPr/>
            </p:nvSpPr>
            <p:spPr>
              <a:xfrm>
                <a:off x="5722086" y="3783874"/>
                <a:ext cx="755109" cy="604246"/>
              </a:xfrm>
              <a:custGeom>
                <a:avLst/>
                <a:gdLst>
                  <a:gd name="connsiteX0" fmla="*/ 0 w 755109"/>
                  <a:gd name="connsiteY0" fmla="*/ 16875 h 604246"/>
                  <a:gd name="connsiteX1" fmla="*/ 32740 w 755109"/>
                  <a:gd name="connsiteY1" fmla="*/ 0 h 604246"/>
                  <a:gd name="connsiteX2" fmla="*/ 182666 w 755109"/>
                  <a:gd name="connsiteY2" fmla="*/ 47451 h 604246"/>
                  <a:gd name="connsiteX3" fmla="*/ 261271 w 755109"/>
                  <a:gd name="connsiteY3" fmla="*/ 156272 h 604246"/>
                  <a:gd name="connsiteX4" fmla="*/ 670736 w 755109"/>
                  <a:gd name="connsiteY4" fmla="*/ 108604 h 604246"/>
                  <a:gd name="connsiteX5" fmla="*/ 755110 w 755109"/>
                  <a:gd name="connsiteY5" fmla="*/ 578862 h 604246"/>
                  <a:gd name="connsiteX6" fmla="*/ 367207 w 755109"/>
                  <a:gd name="connsiteY6" fmla="*/ 604247 h 604246"/>
                  <a:gd name="connsiteX7" fmla="*/ 125119 w 755109"/>
                  <a:gd name="connsiteY7" fmla="*/ 374274 h 60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109" h="604246">
                    <a:moveTo>
                      <a:pt x="0" y="16875"/>
                    </a:moveTo>
                    <a:lnTo>
                      <a:pt x="32740" y="0"/>
                    </a:lnTo>
                    <a:cubicBezTo>
                      <a:pt x="32740" y="0"/>
                      <a:pt x="125263" y="793"/>
                      <a:pt x="182666" y="47451"/>
                    </a:cubicBezTo>
                    <a:cubicBezTo>
                      <a:pt x="234805" y="89855"/>
                      <a:pt x="261271" y="156272"/>
                      <a:pt x="261271" y="156272"/>
                    </a:cubicBezTo>
                    <a:cubicBezTo>
                      <a:pt x="261271" y="156272"/>
                      <a:pt x="463840" y="44422"/>
                      <a:pt x="670736" y="108604"/>
                    </a:cubicBezTo>
                    <a:lnTo>
                      <a:pt x="755110" y="578862"/>
                    </a:lnTo>
                    <a:lnTo>
                      <a:pt x="367207" y="604247"/>
                    </a:lnTo>
                    <a:lnTo>
                      <a:pt x="125119" y="374274"/>
                    </a:lnTo>
                    <a:close/>
                  </a:path>
                </a:pathLst>
              </a:custGeom>
              <a:solidFill>
                <a:srgbClr val="FFFFFF"/>
              </a:solidFill>
              <a:ln w="7201" cap="rnd">
                <a:solidFill>
                  <a:srgbClr val="263238"/>
                </a:solidFill>
                <a:prstDash val="solid"/>
                <a:round/>
              </a:ln>
            </p:spPr>
            <p:txBody>
              <a:bodyPr rtlCol="0" anchor="ctr"/>
              <a:lstStyle/>
              <a:p>
                <a:endParaRPr lang="zh-CN" altLang="en-US"/>
              </a:p>
            </p:txBody>
          </p:sp>
          <p:sp>
            <p:nvSpPr>
              <p:cNvPr id="1838" name="任意多边形: 形状 1837">
                <a:extLst>
                  <a:ext uri="{FF2B5EF4-FFF2-40B4-BE49-F238E27FC236}">
                    <a16:creationId xmlns:a16="http://schemas.microsoft.com/office/drawing/2014/main" id="{68D02381-2655-38EB-8E2F-C0F87A48EE31}"/>
                  </a:ext>
                </a:extLst>
              </p:cNvPr>
              <p:cNvSpPr/>
              <p:nvPr/>
            </p:nvSpPr>
            <p:spPr>
              <a:xfrm>
                <a:off x="5701462" y="3787408"/>
                <a:ext cx="802416" cy="641890"/>
              </a:xfrm>
              <a:custGeom>
                <a:avLst/>
                <a:gdLst>
                  <a:gd name="connsiteX0" fmla="*/ 802417 w 802416"/>
                  <a:gd name="connsiteY0" fmla="*/ 594150 h 641890"/>
                  <a:gd name="connsiteX1" fmla="*/ 696048 w 802416"/>
                  <a:gd name="connsiteY1" fmla="*/ 594799 h 641890"/>
                  <a:gd name="connsiteX2" fmla="*/ 418768 w 802416"/>
                  <a:gd name="connsiteY2" fmla="*/ 641890 h 641890"/>
                  <a:gd name="connsiteX3" fmla="*/ 416028 w 802416"/>
                  <a:gd name="connsiteY3" fmla="*/ 640953 h 641890"/>
                  <a:gd name="connsiteX4" fmla="*/ 362808 w 802416"/>
                  <a:gd name="connsiteY4" fmla="*/ 622347 h 641890"/>
                  <a:gd name="connsiteX5" fmla="*/ 361726 w 802416"/>
                  <a:gd name="connsiteY5" fmla="*/ 620761 h 641890"/>
                  <a:gd name="connsiteX6" fmla="*/ 159806 w 802416"/>
                  <a:gd name="connsiteY6" fmla="*/ 446532 h 641890"/>
                  <a:gd name="connsiteX7" fmla="*/ 0 w 802416"/>
                  <a:gd name="connsiteY7" fmla="*/ 0 h 641890"/>
                  <a:gd name="connsiteX8" fmla="*/ 256511 w 802416"/>
                  <a:gd name="connsiteY8" fmla="*/ 157065 h 641890"/>
                  <a:gd name="connsiteX9" fmla="*/ 302015 w 802416"/>
                  <a:gd name="connsiteY9" fmla="*/ 173507 h 641890"/>
                  <a:gd name="connsiteX10" fmla="*/ 724389 w 802416"/>
                  <a:gd name="connsiteY10" fmla="*/ 122162 h 6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2416" h="641890">
                    <a:moveTo>
                      <a:pt x="802417" y="594150"/>
                    </a:moveTo>
                    <a:cubicBezTo>
                      <a:pt x="802417" y="594150"/>
                      <a:pt x="756913" y="592780"/>
                      <a:pt x="696048" y="594799"/>
                    </a:cubicBezTo>
                    <a:cubicBezTo>
                      <a:pt x="604030" y="597684"/>
                      <a:pt x="476893" y="608068"/>
                      <a:pt x="418768" y="641890"/>
                    </a:cubicBezTo>
                    <a:lnTo>
                      <a:pt x="416028" y="640953"/>
                    </a:lnTo>
                    <a:lnTo>
                      <a:pt x="362808" y="622347"/>
                    </a:lnTo>
                    <a:lnTo>
                      <a:pt x="361726" y="620761"/>
                    </a:lnTo>
                    <a:cubicBezTo>
                      <a:pt x="351918" y="606338"/>
                      <a:pt x="272809" y="492758"/>
                      <a:pt x="159806" y="446532"/>
                    </a:cubicBezTo>
                    <a:lnTo>
                      <a:pt x="0" y="0"/>
                    </a:lnTo>
                    <a:cubicBezTo>
                      <a:pt x="0" y="0"/>
                      <a:pt x="165863" y="7211"/>
                      <a:pt x="256511" y="157065"/>
                    </a:cubicBezTo>
                    <a:lnTo>
                      <a:pt x="302015" y="173507"/>
                    </a:lnTo>
                    <a:cubicBezTo>
                      <a:pt x="302015" y="173507"/>
                      <a:pt x="572805" y="93316"/>
                      <a:pt x="724389" y="122162"/>
                    </a:cubicBezTo>
                    <a:close/>
                  </a:path>
                </a:pathLst>
              </a:custGeom>
              <a:solidFill>
                <a:schemeClr val="accent2"/>
              </a:solidFill>
              <a:ln w="7201" cap="flat">
                <a:noFill/>
                <a:prstDash val="solid"/>
                <a:miter/>
              </a:ln>
            </p:spPr>
            <p:txBody>
              <a:bodyPr rtlCol="0" anchor="ctr"/>
              <a:lstStyle/>
              <a:p>
                <a:endParaRPr lang="zh-CN" altLang="en-US"/>
              </a:p>
            </p:txBody>
          </p:sp>
          <p:grpSp>
            <p:nvGrpSpPr>
              <p:cNvPr id="1839" name="组合 1838">
                <a:extLst>
                  <a:ext uri="{FF2B5EF4-FFF2-40B4-BE49-F238E27FC236}">
                    <a16:creationId xmlns:a16="http://schemas.microsoft.com/office/drawing/2014/main" id="{1BB782B1-A3F1-2452-3F69-00C32BC5E91A}"/>
                  </a:ext>
                </a:extLst>
              </p:cNvPr>
              <p:cNvGrpSpPr/>
              <p:nvPr/>
            </p:nvGrpSpPr>
            <p:grpSpPr>
              <a:xfrm>
                <a:off x="5701462" y="3787480"/>
                <a:ext cx="696048" cy="641818"/>
                <a:chOff x="5701462" y="3787480"/>
                <a:chExt cx="696048" cy="641818"/>
              </a:xfrm>
              <a:solidFill>
                <a:srgbClr val="000000">
                  <a:alpha val="21000"/>
                </a:srgbClr>
              </a:solidFill>
            </p:grpSpPr>
            <p:sp>
              <p:nvSpPr>
                <p:cNvPr id="1840" name="任意多边形: 形状 1839">
                  <a:extLst>
                    <a:ext uri="{FF2B5EF4-FFF2-40B4-BE49-F238E27FC236}">
                      <a16:creationId xmlns:a16="http://schemas.microsoft.com/office/drawing/2014/main" id="{380D4F50-2E29-4FD0-A8CF-C1A71E3887F8}"/>
                    </a:ext>
                  </a:extLst>
                </p:cNvPr>
                <p:cNvSpPr/>
                <p:nvPr/>
              </p:nvSpPr>
              <p:spPr>
                <a:xfrm>
                  <a:off x="5701462" y="3787480"/>
                  <a:ext cx="361725" cy="620760"/>
                </a:xfrm>
                <a:custGeom>
                  <a:avLst/>
                  <a:gdLst>
                    <a:gd name="connsiteX0" fmla="*/ 361726 w 361725"/>
                    <a:gd name="connsiteY0" fmla="*/ 620761 h 620760"/>
                    <a:gd name="connsiteX1" fmla="*/ 159806 w 361725"/>
                    <a:gd name="connsiteY1" fmla="*/ 446532 h 620760"/>
                    <a:gd name="connsiteX2" fmla="*/ 0 w 361725"/>
                    <a:gd name="connsiteY2" fmla="*/ 0 h 620760"/>
                    <a:gd name="connsiteX3" fmla="*/ 256511 w 361725"/>
                    <a:gd name="connsiteY3" fmla="*/ 157065 h 620760"/>
                  </a:gdLst>
                  <a:ahLst/>
                  <a:cxnLst>
                    <a:cxn ang="0">
                      <a:pos x="connsiteX0" y="connsiteY0"/>
                    </a:cxn>
                    <a:cxn ang="0">
                      <a:pos x="connsiteX1" y="connsiteY1"/>
                    </a:cxn>
                    <a:cxn ang="0">
                      <a:pos x="connsiteX2" y="connsiteY2"/>
                    </a:cxn>
                    <a:cxn ang="0">
                      <a:pos x="connsiteX3" y="connsiteY3"/>
                    </a:cxn>
                  </a:cxnLst>
                  <a:rect l="l" t="t" r="r" b="b"/>
                  <a:pathLst>
                    <a:path w="361725" h="620760">
                      <a:moveTo>
                        <a:pt x="361726" y="620761"/>
                      </a:moveTo>
                      <a:cubicBezTo>
                        <a:pt x="351918" y="606338"/>
                        <a:pt x="272809" y="492758"/>
                        <a:pt x="159806" y="446532"/>
                      </a:cubicBezTo>
                      <a:lnTo>
                        <a:pt x="0" y="0"/>
                      </a:lnTo>
                      <a:cubicBezTo>
                        <a:pt x="0" y="0"/>
                        <a:pt x="165863" y="7211"/>
                        <a:pt x="256511" y="157065"/>
                      </a:cubicBezTo>
                      <a:close/>
                    </a:path>
                  </a:pathLst>
                </a:custGeom>
                <a:solidFill>
                  <a:srgbClr val="000000">
                    <a:alpha val="21000"/>
                  </a:srgbClr>
                </a:solidFill>
                <a:ln w="7201" cap="flat">
                  <a:noFill/>
                  <a:prstDash val="solid"/>
                  <a:miter/>
                </a:ln>
              </p:spPr>
              <p:txBody>
                <a:bodyPr rtlCol="0" anchor="ctr"/>
                <a:lstStyle/>
                <a:p>
                  <a:endParaRPr lang="zh-CN" altLang="en-US"/>
                </a:p>
              </p:txBody>
            </p:sp>
            <p:sp>
              <p:nvSpPr>
                <p:cNvPr id="1841" name="任意多边形: 形状 1840">
                  <a:extLst>
                    <a:ext uri="{FF2B5EF4-FFF2-40B4-BE49-F238E27FC236}">
                      <a16:creationId xmlns:a16="http://schemas.microsoft.com/office/drawing/2014/main" id="{9945DFD6-78DD-5231-4D7A-F4C0168E7A38}"/>
                    </a:ext>
                  </a:extLst>
                </p:cNvPr>
                <p:cNvSpPr/>
                <p:nvPr/>
              </p:nvSpPr>
              <p:spPr>
                <a:xfrm>
                  <a:off x="6011193" y="3964617"/>
                  <a:ext cx="386316" cy="464681"/>
                </a:xfrm>
                <a:custGeom>
                  <a:avLst/>
                  <a:gdLst>
                    <a:gd name="connsiteX0" fmla="*/ 386317 w 386316"/>
                    <a:gd name="connsiteY0" fmla="*/ 417591 h 464681"/>
                    <a:gd name="connsiteX1" fmla="*/ 109037 w 386316"/>
                    <a:gd name="connsiteY1" fmla="*/ 464682 h 464681"/>
                    <a:gd name="connsiteX2" fmla="*/ 106297 w 386316"/>
                    <a:gd name="connsiteY2" fmla="*/ 463744 h 464681"/>
                    <a:gd name="connsiteX3" fmla="*/ 0 w 386316"/>
                    <a:gd name="connsiteY3" fmla="*/ 12452 h 464681"/>
                    <a:gd name="connsiteX4" fmla="*/ 113724 w 386316"/>
                    <a:gd name="connsiteY4" fmla="*/ 2789 h 464681"/>
                    <a:gd name="connsiteX5" fmla="*/ 386317 w 386316"/>
                    <a:gd name="connsiteY5" fmla="*/ 417591 h 46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6316" h="464681">
                      <a:moveTo>
                        <a:pt x="386317" y="417591"/>
                      </a:moveTo>
                      <a:cubicBezTo>
                        <a:pt x="294299" y="420475"/>
                        <a:pt x="167161" y="430860"/>
                        <a:pt x="109037" y="464682"/>
                      </a:cubicBezTo>
                      <a:lnTo>
                        <a:pt x="106297" y="463744"/>
                      </a:lnTo>
                      <a:lnTo>
                        <a:pt x="0" y="12452"/>
                      </a:lnTo>
                      <a:cubicBezTo>
                        <a:pt x="0" y="12452"/>
                        <a:pt x="86970" y="-7091"/>
                        <a:pt x="113724" y="2789"/>
                      </a:cubicBezTo>
                      <a:cubicBezTo>
                        <a:pt x="113652" y="2933"/>
                        <a:pt x="290477" y="133388"/>
                        <a:pt x="386317" y="417591"/>
                      </a:cubicBezTo>
                      <a:close/>
                    </a:path>
                  </a:pathLst>
                </a:custGeom>
                <a:solidFill>
                  <a:srgbClr val="000000">
                    <a:alpha val="21000"/>
                  </a:srgbClr>
                </a:solidFill>
                <a:ln w="7201" cap="flat">
                  <a:noFill/>
                  <a:prstDash val="solid"/>
                  <a:miter/>
                </a:ln>
              </p:spPr>
              <p:txBody>
                <a:bodyPr rtlCol="0" anchor="ctr"/>
                <a:lstStyle/>
                <a:p>
                  <a:endParaRPr lang="zh-CN" altLang="en-US"/>
                </a:p>
              </p:txBody>
            </p:sp>
          </p:grpSp>
          <p:sp>
            <p:nvSpPr>
              <p:cNvPr id="1842" name="任意多边形: 形状 1841">
                <a:extLst>
                  <a:ext uri="{FF2B5EF4-FFF2-40B4-BE49-F238E27FC236}">
                    <a16:creationId xmlns:a16="http://schemas.microsoft.com/office/drawing/2014/main" id="{BBBCABFF-1DC6-FA6F-75F2-C6A44211CA17}"/>
                  </a:ext>
                </a:extLst>
              </p:cNvPr>
              <p:cNvSpPr/>
              <p:nvPr/>
            </p:nvSpPr>
            <p:spPr>
              <a:xfrm>
                <a:off x="5701462" y="3787408"/>
                <a:ext cx="802416" cy="641890"/>
              </a:xfrm>
              <a:custGeom>
                <a:avLst/>
                <a:gdLst>
                  <a:gd name="connsiteX0" fmla="*/ 802417 w 802416"/>
                  <a:gd name="connsiteY0" fmla="*/ 594150 h 641890"/>
                  <a:gd name="connsiteX1" fmla="*/ 696048 w 802416"/>
                  <a:gd name="connsiteY1" fmla="*/ 594799 h 641890"/>
                  <a:gd name="connsiteX2" fmla="*/ 418768 w 802416"/>
                  <a:gd name="connsiteY2" fmla="*/ 641890 h 641890"/>
                  <a:gd name="connsiteX3" fmla="*/ 416028 w 802416"/>
                  <a:gd name="connsiteY3" fmla="*/ 640953 h 641890"/>
                  <a:gd name="connsiteX4" fmla="*/ 362808 w 802416"/>
                  <a:gd name="connsiteY4" fmla="*/ 622347 h 641890"/>
                  <a:gd name="connsiteX5" fmla="*/ 361726 w 802416"/>
                  <a:gd name="connsiteY5" fmla="*/ 620761 h 641890"/>
                  <a:gd name="connsiteX6" fmla="*/ 159806 w 802416"/>
                  <a:gd name="connsiteY6" fmla="*/ 446532 h 641890"/>
                  <a:gd name="connsiteX7" fmla="*/ 0 w 802416"/>
                  <a:gd name="connsiteY7" fmla="*/ 0 h 641890"/>
                  <a:gd name="connsiteX8" fmla="*/ 256511 w 802416"/>
                  <a:gd name="connsiteY8" fmla="*/ 157065 h 641890"/>
                  <a:gd name="connsiteX9" fmla="*/ 302015 w 802416"/>
                  <a:gd name="connsiteY9" fmla="*/ 173507 h 641890"/>
                  <a:gd name="connsiteX10" fmla="*/ 724389 w 802416"/>
                  <a:gd name="connsiteY10" fmla="*/ 122162 h 6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2416" h="641890">
                    <a:moveTo>
                      <a:pt x="802417" y="594150"/>
                    </a:moveTo>
                    <a:cubicBezTo>
                      <a:pt x="802417" y="594150"/>
                      <a:pt x="756913" y="592780"/>
                      <a:pt x="696048" y="594799"/>
                    </a:cubicBezTo>
                    <a:cubicBezTo>
                      <a:pt x="604030" y="597684"/>
                      <a:pt x="476893" y="608068"/>
                      <a:pt x="418768" y="641890"/>
                    </a:cubicBezTo>
                    <a:lnTo>
                      <a:pt x="416028" y="640953"/>
                    </a:lnTo>
                    <a:lnTo>
                      <a:pt x="362808" y="622347"/>
                    </a:lnTo>
                    <a:lnTo>
                      <a:pt x="361726" y="620761"/>
                    </a:lnTo>
                    <a:cubicBezTo>
                      <a:pt x="351918" y="606338"/>
                      <a:pt x="272809" y="492758"/>
                      <a:pt x="159806" y="446532"/>
                    </a:cubicBezTo>
                    <a:lnTo>
                      <a:pt x="0" y="0"/>
                    </a:lnTo>
                    <a:cubicBezTo>
                      <a:pt x="0" y="0"/>
                      <a:pt x="165863" y="7211"/>
                      <a:pt x="256511" y="157065"/>
                    </a:cubicBezTo>
                    <a:lnTo>
                      <a:pt x="302015" y="173507"/>
                    </a:lnTo>
                    <a:cubicBezTo>
                      <a:pt x="302015" y="173507"/>
                      <a:pt x="572805" y="93316"/>
                      <a:pt x="724389" y="122162"/>
                    </a:cubicBezTo>
                    <a:close/>
                  </a:path>
                </a:pathLst>
              </a:custGeom>
              <a:noFill/>
              <a:ln w="7201" cap="rnd">
                <a:solidFill>
                  <a:srgbClr val="263238"/>
                </a:solidFill>
                <a:prstDash val="solid"/>
                <a:round/>
              </a:ln>
            </p:spPr>
            <p:txBody>
              <a:bodyPr rtlCol="0" anchor="ctr"/>
              <a:lstStyle/>
              <a:p>
                <a:endParaRPr lang="zh-CN" altLang="en-US"/>
              </a:p>
            </p:txBody>
          </p:sp>
          <p:sp>
            <p:nvSpPr>
              <p:cNvPr id="1843" name="任意多边形: 形状 1842">
                <a:extLst>
                  <a:ext uri="{FF2B5EF4-FFF2-40B4-BE49-F238E27FC236}">
                    <a16:creationId xmlns:a16="http://schemas.microsoft.com/office/drawing/2014/main" id="{3AB7252F-B7CF-B728-94C8-08CB2A001C69}"/>
                  </a:ext>
                </a:extLst>
              </p:cNvPr>
              <p:cNvSpPr/>
              <p:nvPr/>
            </p:nvSpPr>
            <p:spPr>
              <a:xfrm>
                <a:off x="6003621" y="3960987"/>
                <a:ext cx="104349" cy="432902"/>
              </a:xfrm>
              <a:custGeom>
                <a:avLst/>
                <a:gdLst>
                  <a:gd name="connsiteX0" fmla="*/ 0 w 104349"/>
                  <a:gd name="connsiteY0" fmla="*/ 0 h 432902"/>
                  <a:gd name="connsiteX1" fmla="*/ 104350 w 104349"/>
                  <a:gd name="connsiteY1" fmla="*/ 432903 h 432902"/>
                </a:gdLst>
                <a:ahLst/>
                <a:cxnLst>
                  <a:cxn ang="0">
                    <a:pos x="connsiteX0" y="connsiteY0"/>
                  </a:cxn>
                  <a:cxn ang="0">
                    <a:pos x="connsiteX1" y="connsiteY1"/>
                  </a:cxn>
                </a:cxnLst>
                <a:rect l="l" t="t" r="r" b="b"/>
                <a:pathLst>
                  <a:path w="104349" h="432902">
                    <a:moveTo>
                      <a:pt x="0" y="0"/>
                    </a:moveTo>
                    <a:lnTo>
                      <a:pt x="104350" y="432903"/>
                    </a:lnTo>
                  </a:path>
                </a:pathLst>
              </a:custGeom>
              <a:ln w="7201" cap="rnd">
                <a:solidFill>
                  <a:srgbClr val="263238"/>
                </a:solidFill>
                <a:prstDash val="solid"/>
                <a:round/>
              </a:ln>
            </p:spPr>
            <p:txBody>
              <a:bodyPr rtlCol="0" anchor="ctr"/>
              <a:lstStyle/>
              <a:p>
                <a:endParaRPr lang="zh-CN" altLang="en-US"/>
              </a:p>
            </p:txBody>
          </p:sp>
          <p:sp>
            <p:nvSpPr>
              <p:cNvPr id="1844" name="任意多边形: 形状 1843">
                <a:extLst>
                  <a:ext uri="{FF2B5EF4-FFF2-40B4-BE49-F238E27FC236}">
                    <a16:creationId xmlns:a16="http://schemas.microsoft.com/office/drawing/2014/main" id="{EC361F5B-D0A1-D0E4-AABB-0BAE29D6B600}"/>
                  </a:ext>
                </a:extLst>
              </p:cNvPr>
              <p:cNvSpPr/>
              <p:nvPr/>
            </p:nvSpPr>
            <p:spPr>
              <a:xfrm>
                <a:off x="5962876" y="3977213"/>
                <a:ext cx="101392" cy="432614"/>
              </a:xfrm>
              <a:custGeom>
                <a:avLst/>
                <a:gdLst>
                  <a:gd name="connsiteX0" fmla="*/ 101393 w 101392"/>
                  <a:gd name="connsiteY0" fmla="*/ 432614 h 432614"/>
                  <a:gd name="connsiteX1" fmla="*/ 0 w 101392"/>
                  <a:gd name="connsiteY1" fmla="*/ 0 h 432614"/>
                </a:gdLst>
                <a:ahLst/>
                <a:cxnLst>
                  <a:cxn ang="0">
                    <a:pos x="connsiteX0" y="connsiteY0"/>
                  </a:cxn>
                  <a:cxn ang="0">
                    <a:pos x="connsiteX1" y="connsiteY1"/>
                  </a:cxn>
                </a:cxnLst>
                <a:rect l="l" t="t" r="r" b="b"/>
                <a:pathLst>
                  <a:path w="101392" h="432614">
                    <a:moveTo>
                      <a:pt x="101393" y="432614"/>
                    </a:moveTo>
                    <a:lnTo>
                      <a:pt x="0" y="0"/>
                    </a:lnTo>
                  </a:path>
                </a:pathLst>
              </a:custGeom>
              <a:ln w="7201" cap="rnd">
                <a:solidFill>
                  <a:srgbClr val="263238"/>
                </a:solidFill>
                <a:prstDash val="solid"/>
                <a:round/>
              </a:ln>
            </p:spPr>
            <p:txBody>
              <a:bodyPr rtlCol="0" anchor="ctr"/>
              <a:lstStyle/>
              <a:p>
                <a:endParaRPr lang="zh-CN" altLang="en-US"/>
              </a:p>
            </p:txBody>
          </p:sp>
          <p:sp>
            <p:nvSpPr>
              <p:cNvPr id="1845" name="任意多边形: 形状 1844">
                <a:extLst>
                  <a:ext uri="{FF2B5EF4-FFF2-40B4-BE49-F238E27FC236}">
                    <a16:creationId xmlns:a16="http://schemas.microsoft.com/office/drawing/2014/main" id="{1D471DB3-8A89-2E18-C107-9B00E7FDED54}"/>
                  </a:ext>
                </a:extLst>
              </p:cNvPr>
              <p:cNvSpPr/>
              <p:nvPr/>
            </p:nvSpPr>
            <p:spPr>
              <a:xfrm>
                <a:off x="5752765" y="3967530"/>
                <a:ext cx="168434" cy="255305"/>
              </a:xfrm>
              <a:custGeom>
                <a:avLst/>
                <a:gdLst>
                  <a:gd name="connsiteX0" fmla="*/ 53912 w 168434"/>
                  <a:gd name="connsiteY0" fmla="*/ 255089 h 255305"/>
                  <a:gd name="connsiteX1" fmla="*/ 5451 w 168434"/>
                  <a:gd name="connsiteY1" fmla="*/ 49635 h 255305"/>
                  <a:gd name="connsiteX2" fmla="*/ 41508 w 168434"/>
                  <a:gd name="connsiteY2" fmla="*/ 2544 h 255305"/>
                  <a:gd name="connsiteX3" fmla="*/ 119680 w 168434"/>
                  <a:gd name="connsiteY3" fmla="*/ 10188 h 255305"/>
                  <a:gd name="connsiteX4" fmla="*/ 62421 w 168434"/>
                  <a:gd name="connsiteY4" fmla="*/ 35140 h 255305"/>
                  <a:gd name="connsiteX5" fmla="*/ 46196 w 168434"/>
                  <a:gd name="connsiteY5" fmla="*/ 64851 h 255305"/>
                  <a:gd name="connsiteX6" fmla="*/ 46845 w 168434"/>
                  <a:gd name="connsiteY6" fmla="*/ 81221 h 255305"/>
                  <a:gd name="connsiteX7" fmla="*/ 79080 w 168434"/>
                  <a:gd name="connsiteY7" fmla="*/ 64563 h 255305"/>
                  <a:gd name="connsiteX8" fmla="*/ 124944 w 168434"/>
                  <a:gd name="connsiteY8" fmla="*/ 85764 h 255305"/>
                  <a:gd name="connsiteX9" fmla="*/ 146579 w 168434"/>
                  <a:gd name="connsiteY9" fmla="*/ 106101 h 255305"/>
                  <a:gd name="connsiteX10" fmla="*/ 85570 w 168434"/>
                  <a:gd name="connsiteY10" fmla="*/ 113312 h 255305"/>
                  <a:gd name="connsiteX11" fmla="*/ 66965 w 168434"/>
                  <a:gd name="connsiteY11" fmla="*/ 141364 h 255305"/>
                  <a:gd name="connsiteX12" fmla="*/ 92781 w 168434"/>
                  <a:gd name="connsiteY12" fmla="*/ 145331 h 255305"/>
                  <a:gd name="connsiteX13" fmla="*/ 163958 w 168434"/>
                  <a:gd name="connsiteY13" fmla="*/ 195090 h 255305"/>
                  <a:gd name="connsiteX14" fmla="*/ 94368 w 168434"/>
                  <a:gd name="connsiteY14" fmla="*/ 193359 h 255305"/>
                  <a:gd name="connsiteX15" fmla="*/ 83407 w 168434"/>
                  <a:gd name="connsiteY15" fmla="*/ 202517 h 255305"/>
                  <a:gd name="connsiteX16" fmla="*/ 133887 w 168434"/>
                  <a:gd name="connsiteY16" fmla="*/ 216003 h 255305"/>
                  <a:gd name="connsiteX17" fmla="*/ 168429 w 168434"/>
                  <a:gd name="connsiteY17" fmla="*/ 242469 h 255305"/>
                  <a:gd name="connsiteX18" fmla="*/ 126819 w 168434"/>
                  <a:gd name="connsiteY18" fmla="*/ 247445 h 255305"/>
                  <a:gd name="connsiteX19" fmla="*/ 93286 w 168434"/>
                  <a:gd name="connsiteY19" fmla="*/ 246074 h 255305"/>
                  <a:gd name="connsiteX20" fmla="*/ 75402 w 168434"/>
                  <a:gd name="connsiteY20" fmla="*/ 255305 h 255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8434" h="255305">
                    <a:moveTo>
                      <a:pt x="53912" y="255089"/>
                    </a:moveTo>
                    <a:cubicBezTo>
                      <a:pt x="30763" y="248671"/>
                      <a:pt x="-15895" y="109562"/>
                      <a:pt x="5451" y="49635"/>
                    </a:cubicBezTo>
                    <a:cubicBezTo>
                      <a:pt x="5451" y="49635"/>
                      <a:pt x="30835" y="5573"/>
                      <a:pt x="41508" y="2544"/>
                    </a:cubicBezTo>
                    <a:cubicBezTo>
                      <a:pt x="57662" y="-2143"/>
                      <a:pt x="122853" y="-773"/>
                      <a:pt x="119680" y="10188"/>
                    </a:cubicBezTo>
                    <a:cubicBezTo>
                      <a:pt x="112469" y="35572"/>
                      <a:pt x="62421" y="35140"/>
                      <a:pt x="62421" y="35140"/>
                    </a:cubicBezTo>
                    <a:lnTo>
                      <a:pt x="46196" y="64851"/>
                    </a:lnTo>
                    <a:lnTo>
                      <a:pt x="46845" y="81221"/>
                    </a:lnTo>
                    <a:cubicBezTo>
                      <a:pt x="46845" y="81221"/>
                      <a:pt x="70426" y="64058"/>
                      <a:pt x="79080" y="64563"/>
                    </a:cubicBezTo>
                    <a:cubicBezTo>
                      <a:pt x="83551" y="64563"/>
                      <a:pt x="106627" y="76101"/>
                      <a:pt x="124944" y="85764"/>
                    </a:cubicBezTo>
                    <a:cubicBezTo>
                      <a:pt x="140593" y="94057"/>
                      <a:pt x="150184" y="98601"/>
                      <a:pt x="146579" y="106101"/>
                    </a:cubicBezTo>
                    <a:cubicBezTo>
                      <a:pt x="134968" y="131052"/>
                      <a:pt x="85570" y="113312"/>
                      <a:pt x="85570" y="113312"/>
                    </a:cubicBezTo>
                    <a:lnTo>
                      <a:pt x="66965" y="141364"/>
                    </a:lnTo>
                    <a:cubicBezTo>
                      <a:pt x="66965" y="141364"/>
                      <a:pt x="84921" y="144465"/>
                      <a:pt x="92781" y="145331"/>
                    </a:cubicBezTo>
                    <a:cubicBezTo>
                      <a:pt x="100642" y="146196"/>
                      <a:pt x="165905" y="189681"/>
                      <a:pt x="163958" y="195090"/>
                    </a:cubicBezTo>
                    <a:cubicBezTo>
                      <a:pt x="156242" y="216291"/>
                      <a:pt x="94368" y="193359"/>
                      <a:pt x="94368" y="193359"/>
                    </a:cubicBezTo>
                    <a:lnTo>
                      <a:pt x="83407" y="202517"/>
                    </a:lnTo>
                    <a:cubicBezTo>
                      <a:pt x="83407" y="202517"/>
                      <a:pt x="128983" y="214272"/>
                      <a:pt x="133887" y="216003"/>
                    </a:cubicBezTo>
                    <a:cubicBezTo>
                      <a:pt x="141098" y="218671"/>
                      <a:pt x="168862" y="240017"/>
                      <a:pt x="168429" y="242469"/>
                    </a:cubicBezTo>
                    <a:cubicBezTo>
                      <a:pt x="165112" y="261218"/>
                      <a:pt x="126819" y="247445"/>
                      <a:pt x="126819" y="247445"/>
                    </a:cubicBezTo>
                    <a:lnTo>
                      <a:pt x="93286" y="246074"/>
                    </a:lnTo>
                    <a:cubicBezTo>
                      <a:pt x="88178" y="250581"/>
                      <a:pt x="82034" y="253752"/>
                      <a:pt x="75402" y="255305"/>
                    </a:cubicBezTo>
                  </a:path>
                </a:pathLst>
              </a:custGeom>
              <a:solidFill>
                <a:srgbClr val="FFFFFF"/>
              </a:solidFill>
              <a:ln w="7201" cap="rnd">
                <a:solidFill>
                  <a:srgbClr val="263238"/>
                </a:solidFill>
                <a:prstDash val="solid"/>
                <a:round/>
              </a:ln>
            </p:spPr>
            <p:txBody>
              <a:bodyPr rtlCol="0" anchor="ctr"/>
              <a:lstStyle/>
              <a:p>
                <a:endParaRPr lang="zh-CN" altLang="en-US"/>
              </a:p>
            </p:txBody>
          </p:sp>
          <p:sp>
            <p:nvSpPr>
              <p:cNvPr id="1846" name="任意多边形: 形状 1845">
                <a:extLst>
                  <a:ext uri="{FF2B5EF4-FFF2-40B4-BE49-F238E27FC236}">
                    <a16:creationId xmlns:a16="http://schemas.microsoft.com/office/drawing/2014/main" id="{08BF1EF5-3E06-CE9F-E831-B617EA61B781}"/>
                  </a:ext>
                </a:extLst>
              </p:cNvPr>
              <p:cNvSpPr/>
              <p:nvPr/>
            </p:nvSpPr>
            <p:spPr>
              <a:xfrm>
                <a:off x="5767801" y="4048751"/>
                <a:ext cx="31519" cy="45431"/>
              </a:xfrm>
              <a:custGeom>
                <a:avLst/>
                <a:gdLst>
                  <a:gd name="connsiteX0" fmla="*/ 31519 w 31519"/>
                  <a:gd name="connsiteY0" fmla="*/ 0 h 45431"/>
                  <a:gd name="connsiteX1" fmla="*/ 4332 w 31519"/>
                  <a:gd name="connsiteY1" fmla="*/ 23437 h 45431"/>
                  <a:gd name="connsiteX2" fmla="*/ 150 w 31519"/>
                  <a:gd name="connsiteY2" fmla="*/ 45432 h 45431"/>
                </a:gdLst>
                <a:ahLst/>
                <a:cxnLst>
                  <a:cxn ang="0">
                    <a:pos x="connsiteX0" y="connsiteY0"/>
                  </a:cxn>
                  <a:cxn ang="0">
                    <a:pos x="connsiteX1" y="connsiteY1"/>
                  </a:cxn>
                  <a:cxn ang="0">
                    <a:pos x="connsiteX2" y="connsiteY2"/>
                  </a:cxn>
                </a:cxnLst>
                <a:rect l="l" t="t" r="r" b="b"/>
                <a:pathLst>
                  <a:path w="31519" h="45431">
                    <a:moveTo>
                      <a:pt x="31519" y="0"/>
                    </a:moveTo>
                    <a:cubicBezTo>
                      <a:pt x="31519" y="0"/>
                      <a:pt x="9885" y="18173"/>
                      <a:pt x="4332" y="23437"/>
                    </a:cubicBezTo>
                    <a:cubicBezTo>
                      <a:pt x="-1220" y="28702"/>
                      <a:pt x="150" y="45432"/>
                      <a:pt x="150" y="45432"/>
                    </a:cubicBezTo>
                  </a:path>
                </a:pathLst>
              </a:custGeom>
              <a:noFill/>
              <a:ln w="7201" cap="rnd">
                <a:solidFill>
                  <a:srgbClr val="263238"/>
                </a:solidFill>
                <a:prstDash val="solid"/>
                <a:round/>
              </a:ln>
            </p:spPr>
            <p:txBody>
              <a:bodyPr rtlCol="0" anchor="ctr"/>
              <a:lstStyle/>
              <a:p>
                <a:endParaRPr lang="zh-CN" altLang="en-US"/>
              </a:p>
            </p:txBody>
          </p:sp>
          <p:sp>
            <p:nvSpPr>
              <p:cNvPr id="1847" name="任意多边形: 形状 1846">
                <a:extLst>
                  <a:ext uri="{FF2B5EF4-FFF2-40B4-BE49-F238E27FC236}">
                    <a16:creationId xmlns:a16="http://schemas.microsoft.com/office/drawing/2014/main" id="{7DB4E167-A76A-276C-C3D1-1428E543D392}"/>
                  </a:ext>
                </a:extLst>
              </p:cNvPr>
              <p:cNvSpPr/>
              <p:nvPr/>
            </p:nvSpPr>
            <p:spPr>
              <a:xfrm>
                <a:off x="5783672" y="4131105"/>
                <a:ext cx="25095" cy="68869"/>
              </a:xfrm>
              <a:custGeom>
                <a:avLst/>
                <a:gdLst>
                  <a:gd name="connsiteX0" fmla="*/ 0 w 25095"/>
                  <a:gd name="connsiteY0" fmla="*/ 0 h 68869"/>
                  <a:gd name="connsiteX1" fmla="*/ 17884 w 25095"/>
                  <a:gd name="connsiteY1" fmla="*/ 35336 h 68869"/>
                  <a:gd name="connsiteX2" fmla="*/ 25096 w 25095"/>
                  <a:gd name="connsiteY2" fmla="*/ 68869 h 68869"/>
                </a:gdLst>
                <a:ahLst/>
                <a:cxnLst>
                  <a:cxn ang="0">
                    <a:pos x="connsiteX0" y="connsiteY0"/>
                  </a:cxn>
                  <a:cxn ang="0">
                    <a:pos x="connsiteX1" y="connsiteY1"/>
                  </a:cxn>
                  <a:cxn ang="0">
                    <a:pos x="connsiteX2" y="connsiteY2"/>
                  </a:cxn>
                </a:cxnLst>
                <a:rect l="l" t="t" r="r" b="b"/>
                <a:pathLst>
                  <a:path w="25095" h="68869">
                    <a:moveTo>
                      <a:pt x="0" y="0"/>
                    </a:moveTo>
                    <a:cubicBezTo>
                      <a:pt x="0" y="18317"/>
                      <a:pt x="12259" y="29423"/>
                      <a:pt x="17884" y="35336"/>
                    </a:cubicBezTo>
                    <a:cubicBezTo>
                      <a:pt x="23509" y="41249"/>
                      <a:pt x="8870" y="57331"/>
                      <a:pt x="25096" y="68869"/>
                    </a:cubicBezTo>
                  </a:path>
                </a:pathLst>
              </a:custGeom>
              <a:noFill/>
              <a:ln w="7201" cap="rnd">
                <a:solidFill>
                  <a:srgbClr val="263238"/>
                </a:solidFill>
                <a:prstDash val="solid"/>
                <a:round/>
              </a:ln>
            </p:spPr>
            <p:txBody>
              <a:bodyPr rtlCol="0" anchor="ctr"/>
              <a:lstStyle/>
              <a:p>
                <a:endParaRPr lang="zh-CN" altLang="en-US"/>
              </a:p>
            </p:txBody>
          </p:sp>
          <p:sp>
            <p:nvSpPr>
              <p:cNvPr id="1848" name="任意多边形: 形状 1847">
                <a:extLst>
                  <a:ext uri="{FF2B5EF4-FFF2-40B4-BE49-F238E27FC236}">
                    <a16:creationId xmlns:a16="http://schemas.microsoft.com/office/drawing/2014/main" id="{853667FF-DD1E-7D2D-DBE1-FEFE429A5824}"/>
                  </a:ext>
                </a:extLst>
              </p:cNvPr>
              <p:cNvSpPr/>
              <p:nvPr/>
            </p:nvSpPr>
            <p:spPr>
              <a:xfrm>
                <a:off x="6546570" y="4236753"/>
                <a:ext cx="425343" cy="476228"/>
              </a:xfrm>
              <a:custGeom>
                <a:avLst/>
                <a:gdLst>
                  <a:gd name="connsiteX0" fmla="*/ 305260 w 425343"/>
                  <a:gd name="connsiteY0" fmla="*/ 474945 h 476228"/>
                  <a:gd name="connsiteX1" fmla="*/ 148988 w 425343"/>
                  <a:gd name="connsiteY1" fmla="*/ 319106 h 476228"/>
                  <a:gd name="connsiteX2" fmla="*/ 148988 w 425343"/>
                  <a:gd name="connsiteY2" fmla="*/ 319106 h 476228"/>
                  <a:gd name="connsiteX3" fmla="*/ 12476 w 425343"/>
                  <a:gd name="connsiteY3" fmla="*/ 160455 h 476228"/>
                  <a:gd name="connsiteX4" fmla="*/ 0 w 425343"/>
                  <a:gd name="connsiteY4" fmla="*/ 151440 h 476228"/>
                  <a:gd name="connsiteX5" fmla="*/ 30144 w 425343"/>
                  <a:gd name="connsiteY5" fmla="*/ 0 h 476228"/>
                  <a:gd name="connsiteX6" fmla="*/ 196512 w 425343"/>
                  <a:gd name="connsiteY6" fmla="*/ 139397 h 476228"/>
                  <a:gd name="connsiteX7" fmla="*/ 419417 w 425343"/>
                  <a:gd name="connsiteY7" fmla="*/ 318385 h 476228"/>
                  <a:gd name="connsiteX8" fmla="*/ 305260 w 425343"/>
                  <a:gd name="connsiteY8" fmla="*/ 474945 h 476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343" h="476228">
                    <a:moveTo>
                      <a:pt x="305260" y="474945"/>
                    </a:moveTo>
                    <a:cubicBezTo>
                      <a:pt x="259467" y="487421"/>
                      <a:pt x="209709" y="406942"/>
                      <a:pt x="148988" y="319106"/>
                    </a:cubicBezTo>
                    <a:lnTo>
                      <a:pt x="148988" y="319106"/>
                    </a:lnTo>
                    <a:cubicBezTo>
                      <a:pt x="108893" y="261415"/>
                      <a:pt x="64037" y="199901"/>
                      <a:pt x="12476" y="160455"/>
                    </a:cubicBezTo>
                    <a:cubicBezTo>
                      <a:pt x="8365" y="157353"/>
                      <a:pt x="4183" y="154325"/>
                      <a:pt x="0" y="151440"/>
                    </a:cubicBezTo>
                    <a:lnTo>
                      <a:pt x="30144" y="0"/>
                    </a:lnTo>
                    <a:cubicBezTo>
                      <a:pt x="92739" y="32812"/>
                      <a:pt x="131537" y="85383"/>
                      <a:pt x="196512" y="139397"/>
                    </a:cubicBezTo>
                    <a:cubicBezTo>
                      <a:pt x="301078" y="226439"/>
                      <a:pt x="393744" y="279876"/>
                      <a:pt x="419417" y="318385"/>
                    </a:cubicBezTo>
                    <a:cubicBezTo>
                      <a:pt x="445090" y="356894"/>
                      <a:pt x="383721" y="453527"/>
                      <a:pt x="305260" y="474945"/>
                    </a:cubicBezTo>
                    <a:close/>
                  </a:path>
                </a:pathLst>
              </a:custGeom>
              <a:solidFill>
                <a:srgbClr val="FFFFFF"/>
              </a:solidFill>
              <a:ln w="7201" cap="flat">
                <a:noFill/>
                <a:prstDash val="solid"/>
                <a:miter/>
              </a:ln>
            </p:spPr>
            <p:txBody>
              <a:bodyPr rtlCol="0" anchor="ctr"/>
              <a:lstStyle/>
              <a:p>
                <a:endParaRPr lang="zh-CN" altLang="en-US"/>
              </a:p>
            </p:txBody>
          </p:sp>
          <p:sp>
            <p:nvSpPr>
              <p:cNvPr id="1849" name="任意多边形: 形状 1848">
                <a:extLst>
                  <a:ext uri="{FF2B5EF4-FFF2-40B4-BE49-F238E27FC236}">
                    <a16:creationId xmlns:a16="http://schemas.microsoft.com/office/drawing/2014/main" id="{E4E1CD7D-30B8-6442-8058-7DC8E03D729E}"/>
                  </a:ext>
                </a:extLst>
              </p:cNvPr>
              <p:cNvSpPr/>
              <p:nvPr/>
            </p:nvSpPr>
            <p:spPr>
              <a:xfrm>
                <a:off x="6559046" y="4394106"/>
                <a:ext cx="136512" cy="161680"/>
              </a:xfrm>
              <a:custGeom>
                <a:avLst/>
                <a:gdLst>
                  <a:gd name="connsiteX0" fmla="*/ 136513 w 136512"/>
                  <a:gd name="connsiteY0" fmla="*/ 161681 h 161680"/>
                  <a:gd name="connsiteX1" fmla="*/ 0 w 136512"/>
                  <a:gd name="connsiteY1" fmla="*/ 3029 h 161680"/>
                  <a:gd name="connsiteX2" fmla="*/ 19976 w 136512"/>
                  <a:gd name="connsiteY2" fmla="*/ 0 h 161680"/>
                  <a:gd name="connsiteX3" fmla="*/ 136513 w 136512"/>
                  <a:gd name="connsiteY3" fmla="*/ 161681 h 161680"/>
                </a:gdLst>
                <a:ahLst/>
                <a:cxnLst>
                  <a:cxn ang="0">
                    <a:pos x="connsiteX0" y="connsiteY0"/>
                  </a:cxn>
                  <a:cxn ang="0">
                    <a:pos x="connsiteX1" y="connsiteY1"/>
                  </a:cxn>
                  <a:cxn ang="0">
                    <a:pos x="connsiteX2" y="connsiteY2"/>
                  </a:cxn>
                  <a:cxn ang="0">
                    <a:pos x="connsiteX3" y="connsiteY3"/>
                  </a:cxn>
                </a:cxnLst>
                <a:rect l="l" t="t" r="r" b="b"/>
                <a:pathLst>
                  <a:path w="136512" h="161680">
                    <a:moveTo>
                      <a:pt x="136513" y="161681"/>
                    </a:moveTo>
                    <a:cubicBezTo>
                      <a:pt x="96417" y="103989"/>
                      <a:pt x="51562" y="42475"/>
                      <a:pt x="0" y="3029"/>
                    </a:cubicBezTo>
                    <a:cubicBezTo>
                      <a:pt x="6795" y="3376"/>
                      <a:pt x="13589" y="2346"/>
                      <a:pt x="19976" y="0"/>
                    </a:cubicBezTo>
                    <a:cubicBezTo>
                      <a:pt x="19976" y="0"/>
                      <a:pt x="101465" y="66129"/>
                      <a:pt x="136513" y="161681"/>
                    </a:cubicBezTo>
                    <a:close/>
                  </a:path>
                </a:pathLst>
              </a:custGeom>
              <a:solidFill>
                <a:srgbClr val="92E3A9">
                  <a:alpha val="40000"/>
                </a:srgbClr>
              </a:solidFill>
              <a:ln w="7201" cap="flat">
                <a:noFill/>
                <a:prstDash val="solid"/>
                <a:miter/>
              </a:ln>
            </p:spPr>
            <p:txBody>
              <a:bodyPr rtlCol="0" anchor="ctr"/>
              <a:lstStyle/>
              <a:p>
                <a:endParaRPr lang="zh-CN" altLang="en-US"/>
              </a:p>
            </p:txBody>
          </p:sp>
          <p:sp>
            <p:nvSpPr>
              <p:cNvPr id="1850" name="任意多边形: 形状 1849">
                <a:extLst>
                  <a:ext uri="{FF2B5EF4-FFF2-40B4-BE49-F238E27FC236}">
                    <a16:creationId xmlns:a16="http://schemas.microsoft.com/office/drawing/2014/main" id="{DD132842-F92E-7982-82B8-F9C46408BE6F}"/>
                  </a:ext>
                </a:extLst>
              </p:cNvPr>
              <p:cNvSpPr/>
              <p:nvPr/>
            </p:nvSpPr>
            <p:spPr>
              <a:xfrm>
                <a:off x="6546570" y="4236753"/>
                <a:ext cx="425343" cy="476228"/>
              </a:xfrm>
              <a:custGeom>
                <a:avLst/>
                <a:gdLst>
                  <a:gd name="connsiteX0" fmla="*/ 305260 w 425343"/>
                  <a:gd name="connsiteY0" fmla="*/ 474945 h 476228"/>
                  <a:gd name="connsiteX1" fmla="*/ 148988 w 425343"/>
                  <a:gd name="connsiteY1" fmla="*/ 319106 h 476228"/>
                  <a:gd name="connsiteX2" fmla="*/ 148988 w 425343"/>
                  <a:gd name="connsiteY2" fmla="*/ 319106 h 476228"/>
                  <a:gd name="connsiteX3" fmla="*/ 12476 w 425343"/>
                  <a:gd name="connsiteY3" fmla="*/ 160455 h 476228"/>
                  <a:gd name="connsiteX4" fmla="*/ 0 w 425343"/>
                  <a:gd name="connsiteY4" fmla="*/ 151440 h 476228"/>
                  <a:gd name="connsiteX5" fmla="*/ 30144 w 425343"/>
                  <a:gd name="connsiteY5" fmla="*/ 0 h 476228"/>
                  <a:gd name="connsiteX6" fmla="*/ 196512 w 425343"/>
                  <a:gd name="connsiteY6" fmla="*/ 139397 h 476228"/>
                  <a:gd name="connsiteX7" fmla="*/ 419417 w 425343"/>
                  <a:gd name="connsiteY7" fmla="*/ 318385 h 476228"/>
                  <a:gd name="connsiteX8" fmla="*/ 305260 w 425343"/>
                  <a:gd name="connsiteY8" fmla="*/ 474945 h 476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343" h="476228">
                    <a:moveTo>
                      <a:pt x="305260" y="474945"/>
                    </a:moveTo>
                    <a:cubicBezTo>
                      <a:pt x="259467" y="487421"/>
                      <a:pt x="209709" y="406942"/>
                      <a:pt x="148988" y="319106"/>
                    </a:cubicBezTo>
                    <a:lnTo>
                      <a:pt x="148988" y="319106"/>
                    </a:lnTo>
                    <a:cubicBezTo>
                      <a:pt x="108893" y="261415"/>
                      <a:pt x="64037" y="199901"/>
                      <a:pt x="12476" y="160455"/>
                    </a:cubicBezTo>
                    <a:cubicBezTo>
                      <a:pt x="8365" y="157353"/>
                      <a:pt x="4183" y="154325"/>
                      <a:pt x="0" y="151440"/>
                    </a:cubicBezTo>
                    <a:lnTo>
                      <a:pt x="30144" y="0"/>
                    </a:lnTo>
                    <a:cubicBezTo>
                      <a:pt x="92739" y="32812"/>
                      <a:pt x="131537" y="85383"/>
                      <a:pt x="196512" y="139397"/>
                    </a:cubicBezTo>
                    <a:cubicBezTo>
                      <a:pt x="301078" y="226439"/>
                      <a:pt x="393744" y="279876"/>
                      <a:pt x="419417" y="318385"/>
                    </a:cubicBezTo>
                    <a:cubicBezTo>
                      <a:pt x="445090" y="356894"/>
                      <a:pt x="383721" y="453527"/>
                      <a:pt x="305260" y="474945"/>
                    </a:cubicBezTo>
                    <a:close/>
                  </a:path>
                </a:pathLst>
              </a:custGeom>
              <a:noFill/>
              <a:ln w="7201" cap="rnd">
                <a:solidFill>
                  <a:srgbClr val="263238"/>
                </a:solidFill>
                <a:prstDash val="solid"/>
                <a:round/>
              </a:ln>
            </p:spPr>
            <p:txBody>
              <a:bodyPr rtlCol="0" anchor="ctr"/>
              <a:lstStyle/>
              <a:p>
                <a:endParaRPr lang="zh-CN" altLang="en-US"/>
              </a:p>
            </p:txBody>
          </p:sp>
          <p:sp>
            <p:nvSpPr>
              <p:cNvPr id="1851" name="任意多边形: 形状 1850">
                <a:extLst>
                  <a:ext uri="{FF2B5EF4-FFF2-40B4-BE49-F238E27FC236}">
                    <a16:creationId xmlns:a16="http://schemas.microsoft.com/office/drawing/2014/main" id="{115B1F6D-A5F4-6222-020C-473263E7BBE4}"/>
                  </a:ext>
                </a:extLst>
              </p:cNvPr>
              <p:cNvSpPr/>
              <p:nvPr/>
            </p:nvSpPr>
            <p:spPr>
              <a:xfrm>
                <a:off x="6244549" y="4146610"/>
                <a:ext cx="349040" cy="252370"/>
              </a:xfrm>
              <a:custGeom>
                <a:avLst/>
                <a:gdLst>
                  <a:gd name="connsiteX0" fmla="*/ 349040 w 349040"/>
                  <a:gd name="connsiteY0" fmla="*/ 235598 h 252370"/>
                  <a:gd name="connsiteX1" fmla="*/ 334617 w 349040"/>
                  <a:gd name="connsiteY1" fmla="*/ 247280 h 252370"/>
                  <a:gd name="connsiteX2" fmla="*/ 329642 w 349040"/>
                  <a:gd name="connsiteY2" fmla="*/ 248939 h 252370"/>
                  <a:gd name="connsiteX3" fmla="*/ 328271 w 349040"/>
                  <a:gd name="connsiteY3" fmla="*/ 248939 h 252370"/>
                  <a:gd name="connsiteX4" fmla="*/ 170990 w 349040"/>
                  <a:gd name="connsiteY4" fmla="*/ 235309 h 252370"/>
                  <a:gd name="connsiteX5" fmla="*/ 95342 w 349040"/>
                  <a:gd name="connsiteY5" fmla="*/ 193411 h 252370"/>
                  <a:gd name="connsiteX6" fmla="*/ 87337 w 349040"/>
                  <a:gd name="connsiteY6" fmla="*/ 173940 h 252370"/>
                  <a:gd name="connsiteX7" fmla="*/ 85390 w 349040"/>
                  <a:gd name="connsiteY7" fmla="*/ 168243 h 252370"/>
                  <a:gd name="connsiteX8" fmla="*/ 56544 w 349040"/>
                  <a:gd name="connsiteY8" fmla="*/ 142570 h 252370"/>
                  <a:gd name="connsiteX9" fmla="*/ 63756 w 349040"/>
                  <a:gd name="connsiteY9" fmla="*/ 126128 h 252370"/>
                  <a:gd name="connsiteX10" fmla="*/ 164716 w 349040"/>
                  <a:gd name="connsiteY10" fmla="*/ 126128 h 252370"/>
                  <a:gd name="connsiteX11" fmla="*/ 72049 w 349040"/>
                  <a:gd name="connsiteY11" fmla="*/ 88340 h 252370"/>
                  <a:gd name="connsiteX12" fmla="*/ 4983 w 349040"/>
                  <a:gd name="connsiteY12" fmla="*/ 46514 h 252370"/>
                  <a:gd name="connsiteX13" fmla="*/ 23516 w 349040"/>
                  <a:gd name="connsiteY13" fmla="*/ 32740 h 252370"/>
                  <a:gd name="connsiteX14" fmla="*/ 123394 w 349040"/>
                  <a:gd name="connsiteY14" fmla="*/ 56970 h 252370"/>
                  <a:gd name="connsiteX15" fmla="*/ 177408 w 349040"/>
                  <a:gd name="connsiteY15" fmla="*/ 68436 h 252370"/>
                  <a:gd name="connsiteX16" fmla="*/ 123755 w 349040"/>
                  <a:gd name="connsiteY16" fmla="*/ 45576 h 252370"/>
                  <a:gd name="connsiteX17" fmla="*/ 38155 w 349040"/>
                  <a:gd name="connsiteY17" fmla="*/ 0 h 252370"/>
                  <a:gd name="connsiteX18" fmla="*/ 98082 w 349040"/>
                  <a:gd name="connsiteY18" fmla="*/ 0 h 252370"/>
                  <a:gd name="connsiteX19" fmla="*/ 199042 w 349040"/>
                  <a:gd name="connsiteY19" fmla="*/ 12836 h 252370"/>
                  <a:gd name="connsiteX20" fmla="*/ 331877 w 349040"/>
                  <a:gd name="connsiteY20" fmla="*/ 89854 h 252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9040" h="252370">
                    <a:moveTo>
                      <a:pt x="349040" y="235598"/>
                    </a:moveTo>
                    <a:cubicBezTo>
                      <a:pt x="345908" y="241197"/>
                      <a:pt x="340745" y="245379"/>
                      <a:pt x="334617" y="247280"/>
                    </a:cubicBezTo>
                    <a:cubicBezTo>
                      <a:pt x="332989" y="247919"/>
                      <a:pt x="331328" y="248472"/>
                      <a:pt x="329642" y="248939"/>
                    </a:cubicBezTo>
                    <a:lnTo>
                      <a:pt x="328271" y="248939"/>
                    </a:lnTo>
                    <a:cubicBezTo>
                      <a:pt x="279883" y="261559"/>
                      <a:pt x="170990" y="235309"/>
                      <a:pt x="170990" y="235309"/>
                    </a:cubicBezTo>
                    <a:cubicBezTo>
                      <a:pt x="170990" y="235309"/>
                      <a:pt x="99669" y="201415"/>
                      <a:pt x="95342" y="193411"/>
                    </a:cubicBezTo>
                    <a:cubicBezTo>
                      <a:pt x="92327" y="187068"/>
                      <a:pt x="89655" y="180569"/>
                      <a:pt x="87337" y="173940"/>
                    </a:cubicBezTo>
                    <a:lnTo>
                      <a:pt x="85390" y="168243"/>
                    </a:lnTo>
                    <a:cubicBezTo>
                      <a:pt x="85390" y="168243"/>
                      <a:pt x="59717" y="153820"/>
                      <a:pt x="56544" y="142570"/>
                    </a:cubicBezTo>
                    <a:cubicBezTo>
                      <a:pt x="53371" y="131320"/>
                      <a:pt x="47963" y="128147"/>
                      <a:pt x="63756" y="126128"/>
                    </a:cubicBezTo>
                    <a:cubicBezTo>
                      <a:pt x="79549" y="124109"/>
                      <a:pt x="164716" y="126128"/>
                      <a:pt x="164716" y="126128"/>
                    </a:cubicBezTo>
                    <a:lnTo>
                      <a:pt x="72049" y="88340"/>
                    </a:lnTo>
                    <a:cubicBezTo>
                      <a:pt x="72049" y="88340"/>
                      <a:pt x="10679" y="57403"/>
                      <a:pt x="4983" y="46514"/>
                    </a:cubicBezTo>
                    <a:cubicBezTo>
                      <a:pt x="-715" y="35625"/>
                      <a:pt x="-7854" y="28413"/>
                      <a:pt x="23516" y="32740"/>
                    </a:cubicBezTo>
                    <a:cubicBezTo>
                      <a:pt x="54886" y="37067"/>
                      <a:pt x="123394" y="56970"/>
                      <a:pt x="123394" y="56970"/>
                    </a:cubicBezTo>
                    <a:lnTo>
                      <a:pt x="177408" y="68436"/>
                    </a:lnTo>
                    <a:lnTo>
                      <a:pt x="123755" y="45576"/>
                    </a:lnTo>
                    <a:cubicBezTo>
                      <a:pt x="123755" y="45576"/>
                      <a:pt x="18179" y="32812"/>
                      <a:pt x="38155" y="0"/>
                    </a:cubicBezTo>
                    <a:lnTo>
                      <a:pt x="98082" y="0"/>
                    </a:lnTo>
                    <a:cubicBezTo>
                      <a:pt x="132031" y="1499"/>
                      <a:pt x="165799" y="5792"/>
                      <a:pt x="199042" y="12836"/>
                    </a:cubicBezTo>
                    <a:cubicBezTo>
                      <a:pt x="216494" y="18173"/>
                      <a:pt x="331877" y="89854"/>
                      <a:pt x="331877" y="89854"/>
                    </a:cubicBezTo>
                  </a:path>
                </a:pathLst>
              </a:custGeom>
              <a:solidFill>
                <a:srgbClr val="FFFFFF"/>
              </a:solidFill>
              <a:ln w="7201" cap="flat">
                <a:noFill/>
                <a:prstDash val="solid"/>
                <a:miter/>
              </a:ln>
            </p:spPr>
            <p:txBody>
              <a:bodyPr rtlCol="0" anchor="ctr"/>
              <a:lstStyle/>
              <a:p>
                <a:endParaRPr lang="zh-CN" altLang="en-US"/>
              </a:p>
            </p:txBody>
          </p:sp>
          <p:sp>
            <p:nvSpPr>
              <p:cNvPr id="1852" name="任意多边形: 形状 1851">
                <a:extLst>
                  <a:ext uri="{FF2B5EF4-FFF2-40B4-BE49-F238E27FC236}">
                    <a16:creationId xmlns:a16="http://schemas.microsoft.com/office/drawing/2014/main" id="{6A8B6FDE-B6FA-04ED-44F7-6055771D8C27}"/>
                  </a:ext>
                </a:extLst>
              </p:cNvPr>
              <p:cNvSpPr/>
              <p:nvPr/>
            </p:nvSpPr>
            <p:spPr>
              <a:xfrm>
                <a:off x="6331741" y="4320838"/>
                <a:ext cx="240934" cy="78430"/>
              </a:xfrm>
              <a:custGeom>
                <a:avLst/>
                <a:gdLst>
                  <a:gd name="connsiteX0" fmla="*/ 240934 w 240934"/>
                  <a:gd name="connsiteY0" fmla="*/ 74999 h 78430"/>
                  <a:gd name="connsiteX1" fmla="*/ 83653 w 240934"/>
                  <a:gd name="connsiteY1" fmla="*/ 61369 h 78430"/>
                  <a:gd name="connsiteX2" fmla="*/ 8005 w 240934"/>
                  <a:gd name="connsiteY2" fmla="*/ 19471 h 78430"/>
                  <a:gd name="connsiteX3" fmla="*/ 0 w 240934"/>
                  <a:gd name="connsiteY3" fmla="*/ 0 h 78430"/>
                  <a:gd name="connsiteX4" fmla="*/ 87547 w 240934"/>
                  <a:gd name="connsiteY4" fmla="*/ 9591 h 78430"/>
                  <a:gd name="connsiteX5" fmla="*/ 87547 w 240934"/>
                  <a:gd name="connsiteY5" fmla="*/ 45649 h 78430"/>
                  <a:gd name="connsiteX6" fmla="*/ 240934 w 240934"/>
                  <a:gd name="connsiteY6" fmla="*/ 74999 h 78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934" h="78430">
                    <a:moveTo>
                      <a:pt x="240934" y="74999"/>
                    </a:moveTo>
                    <a:cubicBezTo>
                      <a:pt x="192546" y="87619"/>
                      <a:pt x="83653" y="61369"/>
                      <a:pt x="83653" y="61369"/>
                    </a:cubicBezTo>
                    <a:cubicBezTo>
                      <a:pt x="83653" y="61369"/>
                      <a:pt x="12332" y="27476"/>
                      <a:pt x="8005" y="19471"/>
                    </a:cubicBezTo>
                    <a:cubicBezTo>
                      <a:pt x="4990" y="13129"/>
                      <a:pt x="2318" y="6629"/>
                      <a:pt x="0" y="0"/>
                    </a:cubicBezTo>
                    <a:lnTo>
                      <a:pt x="87547" y="9591"/>
                    </a:lnTo>
                    <a:cubicBezTo>
                      <a:pt x="81321" y="20804"/>
                      <a:pt x="81321" y="34436"/>
                      <a:pt x="87547" y="45649"/>
                    </a:cubicBezTo>
                    <a:cubicBezTo>
                      <a:pt x="97282" y="63172"/>
                      <a:pt x="208194" y="80913"/>
                      <a:pt x="240934" y="74999"/>
                    </a:cubicBezTo>
                    <a:close/>
                  </a:path>
                </a:pathLst>
              </a:custGeom>
              <a:solidFill>
                <a:srgbClr val="92E3A9">
                  <a:alpha val="40000"/>
                </a:srgbClr>
              </a:solidFill>
              <a:ln w="7201" cap="flat">
                <a:noFill/>
                <a:prstDash val="solid"/>
                <a:miter/>
              </a:ln>
            </p:spPr>
            <p:txBody>
              <a:bodyPr rtlCol="0" anchor="ctr"/>
              <a:lstStyle/>
              <a:p>
                <a:endParaRPr lang="zh-CN" altLang="en-US"/>
              </a:p>
            </p:txBody>
          </p:sp>
          <p:sp>
            <p:nvSpPr>
              <p:cNvPr id="1853" name="任意多边形: 形状 1852">
                <a:extLst>
                  <a:ext uri="{FF2B5EF4-FFF2-40B4-BE49-F238E27FC236}">
                    <a16:creationId xmlns:a16="http://schemas.microsoft.com/office/drawing/2014/main" id="{DF725F3A-4685-9ED3-F1D6-07895CE99803}"/>
                  </a:ext>
                </a:extLst>
              </p:cNvPr>
              <p:cNvSpPr/>
              <p:nvPr/>
            </p:nvSpPr>
            <p:spPr>
              <a:xfrm>
                <a:off x="6244549" y="4146610"/>
                <a:ext cx="349040" cy="252370"/>
              </a:xfrm>
              <a:custGeom>
                <a:avLst/>
                <a:gdLst>
                  <a:gd name="connsiteX0" fmla="*/ 349040 w 349040"/>
                  <a:gd name="connsiteY0" fmla="*/ 235598 h 252370"/>
                  <a:gd name="connsiteX1" fmla="*/ 334617 w 349040"/>
                  <a:gd name="connsiteY1" fmla="*/ 247280 h 252370"/>
                  <a:gd name="connsiteX2" fmla="*/ 329642 w 349040"/>
                  <a:gd name="connsiteY2" fmla="*/ 248939 h 252370"/>
                  <a:gd name="connsiteX3" fmla="*/ 328271 w 349040"/>
                  <a:gd name="connsiteY3" fmla="*/ 248939 h 252370"/>
                  <a:gd name="connsiteX4" fmla="*/ 170990 w 349040"/>
                  <a:gd name="connsiteY4" fmla="*/ 235309 h 252370"/>
                  <a:gd name="connsiteX5" fmla="*/ 95342 w 349040"/>
                  <a:gd name="connsiteY5" fmla="*/ 193411 h 252370"/>
                  <a:gd name="connsiteX6" fmla="*/ 87337 w 349040"/>
                  <a:gd name="connsiteY6" fmla="*/ 173940 h 252370"/>
                  <a:gd name="connsiteX7" fmla="*/ 85390 w 349040"/>
                  <a:gd name="connsiteY7" fmla="*/ 168243 h 252370"/>
                  <a:gd name="connsiteX8" fmla="*/ 56544 w 349040"/>
                  <a:gd name="connsiteY8" fmla="*/ 142570 h 252370"/>
                  <a:gd name="connsiteX9" fmla="*/ 63756 w 349040"/>
                  <a:gd name="connsiteY9" fmla="*/ 126128 h 252370"/>
                  <a:gd name="connsiteX10" fmla="*/ 164716 w 349040"/>
                  <a:gd name="connsiteY10" fmla="*/ 126128 h 252370"/>
                  <a:gd name="connsiteX11" fmla="*/ 72049 w 349040"/>
                  <a:gd name="connsiteY11" fmla="*/ 88340 h 252370"/>
                  <a:gd name="connsiteX12" fmla="*/ 4983 w 349040"/>
                  <a:gd name="connsiteY12" fmla="*/ 46514 h 252370"/>
                  <a:gd name="connsiteX13" fmla="*/ 23516 w 349040"/>
                  <a:gd name="connsiteY13" fmla="*/ 32740 h 252370"/>
                  <a:gd name="connsiteX14" fmla="*/ 123394 w 349040"/>
                  <a:gd name="connsiteY14" fmla="*/ 56970 h 252370"/>
                  <a:gd name="connsiteX15" fmla="*/ 177408 w 349040"/>
                  <a:gd name="connsiteY15" fmla="*/ 68436 h 252370"/>
                  <a:gd name="connsiteX16" fmla="*/ 123755 w 349040"/>
                  <a:gd name="connsiteY16" fmla="*/ 45576 h 252370"/>
                  <a:gd name="connsiteX17" fmla="*/ 38155 w 349040"/>
                  <a:gd name="connsiteY17" fmla="*/ 0 h 252370"/>
                  <a:gd name="connsiteX18" fmla="*/ 98082 w 349040"/>
                  <a:gd name="connsiteY18" fmla="*/ 0 h 252370"/>
                  <a:gd name="connsiteX19" fmla="*/ 199042 w 349040"/>
                  <a:gd name="connsiteY19" fmla="*/ 12836 h 252370"/>
                  <a:gd name="connsiteX20" fmla="*/ 331877 w 349040"/>
                  <a:gd name="connsiteY20" fmla="*/ 89854 h 252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9040" h="252370">
                    <a:moveTo>
                      <a:pt x="349040" y="235598"/>
                    </a:moveTo>
                    <a:cubicBezTo>
                      <a:pt x="345908" y="241197"/>
                      <a:pt x="340745" y="245379"/>
                      <a:pt x="334617" y="247280"/>
                    </a:cubicBezTo>
                    <a:cubicBezTo>
                      <a:pt x="332989" y="247919"/>
                      <a:pt x="331328" y="248472"/>
                      <a:pt x="329642" y="248939"/>
                    </a:cubicBezTo>
                    <a:lnTo>
                      <a:pt x="328271" y="248939"/>
                    </a:lnTo>
                    <a:cubicBezTo>
                      <a:pt x="279883" y="261559"/>
                      <a:pt x="170990" y="235309"/>
                      <a:pt x="170990" y="235309"/>
                    </a:cubicBezTo>
                    <a:cubicBezTo>
                      <a:pt x="170990" y="235309"/>
                      <a:pt x="99669" y="201415"/>
                      <a:pt x="95342" y="193411"/>
                    </a:cubicBezTo>
                    <a:cubicBezTo>
                      <a:pt x="92327" y="187068"/>
                      <a:pt x="89655" y="180569"/>
                      <a:pt x="87337" y="173940"/>
                    </a:cubicBezTo>
                    <a:lnTo>
                      <a:pt x="85390" y="168243"/>
                    </a:lnTo>
                    <a:cubicBezTo>
                      <a:pt x="85390" y="168243"/>
                      <a:pt x="59717" y="153820"/>
                      <a:pt x="56544" y="142570"/>
                    </a:cubicBezTo>
                    <a:cubicBezTo>
                      <a:pt x="53371" y="131320"/>
                      <a:pt x="47963" y="128147"/>
                      <a:pt x="63756" y="126128"/>
                    </a:cubicBezTo>
                    <a:cubicBezTo>
                      <a:pt x="79549" y="124109"/>
                      <a:pt x="164716" y="126128"/>
                      <a:pt x="164716" y="126128"/>
                    </a:cubicBezTo>
                    <a:lnTo>
                      <a:pt x="72049" y="88340"/>
                    </a:lnTo>
                    <a:cubicBezTo>
                      <a:pt x="72049" y="88340"/>
                      <a:pt x="10679" y="57403"/>
                      <a:pt x="4983" y="46514"/>
                    </a:cubicBezTo>
                    <a:cubicBezTo>
                      <a:pt x="-715" y="35625"/>
                      <a:pt x="-7854" y="28413"/>
                      <a:pt x="23516" y="32740"/>
                    </a:cubicBezTo>
                    <a:cubicBezTo>
                      <a:pt x="54886" y="37067"/>
                      <a:pt x="123394" y="56970"/>
                      <a:pt x="123394" y="56970"/>
                    </a:cubicBezTo>
                    <a:lnTo>
                      <a:pt x="177408" y="68436"/>
                    </a:lnTo>
                    <a:lnTo>
                      <a:pt x="123755" y="45576"/>
                    </a:lnTo>
                    <a:cubicBezTo>
                      <a:pt x="123755" y="45576"/>
                      <a:pt x="18179" y="32812"/>
                      <a:pt x="38155" y="0"/>
                    </a:cubicBezTo>
                    <a:lnTo>
                      <a:pt x="98082" y="0"/>
                    </a:lnTo>
                    <a:cubicBezTo>
                      <a:pt x="132031" y="1499"/>
                      <a:pt x="165799" y="5792"/>
                      <a:pt x="199042" y="12836"/>
                    </a:cubicBezTo>
                    <a:cubicBezTo>
                      <a:pt x="216494" y="18173"/>
                      <a:pt x="331877" y="89854"/>
                      <a:pt x="331877" y="89854"/>
                    </a:cubicBezTo>
                  </a:path>
                </a:pathLst>
              </a:custGeom>
              <a:noFill/>
              <a:ln w="7201" cap="rnd">
                <a:solidFill>
                  <a:srgbClr val="263238"/>
                </a:solidFill>
                <a:prstDash val="solid"/>
                <a:round/>
              </a:ln>
            </p:spPr>
            <p:txBody>
              <a:bodyPr rtlCol="0" anchor="ctr"/>
              <a:lstStyle/>
              <a:p>
                <a:endParaRPr lang="zh-CN" altLang="en-US"/>
              </a:p>
            </p:txBody>
          </p:sp>
          <p:sp>
            <p:nvSpPr>
              <p:cNvPr id="1854" name="任意多边形: 形状 1853">
                <a:extLst>
                  <a:ext uri="{FF2B5EF4-FFF2-40B4-BE49-F238E27FC236}">
                    <a16:creationId xmlns:a16="http://schemas.microsoft.com/office/drawing/2014/main" id="{EDA6D8E6-B971-B967-2D5A-12AB500CE941}"/>
                  </a:ext>
                </a:extLst>
              </p:cNvPr>
              <p:cNvSpPr/>
              <p:nvPr/>
            </p:nvSpPr>
            <p:spPr>
              <a:xfrm>
                <a:off x="6329794" y="4315141"/>
                <a:ext cx="105359" cy="15504"/>
              </a:xfrm>
              <a:custGeom>
                <a:avLst/>
                <a:gdLst>
                  <a:gd name="connsiteX0" fmla="*/ 0 w 105359"/>
                  <a:gd name="connsiteY0" fmla="*/ 0 h 15504"/>
                  <a:gd name="connsiteX1" fmla="*/ 105359 w 105359"/>
                  <a:gd name="connsiteY1" fmla="*/ 15505 h 15504"/>
                </a:gdLst>
                <a:ahLst/>
                <a:cxnLst>
                  <a:cxn ang="0">
                    <a:pos x="connsiteX0" y="connsiteY0"/>
                  </a:cxn>
                  <a:cxn ang="0">
                    <a:pos x="connsiteX1" y="connsiteY1"/>
                  </a:cxn>
                </a:cxnLst>
                <a:rect l="l" t="t" r="r" b="b"/>
                <a:pathLst>
                  <a:path w="105359" h="15504">
                    <a:moveTo>
                      <a:pt x="0" y="0"/>
                    </a:moveTo>
                    <a:lnTo>
                      <a:pt x="105359" y="15505"/>
                    </a:lnTo>
                  </a:path>
                </a:pathLst>
              </a:custGeom>
              <a:ln w="7201" cap="rnd">
                <a:solidFill>
                  <a:srgbClr val="263238"/>
                </a:solidFill>
                <a:prstDash val="solid"/>
                <a:round/>
              </a:ln>
            </p:spPr>
            <p:txBody>
              <a:bodyPr rtlCol="0" anchor="ctr"/>
              <a:lstStyle/>
              <a:p>
                <a:endParaRPr lang="zh-CN" altLang="en-US"/>
              </a:p>
            </p:txBody>
          </p:sp>
          <p:sp>
            <p:nvSpPr>
              <p:cNvPr id="1855" name="任意多边形: 形状 1854">
                <a:extLst>
                  <a:ext uri="{FF2B5EF4-FFF2-40B4-BE49-F238E27FC236}">
                    <a16:creationId xmlns:a16="http://schemas.microsoft.com/office/drawing/2014/main" id="{82755D14-3164-C94E-BA46-5508E3BACBCA}"/>
                  </a:ext>
                </a:extLst>
              </p:cNvPr>
              <p:cNvSpPr/>
              <p:nvPr/>
            </p:nvSpPr>
            <p:spPr>
              <a:xfrm>
                <a:off x="5279520" y="4525100"/>
                <a:ext cx="747249" cy="192007"/>
              </a:xfrm>
              <a:custGeom>
                <a:avLst/>
                <a:gdLst>
                  <a:gd name="connsiteX0" fmla="*/ 0 w 747249"/>
                  <a:gd name="connsiteY0" fmla="*/ 112681 h 192007"/>
                  <a:gd name="connsiteX1" fmla="*/ 264083 w 747249"/>
                  <a:gd name="connsiteY1" fmla="*/ 192007 h 192007"/>
                  <a:gd name="connsiteX2" fmla="*/ 747249 w 747249"/>
                  <a:gd name="connsiteY2" fmla="*/ 81744 h 192007"/>
                  <a:gd name="connsiteX3" fmla="*/ 449417 w 747249"/>
                  <a:gd name="connsiteY3" fmla="*/ 39 h 192007"/>
                  <a:gd name="connsiteX4" fmla="*/ 0 w 747249"/>
                  <a:gd name="connsiteY4" fmla="*/ 112681 h 19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249" h="192007">
                    <a:moveTo>
                      <a:pt x="0" y="112681"/>
                    </a:moveTo>
                    <a:lnTo>
                      <a:pt x="264083" y="192007"/>
                    </a:lnTo>
                    <a:lnTo>
                      <a:pt x="747249" y="81744"/>
                    </a:lnTo>
                    <a:cubicBezTo>
                      <a:pt x="747249" y="81744"/>
                      <a:pt x="452157" y="-2053"/>
                      <a:pt x="449417" y="39"/>
                    </a:cubicBezTo>
                    <a:cubicBezTo>
                      <a:pt x="446677" y="2130"/>
                      <a:pt x="0" y="112681"/>
                      <a:pt x="0" y="112681"/>
                    </a:cubicBezTo>
                    <a:close/>
                  </a:path>
                </a:pathLst>
              </a:custGeom>
              <a:solidFill>
                <a:srgbClr val="92E3A9"/>
              </a:solidFill>
              <a:ln w="7201" cap="flat">
                <a:noFill/>
                <a:prstDash val="solid"/>
                <a:miter/>
              </a:ln>
            </p:spPr>
            <p:txBody>
              <a:bodyPr rtlCol="0" anchor="ctr"/>
              <a:lstStyle/>
              <a:p>
                <a:endParaRPr lang="zh-CN" altLang="en-US"/>
              </a:p>
            </p:txBody>
          </p:sp>
          <p:sp>
            <p:nvSpPr>
              <p:cNvPr id="1856" name="任意多边形: 形状 1855">
                <a:extLst>
                  <a:ext uri="{FF2B5EF4-FFF2-40B4-BE49-F238E27FC236}">
                    <a16:creationId xmlns:a16="http://schemas.microsoft.com/office/drawing/2014/main" id="{756B658E-2992-EEDA-D9B5-AAD55B7BF543}"/>
                  </a:ext>
                </a:extLst>
              </p:cNvPr>
              <p:cNvSpPr/>
              <p:nvPr/>
            </p:nvSpPr>
            <p:spPr>
              <a:xfrm>
                <a:off x="5279520" y="4525100"/>
                <a:ext cx="747249" cy="192007"/>
              </a:xfrm>
              <a:custGeom>
                <a:avLst/>
                <a:gdLst>
                  <a:gd name="connsiteX0" fmla="*/ 0 w 747249"/>
                  <a:gd name="connsiteY0" fmla="*/ 112681 h 192007"/>
                  <a:gd name="connsiteX1" fmla="*/ 264083 w 747249"/>
                  <a:gd name="connsiteY1" fmla="*/ 192007 h 192007"/>
                  <a:gd name="connsiteX2" fmla="*/ 747249 w 747249"/>
                  <a:gd name="connsiteY2" fmla="*/ 81744 h 192007"/>
                  <a:gd name="connsiteX3" fmla="*/ 449417 w 747249"/>
                  <a:gd name="connsiteY3" fmla="*/ 39 h 192007"/>
                  <a:gd name="connsiteX4" fmla="*/ 0 w 747249"/>
                  <a:gd name="connsiteY4" fmla="*/ 112681 h 19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249" h="192007">
                    <a:moveTo>
                      <a:pt x="0" y="112681"/>
                    </a:moveTo>
                    <a:lnTo>
                      <a:pt x="264083" y="192007"/>
                    </a:lnTo>
                    <a:lnTo>
                      <a:pt x="747249" y="81744"/>
                    </a:lnTo>
                    <a:cubicBezTo>
                      <a:pt x="747249" y="81744"/>
                      <a:pt x="452157" y="-2053"/>
                      <a:pt x="449417" y="39"/>
                    </a:cubicBezTo>
                    <a:cubicBezTo>
                      <a:pt x="446677" y="2130"/>
                      <a:pt x="0" y="112681"/>
                      <a:pt x="0" y="112681"/>
                    </a:cubicBezTo>
                    <a:close/>
                  </a:path>
                </a:pathLst>
              </a:custGeom>
              <a:solidFill>
                <a:schemeClr val="accent2"/>
              </a:solidFill>
              <a:ln w="7201" cap="flat">
                <a:noFill/>
                <a:prstDash val="solid"/>
                <a:miter/>
              </a:ln>
            </p:spPr>
            <p:txBody>
              <a:bodyPr rtlCol="0" anchor="ctr"/>
              <a:lstStyle/>
              <a:p>
                <a:endParaRPr lang="zh-CN" altLang="en-US"/>
              </a:p>
            </p:txBody>
          </p:sp>
          <p:sp>
            <p:nvSpPr>
              <p:cNvPr id="1857" name="任意多边形: 形状 1856">
                <a:extLst>
                  <a:ext uri="{FF2B5EF4-FFF2-40B4-BE49-F238E27FC236}">
                    <a16:creationId xmlns:a16="http://schemas.microsoft.com/office/drawing/2014/main" id="{C4BB9F7E-C528-B232-6BAC-D2C5607DB48A}"/>
                  </a:ext>
                </a:extLst>
              </p:cNvPr>
              <p:cNvSpPr/>
              <p:nvPr/>
            </p:nvSpPr>
            <p:spPr>
              <a:xfrm>
                <a:off x="5279520" y="4525100"/>
                <a:ext cx="747249" cy="192007"/>
              </a:xfrm>
              <a:custGeom>
                <a:avLst/>
                <a:gdLst>
                  <a:gd name="connsiteX0" fmla="*/ 0 w 747249"/>
                  <a:gd name="connsiteY0" fmla="*/ 112681 h 192007"/>
                  <a:gd name="connsiteX1" fmla="*/ 264083 w 747249"/>
                  <a:gd name="connsiteY1" fmla="*/ 192007 h 192007"/>
                  <a:gd name="connsiteX2" fmla="*/ 747249 w 747249"/>
                  <a:gd name="connsiteY2" fmla="*/ 81744 h 192007"/>
                  <a:gd name="connsiteX3" fmla="*/ 449417 w 747249"/>
                  <a:gd name="connsiteY3" fmla="*/ 39 h 192007"/>
                  <a:gd name="connsiteX4" fmla="*/ 0 w 747249"/>
                  <a:gd name="connsiteY4" fmla="*/ 112681 h 19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249" h="192007">
                    <a:moveTo>
                      <a:pt x="0" y="112681"/>
                    </a:moveTo>
                    <a:lnTo>
                      <a:pt x="264083" y="192007"/>
                    </a:lnTo>
                    <a:lnTo>
                      <a:pt x="747249" y="81744"/>
                    </a:lnTo>
                    <a:cubicBezTo>
                      <a:pt x="747249" y="81744"/>
                      <a:pt x="452157" y="-2053"/>
                      <a:pt x="449417" y="39"/>
                    </a:cubicBezTo>
                    <a:cubicBezTo>
                      <a:pt x="446677" y="2130"/>
                      <a:pt x="0" y="112681"/>
                      <a:pt x="0" y="112681"/>
                    </a:cubicBezTo>
                    <a:close/>
                  </a:path>
                </a:pathLst>
              </a:custGeom>
              <a:noFill/>
              <a:ln w="7201" cap="rnd">
                <a:solidFill>
                  <a:srgbClr val="263238"/>
                </a:solidFill>
                <a:prstDash val="solid"/>
                <a:round/>
              </a:ln>
            </p:spPr>
            <p:txBody>
              <a:bodyPr rtlCol="0" anchor="ctr"/>
              <a:lstStyle/>
              <a:p>
                <a:endParaRPr lang="zh-CN" altLang="en-US"/>
              </a:p>
            </p:txBody>
          </p:sp>
          <p:sp>
            <p:nvSpPr>
              <p:cNvPr id="1858" name="任意多边形: 形状 1857">
                <a:extLst>
                  <a:ext uri="{FF2B5EF4-FFF2-40B4-BE49-F238E27FC236}">
                    <a16:creationId xmlns:a16="http://schemas.microsoft.com/office/drawing/2014/main" id="{04280484-39B3-588E-7459-89AFC2726C77}"/>
                  </a:ext>
                </a:extLst>
              </p:cNvPr>
              <p:cNvSpPr/>
              <p:nvPr/>
            </p:nvSpPr>
            <p:spPr>
              <a:xfrm>
                <a:off x="5267059" y="4468312"/>
                <a:ext cx="473272" cy="169468"/>
              </a:xfrm>
              <a:custGeom>
                <a:avLst/>
                <a:gdLst>
                  <a:gd name="connsiteX0" fmla="*/ 16283 w 473272"/>
                  <a:gd name="connsiteY0" fmla="*/ 76441 h 169468"/>
                  <a:gd name="connsiteX1" fmla="*/ 12461 w 473272"/>
                  <a:gd name="connsiteY1" fmla="*/ 169469 h 169468"/>
                  <a:gd name="connsiteX2" fmla="*/ 439090 w 473272"/>
                  <a:gd name="connsiteY2" fmla="*/ 80912 h 169468"/>
                  <a:gd name="connsiteX3" fmla="*/ 473272 w 473272"/>
                  <a:gd name="connsiteY3" fmla="*/ 0 h 169468"/>
                </a:gdLst>
                <a:ahLst/>
                <a:cxnLst>
                  <a:cxn ang="0">
                    <a:pos x="connsiteX0" y="connsiteY0"/>
                  </a:cxn>
                  <a:cxn ang="0">
                    <a:pos x="connsiteX1" y="connsiteY1"/>
                  </a:cxn>
                  <a:cxn ang="0">
                    <a:pos x="connsiteX2" y="connsiteY2"/>
                  </a:cxn>
                  <a:cxn ang="0">
                    <a:pos x="connsiteX3" y="connsiteY3"/>
                  </a:cxn>
                </a:cxnLst>
                <a:rect l="l" t="t" r="r" b="b"/>
                <a:pathLst>
                  <a:path w="473272" h="169468">
                    <a:moveTo>
                      <a:pt x="16283" y="76441"/>
                    </a:moveTo>
                    <a:cubicBezTo>
                      <a:pt x="-2250" y="77739"/>
                      <a:pt x="-6866" y="144517"/>
                      <a:pt x="12461" y="169469"/>
                    </a:cubicBezTo>
                    <a:lnTo>
                      <a:pt x="439090" y="80912"/>
                    </a:lnTo>
                    <a:lnTo>
                      <a:pt x="473272" y="0"/>
                    </a:lnTo>
                    <a:close/>
                  </a:path>
                </a:pathLst>
              </a:custGeom>
              <a:solidFill>
                <a:srgbClr val="92E3A9"/>
              </a:solidFill>
              <a:ln w="7201" cap="flat">
                <a:noFill/>
                <a:prstDash val="solid"/>
                <a:miter/>
              </a:ln>
            </p:spPr>
            <p:txBody>
              <a:bodyPr rtlCol="0" anchor="ctr"/>
              <a:lstStyle/>
              <a:p>
                <a:endParaRPr lang="zh-CN" altLang="en-US"/>
              </a:p>
            </p:txBody>
          </p:sp>
          <p:sp>
            <p:nvSpPr>
              <p:cNvPr id="1859" name="任意多边形: 形状 1858">
                <a:extLst>
                  <a:ext uri="{FF2B5EF4-FFF2-40B4-BE49-F238E27FC236}">
                    <a16:creationId xmlns:a16="http://schemas.microsoft.com/office/drawing/2014/main" id="{6A77B629-0BD5-CD54-1EA3-646585E46D01}"/>
                  </a:ext>
                </a:extLst>
              </p:cNvPr>
              <p:cNvSpPr/>
              <p:nvPr/>
            </p:nvSpPr>
            <p:spPr>
              <a:xfrm>
                <a:off x="5267059" y="4468312"/>
                <a:ext cx="473272" cy="169468"/>
              </a:xfrm>
              <a:custGeom>
                <a:avLst/>
                <a:gdLst>
                  <a:gd name="connsiteX0" fmla="*/ 16283 w 473272"/>
                  <a:gd name="connsiteY0" fmla="*/ 76441 h 169468"/>
                  <a:gd name="connsiteX1" fmla="*/ 12461 w 473272"/>
                  <a:gd name="connsiteY1" fmla="*/ 169469 h 169468"/>
                  <a:gd name="connsiteX2" fmla="*/ 439090 w 473272"/>
                  <a:gd name="connsiteY2" fmla="*/ 80912 h 169468"/>
                  <a:gd name="connsiteX3" fmla="*/ 473272 w 473272"/>
                  <a:gd name="connsiteY3" fmla="*/ 0 h 169468"/>
                </a:gdLst>
                <a:ahLst/>
                <a:cxnLst>
                  <a:cxn ang="0">
                    <a:pos x="connsiteX0" y="connsiteY0"/>
                  </a:cxn>
                  <a:cxn ang="0">
                    <a:pos x="connsiteX1" y="connsiteY1"/>
                  </a:cxn>
                  <a:cxn ang="0">
                    <a:pos x="connsiteX2" y="connsiteY2"/>
                  </a:cxn>
                  <a:cxn ang="0">
                    <a:pos x="connsiteX3" y="connsiteY3"/>
                  </a:cxn>
                </a:cxnLst>
                <a:rect l="l" t="t" r="r" b="b"/>
                <a:pathLst>
                  <a:path w="473272" h="169468">
                    <a:moveTo>
                      <a:pt x="16283" y="76441"/>
                    </a:moveTo>
                    <a:cubicBezTo>
                      <a:pt x="-2250" y="77739"/>
                      <a:pt x="-6866" y="144517"/>
                      <a:pt x="12461" y="169469"/>
                    </a:cubicBezTo>
                    <a:lnTo>
                      <a:pt x="439090" y="80912"/>
                    </a:lnTo>
                    <a:lnTo>
                      <a:pt x="473272" y="0"/>
                    </a:lnTo>
                    <a:close/>
                  </a:path>
                </a:pathLst>
              </a:custGeom>
              <a:solidFill>
                <a:schemeClr val="accent2">
                  <a:lumMod val="75000"/>
                </a:schemeClr>
              </a:solidFill>
              <a:ln w="7201" cap="flat">
                <a:noFill/>
                <a:prstDash val="solid"/>
                <a:miter/>
              </a:ln>
            </p:spPr>
            <p:txBody>
              <a:bodyPr rtlCol="0" anchor="ctr"/>
              <a:lstStyle/>
              <a:p>
                <a:endParaRPr lang="zh-CN" altLang="en-US"/>
              </a:p>
            </p:txBody>
          </p:sp>
          <p:sp>
            <p:nvSpPr>
              <p:cNvPr id="1860" name="任意多边形: 形状 1859">
                <a:extLst>
                  <a:ext uri="{FF2B5EF4-FFF2-40B4-BE49-F238E27FC236}">
                    <a16:creationId xmlns:a16="http://schemas.microsoft.com/office/drawing/2014/main" id="{58178692-8D1F-8A09-0EED-892A0870D93F}"/>
                  </a:ext>
                </a:extLst>
              </p:cNvPr>
              <p:cNvSpPr/>
              <p:nvPr/>
            </p:nvSpPr>
            <p:spPr>
              <a:xfrm>
                <a:off x="5267059" y="4468312"/>
                <a:ext cx="473272" cy="169468"/>
              </a:xfrm>
              <a:custGeom>
                <a:avLst/>
                <a:gdLst>
                  <a:gd name="connsiteX0" fmla="*/ 16283 w 473272"/>
                  <a:gd name="connsiteY0" fmla="*/ 76441 h 169468"/>
                  <a:gd name="connsiteX1" fmla="*/ 12461 w 473272"/>
                  <a:gd name="connsiteY1" fmla="*/ 169469 h 169468"/>
                  <a:gd name="connsiteX2" fmla="*/ 439090 w 473272"/>
                  <a:gd name="connsiteY2" fmla="*/ 80912 h 169468"/>
                  <a:gd name="connsiteX3" fmla="*/ 473272 w 473272"/>
                  <a:gd name="connsiteY3" fmla="*/ 0 h 169468"/>
                </a:gdLst>
                <a:ahLst/>
                <a:cxnLst>
                  <a:cxn ang="0">
                    <a:pos x="connsiteX0" y="connsiteY0"/>
                  </a:cxn>
                  <a:cxn ang="0">
                    <a:pos x="connsiteX1" y="connsiteY1"/>
                  </a:cxn>
                  <a:cxn ang="0">
                    <a:pos x="connsiteX2" y="connsiteY2"/>
                  </a:cxn>
                  <a:cxn ang="0">
                    <a:pos x="connsiteX3" y="connsiteY3"/>
                  </a:cxn>
                </a:cxnLst>
                <a:rect l="l" t="t" r="r" b="b"/>
                <a:pathLst>
                  <a:path w="473272" h="169468">
                    <a:moveTo>
                      <a:pt x="16283" y="76441"/>
                    </a:moveTo>
                    <a:cubicBezTo>
                      <a:pt x="-2250" y="77739"/>
                      <a:pt x="-6866" y="144517"/>
                      <a:pt x="12461" y="169469"/>
                    </a:cubicBezTo>
                    <a:lnTo>
                      <a:pt x="439090" y="80912"/>
                    </a:lnTo>
                    <a:lnTo>
                      <a:pt x="473272" y="0"/>
                    </a:lnTo>
                    <a:close/>
                  </a:path>
                </a:pathLst>
              </a:custGeom>
              <a:noFill/>
              <a:ln w="7201" cap="rnd">
                <a:solidFill>
                  <a:srgbClr val="263238"/>
                </a:solidFill>
                <a:prstDash val="solid"/>
                <a:round/>
              </a:ln>
            </p:spPr>
            <p:txBody>
              <a:bodyPr rtlCol="0" anchor="ctr"/>
              <a:lstStyle/>
              <a:p>
                <a:endParaRPr lang="zh-CN" altLang="en-US"/>
              </a:p>
            </p:txBody>
          </p:sp>
          <p:sp>
            <p:nvSpPr>
              <p:cNvPr id="1861" name="任意多边形: 形状 1860">
                <a:extLst>
                  <a:ext uri="{FF2B5EF4-FFF2-40B4-BE49-F238E27FC236}">
                    <a16:creationId xmlns:a16="http://schemas.microsoft.com/office/drawing/2014/main" id="{8EF869AA-BD90-86AE-AD76-39435A9F592E}"/>
                  </a:ext>
                </a:extLst>
              </p:cNvPr>
              <p:cNvSpPr/>
              <p:nvPr/>
            </p:nvSpPr>
            <p:spPr>
              <a:xfrm>
                <a:off x="5287972" y="4478625"/>
                <a:ext cx="718100" cy="226223"/>
              </a:xfrm>
              <a:custGeom>
                <a:avLst/>
                <a:gdLst>
                  <a:gd name="connsiteX0" fmla="*/ 718101 w 718100"/>
                  <a:gd name="connsiteY0" fmla="*/ 65191 h 226223"/>
                  <a:gd name="connsiteX1" fmla="*/ 715865 w 718100"/>
                  <a:gd name="connsiteY1" fmla="*/ 121945 h 226223"/>
                  <a:gd name="connsiteX2" fmla="*/ 255126 w 718100"/>
                  <a:gd name="connsiteY2" fmla="*/ 226223 h 226223"/>
                  <a:gd name="connsiteX3" fmla="*/ 12245 w 718100"/>
                  <a:gd name="connsiteY3" fmla="*/ 154685 h 226223"/>
                  <a:gd name="connsiteX4" fmla="*/ 9000 w 718100"/>
                  <a:gd name="connsiteY4" fmla="*/ 75360 h 226223"/>
                  <a:gd name="connsiteX5" fmla="*/ 452792 w 718100"/>
                  <a:gd name="connsiteY5" fmla="*/ 0 h 226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8100" h="226223">
                    <a:moveTo>
                      <a:pt x="718101" y="65191"/>
                    </a:moveTo>
                    <a:cubicBezTo>
                      <a:pt x="718101" y="65191"/>
                      <a:pt x="711755" y="100311"/>
                      <a:pt x="715865" y="121945"/>
                    </a:cubicBezTo>
                    <a:lnTo>
                      <a:pt x="255126" y="226223"/>
                    </a:lnTo>
                    <a:lnTo>
                      <a:pt x="12245" y="154685"/>
                    </a:lnTo>
                    <a:cubicBezTo>
                      <a:pt x="12245" y="154685"/>
                      <a:pt x="-12995" y="110047"/>
                      <a:pt x="9000" y="75360"/>
                    </a:cubicBezTo>
                    <a:lnTo>
                      <a:pt x="452792" y="0"/>
                    </a:lnTo>
                    <a:close/>
                  </a:path>
                </a:pathLst>
              </a:custGeom>
              <a:solidFill>
                <a:srgbClr val="FFFFFF"/>
              </a:solidFill>
              <a:ln w="7201" cap="rnd">
                <a:solidFill>
                  <a:srgbClr val="263238"/>
                </a:solidFill>
                <a:prstDash val="solid"/>
                <a:round/>
              </a:ln>
            </p:spPr>
            <p:txBody>
              <a:bodyPr rtlCol="0" anchor="ctr"/>
              <a:lstStyle/>
              <a:p>
                <a:endParaRPr lang="zh-CN" altLang="en-US"/>
              </a:p>
            </p:txBody>
          </p:sp>
          <p:sp>
            <p:nvSpPr>
              <p:cNvPr id="1862" name="任意多边形: 形状 1861">
                <a:extLst>
                  <a:ext uri="{FF2B5EF4-FFF2-40B4-BE49-F238E27FC236}">
                    <a16:creationId xmlns:a16="http://schemas.microsoft.com/office/drawing/2014/main" id="{DFC09D1C-A61E-5579-32DB-1B6F5917FCDD}"/>
                  </a:ext>
                </a:extLst>
              </p:cNvPr>
              <p:cNvSpPr/>
              <p:nvPr/>
            </p:nvSpPr>
            <p:spPr>
              <a:xfrm>
                <a:off x="5283342" y="4468312"/>
                <a:ext cx="740759" cy="167016"/>
              </a:xfrm>
              <a:custGeom>
                <a:avLst/>
                <a:gdLst>
                  <a:gd name="connsiteX0" fmla="*/ 0 w 740759"/>
                  <a:gd name="connsiteY0" fmla="*/ 76441 h 167016"/>
                  <a:gd name="connsiteX1" fmla="*/ 456989 w 740759"/>
                  <a:gd name="connsiteY1" fmla="*/ 0 h 167016"/>
                  <a:gd name="connsiteX2" fmla="*/ 740759 w 740759"/>
                  <a:gd name="connsiteY2" fmla="*/ 71898 h 167016"/>
                  <a:gd name="connsiteX3" fmla="*/ 263506 w 740759"/>
                  <a:gd name="connsiteY3" fmla="*/ 167017 h 167016"/>
                  <a:gd name="connsiteX4" fmla="*/ 0 w 740759"/>
                  <a:gd name="connsiteY4" fmla="*/ 76441 h 167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0759" h="167016">
                    <a:moveTo>
                      <a:pt x="0" y="76441"/>
                    </a:moveTo>
                    <a:lnTo>
                      <a:pt x="456989" y="0"/>
                    </a:lnTo>
                    <a:lnTo>
                      <a:pt x="740759" y="71898"/>
                    </a:lnTo>
                    <a:lnTo>
                      <a:pt x="263506" y="167017"/>
                    </a:lnTo>
                    <a:lnTo>
                      <a:pt x="0" y="76441"/>
                    </a:lnTo>
                    <a:close/>
                  </a:path>
                </a:pathLst>
              </a:custGeom>
              <a:solidFill>
                <a:schemeClr val="accent2"/>
              </a:solidFill>
              <a:ln w="7201" cap="rnd">
                <a:solidFill>
                  <a:srgbClr val="263238"/>
                </a:solidFill>
                <a:prstDash val="solid"/>
                <a:round/>
              </a:ln>
            </p:spPr>
            <p:txBody>
              <a:bodyPr rtlCol="0" anchor="ctr"/>
              <a:lstStyle/>
              <a:p>
                <a:endParaRPr lang="zh-CN" altLang="en-US"/>
              </a:p>
            </p:txBody>
          </p:sp>
          <p:sp>
            <p:nvSpPr>
              <p:cNvPr id="1863" name="任意多边形: 形状 1862">
                <a:extLst>
                  <a:ext uri="{FF2B5EF4-FFF2-40B4-BE49-F238E27FC236}">
                    <a16:creationId xmlns:a16="http://schemas.microsoft.com/office/drawing/2014/main" id="{1238C2A3-6F09-CBDD-F34A-5A71B007D662}"/>
                  </a:ext>
                </a:extLst>
              </p:cNvPr>
              <p:cNvSpPr/>
              <p:nvPr/>
            </p:nvSpPr>
            <p:spPr>
              <a:xfrm>
                <a:off x="5299568" y="4579801"/>
                <a:ext cx="637202" cy="79614"/>
              </a:xfrm>
              <a:custGeom>
                <a:avLst/>
                <a:gdLst>
                  <a:gd name="connsiteX0" fmla="*/ 0 w 637202"/>
                  <a:gd name="connsiteY0" fmla="*/ 7644 h 79614"/>
                  <a:gd name="connsiteX1" fmla="*/ 241655 w 637202"/>
                  <a:gd name="connsiteY1" fmla="*/ 79614 h 79614"/>
                  <a:gd name="connsiteX2" fmla="*/ 637203 w 637202"/>
                  <a:gd name="connsiteY2" fmla="*/ 0 h 79614"/>
                </a:gdLst>
                <a:ahLst/>
                <a:cxnLst>
                  <a:cxn ang="0">
                    <a:pos x="connsiteX0" y="connsiteY0"/>
                  </a:cxn>
                  <a:cxn ang="0">
                    <a:pos x="connsiteX1" y="connsiteY1"/>
                  </a:cxn>
                  <a:cxn ang="0">
                    <a:pos x="connsiteX2" y="connsiteY2"/>
                  </a:cxn>
                </a:cxnLst>
                <a:rect l="l" t="t" r="r" b="b"/>
                <a:pathLst>
                  <a:path w="637202" h="79614">
                    <a:moveTo>
                      <a:pt x="0" y="7644"/>
                    </a:moveTo>
                    <a:lnTo>
                      <a:pt x="241655" y="79614"/>
                    </a:lnTo>
                    <a:lnTo>
                      <a:pt x="637203" y="0"/>
                    </a:lnTo>
                  </a:path>
                </a:pathLst>
              </a:custGeom>
              <a:noFill/>
              <a:ln w="7201" cap="rnd">
                <a:solidFill>
                  <a:srgbClr val="263238"/>
                </a:solidFill>
                <a:prstDash val="solid"/>
                <a:round/>
              </a:ln>
            </p:spPr>
            <p:txBody>
              <a:bodyPr rtlCol="0" anchor="ctr"/>
              <a:lstStyle/>
              <a:p>
                <a:endParaRPr lang="zh-CN" altLang="en-US"/>
              </a:p>
            </p:txBody>
          </p:sp>
          <p:sp>
            <p:nvSpPr>
              <p:cNvPr id="1864" name="任意多边形: 形状 1863">
                <a:extLst>
                  <a:ext uri="{FF2B5EF4-FFF2-40B4-BE49-F238E27FC236}">
                    <a16:creationId xmlns:a16="http://schemas.microsoft.com/office/drawing/2014/main" id="{0E167B7D-E704-7453-3069-0A3BBD9C3863}"/>
                  </a:ext>
                </a:extLst>
              </p:cNvPr>
              <p:cNvSpPr/>
              <p:nvPr/>
            </p:nvSpPr>
            <p:spPr>
              <a:xfrm>
                <a:off x="5577209" y="4587157"/>
                <a:ext cx="425330" cy="90719"/>
              </a:xfrm>
              <a:custGeom>
                <a:avLst/>
                <a:gdLst>
                  <a:gd name="connsiteX0" fmla="*/ 425331 w 425330"/>
                  <a:gd name="connsiteY0" fmla="*/ 0 h 90719"/>
                  <a:gd name="connsiteX1" fmla="*/ 0 w 425330"/>
                  <a:gd name="connsiteY1" fmla="*/ 90720 h 90719"/>
                </a:gdLst>
                <a:ahLst/>
                <a:cxnLst>
                  <a:cxn ang="0">
                    <a:pos x="connsiteX0" y="connsiteY0"/>
                  </a:cxn>
                  <a:cxn ang="0">
                    <a:pos x="connsiteX1" y="connsiteY1"/>
                  </a:cxn>
                </a:cxnLst>
                <a:rect l="l" t="t" r="r" b="b"/>
                <a:pathLst>
                  <a:path w="425330" h="90719">
                    <a:moveTo>
                      <a:pt x="425331" y="0"/>
                    </a:moveTo>
                    <a:lnTo>
                      <a:pt x="0" y="90720"/>
                    </a:lnTo>
                  </a:path>
                </a:pathLst>
              </a:custGeom>
              <a:ln w="7201" cap="rnd">
                <a:solidFill>
                  <a:srgbClr val="263238"/>
                </a:solidFill>
                <a:prstDash val="solid"/>
                <a:round/>
              </a:ln>
            </p:spPr>
            <p:txBody>
              <a:bodyPr rtlCol="0" anchor="ctr"/>
              <a:lstStyle/>
              <a:p>
                <a:endParaRPr lang="zh-CN" altLang="en-US"/>
              </a:p>
            </p:txBody>
          </p:sp>
          <p:sp>
            <p:nvSpPr>
              <p:cNvPr id="1865" name="任意多边形: 形状 1864">
                <a:extLst>
                  <a:ext uri="{FF2B5EF4-FFF2-40B4-BE49-F238E27FC236}">
                    <a16:creationId xmlns:a16="http://schemas.microsoft.com/office/drawing/2014/main" id="{2F3B89D7-574B-3D06-F2BC-084FA0076F40}"/>
                  </a:ext>
                </a:extLst>
              </p:cNvPr>
              <p:cNvSpPr/>
              <p:nvPr/>
            </p:nvSpPr>
            <p:spPr>
              <a:xfrm>
                <a:off x="5305265" y="4615786"/>
                <a:ext cx="182160" cy="55311"/>
              </a:xfrm>
              <a:custGeom>
                <a:avLst/>
                <a:gdLst>
                  <a:gd name="connsiteX0" fmla="*/ 0 w 182160"/>
                  <a:gd name="connsiteY0" fmla="*/ 0 h 55311"/>
                  <a:gd name="connsiteX1" fmla="*/ 182161 w 182160"/>
                  <a:gd name="connsiteY1" fmla="*/ 55312 h 55311"/>
                </a:gdLst>
                <a:ahLst/>
                <a:cxnLst>
                  <a:cxn ang="0">
                    <a:pos x="connsiteX0" y="connsiteY0"/>
                  </a:cxn>
                  <a:cxn ang="0">
                    <a:pos x="connsiteX1" y="connsiteY1"/>
                  </a:cxn>
                </a:cxnLst>
                <a:rect l="l" t="t" r="r" b="b"/>
                <a:pathLst>
                  <a:path w="182160" h="55311">
                    <a:moveTo>
                      <a:pt x="0" y="0"/>
                    </a:moveTo>
                    <a:cubicBezTo>
                      <a:pt x="3678" y="360"/>
                      <a:pt x="182161" y="55312"/>
                      <a:pt x="182161" y="55312"/>
                    </a:cubicBezTo>
                  </a:path>
                </a:pathLst>
              </a:custGeom>
              <a:noFill/>
              <a:ln w="7201" cap="rnd">
                <a:solidFill>
                  <a:srgbClr val="263238"/>
                </a:solidFill>
                <a:prstDash val="solid"/>
                <a:round/>
              </a:ln>
            </p:spPr>
            <p:txBody>
              <a:bodyPr rtlCol="0" anchor="ctr"/>
              <a:lstStyle/>
              <a:p>
                <a:endParaRPr lang="zh-CN" altLang="en-US"/>
              </a:p>
            </p:txBody>
          </p:sp>
          <p:sp>
            <p:nvSpPr>
              <p:cNvPr id="1866" name="任意多边形: 形状 1865">
                <a:extLst>
                  <a:ext uri="{FF2B5EF4-FFF2-40B4-BE49-F238E27FC236}">
                    <a16:creationId xmlns:a16="http://schemas.microsoft.com/office/drawing/2014/main" id="{C5A08C0B-F726-1D6F-EF90-B4FAF95684E8}"/>
                  </a:ext>
                </a:extLst>
              </p:cNvPr>
              <p:cNvSpPr/>
              <p:nvPr/>
            </p:nvSpPr>
            <p:spPr>
              <a:xfrm>
                <a:off x="5967780" y="4565018"/>
                <a:ext cx="33821" cy="5480"/>
              </a:xfrm>
              <a:custGeom>
                <a:avLst/>
                <a:gdLst>
                  <a:gd name="connsiteX0" fmla="*/ 0 w 33821"/>
                  <a:gd name="connsiteY0" fmla="*/ 5481 h 5480"/>
                  <a:gd name="connsiteX1" fmla="*/ 33822 w 33821"/>
                  <a:gd name="connsiteY1" fmla="*/ 0 h 5480"/>
                </a:gdLst>
                <a:ahLst/>
                <a:cxnLst>
                  <a:cxn ang="0">
                    <a:pos x="connsiteX0" y="connsiteY0"/>
                  </a:cxn>
                  <a:cxn ang="0">
                    <a:pos x="connsiteX1" y="connsiteY1"/>
                  </a:cxn>
                </a:cxnLst>
                <a:rect l="l" t="t" r="r" b="b"/>
                <a:pathLst>
                  <a:path w="33821" h="5480">
                    <a:moveTo>
                      <a:pt x="0" y="5481"/>
                    </a:moveTo>
                    <a:lnTo>
                      <a:pt x="33822" y="0"/>
                    </a:lnTo>
                  </a:path>
                </a:pathLst>
              </a:custGeom>
              <a:ln w="7201" cap="rnd">
                <a:solidFill>
                  <a:srgbClr val="263238"/>
                </a:solidFill>
                <a:prstDash val="solid"/>
                <a:round/>
              </a:ln>
            </p:spPr>
            <p:txBody>
              <a:bodyPr rtlCol="0" anchor="ctr"/>
              <a:lstStyle/>
              <a:p>
                <a:endParaRPr lang="zh-CN" altLang="en-US"/>
              </a:p>
            </p:txBody>
          </p:sp>
          <p:sp>
            <p:nvSpPr>
              <p:cNvPr id="1867" name="任意多边形: 形状 1866">
                <a:extLst>
                  <a:ext uri="{FF2B5EF4-FFF2-40B4-BE49-F238E27FC236}">
                    <a16:creationId xmlns:a16="http://schemas.microsoft.com/office/drawing/2014/main" id="{74A5BF1A-870B-D801-19F3-6FB444A6B9C9}"/>
                  </a:ext>
                </a:extLst>
              </p:cNvPr>
              <p:cNvSpPr/>
              <p:nvPr/>
            </p:nvSpPr>
            <p:spPr>
              <a:xfrm>
                <a:off x="5515406" y="4680401"/>
                <a:ext cx="17956" cy="4038"/>
              </a:xfrm>
              <a:custGeom>
                <a:avLst/>
                <a:gdLst>
                  <a:gd name="connsiteX0" fmla="*/ 17956 w 17956"/>
                  <a:gd name="connsiteY0" fmla="*/ 4038 h 4038"/>
                  <a:gd name="connsiteX1" fmla="*/ 0 w 17956"/>
                  <a:gd name="connsiteY1" fmla="*/ 0 h 4038"/>
                </a:gdLst>
                <a:ahLst/>
                <a:cxnLst>
                  <a:cxn ang="0">
                    <a:pos x="connsiteX0" y="connsiteY0"/>
                  </a:cxn>
                  <a:cxn ang="0">
                    <a:pos x="connsiteX1" y="connsiteY1"/>
                  </a:cxn>
                </a:cxnLst>
                <a:rect l="l" t="t" r="r" b="b"/>
                <a:pathLst>
                  <a:path w="17956" h="4038">
                    <a:moveTo>
                      <a:pt x="17956" y="4038"/>
                    </a:moveTo>
                    <a:lnTo>
                      <a:pt x="0" y="0"/>
                    </a:lnTo>
                  </a:path>
                </a:pathLst>
              </a:custGeom>
              <a:ln w="7201" cap="rnd">
                <a:solidFill>
                  <a:srgbClr val="263238"/>
                </a:solidFill>
                <a:prstDash val="solid"/>
                <a:round/>
              </a:ln>
            </p:spPr>
            <p:txBody>
              <a:bodyPr rtlCol="0" anchor="ctr"/>
              <a:lstStyle/>
              <a:p>
                <a:endParaRPr lang="zh-CN" altLang="en-US"/>
              </a:p>
            </p:txBody>
          </p:sp>
          <p:sp>
            <p:nvSpPr>
              <p:cNvPr id="1868" name="任意多边形: 形状 1867">
                <a:extLst>
                  <a:ext uri="{FF2B5EF4-FFF2-40B4-BE49-F238E27FC236}">
                    <a16:creationId xmlns:a16="http://schemas.microsoft.com/office/drawing/2014/main" id="{3975867F-E855-E9F0-4C50-F4695A96F838}"/>
                  </a:ext>
                </a:extLst>
              </p:cNvPr>
              <p:cNvSpPr/>
              <p:nvPr/>
            </p:nvSpPr>
            <p:spPr>
              <a:xfrm>
                <a:off x="5287187" y="4553984"/>
                <a:ext cx="25356" cy="79325"/>
              </a:xfrm>
              <a:custGeom>
                <a:avLst/>
                <a:gdLst>
                  <a:gd name="connsiteX0" fmla="*/ 9785 w 25356"/>
                  <a:gd name="connsiteY0" fmla="*/ 0 h 79325"/>
                  <a:gd name="connsiteX1" fmla="*/ 13030 w 25356"/>
                  <a:gd name="connsiteY1" fmla="*/ 79326 h 79325"/>
                  <a:gd name="connsiteX2" fmla="*/ 9785 w 25356"/>
                  <a:gd name="connsiteY2" fmla="*/ 0 h 79325"/>
                </a:gdLst>
                <a:ahLst/>
                <a:cxnLst>
                  <a:cxn ang="0">
                    <a:pos x="connsiteX0" y="connsiteY0"/>
                  </a:cxn>
                  <a:cxn ang="0">
                    <a:pos x="connsiteX1" y="connsiteY1"/>
                  </a:cxn>
                  <a:cxn ang="0">
                    <a:pos x="connsiteX2" y="connsiteY2"/>
                  </a:cxn>
                </a:cxnLst>
                <a:rect l="l" t="t" r="r" b="b"/>
                <a:pathLst>
                  <a:path w="25356" h="79325">
                    <a:moveTo>
                      <a:pt x="9785" y="0"/>
                    </a:moveTo>
                    <a:cubicBezTo>
                      <a:pt x="29262" y="22438"/>
                      <a:pt x="30609" y="55372"/>
                      <a:pt x="13030" y="79326"/>
                    </a:cubicBezTo>
                    <a:cubicBezTo>
                      <a:pt x="-3089" y="55666"/>
                      <a:pt x="-4348" y="24898"/>
                      <a:pt x="9785" y="0"/>
                    </a:cubicBezTo>
                    <a:close/>
                  </a:path>
                </a:pathLst>
              </a:custGeom>
              <a:solidFill>
                <a:srgbClr val="263238"/>
              </a:solidFill>
              <a:ln w="7201" cap="flat">
                <a:noFill/>
                <a:prstDash val="solid"/>
                <a:miter/>
              </a:ln>
            </p:spPr>
            <p:txBody>
              <a:bodyPr rtlCol="0" anchor="ctr"/>
              <a:lstStyle/>
              <a:p>
                <a:endParaRPr lang="zh-CN" altLang="en-US"/>
              </a:p>
            </p:txBody>
          </p:sp>
          <p:sp>
            <p:nvSpPr>
              <p:cNvPr id="1869" name="任意多边形: 形状 1868">
                <a:extLst>
                  <a:ext uri="{FF2B5EF4-FFF2-40B4-BE49-F238E27FC236}">
                    <a16:creationId xmlns:a16="http://schemas.microsoft.com/office/drawing/2014/main" id="{99F3A6F2-8E08-0457-FAE2-FFC36E836700}"/>
                  </a:ext>
                </a:extLst>
              </p:cNvPr>
              <p:cNvSpPr/>
              <p:nvPr/>
            </p:nvSpPr>
            <p:spPr>
              <a:xfrm>
                <a:off x="5287187" y="4553984"/>
                <a:ext cx="25356" cy="79325"/>
              </a:xfrm>
              <a:custGeom>
                <a:avLst/>
                <a:gdLst>
                  <a:gd name="connsiteX0" fmla="*/ 9785 w 25356"/>
                  <a:gd name="connsiteY0" fmla="*/ 0 h 79325"/>
                  <a:gd name="connsiteX1" fmla="*/ 13030 w 25356"/>
                  <a:gd name="connsiteY1" fmla="*/ 79326 h 79325"/>
                  <a:gd name="connsiteX2" fmla="*/ 9785 w 25356"/>
                  <a:gd name="connsiteY2" fmla="*/ 0 h 79325"/>
                </a:gdLst>
                <a:ahLst/>
                <a:cxnLst>
                  <a:cxn ang="0">
                    <a:pos x="connsiteX0" y="connsiteY0"/>
                  </a:cxn>
                  <a:cxn ang="0">
                    <a:pos x="connsiteX1" y="connsiteY1"/>
                  </a:cxn>
                  <a:cxn ang="0">
                    <a:pos x="connsiteX2" y="connsiteY2"/>
                  </a:cxn>
                </a:cxnLst>
                <a:rect l="l" t="t" r="r" b="b"/>
                <a:pathLst>
                  <a:path w="25356" h="79325">
                    <a:moveTo>
                      <a:pt x="9785" y="0"/>
                    </a:moveTo>
                    <a:cubicBezTo>
                      <a:pt x="29262" y="22438"/>
                      <a:pt x="30609" y="55372"/>
                      <a:pt x="13030" y="79326"/>
                    </a:cubicBezTo>
                    <a:cubicBezTo>
                      <a:pt x="-3089" y="55666"/>
                      <a:pt x="-4348" y="24898"/>
                      <a:pt x="9785" y="0"/>
                    </a:cubicBezTo>
                    <a:close/>
                  </a:path>
                </a:pathLst>
              </a:custGeom>
              <a:solidFill>
                <a:srgbClr val="FFFFFF">
                  <a:alpha val="21000"/>
                </a:srgbClr>
              </a:solidFill>
              <a:ln w="7201" cap="flat">
                <a:noFill/>
                <a:prstDash val="solid"/>
                <a:miter/>
              </a:ln>
            </p:spPr>
            <p:txBody>
              <a:bodyPr rtlCol="0" anchor="ctr"/>
              <a:lstStyle/>
              <a:p>
                <a:endParaRPr lang="zh-CN" altLang="en-US"/>
              </a:p>
            </p:txBody>
          </p:sp>
          <p:sp>
            <p:nvSpPr>
              <p:cNvPr id="1870" name="任意多边形: 形状 1869">
                <a:extLst>
                  <a:ext uri="{FF2B5EF4-FFF2-40B4-BE49-F238E27FC236}">
                    <a16:creationId xmlns:a16="http://schemas.microsoft.com/office/drawing/2014/main" id="{13FAD6DB-A6FA-7891-7A78-B5613FF33FE2}"/>
                  </a:ext>
                </a:extLst>
              </p:cNvPr>
              <p:cNvSpPr/>
              <p:nvPr/>
            </p:nvSpPr>
            <p:spPr>
              <a:xfrm>
                <a:off x="5287187" y="4553984"/>
                <a:ext cx="25356" cy="79325"/>
              </a:xfrm>
              <a:custGeom>
                <a:avLst/>
                <a:gdLst>
                  <a:gd name="connsiteX0" fmla="*/ 9785 w 25356"/>
                  <a:gd name="connsiteY0" fmla="*/ 0 h 79325"/>
                  <a:gd name="connsiteX1" fmla="*/ 13030 w 25356"/>
                  <a:gd name="connsiteY1" fmla="*/ 79326 h 79325"/>
                  <a:gd name="connsiteX2" fmla="*/ 9785 w 25356"/>
                  <a:gd name="connsiteY2" fmla="*/ 0 h 79325"/>
                </a:gdLst>
                <a:ahLst/>
                <a:cxnLst>
                  <a:cxn ang="0">
                    <a:pos x="connsiteX0" y="connsiteY0"/>
                  </a:cxn>
                  <a:cxn ang="0">
                    <a:pos x="connsiteX1" y="connsiteY1"/>
                  </a:cxn>
                  <a:cxn ang="0">
                    <a:pos x="connsiteX2" y="connsiteY2"/>
                  </a:cxn>
                </a:cxnLst>
                <a:rect l="l" t="t" r="r" b="b"/>
                <a:pathLst>
                  <a:path w="25356" h="79325">
                    <a:moveTo>
                      <a:pt x="9785" y="0"/>
                    </a:moveTo>
                    <a:cubicBezTo>
                      <a:pt x="29262" y="22438"/>
                      <a:pt x="30609" y="55372"/>
                      <a:pt x="13030" y="79326"/>
                    </a:cubicBezTo>
                    <a:cubicBezTo>
                      <a:pt x="-3089" y="55666"/>
                      <a:pt x="-4348" y="24898"/>
                      <a:pt x="9785" y="0"/>
                    </a:cubicBezTo>
                    <a:close/>
                  </a:path>
                </a:pathLst>
              </a:custGeom>
              <a:noFill/>
              <a:ln w="7201" cap="rnd">
                <a:solidFill>
                  <a:srgbClr val="263238"/>
                </a:solidFill>
                <a:prstDash val="solid"/>
                <a:round/>
              </a:ln>
            </p:spPr>
            <p:txBody>
              <a:bodyPr rtlCol="0" anchor="ctr"/>
              <a:lstStyle/>
              <a:p>
                <a:endParaRPr lang="zh-CN" altLang="en-US"/>
              </a:p>
            </p:txBody>
          </p:sp>
          <p:sp>
            <p:nvSpPr>
              <p:cNvPr id="1871" name="任意多边形: 形状 1870">
                <a:extLst>
                  <a:ext uri="{FF2B5EF4-FFF2-40B4-BE49-F238E27FC236}">
                    <a16:creationId xmlns:a16="http://schemas.microsoft.com/office/drawing/2014/main" id="{71E3A351-EF27-9C1D-F213-BF5EFB4284FA}"/>
                  </a:ext>
                </a:extLst>
              </p:cNvPr>
              <p:cNvSpPr/>
              <p:nvPr/>
            </p:nvSpPr>
            <p:spPr>
              <a:xfrm>
                <a:off x="6132922" y="4659415"/>
                <a:ext cx="612251" cy="177617"/>
              </a:xfrm>
              <a:custGeom>
                <a:avLst/>
                <a:gdLst>
                  <a:gd name="connsiteX0" fmla="*/ 151080 w 612251"/>
                  <a:gd name="connsiteY0" fmla="*/ 0 h 177617"/>
                  <a:gd name="connsiteX1" fmla="*/ 612251 w 612251"/>
                  <a:gd name="connsiteY1" fmla="*/ 18894 h 177617"/>
                  <a:gd name="connsiteX2" fmla="*/ 567324 w 612251"/>
                  <a:gd name="connsiteY2" fmla="*/ 177618 h 177617"/>
                  <a:gd name="connsiteX3" fmla="*/ 0 w 612251"/>
                  <a:gd name="connsiteY3" fmla="*/ 155983 h 177617"/>
                  <a:gd name="connsiteX4" fmla="*/ 151080 w 612251"/>
                  <a:gd name="connsiteY4" fmla="*/ 0 h 17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2251" h="177617">
                    <a:moveTo>
                      <a:pt x="151080" y="0"/>
                    </a:moveTo>
                    <a:lnTo>
                      <a:pt x="612251" y="18894"/>
                    </a:lnTo>
                    <a:lnTo>
                      <a:pt x="567324" y="177618"/>
                    </a:lnTo>
                    <a:lnTo>
                      <a:pt x="0" y="155983"/>
                    </a:lnTo>
                    <a:lnTo>
                      <a:pt x="151080" y="0"/>
                    </a:lnTo>
                    <a:close/>
                  </a:path>
                </a:pathLst>
              </a:custGeom>
              <a:solidFill>
                <a:srgbClr val="FFFFFF"/>
              </a:solidFill>
              <a:ln w="7201" cap="flat">
                <a:noFill/>
                <a:prstDash val="solid"/>
                <a:miter/>
              </a:ln>
            </p:spPr>
            <p:txBody>
              <a:bodyPr rtlCol="0" anchor="ctr"/>
              <a:lstStyle/>
              <a:p>
                <a:endParaRPr lang="zh-CN" altLang="en-US"/>
              </a:p>
            </p:txBody>
          </p:sp>
          <p:sp>
            <p:nvSpPr>
              <p:cNvPr id="1872" name="任意多边形: 形状 1871">
                <a:extLst>
                  <a:ext uri="{FF2B5EF4-FFF2-40B4-BE49-F238E27FC236}">
                    <a16:creationId xmlns:a16="http://schemas.microsoft.com/office/drawing/2014/main" id="{6E0419CC-6411-FE58-2EB5-4D74DF7C4CCF}"/>
                  </a:ext>
                </a:extLst>
              </p:cNvPr>
              <p:cNvSpPr/>
              <p:nvPr/>
            </p:nvSpPr>
            <p:spPr>
              <a:xfrm>
                <a:off x="6132922" y="4659415"/>
                <a:ext cx="612251" cy="177617"/>
              </a:xfrm>
              <a:custGeom>
                <a:avLst/>
                <a:gdLst>
                  <a:gd name="connsiteX0" fmla="*/ 151080 w 612251"/>
                  <a:gd name="connsiteY0" fmla="*/ 0 h 177617"/>
                  <a:gd name="connsiteX1" fmla="*/ 612251 w 612251"/>
                  <a:gd name="connsiteY1" fmla="*/ 18894 h 177617"/>
                  <a:gd name="connsiteX2" fmla="*/ 567324 w 612251"/>
                  <a:gd name="connsiteY2" fmla="*/ 177618 h 177617"/>
                  <a:gd name="connsiteX3" fmla="*/ 0 w 612251"/>
                  <a:gd name="connsiteY3" fmla="*/ 155983 h 177617"/>
                  <a:gd name="connsiteX4" fmla="*/ 151080 w 612251"/>
                  <a:gd name="connsiteY4" fmla="*/ 0 h 17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2251" h="177617">
                    <a:moveTo>
                      <a:pt x="151080" y="0"/>
                    </a:moveTo>
                    <a:lnTo>
                      <a:pt x="612251" y="18894"/>
                    </a:lnTo>
                    <a:lnTo>
                      <a:pt x="567324" y="177618"/>
                    </a:lnTo>
                    <a:lnTo>
                      <a:pt x="0" y="155983"/>
                    </a:lnTo>
                    <a:lnTo>
                      <a:pt x="151080" y="0"/>
                    </a:lnTo>
                    <a:close/>
                  </a:path>
                </a:pathLst>
              </a:custGeom>
              <a:solidFill>
                <a:schemeClr val="accent2">
                  <a:lumMod val="40000"/>
                  <a:lumOff val="60000"/>
                </a:schemeClr>
              </a:solidFill>
              <a:ln w="7201" cap="flat">
                <a:noFill/>
                <a:prstDash val="solid"/>
                <a:miter/>
              </a:ln>
            </p:spPr>
            <p:txBody>
              <a:bodyPr rtlCol="0" anchor="ctr"/>
              <a:lstStyle/>
              <a:p>
                <a:endParaRPr lang="zh-CN" altLang="en-US"/>
              </a:p>
            </p:txBody>
          </p:sp>
          <p:sp>
            <p:nvSpPr>
              <p:cNvPr id="1873" name="任意多边形: 形状 1872">
                <a:extLst>
                  <a:ext uri="{FF2B5EF4-FFF2-40B4-BE49-F238E27FC236}">
                    <a16:creationId xmlns:a16="http://schemas.microsoft.com/office/drawing/2014/main" id="{048931CB-C051-F172-FCEC-D316230A954E}"/>
                  </a:ext>
                </a:extLst>
              </p:cNvPr>
              <p:cNvSpPr/>
              <p:nvPr/>
            </p:nvSpPr>
            <p:spPr>
              <a:xfrm>
                <a:off x="6132922" y="4659415"/>
                <a:ext cx="612251" cy="177617"/>
              </a:xfrm>
              <a:custGeom>
                <a:avLst/>
                <a:gdLst>
                  <a:gd name="connsiteX0" fmla="*/ 151080 w 612251"/>
                  <a:gd name="connsiteY0" fmla="*/ 0 h 177617"/>
                  <a:gd name="connsiteX1" fmla="*/ 612251 w 612251"/>
                  <a:gd name="connsiteY1" fmla="*/ 18894 h 177617"/>
                  <a:gd name="connsiteX2" fmla="*/ 567324 w 612251"/>
                  <a:gd name="connsiteY2" fmla="*/ 177618 h 177617"/>
                  <a:gd name="connsiteX3" fmla="*/ 0 w 612251"/>
                  <a:gd name="connsiteY3" fmla="*/ 155983 h 177617"/>
                  <a:gd name="connsiteX4" fmla="*/ 151080 w 612251"/>
                  <a:gd name="connsiteY4" fmla="*/ 0 h 17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2251" h="177617">
                    <a:moveTo>
                      <a:pt x="151080" y="0"/>
                    </a:moveTo>
                    <a:lnTo>
                      <a:pt x="612251" y="18894"/>
                    </a:lnTo>
                    <a:lnTo>
                      <a:pt x="567324" y="177618"/>
                    </a:lnTo>
                    <a:lnTo>
                      <a:pt x="0" y="155983"/>
                    </a:lnTo>
                    <a:lnTo>
                      <a:pt x="151080" y="0"/>
                    </a:lnTo>
                    <a:close/>
                  </a:path>
                </a:pathLst>
              </a:custGeom>
              <a:noFill/>
              <a:ln w="7201" cap="rnd">
                <a:solidFill>
                  <a:srgbClr val="263238"/>
                </a:solidFill>
                <a:prstDash val="solid"/>
                <a:round/>
              </a:ln>
            </p:spPr>
            <p:txBody>
              <a:bodyPr rtlCol="0" anchor="ctr"/>
              <a:lstStyle/>
              <a:p>
                <a:endParaRPr lang="zh-CN" altLang="en-US"/>
              </a:p>
            </p:txBody>
          </p:sp>
        </p:grpSp>
      </p:grpSp>
    </p:spTree>
    <p:extLst>
      <p:ext uri="{BB962C8B-B14F-4D97-AF65-F5344CB8AC3E}">
        <p14:creationId xmlns:p14="http://schemas.microsoft.com/office/powerpoint/2010/main" val="31810598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F04E42D8-EDD1-5293-E79B-10D840DFFF46}"/>
              </a:ext>
            </a:extLst>
          </p:cNvPr>
          <p:cNvGrpSpPr/>
          <p:nvPr userDrawn="1"/>
        </p:nvGrpSpPr>
        <p:grpSpPr>
          <a:xfrm>
            <a:off x="626478" y="1973657"/>
            <a:ext cx="4372028" cy="3613486"/>
            <a:chOff x="626478" y="1973657"/>
            <a:chExt cx="4372028" cy="3613486"/>
          </a:xfrm>
        </p:grpSpPr>
        <p:grpSp>
          <p:nvGrpSpPr>
            <p:cNvPr id="5" name="组合 4">
              <a:extLst>
                <a:ext uri="{FF2B5EF4-FFF2-40B4-BE49-F238E27FC236}">
                  <a16:creationId xmlns:a16="http://schemas.microsoft.com/office/drawing/2014/main" id="{34E40C0D-6515-87FA-724F-5A584C7BCEA0}"/>
                </a:ext>
              </a:extLst>
            </p:cNvPr>
            <p:cNvGrpSpPr/>
            <p:nvPr/>
          </p:nvGrpSpPr>
          <p:grpSpPr>
            <a:xfrm>
              <a:off x="1764297" y="2193124"/>
              <a:ext cx="2918617" cy="3149542"/>
              <a:chOff x="4820013" y="1755288"/>
              <a:chExt cx="2918617" cy="3149542"/>
            </a:xfrm>
            <a:solidFill>
              <a:schemeClr val="accent2">
                <a:lumMod val="20000"/>
                <a:lumOff val="80000"/>
              </a:schemeClr>
            </a:solidFill>
          </p:grpSpPr>
          <p:sp>
            <p:nvSpPr>
              <p:cNvPr id="178" name="任意多边形: 形状 177">
                <a:extLst>
                  <a:ext uri="{FF2B5EF4-FFF2-40B4-BE49-F238E27FC236}">
                    <a16:creationId xmlns:a16="http://schemas.microsoft.com/office/drawing/2014/main" id="{0894ECD3-F64D-2033-F317-C933A2AFEBDF}"/>
                  </a:ext>
                </a:extLst>
              </p:cNvPr>
              <p:cNvSpPr/>
              <p:nvPr/>
            </p:nvSpPr>
            <p:spPr>
              <a:xfrm>
                <a:off x="4820013" y="1755288"/>
                <a:ext cx="2918617" cy="3149542"/>
              </a:xfrm>
              <a:custGeom>
                <a:avLst/>
                <a:gdLst>
                  <a:gd name="connsiteX0" fmla="*/ 2819512 w 2918617"/>
                  <a:gd name="connsiteY0" fmla="*/ 751310 h 3149542"/>
                  <a:gd name="connsiteX1" fmla="*/ 2136856 w 2918617"/>
                  <a:gd name="connsiteY1" fmla="*/ 36935 h 3149542"/>
                  <a:gd name="connsiteX2" fmla="*/ 1384952 w 2918617"/>
                  <a:gd name="connsiteY2" fmla="*/ 172857 h 3149542"/>
                  <a:gd name="connsiteX3" fmla="*/ 1329326 w 2918617"/>
                  <a:gd name="connsiteY3" fmla="*/ 221434 h 3149542"/>
                  <a:gd name="connsiteX4" fmla="*/ 1161686 w 2918617"/>
                  <a:gd name="connsiteY4" fmla="*/ 743404 h 3149542"/>
                  <a:gd name="connsiteX5" fmla="*/ 1142636 w 2918617"/>
                  <a:gd name="connsiteY5" fmla="*/ 1116594 h 3149542"/>
                  <a:gd name="connsiteX6" fmla="*/ 942611 w 2918617"/>
                  <a:gd name="connsiteY6" fmla="*/ 1236228 h 3149542"/>
                  <a:gd name="connsiteX7" fmla="*/ 704486 w 2918617"/>
                  <a:gd name="connsiteY7" fmla="*/ 1264136 h 3149542"/>
                  <a:gd name="connsiteX8" fmla="*/ 3065 w 2918617"/>
                  <a:gd name="connsiteY8" fmla="*/ 2005467 h 3149542"/>
                  <a:gd name="connsiteX9" fmla="*/ 284529 w 2918617"/>
                  <a:gd name="connsiteY9" fmla="*/ 2743559 h 3149542"/>
                  <a:gd name="connsiteX10" fmla="*/ 996237 w 2918617"/>
                  <a:gd name="connsiteY10" fmla="*/ 3115034 h 3149542"/>
                  <a:gd name="connsiteX11" fmla="*/ 2607772 w 2918617"/>
                  <a:gd name="connsiteY11" fmla="*/ 2541058 h 3149542"/>
                  <a:gd name="connsiteX12" fmla="*/ 2907047 w 2918617"/>
                  <a:gd name="connsiteY12" fmla="*/ 1684570 h 3149542"/>
                  <a:gd name="connsiteX13" fmla="*/ 2819512 w 2918617"/>
                  <a:gd name="connsiteY13" fmla="*/ 751310 h 3149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18617" h="3149542">
                    <a:moveTo>
                      <a:pt x="2819512" y="751310"/>
                    </a:moveTo>
                    <a:cubicBezTo>
                      <a:pt x="2695687" y="459178"/>
                      <a:pt x="2486137" y="165237"/>
                      <a:pt x="2136856" y="36935"/>
                    </a:cubicBezTo>
                    <a:cubicBezTo>
                      <a:pt x="1879014" y="-41837"/>
                      <a:pt x="1596979" y="6265"/>
                      <a:pt x="1384952" y="172857"/>
                    </a:cubicBezTo>
                    <a:cubicBezTo>
                      <a:pt x="1365559" y="188046"/>
                      <a:pt x="1346986" y="204262"/>
                      <a:pt x="1329326" y="221434"/>
                    </a:cubicBezTo>
                    <a:cubicBezTo>
                      <a:pt x="1194262" y="353546"/>
                      <a:pt x="1142636" y="555190"/>
                      <a:pt x="1161686" y="743404"/>
                    </a:cubicBezTo>
                    <a:cubicBezTo>
                      <a:pt x="1174259" y="870182"/>
                      <a:pt x="1212835" y="1010104"/>
                      <a:pt x="1142636" y="1116594"/>
                    </a:cubicBezTo>
                    <a:cubicBezTo>
                      <a:pt x="1098726" y="1183269"/>
                      <a:pt x="1020430" y="1219654"/>
                      <a:pt x="942611" y="1236228"/>
                    </a:cubicBezTo>
                    <a:cubicBezTo>
                      <a:pt x="864792" y="1252801"/>
                      <a:pt x="783734" y="1252611"/>
                      <a:pt x="704486" y="1264136"/>
                    </a:cubicBezTo>
                    <a:cubicBezTo>
                      <a:pt x="341203" y="1316333"/>
                      <a:pt x="35164" y="1639802"/>
                      <a:pt x="3065" y="2005467"/>
                    </a:cubicBezTo>
                    <a:cubicBezTo>
                      <a:pt x="-20652" y="2275977"/>
                      <a:pt x="95172" y="2548392"/>
                      <a:pt x="284529" y="2743559"/>
                    </a:cubicBezTo>
                    <a:cubicBezTo>
                      <a:pt x="473886" y="2938726"/>
                      <a:pt x="730394" y="3059218"/>
                      <a:pt x="996237" y="3115034"/>
                    </a:cubicBezTo>
                    <a:cubicBezTo>
                      <a:pt x="1585739" y="3238859"/>
                      <a:pt x="2249441" y="3025309"/>
                      <a:pt x="2607772" y="2541058"/>
                    </a:cubicBezTo>
                    <a:cubicBezTo>
                      <a:pt x="2790271" y="2294551"/>
                      <a:pt x="2889902" y="1990798"/>
                      <a:pt x="2907047" y="1684570"/>
                    </a:cubicBezTo>
                    <a:cubicBezTo>
                      <a:pt x="2924192" y="1378341"/>
                      <a:pt x="2939337" y="1033631"/>
                      <a:pt x="2819512" y="751310"/>
                    </a:cubicBezTo>
                    <a:close/>
                  </a:path>
                </a:pathLst>
              </a:custGeom>
              <a:grpFill/>
              <a:ln w="9525" cap="flat">
                <a:noFill/>
                <a:prstDash val="solid"/>
                <a:miter/>
              </a:ln>
            </p:spPr>
            <p:txBody>
              <a:bodyPr rtlCol="0" anchor="ctr"/>
              <a:lstStyle/>
              <a:p>
                <a:endParaRPr lang="zh-CN" altLang="en-US"/>
              </a:p>
            </p:txBody>
          </p:sp>
          <p:sp>
            <p:nvSpPr>
              <p:cNvPr id="179" name="任意多边形: 形状 178">
                <a:extLst>
                  <a:ext uri="{FF2B5EF4-FFF2-40B4-BE49-F238E27FC236}">
                    <a16:creationId xmlns:a16="http://schemas.microsoft.com/office/drawing/2014/main" id="{92CBD9D2-5ADB-4C34-A981-BEDC3DF9EC18}"/>
                  </a:ext>
                </a:extLst>
              </p:cNvPr>
              <p:cNvSpPr/>
              <p:nvPr/>
            </p:nvSpPr>
            <p:spPr>
              <a:xfrm>
                <a:off x="4969097" y="1893951"/>
                <a:ext cx="613600" cy="613600"/>
              </a:xfrm>
              <a:custGeom>
                <a:avLst/>
                <a:gdLst>
                  <a:gd name="connsiteX0" fmla="*/ 613601 w 613600"/>
                  <a:gd name="connsiteY0" fmla="*/ 306800 h 613600"/>
                  <a:gd name="connsiteX1" fmla="*/ 306800 w 613600"/>
                  <a:gd name="connsiteY1" fmla="*/ 613601 h 613600"/>
                  <a:gd name="connsiteX2" fmla="*/ 0 w 613600"/>
                  <a:gd name="connsiteY2" fmla="*/ 306800 h 613600"/>
                  <a:gd name="connsiteX3" fmla="*/ 306800 w 613600"/>
                  <a:gd name="connsiteY3" fmla="*/ 0 h 613600"/>
                  <a:gd name="connsiteX4" fmla="*/ 613601 w 613600"/>
                  <a:gd name="connsiteY4" fmla="*/ 306800 h 61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600" h="613600">
                    <a:moveTo>
                      <a:pt x="613601" y="306800"/>
                    </a:moveTo>
                    <a:cubicBezTo>
                      <a:pt x="613601" y="476241"/>
                      <a:pt x="476241" y="613601"/>
                      <a:pt x="306800" y="613601"/>
                    </a:cubicBezTo>
                    <a:cubicBezTo>
                      <a:pt x="137359" y="613601"/>
                      <a:pt x="0" y="476241"/>
                      <a:pt x="0" y="306800"/>
                    </a:cubicBezTo>
                    <a:cubicBezTo>
                      <a:pt x="0" y="137359"/>
                      <a:pt x="137359" y="0"/>
                      <a:pt x="306800" y="0"/>
                    </a:cubicBezTo>
                    <a:cubicBezTo>
                      <a:pt x="476241" y="0"/>
                      <a:pt x="613601" y="137359"/>
                      <a:pt x="613601" y="306800"/>
                    </a:cubicBezTo>
                    <a:close/>
                  </a:path>
                </a:pathLst>
              </a:custGeom>
              <a:grpFill/>
              <a:ln w="9525" cap="flat">
                <a:noFill/>
                <a:prstDash val="solid"/>
                <a:miter/>
              </a:ln>
            </p:spPr>
            <p:txBody>
              <a:bodyPr rtlCol="0" anchor="ctr"/>
              <a:lstStyle/>
              <a:p>
                <a:endParaRPr lang="zh-CN" altLang="en-US"/>
              </a:p>
            </p:txBody>
          </p:sp>
        </p:grpSp>
        <p:sp>
          <p:nvSpPr>
            <p:cNvPr id="6" name="任意多边形: 形状 5">
              <a:extLst>
                <a:ext uri="{FF2B5EF4-FFF2-40B4-BE49-F238E27FC236}">
                  <a16:creationId xmlns:a16="http://schemas.microsoft.com/office/drawing/2014/main" id="{428AB44B-F754-4C35-B5F8-D5DBDCD7584D}"/>
                </a:ext>
              </a:extLst>
            </p:cNvPr>
            <p:cNvSpPr/>
            <p:nvPr/>
          </p:nvSpPr>
          <p:spPr>
            <a:xfrm>
              <a:off x="626478" y="5380808"/>
              <a:ext cx="4372028" cy="5162"/>
            </a:xfrm>
            <a:custGeom>
              <a:avLst/>
              <a:gdLst>
                <a:gd name="connsiteX0" fmla="*/ 4372029 w 4372028"/>
                <a:gd name="connsiteY0" fmla="*/ 2581 h 5162"/>
                <a:gd name="connsiteX1" fmla="*/ 2186114 w 4372028"/>
                <a:gd name="connsiteY1" fmla="*/ 5163 h 5162"/>
                <a:gd name="connsiteX2" fmla="*/ 0 w 4372028"/>
                <a:gd name="connsiteY2" fmla="*/ 2581 h 5162"/>
                <a:gd name="connsiteX3" fmla="*/ 2186114 w 4372028"/>
                <a:gd name="connsiteY3" fmla="*/ 0 h 5162"/>
                <a:gd name="connsiteX4" fmla="*/ 4372029 w 4372028"/>
                <a:gd name="connsiteY4" fmla="*/ 2581 h 5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2028" h="5162">
                  <a:moveTo>
                    <a:pt x="4372029" y="2581"/>
                  </a:moveTo>
                  <a:cubicBezTo>
                    <a:pt x="4372029" y="4071"/>
                    <a:pt x="3393197" y="5163"/>
                    <a:pt x="2186114" y="5163"/>
                  </a:cubicBezTo>
                  <a:cubicBezTo>
                    <a:pt x="979030" y="5163"/>
                    <a:pt x="0" y="4071"/>
                    <a:pt x="0" y="2581"/>
                  </a:cubicBezTo>
                  <a:cubicBezTo>
                    <a:pt x="0" y="1092"/>
                    <a:pt x="978534" y="0"/>
                    <a:pt x="2186114" y="0"/>
                  </a:cubicBezTo>
                  <a:cubicBezTo>
                    <a:pt x="3393694" y="0"/>
                    <a:pt x="4372029" y="1191"/>
                    <a:pt x="4372029" y="2581"/>
                  </a:cubicBezTo>
                  <a:close/>
                </a:path>
              </a:pathLst>
            </a:custGeom>
            <a:solidFill>
              <a:srgbClr val="263238"/>
            </a:solidFill>
            <a:ln w="9925" cap="flat">
              <a:noFill/>
              <a:prstDash val="solid"/>
              <a:miter/>
            </a:ln>
          </p:spPr>
          <p:txBody>
            <a:bodyPr rtlCol="0" anchor="ctr"/>
            <a:lstStyle/>
            <a:p>
              <a:endParaRPr lang="zh-CN" altLang="en-US"/>
            </a:p>
          </p:txBody>
        </p:sp>
        <p:grpSp>
          <p:nvGrpSpPr>
            <p:cNvPr id="10" name="组合 9">
              <a:extLst>
                <a:ext uri="{FF2B5EF4-FFF2-40B4-BE49-F238E27FC236}">
                  <a16:creationId xmlns:a16="http://schemas.microsoft.com/office/drawing/2014/main" id="{6480CFAD-C46E-3FE8-873F-35350A4EC4B4}"/>
                </a:ext>
              </a:extLst>
            </p:cNvPr>
            <p:cNvGrpSpPr/>
            <p:nvPr/>
          </p:nvGrpSpPr>
          <p:grpSpPr>
            <a:xfrm>
              <a:off x="884512" y="3281071"/>
              <a:ext cx="773247" cy="2102417"/>
              <a:chOff x="884512" y="3281071"/>
              <a:chExt cx="773247" cy="2102417"/>
            </a:xfrm>
          </p:grpSpPr>
          <p:sp>
            <p:nvSpPr>
              <p:cNvPr id="146" name="任意多边形: 形状 145">
                <a:extLst>
                  <a:ext uri="{FF2B5EF4-FFF2-40B4-BE49-F238E27FC236}">
                    <a16:creationId xmlns:a16="http://schemas.microsoft.com/office/drawing/2014/main" id="{4D89D363-72F3-165C-7D06-7A71276F742E}"/>
                  </a:ext>
                </a:extLst>
              </p:cNvPr>
              <p:cNvSpPr/>
              <p:nvPr/>
            </p:nvSpPr>
            <p:spPr>
              <a:xfrm>
                <a:off x="1016666" y="3281071"/>
                <a:ext cx="223392" cy="1832665"/>
              </a:xfrm>
              <a:custGeom>
                <a:avLst/>
                <a:gdLst>
                  <a:gd name="connsiteX0" fmla="*/ 183171 w 223392"/>
                  <a:gd name="connsiteY0" fmla="*/ 1832666 h 1832665"/>
                  <a:gd name="connsiteX1" fmla="*/ 185057 w 223392"/>
                  <a:gd name="connsiteY1" fmla="*/ 1828099 h 1832665"/>
                  <a:gd name="connsiteX2" fmla="*/ 191213 w 223392"/>
                  <a:gd name="connsiteY2" fmla="*/ 1814994 h 1832665"/>
                  <a:gd name="connsiteX3" fmla="*/ 209282 w 223392"/>
                  <a:gd name="connsiteY3" fmla="*/ 1762473 h 1832665"/>
                  <a:gd name="connsiteX4" fmla="*/ 207694 w 223392"/>
                  <a:gd name="connsiteY4" fmla="*/ 1560035 h 1832665"/>
                  <a:gd name="connsiteX5" fmla="*/ 170165 w 223392"/>
                  <a:gd name="connsiteY5" fmla="*/ 1423719 h 1832665"/>
                  <a:gd name="connsiteX6" fmla="*/ 120523 w 223392"/>
                  <a:gd name="connsiteY6" fmla="*/ 1268837 h 1832665"/>
                  <a:gd name="connsiteX7" fmla="*/ 96100 w 223392"/>
                  <a:gd name="connsiteY7" fmla="*/ 1090724 h 1832665"/>
                  <a:gd name="connsiteX8" fmla="*/ 137600 w 223392"/>
                  <a:gd name="connsiteY8" fmla="*/ 902086 h 1832665"/>
                  <a:gd name="connsiteX9" fmla="*/ 185554 w 223392"/>
                  <a:gd name="connsiteY9" fmla="*/ 716526 h 1832665"/>
                  <a:gd name="connsiteX10" fmla="*/ 151500 w 223392"/>
                  <a:gd name="connsiteY10" fmla="*/ 545163 h 1832665"/>
                  <a:gd name="connsiteX11" fmla="*/ 64627 w 223392"/>
                  <a:gd name="connsiteY11" fmla="*/ 408053 h 1832665"/>
                  <a:gd name="connsiteX12" fmla="*/ 12404 w 223392"/>
                  <a:gd name="connsiteY12" fmla="*/ 276305 h 1832665"/>
                  <a:gd name="connsiteX13" fmla="*/ 9128 w 223392"/>
                  <a:gd name="connsiteY13" fmla="*/ 72079 h 1832665"/>
                  <a:gd name="connsiteX14" fmla="*/ 30474 w 223392"/>
                  <a:gd name="connsiteY14" fmla="*/ 0 h 1832665"/>
                  <a:gd name="connsiteX15" fmla="*/ 29183 w 223392"/>
                  <a:gd name="connsiteY15" fmla="*/ 4765 h 1832665"/>
                  <a:gd name="connsiteX16" fmla="*/ 24914 w 223392"/>
                  <a:gd name="connsiteY16" fmla="*/ 18665 h 1832665"/>
                  <a:gd name="connsiteX17" fmla="*/ 11808 w 223392"/>
                  <a:gd name="connsiteY17" fmla="*/ 73469 h 1832665"/>
                  <a:gd name="connsiteX18" fmla="*/ 17170 w 223392"/>
                  <a:gd name="connsiteY18" fmla="*/ 276106 h 1832665"/>
                  <a:gd name="connsiteX19" fmla="*/ 69492 w 223392"/>
                  <a:gd name="connsiteY19" fmla="*/ 406266 h 1832665"/>
                  <a:gd name="connsiteX20" fmla="*/ 156960 w 223392"/>
                  <a:gd name="connsiteY20" fmla="*/ 543178 h 1832665"/>
                  <a:gd name="connsiteX21" fmla="*/ 192106 w 223392"/>
                  <a:gd name="connsiteY21" fmla="*/ 718015 h 1832665"/>
                  <a:gd name="connsiteX22" fmla="*/ 143954 w 223392"/>
                  <a:gd name="connsiteY22" fmla="*/ 904965 h 1832665"/>
                  <a:gd name="connsiteX23" fmla="*/ 102652 w 223392"/>
                  <a:gd name="connsiteY23" fmla="*/ 1091717 h 1832665"/>
                  <a:gd name="connsiteX24" fmla="*/ 126480 w 223392"/>
                  <a:gd name="connsiteY24" fmla="*/ 1267944 h 1832665"/>
                  <a:gd name="connsiteX25" fmla="*/ 175327 w 223392"/>
                  <a:gd name="connsiteY25" fmla="*/ 1422726 h 1832665"/>
                  <a:gd name="connsiteX26" fmla="*/ 212261 w 223392"/>
                  <a:gd name="connsiteY26" fmla="*/ 1559538 h 1832665"/>
                  <a:gd name="connsiteX27" fmla="*/ 212261 w 223392"/>
                  <a:gd name="connsiteY27" fmla="*/ 1763565 h 1832665"/>
                  <a:gd name="connsiteX28" fmla="*/ 192404 w 223392"/>
                  <a:gd name="connsiteY28" fmla="*/ 1815887 h 1832665"/>
                  <a:gd name="connsiteX29" fmla="*/ 185653 w 223392"/>
                  <a:gd name="connsiteY29" fmla="*/ 1828794 h 1832665"/>
                  <a:gd name="connsiteX30" fmla="*/ 183171 w 223392"/>
                  <a:gd name="connsiteY30" fmla="*/ 1832666 h 1832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3392" h="1832665">
                    <a:moveTo>
                      <a:pt x="183171" y="1832666"/>
                    </a:moveTo>
                    <a:cubicBezTo>
                      <a:pt x="183687" y="1831097"/>
                      <a:pt x="184318" y="1829568"/>
                      <a:pt x="185057" y="1828099"/>
                    </a:cubicBezTo>
                    <a:cubicBezTo>
                      <a:pt x="186547" y="1824823"/>
                      <a:pt x="188631" y="1820454"/>
                      <a:pt x="191213" y="1814994"/>
                    </a:cubicBezTo>
                    <a:cubicBezTo>
                      <a:pt x="198707" y="1798026"/>
                      <a:pt x="204752" y="1780463"/>
                      <a:pt x="209282" y="1762473"/>
                    </a:cubicBezTo>
                    <a:cubicBezTo>
                      <a:pt x="221196" y="1715909"/>
                      <a:pt x="225366" y="1644624"/>
                      <a:pt x="207694" y="1560035"/>
                    </a:cubicBezTo>
                    <a:cubicBezTo>
                      <a:pt x="198214" y="1513819"/>
                      <a:pt x="185677" y="1468277"/>
                      <a:pt x="170165" y="1423719"/>
                    </a:cubicBezTo>
                    <a:cubicBezTo>
                      <a:pt x="154280" y="1375368"/>
                      <a:pt x="135813" y="1324436"/>
                      <a:pt x="120523" y="1268837"/>
                    </a:cubicBezTo>
                    <a:cubicBezTo>
                      <a:pt x="103487" y="1211025"/>
                      <a:pt x="95254" y="1150989"/>
                      <a:pt x="96100" y="1090724"/>
                    </a:cubicBezTo>
                    <a:cubicBezTo>
                      <a:pt x="98383" y="1027778"/>
                      <a:pt x="117048" y="964833"/>
                      <a:pt x="137600" y="902086"/>
                    </a:cubicBezTo>
                    <a:cubicBezTo>
                      <a:pt x="158152" y="839339"/>
                      <a:pt x="179200" y="778181"/>
                      <a:pt x="185554" y="716526"/>
                    </a:cubicBezTo>
                    <a:cubicBezTo>
                      <a:pt x="192556" y="657244"/>
                      <a:pt x="180636" y="597267"/>
                      <a:pt x="151500" y="545163"/>
                    </a:cubicBezTo>
                    <a:cubicBezTo>
                      <a:pt x="124395" y="495522"/>
                      <a:pt x="90242" y="452334"/>
                      <a:pt x="64627" y="408053"/>
                    </a:cubicBezTo>
                    <a:cubicBezTo>
                      <a:pt x="40781" y="366970"/>
                      <a:pt x="23180" y="322571"/>
                      <a:pt x="12404" y="276305"/>
                    </a:cubicBezTo>
                    <a:cubicBezTo>
                      <a:pt x="-2946" y="209209"/>
                      <a:pt x="-4062" y="139632"/>
                      <a:pt x="9128" y="72079"/>
                    </a:cubicBezTo>
                    <a:cubicBezTo>
                      <a:pt x="13873" y="47418"/>
                      <a:pt x="21023" y="23272"/>
                      <a:pt x="30474" y="0"/>
                    </a:cubicBezTo>
                    <a:cubicBezTo>
                      <a:pt x="30143" y="1618"/>
                      <a:pt x="29711" y="3207"/>
                      <a:pt x="29183" y="4765"/>
                    </a:cubicBezTo>
                    <a:lnTo>
                      <a:pt x="24914" y="18665"/>
                    </a:lnTo>
                    <a:cubicBezTo>
                      <a:pt x="19578" y="36685"/>
                      <a:pt x="15203" y="54983"/>
                      <a:pt x="11808" y="73469"/>
                    </a:cubicBezTo>
                    <a:cubicBezTo>
                      <a:pt x="-341" y="140664"/>
                      <a:pt x="1484" y="209646"/>
                      <a:pt x="17170" y="276106"/>
                    </a:cubicBezTo>
                    <a:cubicBezTo>
                      <a:pt x="28061" y="321846"/>
                      <a:pt x="45695" y="365709"/>
                      <a:pt x="69492" y="406266"/>
                    </a:cubicBezTo>
                    <a:cubicBezTo>
                      <a:pt x="95008" y="450050"/>
                      <a:pt x="129062" y="492643"/>
                      <a:pt x="156960" y="543178"/>
                    </a:cubicBezTo>
                    <a:cubicBezTo>
                      <a:pt x="186813" y="596294"/>
                      <a:pt x="199114" y="657492"/>
                      <a:pt x="192106" y="718015"/>
                    </a:cubicBezTo>
                    <a:cubicBezTo>
                      <a:pt x="185653" y="780762"/>
                      <a:pt x="164307" y="842417"/>
                      <a:pt x="143954" y="904965"/>
                    </a:cubicBezTo>
                    <a:cubicBezTo>
                      <a:pt x="123601" y="967513"/>
                      <a:pt x="105035" y="1029764"/>
                      <a:pt x="102652" y="1091717"/>
                    </a:cubicBezTo>
                    <a:cubicBezTo>
                      <a:pt x="101757" y="1151316"/>
                      <a:pt x="109789" y="1210717"/>
                      <a:pt x="126480" y="1267944"/>
                    </a:cubicBezTo>
                    <a:cubicBezTo>
                      <a:pt x="141373" y="1323046"/>
                      <a:pt x="159542" y="1374276"/>
                      <a:pt x="175327" y="1422726"/>
                    </a:cubicBezTo>
                    <a:cubicBezTo>
                      <a:pt x="190632" y="1467473"/>
                      <a:pt x="202970" y="1513173"/>
                      <a:pt x="212261" y="1559538"/>
                    </a:cubicBezTo>
                    <a:cubicBezTo>
                      <a:pt x="229437" y="1644822"/>
                      <a:pt x="224572" y="1716803"/>
                      <a:pt x="212261" y="1763565"/>
                    </a:cubicBezTo>
                    <a:cubicBezTo>
                      <a:pt x="207262" y="1781575"/>
                      <a:pt x="200615" y="1799089"/>
                      <a:pt x="192404" y="1815887"/>
                    </a:cubicBezTo>
                    <a:lnTo>
                      <a:pt x="185653" y="1828794"/>
                    </a:lnTo>
                    <a:cubicBezTo>
                      <a:pt x="184903" y="1830134"/>
                      <a:pt x="184074" y="1831425"/>
                      <a:pt x="183171" y="1832666"/>
                    </a:cubicBezTo>
                    <a:close/>
                  </a:path>
                </a:pathLst>
              </a:custGeom>
              <a:solidFill>
                <a:srgbClr val="263238"/>
              </a:solidFill>
              <a:ln w="9925" cap="flat">
                <a:noFill/>
                <a:prstDash val="solid"/>
                <a:miter/>
              </a:ln>
            </p:spPr>
            <p:txBody>
              <a:bodyPr rtlCol="0" anchor="ctr"/>
              <a:lstStyle/>
              <a:p>
                <a:endParaRPr lang="zh-CN" altLang="en-US"/>
              </a:p>
            </p:txBody>
          </p:sp>
          <p:sp>
            <p:nvSpPr>
              <p:cNvPr id="147" name="任意多边形: 形状 146">
                <a:extLst>
                  <a:ext uri="{FF2B5EF4-FFF2-40B4-BE49-F238E27FC236}">
                    <a16:creationId xmlns:a16="http://schemas.microsoft.com/office/drawing/2014/main" id="{517FB2D5-75C7-B4AE-F8DD-A082924FDBF5}"/>
                  </a:ext>
                </a:extLst>
              </p:cNvPr>
              <p:cNvSpPr/>
              <p:nvPr/>
            </p:nvSpPr>
            <p:spPr>
              <a:xfrm>
                <a:off x="1101808" y="3468324"/>
                <a:ext cx="68443" cy="264981"/>
              </a:xfrm>
              <a:custGeom>
                <a:avLst/>
                <a:gdLst>
                  <a:gd name="connsiteX0" fmla="*/ 14433 w 68443"/>
                  <a:gd name="connsiteY0" fmla="*/ 264982 h 264981"/>
                  <a:gd name="connsiteX1" fmla="*/ 55636 w 68443"/>
                  <a:gd name="connsiteY1" fmla="*/ 1881 h 264981"/>
                  <a:gd name="connsiteX2" fmla="*/ 63771 w 68443"/>
                  <a:gd name="connsiteY2" fmla="*/ 1504 h 264981"/>
                  <a:gd name="connsiteX3" fmla="*/ 65564 w 68443"/>
                  <a:gd name="connsiteY3" fmla="*/ 4761 h 264981"/>
                  <a:gd name="connsiteX4" fmla="*/ 14433 w 68443"/>
                  <a:gd name="connsiteY4" fmla="*/ 264982 h 264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43" h="264981">
                    <a:moveTo>
                      <a:pt x="14433" y="264982"/>
                    </a:moveTo>
                    <a:cubicBezTo>
                      <a:pt x="14433" y="264982"/>
                      <a:pt x="-37492" y="99080"/>
                      <a:pt x="55636" y="1881"/>
                    </a:cubicBezTo>
                    <a:cubicBezTo>
                      <a:pt x="57777" y="-472"/>
                      <a:pt x="61419" y="-640"/>
                      <a:pt x="63771" y="1504"/>
                    </a:cubicBezTo>
                    <a:cubicBezTo>
                      <a:pt x="64712" y="2358"/>
                      <a:pt x="65342" y="3510"/>
                      <a:pt x="65564" y="4761"/>
                    </a:cubicBezTo>
                    <a:cubicBezTo>
                      <a:pt x="70429" y="32163"/>
                      <a:pt x="76683" y="115660"/>
                      <a:pt x="14433" y="264982"/>
                    </a:cubicBezTo>
                    <a:close/>
                  </a:path>
                </a:pathLst>
              </a:custGeom>
              <a:solidFill>
                <a:schemeClr val="accent2"/>
              </a:solidFill>
              <a:ln w="9925" cap="flat">
                <a:noFill/>
                <a:prstDash val="solid"/>
                <a:miter/>
              </a:ln>
            </p:spPr>
            <p:txBody>
              <a:bodyPr rtlCol="0" anchor="ctr"/>
              <a:lstStyle/>
              <a:p>
                <a:endParaRPr lang="zh-CN" altLang="en-US"/>
              </a:p>
            </p:txBody>
          </p:sp>
          <p:sp>
            <p:nvSpPr>
              <p:cNvPr id="148" name="任意多边形: 形状 147">
                <a:extLst>
                  <a:ext uri="{FF2B5EF4-FFF2-40B4-BE49-F238E27FC236}">
                    <a16:creationId xmlns:a16="http://schemas.microsoft.com/office/drawing/2014/main" id="{D3E12324-CE7B-CAB7-C0F4-6DF877E4B119}"/>
                  </a:ext>
                </a:extLst>
              </p:cNvPr>
              <p:cNvSpPr/>
              <p:nvPr/>
            </p:nvSpPr>
            <p:spPr>
              <a:xfrm>
                <a:off x="1114289" y="3525506"/>
                <a:ext cx="33027" cy="207303"/>
              </a:xfrm>
              <a:custGeom>
                <a:avLst/>
                <a:gdLst>
                  <a:gd name="connsiteX0" fmla="*/ 33028 w 33027"/>
                  <a:gd name="connsiteY0" fmla="*/ 0 h 207303"/>
                  <a:gd name="connsiteX1" fmla="*/ 29553 w 33027"/>
                  <a:gd name="connsiteY1" fmla="*/ 30579 h 207303"/>
                  <a:gd name="connsiteX2" fmla="*/ 17738 w 33027"/>
                  <a:gd name="connsiteY2" fmla="*/ 103850 h 207303"/>
                  <a:gd name="connsiteX3" fmla="*/ 6122 w 33027"/>
                  <a:gd name="connsiteY3" fmla="*/ 177022 h 207303"/>
                  <a:gd name="connsiteX4" fmla="*/ 463 w 33027"/>
                  <a:gd name="connsiteY4" fmla="*/ 207303 h 207303"/>
                  <a:gd name="connsiteX5" fmla="*/ 1456 w 33027"/>
                  <a:gd name="connsiteY5" fmla="*/ 176426 h 207303"/>
                  <a:gd name="connsiteX6" fmla="*/ 11384 w 33027"/>
                  <a:gd name="connsiteY6" fmla="*/ 102758 h 207303"/>
                  <a:gd name="connsiteX7" fmla="*/ 25085 w 33027"/>
                  <a:gd name="connsiteY7" fmla="*/ 29785 h 207303"/>
                  <a:gd name="connsiteX8" fmla="*/ 33028 w 33027"/>
                  <a:gd name="connsiteY8" fmla="*/ 0 h 207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27" h="207303">
                    <a:moveTo>
                      <a:pt x="33028" y="0"/>
                    </a:moveTo>
                    <a:cubicBezTo>
                      <a:pt x="32914" y="10286"/>
                      <a:pt x="31749" y="20532"/>
                      <a:pt x="29553" y="30579"/>
                    </a:cubicBezTo>
                    <a:cubicBezTo>
                      <a:pt x="26078" y="51726"/>
                      <a:pt x="22107" y="76448"/>
                      <a:pt x="17738" y="103850"/>
                    </a:cubicBezTo>
                    <a:cubicBezTo>
                      <a:pt x="13370" y="131252"/>
                      <a:pt x="9398" y="155875"/>
                      <a:pt x="6122" y="177022"/>
                    </a:cubicBezTo>
                    <a:cubicBezTo>
                      <a:pt x="5209" y="187278"/>
                      <a:pt x="3313" y="197414"/>
                      <a:pt x="463" y="207303"/>
                    </a:cubicBezTo>
                    <a:cubicBezTo>
                      <a:pt x="-394" y="197007"/>
                      <a:pt x="-60" y="186642"/>
                      <a:pt x="1456" y="176426"/>
                    </a:cubicBezTo>
                    <a:cubicBezTo>
                      <a:pt x="3144" y="157463"/>
                      <a:pt x="6519" y="131451"/>
                      <a:pt x="11384" y="102758"/>
                    </a:cubicBezTo>
                    <a:cubicBezTo>
                      <a:pt x="16249" y="74065"/>
                      <a:pt x="21312" y="48351"/>
                      <a:pt x="25085" y="29785"/>
                    </a:cubicBezTo>
                    <a:cubicBezTo>
                      <a:pt x="26609" y="19588"/>
                      <a:pt x="29273" y="9601"/>
                      <a:pt x="33028" y="0"/>
                    </a:cubicBezTo>
                    <a:close/>
                  </a:path>
                </a:pathLst>
              </a:custGeom>
              <a:solidFill>
                <a:srgbClr val="263238"/>
              </a:solidFill>
              <a:ln w="9925" cap="flat">
                <a:noFill/>
                <a:prstDash val="solid"/>
                <a:miter/>
              </a:ln>
            </p:spPr>
            <p:txBody>
              <a:bodyPr rtlCol="0" anchor="ctr"/>
              <a:lstStyle/>
              <a:p>
                <a:endParaRPr lang="zh-CN" altLang="en-US"/>
              </a:p>
            </p:txBody>
          </p:sp>
          <p:sp>
            <p:nvSpPr>
              <p:cNvPr id="149" name="任意多边形: 形状 148">
                <a:extLst>
                  <a:ext uri="{FF2B5EF4-FFF2-40B4-BE49-F238E27FC236}">
                    <a16:creationId xmlns:a16="http://schemas.microsoft.com/office/drawing/2014/main" id="{0DB9B219-2613-AE4D-2169-77EF91E5450A}"/>
                  </a:ext>
                </a:extLst>
              </p:cNvPr>
              <p:cNvSpPr/>
              <p:nvPr/>
            </p:nvSpPr>
            <p:spPr>
              <a:xfrm>
                <a:off x="1177201" y="3911112"/>
                <a:ext cx="167050" cy="213665"/>
              </a:xfrm>
              <a:custGeom>
                <a:avLst/>
                <a:gdLst>
                  <a:gd name="connsiteX0" fmla="*/ 0 w 167050"/>
                  <a:gd name="connsiteY0" fmla="*/ 213666 h 213665"/>
                  <a:gd name="connsiteX1" fmla="*/ 159449 w 167050"/>
                  <a:gd name="connsiteY1" fmla="*/ 307 h 213665"/>
                  <a:gd name="connsiteX2" fmla="*/ 166747 w 167050"/>
                  <a:gd name="connsiteY2" fmla="*/ 3921 h 213665"/>
                  <a:gd name="connsiteX3" fmla="*/ 166796 w 167050"/>
                  <a:gd name="connsiteY3" fmla="*/ 7455 h 213665"/>
                  <a:gd name="connsiteX4" fmla="*/ 0 w 167050"/>
                  <a:gd name="connsiteY4" fmla="*/ 213666 h 213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050" h="213665">
                    <a:moveTo>
                      <a:pt x="0" y="213666"/>
                    </a:moveTo>
                    <a:cubicBezTo>
                      <a:pt x="0" y="213666"/>
                      <a:pt x="31771" y="42700"/>
                      <a:pt x="159449" y="307"/>
                    </a:cubicBezTo>
                    <a:cubicBezTo>
                      <a:pt x="162462" y="-716"/>
                      <a:pt x="165729" y="902"/>
                      <a:pt x="166747" y="3921"/>
                    </a:cubicBezTo>
                    <a:cubicBezTo>
                      <a:pt x="167134" y="5062"/>
                      <a:pt x="167151" y="6303"/>
                      <a:pt x="166796" y="7455"/>
                    </a:cubicBezTo>
                    <a:cubicBezTo>
                      <a:pt x="158456" y="33964"/>
                      <a:pt x="124898" y="110709"/>
                      <a:pt x="0" y="213666"/>
                    </a:cubicBezTo>
                    <a:close/>
                  </a:path>
                </a:pathLst>
              </a:custGeom>
              <a:solidFill>
                <a:schemeClr val="accent2"/>
              </a:solidFill>
              <a:ln w="9925" cap="flat">
                <a:noFill/>
                <a:prstDash val="solid"/>
                <a:miter/>
              </a:ln>
            </p:spPr>
            <p:txBody>
              <a:bodyPr rtlCol="0" anchor="ctr"/>
              <a:lstStyle/>
              <a:p>
                <a:endParaRPr lang="zh-CN" altLang="en-US"/>
              </a:p>
            </p:txBody>
          </p:sp>
          <p:sp>
            <p:nvSpPr>
              <p:cNvPr id="150" name="任意多边形: 形状 149">
                <a:extLst>
                  <a:ext uri="{FF2B5EF4-FFF2-40B4-BE49-F238E27FC236}">
                    <a16:creationId xmlns:a16="http://schemas.microsoft.com/office/drawing/2014/main" id="{2DEA0DAA-AC87-179C-CAC2-13B1C6912187}"/>
                  </a:ext>
                </a:extLst>
              </p:cNvPr>
              <p:cNvSpPr/>
              <p:nvPr/>
            </p:nvSpPr>
            <p:spPr>
              <a:xfrm>
                <a:off x="1176208" y="3955600"/>
                <a:ext cx="125692" cy="168681"/>
              </a:xfrm>
              <a:custGeom>
                <a:avLst/>
                <a:gdLst>
                  <a:gd name="connsiteX0" fmla="*/ 125692 w 125692"/>
                  <a:gd name="connsiteY0" fmla="*/ 0 h 168681"/>
                  <a:gd name="connsiteX1" fmla="*/ 108218 w 125692"/>
                  <a:gd name="connsiteY1" fmla="*/ 25416 h 168681"/>
                  <a:gd name="connsiteX2" fmla="*/ 63541 w 125692"/>
                  <a:gd name="connsiteY2" fmla="*/ 84986 h 168681"/>
                  <a:gd name="connsiteX3" fmla="*/ 19062 w 125692"/>
                  <a:gd name="connsiteY3" fmla="*/ 144556 h 168681"/>
                  <a:gd name="connsiteX4" fmla="*/ 0 w 125692"/>
                  <a:gd name="connsiteY4" fmla="*/ 168682 h 168681"/>
                  <a:gd name="connsiteX5" fmla="*/ 15290 w 125692"/>
                  <a:gd name="connsiteY5" fmla="*/ 141875 h 168681"/>
                  <a:gd name="connsiteX6" fmla="*/ 58378 w 125692"/>
                  <a:gd name="connsiteY6" fmla="*/ 81313 h 168681"/>
                  <a:gd name="connsiteX7" fmla="*/ 104644 w 125692"/>
                  <a:gd name="connsiteY7" fmla="*/ 23232 h 168681"/>
                  <a:gd name="connsiteX8" fmla="*/ 125692 w 125692"/>
                  <a:gd name="connsiteY8" fmla="*/ 0 h 168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692" h="168681">
                    <a:moveTo>
                      <a:pt x="125692" y="0"/>
                    </a:moveTo>
                    <a:cubicBezTo>
                      <a:pt x="120706" y="9015"/>
                      <a:pt x="114854" y="17533"/>
                      <a:pt x="108218" y="25416"/>
                    </a:cubicBezTo>
                    <a:cubicBezTo>
                      <a:pt x="95411" y="42493"/>
                      <a:pt x="80221" y="62449"/>
                      <a:pt x="63541" y="84986"/>
                    </a:cubicBezTo>
                    <a:lnTo>
                      <a:pt x="19062" y="144556"/>
                    </a:lnTo>
                    <a:cubicBezTo>
                      <a:pt x="13484" y="153184"/>
                      <a:pt x="7102" y="161256"/>
                      <a:pt x="0" y="168682"/>
                    </a:cubicBezTo>
                    <a:cubicBezTo>
                      <a:pt x="4006" y="159170"/>
                      <a:pt x="9139" y="150166"/>
                      <a:pt x="15290" y="141875"/>
                    </a:cubicBezTo>
                    <a:cubicBezTo>
                      <a:pt x="25218" y="125990"/>
                      <a:pt x="40805" y="104446"/>
                      <a:pt x="58378" y="81313"/>
                    </a:cubicBezTo>
                    <a:cubicBezTo>
                      <a:pt x="75951" y="58180"/>
                      <a:pt x="92333" y="37727"/>
                      <a:pt x="104644" y="23232"/>
                    </a:cubicBezTo>
                    <a:cubicBezTo>
                      <a:pt x="110758" y="14714"/>
                      <a:pt x="117819" y="6920"/>
                      <a:pt x="125692" y="0"/>
                    </a:cubicBezTo>
                    <a:close/>
                  </a:path>
                </a:pathLst>
              </a:custGeom>
              <a:solidFill>
                <a:srgbClr val="263238"/>
              </a:solidFill>
              <a:ln w="9925" cap="flat">
                <a:noFill/>
                <a:prstDash val="solid"/>
                <a:miter/>
              </a:ln>
            </p:spPr>
            <p:txBody>
              <a:bodyPr rtlCol="0" anchor="ctr"/>
              <a:lstStyle/>
              <a:p>
                <a:endParaRPr lang="zh-CN" altLang="en-US"/>
              </a:p>
            </p:txBody>
          </p:sp>
          <p:sp>
            <p:nvSpPr>
              <p:cNvPr id="151" name="任意多边形: 形状 150">
                <a:extLst>
                  <a:ext uri="{FF2B5EF4-FFF2-40B4-BE49-F238E27FC236}">
                    <a16:creationId xmlns:a16="http://schemas.microsoft.com/office/drawing/2014/main" id="{B3778F06-92F8-58E5-ACB9-61DEF6E0D6FF}"/>
                  </a:ext>
                </a:extLst>
              </p:cNvPr>
              <p:cNvSpPr/>
              <p:nvPr/>
            </p:nvSpPr>
            <p:spPr>
              <a:xfrm>
                <a:off x="1141353" y="4302094"/>
                <a:ext cx="101076" cy="251487"/>
              </a:xfrm>
              <a:custGeom>
                <a:avLst/>
                <a:gdLst>
                  <a:gd name="connsiteX0" fmla="*/ 1297 w 101076"/>
                  <a:gd name="connsiteY0" fmla="*/ 251487 h 251487"/>
                  <a:gd name="connsiteX1" fmla="*/ 91943 w 101076"/>
                  <a:gd name="connsiteY1" fmla="*/ 1095 h 251487"/>
                  <a:gd name="connsiteX2" fmla="*/ 99984 w 101076"/>
                  <a:gd name="connsiteY2" fmla="*/ 2386 h 251487"/>
                  <a:gd name="connsiteX3" fmla="*/ 101077 w 101076"/>
                  <a:gd name="connsiteY3" fmla="*/ 5762 h 251487"/>
                  <a:gd name="connsiteX4" fmla="*/ 1297 w 101076"/>
                  <a:gd name="connsiteY4" fmla="*/ 251487 h 2514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76" h="251487">
                    <a:moveTo>
                      <a:pt x="1297" y="251487"/>
                    </a:moveTo>
                    <a:cubicBezTo>
                      <a:pt x="1297" y="251487"/>
                      <a:pt x="-17964" y="78735"/>
                      <a:pt x="91943" y="1095"/>
                    </a:cubicBezTo>
                    <a:cubicBezTo>
                      <a:pt x="94519" y="-771"/>
                      <a:pt x="98119" y="-195"/>
                      <a:pt x="99984" y="2386"/>
                    </a:cubicBezTo>
                    <a:cubicBezTo>
                      <a:pt x="100695" y="3369"/>
                      <a:pt x="101077" y="4551"/>
                      <a:pt x="101077" y="5762"/>
                    </a:cubicBezTo>
                    <a:cubicBezTo>
                      <a:pt x="100779" y="33660"/>
                      <a:pt x="90950" y="116760"/>
                      <a:pt x="1297" y="251487"/>
                    </a:cubicBezTo>
                    <a:close/>
                  </a:path>
                </a:pathLst>
              </a:custGeom>
              <a:solidFill>
                <a:schemeClr val="accent2"/>
              </a:solidFill>
              <a:ln w="9925" cap="flat">
                <a:noFill/>
                <a:prstDash val="solid"/>
                <a:miter/>
              </a:ln>
            </p:spPr>
            <p:txBody>
              <a:bodyPr rtlCol="0" anchor="ctr"/>
              <a:lstStyle/>
              <a:p>
                <a:endParaRPr lang="zh-CN" altLang="en-US"/>
              </a:p>
            </p:txBody>
          </p:sp>
          <p:sp>
            <p:nvSpPr>
              <p:cNvPr id="152" name="任意多边形: 形状 151">
                <a:extLst>
                  <a:ext uri="{FF2B5EF4-FFF2-40B4-BE49-F238E27FC236}">
                    <a16:creationId xmlns:a16="http://schemas.microsoft.com/office/drawing/2014/main" id="{2C20FCF1-3B25-CB45-554C-AE6439A670A9}"/>
                  </a:ext>
                </a:extLst>
              </p:cNvPr>
              <p:cNvSpPr/>
              <p:nvPr/>
            </p:nvSpPr>
            <p:spPr>
              <a:xfrm>
                <a:off x="1141459" y="4355512"/>
                <a:ext cx="71384" cy="197374"/>
              </a:xfrm>
              <a:custGeom>
                <a:avLst/>
                <a:gdLst>
                  <a:gd name="connsiteX0" fmla="*/ 71384 w 71384"/>
                  <a:gd name="connsiteY0" fmla="*/ 0 h 197374"/>
                  <a:gd name="connsiteX1" fmla="*/ 62151 w 71384"/>
                  <a:gd name="connsiteY1" fmla="*/ 29785 h 197374"/>
                  <a:gd name="connsiteX2" fmla="*/ 36536 w 71384"/>
                  <a:gd name="connsiteY2" fmla="*/ 99283 h 197374"/>
                  <a:gd name="connsiteX3" fmla="*/ 11120 w 71384"/>
                  <a:gd name="connsiteY3" fmla="*/ 168781 h 197374"/>
                  <a:gd name="connsiteX4" fmla="*/ 0 w 71384"/>
                  <a:gd name="connsiteY4" fmla="*/ 197375 h 197374"/>
                  <a:gd name="connsiteX5" fmla="*/ 6751 w 71384"/>
                  <a:gd name="connsiteY5" fmla="*/ 167590 h 197374"/>
                  <a:gd name="connsiteX6" fmla="*/ 30381 w 71384"/>
                  <a:gd name="connsiteY6" fmla="*/ 97198 h 197374"/>
                  <a:gd name="connsiteX7" fmla="*/ 57882 w 71384"/>
                  <a:gd name="connsiteY7" fmla="*/ 27700 h 197374"/>
                  <a:gd name="connsiteX8" fmla="*/ 71384 w 71384"/>
                  <a:gd name="connsiteY8" fmla="*/ 0 h 197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384" h="197374">
                    <a:moveTo>
                      <a:pt x="71384" y="0"/>
                    </a:moveTo>
                    <a:cubicBezTo>
                      <a:pt x="69291" y="10206"/>
                      <a:pt x="66198" y="20184"/>
                      <a:pt x="62151" y="29785"/>
                    </a:cubicBezTo>
                    <a:cubicBezTo>
                      <a:pt x="54705" y="49642"/>
                      <a:pt x="46067" y="73370"/>
                      <a:pt x="36536" y="99283"/>
                    </a:cubicBezTo>
                    <a:cubicBezTo>
                      <a:pt x="27005" y="125196"/>
                      <a:pt x="18467" y="148925"/>
                      <a:pt x="11120" y="168781"/>
                    </a:cubicBezTo>
                    <a:cubicBezTo>
                      <a:pt x="8283" y="178630"/>
                      <a:pt x="4561" y="188201"/>
                      <a:pt x="0" y="197375"/>
                    </a:cubicBezTo>
                    <a:cubicBezTo>
                      <a:pt x="1063" y="187218"/>
                      <a:pt x="3330" y="177220"/>
                      <a:pt x="6751" y="167590"/>
                    </a:cubicBezTo>
                    <a:cubicBezTo>
                      <a:pt x="12113" y="149322"/>
                      <a:pt x="20353" y="124402"/>
                      <a:pt x="30381" y="97198"/>
                    </a:cubicBezTo>
                    <a:cubicBezTo>
                      <a:pt x="40408" y="69994"/>
                      <a:pt x="50237" y="45571"/>
                      <a:pt x="57882" y="27700"/>
                    </a:cubicBezTo>
                    <a:cubicBezTo>
                      <a:pt x="61342" y="17990"/>
                      <a:pt x="65871" y="8707"/>
                      <a:pt x="71384" y="0"/>
                    </a:cubicBezTo>
                    <a:close/>
                  </a:path>
                </a:pathLst>
              </a:custGeom>
              <a:solidFill>
                <a:srgbClr val="263238"/>
              </a:solidFill>
              <a:ln w="9925" cap="flat">
                <a:noFill/>
                <a:prstDash val="solid"/>
                <a:miter/>
              </a:ln>
            </p:spPr>
            <p:txBody>
              <a:bodyPr rtlCol="0" anchor="ctr"/>
              <a:lstStyle/>
              <a:p>
                <a:endParaRPr lang="zh-CN" altLang="en-US"/>
              </a:p>
            </p:txBody>
          </p:sp>
          <p:sp>
            <p:nvSpPr>
              <p:cNvPr id="153" name="任意多边形: 形状 152">
                <a:extLst>
                  <a:ext uri="{FF2B5EF4-FFF2-40B4-BE49-F238E27FC236}">
                    <a16:creationId xmlns:a16="http://schemas.microsoft.com/office/drawing/2014/main" id="{946C8929-94C7-D436-6847-FEA6E8B101EA}"/>
                  </a:ext>
                </a:extLst>
              </p:cNvPr>
              <p:cNvSpPr/>
              <p:nvPr/>
            </p:nvSpPr>
            <p:spPr>
              <a:xfrm>
                <a:off x="1238395" y="4736991"/>
                <a:ext cx="108684" cy="247975"/>
              </a:xfrm>
              <a:custGeom>
                <a:avLst/>
                <a:gdLst>
                  <a:gd name="connsiteX0" fmla="*/ 460 w 108684"/>
                  <a:gd name="connsiteY0" fmla="*/ 247976 h 247975"/>
                  <a:gd name="connsiteX1" fmla="*/ 99743 w 108684"/>
                  <a:gd name="connsiteY1" fmla="*/ 959 h 247975"/>
                  <a:gd name="connsiteX2" fmla="*/ 107725 w 108684"/>
                  <a:gd name="connsiteY2" fmla="*/ 2578 h 247975"/>
                  <a:gd name="connsiteX3" fmla="*/ 108679 w 108684"/>
                  <a:gd name="connsiteY3" fmla="*/ 6023 h 247975"/>
                  <a:gd name="connsiteX4" fmla="*/ 460 w 108684"/>
                  <a:gd name="connsiteY4" fmla="*/ 247976 h 247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84" h="247975">
                    <a:moveTo>
                      <a:pt x="460" y="247976"/>
                    </a:moveTo>
                    <a:cubicBezTo>
                      <a:pt x="460" y="247976"/>
                      <a:pt x="-12546" y="74628"/>
                      <a:pt x="99743" y="959"/>
                    </a:cubicBezTo>
                    <a:cubicBezTo>
                      <a:pt x="102393" y="-798"/>
                      <a:pt x="105967" y="-73"/>
                      <a:pt x="107725" y="2578"/>
                    </a:cubicBezTo>
                    <a:cubicBezTo>
                      <a:pt x="108401" y="3591"/>
                      <a:pt x="108735" y="4802"/>
                      <a:pt x="108679" y="6023"/>
                    </a:cubicBezTo>
                    <a:cubicBezTo>
                      <a:pt x="107686" y="33822"/>
                      <a:pt x="94779" y="116724"/>
                      <a:pt x="460" y="247976"/>
                    </a:cubicBezTo>
                    <a:close/>
                  </a:path>
                </a:pathLst>
              </a:custGeom>
              <a:solidFill>
                <a:schemeClr val="accent2"/>
              </a:solidFill>
              <a:ln w="9925" cap="flat">
                <a:noFill/>
                <a:prstDash val="solid"/>
                <a:miter/>
              </a:ln>
            </p:spPr>
            <p:txBody>
              <a:bodyPr rtlCol="0" anchor="ctr"/>
              <a:lstStyle/>
              <a:p>
                <a:endParaRPr lang="zh-CN" altLang="en-US"/>
              </a:p>
            </p:txBody>
          </p:sp>
          <p:sp>
            <p:nvSpPr>
              <p:cNvPr id="154" name="任意多边形: 形状 153">
                <a:extLst>
                  <a:ext uri="{FF2B5EF4-FFF2-40B4-BE49-F238E27FC236}">
                    <a16:creationId xmlns:a16="http://schemas.microsoft.com/office/drawing/2014/main" id="{A575FE68-EB0F-892A-FE98-C34CF91B15CE}"/>
                  </a:ext>
                </a:extLst>
              </p:cNvPr>
              <p:cNvSpPr/>
              <p:nvPr/>
            </p:nvSpPr>
            <p:spPr>
              <a:xfrm>
                <a:off x="1238061" y="4789578"/>
                <a:ext cx="78036" cy="194594"/>
              </a:xfrm>
              <a:custGeom>
                <a:avLst/>
                <a:gdLst>
                  <a:gd name="connsiteX0" fmla="*/ 78036 w 78036"/>
                  <a:gd name="connsiteY0" fmla="*/ 0 h 194594"/>
                  <a:gd name="connsiteX1" fmla="*/ 68108 w 78036"/>
                  <a:gd name="connsiteY1" fmla="*/ 28990 h 194594"/>
                  <a:gd name="connsiteX2" fmla="*/ 40011 w 78036"/>
                  <a:gd name="connsiteY2" fmla="*/ 97694 h 194594"/>
                  <a:gd name="connsiteX3" fmla="*/ 12212 w 78036"/>
                  <a:gd name="connsiteY3" fmla="*/ 166299 h 194594"/>
                  <a:gd name="connsiteX4" fmla="*/ 0 w 78036"/>
                  <a:gd name="connsiteY4" fmla="*/ 194595 h 194594"/>
                  <a:gd name="connsiteX5" fmla="*/ 7943 w 78036"/>
                  <a:gd name="connsiteY5" fmla="*/ 164810 h 194594"/>
                  <a:gd name="connsiteX6" fmla="*/ 34054 w 78036"/>
                  <a:gd name="connsiteY6" fmla="*/ 95312 h 194594"/>
                  <a:gd name="connsiteX7" fmla="*/ 63839 w 78036"/>
                  <a:gd name="connsiteY7" fmla="*/ 27303 h 194594"/>
                  <a:gd name="connsiteX8" fmla="*/ 78036 w 78036"/>
                  <a:gd name="connsiteY8" fmla="*/ 0 h 194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036" h="194594">
                    <a:moveTo>
                      <a:pt x="78036" y="0"/>
                    </a:moveTo>
                    <a:cubicBezTo>
                      <a:pt x="75700" y="9968"/>
                      <a:pt x="72374" y="19678"/>
                      <a:pt x="68108" y="28990"/>
                    </a:cubicBezTo>
                    <a:cubicBezTo>
                      <a:pt x="60066" y="48847"/>
                      <a:pt x="50535" y="71980"/>
                      <a:pt x="40011" y="97694"/>
                    </a:cubicBezTo>
                    <a:cubicBezTo>
                      <a:pt x="29487" y="123409"/>
                      <a:pt x="20154" y="146542"/>
                      <a:pt x="12212" y="166299"/>
                    </a:cubicBezTo>
                    <a:cubicBezTo>
                      <a:pt x="9059" y="176098"/>
                      <a:pt x="4969" y="185580"/>
                      <a:pt x="0" y="194595"/>
                    </a:cubicBezTo>
                    <a:cubicBezTo>
                      <a:pt x="1460" y="184388"/>
                      <a:pt x="4126" y="174391"/>
                      <a:pt x="7943" y="164810"/>
                    </a:cubicBezTo>
                    <a:cubicBezTo>
                      <a:pt x="13800" y="146641"/>
                      <a:pt x="23034" y="122019"/>
                      <a:pt x="34054" y="95312"/>
                    </a:cubicBezTo>
                    <a:cubicBezTo>
                      <a:pt x="45075" y="68605"/>
                      <a:pt x="55797" y="44479"/>
                      <a:pt x="63839" y="27303"/>
                    </a:cubicBezTo>
                    <a:cubicBezTo>
                      <a:pt x="67558" y="17712"/>
                      <a:pt x="72319" y="8558"/>
                      <a:pt x="78036" y="0"/>
                    </a:cubicBezTo>
                    <a:close/>
                  </a:path>
                </a:pathLst>
              </a:custGeom>
              <a:solidFill>
                <a:srgbClr val="263238"/>
              </a:solidFill>
              <a:ln w="9925" cap="flat">
                <a:noFill/>
                <a:prstDash val="solid"/>
                <a:miter/>
              </a:ln>
            </p:spPr>
            <p:txBody>
              <a:bodyPr rtlCol="0" anchor="ctr"/>
              <a:lstStyle/>
              <a:p>
                <a:endParaRPr lang="zh-CN" altLang="en-US"/>
              </a:p>
            </p:txBody>
          </p:sp>
          <p:sp>
            <p:nvSpPr>
              <p:cNvPr id="155" name="任意多边形: 形状 154">
                <a:extLst>
                  <a:ext uri="{FF2B5EF4-FFF2-40B4-BE49-F238E27FC236}">
                    <a16:creationId xmlns:a16="http://schemas.microsoft.com/office/drawing/2014/main" id="{9530016A-73E5-AE57-E1BF-EE3D22CEBA06}"/>
                  </a:ext>
                </a:extLst>
              </p:cNvPr>
              <p:cNvSpPr/>
              <p:nvPr/>
            </p:nvSpPr>
            <p:spPr>
              <a:xfrm>
                <a:off x="884512" y="3366590"/>
                <a:ext cx="157167" cy="220967"/>
              </a:xfrm>
              <a:custGeom>
                <a:avLst/>
                <a:gdLst>
                  <a:gd name="connsiteX0" fmla="*/ 157167 w 157167"/>
                  <a:gd name="connsiteY0" fmla="*/ 220968 h 220967"/>
                  <a:gd name="connsiteX1" fmla="*/ 2 w 157167"/>
                  <a:gd name="connsiteY1" fmla="*/ 5920 h 220967"/>
                  <a:gd name="connsiteX2" fmla="*/ 5596 w 157167"/>
                  <a:gd name="connsiteY2" fmla="*/ 3 h 220967"/>
                  <a:gd name="connsiteX3" fmla="*/ 8938 w 157167"/>
                  <a:gd name="connsiteY3" fmla="*/ 956 h 220967"/>
                  <a:gd name="connsiteX4" fmla="*/ 157167 w 157167"/>
                  <a:gd name="connsiteY4" fmla="*/ 220968 h 220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67" h="220967">
                    <a:moveTo>
                      <a:pt x="157167" y="220968"/>
                    </a:moveTo>
                    <a:cubicBezTo>
                      <a:pt x="157167" y="220968"/>
                      <a:pt x="2981" y="140449"/>
                      <a:pt x="2" y="5920"/>
                    </a:cubicBezTo>
                    <a:cubicBezTo>
                      <a:pt x="-88" y="2743"/>
                      <a:pt x="2417" y="93"/>
                      <a:pt x="5596" y="3"/>
                    </a:cubicBezTo>
                    <a:cubicBezTo>
                      <a:pt x="6781" y="-37"/>
                      <a:pt x="7949" y="301"/>
                      <a:pt x="8938" y="956"/>
                    </a:cubicBezTo>
                    <a:cubicBezTo>
                      <a:pt x="31674" y="16742"/>
                      <a:pt x="95314" y="71348"/>
                      <a:pt x="157167" y="220968"/>
                    </a:cubicBezTo>
                    <a:close/>
                  </a:path>
                </a:pathLst>
              </a:custGeom>
              <a:solidFill>
                <a:schemeClr val="accent2"/>
              </a:solidFill>
              <a:ln w="9925" cap="flat">
                <a:noFill/>
                <a:prstDash val="solid"/>
                <a:miter/>
              </a:ln>
            </p:spPr>
            <p:txBody>
              <a:bodyPr rtlCol="0" anchor="ctr"/>
              <a:lstStyle/>
              <a:p>
                <a:endParaRPr lang="zh-CN" altLang="en-US"/>
              </a:p>
            </p:txBody>
          </p:sp>
          <p:sp>
            <p:nvSpPr>
              <p:cNvPr id="156" name="任意多边形: 形状 155">
                <a:extLst>
                  <a:ext uri="{FF2B5EF4-FFF2-40B4-BE49-F238E27FC236}">
                    <a16:creationId xmlns:a16="http://schemas.microsoft.com/office/drawing/2014/main" id="{0E08703D-2482-CE7D-2256-5E8CE33A8C43}"/>
                  </a:ext>
                </a:extLst>
              </p:cNvPr>
              <p:cNvSpPr/>
              <p:nvPr/>
            </p:nvSpPr>
            <p:spPr>
              <a:xfrm>
                <a:off x="916186" y="3418677"/>
                <a:ext cx="124401" cy="169079"/>
              </a:xfrm>
              <a:custGeom>
                <a:avLst/>
                <a:gdLst>
                  <a:gd name="connsiteX0" fmla="*/ 0 w 124401"/>
                  <a:gd name="connsiteY0" fmla="*/ 0 h 169079"/>
                  <a:gd name="connsiteX1" fmla="*/ 19857 w 124401"/>
                  <a:gd name="connsiteY1" fmla="*/ 24126 h 169079"/>
                  <a:gd name="connsiteX2" fmla="*/ 63243 w 124401"/>
                  <a:gd name="connsiteY2" fmla="*/ 84192 h 169079"/>
                  <a:gd name="connsiteX3" fmla="*/ 106829 w 124401"/>
                  <a:gd name="connsiteY3" fmla="*/ 143762 h 169079"/>
                  <a:gd name="connsiteX4" fmla="*/ 124402 w 124401"/>
                  <a:gd name="connsiteY4" fmla="*/ 169079 h 169079"/>
                  <a:gd name="connsiteX5" fmla="*/ 103254 w 124401"/>
                  <a:gd name="connsiteY5" fmla="*/ 146542 h 169079"/>
                  <a:gd name="connsiteX6" fmla="*/ 57981 w 124401"/>
                  <a:gd name="connsiteY6" fmla="*/ 87667 h 169079"/>
                  <a:gd name="connsiteX7" fmla="*/ 15985 w 124401"/>
                  <a:gd name="connsiteY7" fmla="*/ 26310 h 169079"/>
                  <a:gd name="connsiteX8" fmla="*/ 0 w 124401"/>
                  <a:gd name="connsiteY8" fmla="*/ 0 h 169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401" h="169079">
                    <a:moveTo>
                      <a:pt x="0" y="0"/>
                    </a:moveTo>
                    <a:cubicBezTo>
                      <a:pt x="7415" y="7347"/>
                      <a:pt x="14068" y="15439"/>
                      <a:pt x="19857" y="24126"/>
                    </a:cubicBezTo>
                    <a:lnTo>
                      <a:pt x="63243" y="84192"/>
                    </a:lnTo>
                    <a:lnTo>
                      <a:pt x="106829" y="143762"/>
                    </a:lnTo>
                    <a:cubicBezTo>
                      <a:pt x="113519" y="151595"/>
                      <a:pt x="119407" y="160074"/>
                      <a:pt x="124402" y="169079"/>
                    </a:cubicBezTo>
                    <a:cubicBezTo>
                      <a:pt x="116518" y="162397"/>
                      <a:pt x="109423" y="154832"/>
                      <a:pt x="103254" y="146542"/>
                    </a:cubicBezTo>
                    <a:cubicBezTo>
                      <a:pt x="91043" y="131947"/>
                      <a:pt x="74959" y="111197"/>
                      <a:pt x="57981" y="87667"/>
                    </a:cubicBezTo>
                    <a:cubicBezTo>
                      <a:pt x="41004" y="64137"/>
                      <a:pt x="26310" y="42295"/>
                      <a:pt x="15985" y="26310"/>
                    </a:cubicBezTo>
                    <a:cubicBezTo>
                      <a:pt x="9738" y="18129"/>
                      <a:pt x="4379" y="9313"/>
                      <a:pt x="0" y="0"/>
                    </a:cubicBezTo>
                    <a:close/>
                  </a:path>
                </a:pathLst>
              </a:custGeom>
              <a:solidFill>
                <a:srgbClr val="263238"/>
              </a:solidFill>
              <a:ln w="9925" cap="flat">
                <a:noFill/>
                <a:prstDash val="solid"/>
                <a:miter/>
              </a:ln>
            </p:spPr>
            <p:txBody>
              <a:bodyPr rtlCol="0" anchor="ctr"/>
              <a:lstStyle/>
              <a:p>
                <a:endParaRPr lang="zh-CN" altLang="en-US"/>
              </a:p>
            </p:txBody>
          </p:sp>
          <p:sp>
            <p:nvSpPr>
              <p:cNvPr id="157" name="任意多边形: 形状 156">
                <a:extLst>
                  <a:ext uri="{FF2B5EF4-FFF2-40B4-BE49-F238E27FC236}">
                    <a16:creationId xmlns:a16="http://schemas.microsoft.com/office/drawing/2014/main" id="{2FD07C5F-AB84-1113-B3A1-583053708AE3}"/>
                  </a:ext>
                </a:extLst>
              </p:cNvPr>
              <p:cNvSpPr/>
              <p:nvPr/>
            </p:nvSpPr>
            <p:spPr>
              <a:xfrm>
                <a:off x="1037181" y="3732519"/>
                <a:ext cx="170003" cy="211365"/>
              </a:xfrm>
              <a:custGeom>
                <a:avLst/>
                <a:gdLst>
                  <a:gd name="connsiteX0" fmla="*/ 170003 w 170003"/>
                  <a:gd name="connsiteY0" fmla="*/ 211365 h 211365"/>
                  <a:gd name="connsiteX1" fmla="*/ 31 w 170003"/>
                  <a:gd name="connsiteY1" fmla="*/ 6346 h 211365"/>
                  <a:gd name="connsiteX2" fmla="*/ 5169 w 170003"/>
                  <a:gd name="connsiteY2" fmla="*/ 32 h 211365"/>
                  <a:gd name="connsiteX3" fmla="*/ 8668 w 170003"/>
                  <a:gd name="connsiteY3" fmla="*/ 786 h 211365"/>
                  <a:gd name="connsiteX4" fmla="*/ 170003 w 170003"/>
                  <a:gd name="connsiteY4" fmla="*/ 211365 h 211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003" h="211365">
                    <a:moveTo>
                      <a:pt x="170003" y="211365"/>
                    </a:moveTo>
                    <a:cubicBezTo>
                      <a:pt x="170003" y="211365"/>
                      <a:pt x="11150" y="140378"/>
                      <a:pt x="31" y="6346"/>
                    </a:cubicBezTo>
                    <a:cubicBezTo>
                      <a:pt x="-295" y="3179"/>
                      <a:pt x="2004" y="349"/>
                      <a:pt x="5169" y="32"/>
                    </a:cubicBezTo>
                    <a:cubicBezTo>
                      <a:pt x="6386" y="-97"/>
                      <a:pt x="7612" y="171"/>
                      <a:pt x="8668" y="786"/>
                    </a:cubicBezTo>
                    <a:cubicBezTo>
                      <a:pt x="32496" y="15281"/>
                      <a:pt x="99214" y="65817"/>
                      <a:pt x="170003" y="211365"/>
                    </a:cubicBezTo>
                    <a:close/>
                  </a:path>
                </a:pathLst>
              </a:custGeom>
              <a:solidFill>
                <a:schemeClr val="accent2"/>
              </a:solidFill>
              <a:ln w="9925" cap="flat">
                <a:noFill/>
                <a:prstDash val="solid"/>
                <a:miter/>
              </a:ln>
            </p:spPr>
            <p:txBody>
              <a:bodyPr rtlCol="0" anchor="ctr"/>
              <a:lstStyle/>
              <a:p>
                <a:endParaRPr lang="zh-CN" altLang="en-US"/>
              </a:p>
            </p:txBody>
          </p:sp>
          <p:sp>
            <p:nvSpPr>
              <p:cNvPr id="158" name="任意多边形: 形状 157">
                <a:extLst>
                  <a:ext uri="{FF2B5EF4-FFF2-40B4-BE49-F238E27FC236}">
                    <a16:creationId xmlns:a16="http://schemas.microsoft.com/office/drawing/2014/main" id="{4B66AD87-E8B0-7435-CBC9-3475CADD6F34}"/>
                  </a:ext>
                </a:extLst>
              </p:cNvPr>
              <p:cNvSpPr/>
              <p:nvPr/>
            </p:nvSpPr>
            <p:spPr>
              <a:xfrm>
                <a:off x="1071961" y="3783046"/>
                <a:ext cx="133932" cy="161533"/>
              </a:xfrm>
              <a:custGeom>
                <a:avLst/>
                <a:gdLst>
                  <a:gd name="connsiteX0" fmla="*/ 0 w 133932"/>
                  <a:gd name="connsiteY0" fmla="*/ 0 h 161533"/>
                  <a:gd name="connsiteX1" fmla="*/ 20651 w 133932"/>
                  <a:gd name="connsiteY1" fmla="*/ 22835 h 161533"/>
                  <a:gd name="connsiteX2" fmla="*/ 67711 w 133932"/>
                  <a:gd name="connsiteY2" fmla="*/ 80221 h 161533"/>
                  <a:gd name="connsiteX3" fmla="*/ 114871 w 133932"/>
                  <a:gd name="connsiteY3" fmla="*/ 137408 h 161533"/>
                  <a:gd name="connsiteX4" fmla="*/ 133933 w 133932"/>
                  <a:gd name="connsiteY4" fmla="*/ 161533 h 161533"/>
                  <a:gd name="connsiteX5" fmla="*/ 111396 w 133932"/>
                  <a:gd name="connsiteY5" fmla="*/ 140386 h 161533"/>
                  <a:gd name="connsiteX6" fmla="*/ 62648 w 133932"/>
                  <a:gd name="connsiteY6" fmla="*/ 84291 h 161533"/>
                  <a:gd name="connsiteX7" fmla="*/ 17077 w 133932"/>
                  <a:gd name="connsiteY7" fmla="*/ 25714 h 161533"/>
                  <a:gd name="connsiteX8" fmla="*/ 0 w 133932"/>
                  <a:gd name="connsiteY8" fmla="*/ 0 h 161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932" h="161533">
                    <a:moveTo>
                      <a:pt x="0" y="0"/>
                    </a:moveTo>
                    <a:cubicBezTo>
                      <a:pt x="7674" y="6861"/>
                      <a:pt x="14597" y="14515"/>
                      <a:pt x="20651" y="22835"/>
                    </a:cubicBezTo>
                    <a:cubicBezTo>
                      <a:pt x="34153" y="39415"/>
                      <a:pt x="50436" y="58775"/>
                      <a:pt x="67711" y="80221"/>
                    </a:cubicBezTo>
                    <a:lnTo>
                      <a:pt x="114871" y="137408"/>
                    </a:lnTo>
                    <a:cubicBezTo>
                      <a:pt x="121914" y="144884"/>
                      <a:pt x="128293" y="152956"/>
                      <a:pt x="133933" y="161533"/>
                    </a:cubicBezTo>
                    <a:cubicBezTo>
                      <a:pt x="125549" y="155477"/>
                      <a:pt x="117976" y="148369"/>
                      <a:pt x="111396" y="140386"/>
                    </a:cubicBezTo>
                    <a:cubicBezTo>
                      <a:pt x="98290" y="126586"/>
                      <a:pt x="81015" y="106829"/>
                      <a:pt x="62648" y="84291"/>
                    </a:cubicBezTo>
                    <a:cubicBezTo>
                      <a:pt x="44280" y="61754"/>
                      <a:pt x="28296" y="41004"/>
                      <a:pt x="17077" y="25714"/>
                    </a:cubicBezTo>
                    <a:cubicBezTo>
                      <a:pt x="10464" y="17791"/>
                      <a:pt x="4738" y="9164"/>
                      <a:pt x="0" y="0"/>
                    </a:cubicBezTo>
                    <a:close/>
                  </a:path>
                </a:pathLst>
              </a:custGeom>
              <a:solidFill>
                <a:srgbClr val="263238"/>
              </a:solidFill>
              <a:ln w="9925" cap="flat">
                <a:noFill/>
                <a:prstDash val="solid"/>
                <a:miter/>
              </a:ln>
            </p:spPr>
            <p:txBody>
              <a:bodyPr rtlCol="0" anchor="ctr"/>
              <a:lstStyle/>
              <a:p>
                <a:endParaRPr lang="zh-CN" altLang="en-US"/>
              </a:p>
            </p:txBody>
          </p:sp>
          <p:sp>
            <p:nvSpPr>
              <p:cNvPr id="159" name="任意多边形: 形状 158">
                <a:extLst>
                  <a:ext uri="{FF2B5EF4-FFF2-40B4-BE49-F238E27FC236}">
                    <a16:creationId xmlns:a16="http://schemas.microsoft.com/office/drawing/2014/main" id="{E507D633-0081-849D-826A-C5CF81596F9E}"/>
                  </a:ext>
                </a:extLst>
              </p:cNvPr>
              <p:cNvSpPr/>
              <p:nvPr/>
            </p:nvSpPr>
            <p:spPr>
              <a:xfrm>
                <a:off x="1044240" y="4078153"/>
                <a:ext cx="71811" cy="263359"/>
              </a:xfrm>
              <a:custGeom>
                <a:avLst/>
                <a:gdLst>
                  <a:gd name="connsiteX0" fmla="*/ 71603 w 71811"/>
                  <a:gd name="connsiteY0" fmla="*/ 263360 h 263359"/>
                  <a:gd name="connsiteX1" fmla="*/ 13721 w 71811"/>
                  <a:gd name="connsiteY1" fmla="*/ 3338 h 263359"/>
                  <a:gd name="connsiteX2" fmla="*/ 21369 w 71811"/>
                  <a:gd name="connsiteY2" fmla="*/ 538 h 263359"/>
                  <a:gd name="connsiteX3" fmla="*/ 23650 w 71811"/>
                  <a:gd name="connsiteY3" fmla="*/ 2444 h 263359"/>
                  <a:gd name="connsiteX4" fmla="*/ 71603 w 71811"/>
                  <a:gd name="connsiteY4" fmla="*/ 263360 h 263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1" h="263359">
                    <a:moveTo>
                      <a:pt x="71603" y="263360"/>
                    </a:moveTo>
                    <a:cubicBezTo>
                      <a:pt x="71603" y="263360"/>
                      <a:pt x="-37608" y="127839"/>
                      <a:pt x="13721" y="3338"/>
                    </a:cubicBezTo>
                    <a:cubicBezTo>
                      <a:pt x="15061" y="448"/>
                      <a:pt x="18485" y="-802"/>
                      <a:pt x="21369" y="538"/>
                    </a:cubicBezTo>
                    <a:cubicBezTo>
                      <a:pt x="22283" y="965"/>
                      <a:pt x="23069" y="1620"/>
                      <a:pt x="23650" y="2444"/>
                    </a:cubicBezTo>
                    <a:cubicBezTo>
                      <a:pt x="38542" y="26073"/>
                      <a:pt x="74880" y="101528"/>
                      <a:pt x="71603" y="263360"/>
                    </a:cubicBezTo>
                    <a:close/>
                  </a:path>
                </a:pathLst>
              </a:custGeom>
              <a:solidFill>
                <a:schemeClr val="accent2"/>
              </a:solidFill>
              <a:ln w="9925" cap="flat">
                <a:noFill/>
                <a:prstDash val="solid"/>
                <a:miter/>
              </a:ln>
            </p:spPr>
            <p:txBody>
              <a:bodyPr rtlCol="0" anchor="ctr"/>
              <a:lstStyle/>
              <a:p>
                <a:endParaRPr lang="zh-CN" altLang="en-US"/>
              </a:p>
            </p:txBody>
          </p:sp>
          <p:sp>
            <p:nvSpPr>
              <p:cNvPr id="160" name="任意多边形: 形状 159">
                <a:extLst>
                  <a:ext uri="{FF2B5EF4-FFF2-40B4-BE49-F238E27FC236}">
                    <a16:creationId xmlns:a16="http://schemas.microsoft.com/office/drawing/2014/main" id="{1B4A897C-01EC-DC59-FDC1-A058393AFBB0}"/>
                  </a:ext>
                </a:extLst>
              </p:cNvPr>
              <p:cNvSpPr/>
              <p:nvPr/>
            </p:nvSpPr>
            <p:spPr>
              <a:xfrm>
                <a:off x="1068784" y="4136692"/>
                <a:ext cx="45570" cy="204821"/>
              </a:xfrm>
              <a:custGeom>
                <a:avLst/>
                <a:gdLst>
                  <a:gd name="connsiteX0" fmla="*/ 0 w 45570"/>
                  <a:gd name="connsiteY0" fmla="*/ 0 h 204821"/>
                  <a:gd name="connsiteX1" fmla="*/ 7943 w 45570"/>
                  <a:gd name="connsiteY1" fmla="*/ 29785 h 204821"/>
                  <a:gd name="connsiteX2" fmla="*/ 23629 w 45570"/>
                  <a:gd name="connsiteY2" fmla="*/ 102162 h 204821"/>
                  <a:gd name="connsiteX3" fmla="*/ 39614 w 45570"/>
                  <a:gd name="connsiteY3" fmla="*/ 174539 h 204821"/>
                  <a:gd name="connsiteX4" fmla="*/ 45571 w 45570"/>
                  <a:gd name="connsiteY4" fmla="*/ 204821 h 204821"/>
                  <a:gd name="connsiteX5" fmla="*/ 35643 w 45570"/>
                  <a:gd name="connsiteY5" fmla="*/ 175731 h 204821"/>
                  <a:gd name="connsiteX6" fmla="*/ 17772 w 45570"/>
                  <a:gd name="connsiteY6" fmla="*/ 103552 h 204821"/>
                  <a:gd name="connsiteX7" fmla="*/ 3872 w 45570"/>
                  <a:gd name="connsiteY7" fmla="*/ 30579 h 204821"/>
                  <a:gd name="connsiteX8" fmla="*/ 0 w 45570"/>
                  <a:gd name="connsiteY8" fmla="*/ 0 h 204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570" h="204821">
                    <a:moveTo>
                      <a:pt x="0" y="0"/>
                    </a:moveTo>
                    <a:cubicBezTo>
                      <a:pt x="3664" y="9630"/>
                      <a:pt x="6326" y="19608"/>
                      <a:pt x="7943" y="29785"/>
                    </a:cubicBezTo>
                    <a:cubicBezTo>
                      <a:pt x="12410" y="50634"/>
                      <a:pt x="17871" y="75157"/>
                      <a:pt x="23629" y="102162"/>
                    </a:cubicBezTo>
                    <a:cubicBezTo>
                      <a:pt x="29388" y="129167"/>
                      <a:pt x="35047" y="153690"/>
                      <a:pt x="39614" y="174539"/>
                    </a:cubicBezTo>
                    <a:cubicBezTo>
                      <a:pt x="42492" y="184438"/>
                      <a:pt x="44486" y="194575"/>
                      <a:pt x="45571" y="204821"/>
                    </a:cubicBezTo>
                    <a:cubicBezTo>
                      <a:pt x="41128" y="195548"/>
                      <a:pt x="37796" y="185789"/>
                      <a:pt x="35643" y="175731"/>
                    </a:cubicBezTo>
                    <a:cubicBezTo>
                      <a:pt x="30281" y="157463"/>
                      <a:pt x="23927" y="131947"/>
                      <a:pt x="17772" y="103552"/>
                    </a:cubicBezTo>
                    <a:cubicBezTo>
                      <a:pt x="11616" y="75157"/>
                      <a:pt x="6950" y="49443"/>
                      <a:pt x="3872" y="30579"/>
                    </a:cubicBezTo>
                    <a:cubicBezTo>
                      <a:pt x="1446" y="20562"/>
                      <a:pt x="147" y="10306"/>
                      <a:pt x="0" y="0"/>
                    </a:cubicBezTo>
                    <a:close/>
                  </a:path>
                </a:pathLst>
              </a:custGeom>
              <a:solidFill>
                <a:srgbClr val="263238"/>
              </a:solidFill>
              <a:ln w="9925" cap="flat">
                <a:noFill/>
                <a:prstDash val="solid"/>
                <a:miter/>
              </a:ln>
            </p:spPr>
            <p:txBody>
              <a:bodyPr rtlCol="0" anchor="ctr"/>
              <a:lstStyle/>
              <a:p>
                <a:endParaRPr lang="zh-CN" altLang="en-US"/>
              </a:p>
            </p:txBody>
          </p:sp>
          <p:sp>
            <p:nvSpPr>
              <p:cNvPr id="161" name="任意多边形: 形状 160">
                <a:extLst>
                  <a:ext uri="{FF2B5EF4-FFF2-40B4-BE49-F238E27FC236}">
                    <a16:creationId xmlns:a16="http://schemas.microsoft.com/office/drawing/2014/main" id="{69DDADA7-D82A-0A67-6E4F-2F41F5F2420A}"/>
                  </a:ext>
                </a:extLst>
              </p:cNvPr>
              <p:cNvSpPr/>
              <p:nvPr/>
            </p:nvSpPr>
            <p:spPr>
              <a:xfrm>
                <a:off x="1057528" y="4595145"/>
                <a:ext cx="166434" cy="214189"/>
              </a:xfrm>
              <a:custGeom>
                <a:avLst/>
                <a:gdLst>
                  <a:gd name="connsiteX0" fmla="*/ 166435 w 166434"/>
                  <a:gd name="connsiteY0" fmla="*/ 214189 h 214189"/>
                  <a:gd name="connsiteX1" fmla="*/ 36 w 166434"/>
                  <a:gd name="connsiteY1" fmla="*/ 6291 h 214189"/>
                  <a:gd name="connsiteX2" fmla="*/ 5024 w 166434"/>
                  <a:gd name="connsiteY2" fmla="*/ 36 h 214189"/>
                  <a:gd name="connsiteX3" fmla="*/ 8773 w 166434"/>
                  <a:gd name="connsiteY3" fmla="*/ 929 h 214189"/>
                  <a:gd name="connsiteX4" fmla="*/ 166435 w 166434"/>
                  <a:gd name="connsiteY4" fmla="*/ 214189 h 214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34" h="214189">
                    <a:moveTo>
                      <a:pt x="166435" y="214189"/>
                    </a:moveTo>
                    <a:cubicBezTo>
                      <a:pt x="166435" y="214189"/>
                      <a:pt x="8972" y="140521"/>
                      <a:pt x="36" y="6291"/>
                    </a:cubicBezTo>
                    <a:cubicBezTo>
                      <a:pt x="-315" y="3183"/>
                      <a:pt x="1919" y="383"/>
                      <a:pt x="5024" y="36"/>
                    </a:cubicBezTo>
                    <a:cubicBezTo>
                      <a:pt x="6340" y="-113"/>
                      <a:pt x="7667" y="205"/>
                      <a:pt x="8773" y="929"/>
                    </a:cubicBezTo>
                    <a:cubicBezTo>
                      <a:pt x="32105" y="15723"/>
                      <a:pt x="97929" y="67449"/>
                      <a:pt x="166435" y="214189"/>
                    </a:cubicBezTo>
                    <a:close/>
                  </a:path>
                </a:pathLst>
              </a:custGeom>
              <a:solidFill>
                <a:schemeClr val="accent2"/>
              </a:solidFill>
              <a:ln w="9925" cap="flat">
                <a:noFill/>
                <a:prstDash val="solid"/>
                <a:miter/>
              </a:ln>
            </p:spPr>
            <p:txBody>
              <a:bodyPr rtlCol="0" anchor="ctr"/>
              <a:lstStyle/>
              <a:p>
                <a:endParaRPr lang="zh-CN" altLang="en-US"/>
              </a:p>
            </p:txBody>
          </p:sp>
          <p:sp>
            <p:nvSpPr>
              <p:cNvPr id="162" name="任意多边形: 形状 161">
                <a:extLst>
                  <a:ext uri="{FF2B5EF4-FFF2-40B4-BE49-F238E27FC236}">
                    <a16:creationId xmlns:a16="http://schemas.microsoft.com/office/drawing/2014/main" id="{0FDF42E0-46A5-942A-A1AA-312E0580EE2D}"/>
                  </a:ext>
                </a:extLst>
              </p:cNvPr>
              <p:cNvSpPr/>
              <p:nvPr/>
            </p:nvSpPr>
            <p:spPr>
              <a:xfrm>
                <a:off x="1091321" y="4646114"/>
                <a:ext cx="131450" cy="163817"/>
              </a:xfrm>
              <a:custGeom>
                <a:avLst/>
                <a:gdLst>
                  <a:gd name="connsiteX0" fmla="*/ 0 w 131450"/>
                  <a:gd name="connsiteY0" fmla="*/ 0 h 163817"/>
                  <a:gd name="connsiteX1" fmla="*/ 19857 w 131450"/>
                  <a:gd name="connsiteY1" fmla="*/ 23232 h 163817"/>
                  <a:gd name="connsiteX2" fmla="*/ 65924 w 131450"/>
                  <a:gd name="connsiteY2" fmla="*/ 81412 h 163817"/>
                  <a:gd name="connsiteX3" fmla="*/ 112786 w 131450"/>
                  <a:gd name="connsiteY3" fmla="*/ 139294 h 163817"/>
                  <a:gd name="connsiteX4" fmla="*/ 131451 w 131450"/>
                  <a:gd name="connsiteY4" fmla="*/ 163817 h 163817"/>
                  <a:gd name="connsiteX5" fmla="*/ 109311 w 131450"/>
                  <a:gd name="connsiteY5" fmla="*/ 142372 h 163817"/>
                  <a:gd name="connsiteX6" fmla="*/ 61456 w 131450"/>
                  <a:gd name="connsiteY6" fmla="*/ 85383 h 163817"/>
                  <a:gd name="connsiteX7" fmla="*/ 16878 w 131450"/>
                  <a:gd name="connsiteY7" fmla="*/ 25814 h 163817"/>
                  <a:gd name="connsiteX8" fmla="*/ 0 w 131450"/>
                  <a:gd name="connsiteY8" fmla="*/ 0 h 16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50" h="163817">
                    <a:moveTo>
                      <a:pt x="0" y="0"/>
                    </a:moveTo>
                    <a:cubicBezTo>
                      <a:pt x="7357" y="7079"/>
                      <a:pt x="14007" y="14863"/>
                      <a:pt x="19857" y="23232"/>
                    </a:cubicBezTo>
                    <a:lnTo>
                      <a:pt x="65924" y="81412"/>
                    </a:lnTo>
                    <a:lnTo>
                      <a:pt x="112786" y="139294"/>
                    </a:lnTo>
                    <a:cubicBezTo>
                      <a:pt x="119747" y="146879"/>
                      <a:pt x="125995" y="155090"/>
                      <a:pt x="131451" y="163817"/>
                    </a:cubicBezTo>
                    <a:cubicBezTo>
                      <a:pt x="123222" y="157602"/>
                      <a:pt x="115787" y="150394"/>
                      <a:pt x="109311" y="142372"/>
                    </a:cubicBezTo>
                    <a:cubicBezTo>
                      <a:pt x="96503" y="128274"/>
                      <a:pt x="79526" y="108218"/>
                      <a:pt x="61456" y="85383"/>
                    </a:cubicBezTo>
                    <a:cubicBezTo>
                      <a:pt x="43387" y="62549"/>
                      <a:pt x="27799" y="41600"/>
                      <a:pt x="16878" y="25814"/>
                    </a:cubicBezTo>
                    <a:cubicBezTo>
                      <a:pt x="10279" y="17891"/>
                      <a:pt x="4616" y="9224"/>
                      <a:pt x="0" y="0"/>
                    </a:cubicBezTo>
                    <a:close/>
                  </a:path>
                </a:pathLst>
              </a:custGeom>
              <a:solidFill>
                <a:srgbClr val="263238"/>
              </a:solidFill>
              <a:ln w="9925" cap="flat">
                <a:noFill/>
                <a:prstDash val="solid"/>
                <a:miter/>
              </a:ln>
            </p:spPr>
            <p:txBody>
              <a:bodyPr rtlCol="0" anchor="ctr"/>
              <a:lstStyle/>
              <a:p>
                <a:endParaRPr lang="zh-CN" altLang="en-US"/>
              </a:p>
            </p:txBody>
          </p:sp>
          <p:sp>
            <p:nvSpPr>
              <p:cNvPr id="163" name="任意多边形: 形状 162">
                <a:extLst>
                  <a:ext uri="{FF2B5EF4-FFF2-40B4-BE49-F238E27FC236}">
                    <a16:creationId xmlns:a16="http://schemas.microsoft.com/office/drawing/2014/main" id="{069BAB12-8AB3-FAE6-EFFD-2C7F71E107F4}"/>
                  </a:ext>
                </a:extLst>
              </p:cNvPr>
              <p:cNvSpPr/>
              <p:nvPr/>
            </p:nvSpPr>
            <p:spPr>
              <a:xfrm>
                <a:off x="1237267" y="4125672"/>
                <a:ext cx="300232" cy="778180"/>
              </a:xfrm>
              <a:custGeom>
                <a:avLst/>
                <a:gdLst>
                  <a:gd name="connsiteX0" fmla="*/ 300232 w 300232"/>
                  <a:gd name="connsiteY0" fmla="*/ 0 h 778180"/>
                  <a:gd name="connsiteX1" fmla="*/ 300232 w 300232"/>
                  <a:gd name="connsiteY1" fmla="*/ 3872 h 778180"/>
                  <a:gd name="connsiteX2" fmla="*/ 300232 w 300232"/>
                  <a:gd name="connsiteY2" fmla="*/ 14892 h 778180"/>
                  <a:gd name="connsiteX3" fmla="*/ 298445 w 300232"/>
                  <a:gd name="connsiteY3" fmla="*/ 57088 h 778180"/>
                  <a:gd name="connsiteX4" fmla="*/ 290105 w 300232"/>
                  <a:gd name="connsiteY4" fmla="*/ 207700 h 778180"/>
                  <a:gd name="connsiteX5" fmla="*/ 290105 w 300232"/>
                  <a:gd name="connsiteY5" fmla="*/ 207700 h 778180"/>
                  <a:gd name="connsiteX6" fmla="*/ 290105 w 300232"/>
                  <a:gd name="connsiteY6" fmla="*/ 207700 h 778180"/>
                  <a:gd name="connsiteX7" fmla="*/ 203729 w 300232"/>
                  <a:gd name="connsiteY7" fmla="*/ 408053 h 778180"/>
                  <a:gd name="connsiteX8" fmla="*/ 110601 w 300232"/>
                  <a:gd name="connsiteY8" fmla="*/ 545461 h 778180"/>
                  <a:gd name="connsiteX9" fmla="*/ 41103 w 300232"/>
                  <a:gd name="connsiteY9" fmla="*/ 661027 h 778180"/>
                  <a:gd name="connsiteX10" fmla="*/ 8340 w 300232"/>
                  <a:gd name="connsiteY10" fmla="*/ 745814 h 778180"/>
                  <a:gd name="connsiteX11" fmla="*/ 2383 w 300232"/>
                  <a:gd name="connsiteY11" fmla="*/ 769841 h 778180"/>
                  <a:gd name="connsiteX12" fmla="*/ 0 w 300232"/>
                  <a:gd name="connsiteY12" fmla="*/ 778180 h 778180"/>
                  <a:gd name="connsiteX13" fmla="*/ 1092 w 300232"/>
                  <a:gd name="connsiteY13" fmla="*/ 769543 h 778180"/>
                  <a:gd name="connsiteX14" fmla="*/ 5957 w 300232"/>
                  <a:gd name="connsiteY14" fmla="*/ 745119 h 778180"/>
                  <a:gd name="connsiteX15" fmla="*/ 36338 w 300232"/>
                  <a:gd name="connsiteY15" fmla="*/ 659339 h 778180"/>
                  <a:gd name="connsiteX16" fmla="*/ 105836 w 300232"/>
                  <a:gd name="connsiteY16" fmla="*/ 542383 h 778180"/>
                  <a:gd name="connsiteX17" fmla="*/ 198467 w 300232"/>
                  <a:gd name="connsiteY17" fmla="*/ 404876 h 778180"/>
                  <a:gd name="connsiteX18" fmla="*/ 284843 w 300232"/>
                  <a:gd name="connsiteY18" fmla="*/ 207005 h 778180"/>
                  <a:gd name="connsiteX19" fmla="*/ 284843 w 300232"/>
                  <a:gd name="connsiteY19" fmla="*/ 207005 h 778180"/>
                  <a:gd name="connsiteX20" fmla="*/ 295466 w 300232"/>
                  <a:gd name="connsiteY20" fmla="*/ 56591 h 778180"/>
                  <a:gd name="connsiteX21" fmla="*/ 298842 w 300232"/>
                  <a:gd name="connsiteY21" fmla="*/ 14495 h 778180"/>
                  <a:gd name="connsiteX22" fmla="*/ 299934 w 300232"/>
                  <a:gd name="connsiteY22" fmla="*/ 3475 h 778180"/>
                  <a:gd name="connsiteX23" fmla="*/ 300232 w 300232"/>
                  <a:gd name="connsiteY23" fmla="*/ 0 h 77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0232" h="778180">
                    <a:moveTo>
                      <a:pt x="300232" y="0"/>
                    </a:moveTo>
                    <a:cubicBezTo>
                      <a:pt x="300232" y="0"/>
                      <a:pt x="300232" y="1290"/>
                      <a:pt x="300232" y="3872"/>
                    </a:cubicBezTo>
                    <a:cubicBezTo>
                      <a:pt x="300232" y="6453"/>
                      <a:pt x="300232" y="10524"/>
                      <a:pt x="300232" y="14892"/>
                    </a:cubicBezTo>
                    <a:cubicBezTo>
                      <a:pt x="300232" y="25416"/>
                      <a:pt x="299140" y="39514"/>
                      <a:pt x="298445" y="57088"/>
                    </a:cubicBezTo>
                    <a:cubicBezTo>
                      <a:pt x="296360" y="94120"/>
                      <a:pt x="293580" y="145847"/>
                      <a:pt x="290105" y="207700"/>
                    </a:cubicBezTo>
                    <a:lnTo>
                      <a:pt x="290105" y="207700"/>
                    </a:lnTo>
                    <a:lnTo>
                      <a:pt x="290105" y="207700"/>
                    </a:lnTo>
                    <a:cubicBezTo>
                      <a:pt x="278886" y="270645"/>
                      <a:pt x="246818" y="340342"/>
                      <a:pt x="203729" y="408053"/>
                    </a:cubicBezTo>
                    <a:cubicBezTo>
                      <a:pt x="172157" y="457695"/>
                      <a:pt x="139096" y="503266"/>
                      <a:pt x="110601" y="545461"/>
                    </a:cubicBezTo>
                    <a:cubicBezTo>
                      <a:pt x="84763" y="582315"/>
                      <a:pt x="61541" y="620926"/>
                      <a:pt x="41103" y="661027"/>
                    </a:cubicBezTo>
                    <a:cubicBezTo>
                      <a:pt x="27578" y="688210"/>
                      <a:pt x="16609" y="716595"/>
                      <a:pt x="8340" y="745814"/>
                    </a:cubicBezTo>
                    <a:cubicBezTo>
                      <a:pt x="5659" y="755743"/>
                      <a:pt x="3574" y="764281"/>
                      <a:pt x="2383" y="769841"/>
                    </a:cubicBezTo>
                    <a:cubicBezTo>
                      <a:pt x="1872" y="772690"/>
                      <a:pt x="1073" y="775490"/>
                      <a:pt x="0" y="778180"/>
                    </a:cubicBezTo>
                    <a:cubicBezTo>
                      <a:pt x="118" y="775271"/>
                      <a:pt x="484" y="772382"/>
                      <a:pt x="1092" y="769543"/>
                    </a:cubicBezTo>
                    <a:cubicBezTo>
                      <a:pt x="1787" y="763884"/>
                      <a:pt x="3574" y="755643"/>
                      <a:pt x="5957" y="745119"/>
                    </a:cubicBezTo>
                    <a:cubicBezTo>
                      <a:pt x="13158" y="715573"/>
                      <a:pt x="23337" y="686830"/>
                      <a:pt x="36338" y="659339"/>
                    </a:cubicBezTo>
                    <a:cubicBezTo>
                      <a:pt x="56551" y="618672"/>
                      <a:pt x="79782" y="579575"/>
                      <a:pt x="105836" y="542383"/>
                    </a:cubicBezTo>
                    <a:cubicBezTo>
                      <a:pt x="134131" y="499989"/>
                      <a:pt x="167093" y="454518"/>
                      <a:pt x="198467" y="404876"/>
                    </a:cubicBezTo>
                    <a:cubicBezTo>
                      <a:pt x="241258" y="337562"/>
                      <a:pt x="273128" y="268858"/>
                      <a:pt x="284843" y="207005"/>
                    </a:cubicBezTo>
                    <a:lnTo>
                      <a:pt x="284843" y="207005"/>
                    </a:lnTo>
                    <a:cubicBezTo>
                      <a:pt x="289212" y="145251"/>
                      <a:pt x="292885" y="93624"/>
                      <a:pt x="295466" y="56591"/>
                    </a:cubicBezTo>
                    <a:cubicBezTo>
                      <a:pt x="296856" y="39018"/>
                      <a:pt x="298048" y="24920"/>
                      <a:pt x="298842" y="14495"/>
                    </a:cubicBezTo>
                    <a:cubicBezTo>
                      <a:pt x="298842" y="10127"/>
                      <a:pt x="299636" y="6453"/>
                      <a:pt x="299934" y="3475"/>
                    </a:cubicBezTo>
                    <a:cubicBezTo>
                      <a:pt x="299894" y="2313"/>
                      <a:pt x="299994" y="1142"/>
                      <a:pt x="300232" y="0"/>
                    </a:cubicBezTo>
                    <a:close/>
                  </a:path>
                </a:pathLst>
              </a:custGeom>
              <a:solidFill>
                <a:srgbClr val="263238"/>
              </a:solidFill>
              <a:ln w="9925" cap="flat">
                <a:noFill/>
                <a:prstDash val="solid"/>
                <a:miter/>
              </a:ln>
            </p:spPr>
            <p:txBody>
              <a:bodyPr rtlCol="0" anchor="ctr"/>
              <a:lstStyle/>
              <a:p>
                <a:endParaRPr lang="zh-CN" altLang="en-US"/>
              </a:p>
            </p:txBody>
          </p:sp>
          <p:sp>
            <p:nvSpPr>
              <p:cNvPr id="164" name="任意多边形: 形状 163">
                <a:extLst>
                  <a:ext uri="{FF2B5EF4-FFF2-40B4-BE49-F238E27FC236}">
                    <a16:creationId xmlns:a16="http://schemas.microsoft.com/office/drawing/2014/main" id="{439988B0-0B52-7B5D-86B9-4A0C6C68091C}"/>
                  </a:ext>
                </a:extLst>
              </p:cNvPr>
              <p:cNvSpPr/>
              <p:nvPr/>
            </p:nvSpPr>
            <p:spPr>
              <a:xfrm>
                <a:off x="1408814" y="4253260"/>
                <a:ext cx="60013" cy="267856"/>
              </a:xfrm>
              <a:custGeom>
                <a:avLst/>
                <a:gdLst>
                  <a:gd name="connsiteX0" fmla="*/ 34863 w 60013"/>
                  <a:gd name="connsiteY0" fmla="*/ 267857 h 267856"/>
                  <a:gd name="connsiteX1" fmla="*/ 17687 w 60013"/>
                  <a:gd name="connsiteY1" fmla="*/ 2076 h 267856"/>
                  <a:gd name="connsiteX2" fmla="*/ 9576 w 60013"/>
                  <a:gd name="connsiteY2" fmla="*/ 1331 h 267856"/>
                  <a:gd name="connsiteX3" fmla="*/ 7759 w 60013"/>
                  <a:gd name="connsiteY3" fmla="*/ 4061 h 267856"/>
                  <a:gd name="connsiteX4" fmla="*/ 34863 w 60013"/>
                  <a:gd name="connsiteY4" fmla="*/ 267857 h 26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13" h="267856">
                    <a:moveTo>
                      <a:pt x="34863" y="267857"/>
                    </a:moveTo>
                    <a:cubicBezTo>
                      <a:pt x="34863" y="267857"/>
                      <a:pt x="101581" y="107316"/>
                      <a:pt x="17687" y="2076"/>
                    </a:cubicBezTo>
                    <a:cubicBezTo>
                      <a:pt x="15652" y="-366"/>
                      <a:pt x="12018" y="-704"/>
                      <a:pt x="9576" y="1331"/>
                    </a:cubicBezTo>
                    <a:cubicBezTo>
                      <a:pt x="8722" y="2046"/>
                      <a:pt x="8086" y="2999"/>
                      <a:pt x="7759" y="4061"/>
                    </a:cubicBezTo>
                    <a:cubicBezTo>
                      <a:pt x="213" y="30868"/>
                      <a:pt x="-13587" y="113968"/>
                      <a:pt x="34863" y="267857"/>
                    </a:cubicBezTo>
                    <a:close/>
                  </a:path>
                </a:pathLst>
              </a:custGeom>
              <a:solidFill>
                <a:srgbClr val="309080"/>
              </a:solidFill>
              <a:ln w="9925" cap="flat">
                <a:noFill/>
                <a:prstDash val="solid"/>
                <a:miter/>
              </a:ln>
            </p:spPr>
            <p:txBody>
              <a:bodyPr rtlCol="0" anchor="ctr"/>
              <a:lstStyle/>
              <a:p>
                <a:endParaRPr lang="zh-CN" altLang="en-US"/>
              </a:p>
            </p:txBody>
          </p:sp>
          <p:sp>
            <p:nvSpPr>
              <p:cNvPr id="165" name="任意多边形: 形状 164">
                <a:extLst>
                  <a:ext uri="{FF2B5EF4-FFF2-40B4-BE49-F238E27FC236}">
                    <a16:creationId xmlns:a16="http://schemas.microsoft.com/office/drawing/2014/main" id="{CFF7FC82-7A77-1606-2767-7AEE38C8B62A}"/>
                  </a:ext>
                </a:extLst>
              </p:cNvPr>
              <p:cNvSpPr/>
              <p:nvPr/>
            </p:nvSpPr>
            <p:spPr>
              <a:xfrm>
                <a:off x="1431083" y="4311331"/>
                <a:ext cx="16097" cy="209387"/>
              </a:xfrm>
              <a:custGeom>
                <a:avLst/>
                <a:gdLst>
                  <a:gd name="connsiteX0" fmla="*/ 481 w 16097"/>
                  <a:gd name="connsiteY0" fmla="*/ 0 h 209387"/>
                  <a:gd name="connsiteX1" fmla="*/ 5743 w 16097"/>
                  <a:gd name="connsiteY1" fmla="*/ 30381 h 209387"/>
                  <a:gd name="connsiteX2" fmla="*/ 12891 w 16097"/>
                  <a:gd name="connsiteY2" fmla="*/ 104347 h 209387"/>
                  <a:gd name="connsiteX3" fmla="*/ 15869 w 16097"/>
                  <a:gd name="connsiteY3" fmla="*/ 178610 h 209387"/>
                  <a:gd name="connsiteX4" fmla="*/ 14082 w 16097"/>
                  <a:gd name="connsiteY4" fmla="*/ 209388 h 209387"/>
                  <a:gd name="connsiteX5" fmla="*/ 11302 w 16097"/>
                  <a:gd name="connsiteY5" fmla="*/ 178710 h 209387"/>
                  <a:gd name="connsiteX6" fmla="*/ 6338 w 16097"/>
                  <a:gd name="connsiteY6" fmla="*/ 104744 h 209387"/>
                  <a:gd name="connsiteX7" fmla="*/ 1176 w 16097"/>
                  <a:gd name="connsiteY7" fmla="*/ 30778 h 209387"/>
                  <a:gd name="connsiteX8" fmla="*/ 481 w 16097"/>
                  <a:gd name="connsiteY8" fmla="*/ 0 h 20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97" h="209387">
                    <a:moveTo>
                      <a:pt x="481" y="0"/>
                    </a:moveTo>
                    <a:cubicBezTo>
                      <a:pt x="3400" y="9889"/>
                      <a:pt x="5157" y="20085"/>
                      <a:pt x="5743" y="30381"/>
                    </a:cubicBezTo>
                    <a:cubicBezTo>
                      <a:pt x="8125" y="49244"/>
                      <a:pt x="10806" y="75356"/>
                      <a:pt x="12891" y="104347"/>
                    </a:cubicBezTo>
                    <a:cubicBezTo>
                      <a:pt x="14976" y="133337"/>
                      <a:pt x="15869" y="159548"/>
                      <a:pt x="15869" y="178610"/>
                    </a:cubicBezTo>
                    <a:cubicBezTo>
                      <a:pt x="16475" y="188906"/>
                      <a:pt x="15869" y="199231"/>
                      <a:pt x="14082" y="209388"/>
                    </a:cubicBezTo>
                    <a:cubicBezTo>
                      <a:pt x="12136" y="199281"/>
                      <a:pt x="11213" y="189005"/>
                      <a:pt x="11302" y="178710"/>
                    </a:cubicBezTo>
                    <a:cubicBezTo>
                      <a:pt x="9912" y="157463"/>
                      <a:pt x="8225" y="132444"/>
                      <a:pt x="6338" y="104744"/>
                    </a:cubicBezTo>
                    <a:cubicBezTo>
                      <a:pt x="4452" y="77044"/>
                      <a:pt x="2665" y="52124"/>
                      <a:pt x="1176" y="30778"/>
                    </a:cubicBezTo>
                    <a:cubicBezTo>
                      <a:pt x="-105" y="20571"/>
                      <a:pt x="-343" y="10256"/>
                      <a:pt x="481" y="0"/>
                    </a:cubicBezTo>
                    <a:close/>
                  </a:path>
                </a:pathLst>
              </a:custGeom>
              <a:solidFill>
                <a:srgbClr val="263238"/>
              </a:solidFill>
              <a:ln w="9925" cap="flat">
                <a:noFill/>
                <a:prstDash val="solid"/>
                <a:miter/>
              </a:ln>
            </p:spPr>
            <p:txBody>
              <a:bodyPr rtlCol="0" anchor="ctr"/>
              <a:lstStyle/>
              <a:p>
                <a:endParaRPr lang="zh-CN" altLang="en-US"/>
              </a:p>
            </p:txBody>
          </p:sp>
          <p:sp>
            <p:nvSpPr>
              <p:cNvPr id="166" name="任意多边形: 形状 165">
                <a:extLst>
                  <a:ext uri="{FF2B5EF4-FFF2-40B4-BE49-F238E27FC236}">
                    <a16:creationId xmlns:a16="http://schemas.microsoft.com/office/drawing/2014/main" id="{FFFABBC7-2C32-4EA8-EC12-1ED457CF9DC8}"/>
                  </a:ext>
                </a:extLst>
              </p:cNvPr>
              <p:cNvSpPr/>
              <p:nvPr/>
            </p:nvSpPr>
            <p:spPr>
              <a:xfrm>
                <a:off x="1408814" y="4253260"/>
                <a:ext cx="60013" cy="267856"/>
              </a:xfrm>
              <a:custGeom>
                <a:avLst/>
                <a:gdLst>
                  <a:gd name="connsiteX0" fmla="*/ 34863 w 60013"/>
                  <a:gd name="connsiteY0" fmla="*/ 267857 h 267856"/>
                  <a:gd name="connsiteX1" fmla="*/ 17687 w 60013"/>
                  <a:gd name="connsiteY1" fmla="*/ 2076 h 267856"/>
                  <a:gd name="connsiteX2" fmla="*/ 9576 w 60013"/>
                  <a:gd name="connsiteY2" fmla="*/ 1331 h 267856"/>
                  <a:gd name="connsiteX3" fmla="*/ 7759 w 60013"/>
                  <a:gd name="connsiteY3" fmla="*/ 4061 h 267856"/>
                  <a:gd name="connsiteX4" fmla="*/ 34863 w 60013"/>
                  <a:gd name="connsiteY4" fmla="*/ 267857 h 26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13" h="267856">
                    <a:moveTo>
                      <a:pt x="34863" y="267857"/>
                    </a:moveTo>
                    <a:cubicBezTo>
                      <a:pt x="34863" y="267857"/>
                      <a:pt x="101581" y="107316"/>
                      <a:pt x="17687" y="2076"/>
                    </a:cubicBezTo>
                    <a:cubicBezTo>
                      <a:pt x="15652" y="-366"/>
                      <a:pt x="12018" y="-704"/>
                      <a:pt x="9576" y="1331"/>
                    </a:cubicBezTo>
                    <a:cubicBezTo>
                      <a:pt x="8722" y="2046"/>
                      <a:pt x="8086" y="2999"/>
                      <a:pt x="7759" y="4061"/>
                    </a:cubicBezTo>
                    <a:cubicBezTo>
                      <a:pt x="213" y="30868"/>
                      <a:pt x="-13587" y="113968"/>
                      <a:pt x="34863" y="267857"/>
                    </a:cubicBezTo>
                    <a:close/>
                  </a:path>
                </a:pathLst>
              </a:custGeom>
              <a:solidFill>
                <a:srgbClr val="000000"/>
              </a:solidFill>
              <a:ln w="9925" cap="flat">
                <a:noFill/>
                <a:prstDash val="solid"/>
                <a:miter/>
              </a:ln>
            </p:spPr>
            <p:txBody>
              <a:bodyPr rtlCol="0" anchor="ctr"/>
              <a:lstStyle/>
              <a:p>
                <a:endParaRPr lang="zh-CN" altLang="en-US"/>
              </a:p>
            </p:txBody>
          </p:sp>
          <p:sp>
            <p:nvSpPr>
              <p:cNvPr id="167" name="任意多边形: 形状 166">
                <a:extLst>
                  <a:ext uri="{FF2B5EF4-FFF2-40B4-BE49-F238E27FC236}">
                    <a16:creationId xmlns:a16="http://schemas.microsoft.com/office/drawing/2014/main" id="{09797C22-835D-369B-360B-9D53895B79C6}"/>
                  </a:ext>
                </a:extLst>
              </p:cNvPr>
              <p:cNvSpPr/>
              <p:nvPr/>
            </p:nvSpPr>
            <p:spPr>
              <a:xfrm>
                <a:off x="1185201" y="4642628"/>
                <a:ext cx="67321" cy="265394"/>
              </a:xfrm>
              <a:custGeom>
                <a:avLst/>
                <a:gdLst>
                  <a:gd name="connsiteX0" fmla="*/ 51867 w 67321"/>
                  <a:gd name="connsiteY0" fmla="*/ 265395 h 265394"/>
                  <a:gd name="connsiteX1" fmla="*/ 13246 w 67321"/>
                  <a:gd name="connsiteY1" fmla="*/ 1897 h 265394"/>
                  <a:gd name="connsiteX2" fmla="*/ 5113 w 67321"/>
                  <a:gd name="connsiteY2" fmla="*/ 1490 h 265394"/>
                  <a:gd name="connsiteX3" fmla="*/ 3318 w 67321"/>
                  <a:gd name="connsiteY3" fmla="*/ 4677 h 265394"/>
                  <a:gd name="connsiteX4" fmla="*/ 51867 w 67321"/>
                  <a:gd name="connsiteY4" fmla="*/ 265395 h 265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321" h="265394">
                    <a:moveTo>
                      <a:pt x="51867" y="265395"/>
                    </a:moveTo>
                    <a:cubicBezTo>
                      <a:pt x="51867" y="265395"/>
                      <a:pt x="105381" y="99989"/>
                      <a:pt x="13246" y="1897"/>
                    </a:cubicBezTo>
                    <a:cubicBezTo>
                      <a:pt x="11114" y="-466"/>
                      <a:pt x="7473" y="-644"/>
                      <a:pt x="5113" y="1490"/>
                    </a:cubicBezTo>
                    <a:cubicBezTo>
                      <a:pt x="4183" y="2324"/>
                      <a:pt x="3553" y="3446"/>
                      <a:pt x="3318" y="4677"/>
                    </a:cubicBezTo>
                    <a:cubicBezTo>
                      <a:pt x="-1944" y="32377"/>
                      <a:pt x="-8894" y="115477"/>
                      <a:pt x="51867" y="265395"/>
                    </a:cubicBezTo>
                    <a:close/>
                  </a:path>
                </a:pathLst>
              </a:custGeom>
              <a:solidFill>
                <a:srgbClr val="309080"/>
              </a:solidFill>
              <a:ln w="9925" cap="flat">
                <a:noFill/>
                <a:prstDash val="solid"/>
                <a:miter/>
              </a:ln>
            </p:spPr>
            <p:txBody>
              <a:bodyPr rtlCol="0" anchor="ctr"/>
              <a:lstStyle/>
              <a:p>
                <a:endParaRPr lang="zh-CN" altLang="en-US"/>
              </a:p>
            </p:txBody>
          </p:sp>
          <p:sp>
            <p:nvSpPr>
              <p:cNvPr id="168" name="任意多边形: 形状 167">
                <a:extLst>
                  <a:ext uri="{FF2B5EF4-FFF2-40B4-BE49-F238E27FC236}">
                    <a16:creationId xmlns:a16="http://schemas.microsoft.com/office/drawing/2014/main" id="{532CB755-588A-CA6E-FA45-199431D4E4CE}"/>
                  </a:ext>
                </a:extLst>
              </p:cNvPr>
              <p:cNvSpPr/>
              <p:nvPr/>
            </p:nvSpPr>
            <p:spPr>
              <a:xfrm>
                <a:off x="1207979" y="4699925"/>
                <a:ext cx="31167" cy="207501"/>
              </a:xfrm>
              <a:custGeom>
                <a:avLst/>
                <a:gdLst>
                  <a:gd name="connsiteX0" fmla="*/ 0 w 31167"/>
                  <a:gd name="connsiteY0" fmla="*/ 0 h 207501"/>
                  <a:gd name="connsiteX1" fmla="*/ 7744 w 31167"/>
                  <a:gd name="connsiteY1" fmla="*/ 29785 h 207501"/>
                  <a:gd name="connsiteX2" fmla="*/ 20750 w 31167"/>
                  <a:gd name="connsiteY2" fmla="*/ 102857 h 207501"/>
                  <a:gd name="connsiteX3" fmla="*/ 29884 w 31167"/>
                  <a:gd name="connsiteY3" fmla="*/ 176624 h 207501"/>
                  <a:gd name="connsiteX4" fmla="*/ 30480 w 31167"/>
                  <a:gd name="connsiteY4" fmla="*/ 207502 h 207501"/>
                  <a:gd name="connsiteX5" fmla="*/ 25317 w 31167"/>
                  <a:gd name="connsiteY5" fmla="*/ 177220 h 207501"/>
                  <a:gd name="connsiteX6" fmla="*/ 14396 w 31167"/>
                  <a:gd name="connsiteY6" fmla="*/ 103850 h 207501"/>
                  <a:gd name="connsiteX7" fmla="*/ 3177 w 31167"/>
                  <a:gd name="connsiteY7" fmla="*/ 30579 h 207501"/>
                  <a:gd name="connsiteX8" fmla="*/ 0 w 31167"/>
                  <a:gd name="connsiteY8" fmla="*/ 0 h 20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67" h="207501">
                    <a:moveTo>
                      <a:pt x="0" y="0"/>
                    </a:moveTo>
                    <a:cubicBezTo>
                      <a:pt x="3684" y="9610"/>
                      <a:pt x="6282" y="19598"/>
                      <a:pt x="7744" y="29785"/>
                    </a:cubicBezTo>
                    <a:cubicBezTo>
                      <a:pt x="11616" y="48351"/>
                      <a:pt x="16382" y="74264"/>
                      <a:pt x="20750" y="102857"/>
                    </a:cubicBezTo>
                    <a:cubicBezTo>
                      <a:pt x="25119" y="131451"/>
                      <a:pt x="28296" y="157662"/>
                      <a:pt x="29884" y="176624"/>
                    </a:cubicBezTo>
                    <a:cubicBezTo>
                      <a:pt x="31365" y="186850"/>
                      <a:pt x="31565" y="197226"/>
                      <a:pt x="30480" y="207502"/>
                    </a:cubicBezTo>
                    <a:cubicBezTo>
                      <a:pt x="27760" y="197603"/>
                      <a:pt x="26030" y="187456"/>
                      <a:pt x="25317" y="177220"/>
                    </a:cubicBezTo>
                    <a:cubicBezTo>
                      <a:pt x="22140" y="156073"/>
                      <a:pt x="18467" y="131252"/>
                      <a:pt x="14396" y="103850"/>
                    </a:cubicBezTo>
                    <a:cubicBezTo>
                      <a:pt x="10325" y="76448"/>
                      <a:pt x="6453" y="51726"/>
                      <a:pt x="3177" y="30579"/>
                    </a:cubicBezTo>
                    <a:cubicBezTo>
                      <a:pt x="1094" y="20522"/>
                      <a:pt x="30" y="10276"/>
                      <a:pt x="0" y="0"/>
                    </a:cubicBezTo>
                    <a:close/>
                  </a:path>
                </a:pathLst>
              </a:custGeom>
              <a:solidFill>
                <a:srgbClr val="263238"/>
              </a:solidFill>
              <a:ln w="9925" cap="flat">
                <a:noFill/>
                <a:prstDash val="solid"/>
                <a:miter/>
              </a:ln>
            </p:spPr>
            <p:txBody>
              <a:bodyPr rtlCol="0" anchor="ctr"/>
              <a:lstStyle/>
              <a:p>
                <a:endParaRPr lang="zh-CN" altLang="en-US"/>
              </a:p>
            </p:txBody>
          </p:sp>
          <p:sp>
            <p:nvSpPr>
              <p:cNvPr id="169" name="任意多边形: 形状 168">
                <a:extLst>
                  <a:ext uri="{FF2B5EF4-FFF2-40B4-BE49-F238E27FC236}">
                    <a16:creationId xmlns:a16="http://schemas.microsoft.com/office/drawing/2014/main" id="{4BFFEB25-B92E-632F-B6EB-29B70A655FE6}"/>
                  </a:ext>
                </a:extLst>
              </p:cNvPr>
              <p:cNvSpPr/>
              <p:nvPr/>
            </p:nvSpPr>
            <p:spPr>
              <a:xfrm>
                <a:off x="1185201" y="4642628"/>
                <a:ext cx="67321" cy="265394"/>
              </a:xfrm>
              <a:custGeom>
                <a:avLst/>
                <a:gdLst>
                  <a:gd name="connsiteX0" fmla="*/ 51867 w 67321"/>
                  <a:gd name="connsiteY0" fmla="*/ 265395 h 265394"/>
                  <a:gd name="connsiteX1" fmla="*/ 13246 w 67321"/>
                  <a:gd name="connsiteY1" fmla="*/ 1897 h 265394"/>
                  <a:gd name="connsiteX2" fmla="*/ 5113 w 67321"/>
                  <a:gd name="connsiteY2" fmla="*/ 1490 h 265394"/>
                  <a:gd name="connsiteX3" fmla="*/ 3318 w 67321"/>
                  <a:gd name="connsiteY3" fmla="*/ 4677 h 265394"/>
                  <a:gd name="connsiteX4" fmla="*/ 51867 w 67321"/>
                  <a:gd name="connsiteY4" fmla="*/ 265395 h 265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321" h="265394">
                    <a:moveTo>
                      <a:pt x="51867" y="265395"/>
                    </a:moveTo>
                    <a:cubicBezTo>
                      <a:pt x="51867" y="265395"/>
                      <a:pt x="105381" y="99989"/>
                      <a:pt x="13246" y="1897"/>
                    </a:cubicBezTo>
                    <a:cubicBezTo>
                      <a:pt x="11114" y="-466"/>
                      <a:pt x="7473" y="-644"/>
                      <a:pt x="5113" y="1490"/>
                    </a:cubicBezTo>
                    <a:cubicBezTo>
                      <a:pt x="4183" y="2324"/>
                      <a:pt x="3553" y="3446"/>
                      <a:pt x="3318" y="4677"/>
                    </a:cubicBezTo>
                    <a:cubicBezTo>
                      <a:pt x="-1944" y="32377"/>
                      <a:pt x="-8894" y="115477"/>
                      <a:pt x="51867" y="265395"/>
                    </a:cubicBezTo>
                    <a:close/>
                  </a:path>
                </a:pathLst>
              </a:custGeom>
              <a:solidFill>
                <a:srgbClr val="000000"/>
              </a:solidFill>
              <a:ln w="9925" cap="flat">
                <a:noFill/>
                <a:prstDash val="solid"/>
                <a:miter/>
              </a:ln>
            </p:spPr>
            <p:txBody>
              <a:bodyPr rtlCol="0" anchor="ctr"/>
              <a:lstStyle/>
              <a:p>
                <a:endParaRPr lang="zh-CN" altLang="en-US"/>
              </a:p>
            </p:txBody>
          </p:sp>
          <p:sp>
            <p:nvSpPr>
              <p:cNvPr id="170" name="任意多边形: 形状 169">
                <a:extLst>
                  <a:ext uri="{FF2B5EF4-FFF2-40B4-BE49-F238E27FC236}">
                    <a16:creationId xmlns:a16="http://schemas.microsoft.com/office/drawing/2014/main" id="{FA65FBFB-ED8B-6B40-946B-8EA4A0333925}"/>
                  </a:ext>
                </a:extLst>
              </p:cNvPr>
              <p:cNvSpPr/>
              <p:nvPr/>
            </p:nvSpPr>
            <p:spPr>
              <a:xfrm>
                <a:off x="1528663" y="4085852"/>
                <a:ext cx="129096" cy="238981"/>
              </a:xfrm>
              <a:custGeom>
                <a:avLst/>
                <a:gdLst>
                  <a:gd name="connsiteX0" fmla="*/ 0 w 129096"/>
                  <a:gd name="connsiteY0" fmla="*/ 238982 h 238981"/>
                  <a:gd name="connsiteX1" fmla="*/ 128075 w 129096"/>
                  <a:gd name="connsiteY1" fmla="*/ 5468 h 238981"/>
                  <a:gd name="connsiteX2" fmla="*/ 122039 w 129096"/>
                  <a:gd name="connsiteY2" fmla="*/ 7 h 238981"/>
                  <a:gd name="connsiteX3" fmla="*/ 118147 w 129096"/>
                  <a:gd name="connsiteY3" fmla="*/ 1794 h 238981"/>
                  <a:gd name="connsiteX4" fmla="*/ 0 w 129096"/>
                  <a:gd name="connsiteY4" fmla="*/ 238982 h 238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096" h="238981">
                    <a:moveTo>
                      <a:pt x="0" y="238982"/>
                    </a:moveTo>
                    <a:cubicBezTo>
                      <a:pt x="0" y="238982"/>
                      <a:pt x="142471" y="139699"/>
                      <a:pt x="128075" y="5468"/>
                    </a:cubicBezTo>
                    <a:cubicBezTo>
                      <a:pt x="127916" y="2291"/>
                      <a:pt x="125206" y="-151"/>
                      <a:pt x="122039" y="7"/>
                    </a:cubicBezTo>
                    <a:cubicBezTo>
                      <a:pt x="120559" y="77"/>
                      <a:pt x="119169" y="722"/>
                      <a:pt x="118147" y="1794"/>
                    </a:cubicBezTo>
                    <a:cubicBezTo>
                      <a:pt x="97893" y="20460"/>
                      <a:pt x="41997" y="82809"/>
                      <a:pt x="0" y="238982"/>
                    </a:cubicBezTo>
                    <a:close/>
                  </a:path>
                </a:pathLst>
              </a:custGeom>
              <a:solidFill>
                <a:srgbClr val="309080"/>
              </a:solidFill>
              <a:ln w="9925" cap="flat">
                <a:noFill/>
                <a:prstDash val="solid"/>
                <a:miter/>
              </a:ln>
            </p:spPr>
            <p:txBody>
              <a:bodyPr rtlCol="0" anchor="ctr"/>
              <a:lstStyle/>
              <a:p>
                <a:endParaRPr lang="zh-CN" altLang="en-US"/>
              </a:p>
            </p:txBody>
          </p:sp>
          <p:sp>
            <p:nvSpPr>
              <p:cNvPr id="171" name="任意多边形: 形状 170">
                <a:extLst>
                  <a:ext uri="{FF2B5EF4-FFF2-40B4-BE49-F238E27FC236}">
                    <a16:creationId xmlns:a16="http://schemas.microsoft.com/office/drawing/2014/main" id="{1CC169FB-E8A2-B69C-FF18-6B489E0EB6EA}"/>
                  </a:ext>
                </a:extLst>
              </p:cNvPr>
              <p:cNvSpPr/>
              <p:nvPr/>
            </p:nvSpPr>
            <p:spPr>
              <a:xfrm>
                <a:off x="1528663" y="4085852"/>
                <a:ext cx="129096" cy="238981"/>
              </a:xfrm>
              <a:custGeom>
                <a:avLst/>
                <a:gdLst>
                  <a:gd name="connsiteX0" fmla="*/ 0 w 129096"/>
                  <a:gd name="connsiteY0" fmla="*/ 238982 h 238981"/>
                  <a:gd name="connsiteX1" fmla="*/ 128075 w 129096"/>
                  <a:gd name="connsiteY1" fmla="*/ 5468 h 238981"/>
                  <a:gd name="connsiteX2" fmla="*/ 122039 w 129096"/>
                  <a:gd name="connsiteY2" fmla="*/ 7 h 238981"/>
                  <a:gd name="connsiteX3" fmla="*/ 118147 w 129096"/>
                  <a:gd name="connsiteY3" fmla="*/ 1794 h 238981"/>
                  <a:gd name="connsiteX4" fmla="*/ 0 w 129096"/>
                  <a:gd name="connsiteY4" fmla="*/ 238982 h 238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096" h="238981">
                    <a:moveTo>
                      <a:pt x="0" y="238982"/>
                    </a:moveTo>
                    <a:cubicBezTo>
                      <a:pt x="0" y="238982"/>
                      <a:pt x="142471" y="139699"/>
                      <a:pt x="128075" y="5468"/>
                    </a:cubicBezTo>
                    <a:cubicBezTo>
                      <a:pt x="127916" y="2291"/>
                      <a:pt x="125206" y="-151"/>
                      <a:pt x="122039" y="7"/>
                    </a:cubicBezTo>
                    <a:cubicBezTo>
                      <a:pt x="120559" y="77"/>
                      <a:pt x="119169" y="722"/>
                      <a:pt x="118147" y="1794"/>
                    </a:cubicBezTo>
                    <a:cubicBezTo>
                      <a:pt x="97893" y="20460"/>
                      <a:pt x="41997" y="82809"/>
                      <a:pt x="0" y="238982"/>
                    </a:cubicBezTo>
                    <a:close/>
                  </a:path>
                </a:pathLst>
              </a:custGeom>
              <a:solidFill>
                <a:srgbClr val="000000"/>
              </a:solidFill>
              <a:ln w="9925" cap="flat">
                <a:noFill/>
                <a:prstDash val="solid"/>
                <a:miter/>
              </a:ln>
            </p:spPr>
            <p:txBody>
              <a:bodyPr rtlCol="0" anchor="ctr"/>
              <a:lstStyle/>
              <a:p>
                <a:endParaRPr lang="zh-CN" altLang="en-US"/>
              </a:p>
            </p:txBody>
          </p:sp>
          <p:sp>
            <p:nvSpPr>
              <p:cNvPr id="172" name="任意多边形: 形状 171">
                <a:extLst>
                  <a:ext uri="{FF2B5EF4-FFF2-40B4-BE49-F238E27FC236}">
                    <a16:creationId xmlns:a16="http://schemas.microsoft.com/office/drawing/2014/main" id="{AE49087E-9176-F684-7189-E1EEBC255D7D}"/>
                  </a:ext>
                </a:extLst>
              </p:cNvPr>
              <p:cNvSpPr/>
              <p:nvPr/>
            </p:nvSpPr>
            <p:spPr>
              <a:xfrm>
                <a:off x="1530053" y="4141359"/>
                <a:ext cx="100970" cy="183971"/>
              </a:xfrm>
              <a:custGeom>
                <a:avLst/>
                <a:gdLst>
                  <a:gd name="connsiteX0" fmla="*/ 100971 w 100970"/>
                  <a:gd name="connsiteY0" fmla="*/ 0 h 183971"/>
                  <a:gd name="connsiteX1" fmla="*/ 89057 w 100970"/>
                  <a:gd name="connsiteY1" fmla="*/ 28395 h 183971"/>
                  <a:gd name="connsiteX2" fmla="*/ 55400 w 100970"/>
                  <a:gd name="connsiteY2" fmla="*/ 94617 h 183971"/>
                  <a:gd name="connsiteX3" fmla="*/ 18169 w 100970"/>
                  <a:gd name="connsiteY3" fmla="*/ 158952 h 183971"/>
                  <a:gd name="connsiteX4" fmla="*/ 0 w 100970"/>
                  <a:gd name="connsiteY4" fmla="*/ 183972 h 183971"/>
                  <a:gd name="connsiteX5" fmla="*/ 14197 w 100970"/>
                  <a:gd name="connsiteY5" fmla="*/ 156569 h 183971"/>
                  <a:gd name="connsiteX6" fmla="*/ 49642 w 100970"/>
                  <a:gd name="connsiteY6" fmla="*/ 91539 h 183971"/>
                  <a:gd name="connsiteX7" fmla="*/ 84986 w 100970"/>
                  <a:gd name="connsiteY7" fmla="*/ 26310 h 183971"/>
                  <a:gd name="connsiteX8" fmla="*/ 100971 w 100970"/>
                  <a:gd name="connsiteY8" fmla="*/ 0 h 18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70" h="183971">
                    <a:moveTo>
                      <a:pt x="100971" y="0"/>
                    </a:moveTo>
                    <a:cubicBezTo>
                      <a:pt x="98032" y="9869"/>
                      <a:pt x="94041" y="19390"/>
                      <a:pt x="89057" y="28395"/>
                    </a:cubicBezTo>
                    <a:cubicBezTo>
                      <a:pt x="80916" y="45670"/>
                      <a:pt x="69200" y="69101"/>
                      <a:pt x="55400" y="94617"/>
                    </a:cubicBezTo>
                    <a:cubicBezTo>
                      <a:pt x="41600" y="120133"/>
                      <a:pt x="28296" y="142868"/>
                      <a:pt x="18169" y="158952"/>
                    </a:cubicBezTo>
                    <a:cubicBezTo>
                      <a:pt x="13105" y="167967"/>
                      <a:pt x="7009" y="176367"/>
                      <a:pt x="0" y="183972"/>
                    </a:cubicBezTo>
                    <a:cubicBezTo>
                      <a:pt x="3852" y="174410"/>
                      <a:pt x="8608" y="165237"/>
                      <a:pt x="14197" y="156569"/>
                    </a:cubicBezTo>
                    <a:lnTo>
                      <a:pt x="49642" y="91539"/>
                    </a:lnTo>
                    <a:cubicBezTo>
                      <a:pt x="62846" y="67215"/>
                      <a:pt x="74859" y="45174"/>
                      <a:pt x="84986" y="26310"/>
                    </a:cubicBezTo>
                    <a:cubicBezTo>
                      <a:pt x="89345" y="16987"/>
                      <a:pt x="94696" y="8161"/>
                      <a:pt x="100971" y="0"/>
                    </a:cubicBezTo>
                    <a:close/>
                  </a:path>
                </a:pathLst>
              </a:custGeom>
              <a:solidFill>
                <a:srgbClr val="263238"/>
              </a:solidFill>
              <a:ln w="9925" cap="flat">
                <a:noFill/>
                <a:prstDash val="solid"/>
                <a:miter/>
              </a:ln>
            </p:spPr>
            <p:txBody>
              <a:bodyPr rtlCol="0" anchor="ctr"/>
              <a:lstStyle/>
              <a:p>
                <a:endParaRPr lang="zh-CN" altLang="en-US"/>
              </a:p>
            </p:txBody>
          </p:sp>
          <p:sp>
            <p:nvSpPr>
              <p:cNvPr id="173" name="任意多边形: 形状 172">
                <a:extLst>
                  <a:ext uri="{FF2B5EF4-FFF2-40B4-BE49-F238E27FC236}">
                    <a16:creationId xmlns:a16="http://schemas.microsoft.com/office/drawing/2014/main" id="{0CC31C2D-1A29-8D40-E8B4-1F518529C416}"/>
                  </a:ext>
                </a:extLst>
              </p:cNvPr>
              <p:cNvSpPr/>
              <p:nvPr/>
            </p:nvSpPr>
            <p:spPr>
              <a:xfrm>
                <a:off x="1294553" y="4583442"/>
                <a:ext cx="218227" cy="161061"/>
              </a:xfrm>
              <a:custGeom>
                <a:avLst/>
                <a:gdLst>
                  <a:gd name="connsiteX0" fmla="*/ 0 w 218227"/>
                  <a:gd name="connsiteY0" fmla="*/ 161061 h 161061"/>
                  <a:gd name="connsiteX1" fmla="*/ 217827 w 218227"/>
                  <a:gd name="connsiteY1" fmla="*/ 7867 h 161061"/>
                  <a:gd name="connsiteX2" fmla="*/ 214580 w 218227"/>
                  <a:gd name="connsiteY2" fmla="*/ 401 h 161061"/>
                  <a:gd name="connsiteX3" fmla="*/ 210877 w 218227"/>
                  <a:gd name="connsiteY3" fmla="*/ 222 h 161061"/>
                  <a:gd name="connsiteX4" fmla="*/ 0 w 218227"/>
                  <a:gd name="connsiteY4" fmla="*/ 161061 h 161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227" h="161061">
                    <a:moveTo>
                      <a:pt x="0" y="161061"/>
                    </a:moveTo>
                    <a:cubicBezTo>
                      <a:pt x="0" y="161061"/>
                      <a:pt x="171760" y="134254"/>
                      <a:pt x="217827" y="7867"/>
                    </a:cubicBezTo>
                    <a:cubicBezTo>
                      <a:pt x="218989" y="4909"/>
                      <a:pt x="217539" y="1563"/>
                      <a:pt x="214580" y="401"/>
                    </a:cubicBezTo>
                    <a:cubicBezTo>
                      <a:pt x="213399" y="-66"/>
                      <a:pt x="212098" y="-125"/>
                      <a:pt x="210877" y="222"/>
                    </a:cubicBezTo>
                    <a:cubicBezTo>
                      <a:pt x="184071" y="7371"/>
                      <a:pt x="106531" y="38744"/>
                      <a:pt x="0" y="161061"/>
                    </a:cubicBezTo>
                    <a:close/>
                  </a:path>
                </a:pathLst>
              </a:custGeom>
              <a:solidFill>
                <a:srgbClr val="309080"/>
              </a:solidFill>
              <a:ln w="9925" cap="flat">
                <a:noFill/>
                <a:prstDash val="solid"/>
                <a:miter/>
              </a:ln>
            </p:spPr>
            <p:txBody>
              <a:bodyPr rtlCol="0" anchor="ctr"/>
              <a:lstStyle/>
              <a:p>
                <a:endParaRPr lang="zh-CN" altLang="en-US"/>
              </a:p>
            </p:txBody>
          </p:sp>
          <p:sp>
            <p:nvSpPr>
              <p:cNvPr id="174" name="任意多边形: 形状 173">
                <a:extLst>
                  <a:ext uri="{FF2B5EF4-FFF2-40B4-BE49-F238E27FC236}">
                    <a16:creationId xmlns:a16="http://schemas.microsoft.com/office/drawing/2014/main" id="{B023E98F-30D5-5AAB-5383-2F4134C646E9}"/>
                  </a:ext>
                </a:extLst>
              </p:cNvPr>
              <p:cNvSpPr/>
              <p:nvPr/>
            </p:nvSpPr>
            <p:spPr>
              <a:xfrm>
                <a:off x="1294553" y="4583442"/>
                <a:ext cx="218227" cy="161061"/>
              </a:xfrm>
              <a:custGeom>
                <a:avLst/>
                <a:gdLst>
                  <a:gd name="connsiteX0" fmla="*/ 0 w 218227"/>
                  <a:gd name="connsiteY0" fmla="*/ 161061 h 161061"/>
                  <a:gd name="connsiteX1" fmla="*/ 217827 w 218227"/>
                  <a:gd name="connsiteY1" fmla="*/ 7867 h 161061"/>
                  <a:gd name="connsiteX2" fmla="*/ 214580 w 218227"/>
                  <a:gd name="connsiteY2" fmla="*/ 401 h 161061"/>
                  <a:gd name="connsiteX3" fmla="*/ 210877 w 218227"/>
                  <a:gd name="connsiteY3" fmla="*/ 222 h 161061"/>
                  <a:gd name="connsiteX4" fmla="*/ 0 w 218227"/>
                  <a:gd name="connsiteY4" fmla="*/ 161061 h 161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227" h="161061">
                    <a:moveTo>
                      <a:pt x="0" y="161061"/>
                    </a:moveTo>
                    <a:cubicBezTo>
                      <a:pt x="0" y="161061"/>
                      <a:pt x="171760" y="134254"/>
                      <a:pt x="217827" y="7867"/>
                    </a:cubicBezTo>
                    <a:cubicBezTo>
                      <a:pt x="218989" y="4909"/>
                      <a:pt x="217539" y="1563"/>
                      <a:pt x="214580" y="401"/>
                    </a:cubicBezTo>
                    <a:cubicBezTo>
                      <a:pt x="213399" y="-66"/>
                      <a:pt x="212098" y="-125"/>
                      <a:pt x="210877" y="222"/>
                    </a:cubicBezTo>
                    <a:cubicBezTo>
                      <a:pt x="184071" y="7371"/>
                      <a:pt x="106531" y="38744"/>
                      <a:pt x="0" y="161061"/>
                    </a:cubicBezTo>
                    <a:close/>
                  </a:path>
                </a:pathLst>
              </a:custGeom>
              <a:solidFill>
                <a:srgbClr val="000000"/>
              </a:solidFill>
              <a:ln w="9925" cap="flat">
                <a:noFill/>
                <a:prstDash val="solid"/>
                <a:miter/>
              </a:ln>
            </p:spPr>
            <p:txBody>
              <a:bodyPr rtlCol="0" anchor="ctr"/>
              <a:lstStyle/>
              <a:p>
                <a:endParaRPr lang="zh-CN" altLang="en-US"/>
              </a:p>
            </p:txBody>
          </p:sp>
          <p:sp>
            <p:nvSpPr>
              <p:cNvPr id="175" name="任意多边形: 形状 174">
                <a:extLst>
                  <a:ext uri="{FF2B5EF4-FFF2-40B4-BE49-F238E27FC236}">
                    <a16:creationId xmlns:a16="http://schemas.microsoft.com/office/drawing/2014/main" id="{204465D8-7770-E157-3D47-3DED4107308A}"/>
                  </a:ext>
                </a:extLst>
              </p:cNvPr>
              <p:cNvSpPr/>
              <p:nvPr/>
            </p:nvSpPr>
            <p:spPr>
              <a:xfrm>
                <a:off x="1296043" y="4624271"/>
                <a:ext cx="171163" cy="120727"/>
              </a:xfrm>
              <a:custGeom>
                <a:avLst/>
                <a:gdLst>
                  <a:gd name="connsiteX0" fmla="*/ 171164 w 171163"/>
                  <a:gd name="connsiteY0" fmla="*/ 0 h 120727"/>
                  <a:gd name="connsiteX1" fmla="*/ 148031 w 171163"/>
                  <a:gd name="connsiteY1" fmla="*/ 20353 h 120727"/>
                  <a:gd name="connsiteX2" fmla="*/ 88461 w 171163"/>
                  <a:gd name="connsiteY2" fmla="*/ 64931 h 120727"/>
                  <a:gd name="connsiteX3" fmla="*/ 27204 w 171163"/>
                  <a:gd name="connsiteY3" fmla="*/ 106233 h 120727"/>
                  <a:gd name="connsiteX4" fmla="*/ 0 w 171163"/>
                  <a:gd name="connsiteY4" fmla="*/ 120728 h 120727"/>
                  <a:gd name="connsiteX5" fmla="*/ 24721 w 171163"/>
                  <a:gd name="connsiteY5" fmla="*/ 102460 h 120727"/>
                  <a:gd name="connsiteX6" fmla="*/ 85185 w 171163"/>
                  <a:gd name="connsiteY6" fmla="*/ 59669 h 120727"/>
                  <a:gd name="connsiteX7" fmla="*/ 145648 w 171163"/>
                  <a:gd name="connsiteY7" fmla="*/ 16679 h 120727"/>
                  <a:gd name="connsiteX8" fmla="*/ 171164 w 171163"/>
                  <a:gd name="connsiteY8" fmla="*/ 0 h 12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163" h="120727">
                    <a:moveTo>
                      <a:pt x="171164" y="0"/>
                    </a:moveTo>
                    <a:cubicBezTo>
                      <a:pt x="164264" y="7655"/>
                      <a:pt x="156510" y="14485"/>
                      <a:pt x="148031" y="20353"/>
                    </a:cubicBezTo>
                    <a:cubicBezTo>
                      <a:pt x="133139" y="32267"/>
                      <a:pt x="112190" y="48152"/>
                      <a:pt x="88461" y="64931"/>
                    </a:cubicBezTo>
                    <a:cubicBezTo>
                      <a:pt x="64733" y="81710"/>
                      <a:pt x="43089" y="96404"/>
                      <a:pt x="27204" y="106233"/>
                    </a:cubicBezTo>
                    <a:cubicBezTo>
                      <a:pt x="18737" y="112120"/>
                      <a:pt x="9606" y="116985"/>
                      <a:pt x="0" y="120728"/>
                    </a:cubicBezTo>
                    <a:cubicBezTo>
                      <a:pt x="7660" y="113887"/>
                      <a:pt x="15935" y="107772"/>
                      <a:pt x="24721" y="102460"/>
                    </a:cubicBezTo>
                    <a:lnTo>
                      <a:pt x="85185" y="59669"/>
                    </a:lnTo>
                    <a:lnTo>
                      <a:pt x="145648" y="16679"/>
                    </a:lnTo>
                    <a:cubicBezTo>
                      <a:pt x="153591" y="10306"/>
                      <a:pt x="162139" y="4716"/>
                      <a:pt x="171164" y="0"/>
                    </a:cubicBezTo>
                    <a:close/>
                  </a:path>
                </a:pathLst>
              </a:custGeom>
              <a:solidFill>
                <a:srgbClr val="263238"/>
              </a:solidFill>
              <a:ln w="9925" cap="flat">
                <a:noFill/>
                <a:prstDash val="solid"/>
                <a:miter/>
              </a:ln>
            </p:spPr>
            <p:txBody>
              <a:bodyPr rtlCol="0" anchor="ctr"/>
              <a:lstStyle/>
              <a:p>
                <a:endParaRPr lang="zh-CN" altLang="en-US"/>
              </a:p>
            </p:txBody>
          </p:sp>
          <p:sp>
            <p:nvSpPr>
              <p:cNvPr id="176" name="任意多边形: 形状 175">
                <a:extLst>
                  <a:ext uri="{FF2B5EF4-FFF2-40B4-BE49-F238E27FC236}">
                    <a16:creationId xmlns:a16="http://schemas.microsoft.com/office/drawing/2014/main" id="{2256E367-8FE2-8C24-7794-0018C28E418E}"/>
                  </a:ext>
                </a:extLst>
              </p:cNvPr>
              <p:cNvSpPr/>
              <p:nvPr/>
            </p:nvSpPr>
            <p:spPr>
              <a:xfrm>
                <a:off x="1091321" y="5060223"/>
                <a:ext cx="312344" cy="323265"/>
              </a:xfrm>
              <a:custGeom>
                <a:avLst/>
                <a:gdLst>
                  <a:gd name="connsiteX0" fmla="*/ 0 w 312344"/>
                  <a:gd name="connsiteY0" fmla="*/ 0 h 323265"/>
                  <a:gd name="connsiteX1" fmla="*/ 49244 w 312344"/>
                  <a:gd name="connsiteY1" fmla="*/ 323266 h 323265"/>
                  <a:gd name="connsiteX2" fmla="*/ 246023 w 312344"/>
                  <a:gd name="connsiteY2" fmla="*/ 322869 h 323265"/>
                  <a:gd name="connsiteX3" fmla="*/ 312345 w 312344"/>
                  <a:gd name="connsiteY3" fmla="*/ 0 h 323265"/>
                  <a:gd name="connsiteX4" fmla="*/ 0 w 312344"/>
                  <a:gd name="connsiteY4" fmla="*/ 0 h 323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344" h="323265">
                    <a:moveTo>
                      <a:pt x="0" y="0"/>
                    </a:moveTo>
                    <a:lnTo>
                      <a:pt x="49244" y="323266"/>
                    </a:lnTo>
                    <a:lnTo>
                      <a:pt x="246023" y="322869"/>
                    </a:lnTo>
                    <a:lnTo>
                      <a:pt x="312345" y="0"/>
                    </a:lnTo>
                    <a:lnTo>
                      <a:pt x="0" y="0"/>
                    </a:lnTo>
                    <a:close/>
                  </a:path>
                </a:pathLst>
              </a:custGeom>
              <a:solidFill>
                <a:srgbClr val="455A64"/>
              </a:solidFill>
              <a:ln w="9925" cap="flat">
                <a:noFill/>
                <a:prstDash val="solid"/>
                <a:miter/>
              </a:ln>
            </p:spPr>
            <p:txBody>
              <a:bodyPr rtlCol="0" anchor="ctr"/>
              <a:lstStyle/>
              <a:p>
                <a:endParaRPr lang="zh-CN" altLang="en-US"/>
              </a:p>
            </p:txBody>
          </p:sp>
          <p:sp>
            <p:nvSpPr>
              <p:cNvPr id="177" name="任意多边形: 形状 176">
                <a:extLst>
                  <a:ext uri="{FF2B5EF4-FFF2-40B4-BE49-F238E27FC236}">
                    <a16:creationId xmlns:a16="http://schemas.microsoft.com/office/drawing/2014/main" id="{AB72E5DD-8B58-F5C9-664E-0F708834D606}"/>
                  </a:ext>
                </a:extLst>
              </p:cNvPr>
              <p:cNvSpPr/>
              <p:nvPr/>
            </p:nvSpPr>
            <p:spPr>
              <a:xfrm>
                <a:off x="1114752" y="5105796"/>
                <a:ext cx="260022" cy="158073"/>
              </a:xfrm>
              <a:custGeom>
                <a:avLst/>
                <a:gdLst>
                  <a:gd name="connsiteX0" fmla="*/ 260022 w 260022"/>
                  <a:gd name="connsiteY0" fmla="*/ 79127 h 158073"/>
                  <a:gd name="connsiteX1" fmla="*/ 258434 w 260022"/>
                  <a:gd name="connsiteY1" fmla="*/ 80318 h 158073"/>
                  <a:gd name="connsiteX2" fmla="*/ 253172 w 260022"/>
                  <a:gd name="connsiteY2" fmla="*/ 83297 h 158073"/>
                  <a:gd name="connsiteX3" fmla="*/ 231230 w 260022"/>
                  <a:gd name="connsiteY3" fmla="*/ 89849 h 158073"/>
                  <a:gd name="connsiteX4" fmla="*/ 194992 w 260022"/>
                  <a:gd name="connsiteY4" fmla="*/ 86474 h 158073"/>
                  <a:gd name="connsiteX5" fmla="*/ 156172 w 260022"/>
                  <a:gd name="connsiteY5" fmla="*/ 58178 h 158073"/>
                  <a:gd name="connsiteX6" fmla="*/ 147038 w 260022"/>
                  <a:gd name="connsiteY6" fmla="*/ 31173 h 158073"/>
                  <a:gd name="connsiteX7" fmla="*/ 160342 w 260022"/>
                  <a:gd name="connsiteY7" fmla="*/ 3374 h 158073"/>
                  <a:gd name="connsiteX8" fmla="*/ 193304 w 260022"/>
                  <a:gd name="connsiteY8" fmla="*/ 6054 h 158073"/>
                  <a:gd name="connsiteX9" fmla="*/ 212168 w 260022"/>
                  <a:gd name="connsiteY9" fmla="*/ 35839 h 158073"/>
                  <a:gd name="connsiteX10" fmla="*/ 214650 w 260022"/>
                  <a:gd name="connsiteY10" fmla="*/ 72376 h 158073"/>
                  <a:gd name="connsiteX11" fmla="*/ 206608 w 260022"/>
                  <a:gd name="connsiteY11" fmla="*/ 109706 h 158073"/>
                  <a:gd name="connsiteX12" fmla="*/ 183872 w 260022"/>
                  <a:gd name="connsiteY12" fmla="*/ 142271 h 158073"/>
                  <a:gd name="connsiteX13" fmla="*/ 145946 w 260022"/>
                  <a:gd name="connsiteY13" fmla="*/ 158057 h 158073"/>
                  <a:gd name="connsiteX14" fmla="*/ 106233 w 260022"/>
                  <a:gd name="connsiteY14" fmla="*/ 146639 h 158073"/>
                  <a:gd name="connsiteX15" fmla="*/ 76448 w 260022"/>
                  <a:gd name="connsiteY15" fmla="*/ 120032 h 158073"/>
                  <a:gd name="connsiteX16" fmla="*/ 61555 w 260022"/>
                  <a:gd name="connsiteY16" fmla="*/ 84488 h 158073"/>
                  <a:gd name="connsiteX17" fmla="*/ 75554 w 260022"/>
                  <a:gd name="connsiteY17" fmla="*/ 50335 h 158073"/>
                  <a:gd name="connsiteX18" fmla="*/ 110403 w 260022"/>
                  <a:gd name="connsiteY18" fmla="*/ 48150 h 158073"/>
                  <a:gd name="connsiteX19" fmla="*/ 130259 w 260022"/>
                  <a:gd name="connsiteY19" fmla="*/ 74560 h 158073"/>
                  <a:gd name="connsiteX20" fmla="*/ 106332 w 260022"/>
                  <a:gd name="connsiteY20" fmla="*/ 125194 h 158073"/>
                  <a:gd name="connsiteX21" fmla="*/ 58875 w 260022"/>
                  <a:gd name="connsiteY21" fmla="*/ 132045 h 158073"/>
                  <a:gd name="connsiteX22" fmla="*/ 25019 w 260022"/>
                  <a:gd name="connsiteY22" fmla="*/ 118840 h 158073"/>
                  <a:gd name="connsiteX23" fmla="*/ 6056 w 260022"/>
                  <a:gd name="connsiteY23" fmla="*/ 105933 h 158073"/>
                  <a:gd name="connsiteX24" fmla="*/ 0 w 260022"/>
                  <a:gd name="connsiteY24" fmla="*/ 100771 h 158073"/>
                  <a:gd name="connsiteX25" fmla="*/ 6652 w 260022"/>
                  <a:gd name="connsiteY25" fmla="*/ 105040 h 158073"/>
                  <a:gd name="connsiteX26" fmla="*/ 26509 w 260022"/>
                  <a:gd name="connsiteY26" fmla="*/ 116954 h 158073"/>
                  <a:gd name="connsiteX27" fmla="*/ 59570 w 260022"/>
                  <a:gd name="connsiteY27" fmla="*/ 129463 h 158073"/>
                  <a:gd name="connsiteX28" fmla="*/ 104644 w 260022"/>
                  <a:gd name="connsiteY28" fmla="*/ 122315 h 158073"/>
                  <a:gd name="connsiteX29" fmla="*/ 126884 w 260022"/>
                  <a:gd name="connsiteY29" fmla="*/ 75553 h 158073"/>
                  <a:gd name="connsiteX30" fmla="*/ 109013 w 260022"/>
                  <a:gd name="connsiteY30" fmla="*/ 52618 h 158073"/>
                  <a:gd name="connsiteX31" fmla="*/ 79228 w 260022"/>
                  <a:gd name="connsiteY31" fmla="*/ 54405 h 158073"/>
                  <a:gd name="connsiteX32" fmla="*/ 67314 w 260022"/>
                  <a:gd name="connsiteY32" fmla="*/ 84190 h 158073"/>
                  <a:gd name="connsiteX33" fmla="*/ 81214 w 260022"/>
                  <a:gd name="connsiteY33" fmla="*/ 116656 h 158073"/>
                  <a:gd name="connsiteX34" fmla="*/ 109211 w 260022"/>
                  <a:gd name="connsiteY34" fmla="*/ 141973 h 158073"/>
                  <a:gd name="connsiteX35" fmla="*/ 145549 w 260022"/>
                  <a:gd name="connsiteY35" fmla="*/ 152596 h 158073"/>
                  <a:gd name="connsiteX36" fmla="*/ 180099 w 260022"/>
                  <a:gd name="connsiteY36" fmla="*/ 138002 h 158073"/>
                  <a:gd name="connsiteX37" fmla="*/ 201545 w 260022"/>
                  <a:gd name="connsiteY37" fmla="*/ 107621 h 158073"/>
                  <a:gd name="connsiteX38" fmla="*/ 209289 w 260022"/>
                  <a:gd name="connsiteY38" fmla="*/ 71879 h 158073"/>
                  <a:gd name="connsiteX39" fmla="*/ 207104 w 260022"/>
                  <a:gd name="connsiteY39" fmla="*/ 36931 h 158073"/>
                  <a:gd name="connsiteX40" fmla="*/ 190524 w 260022"/>
                  <a:gd name="connsiteY40" fmla="*/ 10026 h 158073"/>
                  <a:gd name="connsiteX41" fmla="*/ 162427 w 260022"/>
                  <a:gd name="connsiteY41" fmla="*/ 7246 h 158073"/>
                  <a:gd name="connsiteX42" fmla="*/ 151010 w 260022"/>
                  <a:gd name="connsiteY42" fmla="*/ 30975 h 158073"/>
                  <a:gd name="connsiteX43" fmla="*/ 159151 w 260022"/>
                  <a:gd name="connsiteY43" fmla="*/ 56093 h 158073"/>
                  <a:gd name="connsiteX44" fmla="*/ 195786 w 260022"/>
                  <a:gd name="connsiteY44" fmla="*/ 83595 h 158073"/>
                  <a:gd name="connsiteX45" fmla="*/ 230734 w 260022"/>
                  <a:gd name="connsiteY45" fmla="*/ 87765 h 158073"/>
                  <a:gd name="connsiteX46" fmla="*/ 260022 w 260022"/>
                  <a:gd name="connsiteY46" fmla="*/ 79127 h 158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60022" h="158073">
                    <a:moveTo>
                      <a:pt x="260022" y="79127"/>
                    </a:moveTo>
                    <a:cubicBezTo>
                      <a:pt x="260022" y="79127"/>
                      <a:pt x="260022" y="79623"/>
                      <a:pt x="258434" y="80318"/>
                    </a:cubicBezTo>
                    <a:cubicBezTo>
                      <a:pt x="256845" y="81013"/>
                      <a:pt x="255555" y="82105"/>
                      <a:pt x="253172" y="83297"/>
                    </a:cubicBezTo>
                    <a:cubicBezTo>
                      <a:pt x="246252" y="86623"/>
                      <a:pt x="238845" y="88837"/>
                      <a:pt x="231230" y="89849"/>
                    </a:cubicBezTo>
                    <a:cubicBezTo>
                      <a:pt x="219050" y="91438"/>
                      <a:pt x="206669" y="90286"/>
                      <a:pt x="194992" y="86474"/>
                    </a:cubicBezTo>
                    <a:cubicBezTo>
                      <a:pt x="179335" y="81480"/>
                      <a:pt x="165715" y="71561"/>
                      <a:pt x="156172" y="58178"/>
                    </a:cubicBezTo>
                    <a:cubicBezTo>
                      <a:pt x="150755" y="50166"/>
                      <a:pt x="147600" y="40833"/>
                      <a:pt x="147038" y="31173"/>
                    </a:cubicBezTo>
                    <a:cubicBezTo>
                      <a:pt x="145962" y="20153"/>
                      <a:pt x="151086" y="9450"/>
                      <a:pt x="160342" y="3374"/>
                    </a:cubicBezTo>
                    <a:cubicBezTo>
                      <a:pt x="170969" y="-1948"/>
                      <a:pt x="183677" y="-915"/>
                      <a:pt x="193304" y="6054"/>
                    </a:cubicBezTo>
                    <a:cubicBezTo>
                      <a:pt x="203146" y="13223"/>
                      <a:pt x="209890" y="23876"/>
                      <a:pt x="212168" y="35839"/>
                    </a:cubicBezTo>
                    <a:cubicBezTo>
                      <a:pt x="214790" y="47833"/>
                      <a:pt x="215627" y="60144"/>
                      <a:pt x="214650" y="72376"/>
                    </a:cubicBezTo>
                    <a:cubicBezTo>
                      <a:pt x="213994" y="85173"/>
                      <a:pt x="211278" y="97772"/>
                      <a:pt x="206608" y="109706"/>
                    </a:cubicBezTo>
                    <a:cubicBezTo>
                      <a:pt x="201755" y="122225"/>
                      <a:pt x="193956" y="133405"/>
                      <a:pt x="183872" y="142271"/>
                    </a:cubicBezTo>
                    <a:cubicBezTo>
                      <a:pt x="173287" y="151524"/>
                      <a:pt x="159970" y="157064"/>
                      <a:pt x="145946" y="158057"/>
                    </a:cubicBezTo>
                    <a:cubicBezTo>
                      <a:pt x="131857" y="158365"/>
                      <a:pt x="118007" y="154383"/>
                      <a:pt x="106233" y="146639"/>
                    </a:cubicBezTo>
                    <a:cubicBezTo>
                      <a:pt x="94885" y="139501"/>
                      <a:pt x="84817" y="130506"/>
                      <a:pt x="76448" y="120032"/>
                    </a:cubicBezTo>
                    <a:cubicBezTo>
                      <a:pt x="68001" y="109964"/>
                      <a:pt x="62808" y="97573"/>
                      <a:pt x="61555" y="84488"/>
                    </a:cubicBezTo>
                    <a:cubicBezTo>
                      <a:pt x="60577" y="71532"/>
                      <a:pt x="65764" y="58873"/>
                      <a:pt x="75554" y="50335"/>
                    </a:cubicBezTo>
                    <a:cubicBezTo>
                      <a:pt x="85703" y="42740"/>
                      <a:pt x="99385" y="41886"/>
                      <a:pt x="110403" y="48150"/>
                    </a:cubicBezTo>
                    <a:cubicBezTo>
                      <a:pt x="120780" y="53373"/>
                      <a:pt x="128123" y="63142"/>
                      <a:pt x="130259" y="74560"/>
                    </a:cubicBezTo>
                    <a:cubicBezTo>
                      <a:pt x="133220" y="94714"/>
                      <a:pt x="123786" y="114680"/>
                      <a:pt x="106332" y="125194"/>
                    </a:cubicBezTo>
                    <a:cubicBezTo>
                      <a:pt x="91827" y="133038"/>
                      <a:pt x="75005" y="135460"/>
                      <a:pt x="58875" y="132045"/>
                    </a:cubicBezTo>
                    <a:cubicBezTo>
                      <a:pt x="46946" y="129513"/>
                      <a:pt x="35511" y="125055"/>
                      <a:pt x="25019" y="118840"/>
                    </a:cubicBezTo>
                    <a:cubicBezTo>
                      <a:pt x="18430" y="114948"/>
                      <a:pt x="12096" y="110639"/>
                      <a:pt x="6056" y="105933"/>
                    </a:cubicBezTo>
                    <a:cubicBezTo>
                      <a:pt x="3831" y="104474"/>
                      <a:pt x="1797" y="102736"/>
                      <a:pt x="0" y="100771"/>
                    </a:cubicBezTo>
                    <a:cubicBezTo>
                      <a:pt x="2305" y="102051"/>
                      <a:pt x="4526" y="103481"/>
                      <a:pt x="6652" y="105040"/>
                    </a:cubicBezTo>
                    <a:cubicBezTo>
                      <a:pt x="11020" y="107919"/>
                      <a:pt x="17375" y="112287"/>
                      <a:pt x="26509" y="116954"/>
                    </a:cubicBezTo>
                    <a:cubicBezTo>
                      <a:pt x="36776" y="122891"/>
                      <a:pt x="47943" y="127120"/>
                      <a:pt x="59570" y="129463"/>
                    </a:cubicBezTo>
                    <a:cubicBezTo>
                      <a:pt x="74968" y="132432"/>
                      <a:pt x="90921" y="129910"/>
                      <a:pt x="104644" y="122315"/>
                    </a:cubicBezTo>
                    <a:cubicBezTo>
                      <a:pt x="120799" y="112625"/>
                      <a:pt x="129565" y="94198"/>
                      <a:pt x="126884" y="75553"/>
                    </a:cubicBezTo>
                    <a:cubicBezTo>
                      <a:pt x="124831" y="65535"/>
                      <a:pt x="118221" y="57056"/>
                      <a:pt x="109013" y="52618"/>
                    </a:cubicBezTo>
                    <a:cubicBezTo>
                      <a:pt x="99621" y="47207"/>
                      <a:pt x="87905" y="47902"/>
                      <a:pt x="79228" y="54405"/>
                    </a:cubicBezTo>
                    <a:cubicBezTo>
                      <a:pt x="70839" y="61941"/>
                      <a:pt x="66435" y="72951"/>
                      <a:pt x="67314" y="84190"/>
                    </a:cubicBezTo>
                    <a:cubicBezTo>
                      <a:pt x="68559" y="96164"/>
                      <a:pt x="73405" y="107492"/>
                      <a:pt x="81214" y="116656"/>
                    </a:cubicBezTo>
                    <a:cubicBezTo>
                      <a:pt x="89052" y="126614"/>
                      <a:pt x="98519" y="135172"/>
                      <a:pt x="109211" y="141973"/>
                    </a:cubicBezTo>
                    <a:cubicBezTo>
                      <a:pt x="120015" y="149012"/>
                      <a:pt x="132655" y="152705"/>
                      <a:pt x="145549" y="152596"/>
                    </a:cubicBezTo>
                    <a:cubicBezTo>
                      <a:pt x="158364" y="151693"/>
                      <a:pt x="170518" y="146560"/>
                      <a:pt x="180099" y="138002"/>
                    </a:cubicBezTo>
                    <a:cubicBezTo>
                      <a:pt x="189634" y="129791"/>
                      <a:pt x="196998" y="119356"/>
                      <a:pt x="201545" y="107621"/>
                    </a:cubicBezTo>
                    <a:cubicBezTo>
                      <a:pt x="206010" y="96194"/>
                      <a:pt x="208624" y="84131"/>
                      <a:pt x="209289" y="71879"/>
                    </a:cubicBezTo>
                    <a:cubicBezTo>
                      <a:pt x="210224" y="60184"/>
                      <a:pt x="209488" y="48419"/>
                      <a:pt x="207104" y="36931"/>
                    </a:cubicBezTo>
                    <a:cubicBezTo>
                      <a:pt x="205148" y="26199"/>
                      <a:pt x="199229" y="16598"/>
                      <a:pt x="190524" y="10026"/>
                    </a:cubicBezTo>
                    <a:cubicBezTo>
                      <a:pt x="182410" y="3930"/>
                      <a:pt x="171578" y="2858"/>
                      <a:pt x="162427" y="7246"/>
                    </a:cubicBezTo>
                    <a:cubicBezTo>
                      <a:pt x="154412" y="12339"/>
                      <a:pt x="149985" y="21533"/>
                      <a:pt x="151010" y="30975"/>
                    </a:cubicBezTo>
                    <a:cubicBezTo>
                      <a:pt x="151435" y="39920"/>
                      <a:pt x="154246" y="48597"/>
                      <a:pt x="159151" y="56093"/>
                    </a:cubicBezTo>
                    <a:cubicBezTo>
                      <a:pt x="168089" y="68960"/>
                      <a:pt x="180935" y="78601"/>
                      <a:pt x="195786" y="83595"/>
                    </a:cubicBezTo>
                    <a:cubicBezTo>
                      <a:pt x="206990" y="87526"/>
                      <a:pt x="218920" y="88946"/>
                      <a:pt x="230734" y="87765"/>
                    </a:cubicBezTo>
                    <a:cubicBezTo>
                      <a:pt x="240910" y="86524"/>
                      <a:pt x="250799" y="83605"/>
                      <a:pt x="260022" y="79127"/>
                    </a:cubicBezTo>
                    <a:close/>
                  </a:path>
                </a:pathLst>
              </a:custGeom>
              <a:solidFill>
                <a:srgbClr val="263238"/>
              </a:solidFill>
              <a:ln w="9925" cap="flat">
                <a:noFill/>
                <a:prstDash val="solid"/>
                <a:miter/>
              </a:ln>
            </p:spPr>
            <p:txBody>
              <a:bodyPr rtlCol="0" anchor="ctr"/>
              <a:lstStyle/>
              <a:p>
                <a:endParaRPr lang="zh-CN" altLang="en-US"/>
              </a:p>
            </p:txBody>
          </p:sp>
        </p:grpSp>
        <p:grpSp>
          <p:nvGrpSpPr>
            <p:cNvPr id="11" name="组合 10">
              <a:extLst>
                <a:ext uri="{FF2B5EF4-FFF2-40B4-BE49-F238E27FC236}">
                  <a16:creationId xmlns:a16="http://schemas.microsoft.com/office/drawing/2014/main" id="{A18D49E5-6414-4AD2-3A11-2620509EF503}"/>
                </a:ext>
              </a:extLst>
            </p:cNvPr>
            <p:cNvGrpSpPr/>
            <p:nvPr/>
          </p:nvGrpSpPr>
          <p:grpSpPr>
            <a:xfrm>
              <a:off x="1880701" y="4582224"/>
              <a:ext cx="750469" cy="799577"/>
              <a:chOff x="1880701" y="4582224"/>
              <a:chExt cx="750469" cy="799577"/>
            </a:xfrm>
          </p:grpSpPr>
          <p:sp>
            <p:nvSpPr>
              <p:cNvPr id="137" name="任意多边形: 形状 136">
                <a:extLst>
                  <a:ext uri="{FF2B5EF4-FFF2-40B4-BE49-F238E27FC236}">
                    <a16:creationId xmlns:a16="http://schemas.microsoft.com/office/drawing/2014/main" id="{54E0E953-66C7-BB37-38E0-09D8CD963968}"/>
                  </a:ext>
                </a:extLst>
              </p:cNvPr>
              <p:cNvSpPr/>
              <p:nvPr/>
            </p:nvSpPr>
            <p:spPr>
              <a:xfrm>
                <a:off x="2426579" y="4707074"/>
                <a:ext cx="204592" cy="673041"/>
              </a:xfrm>
              <a:custGeom>
                <a:avLst/>
                <a:gdLst>
                  <a:gd name="connsiteX0" fmla="*/ 6851 w 204592"/>
                  <a:gd name="connsiteY0" fmla="*/ 0 h 673041"/>
                  <a:gd name="connsiteX1" fmla="*/ 56492 w 204592"/>
                  <a:gd name="connsiteY1" fmla="*/ 204324 h 673041"/>
                  <a:gd name="connsiteX2" fmla="*/ 106829 w 204592"/>
                  <a:gd name="connsiteY2" fmla="*/ 408450 h 673041"/>
                  <a:gd name="connsiteX3" fmla="*/ 174242 w 204592"/>
                  <a:gd name="connsiteY3" fmla="*/ 483806 h 673041"/>
                  <a:gd name="connsiteX4" fmla="*/ 204027 w 204592"/>
                  <a:gd name="connsiteY4" fmla="*/ 565814 h 673041"/>
                  <a:gd name="connsiteX5" fmla="*/ 188638 w 204592"/>
                  <a:gd name="connsiteY5" fmla="*/ 633525 h 673041"/>
                  <a:gd name="connsiteX6" fmla="*/ 94716 w 204592"/>
                  <a:gd name="connsiteY6" fmla="*/ 672345 h 673041"/>
                  <a:gd name="connsiteX7" fmla="*/ 397 w 204592"/>
                  <a:gd name="connsiteY7" fmla="*/ 625582 h 673041"/>
                  <a:gd name="connsiteX8" fmla="*/ 21644 w 204592"/>
                  <a:gd name="connsiteY8" fmla="*/ 595797 h 673041"/>
                  <a:gd name="connsiteX9" fmla="*/ 104724 w 204592"/>
                  <a:gd name="connsiteY9" fmla="*/ 614791 h 673041"/>
                  <a:gd name="connsiteX10" fmla="*/ 132940 w 204592"/>
                  <a:gd name="connsiteY10" fmla="*/ 562736 h 673041"/>
                  <a:gd name="connsiteX11" fmla="*/ 75356 w 204592"/>
                  <a:gd name="connsiteY11" fmla="*/ 471694 h 673041"/>
                  <a:gd name="connsiteX12" fmla="*/ 0 w 204592"/>
                  <a:gd name="connsiteY12" fmla="*/ 308174 h 673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4592" h="673041">
                    <a:moveTo>
                      <a:pt x="6851" y="0"/>
                    </a:moveTo>
                    <a:cubicBezTo>
                      <a:pt x="49443" y="57088"/>
                      <a:pt x="53911" y="133139"/>
                      <a:pt x="56492" y="204324"/>
                    </a:cubicBezTo>
                    <a:cubicBezTo>
                      <a:pt x="59073" y="275511"/>
                      <a:pt x="64038" y="351561"/>
                      <a:pt x="106829" y="408450"/>
                    </a:cubicBezTo>
                    <a:cubicBezTo>
                      <a:pt x="126685" y="435455"/>
                      <a:pt x="154782" y="456305"/>
                      <a:pt x="174242" y="483806"/>
                    </a:cubicBezTo>
                    <a:cubicBezTo>
                      <a:pt x="191467" y="507912"/>
                      <a:pt x="201763" y="536277"/>
                      <a:pt x="204027" y="565814"/>
                    </a:cubicBezTo>
                    <a:cubicBezTo>
                      <a:pt x="206449" y="589463"/>
                      <a:pt x="201048" y="613251"/>
                      <a:pt x="188638" y="633525"/>
                    </a:cubicBezTo>
                    <a:cubicBezTo>
                      <a:pt x="168781" y="663310"/>
                      <a:pt x="130160" y="676316"/>
                      <a:pt x="94716" y="672345"/>
                    </a:cubicBezTo>
                    <a:cubicBezTo>
                      <a:pt x="59252" y="666705"/>
                      <a:pt x="26350" y="650393"/>
                      <a:pt x="397" y="625582"/>
                    </a:cubicBezTo>
                    <a:lnTo>
                      <a:pt x="21644" y="595797"/>
                    </a:lnTo>
                    <a:cubicBezTo>
                      <a:pt x="39336" y="623984"/>
                      <a:pt x="76537" y="632493"/>
                      <a:pt x="104724" y="614791"/>
                    </a:cubicBezTo>
                    <a:cubicBezTo>
                      <a:pt x="122595" y="603581"/>
                      <a:pt x="133297" y="583834"/>
                      <a:pt x="132940" y="562736"/>
                    </a:cubicBezTo>
                    <a:cubicBezTo>
                      <a:pt x="132444" y="525902"/>
                      <a:pt x="100276" y="498897"/>
                      <a:pt x="75356" y="471694"/>
                    </a:cubicBezTo>
                    <a:cubicBezTo>
                      <a:pt x="33895" y="426312"/>
                      <a:pt x="7565" y="369174"/>
                      <a:pt x="0" y="308174"/>
                    </a:cubicBezTo>
                  </a:path>
                </a:pathLst>
              </a:custGeom>
              <a:solidFill>
                <a:srgbClr val="309080"/>
              </a:solidFill>
              <a:ln w="9925" cap="flat">
                <a:noFill/>
                <a:prstDash val="solid"/>
                <a:miter/>
              </a:ln>
            </p:spPr>
            <p:txBody>
              <a:bodyPr rtlCol="0" anchor="ctr"/>
              <a:lstStyle/>
              <a:p>
                <a:endParaRPr lang="zh-CN" altLang="en-US"/>
              </a:p>
            </p:txBody>
          </p:sp>
          <p:sp>
            <p:nvSpPr>
              <p:cNvPr id="138" name="任意多边形: 形状 137">
                <a:extLst>
                  <a:ext uri="{FF2B5EF4-FFF2-40B4-BE49-F238E27FC236}">
                    <a16:creationId xmlns:a16="http://schemas.microsoft.com/office/drawing/2014/main" id="{F3E548D0-96AC-15BE-734C-274CEE1741FC}"/>
                  </a:ext>
                </a:extLst>
              </p:cNvPr>
              <p:cNvSpPr/>
              <p:nvPr/>
            </p:nvSpPr>
            <p:spPr>
              <a:xfrm>
                <a:off x="2426579" y="4707074"/>
                <a:ext cx="204592" cy="673041"/>
              </a:xfrm>
              <a:custGeom>
                <a:avLst/>
                <a:gdLst>
                  <a:gd name="connsiteX0" fmla="*/ 6851 w 204592"/>
                  <a:gd name="connsiteY0" fmla="*/ 0 h 673041"/>
                  <a:gd name="connsiteX1" fmla="*/ 56492 w 204592"/>
                  <a:gd name="connsiteY1" fmla="*/ 204324 h 673041"/>
                  <a:gd name="connsiteX2" fmla="*/ 106829 w 204592"/>
                  <a:gd name="connsiteY2" fmla="*/ 408450 h 673041"/>
                  <a:gd name="connsiteX3" fmla="*/ 174242 w 204592"/>
                  <a:gd name="connsiteY3" fmla="*/ 483806 h 673041"/>
                  <a:gd name="connsiteX4" fmla="*/ 204027 w 204592"/>
                  <a:gd name="connsiteY4" fmla="*/ 565814 h 673041"/>
                  <a:gd name="connsiteX5" fmla="*/ 188638 w 204592"/>
                  <a:gd name="connsiteY5" fmla="*/ 633525 h 673041"/>
                  <a:gd name="connsiteX6" fmla="*/ 94716 w 204592"/>
                  <a:gd name="connsiteY6" fmla="*/ 672345 h 673041"/>
                  <a:gd name="connsiteX7" fmla="*/ 397 w 204592"/>
                  <a:gd name="connsiteY7" fmla="*/ 625582 h 673041"/>
                  <a:gd name="connsiteX8" fmla="*/ 21644 w 204592"/>
                  <a:gd name="connsiteY8" fmla="*/ 595797 h 673041"/>
                  <a:gd name="connsiteX9" fmla="*/ 104724 w 204592"/>
                  <a:gd name="connsiteY9" fmla="*/ 614791 h 673041"/>
                  <a:gd name="connsiteX10" fmla="*/ 132940 w 204592"/>
                  <a:gd name="connsiteY10" fmla="*/ 562736 h 673041"/>
                  <a:gd name="connsiteX11" fmla="*/ 75356 w 204592"/>
                  <a:gd name="connsiteY11" fmla="*/ 471694 h 673041"/>
                  <a:gd name="connsiteX12" fmla="*/ 0 w 204592"/>
                  <a:gd name="connsiteY12" fmla="*/ 308174 h 673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4592" h="673041">
                    <a:moveTo>
                      <a:pt x="6851" y="0"/>
                    </a:moveTo>
                    <a:cubicBezTo>
                      <a:pt x="49443" y="57088"/>
                      <a:pt x="53911" y="133139"/>
                      <a:pt x="56492" y="204324"/>
                    </a:cubicBezTo>
                    <a:cubicBezTo>
                      <a:pt x="59073" y="275511"/>
                      <a:pt x="64038" y="351561"/>
                      <a:pt x="106829" y="408450"/>
                    </a:cubicBezTo>
                    <a:cubicBezTo>
                      <a:pt x="126685" y="435455"/>
                      <a:pt x="154782" y="456305"/>
                      <a:pt x="174242" y="483806"/>
                    </a:cubicBezTo>
                    <a:cubicBezTo>
                      <a:pt x="191467" y="507912"/>
                      <a:pt x="201763" y="536277"/>
                      <a:pt x="204027" y="565814"/>
                    </a:cubicBezTo>
                    <a:cubicBezTo>
                      <a:pt x="206449" y="589463"/>
                      <a:pt x="201048" y="613251"/>
                      <a:pt x="188638" y="633525"/>
                    </a:cubicBezTo>
                    <a:cubicBezTo>
                      <a:pt x="168781" y="663310"/>
                      <a:pt x="130160" y="676316"/>
                      <a:pt x="94716" y="672345"/>
                    </a:cubicBezTo>
                    <a:cubicBezTo>
                      <a:pt x="59252" y="666705"/>
                      <a:pt x="26350" y="650393"/>
                      <a:pt x="397" y="625582"/>
                    </a:cubicBezTo>
                    <a:lnTo>
                      <a:pt x="21644" y="595797"/>
                    </a:lnTo>
                    <a:cubicBezTo>
                      <a:pt x="39336" y="623984"/>
                      <a:pt x="76537" y="632493"/>
                      <a:pt x="104724" y="614791"/>
                    </a:cubicBezTo>
                    <a:cubicBezTo>
                      <a:pt x="122595" y="603581"/>
                      <a:pt x="133297" y="583834"/>
                      <a:pt x="132940" y="562736"/>
                    </a:cubicBezTo>
                    <a:cubicBezTo>
                      <a:pt x="132444" y="525902"/>
                      <a:pt x="100276" y="498897"/>
                      <a:pt x="75356" y="471694"/>
                    </a:cubicBezTo>
                    <a:cubicBezTo>
                      <a:pt x="33895" y="426312"/>
                      <a:pt x="7565" y="369174"/>
                      <a:pt x="0" y="308174"/>
                    </a:cubicBezTo>
                  </a:path>
                </a:pathLst>
              </a:custGeom>
              <a:solidFill>
                <a:srgbClr val="000000"/>
              </a:solidFill>
              <a:ln w="9925" cap="flat">
                <a:noFill/>
                <a:prstDash val="solid"/>
                <a:miter/>
              </a:ln>
            </p:spPr>
            <p:txBody>
              <a:bodyPr rtlCol="0" anchor="ctr"/>
              <a:lstStyle/>
              <a:p>
                <a:endParaRPr lang="zh-CN" altLang="en-US"/>
              </a:p>
            </p:txBody>
          </p:sp>
          <p:sp>
            <p:nvSpPr>
              <p:cNvPr id="139" name="任意多边形: 形状 138">
                <a:extLst>
                  <a:ext uri="{FF2B5EF4-FFF2-40B4-BE49-F238E27FC236}">
                    <a16:creationId xmlns:a16="http://schemas.microsoft.com/office/drawing/2014/main" id="{4E7B7CFD-2C02-4356-569C-05B781CB151E}"/>
                  </a:ext>
                </a:extLst>
              </p:cNvPr>
              <p:cNvSpPr/>
              <p:nvPr/>
            </p:nvSpPr>
            <p:spPr>
              <a:xfrm>
                <a:off x="1880839" y="4636942"/>
                <a:ext cx="575042" cy="744859"/>
              </a:xfrm>
              <a:custGeom>
                <a:avLst/>
                <a:gdLst>
                  <a:gd name="connsiteX0" fmla="*/ 443279 w 575042"/>
                  <a:gd name="connsiteY0" fmla="*/ 744859 h 744859"/>
                  <a:gd name="connsiteX1" fmla="*/ 575038 w 575042"/>
                  <a:gd name="connsiteY1" fmla="*/ 613131 h 744859"/>
                  <a:gd name="connsiteX2" fmla="*/ 575028 w 575042"/>
                  <a:gd name="connsiteY2" fmla="*/ 611125 h 744859"/>
                  <a:gd name="connsiteX3" fmla="*/ 568178 w 575042"/>
                  <a:gd name="connsiteY3" fmla="*/ 151743 h 744859"/>
                  <a:gd name="connsiteX4" fmla="*/ 538393 w 575042"/>
                  <a:gd name="connsiteY4" fmla="*/ 44318 h 744859"/>
                  <a:gd name="connsiteX5" fmla="*/ 464030 w 575042"/>
                  <a:gd name="connsiteY5" fmla="*/ 12945 h 744859"/>
                  <a:gd name="connsiteX6" fmla="*/ 257223 w 575042"/>
                  <a:gd name="connsiteY6" fmla="*/ 10363 h 744859"/>
                  <a:gd name="connsiteX7" fmla="*/ 99859 w 575042"/>
                  <a:gd name="connsiteY7" fmla="*/ 135559 h 744859"/>
                  <a:gd name="connsiteX8" fmla="*/ 63125 w 575042"/>
                  <a:gd name="connsiteY8" fmla="*/ 385058 h 744859"/>
                  <a:gd name="connsiteX9" fmla="*/ 11795 w 575042"/>
                  <a:gd name="connsiteY9" fmla="*/ 485731 h 744859"/>
                  <a:gd name="connsiteX10" fmla="*/ 23511 w 575042"/>
                  <a:gd name="connsiteY10" fmla="*/ 661660 h 744859"/>
                  <a:gd name="connsiteX11" fmla="*/ 146026 w 575042"/>
                  <a:gd name="connsiteY11" fmla="*/ 744859 h 744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5042" h="744859">
                    <a:moveTo>
                      <a:pt x="443279" y="744859"/>
                    </a:moveTo>
                    <a:cubicBezTo>
                      <a:pt x="516044" y="744869"/>
                      <a:pt x="575038" y="685885"/>
                      <a:pt x="575038" y="613131"/>
                    </a:cubicBezTo>
                    <a:cubicBezTo>
                      <a:pt x="575048" y="612456"/>
                      <a:pt x="575038" y="611790"/>
                      <a:pt x="575028" y="611125"/>
                    </a:cubicBezTo>
                    <a:lnTo>
                      <a:pt x="568178" y="151743"/>
                    </a:lnTo>
                    <a:cubicBezTo>
                      <a:pt x="567582" y="113519"/>
                      <a:pt x="565298" y="71224"/>
                      <a:pt x="538393" y="44318"/>
                    </a:cubicBezTo>
                    <a:cubicBezTo>
                      <a:pt x="518536" y="25057"/>
                      <a:pt x="490836" y="18107"/>
                      <a:pt x="464030" y="12945"/>
                    </a:cubicBezTo>
                    <a:cubicBezTo>
                      <a:pt x="395822" y="-161"/>
                      <a:pt x="325033" y="-6912"/>
                      <a:pt x="257223" y="10363"/>
                    </a:cubicBezTo>
                    <a:cubicBezTo>
                      <a:pt x="189413" y="27639"/>
                      <a:pt x="126368" y="71224"/>
                      <a:pt x="99859" y="135559"/>
                    </a:cubicBezTo>
                    <a:cubicBezTo>
                      <a:pt x="67592" y="213695"/>
                      <a:pt x="93902" y="306326"/>
                      <a:pt x="63125" y="385058"/>
                    </a:cubicBezTo>
                    <a:cubicBezTo>
                      <a:pt x="49424" y="420204"/>
                      <a:pt x="25000" y="450386"/>
                      <a:pt x="11795" y="485731"/>
                    </a:cubicBezTo>
                    <a:cubicBezTo>
                      <a:pt x="-9650" y="542620"/>
                      <a:pt x="477" y="603977"/>
                      <a:pt x="23511" y="661660"/>
                    </a:cubicBezTo>
                    <a:cubicBezTo>
                      <a:pt x="43486" y="711838"/>
                      <a:pt x="92016" y="744790"/>
                      <a:pt x="146026" y="744859"/>
                    </a:cubicBezTo>
                    <a:close/>
                  </a:path>
                </a:pathLst>
              </a:custGeom>
              <a:solidFill>
                <a:schemeClr val="accent2"/>
              </a:solidFill>
              <a:ln w="9925" cap="flat">
                <a:noFill/>
                <a:prstDash val="solid"/>
                <a:miter/>
              </a:ln>
            </p:spPr>
            <p:txBody>
              <a:bodyPr rtlCol="0" anchor="ctr"/>
              <a:lstStyle/>
              <a:p>
                <a:endParaRPr lang="zh-CN" altLang="en-US"/>
              </a:p>
            </p:txBody>
          </p:sp>
          <p:sp>
            <p:nvSpPr>
              <p:cNvPr id="140" name="任意多边形: 形状 139">
                <a:extLst>
                  <a:ext uri="{FF2B5EF4-FFF2-40B4-BE49-F238E27FC236}">
                    <a16:creationId xmlns:a16="http://schemas.microsoft.com/office/drawing/2014/main" id="{72354268-AB4B-B86A-D4A8-309642E617E2}"/>
                  </a:ext>
                </a:extLst>
              </p:cNvPr>
              <p:cNvSpPr/>
              <p:nvPr/>
            </p:nvSpPr>
            <p:spPr>
              <a:xfrm>
                <a:off x="2282122" y="4640241"/>
                <a:ext cx="90629" cy="736099"/>
              </a:xfrm>
              <a:custGeom>
                <a:avLst/>
                <a:gdLst>
                  <a:gd name="connsiteX0" fmla="*/ 0 w 90629"/>
                  <a:gd name="connsiteY0" fmla="*/ 4085 h 736099"/>
                  <a:gd name="connsiteX1" fmla="*/ 7446 w 90629"/>
                  <a:gd name="connsiteY1" fmla="*/ 809 h 736099"/>
                  <a:gd name="connsiteX2" fmla="*/ 30579 w 90629"/>
                  <a:gd name="connsiteY2" fmla="*/ 3688 h 736099"/>
                  <a:gd name="connsiteX3" fmla="*/ 55598 w 90629"/>
                  <a:gd name="connsiteY3" fmla="*/ 30594 h 736099"/>
                  <a:gd name="connsiteX4" fmla="*/ 64931 w 90629"/>
                  <a:gd name="connsiteY4" fmla="*/ 78746 h 736099"/>
                  <a:gd name="connsiteX5" fmla="*/ 81710 w 90629"/>
                  <a:gd name="connsiteY5" fmla="*/ 360412 h 736099"/>
                  <a:gd name="connsiteX6" fmla="*/ 87171 w 90629"/>
                  <a:gd name="connsiteY6" fmla="*/ 515691 h 736099"/>
                  <a:gd name="connsiteX7" fmla="*/ 89355 w 90629"/>
                  <a:gd name="connsiteY7" fmla="*/ 583402 h 736099"/>
                  <a:gd name="connsiteX8" fmla="*/ 90447 w 90629"/>
                  <a:gd name="connsiteY8" fmla="*/ 642972 h 736099"/>
                  <a:gd name="connsiteX9" fmla="*/ 81412 w 90629"/>
                  <a:gd name="connsiteY9" fmla="*/ 691124 h 736099"/>
                  <a:gd name="connsiteX10" fmla="*/ 60563 w 90629"/>
                  <a:gd name="connsiteY10" fmla="*/ 721703 h 736099"/>
                  <a:gd name="connsiteX11" fmla="*/ 40706 w 90629"/>
                  <a:gd name="connsiteY11" fmla="*/ 734114 h 736099"/>
                  <a:gd name="connsiteX12" fmla="*/ 32763 w 90629"/>
                  <a:gd name="connsiteY12" fmla="*/ 736100 h 736099"/>
                  <a:gd name="connsiteX13" fmla="*/ 59173 w 90629"/>
                  <a:gd name="connsiteY13" fmla="*/ 720313 h 736099"/>
                  <a:gd name="connsiteX14" fmla="*/ 79029 w 90629"/>
                  <a:gd name="connsiteY14" fmla="*/ 690528 h 736099"/>
                  <a:gd name="connsiteX15" fmla="*/ 87071 w 90629"/>
                  <a:gd name="connsiteY15" fmla="*/ 643270 h 736099"/>
                  <a:gd name="connsiteX16" fmla="*/ 85383 w 90629"/>
                  <a:gd name="connsiteY16" fmla="*/ 584395 h 736099"/>
                  <a:gd name="connsiteX17" fmla="*/ 82703 w 90629"/>
                  <a:gd name="connsiteY17" fmla="*/ 516585 h 736099"/>
                  <a:gd name="connsiteX18" fmla="*/ 76845 w 90629"/>
                  <a:gd name="connsiteY18" fmla="*/ 361405 h 736099"/>
                  <a:gd name="connsiteX19" fmla="*/ 61555 w 90629"/>
                  <a:gd name="connsiteY19" fmla="*/ 79838 h 736099"/>
                  <a:gd name="connsiteX20" fmla="*/ 53216 w 90629"/>
                  <a:gd name="connsiteY20" fmla="*/ 32480 h 736099"/>
                  <a:gd name="connsiteX21" fmla="*/ 29984 w 90629"/>
                  <a:gd name="connsiteY21" fmla="*/ 6270 h 736099"/>
                  <a:gd name="connsiteX22" fmla="*/ 7943 w 90629"/>
                  <a:gd name="connsiteY22" fmla="*/ 2596 h 736099"/>
                  <a:gd name="connsiteX23" fmla="*/ 0 w 90629"/>
                  <a:gd name="connsiteY23" fmla="*/ 4085 h 73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629" h="736099">
                    <a:moveTo>
                      <a:pt x="0" y="4085"/>
                    </a:moveTo>
                    <a:cubicBezTo>
                      <a:pt x="2234" y="2487"/>
                      <a:pt x="4766" y="1375"/>
                      <a:pt x="7446" y="809"/>
                    </a:cubicBezTo>
                    <a:cubicBezTo>
                      <a:pt x="15260" y="-899"/>
                      <a:pt x="23421" y="114"/>
                      <a:pt x="30579" y="3688"/>
                    </a:cubicBezTo>
                    <a:cubicBezTo>
                      <a:pt x="42096" y="9069"/>
                      <a:pt x="51071" y="18720"/>
                      <a:pt x="55598" y="30594"/>
                    </a:cubicBezTo>
                    <a:cubicBezTo>
                      <a:pt x="61218" y="46052"/>
                      <a:pt x="64365" y="62305"/>
                      <a:pt x="64931" y="78746"/>
                    </a:cubicBezTo>
                    <a:cubicBezTo>
                      <a:pt x="71881" y="150627"/>
                      <a:pt x="77739" y="250307"/>
                      <a:pt x="81710" y="360412"/>
                    </a:cubicBezTo>
                    <a:cubicBezTo>
                      <a:pt x="83596" y="415415"/>
                      <a:pt x="85483" y="467837"/>
                      <a:pt x="87171" y="515691"/>
                    </a:cubicBezTo>
                    <a:cubicBezTo>
                      <a:pt x="87865" y="539519"/>
                      <a:pt x="88660" y="562155"/>
                      <a:pt x="89355" y="583402"/>
                    </a:cubicBezTo>
                    <a:cubicBezTo>
                      <a:pt x="90050" y="604649"/>
                      <a:pt x="91043" y="624406"/>
                      <a:pt x="90447" y="642972"/>
                    </a:cubicBezTo>
                    <a:cubicBezTo>
                      <a:pt x="90238" y="659423"/>
                      <a:pt x="87180" y="675716"/>
                      <a:pt x="81412" y="691124"/>
                    </a:cubicBezTo>
                    <a:cubicBezTo>
                      <a:pt x="76785" y="702721"/>
                      <a:pt x="69677" y="713165"/>
                      <a:pt x="60563" y="721703"/>
                    </a:cubicBezTo>
                    <a:cubicBezTo>
                      <a:pt x="54784" y="727055"/>
                      <a:pt x="48043" y="731264"/>
                      <a:pt x="40706" y="734114"/>
                    </a:cubicBezTo>
                    <a:cubicBezTo>
                      <a:pt x="38145" y="735097"/>
                      <a:pt x="35484" y="735762"/>
                      <a:pt x="32763" y="736100"/>
                    </a:cubicBezTo>
                    <a:cubicBezTo>
                      <a:pt x="42632" y="732873"/>
                      <a:pt x="51657" y="727482"/>
                      <a:pt x="59173" y="720313"/>
                    </a:cubicBezTo>
                    <a:cubicBezTo>
                      <a:pt x="67800" y="711884"/>
                      <a:pt x="74562" y="701737"/>
                      <a:pt x="79029" y="690528"/>
                    </a:cubicBezTo>
                    <a:cubicBezTo>
                      <a:pt x="84400" y="675358"/>
                      <a:pt x="87121" y="659364"/>
                      <a:pt x="87071" y="643270"/>
                    </a:cubicBezTo>
                    <a:cubicBezTo>
                      <a:pt x="87071" y="625300"/>
                      <a:pt x="86078" y="605542"/>
                      <a:pt x="85383" y="584395"/>
                    </a:cubicBezTo>
                    <a:cubicBezTo>
                      <a:pt x="84688" y="563248"/>
                      <a:pt x="83596" y="540412"/>
                      <a:pt x="82703" y="516585"/>
                    </a:cubicBezTo>
                    <a:cubicBezTo>
                      <a:pt x="80916" y="468829"/>
                      <a:pt x="78930" y="416408"/>
                      <a:pt x="76845" y="361405"/>
                    </a:cubicBezTo>
                    <a:cubicBezTo>
                      <a:pt x="72874" y="251300"/>
                      <a:pt x="67612" y="151719"/>
                      <a:pt x="61555" y="79838"/>
                    </a:cubicBezTo>
                    <a:cubicBezTo>
                      <a:pt x="61238" y="63715"/>
                      <a:pt x="58428" y="47740"/>
                      <a:pt x="53216" y="32480"/>
                    </a:cubicBezTo>
                    <a:cubicBezTo>
                      <a:pt x="49076" y="21112"/>
                      <a:pt x="40776" y="11740"/>
                      <a:pt x="29984" y="6270"/>
                    </a:cubicBezTo>
                    <a:cubicBezTo>
                      <a:pt x="23222" y="2725"/>
                      <a:pt x="15498" y="1435"/>
                      <a:pt x="7943" y="2596"/>
                    </a:cubicBezTo>
                    <a:cubicBezTo>
                      <a:pt x="2482" y="2894"/>
                      <a:pt x="99" y="4383"/>
                      <a:pt x="0" y="4085"/>
                    </a:cubicBezTo>
                    <a:close/>
                  </a:path>
                </a:pathLst>
              </a:custGeom>
              <a:solidFill>
                <a:srgbClr val="263238"/>
              </a:solidFill>
              <a:ln w="9925" cap="flat">
                <a:noFill/>
                <a:prstDash val="solid"/>
                <a:miter/>
              </a:ln>
            </p:spPr>
            <p:txBody>
              <a:bodyPr rtlCol="0" anchor="ctr"/>
              <a:lstStyle/>
              <a:p>
                <a:endParaRPr lang="zh-CN" altLang="en-US"/>
              </a:p>
            </p:txBody>
          </p:sp>
          <p:sp>
            <p:nvSpPr>
              <p:cNvPr id="141" name="任意多边形: 形状 140">
                <a:extLst>
                  <a:ext uri="{FF2B5EF4-FFF2-40B4-BE49-F238E27FC236}">
                    <a16:creationId xmlns:a16="http://schemas.microsoft.com/office/drawing/2014/main" id="{96728950-95A7-C85E-7BB8-1D7333BADA56}"/>
                  </a:ext>
                </a:extLst>
              </p:cNvPr>
              <p:cNvSpPr/>
              <p:nvPr/>
            </p:nvSpPr>
            <p:spPr>
              <a:xfrm>
                <a:off x="2123995" y="4582224"/>
                <a:ext cx="125264" cy="69946"/>
              </a:xfrm>
              <a:custGeom>
                <a:avLst/>
                <a:gdLst>
                  <a:gd name="connsiteX0" fmla="*/ 4437 w 125264"/>
                  <a:gd name="connsiteY0" fmla="*/ 67663 h 69946"/>
                  <a:gd name="connsiteX1" fmla="*/ 12876 w 125264"/>
                  <a:gd name="connsiteY1" fmla="*/ 18915 h 69946"/>
                  <a:gd name="connsiteX2" fmla="*/ 110471 w 125264"/>
                  <a:gd name="connsiteY2" fmla="*/ 6405 h 69946"/>
                  <a:gd name="connsiteX3" fmla="*/ 125264 w 125264"/>
                  <a:gd name="connsiteY3" fmla="*/ 55352 h 69946"/>
                  <a:gd name="connsiteX4" fmla="*/ 105407 w 125264"/>
                  <a:gd name="connsiteY4" fmla="*/ 54855 h 69946"/>
                  <a:gd name="connsiteX5" fmla="*/ 87239 w 125264"/>
                  <a:gd name="connsiteY5" fmla="*/ 23482 h 69946"/>
                  <a:gd name="connsiteX6" fmla="*/ 21315 w 125264"/>
                  <a:gd name="connsiteY6" fmla="*/ 37580 h 69946"/>
                  <a:gd name="connsiteX7" fmla="*/ 21315 w 125264"/>
                  <a:gd name="connsiteY7" fmla="*/ 63394 h 69946"/>
                  <a:gd name="connsiteX8" fmla="*/ 4635 w 125264"/>
                  <a:gd name="connsiteY8" fmla="*/ 69946 h 69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264" h="69946">
                    <a:moveTo>
                      <a:pt x="4437" y="67663"/>
                    </a:moveTo>
                    <a:cubicBezTo>
                      <a:pt x="4437" y="67663"/>
                      <a:pt x="-9860" y="31424"/>
                      <a:pt x="12876" y="18915"/>
                    </a:cubicBezTo>
                    <a:cubicBezTo>
                      <a:pt x="35611" y="6405"/>
                      <a:pt x="99153" y="-8884"/>
                      <a:pt x="110471" y="6405"/>
                    </a:cubicBezTo>
                    <a:cubicBezTo>
                      <a:pt x="121789" y="21695"/>
                      <a:pt x="125264" y="55352"/>
                      <a:pt x="125264" y="55352"/>
                    </a:cubicBezTo>
                    <a:lnTo>
                      <a:pt x="105407" y="54855"/>
                    </a:lnTo>
                    <a:cubicBezTo>
                      <a:pt x="105407" y="54855"/>
                      <a:pt x="100245" y="23482"/>
                      <a:pt x="87239" y="23482"/>
                    </a:cubicBezTo>
                    <a:cubicBezTo>
                      <a:pt x="74233" y="23482"/>
                      <a:pt x="25286" y="29141"/>
                      <a:pt x="21315" y="37580"/>
                    </a:cubicBezTo>
                    <a:cubicBezTo>
                      <a:pt x="19249" y="46059"/>
                      <a:pt x="19249" y="54915"/>
                      <a:pt x="21315" y="63394"/>
                    </a:cubicBezTo>
                    <a:lnTo>
                      <a:pt x="4635" y="69946"/>
                    </a:lnTo>
                  </a:path>
                </a:pathLst>
              </a:custGeom>
              <a:solidFill>
                <a:srgbClr val="263238"/>
              </a:solidFill>
              <a:ln w="9925" cap="flat">
                <a:noFill/>
                <a:prstDash val="solid"/>
                <a:miter/>
              </a:ln>
            </p:spPr>
            <p:txBody>
              <a:bodyPr rtlCol="0" anchor="ctr"/>
              <a:lstStyle/>
              <a:p>
                <a:endParaRPr lang="zh-CN" altLang="en-US"/>
              </a:p>
            </p:txBody>
          </p:sp>
          <p:sp>
            <p:nvSpPr>
              <p:cNvPr id="142" name="任意多边形: 形状 141">
                <a:extLst>
                  <a:ext uri="{FF2B5EF4-FFF2-40B4-BE49-F238E27FC236}">
                    <a16:creationId xmlns:a16="http://schemas.microsoft.com/office/drawing/2014/main" id="{D0A6C794-A453-BE4C-BC2E-9C0B7779E852}"/>
                  </a:ext>
                </a:extLst>
              </p:cNvPr>
              <p:cNvSpPr/>
              <p:nvPr/>
            </p:nvSpPr>
            <p:spPr>
              <a:xfrm>
                <a:off x="1880701" y="5072137"/>
                <a:ext cx="409859" cy="262107"/>
              </a:xfrm>
              <a:custGeom>
                <a:avLst/>
                <a:gdLst>
                  <a:gd name="connsiteX0" fmla="*/ 37350 w 409859"/>
                  <a:gd name="connsiteY0" fmla="*/ 0 h 262107"/>
                  <a:gd name="connsiteX1" fmla="*/ 409860 w 409859"/>
                  <a:gd name="connsiteY1" fmla="*/ 6553 h 262107"/>
                  <a:gd name="connsiteX2" fmla="*/ 409860 w 409859"/>
                  <a:gd name="connsiteY2" fmla="*/ 262107 h 262107"/>
                  <a:gd name="connsiteX3" fmla="*/ 44796 w 409859"/>
                  <a:gd name="connsiteY3" fmla="*/ 262107 h 262107"/>
                  <a:gd name="connsiteX4" fmla="*/ 19 w 409859"/>
                  <a:gd name="connsiteY4" fmla="*/ 123111 h 262107"/>
                  <a:gd name="connsiteX5" fmla="*/ 37350 w 409859"/>
                  <a:gd name="connsiteY5" fmla="*/ 0 h 262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859" h="262107">
                    <a:moveTo>
                      <a:pt x="37350" y="0"/>
                    </a:moveTo>
                    <a:lnTo>
                      <a:pt x="409860" y="6553"/>
                    </a:lnTo>
                    <a:lnTo>
                      <a:pt x="409860" y="262107"/>
                    </a:lnTo>
                    <a:lnTo>
                      <a:pt x="44796" y="262107"/>
                    </a:lnTo>
                    <a:cubicBezTo>
                      <a:pt x="15100" y="221908"/>
                      <a:pt x="-626" y="173090"/>
                      <a:pt x="19" y="123111"/>
                    </a:cubicBezTo>
                    <a:cubicBezTo>
                      <a:pt x="-378" y="36437"/>
                      <a:pt x="37350" y="0"/>
                      <a:pt x="37350" y="0"/>
                    </a:cubicBezTo>
                    <a:close/>
                  </a:path>
                </a:pathLst>
              </a:custGeom>
              <a:solidFill>
                <a:srgbClr val="000000"/>
              </a:solidFill>
              <a:ln w="9925" cap="flat">
                <a:noFill/>
                <a:prstDash val="solid"/>
                <a:miter/>
              </a:ln>
            </p:spPr>
            <p:txBody>
              <a:bodyPr rtlCol="0" anchor="ctr"/>
              <a:lstStyle/>
              <a:p>
                <a:endParaRPr lang="zh-CN" altLang="en-US"/>
              </a:p>
            </p:txBody>
          </p:sp>
          <p:sp>
            <p:nvSpPr>
              <p:cNvPr id="143" name="任意多边形: 形状 142">
                <a:extLst>
                  <a:ext uri="{FF2B5EF4-FFF2-40B4-BE49-F238E27FC236}">
                    <a16:creationId xmlns:a16="http://schemas.microsoft.com/office/drawing/2014/main" id="{3FA6423B-8539-707B-3213-75F947FF19EA}"/>
                  </a:ext>
                </a:extLst>
              </p:cNvPr>
              <p:cNvSpPr/>
              <p:nvPr/>
            </p:nvSpPr>
            <p:spPr>
              <a:xfrm>
                <a:off x="1881912" y="5161294"/>
                <a:ext cx="400805" cy="5162"/>
              </a:xfrm>
              <a:custGeom>
                <a:avLst/>
                <a:gdLst>
                  <a:gd name="connsiteX0" fmla="*/ 400806 w 400805"/>
                  <a:gd name="connsiteY0" fmla="*/ 2581 h 5162"/>
                  <a:gd name="connsiteX1" fmla="*/ 200353 w 400805"/>
                  <a:gd name="connsiteY1" fmla="*/ 5163 h 5162"/>
                  <a:gd name="connsiteX2" fmla="*/ 0 w 400805"/>
                  <a:gd name="connsiteY2" fmla="*/ 2581 h 5162"/>
                  <a:gd name="connsiteX3" fmla="*/ 200353 w 400805"/>
                  <a:gd name="connsiteY3" fmla="*/ 0 h 5162"/>
                  <a:gd name="connsiteX4" fmla="*/ 400806 w 400805"/>
                  <a:gd name="connsiteY4" fmla="*/ 2581 h 5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805" h="5162">
                    <a:moveTo>
                      <a:pt x="400806" y="2581"/>
                    </a:moveTo>
                    <a:cubicBezTo>
                      <a:pt x="400806" y="3971"/>
                      <a:pt x="311451" y="5163"/>
                      <a:pt x="200353" y="5163"/>
                    </a:cubicBezTo>
                    <a:cubicBezTo>
                      <a:pt x="89255" y="5163"/>
                      <a:pt x="0" y="3971"/>
                      <a:pt x="0" y="2581"/>
                    </a:cubicBezTo>
                    <a:cubicBezTo>
                      <a:pt x="0" y="1191"/>
                      <a:pt x="89355" y="0"/>
                      <a:pt x="200353" y="0"/>
                    </a:cubicBezTo>
                    <a:cubicBezTo>
                      <a:pt x="311352" y="0"/>
                      <a:pt x="400806" y="1092"/>
                      <a:pt x="400806" y="2581"/>
                    </a:cubicBezTo>
                    <a:close/>
                  </a:path>
                </a:pathLst>
              </a:custGeom>
              <a:solidFill>
                <a:srgbClr val="263238"/>
              </a:solidFill>
              <a:ln w="9925" cap="flat">
                <a:noFill/>
                <a:prstDash val="solid"/>
                <a:miter/>
              </a:ln>
            </p:spPr>
            <p:txBody>
              <a:bodyPr rtlCol="0" anchor="ctr"/>
              <a:lstStyle/>
              <a:p>
                <a:endParaRPr lang="zh-CN" altLang="en-US"/>
              </a:p>
            </p:txBody>
          </p:sp>
          <p:sp>
            <p:nvSpPr>
              <p:cNvPr id="144" name="任意多边形: 形状 143">
                <a:extLst>
                  <a:ext uri="{FF2B5EF4-FFF2-40B4-BE49-F238E27FC236}">
                    <a16:creationId xmlns:a16="http://schemas.microsoft.com/office/drawing/2014/main" id="{E601B968-D6D0-4A35-4BEC-6C6F8CD50F4E}"/>
                  </a:ext>
                </a:extLst>
              </p:cNvPr>
              <p:cNvSpPr/>
              <p:nvPr/>
            </p:nvSpPr>
            <p:spPr>
              <a:xfrm>
                <a:off x="2259071" y="5164805"/>
                <a:ext cx="19041" cy="36961"/>
              </a:xfrm>
              <a:custGeom>
                <a:avLst/>
                <a:gdLst>
                  <a:gd name="connsiteX0" fmla="*/ 7365 w 19041"/>
                  <a:gd name="connsiteY0" fmla="*/ 460 h 36961"/>
                  <a:gd name="connsiteX1" fmla="*/ 12031 w 19041"/>
                  <a:gd name="connsiteY1" fmla="*/ 10885 h 36961"/>
                  <a:gd name="connsiteX2" fmla="*/ 17293 w 19041"/>
                  <a:gd name="connsiteY2" fmla="*/ 21905 h 36961"/>
                  <a:gd name="connsiteX3" fmla="*/ 18882 w 19041"/>
                  <a:gd name="connsiteY3" fmla="*/ 30543 h 36961"/>
                  <a:gd name="connsiteX4" fmla="*/ 16102 w 19041"/>
                  <a:gd name="connsiteY4" fmla="*/ 35308 h 36961"/>
                  <a:gd name="connsiteX5" fmla="*/ 10442 w 19041"/>
                  <a:gd name="connsiteY5" fmla="*/ 36897 h 36961"/>
                  <a:gd name="connsiteX6" fmla="*/ 2500 w 19041"/>
                  <a:gd name="connsiteY6" fmla="*/ 31039 h 36961"/>
                  <a:gd name="connsiteX7" fmla="*/ 117 w 19041"/>
                  <a:gd name="connsiteY7" fmla="*/ 23096 h 36961"/>
                  <a:gd name="connsiteX8" fmla="*/ 1805 w 19041"/>
                  <a:gd name="connsiteY8" fmla="*/ 9991 h 36961"/>
                  <a:gd name="connsiteX9" fmla="*/ 7365 w 19041"/>
                  <a:gd name="connsiteY9" fmla="*/ 63 h 36961"/>
                  <a:gd name="connsiteX10" fmla="*/ 5280 w 19041"/>
                  <a:gd name="connsiteY10" fmla="*/ 11381 h 36961"/>
                  <a:gd name="connsiteX11" fmla="*/ 5280 w 19041"/>
                  <a:gd name="connsiteY11" fmla="*/ 22898 h 36961"/>
                  <a:gd name="connsiteX12" fmla="*/ 11435 w 19041"/>
                  <a:gd name="connsiteY12" fmla="*/ 32131 h 36961"/>
                  <a:gd name="connsiteX13" fmla="*/ 13421 w 19041"/>
                  <a:gd name="connsiteY13" fmla="*/ 24288 h 36961"/>
                  <a:gd name="connsiteX14" fmla="*/ 8953 w 19041"/>
                  <a:gd name="connsiteY14" fmla="*/ 12473 h 36961"/>
                  <a:gd name="connsiteX15" fmla="*/ 7365 w 19041"/>
                  <a:gd name="connsiteY15" fmla="*/ 460 h 3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041" h="36961">
                    <a:moveTo>
                      <a:pt x="7365" y="460"/>
                    </a:moveTo>
                    <a:cubicBezTo>
                      <a:pt x="8060" y="460"/>
                      <a:pt x="9350" y="4531"/>
                      <a:pt x="12031" y="10885"/>
                    </a:cubicBezTo>
                    <a:cubicBezTo>
                      <a:pt x="13322" y="14161"/>
                      <a:pt x="15109" y="17636"/>
                      <a:pt x="17293" y="21905"/>
                    </a:cubicBezTo>
                    <a:cubicBezTo>
                      <a:pt x="18782" y="24526"/>
                      <a:pt x="19348" y="27564"/>
                      <a:pt x="18882" y="30543"/>
                    </a:cubicBezTo>
                    <a:cubicBezTo>
                      <a:pt x="18554" y="32409"/>
                      <a:pt x="17571" y="34107"/>
                      <a:pt x="16102" y="35308"/>
                    </a:cubicBezTo>
                    <a:cubicBezTo>
                      <a:pt x="14513" y="36589"/>
                      <a:pt x="12468" y="37165"/>
                      <a:pt x="10442" y="36897"/>
                    </a:cubicBezTo>
                    <a:cubicBezTo>
                      <a:pt x="6997" y="36351"/>
                      <a:pt x="4039" y="34166"/>
                      <a:pt x="2500" y="31039"/>
                    </a:cubicBezTo>
                    <a:cubicBezTo>
                      <a:pt x="1229" y="28557"/>
                      <a:pt x="415" y="25866"/>
                      <a:pt x="117" y="23096"/>
                    </a:cubicBezTo>
                    <a:cubicBezTo>
                      <a:pt x="-270" y="18659"/>
                      <a:pt x="306" y="14191"/>
                      <a:pt x="1805" y="9991"/>
                    </a:cubicBezTo>
                    <a:cubicBezTo>
                      <a:pt x="4287" y="3140"/>
                      <a:pt x="6769" y="-533"/>
                      <a:pt x="7365" y="63"/>
                    </a:cubicBezTo>
                    <a:cubicBezTo>
                      <a:pt x="7960" y="658"/>
                      <a:pt x="6769" y="4630"/>
                      <a:pt x="5280" y="11381"/>
                    </a:cubicBezTo>
                    <a:cubicBezTo>
                      <a:pt x="4624" y="15194"/>
                      <a:pt x="4624" y="19086"/>
                      <a:pt x="5280" y="22898"/>
                    </a:cubicBezTo>
                    <a:cubicBezTo>
                      <a:pt x="5776" y="26869"/>
                      <a:pt x="8159" y="31932"/>
                      <a:pt x="11435" y="32131"/>
                    </a:cubicBezTo>
                    <a:cubicBezTo>
                      <a:pt x="14712" y="32330"/>
                      <a:pt x="15407" y="28160"/>
                      <a:pt x="13421" y="24288"/>
                    </a:cubicBezTo>
                    <a:cubicBezTo>
                      <a:pt x="11554" y="20505"/>
                      <a:pt x="10055" y="16544"/>
                      <a:pt x="8953" y="12473"/>
                    </a:cubicBezTo>
                    <a:cubicBezTo>
                      <a:pt x="6372" y="5027"/>
                      <a:pt x="6372" y="559"/>
                      <a:pt x="7365" y="460"/>
                    </a:cubicBezTo>
                    <a:close/>
                  </a:path>
                </a:pathLst>
              </a:custGeom>
              <a:solidFill>
                <a:srgbClr val="263238"/>
              </a:solidFill>
              <a:ln w="9925" cap="flat">
                <a:noFill/>
                <a:prstDash val="solid"/>
                <a:miter/>
              </a:ln>
            </p:spPr>
            <p:txBody>
              <a:bodyPr rtlCol="0" anchor="ctr"/>
              <a:lstStyle/>
              <a:p>
                <a:endParaRPr lang="zh-CN" altLang="en-US"/>
              </a:p>
            </p:txBody>
          </p:sp>
          <p:sp>
            <p:nvSpPr>
              <p:cNvPr id="145" name="任意多边形: 形状 144">
                <a:extLst>
                  <a:ext uri="{FF2B5EF4-FFF2-40B4-BE49-F238E27FC236}">
                    <a16:creationId xmlns:a16="http://schemas.microsoft.com/office/drawing/2014/main" id="{220DA950-544E-F57A-2C29-946412CA6705}"/>
                  </a:ext>
                </a:extLst>
              </p:cNvPr>
              <p:cNvSpPr/>
              <p:nvPr/>
            </p:nvSpPr>
            <p:spPr>
              <a:xfrm>
                <a:off x="2154841" y="4650328"/>
                <a:ext cx="181856" cy="650159"/>
              </a:xfrm>
              <a:custGeom>
                <a:avLst/>
                <a:gdLst>
                  <a:gd name="connsiteX0" fmla="*/ 0 w 181856"/>
                  <a:gd name="connsiteY0" fmla="*/ 7600 h 650159"/>
                  <a:gd name="connsiteX1" fmla="*/ 7546 w 181856"/>
                  <a:gd name="connsiteY1" fmla="*/ 5714 h 650159"/>
                  <a:gd name="connsiteX2" fmla="*/ 29586 w 181856"/>
                  <a:gd name="connsiteY2" fmla="*/ 1941 h 650159"/>
                  <a:gd name="connsiteX3" fmla="*/ 65130 w 181856"/>
                  <a:gd name="connsiteY3" fmla="*/ 154 h 650159"/>
                  <a:gd name="connsiteX4" fmla="*/ 148230 w 181856"/>
                  <a:gd name="connsiteY4" fmla="*/ 55752 h 650159"/>
                  <a:gd name="connsiteX5" fmla="*/ 163420 w 181856"/>
                  <a:gd name="connsiteY5" fmla="*/ 119492 h 650159"/>
                  <a:gd name="connsiteX6" fmla="*/ 160044 w 181856"/>
                  <a:gd name="connsiteY6" fmla="*/ 191671 h 650159"/>
                  <a:gd name="connsiteX7" fmla="*/ 157959 w 181856"/>
                  <a:gd name="connsiteY7" fmla="*/ 268516 h 650159"/>
                  <a:gd name="connsiteX8" fmla="*/ 171859 w 181856"/>
                  <a:gd name="connsiteY8" fmla="*/ 416845 h 650159"/>
                  <a:gd name="connsiteX9" fmla="*/ 181787 w 181856"/>
                  <a:gd name="connsiteY9" fmla="*/ 538467 h 650159"/>
                  <a:gd name="connsiteX10" fmla="*/ 176625 w 181856"/>
                  <a:gd name="connsiteY10" fmla="*/ 620573 h 650159"/>
                  <a:gd name="connsiteX11" fmla="*/ 172355 w 181856"/>
                  <a:gd name="connsiteY11" fmla="*/ 642614 h 650159"/>
                  <a:gd name="connsiteX12" fmla="*/ 170469 w 181856"/>
                  <a:gd name="connsiteY12" fmla="*/ 650160 h 650159"/>
                  <a:gd name="connsiteX13" fmla="*/ 171363 w 181856"/>
                  <a:gd name="connsiteY13" fmla="*/ 642416 h 650159"/>
                  <a:gd name="connsiteX14" fmla="*/ 174639 w 181856"/>
                  <a:gd name="connsiteY14" fmla="*/ 620375 h 650159"/>
                  <a:gd name="connsiteX15" fmla="*/ 178114 w 181856"/>
                  <a:gd name="connsiteY15" fmla="*/ 538566 h 650159"/>
                  <a:gd name="connsiteX16" fmla="*/ 167590 w 181856"/>
                  <a:gd name="connsiteY16" fmla="*/ 417440 h 650159"/>
                  <a:gd name="connsiteX17" fmla="*/ 153293 w 181856"/>
                  <a:gd name="connsiteY17" fmla="*/ 268516 h 650159"/>
                  <a:gd name="connsiteX18" fmla="*/ 155477 w 181856"/>
                  <a:gd name="connsiteY18" fmla="*/ 191075 h 650159"/>
                  <a:gd name="connsiteX19" fmla="*/ 159151 w 181856"/>
                  <a:gd name="connsiteY19" fmla="*/ 119492 h 650159"/>
                  <a:gd name="connsiteX20" fmla="*/ 144854 w 181856"/>
                  <a:gd name="connsiteY20" fmla="*/ 57440 h 650159"/>
                  <a:gd name="connsiteX21" fmla="*/ 65428 w 181856"/>
                  <a:gd name="connsiteY21" fmla="*/ 2834 h 650159"/>
                  <a:gd name="connsiteX22" fmla="*/ 30381 w 181856"/>
                  <a:gd name="connsiteY22" fmla="*/ 3827 h 650159"/>
                  <a:gd name="connsiteX23" fmla="*/ 8241 w 181856"/>
                  <a:gd name="connsiteY23" fmla="*/ 6508 h 650159"/>
                  <a:gd name="connsiteX24" fmla="*/ 0 w 181856"/>
                  <a:gd name="connsiteY24" fmla="*/ 7600 h 650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1856" h="650159">
                    <a:moveTo>
                      <a:pt x="0" y="7600"/>
                    </a:moveTo>
                    <a:cubicBezTo>
                      <a:pt x="2433" y="6677"/>
                      <a:pt x="4964" y="6051"/>
                      <a:pt x="7546" y="5714"/>
                    </a:cubicBezTo>
                    <a:cubicBezTo>
                      <a:pt x="12609" y="4721"/>
                      <a:pt x="19956" y="3331"/>
                      <a:pt x="29586" y="1941"/>
                    </a:cubicBezTo>
                    <a:cubicBezTo>
                      <a:pt x="41361" y="283"/>
                      <a:pt x="53255" y="-313"/>
                      <a:pt x="65130" y="154"/>
                    </a:cubicBezTo>
                    <a:cubicBezTo>
                      <a:pt x="101289" y="938"/>
                      <a:pt x="133705" y="22631"/>
                      <a:pt x="148230" y="55752"/>
                    </a:cubicBezTo>
                    <a:cubicBezTo>
                      <a:pt x="157672" y="75708"/>
                      <a:pt x="162844" y="97421"/>
                      <a:pt x="163420" y="119492"/>
                    </a:cubicBezTo>
                    <a:cubicBezTo>
                      <a:pt x="163847" y="143598"/>
                      <a:pt x="162715" y="167704"/>
                      <a:pt x="160044" y="191671"/>
                    </a:cubicBezTo>
                    <a:cubicBezTo>
                      <a:pt x="157890" y="217226"/>
                      <a:pt x="157195" y="242881"/>
                      <a:pt x="157959" y="268516"/>
                    </a:cubicBezTo>
                    <a:cubicBezTo>
                      <a:pt x="159945" y="321235"/>
                      <a:pt x="166498" y="371274"/>
                      <a:pt x="171859" y="416845"/>
                    </a:cubicBezTo>
                    <a:cubicBezTo>
                      <a:pt x="177280" y="457183"/>
                      <a:pt x="180586" y="497780"/>
                      <a:pt x="181787" y="538467"/>
                    </a:cubicBezTo>
                    <a:cubicBezTo>
                      <a:pt x="182234" y="565928"/>
                      <a:pt x="180507" y="593380"/>
                      <a:pt x="176625" y="620573"/>
                    </a:cubicBezTo>
                    <a:cubicBezTo>
                      <a:pt x="175135" y="630502"/>
                      <a:pt x="173348" y="637551"/>
                      <a:pt x="172355" y="642614"/>
                    </a:cubicBezTo>
                    <a:cubicBezTo>
                      <a:pt x="171938" y="645176"/>
                      <a:pt x="171313" y="647708"/>
                      <a:pt x="170469" y="650160"/>
                    </a:cubicBezTo>
                    <a:cubicBezTo>
                      <a:pt x="170499" y="647559"/>
                      <a:pt x="170797" y="644958"/>
                      <a:pt x="171363" y="642416"/>
                    </a:cubicBezTo>
                    <a:cubicBezTo>
                      <a:pt x="171958" y="637352"/>
                      <a:pt x="173448" y="629906"/>
                      <a:pt x="174639" y="620375"/>
                    </a:cubicBezTo>
                    <a:cubicBezTo>
                      <a:pt x="177746" y="593221"/>
                      <a:pt x="178908" y="565888"/>
                      <a:pt x="178114" y="538566"/>
                    </a:cubicBezTo>
                    <a:cubicBezTo>
                      <a:pt x="177320" y="503916"/>
                      <a:pt x="173249" y="462912"/>
                      <a:pt x="167590" y="417440"/>
                    </a:cubicBezTo>
                    <a:cubicBezTo>
                      <a:pt x="161931" y="371969"/>
                      <a:pt x="155279" y="321831"/>
                      <a:pt x="153293" y="268516"/>
                    </a:cubicBezTo>
                    <a:cubicBezTo>
                      <a:pt x="152509" y="242682"/>
                      <a:pt x="153234" y="216819"/>
                      <a:pt x="155477" y="191075"/>
                    </a:cubicBezTo>
                    <a:cubicBezTo>
                      <a:pt x="158228" y="167317"/>
                      <a:pt x="159459" y="143409"/>
                      <a:pt x="159151" y="119492"/>
                    </a:cubicBezTo>
                    <a:cubicBezTo>
                      <a:pt x="158714" y="98047"/>
                      <a:pt x="153839" y="76919"/>
                      <a:pt x="144854" y="57440"/>
                    </a:cubicBezTo>
                    <a:cubicBezTo>
                      <a:pt x="131312" y="25292"/>
                      <a:pt x="100296" y="3976"/>
                      <a:pt x="65428" y="2834"/>
                    </a:cubicBezTo>
                    <a:cubicBezTo>
                      <a:pt x="53742" y="2110"/>
                      <a:pt x="42007" y="2437"/>
                      <a:pt x="30381" y="3827"/>
                    </a:cubicBezTo>
                    <a:cubicBezTo>
                      <a:pt x="20452" y="4820"/>
                      <a:pt x="13304" y="5912"/>
                      <a:pt x="8241" y="6508"/>
                    </a:cubicBezTo>
                    <a:cubicBezTo>
                      <a:pt x="5520" y="7024"/>
                      <a:pt x="2770" y="7391"/>
                      <a:pt x="0" y="7600"/>
                    </a:cubicBezTo>
                    <a:close/>
                  </a:path>
                </a:pathLst>
              </a:custGeom>
              <a:solidFill>
                <a:srgbClr val="263238"/>
              </a:solidFill>
              <a:ln w="9925" cap="flat">
                <a:noFill/>
                <a:prstDash val="solid"/>
                <a:miter/>
              </a:ln>
            </p:spPr>
            <p:txBody>
              <a:bodyPr rtlCol="0" anchor="ctr"/>
              <a:lstStyle/>
              <a:p>
                <a:endParaRPr lang="zh-CN" altLang="en-US"/>
              </a:p>
            </p:txBody>
          </p:sp>
        </p:grpSp>
        <p:grpSp>
          <p:nvGrpSpPr>
            <p:cNvPr id="12" name="组合 11">
              <a:extLst>
                <a:ext uri="{FF2B5EF4-FFF2-40B4-BE49-F238E27FC236}">
                  <a16:creationId xmlns:a16="http://schemas.microsoft.com/office/drawing/2014/main" id="{CAF7EA4F-04DF-0ED8-39C3-54F0BE0209AD}"/>
                </a:ext>
              </a:extLst>
            </p:cNvPr>
            <p:cNvGrpSpPr/>
            <p:nvPr/>
          </p:nvGrpSpPr>
          <p:grpSpPr>
            <a:xfrm>
              <a:off x="3266842" y="1984894"/>
              <a:ext cx="1667843" cy="3459555"/>
              <a:chOff x="3266842" y="1984894"/>
              <a:chExt cx="1667843" cy="3459555"/>
            </a:xfrm>
          </p:grpSpPr>
          <p:sp>
            <p:nvSpPr>
              <p:cNvPr id="65" name="任意多边形: 形状 64">
                <a:extLst>
                  <a:ext uri="{FF2B5EF4-FFF2-40B4-BE49-F238E27FC236}">
                    <a16:creationId xmlns:a16="http://schemas.microsoft.com/office/drawing/2014/main" id="{16312F31-283C-CED0-87F0-19DAAE40B7A5}"/>
                  </a:ext>
                </a:extLst>
              </p:cNvPr>
              <p:cNvSpPr/>
              <p:nvPr/>
            </p:nvSpPr>
            <p:spPr>
              <a:xfrm>
                <a:off x="4356977" y="2607357"/>
                <a:ext cx="227220" cy="419646"/>
              </a:xfrm>
              <a:custGeom>
                <a:avLst/>
                <a:gdLst>
                  <a:gd name="connsiteX0" fmla="*/ 224441 w 227220"/>
                  <a:gd name="connsiteY0" fmla="*/ 363256 h 419646"/>
                  <a:gd name="connsiteX1" fmla="*/ 96267 w 227220"/>
                  <a:gd name="connsiteY1" fmla="*/ 60741 h 419646"/>
                  <a:gd name="connsiteX2" fmla="*/ 24485 w 227220"/>
                  <a:gd name="connsiteY2" fmla="*/ 1171 h 419646"/>
                  <a:gd name="connsiteX3" fmla="*/ 2345 w 227220"/>
                  <a:gd name="connsiteY3" fmla="*/ 6334 h 419646"/>
                  <a:gd name="connsiteX4" fmla="*/ 13365 w 227220"/>
                  <a:gd name="connsiteY4" fmla="*/ 36913 h 419646"/>
                  <a:gd name="connsiteX5" fmla="*/ 101925 w 227220"/>
                  <a:gd name="connsiteY5" fmla="*/ 192291 h 419646"/>
                  <a:gd name="connsiteX6" fmla="*/ 127838 w 227220"/>
                  <a:gd name="connsiteY6" fmla="*/ 371000 h 419646"/>
                  <a:gd name="connsiteX7" fmla="*/ 136377 w 227220"/>
                  <a:gd name="connsiteY7" fmla="*/ 406841 h 419646"/>
                  <a:gd name="connsiteX8" fmla="*/ 187508 w 227220"/>
                  <a:gd name="connsiteY8" fmla="*/ 414288 h 419646"/>
                  <a:gd name="connsiteX9" fmla="*/ 227221 w 227220"/>
                  <a:gd name="connsiteY9" fmla="*/ 374574 h 419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220" h="419646">
                    <a:moveTo>
                      <a:pt x="224441" y="363256"/>
                    </a:moveTo>
                    <a:cubicBezTo>
                      <a:pt x="203323" y="254571"/>
                      <a:pt x="159659" y="151515"/>
                      <a:pt x="96267" y="60741"/>
                    </a:cubicBezTo>
                    <a:cubicBezTo>
                      <a:pt x="77998" y="34729"/>
                      <a:pt x="55560" y="8121"/>
                      <a:pt x="24485" y="1171"/>
                    </a:cubicBezTo>
                    <a:cubicBezTo>
                      <a:pt x="16731" y="-1510"/>
                      <a:pt x="8123" y="496"/>
                      <a:pt x="2345" y="6334"/>
                    </a:cubicBezTo>
                    <a:cubicBezTo>
                      <a:pt x="-4506" y="16262"/>
                      <a:pt x="5025" y="28573"/>
                      <a:pt x="13365" y="36913"/>
                    </a:cubicBezTo>
                    <a:cubicBezTo>
                      <a:pt x="55163" y="80667"/>
                      <a:pt x="85574" y="134032"/>
                      <a:pt x="101925" y="192291"/>
                    </a:cubicBezTo>
                    <a:cubicBezTo>
                      <a:pt x="118099" y="250520"/>
                      <a:pt x="126806" y="310577"/>
                      <a:pt x="127838" y="371000"/>
                    </a:cubicBezTo>
                    <a:cubicBezTo>
                      <a:pt x="126955" y="383540"/>
                      <a:pt x="129933" y="396049"/>
                      <a:pt x="136377" y="406841"/>
                    </a:cubicBezTo>
                    <a:cubicBezTo>
                      <a:pt x="147695" y="421734"/>
                      <a:pt x="170828" y="422826"/>
                      <a:pt x="187508" y="414288"/>
                    </a:cubicBezTo>
                    <a:cubicBezTo>
                      <a:pt x="203661" y="404330"/>
                      <a:pt x="217263" y="390728"/>
                      <a:pt x="227221" y="374574"/>
                    </a:cubicBezTo>
                  </a:path>
                </a:pathLst>
              </a:custGeom>
              <a:solidFill>
                <a:srgbClr val="263238"/>
              </a:solidFill>
              <a:ln w="9925" cap="flat">
                <a:noFill/>
                <a:prstDash val="solid"/>
                <a:miter/>
              </a:ln>
            </p:spPr>
            <p:txBody>
              <a:bodyPr rtlCol="0" anchor="ctr"/>
              <a:lstStyle/>
              <a:p>
                <a:endParaRPr lang="zh-CN" altLang="en-US"/>
              </a:p>
            </p:txBody>
          </p:sp>
          <p:sp>
            <p:nvSpPr>
              <p:cNvPr id="66" name="任意多边形: 形状 65">
                <a:extLst>
                  <a:ext uri="{FF2B5EF4-FFF2-40B4-BE49-F238E27FC236}">
                    <a16:creationId xmlns:a16="http://schemas.microsoft.com/office/drawing/2014/main" id="{3F6FCB5D-4EF9-B204-9487-255EC4D9C7C0}"/>
                  </a:ext>
                </a:extLst>
              </p:cNvPr>
              <p:cNvSpPr/>
              <p:nvPr/>
            </p:nvSpPr>
            <p:spPr>
              <a:xfrm>
                <a:off x="4479809" y="2938894"/>
                <a:ext cx="454876" cy="726397"/>
              </a:xfrm>
              <a:custGeom>
                <a:avLst/>
                <a:gdLst>
                  <a:gd name="connsiteX0" fmla="*/ 62393 w 454876"/>
                  <a:gd name="connsiteY0" fmla="*/ 617787 h 726397"/>
                  <a:gd name="connsiteX1" fmla="*/ 142 w 454876"/>
                  <a:gd name="connsiteY1" fmla="*/ 170318 h 726397"/>
                  <a:gd name="connsiteX2" fmla="*/ 51074 w 454876"/>
                  <a:gd name="connsiteY2" fmla="*/ 22585 h 726397"/>
                  <a:gd name="connsiteX3" fmla="*/ 130501 w 454876"/>
                  <a:gd name="connsiteY3" fmla="*/ 1636 h 726397"/>
                  <a:gd name="connsiteX4" fmla="*/ 213104 w 454876"/>
                  <a:gd name="connsiteY4" fmla="*/ 10870 h 726397"/>
                  <a:gd name="connsiteX5" fmla="*/ 267611 w 454876"/>
                  <a:gd name="connsiteY5" fmla="*/ 86325 h 726397"/>
                  <a:gd name="connsiteX6" fmla="*/ 338896 w 454876"/>
                  <a:gd name="connsiteY6" fmla="*/ 279828 h 726397"/>
                  <a:gd name="connsiteX7" fmla="*/ 446717 w 454876"/>
                  <a:gd name="connsiteY7" fmla="*/ 443744 h 726397"/>
                  <a:gd name="connsiteX8" fmla="*/ 407004 w 454876"/>
                  <a:gd name="connsiteY8" fmla="*/ 627020 h 726397"/>
                  <a:gd name="connsiteX9" fmla="*/ 239911 w 454876"/>
                  <a:gd name="connsiteY9" fmla="*/ 721240 h 726397"/>
                  <a:gd name="connsiteX10" fmla="*/ 122260 w 454876"/>
                  <a:gd name="connsiteY10" fmla="*/ 710021 h 726397"/>
                  <a:gd name="connsiteX11" fmla="*/ 62691 w 454876"/>
                  <a:gd name="connsiteY11" fmla="*/ 617787 h 726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4876" h="726397">
                    <a:moveTo>
                      <a:pt x="62393" y="617787"/>
                    </a:moveTo>
                    <a:cubicBezTo>
                      <a:pt x="32608" y="469855"/>
                      <a:pt x="3518" y="321129"/>
                      <a:pt x="142" y="170318"/>
                    </a:cubicBezTo>
                    <a:cubicBezTo>
                      <a:pt x="-1148" y="115812"/>
                      <a:pt x="5603" y="52568"/>
                      <a:pt x="51074" y="22585"/>
                    </a:cubicBezTo>
                    <a:cubicBezTo>
                      <a:pt x="74108" y="7295"/>
                      <a:pt x="102900" y="4019"/>
                      <a:pt x="130501" y="1636"/>
                    </a:cubicBezTo>
                    <a:cubicBezTo>
                      <a:pt x="158101" y="-747"/>
                      <a:pt x="188383" y="-2434"/>
                      <a:pt x="213104" y="10870"/>
                    </a:cubicBezTo>
                    <a:cubicBezTo>
                      <a:pt x="241102" y="25861"/>
                      <a:pt x="256590" y="56540"/>
                      <a:pt x="267611" y="86325"/>
                    </a:cubicBezTo>
                    <a:cubicBezTo>
                      <a:pt x="291637" y="150859"/>
                      <a:pt x="303650" y="220655"/>
                      <a:pt x="338896" y="279828"/>
                    </a:cubicBezTo>
                    <a:cubicBezTo>
                      <a:pt x="372652" y="336220"/>
                      <a:pt x="426563" y="381195"/>
                      <a:pt x="446717" y="443744"/>
                    </a:cubicBezTo>
                    <a:cubicBezTo>
                      <a:pt x="466872" y="506292"/>
                      <a:pt x="448207" y="576584"/>
                      <a:pt x="407004" y="627020"/>
                    </a:cubicBezTo>
                    <a:cubicBezTo>
                      <a:pt x="365802" y="677456"/>
                      <a:pt x="303849" y="708432"/>
                      <a:pt x="239911" y="721240"/>
                    </a:cubicBezTo>
                    <a:cubicBezTo>
                      <a:pt x="200198" y="729083"/>
                      <a:pt x="157307" y="729878"/>
                      <a:pt x="122260" y="710021"/>
                    </a:cubicBezTo>
                    <a:cubicBezTo>
                      <a:pt x="82547" y="687682"/>
                      <a:pt x="69640" y="664946"/>
                      <a:pt x="62691" y="617787"/>
                    </a:cubicBezTo>
                  </a:path>
                </a:pathLst>
              </a:custGeom>
              <a:solidFill>
                <a:srgbClr val="455A64"/>
              </a:solidFill>
              <a:ln w="9925" cap="flat">
                <a:noFill/>
                <a:prstDash val="solid"/>
                <a:miter/>
              </a:ln>
            </p:spPr>
            <p:txBody>
              <a:bodyPr rtlCol="0" anchor="ctr"/>
              <a:lstStyle/>
              <a:p>
                <a:endParaRPr lang="zh-CN" altLang="en-US"/>
              </a:p>
            </p:txBody>
          </p:sp>
          <p:sp>
            <p:nvSpPr>
              <p:cNvPr id="67" name="任意多边形: 形状 66">
                <a:extLst>
                  <a:ext uri="{FF2B5EF4-FFF2-40B4-BE49-F238E27FC236}">
                    <a16:creationId xmlns:a16="http://schemas.microsoft.com/office/drawing/2014/main" id="{64875F66-6A55-4E87-A07D-30645E2D0C41}"/>
                  </a:ext>
                </a:extLst>
              </p:cNvPr>
              <p:cNvSpPr/>
              <p:nvPr/>
            </p:nvSpPr>
            <p:spPr>
              <a:xfrm>
                <a:off x="4551370" y="2946288"/>
                <a:ext cx="185029" cy="712705"/>
              </a:xfrm>
              <a:custGeom>
                <a:avLst/>
                <a:gdLst>
                  <a:gd name="connsiteX0" fmla="*/ 185029 w 185029"/>
                  <a:gd name="connsiteY0" fmla="*/ 710569 h 712705"/>
                  <a:gd name="connsiteX1" fmla="*/ 183043 w 185029"/>
                  <a:gd name="connsiteY1" fmla="*/ 711165 h 712705"/>
                  <a:gd name="connsiteX2" fmla="*/ 177087 w 185029"/>
                  <a:gd name="connsiteY2" fmla="*/ 712257 h 712705"/>
                  <a:gd name="connsiteX3" fmla="*/ 153854 w 185029"/>
                  <a:gd name="connsiteY3" fmla="*/ 711264 h 712705"/>
                  <a:gd name="connsiteX4" fmla="*/ 85448 w 185029"/>
                  <a:gd name="connsiteY4" fmla="*/ 662714 h 712705"/>
                  <a:gd name="connsiteX5" fmla="*/ 64003 w 185029"/>
                  <a:gd name="connsiteY5" fmla="*/ 607612 h 712705"/>
                  <a:gd name="connsiteX6" fmla="*/ 58344 w 185029"/>
                  <a:gd name="connsiteY6" fmla="*/ 540100 h 712705"/>
                  <a:gd name="connsiteX7" fmla="*/ 59039 w 185029"/>
                  <a:gd name="connsiteY7" fmla="*/ 465638 h 712705"/>
                  <a:gd name="connsiteX8" fmla="*/ 47522 w 185029"/>
                  <a:gd name="connsiteY8" fmla="*/ 387303 h 712705"/>
                  <a:gd name="connsiteX9" fmla="*/ 23793 w 185029"/>
                  <a:gd name="connsiteY9" fmla="*/ 311054 h 712705"/>
                  <a:gd name="connsiteX10" fmla="*/ 5823 w 185029"/>
                  <a:gd name="connsiteY10" fmla="*/ 238478 h 712705"/>
                  <a:gd name="connsiteX11" fmla="*/ 3440 w 185029"/>
                  <a:gd name="connsiteY11" fmla="*/ 112190 h 712705"/>
                  <a:gd name="connsiteX12" fmla="*/ 22205 w 185029"/>
                  <a:gd name="connsiteY12" fmla="*/ 29090 h 712705"/>
                  <a:gd name="connsiteX13" fmla="*/ 30247 w 185029"/>
                  <a:gd name="connsiteY13" fmla="*/ 7347 h 712705"/>
                  <a:gd name="connsiteX14" fmla="*/ 33622 w 185029"/>
                  <a:gd name="connsiteY14" fmla="*/ 0 h 712705"/>
                  <a:gd name="connsiteX15" fmla="*/ 31240 w 185029"/>
                  <a:gd name="connsiteY15" fmla="*/ 7744 h 712705"/>
                  <a:gd name="connsiteX16" fmla="*/ 24091 w 185029"/>
                  <a:gd name="connsiteY16" fmla="*/ 29686 h 712705"/>
                  <a:gd name="connsiteX17" fmla="*/ 7114 w 185029"/>
                  <a:gd name="connsiteY17" fmla="*/ 112587 h 712705"/>
                  <a:gd name="connsiteX18" fmla="*/ 10490 w 185029"/>
                  <a:gd name="connsiteY18" fmla="*/ 237684 h 712705"/>
                  <a:gd name="connsiteX19" fmla="*/ 28658 w 185029"/>
                  <a:gd name="connsiteY19" fmla="*/ 309565 h 712705"/>
                  <a:gd name="connsiteX20" fmla="*/ 52585 w 185029"/>
                  <a:gd name="connsiteY20" fmla="*/ 386013 h 712705"/>
                  <a:gd name="connsiteX21" fmla="*/ 64102 w 185029"/>
                  <a:gd name="connsiteY21" fmla="*/ 465439 h 712705"/>
                  <a:gd name="connsiteX22" fmla="*/ 63109 w 185029"/>
                  <a:gd name="connsiteY22" fmla="*/ 540000 h 712705"/>
                  <a:gd name="connsiteX23" fmla="*/ 68074 w 185029"/>
                  <a:gd name="connsiteY23" fmla="*/ 606818 h 712705"/>
                  <a:gd name="connsiteX24" fmla="*/ 88427 w 185029"/>
                  <a:gd name="connsiteY24" fmla="*/ 660828 h 712705"/>
                  <a:gd name="connsiteX25" fmla="*/ 154152 w 185029"/>
                  <a:gd name="connsiteY25" fmla="*/ 709377 h 712705"/>
                  <a:gd name="connsiteX26" fmla="*/ 185029 w 185029"/>
                  <a:gd name="connsiteY26" fmla="*/ 710569 h 71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5029" h="712705">
                    <a:moveTo>
                      <a:pt x="185029" y="710569"/>
                    </a:moveTo>
                    <a:cubicBezTo>
                      <a:pt x="185029" y="710569"/>
                      <a:pt x="184433" y="710569"/>
                      <a:pt x="183043" y="711165"/>
                    </a:cubicBezTo>
                    <a:cubicBezTo>
                      <a:pt x="181087" y="711651"/>
                      <a:pt x="179092" y="712018"/>
                      <a:pt x="177087" y="712257"/>
                    </a:cubicBezTo>
                    <a:cubicBezTo>
                      <a:pt x="169332" y="713091"/>
                      <a:pt x="161509" y="712763"/>
                      <a:pt x="153854" y="711264"/>
                    </a:cubicBezTo>
                    <a:cubicBezTo>
                      <a:pt x="125449" y="704949"/>
                      <a:pt x="100788" y="687446"/>
                      <a:pt x="85448" y="662714"/>
                    </a:cubicBezTo>
                    <a:cubicBezTo>
                      <a:pt x="75014" y="645797"/>
                      <a:pt x="67746" y="627131"/>
                      <a:pt x="64003" y="607612"/>
                    </a:cubicBezTo>
                    <a:cubicBezTo>
                      <a:pt x="59784" y="585363"/>
                      <a:pt x="57887" y="562736"/>
                      <a:pt x="58344" y="540100"/>
                    </a:cubicBezTo>
                    <a:cubicBezTo>
                      <a:pt x="58344" y="516272"/>
                      <a:pt x="59734" y="491352"/>
                      <a:pt x="59039" y="465638"/>
                    </a:cubicBezTo>
                    <a:cubicBezTo>
                      <a:pt x="58483" y="439149"/>
                      <a:pt x="54611" y="412829"/>
                      <a:pt x="47522" y="387303"/>
                    </a:cubicBezTo>
                    <a:cubicBezTo>
                      <a:pt x="40572" y="360993"/>
                      <a:pt x="31637" y="335775"/>
                      <a:pt x="23793" y="311054"/>
                    </a:cubicBezTo>
                    <a:cubicBezTo>
                      <a:pt x="16010" y="287345"/>
                      <a:pt x="10003" y="263080"/>
                      <a:pt x="5823" y="238478"/>
                    </a:cubicBezTo>
                    <a:cubicBezTo>
                      <a:pt x="-1037" y="196719"/>
                      <a:pt x="-1841" y="154177"/>
                      <a:pt x="3440" y="112190"/>
                    </a:cubicBezTo>
                    <a:cubicBezTo>
                      <a:pt x="6826" y="83924"/>
                      <a:pt x="13120" y="56075"/>
                      <a:pt x="22205" y="29090"/>
                    </a:cubicBezTo>
                    <a:cubicBezTo>
                      <a:pt x="25382" y="19162"/>
                      <a:pt x="28162" y="12212"/>
                      <a:pt x="30247" y="7347"/>
                    </a:cubicBezTo>
                    <a:cubicBezTo>
                      <a:pt x="31160" y="4805"/>
                      <a:pt x="32282" y="2343"/>
                      <a:pt x="33622" y="0"/>
                    </a:cubicBezTo>
                    <a:cubicBezTo>
                      <a:pt x="32997" y="2631"/>
                      <a:pt x="32203" y="5222"/>
                      <a:pt x="31240" y="7744"/>
                    </a:cubicBezTo>
                    <a:cubicBezTo>
                      <a:pt x="29452" y="12708"/>
                      <a:pt x="26970" y="20055"/>
                      <a:pt x="24091" y="29686"/>
                    </a:cubicBezTo>
                    <a:cubicBezTo>
                      <a:pt x="15881" y="56730"/>
                      <a:pt x="10192" y="84490"/>
                      <a:pt x="7114" y="112587"/>
                    </a:cubicBezTo>
                    <a:cubicBezTo>
                      <a:pt x="2398" y="154236"/>
                      <a:pt x="3540" y="196342"/>
                      <a:pt x="10490" y="237684"/>
                    </a:cubicBezTo>
                    <a:cubicBezTo>
                      <a:pt x="14769" y="262058"/>
                      <a:pt x="20835" y="286084"/>
                      <a:pt x="28658" y="309565"/>
                    </a:cubicBezTo>
                    <a:cubicBezTo>
                      <a:pt x="36502" y="334087"/>
                      <a:pt x="45437" y="359206"/>
                      <a:pt x="52585" y="386013"/>
                    </a:cubicBezTo>
                    <a:cubicBezTo>
                      <a:pt x="59724" y="411906"/>
                      <a:pt x="63586" y="438583"/>
                      <a:pt x="64102" y="465439"/>
                    </a:cubicBezTo>
                    <a:cubicBezTo>
                      <a:pt x="64698" y="491451"/>
                      <a:pt x="63209" y="516371"/>
                      <a:pt x="63109" y="540000"/>
                    </a:cubicBezTo>
                    <a:cubicBezTo>
                      <a:pt x="62504" y="562379"/>
                      <a:pt x="64172" y="584767"/>
                      <a:pt x="68074" y="606818"/>
                    </a:cubicBezTo>
                    <a:cubicBezTo>
                      <a:pt x="71549" y="625900"/>
                      <a:pt x="78439" y="644198"/>
                      <a:pt x="88427" y="660828"/>
                    </a:cubicBezTo>
                    <a:cubicBezTo>
                      <a:pt x="103061" y="685063"/>
                      <a:pt x="126690" y="702517"/>
                      <a:pt x="154152" y="709377"/>
                    </a:cubicBezTo>
                    <a:cubicBezTo>
                      <a:pt x="164309" y="711442"/>
                      <a:pt x="174743" y="711840"/>
                      <a:pt x="185029" y="710569"/>
                    </a:cubicBezTo>
                    <a:close/>
                  </a:path>
                </a:pathLst>
              </a:custGeom>
              <a:solidFill>
                <a:srgbClr val="263238"/>
              </a:solidFill>
              <a:ln w="9925" cap="flat">
                <a:noFill/>
                <a:prstDash val="solid"/>
                <a:miter/>
              </a:ln>
            </p:spPr>
            <p:txBody>
              <a:bodyPr rtlCol="0" anchor="ctr"/>
              <a:lstStyle/>
              <a:p>
                <a:endParaRPr lang="zh-CN" altLang="en-US"/>
              </a:p>
            </p:txBody>
          </p:sp>
          <p:sp>
            <p:nvSpPr>
              <p:cNvPr id="68" name="任意多边形: 形状 67">
                <a:extLst>
                  <a:ext uri="{FF2B5EF4-FFF2-40B4-BE49-F238E27FC236}">
                    <a16:creationId xmlns:a16="http://schemas.microsoft.com/office/drawing/2014/main" id="{18EA07E2-821C-A94B-B705-59114DDE8A8C}"/>
                  </a:ext>
                </a:extLst>
              </p:cNvPr>
              <p:cNvSpPr/>
              <p:nvPr/>
            </p:nvSpPr>
            <p:spPr>
              <a:xfrm>
                <a:off x="4613090" y="3245287"/>
                <a:ext cx="230038" cy="122276"/>
              </a:xfrm>
              <a:custGeom>
                <a:avLst/>
                <a:gdLst>
                  <a:gd name="connsiteX0" fmla="*/ 230039 w 230038"/>
                  <a:gd name="connsiteY0" fmla="*/ 42 h 122276"/>
                  <a:gd name="connsiteX1" fmla="*/ 225273 w 230038"/>
                  <a:gd name="connsiteY1" fmla="*/ 9970 h 122276"/>
                  <a:gd name="connsiteX2" fmla="*/ 218621 w 230038"/>
                  <a:gd name="connsiteY2" fmla="*/ 20792 h 122276"/>
                  <a:gd name="connsiteX3" fmla="*/ 208693 w 230038"/>
                  <a:gd name="connsiteY3" fmla="*/ 34393 h 122276"/>
                  <a:gd name="connsiteX4" fmla="*/ 178213 w 230038"/>
                  <a:gd name="connsiteY4" fmla="*/ 65966 h 122276"/>
                  <a:gd name="connsiteX5" fmla="*/ 133635 w 230038"/>
                  <a:gd name="connsiteY5" fmla="*/ 95751 h 122276"/>
                  <a:gd name="connsiteX6" fmla="*/ 83497 w 230038"/>
                  <a:gd name="connsiteY6" fmla="*/ 115111 h 122276"/>
                  <a:gd name="connsiteX7" fmla="*/ 40210 w 230038"/>
                  <a:gd name="connsiteY7" fmla="*/ 122061 h 122276"/>
                  <a:gd name="connsiteX8" fmla="*/ 23431 w 230038"/>
                  <a:gd name="connsiteY8" fmla="*/ 122061 h 122276"/>
                  <a:gd name="connsiteX9" fmla="*/ 10723 w 230038"/>
                  <a:gd name="connsiteY9" fmla="*/ 121266 h 122276"/>
                  <a:gd name="connsiteX10" fmla="*/ 0 w 230038"/>
                  <a:gd name="connsiteY10" fmla="*/ 119578 h 122276"/>
                  <a:gd name="connsiteX11" fmla="*/ 39713 w 230038"/>
                  <a:gd name="connsiteY11" fmla="*/ 118089 h 122276"/>
                  <a:gd name="connsiteX12" fmla="*/ 82107 w 230038"/>
                  <a:gd name="connsiteY12" fmla="*/ 110246 h 122276"/>
                  <a:gd name="connsiteX13" fmla="*/ 131054 w 230038"/>
                  <a:gd name="connsiteY13" fmla="*/ 90389 h 122276"/>
                  <a:gd name="connsiteX14" fmla="*/ 174937 w 230038"/>
                  <a:gd name="connsiteY14" fmla="*/ 61299 h 122276"/>
                  <a:gd name="connsiteX15" fmla="*/ 205615 w 230038"/>
                  <a:gd name="connsiteY15" fmla="*/ 31018 h 122276"/>
                  <a:gd name="connsiteX16" fmla="*/ 230039 w 230038"/>
                  <a:gd name="connsiteY16" fmla="*/ 42 h 12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0038" h="122276">
                    <a:moveTo>
                      <a:pt x="230039" y="42"/>
                    </a:moveTo>
                    <a:cubicBezTo>
                      <a:pt x="228848" y="3526"/>
                      <a:pt x="227249" y="6862"/>
                      <a:pt x="225273" y="9970"/>
                    </a:cubicBezTo>
                    <a:cubicBezTo>
                      <a:pt x="223308" y="13723"/>
                      <a:pt x="221084" y="17347"/>
                      <a:pt x="218621" y="20792"/>
                    </a:cubicBezTo>
                    <a:cubicBezTo>
                      <a:pt x="215573" y="25508"/>
                      <a:pt x="212258" y="30055"/>
                      <a:pt x="208693" y="34393"/>
                    </a:cubicBezTo>
                    <a:cubicBezTo>
                      <a:pt x="199569" y="45871"/>
                      <a:pt x="189363" y="56444"/>
                      <a:pt x="178213" y="65966"/>
                    </a:cubicBezTo>
                    <a:cubicBezTo>
                      <a:pt x="164403" y="77383"/>
                      <a:pt x="149461" y="87361"/>
                      <a:pt x="133635" y="95751"/>
                    </a:cubicBezTo>
                    <a:cubicBezTo>
                      <a:pt x="117641" y="103922"/>
                      <a:pt x="100832" y="110415"/>
                      <a:pt x="83497" y="115111"/>
                    </a:cubicBezTo>
                    <a:cubicBezTo>
                      <a:pt x="69329" y="118854"/>
                      <a:pt x="54834" y="121177"/>
                      <a:pt x="40210" y="122061"/>
                    </a:cubicBezTo>
                    <a:cubicBezTo>
                      <a:pt x="34620" y="122348"/>
                      <a:pt x="29020" y="122348"/>
                      <a:pt x="23431" y="122061"/>
                    </a:cubicBezTo>
                    <a:cubicBezTo>
                      <a:pt x="19182" y="122140"/>
                      <a:pt x="14932" y="121872"/>
                      <a:pt x="10723" y="121266"/>
                    </a:cubicBezTo>
                    <a:cubicBezTo>
                      <a:pt x="7089" y="121207"/>
                      <a:pt x="3475" y="120641"/>
                      <a:pt x="0" y="119578"/>
                    </a:cubicBezTo>
                    <a:cubicBezTo>
                      <a:pt x="0" y="118586"/>
                      <a:pt x="15488" y="120373"/>
                      <a:pt x="39713" y="118089"/>
                    </a:cubicBezTo>
                    <a:cubicBezTo>
                      <a:pt x="54050" y="116719"/>
                      <a:pt x="68227" y="114098"/>
                      <a:pt x="82107" y="110246"/>
                    </a:cubicBezTo>
                    <a:cubicBezTo>
                      <a:pt x="99005" y="105182"/>
                      <a:pt x="115397" y="98531"/>
                      <a:pt x="131054" y="90389"/>
                    </a:cubicBezTo>
                    <a:cubicBezTo>
                      <a:pt x="146592" y="82149"/>
                      <a:pt x="161295" y="72409"/>
                      <a:pt x="174937" y="61299"/>
                    </a:cubicBezTo>
                    <a:cubicBezTo>
                      <a:pt x="186047" y="52145"/>
                      <a:pt x="196313" y="42008"/>
                      <a:pt x="205615" y="31018"/>
                    </a:cubicBezTo>
                    <a:cubicBezTo>
                      <a:pt x="221799" y="12750"/>
                      <a:pt x="229145" y="-852"/>
                      <a:pt x="230039" y="42"/>
                    </a:cubicBezTo>
                    <a:close/>
                  </a:path>
                </a:pathLst>
              </a:custGeom>
              <a:solidFill>
                <a:srgbClr val="263238"/>
              </a:solidFill>
              <a:ln w="9925"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78C06BB9-6414-8AB8-1A6D-F02F177CD7C2}"/>
                  </a:ext>
                </a:extLst>
              </p:cNvPr>
              <p:cNvSpPr/>
              <p:nvPr/>
            </p:nvSpPr>
            <p:spPr>
              <a:xfrm>
                <a:off x="4638257" y="3364469"/>
                <a:ext cx="29438" cy="40405"/>
              </a:xfrm>
              <a:custGeom>
                <a:avLst/>
                <a:gdLst>
                  <a:gd name="connsiteX0" fmla="*/ 11568 w 29438"/>
                  <a:gd name="connsiteY0" fmla="*/ 0 h 40405"/>
                  <a:gd name="connsiteX1" fmla="*/ 22886 w 29438"/>
                  <a:gd name="connsiteY1" fmla="*/ 8638 h 40405"/>
                  <a:gd name="connsiteX2" fmla="*/ 29438 w 29438"/>
                  <a:gd name="connsiteY2" fmla="*/ 23530 h 40405"/>
                  <a:gd name="connsiteX3" fmla="*/ 26857 w 29438"/>
                  <a:gd name="connsiteY3" fmla="*/ 33458 h 40405"/>
                  <a:gd name="connsiteX4" fmla="*/ 17624 w 29438"/>
                  <a:gd name="connsiteY4" fmla="*/ 40210 h 40405"/>
                  <a:gd name="connsiteX5" fmla="*/ 6603 w 29438"/>
                  <a:gd name="connsiteY5" fmla="*/ 37132 h 40405"/>
                  <a:gd name="connsiteX6" fmla="*/ 944 w 29438"/>
                  <a:gd name="connsiteY6" fmla="*/ 28693 h 40405"/>
                  <a:gd name="connsiteX7" fmla="*/ 2235 w 29438"/>
                  <a:gd name="connsiteY7" fmla="*/ 12410 h 40405"/>
                  <a:gd name="connsiteX8" fmla="*/ 10476 w 29438"/>
                  <a:gd name="connsiteY8" fmla="*/ 695 h 40405"/>
                  <a:gd name="connsiteX9" fmla="*/ 5710 w 29438"/>
                  <a:gd name="connsiteY9" fmla="*/ 13701 h 40405"/>
                  <a:gd name="connsiteX10" fmla="*/ 5710 w 29438"/>
                  <a:gd name="connsiteY10" fmla="*/ 27104 h 40405"/>
                  <a:gd name="connsiteX11" fmla="*/ 16929 w 29438"/>
                  <a:gd name="connsiteY11" fmla="*/ 35146 h 40405"/>
                  <a:gd name="connsiteX12" fmla="*/ 24971 w 29438"/>
                  <a:gd name="connsiteY12" fmla="*/ 23629 h 40405"/>
                  <a:gd name="connsiteX13" fmla="*/ 20404 w 29438"/>
                  <a:gd name="connsiteY13" fmla="*/ 11020 h 40405"/>
                  <a:gd name="connsiteX14" fmla="*/ 11568 w 29438"/>
                  <a:gd name="connsiteY14" fmla="*/ 0 h 40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438" h="40405">
                    <a:moveTo>
                      <a:pt x="11568" y="0"/>
                    </a:moveTo>
                    <a:cubicBezTo>
                      <a:pt x="11568" y="0"/>
                      <a:pt x="16730" y="1986"/>
                      <a:pt x="22886" y="8638"/>
                    </a:cubicBezTo>
                    <a:cubicBezTo>
                      <a:pt x="26857" y="12609"/>
                      <a:pt x="29190" y="17921"/>
                      <a:pt x="29438" y="23530"/>
                    </a:cubicBezTo>
                    <a:cubicBezTo>
                      <a:pt x="29458" y="27005"/>
                      <a:pt x="28575" y="30430"/>
                      <a:pt x="26857" y="33458"/>
                    </a:cubicBezTo>
                    <a:cubicBezTo>
                      <a:pt x="24891" y="36933"/>
                      <a:pt x="21526" y="39386"/>
                      <a:pt x="17624" y="40210"/>
                    </a:cubicBezTo>
                    <a:cubicBezTo>
                      <a:pt x="13672" y="40895"/>
                      <a:pt x="9622" y="39763"/>
                      <a:pt x="6603" y="37132"/>
                    </a:cubicBezTo>
                    <a:cubicBezTo>
                      <a:pt x="4022" y="34858"/>
                      <a:pt x="2066" y="31949"/>
                      <a:pt x="944" y="28693"/>
                    </a:cubicBezTo>
                    <a:cubicBezTo>
                      <a:pt x="-664" y="23292"/>
                      <a:pt x="-207" y="17484"/>
                      <a:pt x="2235" y="12410"/>
                    </a:cubicBezTo>
                    <a:cubicBezTo>
                      <a:pt x="6107" y="4269"/>
                      <a:pt x="9979" y="397"/>
                      <a:pt x="10476" y="695"/>
                    </a:cubicBezTo>
                    <a:cubicBezTo>
                      <a:pt x="9244" y="5153"/>
                      <a:pt x="7646" y="9501"/>
                      <a:pt x="5710" y="13701"/>
                    </a:cubicBezTo>
                    <a:cubicBezTo>
                      <a:pt x="4211" y="18040"/>
                      <a:pt x="4211" y="22766"/>
                      <a:pt x="5710" y="27104"/>
                    </a:cubicBezTo>
                    <a:cubicBezTo>
                      <a:pt x="7398" y="31572"/>
                      <a:pt x="12064" y="36139"/>
                      <a:pt x="16929" y="35146"/>
                    </a:cubicBezTo>
                    <a:cubicBezTo>
                      <a:pt x="21873" y="33518"/>
                      <a:pt x="25140" y="28832"/>
                      <a:pt x="24971" y="23629"/>
                    </a:cubicBezTo>
                    <a:cubicBezTo>
                      <a:pt x="24842" y="19042"/>
                      <a:pt x="23243" y="14624"/>
                      <a:pt x="20404" y="11020"/>
                    </a:cubicBezTo>
                    <a:cubicBezTo>
                      <a:pt x="15043" y="3872"/>
                      <a:pt x="10972" y="0"/>
                      <a:pt x="11568" y="0"/>
                    </a:cubicBezTo>
                    <a:close/>
                  </a:path>
                </a:pathLst>
              </a:custGeom>
              <a:solidFill>
                <a:srgbClr val="263238"/>
              </a:solidFill>
              <a:ln w="9925" cap="flat">
                <a:noFill/>
                <a:prstDash val="solid"/>
                <a:miter/>
              </a:ln>
            </p:spPr>
            <p:txBody>
              <a:bodyPr rtlCol="0" anchor="ctr"/>
              <a:lstStyle/>
              <a:p>
                <a:endParaRPr lang="zh-CN" altLang="en-US"/>
              </a:p>
            </p:txBody>
          </p:sp>
          <p:sp>
            <p:nvSpPr>
              <p:cNvPr id="70" name="任意多边形: 形状 69">
                <a:extLst>
                  <a:ext uri="{FF2B5EF4-FFF2-40B4-BE49-F238E27FC236}">
                    <a16:creationId xmlns:a16="http://schemas.microsoft.com/office/drawing/2014/main" id="{D19DE281-16F4-A332-AA14-4917501F3B68}"/>
                  </a:ext>
                </a:extLst>
              </p:cNvPr>
              <p:cNvSpPr/>
              <p:nvPr/>
            </p:nvSpPr>
            <p:spPr>
              <a:xfrm>
                <a:off x="4094733" y="5045827"/>
                <a:ext cx="401202" cy="360099"/>
              </a:xfrm>
              <a:custGeom>
                <a:avLst/>
                <a:gdLst>
                  <a:gd name="connsiteX0" fmla="*/ 387502 w 401202"/>
                  <a:gd name="connsiteY0" fmla="*/ 0 h 360099"/>
                  <a:gd name="connsiteX1" fmla="*/ 401203 w 401202"/>
                  <a:gd name="connsiteY1" fmla="*/ 337562 h 360099"/>
                  <a:gd name="connsiteX2" fmla="*/ 0 w 401202"/>
                  <a:gd name="connsiteY2" fmla="*/ 360100 h 360099"/>
                  <a:gd name="connsiteX3" fmla="*/ 220111 w 401202"/>
                  <a:gd name="connsiteY3" fmla="*/ 228053 h 360099"/>
                  <a:gd name="connsiteX4" fmla="*/ 205516 w 401202"/>
                  <a:gd name="connsiteY4" fmla="*/ 1489 h 360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202" h="360099">
                    <a:moveTo>
                      <a:pt x="387502" y="0"/>
                    </a:moveTo>
                    <a:lnTo>
                      <a:pt x="401203" y="337562"/>
                    </a:lnTo>
                    <a:lnTo>
                      <a:pt x="0" y="360100"/>
                    </a:lnTo>
                    <a:cubicBezTo>
                      <a:pt x="0" y="319791"/>
                      <a:pt x="220111" y="228053"/>
                      <a:pt x="220111" y="228053"/>
                    </a:cubicBezTo>
                    <a:lnTo>
                      <a:pt x="205516" y="1489"/>
                    </a:lnTo>
                    <a:close/>
                  </a:path>
                </a:pathLst>
              </a:custGeom>
              <a:solidFill>
                <a:schemeClr val="accent2"/>
              </a:solidFill>
              <a:ln w="9925" cap="flat">
                <a:noFill/>
                <a:prstDash val="solid"/>
                <a:miter/>
              </a:ln>
            </p:spPr>
            <p:txBody>
              <a:bodyPr rtlCol="0" anchor="ctr"/>
              <a:lstStyle/>
              <a:p>
                <a:endParaRPr lang="zh-CN" altLang="en-US"/>
              </a:p>
            </p:txBody>
          </p:sp>
          <p:sp>
            <p:nvSpPr>
              <p:cNvPr id="71" name="任意多边形: 形状 70">
                <a:extLst>
                  <a:ext uri="{FF2B5EF4-FFF2-40B4-BE49-F238E27FC236}">
                    <a16:creationId xmlns:a16="http://schemas.microsoft.com/office/drawing/2014/main" id="{CA225C05-983E-BF2E-4A23-BC4C25F1A04B}"/>
                  </a:ext>
                </a:extLst>
              </p:cNvPr>
              <p:cNvSpPr/>
              <p:nvPr/>
            </p:nvSpPr>
            <p:spPr>
              <a:xfrm>
                <a:off x="4402271" y="5248166"/>
                <a:ext cx="31167" cy="32127"/>
              </a:xfrm>
              <a:custGeom>
                <a:avLst/>
                <a:gdLst>
                  <a:gd name="connsiteX0" fmla="*/ 18607 w 31167"/>
                  <a:gd name="connsiteY0" fmla="*/ 0 h 32127"/>
                  <a:gd name="connsiteX1" fmla="*/ 31017 w 31167"/>
                  <a:gd name="connsiteY1" fmla="*/ 18963 h 32127"/>
                  <a:gd name="connsiteX2" fmla="*/ 13146 w 31167"/>
                  <a:gd name="connsiteY2" fmla="*/ 31969 h 32127"/>
                  <a:gd name="connsiteX3" fmla="*/ 140 w 31167"/>
                  <a:gd name="connsiteY3" fmla="*/ 12113 h 32127"/>
                  <a:gd name="connsiteX4" fmla="*/ 19997 w 31167"/>
                  <a:gd name="connsiteY4" fmla="*/ 794 h 32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67" h="32127">
                    <a:moveTo>
                      <a:pt x="18607" y="0"/>
                    </a:moveTo>
                    <a:cubicBezTo>
                      <a:pt x="26867" y="2383"/>
                      <a:pt x="32139" y="10445"/>
                      <a:pt x="31017" y="18963"/>
                    </a:cubicBezTo>
                    <a:cubicBezTo>
                      <a:pt x="29548" y="27412"/>
                      <a:pt x="21635" y="33171"/>
                      <a:pt x="13146" y="31969"/>
                    </a:cubicBezTo>
                    <a:cubicBezTo>
                      <a:pt x="4538" y="29417"/>
                      <a:pt x="-962" y="21018"/>
                      <a:pt x="140" y="12113"/>
                    </a:cubicBezTo>
                    <a:cubicBezTo>
                      <a:pt x="2513" y="3515"/>
                      <a:pt x="11389" y="-1549"/>
                      <a:pt x="19997" y="794"/>
                    </a:cubicBezTo>
                  </a:path>
                </a:pathLst>
              </a:custGeom>
              <a:solidFill>
                <a:srgbClr val="FFFFFF"/>
              </a:solidFill>
              <a:ln w="9925" cap="flat">
                <a:noFill/>
                <a:prstDash val="solid"/>
                <a:miter/>
              </a:ln>
            </p:spPr>
            <p:txBody>
              <a:bodyPr rtlCol="0" anchor="ctr"/>
              <a:lstStyle/>
              <a:p>
                <a:endParaRPr lang="zh-CN" altLang="en-US"/>
              </a:p>
            </p:txBody>
          </p:sp>
          <p:sp>
            <p:nvSpPr>
              <p:cNvPr id="72" name="任意多边形: 形状 71">
                <a:extLst>
                  <a:ext uri="{FF2B5EF4-FFF2-40B4-BE49-F238E27FC236}">
                    <a16:creationId xmlns:a16="http://schemas.microsoft.com/office/drawing/2014/main" id="{5733BDF8-627E-E745-9A44-B29CE1C1D0F6}"/>
                  </a:ext>
                </a:extLst>
              </p:cNvPr>
              <p:cNvSpPr/>
              <p:nvPr/>
            </p:nvSpPr>
            <p:spPr>
              <a:xfrm>
                <a:off x="4094431" y="5349435"/>
                <a:ext cx="401504" cy="56492"/>
              </a:xfrm>
              <a:custGeom>
                <a:avLst/>
                <a:gdLst>
                  <a:gd name="connsiteX0" fmla="*/ 401504 w 401504"/>
                  <a:gd name="connsiteY0" fmla="*/ 33955 h 56492"/>
                  <a:gd name="connsiteX1" fmla="*/ 398526 w 401504"/>
                  <a:gd name="connsiteY1" fmla="*/ 0 h 56492"/>
                  <a:gd name="connsiteX2" fmla="*/ 14896 w 401504"/>
                  <a:gd name="connsiteY2" fmla="*/ 34253 h 56492"/>
                  <a:gd name="connsiteX3" fmla="*/ 301 w 401504"/>
                  <a:gd name="connsiteY3" fmla="*/ 56492 h 56492"/>
                </a:gdLst>
                <a:ahLst/>
                <a:cxnLst>
                  <a:cxn ang="0">
                    <a:pos x="connsiteX0" y="connsiteY0"/>
                  </a:cxn>
                  <a:cxn ang="0">
                    <a:pos x="connsiteX1" y="connsiteY1"/>
                  </a:cxn>
                  <a:cxn ang="0">
                    <a:pos x="connsiteX2" y="connsiteY2"/>
                  </a:cxn>
                  <a:cxn ang="0">
                    <a:pos x="connsiteX3" y="connsiteY3"/>
                  </a:cxn>
                </a:cxnLst>
                <a:rect l="l" t="t" r="r" b="b"/>
                <a:pathLst>
                  <a:path w="401504" h="56492">
                    <a:moveTo>
                      <a:pt x="401504" y="33955"/>
                    </a:moveTo>
                    <a:lnTo>
                      <a:pt x="398526" y="0"/>
                    </a:lnTo>
                    <a:lnTo>
                      <a:pt x="14896" y="34253"/>
                    </a:lnTo>
                    <a:cubicBezTo>
                      <a:pt x="14896" y="34253"/>
                      <a:pt x="-2479" y="43387"/>
                      <a:pt x="301" y="56492"/>
                    </a:cubicBezTo>
                    <a:close/>
                  </a:path>
                </a:pathLst>
              </a:custGeom>
              <a:solidFill>
                <a:srgbClr val="FFFFFF"/>
              </a:solidFill>
              <a:ln w="9925" cap="flat">
                <a:noFill/>
                <a:prstDash val="solid"/>
                <a:miter/>
              </a:ln>
            </p:spPr>
            <p:txBody>
              <a:bodyPr rtlCol="0" anchor="ctr"/>
              <a:lstStyle/>
              <a:p>
                <a:endParaRPr lang="zh-CN" altLang="en-US"/>
              </a:p>
            </p:txBody>
          </p:sp>
          <p:sp>
            <p:nvSpPr>
              <p:cNvPr id="73" name="任意多边形: 形状 72">
                <a:extLst>
                  <a:ext uri="{FF2B5EF4-FFF2-40B4-BE49-F238E27FC236}">
                    <a16:creationId xmlns:a16="http://schemas.microsoft.com/office/drawing/2014/main" id="{CC146423-E217-1377-E1CC-783347613B9D}"/>
                  </a:ext>
                </a:extLst>
              </p:cNvPr>
              <p:cNvSpPr/>
              <p:nvPr/>
            </p:nvSpPr>
            <p:spPr>
              <a:xfrm>
                <a:off x="4308964" y="5275643"/>
                <a:ext cx="37685" cy="24415"/>
              </a:xfrm>
              <a:custGeom>
                <a:avLst/>
                <a:gdLst>
                  <a:gd name="connsiteX0" fmla="*/ 22 w 37685"/>
                  <a:gd name="connsiteY0" fmla="*/ 2308 h 24415"/>
                  <a:gd name="connsiteX1" fmla="*/ 19879 w 37685"/>
                  <a:gd name="connsiteY1" fmla="*/ 10846 h 24415"/>
                  <a:gd name="connsiteX2" fmla="*/ 37253 w 37685"/>
                  <a:gd name="connsiteY2" fmla="*/ 24349 h 24415"/>
                  <a:gd name="connsiteX3" fmla="*/ 23254 w 37685"/>
                  <a:gd name="connsiteY3" fmla="*/ 4492 h 24415"/>
                  <a:gd name="connsiteX4" fmla="*/ 22 w 37685"/>
                  <a:gd name="connsiteY4" fmla="*/ 2308 h 24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85" h="24415">
                    <a:moveTo>
                      <a:pt x="22" y="2308"/>
                    </a:moveTo>
                    <a:cubicBezTo>
                      <a:pt x="22" y="4393"/>
                      <a:pt x="9950" y="4790"/>
                      <a:pt x="19879" y="10846"/>
                    </a:cubicBezTo>
                    <a:cubicBezTo>
                      <a:pt x="29807" y="16903"/>
                      <a:pt x="35466" y="25242"/>
                      <a:pt x="37253" y="24349"/>
                    </a:cubicBezTo>
                    <a:cubicBezTo>
                      <a:pt x="39040" y="23455"/>
                      <a:pt x="35466" y="11740"/>
                      <a:pt x="23254" y="4492"/>
                    </a:cubicBezTo>
                    <a:cubicBezTo>
                      <a:pt x="11042" y="-2755"/>
                      <a:pt x="-574" y="521"/>
                      <a:pt x="22" y="2308"/>
                    </a:cubicBezTo>
                    <a:close/>
                  </a:path>
                </a:pathLst>
              </a:custGeom>
              <a:solidFill>
                <a:srgbClr val="263238"/>
              </a:solidFill>
              <a:ln w="9925" cap="flat">
                <a:noFill/>
                <a:prstDash val="solid"/>
                <a:miter/>
              </a:ln>
            </p:spPr>
            <p:txBody>
              <a:bodyPr rtlCol="0" anchor="ctr"/>
              <a:lstStyle/>
              <a:p>
                <a:endParaRPr lang="zh-CN" altLang="en-US"/>
              </a:p>
            </p:txBody>
          </p:sp>
          <p:sp>
            <p:nvSpPr>
              <p:cNvPr id="74" name="任意多边形: 形状 73">
                <a:extLst>
                  <a:ext uri="{FF2B5EF4-FFF2-40B4-BE49-F238E27FC236}">
                    <a16:creationId xmlns:a16="http://schemas.microsoft.com/office/drawing/2014/main" id="{FAD3DF79-757A-E57B-581E-3C8CF9BAC95A}"/>
                  </a:ext>
                </a:extLst>
              </p:cNvPr>
              <p:cNvSpPr/>
              <p:nvPr/>
            </p:nvSpPr>
            <p:spPr>
              <a:xfrm>
                <a:off x="4257457" y="5299367"/>
                <a:ext cx="27950" cy="31703"/>
              </a:xfrm>
              <a:custGeom>
                <a:avLst/>
                <a:gdLst>
                  <a:gd name="connsiteX0" fmla="*/ 1 w 27950"/>
                  <a:gd name="connsiteY0" fmla="*/ 1121 h 31703"/>
                  <a:gd name="connsiteX1" fmla="*/ 15389 w 27950"/>
                  <a:gd name="connsiteY1" fmla="*/ 14525 h 31703"/>
                  <a:gd name="connsiteX2" fmla="*/ 26906 w 27950"/>
                  <a:gd name="connsiteY2" fmla="*/ 31700 h 31703"/>
                  <a:gd name="connsiteX3" fmla="*/ 20453 w 27950"/>
                  <a:gd name="connsiteY3" fmla="*/ 9660 h 31703"/>
                  <a:gd name="connsiteX4" fmla="*/ 1 w 27950"/>
                  <a:gd name="connsiteY4" fmla="*/ 1121 h 31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50" h="31703">
                    <a:moveTo>
                      <a:pt x="1" y="1121"/>
                    </a:moveTo>
                    <a:cubicBezTo>
                      <a:pt x="1" y="3206"/>
                      <a:pt x="8340" y="6185"/>
                      <a:pt x="15389" y="14525"/>
                    </a:cubicBezTo>
                    <a:cubicBezTo>
                      <a:pt x="22438" y="22864"/>
                      <a:pt x="25318" y="31899"/>
                      <a:pt x="26906" y="31700"/>
                    </a:cubicBezTo>
                    <a:cubicBezTo>
                      <a:pt x="28495" y="31502"/>
                      <a:pt x="29488" y="19787"/>
                      <a:pt x="20453" y="9660"/>
                    </a:cubicBezTo>
                    <a:cubicBezTo>
                      <a:pt x="11418" y="-467"/>
                      <a:pt x="-99" y="-1261"/>
                      <a:pt x="1" y="1121"/>
                    </a:cubicBezTo>
                    <a:close/>
                  </a:path>
                </a:pathLst>
              </a:custGeom>
              <a:solidFill>
                <a:srgbClr val="263238"/>
              </a:solidFill>
              <a:ln w="9925" cap="flat">
                <a:noFill/>
                <a:prstDash val="solid"/>
                <a:miter/>
              </a:ln>
            </p:spPr>
            <p:txBody>
              <a:bodyPr rtlCol="0" anchor="ctr"/>
              <a:lstStyle/>
              <a:p>
                <a:endParaRPr lang="zh-CN" altLang="en-US"/>
              </a:p>
            </p:txBody>
          </p:sp>
          <p:sp>
            <p:nvSpPr>
              <p:cNvPr id="75" name="任意多边形: 形状 74">
                <a:extLst>
                  <a:ext uri="{FF2B5EF4-FFF2-40B4-BE49-F238E27FC236}">
                    <a16:creationId xmlns:a16="http://schemas.microsoft.com/office/drawing/2014/main" id="{B67EC439-9E68-037F-4E6C-159E740F9043}"/>
                  </a:ext>
                </a:extLst>
              </p:cNvPr>
              <p:cNvSpPr/>
              <p:nvPr/>
            </p:nvSpPr>
            <p:spPr>
              <a:xfrm>
                <a:off x="4219674" y="5317478"/>
                <a:ext cx="19431" cy="34637"/>
              </a:xfrm>
              <a:custGeom>
                <a:avLst/>
                <a:gdLst>
                  <a:gd name="connsiteX0" fmla="*/ 17430 w 19431"/>
                  <a:gd name="connsiteY0" fmla="*/ 34637 h 34637"/>
                  <a:gd name="connsiteX1" fmla="*/ 15842 w 19431"/>
                  <a:gd name="connsiteY1" fmla="*/ 13589 h 34637"/>
                  <a:gd name="connsiteX2" fmla="*/ 56 w 19431"/>
                  <a:gd name="connsiteY2" fmla="*/ 385 h 34637"/>
                  <a:gd name="connsiteX3" fmla="*/ 9984 w 19431"/>
                  <a:gd name="connsiteY3" fmla="*/ 16965 h 34637"/>
                  <a:gd name="connsiteX4" fmla="*/ 17430 w 19431"/>
                  <a:gd name="connsiteY4" fmla="*/ 34637 h 34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31" h="34637">
                    <a:moveTo>
                      <a:pt x="17430" y="34637"/>
                    </a:moveTo>
                    <a:cubicBezTo>
                      <a:pt x="19317" y="34637"/>
                      <a:pt x="21402" y="24709"/>
                      <a:pt x="15842" y="13589"/>
                    </a:cubicBezTo>
                    <a:cubicBezTo>
                      <a:pt x="10282" y="2469"/>
                      <a:pt x="751" y="-1303"/>
                      <a:pt x="56" y="385"/>
                    </a:cubicBezTo>
                    <a:cubicBezTo>
                      <a:pt x="-639" y="2073"/>
                      <a:pt x="5318" y="7831"/>
                      <a:pt x="9984" y="16965"/>
                    </a:cubicBezTo>
                    <a:cubicBezTo>
                      <a:pt x="14650" y="26099"/>
                      <a:pt x="15544" y="34538"/>
                      <a:pt x="17430" y="34637"/>
                    </a:cubicBezTo>
                    <a:close/>
                  </a:path>
                </a:pathLst>
              </a:custGeom>
              <a:solidFill>
                <a:srgbClr val="263238"/>
              </a:solidFill>
              <a:ln w="9925" cap="flat">
                <a:noFill/>
                <a:prstDash val="solid"/>
                <a:miter/>
              </a:ln>
            </p:spPr>
            <p:txBody>
              <a:bodyPr rtlCol="0" anchor="ctr"/>
              <a:lstStyle/>
              <a:p>
                <a:endParaRPr lang="zh-CN" altLang="en-US"/>
              </a:p>
            </p:txBody>
          </p:sp>
          <p:sp>
            <p:nvSpPr>
              <p:cNvPr id="76" name="任意多边形: 形状 75">
                <a:extLst>
                  <a:ext uri="{FF2B5EF4-FFF2-40B4-BE49-F238E27FC236}">
                    <a16:creationId xmlns:a16="http://schemas.microsoft.com/office/drawing/2014/main" id="{0C27066B-7D7A-64A6-612E-B14BF8114B6F}"/>
                  </a:ext>
                </a:extLst>
              </p:cNvPr>
              <p:cNvSpPr/>
              <p:nvPr/>
            </p:nvSpPr>
            <p:spPr>
              <a:xfrm>
                <a:off x="4308909" y="5212623"/>
                <a:ext cx="41964" cy="9233"/>
              </a:xfrm>
              <a:custGeom>
                <a:avLst/>
                <a:gdLst>
                  <a:gd name="connsiteX0" fmla="*/ 77 w 41964"/>
                  <a:gd name="connsiteY0" fmla="*/ 8439 h 9233"/>
                  <a:gd name="connsiteX1" fmla="*/ 20926 w 41964"/>
                  <a:gd name="connsiteY1" fmla="*/ 7148 h 9233"/>
                  <a:gd name="connsiteX2" fmla="*/ 41875 w 41964"/>
                  <a:gd name="connsiteY2" fmla="*/ 8638 h 9233"/>
                  <a:gd name="connsiteX3" fmla="*/ 20926 w 41964"/>
                  <a:gd name="connsiteY3" fmla="*/ 0 h 9233"/>
                  <a:gd name="connsiteX4" fmla="*/ 77 w 41964"/>
                  <a:gd name="connsiteY4" fmla="*/ 8439 h 9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64" h="9233">
                    <a:moveTo>
                      <a:pt x="77" y="8439"/>
                    </a:moveTo>
                    <a:cubicBezTo>
                      <a:pt x="970" y="10326"/>
                      <a:pt x="10005" y="6950"/>
                      <a:pt x="20926" y="7148"/>
                    </a:cubicBezTo>
                    <a:cubicBezTo>
                      <a:pt x="31847" y="7347"/>
                      <a:pt x="40783" y="10524"/>
                      <a:pt x="41875" y="8638"/>
                    </a:cubicBezTo>
                    <a:cubicBezTo>
                      <a:pt x="42967" y="6751"/>
                      <a:pt x="34031" y="0"/>
                      <a:pt x="20926" y="0"/>
                    </a:cubicBezTo>
                    <a:cubicBezTo>
                      <a:pt x="7821" y="0"/>
                      <a:pt x="-916" y="7347"/>
                      <a:pt x="77" y="8439"/>
                    </a:cubicBezTo>
                    <a:close/>
                  </a:path>
                </a:pathLst>
              </a:custGeom>
              <a:solidFill>
                <a:srgbClr val="263238"/>
              </a:solidFill>
              <a:ln w="9925" cap="flat">
                <a:noFill/>
                <a:prstDash val="solid"/>
                <a:miter/>
              </a:ln>
            </p:spPr>
            <p:txBody>
              <a:bodyPr rtlCol="0" anchor="ctr"/>
              <a:lstStyle/>
              <a:p>
                <a:endParaRPr lang="zh-CN" altLang="en-US"/>
              </a:p>
            </p:txBody>
          </p:sp>
          <p:sp>
            <p:nvSpPr>
              <p:cNvPr id="77" name="任意多边形: 形状 76">
                <a:extLst>
                  <a:ext uri="{FF2B5EF4-FFF2-40B4-BE49-F238E27FC236}">
                    <a16:creationId xmlns:a16="http://schemas.microsoft.com/office/drawing/2014/main" id="{A39B812C-B620-81CD-DF98-A15F3F1E1B15}"/>
                  </a:ext>
                </a:extLst>
              </p:cNvPr>
              <p:cNvSpPr/>
              <p:nvPr/>
            </p:nvSpPr>
            <p:spPr>
              <a:xfrm>
                <a:off x="4299157" y="5134775"/>
                <a:ext cx="59324" cy="38251"/>
              </a:xfrm>
              <a:custGeom>
                <a:avLst/>
                <a:gdLst>
                  <a:gd name="connsiteX0" fmla="*/ 0 w 59324"/>
                  <a:gd name="connsiteY0" fmla="*/ 36645 h 38251"/>
                  <a:gd name="connsiteX1" fmla="*/ 19857 w 59324"/>
                  <a:gd name="connsiteY1" fmla="*/ 35454 h 38251"/>
                  <a:gd name="connsiteX2" fmla="*/ 40508 w 59324"/>
                  <a:gd name="connsiteY2" fmla="*/ 27511 h 38251"/>
                  <a:gd name="connsiteX3" fmla="*/ 51727 w 59324"/>
                  <a:gd name="connsiteY3" fmla="*/ 20462 h 38251"/>
                  <a:gd name="connsiteX4" fmla="*/ 57485 w 59324"/>
                  <a:gd name="connsiteY4" fmla="*/ 15101 h 38251"/>
                  <a:gd name="connsiteX5" fmla="*/ 57485 w 59324"/>
                  <a:gd name="connsiteY5" fmla="*/ 4180 h 38251"/>
                  <a:gd name="connsiteX6" fmla="*/ 48649 w 59324"/>
                  <a:gd name="connsiteY6" fmla="*/ 10 h 38251"/>
                  <a:gd name="connsiteX7" fmla="*/ 41203 w 59324"/>
                  <a:gd name="connsiteY7" fmla="*/ 1499 h 38251"/>
                  <a:gd name="connsiteX8" fmla="*/ 28991 w 59324"/>
                  <a:gd name="connsiteY8" fmla="*/ 6662 h 38251"/>
                  <a:gd name="connsiteX9" fmla="*/ 11120 w 59324"/>
                  <a:gd name="connsiteY9" fmla="*/ 20462 h 38251"/>
                  <a:gd name="connsiteX10" fmla="*/ 199 w 59324"/>
                  <a:gd name="connsiteY10" fmla="*/ 38234 h 38251"/>
                  <a:gd name="connsiteX11" fmla="*/ 14396 w 59324"/>
                  <a:gd name="connsiteY11" fmla="*/ 24135 h 38251"/>
                  <a:gd name="connsiteX12" fmla="*/ 31771 w 59324"/>
                  <a:gd name="connsiteY12" fmla="*/ 12619 h 38251"/>
                  <a:gd name="connsiteX13" fmla="*/ 43089 w 59324"/>
                  <a:gd name="connsiteY13" fmla="*/ 8250 h 38251"/>
                  <a:gd name="connsiteX14" fmla="*/ 52124 w 59324"/>
                  <a:gd name="connsiteY14" fmla="*/ 8250 h 38251"/>
                  <a:gd name="connsiteX15" fmla="*/ 52124 w 59324"/>
                  <a:gd name="connsiteY15" fmla="*/ 10633 h 38251"/>
                  <a:gd name="connsiteX16" fmla="*/ 47855 w 59324"/>
                  <a:gd name="connsiteY16" fmla="*/ 14505 h 38251"/>
                  <a:gd name="connsiteX17" fmla="*/ 37926 w 59324"/>
                  <a:gd name="connsiteY17" fmla="*/ 21455 h 38251"/>
                  <a:gd name="connsiteX18" fmla="*/ 18963 w 59324"/>
                  <a:gd name="connsiteY18" fmla="*/ 30390 h 38251"/>
                  <a:gd name="connsiteX19" fmla="*/ 0 w 59324"/>
                  <a:gd name="connsiteY19" fmla="*/ 36645 h 3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9324" h="38251">
                    <a:moveTo>
                      <a:pt x="0" y="36645"/>
                    </a:moveTo>
                    <a:cubicBezTo>
                      <a:pt x="6602" y="38144"/>
                      <a:pt x="13483" y="37728"/>
                      <a:pt x="19857" y="35454"/>
                    </a:cubicBezTo>
                    <a:cubicBezTo>
                      <a:pt x="27055" y="33707"/>
                      <a:pt x="33995" y="31036"/>
                      <a:pt x="40508" y="27511"/>
                    </a:cubicBezTo>
                    <a:cubicBezTo>
                      <a:pt x="44410" y="25436"/>
                      <a:pt x="48162" y="23083"/>
                      <a:pt x="51727" y="20462"/>
                    </a:cubicBezTo>
                    <a:cubicBezTo>
                      <a:pt x="53911" y="18983"/>
                      <a:pt x="55857" y="17176"/>
                      <a:pt x="57485" y="15101"/>
                    </a:cubicBezTo>
                    <a:cubicBezTo>
                      <a:pt x="59937" y="11874"/>
                      <a:pt x="59937" y="7406"/>
                      <a:pt x="57485" y="4180"/>
                    </a:cubicBezTo>
                    <a:cubicBezTo>
                      <a:pt x="55400" y="1420"/>
                      <a:pt x="52104" y="-139"/>
                      <a:pt x="48649" y="10"/>
                    </a:cubicBezTo>
                    <a:cubicBezTo>
                      <a:pt x="46107" y="99"/>
                      <a:pt x="43585" y="605"/>
                      <a:pt x="41203" y="1499"/>
                    </a:cubicBezTo>
                    <a:cubicBezTo>
                      <a:pt x="36983" y="2839"/>
                      <a:pt x="32893" y="4567"/>
                      <a:pt x="28991" y="6662"/>
                    </a:cubicBezTo>
                    <a:cubicBezTo>
                      <a:pt x="22309" y="10236"/>
                      <a:pt x="16273" y="14902"/>
                      <a:pt x="11120" y="20462"/>
                    </a:cubicBezTo>
                    <a:cubicBezTo>
                      <a:pt x="2284" y="30390"/>
                      <a:pt x="-496" y="37837"/>
                      <a:pt x="199" y="38234"/>
                    </a:cubicBezTo>
                    <a:cubicBezTo>
                      <a:pt x="894" y="38631"/>
                      <a:pt x="5361" y="32177"/>
                      <a:pt x="14396" y="24135"/>
                    </a:cubicBezTo>
                    <a:cubicBezTo>
                      <a:pt x="19648" y="19529"/>
                      <a:pt x="25486" y="15657"/>
                      <a:pt x="31771" y="12619"/>
                    </a:cubicBezTo>
                    <a:cubicBezTo>
                      <a:pt x="35394" y="10802"/>
                      <a:pt x="39187" y="9342"/>
                      <a:pt x="43089" y="8250"/>
                    </a:cubicBezTo>
                    <a:cubicBezTo>
                      <a:pt x="47259" y="6761"/>
                      <a:pt x="50932" y="6562"/>
                      <a:pt x="52124" y="8250"/>
                    </a:cubicBezTo>
                    <a:cubicBezTo>
                      <a:pt x="53315" y="9938"/>
                      <a:pt x="52124" y="9342"/>
                      <a:pt x="52124" y="10633"/>
                    </a:cubicBezTo>
                    <a:cubicBezTo>
                      <a:pt x="50893" y="12112"/>
                      <a:pt x="49453" y="13423"/>
                      <a:pt x="47855" y="14505"/>
                    </a:cubicBezTo>
                    <a:cubicBezTo>
                      <a:pt x="44687" y="17017"/>
                      <a:pt x="41371" y="19340"/>
                      <a:pt x="37926" y="21455"/>
                    </a:cubicBezTo>
                    <a:cubicBezTo>
                      <a:pt x="31929" y="25069"/>
                      <a:pt x="25576" y="28067"/>
                      <a:pt x="18963" y="30390"/>
                    </a:cubicBezTo>
                    <a:cubicBezTo>
                      <a:pt x="12500" y="32009"/>
                      <a:pt x="6156" y="34094"/>
                      <a:pt x="0" y="36645"/>
                    </a:cubicBezTo>
                    <a:close/>
                  </a:path>
                </a:pathLst>
              </a:custGeom>
              <a:solidFill>
                <a:srgbClr val="263238"/>
              </a:solidFill>
              <a:ln w="9925"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93C96AC8-7FE8-2492-7243-A7C27D008809}"/>
                  </a:ext>
                </a:extLst>
              </p:cNvPr>
              <p:cNvSpPr/>
              <p:nvPr/>
            </p:nvSpPr>
            <p:spPr>
              <a:xfrm>
                <a:off x="4272837" y="5108276"/>
                <a:ext cx="33269" cy="65923"/>
              </a:xfrm>
              <a:custGeom>
                <a:avLst/>
                <a:gdLst>
                  <a:gd name="connsiteX0" fmla="*/ 28901 w 33269"/>
                  <a:gd name="connsiteY0" fmla="*/ 65924 h 65923"/>
                  <a:gd name="connsiteX1" fmla="*/ 33071 w 33269"/>
                  <a:gd name="connsiteY1" fmla="*/ 45372 h 65923"/>
                  <a:gd name="connsiteX2" fmla="*/ 29100 w 33269"/>
                  <a:gd name="connsiteY2" fmla="*/ 22438 h 65923"/>
                  <a:gd name="connsiteX3" fmla="*/ 23341 w 33269"/>
                  <a:gd name="connsiteY3" fmla="*/ 9928 h 65923"/>
                  <a:gd name="connsiteX4" fmla="*/ 9938 w 33269"/>
                  <a:gd name="connsiteY4" fmla="*/ 0 h 65923"/>
                  <a:gd name="connsiteX5" fmla="*/ 1797 w 33269"/>
                  <a:gd name="connsiteY5" fmla="*/ 6255 h 65923"/>
                  <a:gd name="connsiteX6" fmla="*/ 208 w 33269"/>
                  <a:gd name="connsiteY6" fmla="*/ 14098 h 65923"/>
                  <a:gd name="connsiteX7" fmla="*/ 903 w 33269"/>
                  <a:gd name="connsiteY7" fmla="*/ 28295 h 65923"/>
                  <a:gd name="connsiteX8" fmla="*/ 10832 w 33269"/>
                  <a:gd name="connsiteY8" fmla="*/ 49542 h 65923"/>
                  <a:gd name="connsiteX9" fmla="*/ 27710 w 33269"/>
                  <a:gd name="connsiteY9" fmla="*/ 61357 h 65923"/>
                  <a:gd name="connsiteX10" fmla="*/ 14704 w 33269"/>
                  <a:gd name="connsiteY10" fmla="*/ 46563 h 65923"/>
                  <a:gd name="connsiteX11" fmla="*/ 7258 w 33269"/>
                  <a:gd name="connsiteY11" fmla="*/ 26707 h 65923"/>
                  <a:gd name="connsiteX12" fmla="*/ 7258 w 33269"/>
                  <a:gd name="connsiteY12" fmla="*/ 14495 h 65923"/>
                  <a:gd name="connsiteX13" fmla="*/ 10633 w 33269"/>
                  <a:gd name="connsiteY13" fmla="*/ 6652 h 65923"/>
                  <a:gd name="connsiteX14" fmla="*/ 18079 w 33269"/>
                  <a:gd name="connsiteY14" fmla="*/ 13205 h 65923"/>
                  <a:gd name="connsiteX15" fmla="*/ 23639 w 33269"/>
                  <a:gd name="connsiteY15" fmla="*/ 24324 h 65923"/>
                  <a:gd name="connsiteX16" fmla="*/ 28703 w 33269"/>
                  <a:gd name="connsiteY16" fmla="*/ 45074 h 65923"/>
                  <a:gd name="connsiteX17" fmla="*/ 28901 w 33269"/>
                  <a:gd name="connsiteY17" fmla="*/ 65924 h 65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269" h="65923">
                    <a:moveTo>
                      <a:pt x="28901" y="65924"/>
                    </a:moveTo>
                    <a:cubicBezTo>
                      <a:pt x="32376" y="59669"/>
                      <a:pt x="33836" y="52491"/>
                      <a:pt x="33071" y="45372"/>
                    </a:cubicBezTo>
                    <a:cubicBezTo>
                      <a:pt x="33022" y="37559"/>
                      <a:pt x="31681" y="29815"/>
                      <a:pt x="29100" y="22438"/>
                    </a:cubicBezTo>
                    <a:cubicBezTo>
                      <a:pt x="27551" y="18109"/>
                      <a:pt x="25625" y="13919"/>
                      <a:pt x="23341" y="9928"/>
                    </a:cubicBezTo>
                    <a:cubicBezTo>
                      <a:pt x="20968" y="4458"/>
                      <a:pt x="15855" y="675"/>
                      <a:pt x="9938" y="0"/>
                    </a:cubicBezTo>
                    <a:cubicBezTo>
                      <a:pt x="6275" y="407"/>
                      <a:pt x="3137" y="2820"/>
                      <a:pt x="1797" y="6255"/>
                    </a:cubicBezTo>
                    <a:cubicBezTo>
                      <a:pt x="943" y="8796"/>
                      <a:pt x="407" y="11427"/>
                      <a:pt x="208" y="14098"/>
                    </a:cubicBezTo>
                    <a:cubicBezTo>
                      <a:pt x="-219" y="18844"/>
                      <a:pt x="10" y="23619"/>
                      <a:pt x="903" y="28295"/>
                    </a:cubicBezTo>
                    <a:cubicBezTo>
                      <a:pt x="2472" y="36069"/>
                      <a:pt x="5877" y="43357"/>
                      <a:pt x="10832" y="49542"/>
                    </a:cubicBezTo>
                    <a:cubicBezTo>
                      <a:pt x="19271" y="60066"/>
                      <a:pt x="27511" y="62052"/>
                      <a:pt x="27710" y="61357"/>
                    </a:cubicBezTo>
                    <a:cubicBezTo>
                      <a:pt x="27908" y="60662"/>
                      <a:pt x="21257" y="56691"/>
                      <a:pt x="14704" y="46563"/>
                    </a:cubicBezTo>
                    <a:cubicBezTo>
                      <a:pt x="10832" y="40547"/>
                      <a:pt x="8300" y="33786"/>
                      <a:pt x="7258" y="26707"/>
                    </a:cubicBezTo>
                    <a:cubicBezTo>
                      <a:pt x="6712" y="22656"/>
                      <a:pt x="6712" y="18546"/>
                      <a:pt x="7258" y="14495"/>
                    </a:cubicBezTo>
                    <a:cubicBezTo>
                      <a:pt x="7258" y="10027"/>
                      <a:pt x="9045" y="6354"/>
                      <a:pt x="10633" y="6652"/>
                    </a:cubicBezTo>
                    <a:cubicBezTo>
                      <a:pt x="12222" y="6950"/>
                      <a:pt x="16193" y="9730"/>
                      <a:pt x="18079" y="13205"/>
                    </a:cubicBezTo>
                    <a:cubicBezTo>
                      <a:pt x="20244" y="16749"/>
                      <a:pt x="22110" y="20462"/>
                      <a:pt x="23639" y="24324"/>
                    </a:cubicBezTo>
                    <a:cubicBezTo>
                      <a:pt x="26290" y="30966"/>
                      <a:pt x="27988" y="37956"/>
                      <a:pt x="28703" y="45074"/>
                    </a:cubicBezTo>
                    <a:cubicBezTo>
                      <a:pt x="29596" y="57882"/>
                      <a:pt x="27908" y="65725"/>
                      <a:pt x="28901" y="65924"/>
                    </a:cubicBezTo>
                    <a:close/>
                  </a:path>
                </a:pathLst>
              </a:custGeom>
              <a:solidFill>
                <a:srgbClr val="263238"/>
              </a:solidFill>
              <a:ln w="9925" cap="flat">
                <a:noFill/>
                <a:prstDash val="solid"/>
                <a:miter/>
              </a:ln>
            </p:spPr>
            <p:txBody>
              <a:bodyPr rtlCol="0" anchor="ctr"/>
              <a:lstStyle/>
              <a:p>
                <a:endParaRPr lang="zh-CN" altLang="en-US"/>
              </a:p>
            </p:txBody>
          </p:sp>
          <p:sp>
            <p:nvSpPr>
              <p:cNvPr id="79" name="任意多边形: 形状 78">
                <a:extLst>
                  <a:ext uri="{FF2B5EF4-FFF2-40B4-BE49-F238E27FC236}">
                    <a16:creationId xmlns:a16="http://schemas.microsoft.com/office/drawing/2014/main" id="{B96B955D-C494-2C4F-2CBA-6B2BFA7C5DA1}"/>
                  </a:ext>
                </a:extLst>
              </p:cNvPr>
              <p:cNvSpPr/>
              <p:nvPr/>
            </p:nvSpPr>
            <p:spPr>
              <a:xfrm>
                <a:off x="3989028" y="5009589"/>
                <a:ext cx="387469" cy="434661"/>
              </a:xfrm>
              <a:custGeom>
                <a:avLst/>
                <a:gdLst>
                  <a:gd name="connsiteX0" fmla="*/ 301987 w 387469"/>
                  <a:gd name="connsiteY0" fmla="*/ 0 h 434661"/>
                  <a:gd name="connsiteX1" fmla="*/ 387470 w 387469"/>
                  <a:gd name="connsiteY1" fmla="*/ 326939 h 434661"/>
                  <a:gd name="connsiteX2" fmla="*/ 266 w 387469"/>
                  <a:gd name="connsiteY2" fmla="*/ 434661 h 434661"/>
                  <a:gd name="connsiteX3" fmla="*/ 187017 w 387469"/>
                  <a:gd name="connsiteY3" fmla="*/ 258632 h 434661"/>
                  <a:gd name="connsiteX4" fmla="*/ 124469 w 387469"/>
                  <a:gd name="connsiteY4" fmla="*/ 40210 h 434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469" h="434661">
                    <a:moveTo>
                      <a:pt x="301987" y="0"/>
                    </a:moveTo>
                    <a:lnTo>
                      <a:pt x="387470" y="326939"/>
                    </a:lnTo>
                    <a:lnTo>
                      <a:pt x="266" y="434661"/>
                    </a:lnTo>
                    <a:cubicBezTo>
                      <a:pt x="-8173" y="394948"/>
                      <a:pt x="187017" y="258632"/>
                      <a:pt x="187017" y="258632"/>
                    </a:cubicBezTo>
                    <a:lnTo>
                      <a:pt x="124469" y="40210"/>
                    </a:lnTo>
                    <a:close/>
                  </a:path>
                </a:pathLst>
              </a:custGeom>
              <a:solidFill>
                <a:schemeClr val="accent2"/>
              </a:solidFill>
              <a:ln w="9925" cap="flat">
                <a:noFill/>
                <a:prstDash val="solid"/>
                <a:miter/>
              </a:ln>
            </p:spPr>
            <p:txBody>
              <a:bodyPr rtlCol="0" anchor="ctr"/>
              <a:lstStyle/>
              <a:p>
                <a:endParaRPr lang="zh-CN" altLang="en-US"/>
              </a:p>
            </p:txBody>
          </p:sp>
          <p:sp>
            <p:nvSpPr>
              <p:cNvPr id="80" name="任意多边形: 形状 79">
                <a:extLst>
                  <a:ext uri="{FF2B5EF4-FFF2-40B4-BE49-F238E27FC236}">
                    <a16:creationId xmlns:a16="http://schemas.microsoft.com/office/drawing/2014/main" id="{E3F460CE-E942-AB61-E5EC-4A8A62881D93}"/>
                  </a:ext>
                </a:extLst>
              </p:cNvPr>
              <p:cNvSpPr/>
              <p:nvPr/>
            </p:nvSpPr>
            <p:spPr>
              <a:xfrm>
                <a:off x="4259145" y="5220209"/>
                <a:ext cx="31589" cy="32524"/>
              </a:xfrm>
              <a:custGeom>
                <a:avLst/>
                <a:gdLst>
                  <a:gd name="connsiteX0" fmla="*/ 15389 w 31589"/>
                  <a:gd name="connsiteY0" fmla="*/ 158 h 32524"/>
                  <a:gd name="connsiteX1" fmla="*/ 31572 w 31589"/>
                  <a:gd name="connsiteY1" fmla="*/ 16043 h 32524"/>
                  <a:gd name="connsiteX2" fmla="*/ 16978 w 31589"/>
                  <a:gd name="connsiteY2" fmla="*/ 32524 h 32524"/>
                  <a:gd name="connsiteX3" fmla="*/ 0 w 31589"/>
                  <a:gd name="connsiteY3" fmla="*/ 15646 h 32524"/>
                  <a:gd name="connsiteX4" fmla="*/ 16978 w 31589"/>
                  <a:gd name="connsiteY4" fmla="*/ 257 h 3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89" h="32524">
                    <a:moveTo>
                      <a:pt x="15389" y="158"/>
                    </a:moveTo>
                    <a:cubicBezTo>
                      <a:pt x="24007" y="634"/>
                      <a:pt x="30937" y="7435"/>
                      <a:pt x="31572" y="16043"/>
                    </a:cubicBezTo>
                    <a:cubicBezTo>
                      <a:pt x="31969" y="24582"/>
                      <a:pt x="25506" y="31889"/>
                      <a:pt x="16978" y="32524"/>
                    </a:cubicBezTo>
                    <a:cubicBezTo>
                      <a:pt x="7873" y="31988"/>
                      <a:pt x="586" y="24750"/>
                      <a:pt x="0" y="15646"/>
                    </a:cubicBezTo>
                    <a:cubicBezTo>
                      <a:pt x="0" y="7207"/>
                      <a:pt x="9134" y="-1629"/>
                      <a:pt x="16978" y="257"/>
                    </a:cubicBezTo>
                  </a:path>
                </a:pathLst>
              </a:custGeom>
              <a:solidFill>
                <a:srgbClr val="FFFFFF"/>
              </a:solidFill>
              <a:ln w="9925" cap="flat">
                <a:noFill/>
                <a:prstDash val="solid"/>
                <a:miter/>
              </a:ln>
            </p:spPr>
            <p:txBody>
              <a:bodyPr rtlCol="0" anchor="ctr"/>
              <a:lstStyle/>
              <a:p>
                <a:endParaRPr lang="zh-CN" altLang="en-US"/>
              </a:p>
            </p:txBody>
          </p:sp>
          <p:sp>
            <p:nvSpPr>
              <p:cNvPr id="81" name="任意多边形: 形状 80">
                <a:extLst>
                  <a:ext uri="{FF2B5EF4-FFF2-40B4-BE49-F238E27FC236}">
                    <a16:creationId xmlns:a16="http://schemas.microsoft.com/office/drawing/2014/main" id="{F7ED1374-FA34-F3DD-1B69-CFB22BCD73C5}"/>
                  </a:ext>
                </a:extLst>
              </p:cNvPr>
              <p:cNvSpPr/>
              <p:nvPr/>
            </p:nvSpPr>
            <p:spPr>
              <a:xfrm>
                <a:off x="3987952" y="5303963"/>
                <a:ext cx="388546" cy="140485"/>
              </a:xfrm>
              <a:custGeom>
                <a:avLst/>
                <a:gdLst>
                  <a:gd name="connsiteX0" fmla="*/ 388546 w 388546"/>
                  <a:gd name="connsiteY0" fmla="*/ 32565 h 140485"/>
                  <a:gd name="connsiteX1" fmla="*/ 378618 w 388546"/>
                  <a:gd name="connsiteY1" fmla="*/ 0 h 140485"/>
                  <a:gd name="connsiteX2" fmla="*/ 10973 w 388546"/>
                  <a:gd name="connsiteY2" fmla="*/ 115665 h 140485"/>
                  <a:gd name="connsiteX3" fmla="*/ 1045 w 388546"/>
                  <a:gd name="connsiteY3" fmla="*/ 140485 h 140485"/>
                </a:gdLst>
                <a:ahLst/>
                <a:cxnLst>
                  <a:cxn ang="0">
                    <a:pos x="connsiteX0" y="connsiteY0"/>
                  </a:cxn>
                  <a:cxn ang="0">
                    <a:pos x="connsiteX1" y="connsiteY1"/>
                  </a:cxn>
                  <a:cxn ang="0">
                    <a:pos x="connsiteX2" y="connsiteY2"/>
                  </a:cxn>
                  <a:cxn ang="0">
                    <a:pos x="connsiteX3" y="connsiteY3"/>
                  </a:cxn>
                </a:cxnLst>
                <a:rect l="l" t="t" r="r" b="b"/>
                <a:pathLst>
                  <a:path w="388546" h="140485">
                    <a:moveTo>
                      <a:pt x="388546" y="32565"/>
                    </a:moveTo>
                    <a:lnTo>
                      <a:pt x="378618" y="0"/>
                    </a:lnTo>
                    <a:lnTo>
                      <a:pt x="10973" y="115665"/>
                    </a:lnTo>
                    <a:cubicBezTo>
                      <a:pt x="10973" y="115665"/>
                      <a:pt x="-4019" y="128274"/>
                      <a:pt x="1045" y="140485"/>
                    </a:cubicBezTo>
                    <a:close/>
                  </a:path>
                </a:pathLst>
              </a:custGeom>
              <a:solidFill>
                <a:srgbClr val="FFFFFF"/>
              </a:solidFill>
              <a:ln w="9925" cap="flat">
                <a:noFill/>
                <a:prstDash val="solid"/>
                <a:miter/>
              </a:ln>
            </p:spPr>
            <p:txBody>
              <a:bodyPr rtlCol="0" anchor="ctr"/>
              <a:lstStyle/>
              <a:p>
                <a:endParaRPr lang="zh-CN" altLang="en-US"/>
              </a:p>
            </p:txBody>
          </p:sp>
          <p:sp>
            <p:nvSpPr>
              <p:cNvPr id="82" name="任意多边形: 形状 81">
                <a:extLst>
                  <a:ext uri="{FF2B5EF4-FFF2-40B4-BE49-F238E27FC236}">
                    <a16:creationId xmlns:a16="http://schemas.microsoft.com/office/drawing/2014/main" id="{6D525FE7-C4E9-F046-EA0C-D237DAAFAB41}"/>
                  </a:ext>
                </a:extLst>
              </p:cNvPr>
              <p:cNvSpPr/>
              <p:nvPr/>
            </p:nvSpPr>
            <p:spPr>
              <a:xfrm>
                <a:off x="4171315" y="5269367"/>
                <a:ext cx="41514" cy="18079"/>
              </a:xfrm>
              <a:custGeom>
                <a:avLst/>
                <a:gdLst>
                  <a:gd name="connsiteX0" fmla="*/ 64 w 41514"/>
                  <a:gd name="connsiteY0" fmla="*/ 4116 h 18079"/>
                  <a:gd name="connsiteX1" fmla="*/ 21410 w 41514"/>
                  <a:gd name="connsiteY1" fmla="*/ 8087 h 18079"/>
                  <a:gd name="connsiteX2" fmla="*/ 41266 w 41514"/>
                  <a:gd name="connsiteY2" fmla="*/ 18016 h 18079"/>
                  <a:gd name="connsiteX3" fmla="*/ 23296 w 41514"/>
                  <a:gd name="connsiteY3" fmla="*/ 1733 h 18079"/>
                  <a:gd name="connsiteX4" fmla="*/ 64 w 41514"/>
                  <a:gd name="connsiteY4" fmla="*/ 4116 h 18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14" h="18079">
                    <a:moveTo>
                      <a:pt x="64" y="4116"/>
                    </a:moveTo>
                    <a:cubicBezTo>
                      <a:pt x="659" y="6102"/>
                      <a:pt x="9992" y="4116"/>
                      <a:pt x="21410" y="8087"/>
                    </a:cubicBezTo>
                    <a:cubicBezTo>
                      <a:pt x="32827" y="12059"/>
                      <a:pt x="39678" y="18810"/>
                      <a:pt x="41266" y="18016"/>
                    </a:cubicBezTo>
                    <a:cubicBezTo>
                      <a:pt x="42855" y="17222"/>
                      <a:pt x="36799" y="6102"/>
                      <a:pt x="23296" y="1733"/>
                    </a:cubicBezTo>
                    <a:cubicBezTo>
                      <a:pt x="9794" y="-2635"/>
                      <a:pt x="-929" y="2428"/>
                      <a:pt x="64" y="4116"/>
                    </a:cubicBezTo>
                    <a:close/>
                  </a:path>
                </a:pathLst>
              </a:custGeom>
              <a:solidFill>
                <a:srgbClr val="263238"/>
              </a:solidFill>
              <a:ln w="9925" cap="flat">
                <a:noFill/>
                <a:prstDash val="solid"/>
                <a:miter/>
              </a:ln>
            </p:spPr>
            <p:txBody>
              <a:bodyPr rtlCol="0" anchor="ctr"/>
              <a:lstStyle/>
              <a:p>
                <a:endParaRPr lang="zh-CN" altLang="en-US"/>
              </a:p>
            </p:txBody>
          </p:sp>
          <p:sp>
            <p:nvSpPr>
              <p:cNvPr id="83" name="任意多边形: 形状 82">
                <a:extLst>
                  <a:ext uri="{FF2B5EF4-FFF2-40B4-BE49-F238E27FC236}">
                    <a16:creationId xmlns:a16="http://schemas.microsoft.com/office/drawing/2014/main" id="{801902FA-68E5-A6A4-AE65-7F4BAC5EA1A8}"/>
                  </a:ext>
                </a:extLst>
              </p:cNvPr>
              <p:cNvSpPr/>
              <p:nvPr/>
            </p:nvSpPr>
            <p:spPr>
              <a:xfrm>
                <a:off x="4125693" y="5304536"/>
                <a:ext cx="33518" cy="25768"/>
              </a:xfrm>
              <a:custGeom>
                <a:avLst/>
                <a:gdLst>
                  <a:gd name="connsiteX0" fmla="*/ 16 w 33518"/>
                  <a:gd name="connsiteY0" fmla="*/ 1512 h 25768"/>
                  <a:gd name="connsiteX1" fmla="*/ 17986 w 33518"/>
                  <a:gd name="connsiteY1" fmla="*/ 11440 h 25768"/>
                  <a:gd name="connsiteX2" fmla="*/ 32878 w 33518"/>
                  <a:gd name="connsiteY2" fmla="*/ 25737 h 25768"/>
                  <a:gd name="connsiteX3" fmla="*/ 21858 w 33518"/>
                  <a:gd name="connsiteY3" fmla="*/ 5881 h 25768"/>
                  <a:gd name="connsiteX4" fmla="*/ 16 w 33518"/>
                  <a:gd name="connsiteY4" fmla="*/ 1512 h 25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18" h="25768">
                    <a:moveTo>
                      <a:pt x="16" y="1512"/>
                    </a:moveTo>
                    <a:cubicBezTo>
                      <a:pt x="16" y="3498"/>
                      <a:pt x="9249" y="4590"/>
                      <a:pt x="17986" y="11440"/>
                    </a:cubicBezTo>
                    <a:cubicBezTo>
                      <a:pt x="26723" y="18291"/>
                      <a:pt x="30992" y="26333"/>
                      <a:pt x="32878" y="25737"/>
                    </a:cubicBezTo>
                    <a:cubicBezTo>
                      <a:pt x="34765" y="25141"/>
                      <a:pt x="32878" y="13625"/>
                      <a:pt x="21858" y="5881"/>
                    </a:cubicBezTo>
                    <a:cubicBezTo>
                      <a:pt x="10838" y="-1864"/>
                      <a:pt x="-481" y="-374"/>
                      <a:pt x="16" y="1512"/>
                    </a:cubicBezTo>
                    <a:close/>
                  </a:path>
                </a:pathLst>
              </a:custGeom>
              <a:solidFill>
                <a:srgbClr val="263238"/>
              </a:solidFill>
              <a:ln w="9925" cap="flat">
                <a:noFill/>
                <a:prstDash val="solid"/>
                <a:miter/>
              </a:ln>
            </p:spPr>
            <p:txBody>
              <a:bodyPr rtlCol="0" anchor="ctr"/>
              <a:lstStyle/>
              <a:p>
                <a:endParaRPr lang="zh-CN" altLang="en-US"/>
              </a:p>
            </p:txBody>
          </p:sp>
          <p:sp>
            <p:nvSpPr>
              <p:cNvPr id="84" name="任意多边形: 形状 83">
                <a:extLst>
                  <a:ext uri="{FF2B5EF4-FFF2-40B4-BE49-F238E27FC236}">
                    <a16:creationId xmlns:a16="http://schemas.microsoft.com/office/drawing/2014/main" id="{B8FA09D0-205E-9B9C-FF2B-5DCB2274C457}"/>
                  </a:ext>
                </a:extLst>
              </p:cNvPr>
              <p:cNvSpPr/>
              <p:nvPr/>
            </p:nvSpPr>
            <p:spPr>
              <a:xfrm>
                <a:off x="4092632" y="5331338"/>
                <a:ext cx="25352" cy="29920"/>
              </a:xfrm>
              <a:custGeom>
                <a:avLst/>
                <a:gdLst>
                  <a:gd name="connsiteX0" fmla="*/ 24340 w 25352"/>
                  <a:gd name="connsiteY0" fmla="*/ 29912 h 29920"/>
                  <a:gd name="connsiteX1" fmla="*/ 18284 w 25352"/>
                  <a:gd name="connsiteY1" fmla="*/ 10055 h 29920"/>
                  <a:gd name="connsiteX2" fmla="*/ 16 w 25352"/>
                  <a:gd name="connsiteY2" fmla="*/ 624 h 29920"/>
                  <a:gd name="connsiteX3" fmla="*/ 13121 w 25352"/>
                  <a:gd name="connsiteY3" fmla="*/ 14622 h 29920"/>
                  <a:gd name="connsiteX4" fmla="*/ 24340 w 25352"/>
                  <a:gd name="connsiteY4" fmla="*/ 29912 h 29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52" h="29920">
                    <a:moveTo>
                      <a:pt x="24340" y="29912"/>
                    </a:moveTo>
                    <a:cubicBezTo>
                      <a:pt x="26226" y="29912"/>
                      <a:pt x="26127" y="19190"/>
                      <a:pt x="18284" y="10055"/>
                    </a:cubicBezTo>
                    <a:cubicBezTo>
                      <a:pt x="10440" y="921"/>
                      <a:pt x="413" y="-1263"/>
                      <a:pt x="16" y="624"/>
                    </a:cubicBezTo>
                    <a:cubicBezTo>
                      <a:pt x="-381" y="2510"/>
                      <a:pt x="6767" y="6779"/>
                      <a:pt x="13121" y="14622"/>
                    </a:cubicBezTo>
                    <a:cubicBezTo>
                      <a:pt x="19475" y="22466"/>
                      <a:pt x="22454" y="30210"/>
                      <a:pt x="24340" y="29912"/>
                    </a:cubicBezTo>
                    <a:close/>
                  </a:path>
                </a:pathLst>
              </a:custGeom>
              <a:solidFill>
                <a:srgbClr val="263238"/>
              </a:solidFill>
              <a:ln w="9925" cap="flat">
                <a:no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F3350782-4FD6-65B6-AE75-2D73862FA1E0}"/>
                  </a:ext>
                </a:extLst>
              </p:cNvPr>
              <p:cNvSpPr/>
              <p:nvPr/>
            </p:nvSpPr>
            <p:spPr>
              <a:xfrm>
                <a:off x="4159191" y="5204724"/>
                <a:ext cx="40835" cy="13856"/>
              </a:xfrm>
              <a:custGeom>
                <a:avLst/>
                <a:gdLst>
                  <a:gd name="connsiteX0" fmla="*/ 175 w 40835"/>
                  <a:gd name="connsiteY0" fmla="*/ 13558 h 13856"/>
                  <a:gd name="connsiteX1" fmla="*/ 20032 w 40835"/>
                  <a:gd name="connsiteY1" fmla="*/ 7799 h 13856"/>
                  <a:gd name="connsiteX2" fmla="*/ 40782 w 40835"/>
                  <a:gd name="connsiteY2" fmla="*/ 4821 h 13856"/>
                  <a:gd name="connsiteX3" fmla="*/ 18543 w 40835"/>
                  <a:gd name="connsiteY3" fmla="*/ 849 h 13856"/>
                  <a:gd name="connsiteX4" fmla="*/ 175 w 40835"/>
                  <a:gd name="connsiteY4" fmla="*/ 13558 h 13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35" h="13856">
                    <a:moveTo>
                      <a:pt x="175" y="13558"/>
                    </a:moveTo>
                    <a:cubicBezTo>
                      <a:pt x="1466" y="15146"/>
                      <a:pt x="9309" y="9983"/>
                      <a:pt x="20032" y="7799"/>
                    </a:cubicBezTo>
                    <a:cubicBezTo>
                      <a:pt x="30754" y="5615"/>
                      <a:pt x="39888" y="6806"/>
                      <a:pt x="40782" y="4821"/>
                    </a:cubicBezTo>
                    <a:cubicBezTo>
                      <a:pt x="41675" y="2835"/>
                      <a:pt x="31350" y="-1931"/>
                      <a:pt x="18543" y="849"/>
                    </a:cubicBezTo>
                    <a:cubicBezTo>
                      <a:pt x="5735" y="3629"/>
                      <a:pt x="-1215" y="12267"/>
                      <a:pt x="175" y="13558"/>
                    </a:cubicBezTo>
                    <a:close/>
                  </a:path>
                </a:pathLst>
              </a:custGeom>
              <a:solidFill>
                <a:srgbClr val="263238"/>
              </a:solidFill>
              <a:ln w="9925"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0B49A063-8C66-DD26-515C-42C05996B136}"/>
                  </a:ext>
                </a:extLst>
              </p:cNvPr>
              <p:cNvSpPr/>
              <p:nvPr/>
            </p:nvSpPr>
            <p:spPr>
              <a:xfrm>
                <a:off x="4138997" y="5124636"/>
                <a:ext cx="52620" cy="48296"/>
              </a:xfrm>
              <a:custGeom>
                <a:avLst/>
                <a:gdLst>
                  <a:gd name="connsiteX0" fmla="*/ 16 w 52620"/>
                  <a:gd name="connsiteY0" fmla="*/ 46784 h 48296"/>
                  <a:gd name="connsiteX1" fmla="*/ 19376 w 52620"/>
                  <a:gd name="connsiteY1" fmla="*/ 41324 h 48296"/>
                  <a:gd name="connsiteX2" fmla="*/ 37843 w 52620"/>
                  <a:gd name="connsiteY2" fmla="*/ 29112 h 48296"/>
                  <a:gd name="connsiteX3" fmla="*/ 47275 w 52620"/>
                  <a:gd name="connsiteY3" fmla="*/ 19779 h 48296"/>
                  <a:gd name="connsiteX4" fmla="*/ 51842 w 52620"/>
                  <a:gd name="connsiteY4" fmla="*/ 13425 h 48296"/>
                  <a:gd name="connsiteX5" fmla="*/ 49757 w 52620"/>
                  <a:gd name="connsiteY5" fmla="*/ 2603 h 48296"/>
                  <a:gd name="connsiteX6" fmla="*/ 39828 w 52620"/>
                  <a:gd name="connsiteY6" fmla="*/ 419 h 48296"/>
                  <a:gd name="connsiteX7" fmla="*/ 32879 w 52620"/>
                  <a:gd name="connsiteY7" fmla="*/ 3497 h 48296"/>
                  <a:gd name="connsiteX8" fmla="*/ 21958 w 52620"/>
                  <a:gd name="connsiteY8" fmla="*/ 11142 h 48296"/>
                  <a:gd name="connsiteX9" fmla="*/ 7462 w 52620"/>
                  <a:gd name="connsiteY9" fmla="*/ 28417 h 48296"/>
                  <a:gd name="connsiteX10" fmla="*/ 612 w 52620"/>
                  <a:gd name="connsiteY10" fmla="*/ 48273 h 48296"/>
                  <a:gd name="connsiteX11" fmla="*/ 11533 w 52620"/>
                  <a:gd name="connsiteY11" fmla="*/ 31594 h 48296"/>
                  <a:gd name="connsiteX12" fmla="*/ 25929 w 52620"/>
                  <a:gd name="connsiteY12" fmla="*/ 16503 h 48296"/>
                  <a:gd name="connsiteX13" fmla="*/ 35857 w 52620"/>
                  <a:gd name="connsiteY13" fmla="*/ 9851 h 48296"/>
                  <a:gd name="connsiteX14" fmla="*/ 44693 w 52620"/>
                  <a:gd name="connsiteY14" fmla="*/ 8163 h 48296"/>
                  <a:gd name="connsiteX15" fmla="*/ 44693 w 52620"/>
                  <a:gd name="connsiteY15" fmla="*/ 10546 h 48296"/>
                  <a:gd name="connsiteX16" fmla="*/ 41318 w 52620"/>
                  <a:gd name="connsiteY16" fmla="*/ 15311 h 48296"/>
                  <a:gd name="connsiteX17" fmla="*/ 32779 w 52620"/>
                  <a:gd name="connsiteY17" fmla="*/ 24247 h 48296"/>
                  <a:gd name="connsiteX18" fmla="*/ 16100 w 52620"/>
                  <a:gd name="connsiteY18" fmla="*/ 37054 h 48296"/>
                  <a:gd name="connsiteX19" fmla="*/ 16 w 52620"/>
                  <a:gd name="connsiteY19" fmla="*/ 46784 h 48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620" h="48296">
                    <a:moveTo>
                      <a:pt x="16" y="46784"/>
                    </a:moveTo>
                    <a:cubicBezTo>
                      <a:pt x="6857" y="46824"/>
                      <a:pt x="13568" y="44927"/>
                      <a:pt x="19376" y="41324"/>
                    </a:cubicBezTo>
                    <a:cubicBezTo>
                      <a:pt x="26008" y="38018"/>
                      <a:pt x="32213" y="33917"/>
                      <a:pt x="37843" y="29112"/>
                    </a:cubicBezTo>
                    <a:cubicBezTo>
                      <a:pt x="41179" y="26203"/>
                      <a:pt x="44336" y="23085"/>
                      <a:pt x="47275" y="19779"/>
                    </a:cubicBezTo>
                    <a:cubicBezTo>
                      <a:pt x="49072" y="17873"/>
                      <a:pt x="50610" y="15738"/>
                      <a:pt x="51842" y="13425"/>
                    </a:cubicBezTo>
                    <a:cubicBezTo>
                      <a:pt x="53400" y="9732"/>
                      <a:pt x="52576" y="5463"/>
                      <a:pt x="49757" y="2603"/>
                    </a:cubicBezTo>
                    <a:cubicBezTo>
                      <a:pt x="47036" y="240"/>
                      <a:pt x="43293" y="-584"/>
                      <a:pt x="39828" y="419"/>
                    </a:cubicBezTo>
                    <a:cubicBezTo>
                      <a:pt x="37356" y="1045"/>
                      <a:pt x="35003" y="2087"/>
                      <a:pt x="32879" y="3497"/>
                    </a:cubicBezTo>
                    <a:cubicBezTo>
                      <a:pt x="28997" y="5681"/>
                      <a:pt x="25343" y="8243"/>
                      <a:pt x="21958" y="11142"/>
                    </a:cubicBezTo>
                    <a:cubicBezTo>
                      <a:pt x="16249" y="16106"/>
                      <a:pt x="11354" y="21934"/>
                      <a:pt x="7462" y="28417"/>
                    </a:cubicBezTo>
                    <a:cubicBezTo>
                      <a:pt x="3272" y="34215"/>
                      <a:pt x="880" y="41125"/>
                      <a:pt x="612" y="48273"/>
                    </a:cubicBezTo>
                    <a:cubicBezTo>
                      <a:pt x="1704" y="48770"/>
                      <a:pt x="4384" y="41324"/>
                      <a:pt x="11533" y="31594"/>
                    </a:cubicBezTo>
                    <a:cubicBezTo>
                      <a:pt x="15663" y="25965"/>
                      <a:pt x="20498" y="20891"/>
                      <a:pt x="25929" y="16503"/>
                    </a:cubicBezTo>
                    <a:cubicBezTo>
                      <a:pt x="29036" y="14001"/>
                      <a:pt x="32362" y="11777"/>
                      <a:pt x="35857" y="9851"/>
                    </a:cubicBezTo>
                    <a:cubicBezTo>
                      <a:pt x="39630" y="7567"/>
                      <a:pt x="43105" y="6575"/>
                      <a:pt x="44693" y="8163"/>
                    </a:cubicBezTo>
                    <a:cubicBezTo>
                      <a:pt x="46282" y="9751"/>
                      <a:pt x="45388" y="9057"/>
                      <a:pt x="44693" y="10546"/>
                    </a:cubicBezTo>
                    <a:cubicBezTo>
                      <a:pt x="43790" y="12283"/>
                      <a:pt x="42658" y="13882"/>
                      <a:pt x="41318" y="15311"/>
                    </a:cubicBezTo>
                    <a:cubicBezTo>
                      <a:pt x="38647" y="18459"/>
                      <a:pt x="35797" y="21437"/>
                      <a:pt x="32779" y="24247"/>
                    </a:cubicBezTo>
                    <a:cubicBezTo>
                      <a:pt x="27636" y="29032"/>
                      <a:pt x="22047" y="33312"/>
                      <a:pt x="16100" y="37054"/>
                    </a:cubicBezTo>
                    <a:cubicBezTo>
                      <a:pt x="6767" y="43210"/>
                      <a:pt x="-381" y="45791"/>
                      <a:pt x="16" y="46784"/>
                    </a:cubicBezTo>
                    <a:close/>
                  </a:path>
                </a:pathLst>
              </a:custGeom>
              <a:solidFill>
                <a:srgbClr val="263238"/>
              </a:solidFill>
              <a:ln w="9925" cap="flat">
                <a:no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8C8113FE-48B6-FEF0-A0E7-E093DBFE3E02}"/>
                  </a:ext>
                </a:extLst>
              </p:cNvPr>
              <p:cNvSpPr/>
              <p:nvPr/>
            </p:nvSpPr>
            <p:spPr>
              <a:xfrm>
                <a:off x="4103147" y="5113263"/>
                <a:ext cx="40711" cy="60440"/>
              </a:xfrm>
              <a:custGeom>
                <a:avLst/>
                <a:gdLst>
                  <a:gd name="connsiteX0" fmla="*/ 39043 w 40711"/>
                  <a:gd name="connsiteY0" fmla="*/ 60441 h 60440"/>
                  <a:gd name="connsiteX1" fmla="*/ 39043 w 40711"/>
                  <a:gd name="connsiteY1" fmla="*/ 39393 h 60440"/>
                  <a:gd name="connsiteX2" fmla="*/ 21966 w 40711"/>
                  <a:gd name="connsiteY2" fmla="*/ 6927 h 60440"/>
                  <a:gd name="connsiteX3" fmla="*/ 6776 w 40711"/>
                  <a:gd name="connsiteY3" fmla="*/ 77 h 60440"/>
                  <a:gd name="connsiteX4" fmla="*/ 223 w 40711"/>
                  <a:gd name="connsiteY4" fmla="*/ 8019 h 60440"/>
                  <a:gd name="connsiteX5" fmla="*/ 223 w 40711"/>
                  <a:gd name="connsiteY5" fmla="*/ 15962 h 60440"/>
                  <a:gd name="connsiteX6" fmla="*/ 3996 w 40711"/>
                  <a:gd name="connsiteY6" fmla="*/ 29663 h 60440"/>
                  <a:gd name="connsiteX7" fmla="*/ 18095 w 40711"/>
                  <a:gd name="connsiteY7" fmla="*/ 48328 h 60440"/>
                  <a:gd name="connsiteX8" fmla="*/ 37157 w 40711"/>
                  <a:gd name="connsiteY8" fmla="*/ 56271 h 60440"/>
                  <a:gd name="connsiteX9" fmla="*/ 21272 w 40711"/>
                  <a:gd name="connsiteY9" fmla="*/ 44555 h 60440"/>
                  <a:gd name="connsiteX10" fmla="*/ 9854 w 40711"/>
                  <a:gd name="connsiteY10" fmla="*/ 27181 h 60440"/>
                  <a:gd name="connsiteX11" fmla="*/ 6975 w 40711"/>
                  <a:gd name="connsiteY11" fmla="*/ 15366 h 60440"/>
                  <a:gd name="connsiteX12" fmla="*/ 8563 w 40711"/>
                  <a:gd name="connsiteY12" fmla="*/ 6927 h 60440"/>
                  <a:gd name="connsiteX13" fmla="*/ 17201 w 40711"/>
                  <a:gd name="connsiteY13" fmla="*/ 11693 h 60440"/>
                  <a:gd name="connsiteX14" fmla="*/ 34377 w 40711"/>
                  <a:gd name="connsiteY14" fmla="*/ 40683 h 60440"/>
                  <a:gd name="connsiteX15" fmla="*/ 39043 w 40711"/>
                  <a:gd name="connsiteY15" fmla="*/ 60441 h 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711" h="60440">
                    <a:moveTo>
                      <a:pt x="39043" y="60441"/>
                    </a:moveTo>
                    <a:cubicBezTo>
                      <a:pt x="41267" y="53600"/>
                      <a:pt x="41267" y="46233"/>
                      <a:pt x="39043" y="39393"/>
                    </a:cubicBezTo>
                    <a:cubicBezTo>
                      <a:pt x="36363" y="27240"/>
                      <a:pt x="30465" y="16022"/>
                      <a:pt x="21966" y="6927"/>
                    </a:cubicBezTo>
                    <a:cubicBezTo>
                      <a:pt x="18472" y="2112"/>
                      <a:pt x="12693" y="-489"/>
                      <a:pt x="6776" y="77"/>
                    </a:cubicBezTo>
                    <a:cubicBezTo>
                      <a:pt x="3281" y="1298"/>
                      <a:pt x="760" y="4356"/>
                      <a:pt x="223" y="8019"/>
                    </a:cubicBezTo>
                    <a:cubicBezTo>
                      <a:pt x="-74" y="10660"/>
                      <a:pt x="-74" y="13321"/>
                      <a:pt x="223" y="15962"/>
                    </a:cubicBezTo>
                    <a:cubicBezTo>
                      <a:pt x="849" y="20678"/>
                      <a:pt x="2120" y="25285"/>
                      <a:pt x="3996" y="29663"/>
                    </a:cubicBezTo>
                    <a:cubicBezTo>
                      <a:pt x="7144" y="36920"/>
                      <a:pt x="11979" y="43314"/>
                      <a:pt x="18095" y="48328"/>
                    </a:cubicBezTo>
                    <a:cubicBezTo>
                      <a:pt x="28618" y="56767"/>
                      <a:pt x="37157" y="56966"/>
                      <a:pt x="37157" y="56271"/>
                    </a:cubicBezTo>
                    <a:cubicBezTo>
                      <a:pt x="37157" y="55576"/>
                      <a:pt x="29810" y="53094"/>
                      <a:pt x="21272" y="44555"/>
                    </a:cubicBezTo>
                    <a:cubicBezTo>
                      <a:pt x="16258" y="39661"/>
                      <a:pt x="12356" y="33734"/>
                      <a:pt x="9854" y="27181"/>
                    </a:cubicBezTo>
                    <a:cubicBezTo>
                      <a:pt x="8325" y="23408"/>
                      <a:pt x="7352" y="19427"/>
                      <a:pt x="6975" y="15366"/>
                    </a:cubicBezTo>
                    <a:cubicBezTo>
                      <a:pt x="6379" y="10898"/>
                      <a:pt x="6975" y="6927"/>
                      <a:pt x="8563" y="6927"/>
                    </a:cubicBezTo>
                    <a:cubicBezTo>
                      <a:pt x="11998" y="7175"/>
                      <a:pt x="15156" y="8923"/>
                      <a:pt x="17201" y="11693"/>
                    </a:cubicBezTo>
                    <a:cubicBezTo>
                      <a:pt x="25054" y="19923"/>
                      <a:pt x="30932" y="29842"/>
                      <a:pt x="34377" y="40683"/>
                    </a:cubicBezTo>
                    <a:cubicBezTo>
                      <a:pt x="37951" y="52399"/>
                      <a:pt x="37951" y="60341"/>
                      <a:pt x="39043" y="60441"/>
                    </a:cubicBezTo>
                    <a:close/>
                  </a:path>
                </a:pathLst>
              </a:custGeom>
              <a:solidFill>
                <a:srgbClr val="263238"/>
              </a:solidFill>
              <a:ln w="9925" cap="flat">
                <a:no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467AC011-34A1-0F2A-BD1F-3F0F6EF4B5EB}"/>
                  </a:ext>
                </a:extLst>
              </p:cNvPr>
              <p:cNvSpPr/>
              <p:nvPr/>
            </p:nvSpPr>
            <p:spPr>
              <a:xfrm>
                <a:off x="3900299" y="1984894"/>
                <a:ext cx="633165" cy="475250"/>
              </a:xfrm>
              <a:custGeom>
                <a:avLst/>
                <a:gdLst>
                  <a:gd name="connsiteX0" fmla="*/ 357357 w 633165"/>
                  <a:gd name="connsiteY0" fmla="*/ 63975 h 475250"/>
                  <a:gd name="connsiteX1" fmla="*/ 316353 w 633165"/>
                  <a:gd name="connsiteY1" fmla="*/ 14334 h 475250"/>
                  <a:gd name="connsiteX2" fmla="*/ 261648 w 633165"/>
                  <a:gd name="connsiteY2" fmla="*/ 335 h 475250"/>
                  <a:gd name="connsiteX3" fmla="*/ 16320 w 633165"/>
                  <a:gd name="connsiteY3" fmla="*/ 133076 h 475250"/>
                  <a:gd name="connsiteX4" fmla="*/ 37 w 633165"/>
                  <a:gd name="connsiteY4" fmla="*/ 191157 h 475250"/>
                  <a:gd name="connsiteX5" fmla="*/ 37070 w 633165"/>
                  <a:gd name="connsiteY5" fmla="*/ 234047 h 475250"/>
                  <a:gd name="connsiteX6" fmla="*/ 30716 w 633165"/>
                  <a:gd name="connsiteY6" fmla="*/ 295503 h 475250"/>
                  <a:gd name="connsiteX7" fmla="*/ 51764 w 633165"/>
                  <a:gd name="connsiteY7" fmla="*/ 309701 h 475250"/>
                  <a:gd name="connsiteX8" fmla="*/ 86413 w 633165"/>
                  <a:gd name="connsiteY8" fmla="*/ 385553 h 475250"/>
                  <a:gd name="connsiteX9" fmla="*/ 402630 w 633165"/>
                  <a:gd name="connsiteY9" fmla="*/ 470142 h 475250"/>
                  <a:gd name="connsiteX10" fmla="*/ 508069 w 633165"/>
                  <a:gd name="connsiteY10" fmla="*/ 427351 h 475250"/>
                  <a:gd name="connsiteX11" fmla="*/ 559001 w 633165"/>
                  <a:gd name="connsiteY11" fmla="*/ 272172 h 475250"/>
                  <a:gd name="connsiteX12" fmla="*/ 591566 w 633165"/>
                  <a:gd name="connsiteY12" fmla="*/ 282100 h 475250"/>
                  <a:gd name="connsiteX13" fmla="*/ 607848 w 633165"/>
                  <a:gd name="connsiteY13" fmla="*/ 249833 h 475250"/>
                  <a:gd name="connsiteX14" fmla="*/ 590771 w 633165"/>
                  <a:gd name="connsiteY14" fmla="*/ 216375 h 475250"/>
                  <a:gd name="connsiteX15" fmla="*/ 616287 w 633165"/>
                  <a:gd name="connsiteY15" fmla="*/ 217467 h 475250"/>
                  <a:gd name="connsiteX16" fmla="*/ 633165 w 633165"/>
                  <a:gd name="connsiteY16" fmla="*/ 200192 h 475250"/>
                  <a:gd name="connsiteX17" fmla="*/ 619861 w 633165"/>
                  <a:gd name="connsiteY17" fmla="*/ 180236 h 475250"/>
                  <a:gd name="connsiteX18" fmla="*/ 596629 w 633165"/>
                  <a:gd name="connsiteY18" fmla="*/ 169712 h 475250"/>
                  <a:gd name="connsiteX19" fmla="*/ 546193 w 633165"/>
                  <a:gd name="connsiteY19" fmla="*/ 91080 h 475250"/>
                  <a:gd name="connsiteX20" fmla="*/ 381135 w 633165"/>
                  <a:gd name="connsiteY20" fmla="*/ 46313 h 475250"/>
                  <a:gd name="connsiteX21" fmla="*/ 357555 w 633165"/>
                  <a:gd name="connsiteY21" fmla="*/ 63975 h 47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33165" h="475250">
                    <a:moveTo>
                      <a:pt x="357357" y="63975"/>
                    </a:moveTo>
                    <a:cubicBezTo>
                      <a:pt x="354676" y="45211"/>
                      <a:pt x="332834" y="24262"/>
                      <a:pt x="316353" y="14334"/>
                    </a:cubicBezTo>
                    <a:cubicBezTo>
                      <a:pt x="299405" y="5607"/>
                      <a:pt x="280700" y="821"/>
                      <a:pt x="261648" y="335"/>
                    </a:cubicBezTo>
                    <a:cubicBezTo>
                      <a:pt x="161511" y="-4659"/>
                      <a:pt x="66924" y="46521"/>
                      <a:pt x="16320" y="133076"/>
                    </a:cubicBezTo>
                    <a:cubicBezTo>
                      <a:pt x="5160" y="150352"/>
                      <a:pt x="-519" y="170595"/>
                      <a:pt x="37" y="191157"/>
                    </a:cubicBezTo>
                    <a:cubicBezTo>
                      <a:pt x="2023" y="211510"/>
                      <a:pt x="16816" y="231764"/>
                      <a:pt x="37070" y="234047"/>
                    </a:cubicBezTo>
                    <a:cubicBezTo>
                      <a:pt x="18345" y="249257"/>
                      <a:pt x="15496" y="276779"/>
                      <a:pt x="30716" y="295503"/>
                    </a:cubicBezTo>
                    <a:cubicBezTo>
                      <a:pt x="36166" y="302215"/>
                      <a:pt x="43493" y="307159"/>
                      <a:pt x="51764" y="309701"/>
                    </a:cubicBezTo>
                    <a:cubicBezTo>
                      <a:pt x="46104" y="338195"/>
                      <a:pt x="65266" y="365498"/>
                      <a:pt x="86413" y="385553"/>
                    </a:cubicBezTo>
                    <a:cubicBezTo>
                      <a:pt x="168322" y="463292"/>
                      <a:pt x="290837" y="486921"/>
                      <a:pt x="402630" y="470142"/>
                    </a:cubicBezTo>
                    <a:cubicBezTo>
                      <a:pt x="440755" y="464384"/>
                      <a:pt x="479872" y="453562"/>
                      <a:pt x="508069" y="427351"/>
                    </a:cubicBezTo>
                    <a:cubicBezTo>
                      <a:pt x="549072" y="389227"/>
                      <a:pt x="557710" y="328068"/>
                      <a:pt x="559001" y="272172"/>
                    </a:cubicBezTo>
                    <a:cubicBezTo>
                      <a:pt x="565345" y="283788"/>
                      <a:pt x="579821" y="288206"/>
                      <a:pt x="591566" y="282100"/>
                    </a:cubicBezTo>
                    <a:cubicBezTo>
                      <a:pt x="602814" y="275438"/>
                      <a:pt x="609169" y="262839"/>
                      <a:pt x="607848" y="249833"/>
                    </a:cubicBezTo>
                    <a:cubicBezTo>
                      <a:pt x="606270" y="237016"/>
                      <a:pt x="600223" y="225171"/>
                      <a:pt x="590771" y="216375"/>
                    </a:cubicBezTo>
                    <a:cubicBezTo>
                      <a:pt x="599111" y="218519"/>
                      <a:pt x="607798" y="218887"/>
                      <a:pt x="616287" y="217467"/>
                    </a:cubicBezTo>
                    <a:cubicBezTo>
                      <a:pt x="624955" y="215779"/>
                      <a:pt x="631676" y="208899"/>
                      <a:pt x="633165" y="200192"/>
                    </a:cubicBezTo>
                    <a:cubicBezTo>
                      <a:pt x="632669" y="191623"/>
                      <a:pt x="627576" y="183989"/>
                      <a:pt x="619861" y="180236"/>
                    </a:cubicBezTo>
                    <a:cubicBezTo>
                      <a:pt x="612515" y="175967"/>
                      <a:pt x="604075" y="173782"/>
                      <a:pt x="596629" y="169712"/>
                    </a:cubicBezTo>
                    <a:cubicBezTo>
                      <a:pt x="568731" y="154521"/>
                      <a:pt x="561880" y="118581"/>
                      <a:pt x="546193" y="91080"/>
                    </a:cubicBezTo>
                    <a:cubicBezTo>
                      <a:pt x="512973" y="33138"/>
                      <a:pt x="439077" y="13103"/>
                      <a:pt x="381135" y="46313"/>
                    </a:cubicBezTo>
                    <a:cubicBezTo>
                      <a:pt x="372587" y="51217"/>
                      <a:pt x="364664" y="57154"/>
                      <a:pt x="357555" y="63975"/>
                    </a:cubicBezTo>
                  </a:path>
                </a:pathLst>
              </a:custGeom>
              <a:solidFill>
                <a:srgbClr val="263238"/>
              </a:solidFill>
              <a:ln w="9925"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4F966C13-39B7-E490-581C-875947A3FDED}"/>
                  </a:ext>
                </a:extLst>
              </p:cNvPr>
              <p:cNvSpPr/>
              <p:nvPr/>
            </p:nvSpPr>
            <p:spPr>
              <a:xfrm>
                <a:off x="3976343" y="2090560"/>
                <a:ext cx="404820" cy="738885"/>
              </a:xfrm>
              <a:custGeom>
                <a:avLst/>
                <a:gdLst>
                  <a:gd name="connsiteX0" fmla="*/ 2725 w 404820"/>
                  <a:gd name="connsiteY0" fmla="*/ 145457 h 738885"/>
                  <a:gd name="connsiteX1" fmla="*/ 160982 w 404820"/>
                  <a:gd name="connsiteY1" fmla="*/ 405 h 738885"/>
                  <a:gd name="connsiteX2" fmla="*/ 404821 w 404820"/>
                  <a:gd name="connsiteY2" fmla="*/ 42799 h 738885"/>
                  <a:gd name="connsiteX3" fmla="*/ 404821 w 404820"/>
                  <a:gd name="connsiteY3" fmla="*/ 82512 h 738885"/>
                  <a:gd name="connsiteX4" fmla="*/ 398268 w 404820"/>
                  <a:gd name="connsiteY4" fmla="*/ 583693 h 738885"/>
                  <a:gd name="connsiteX5" fmla="*/ 398268 w 404820"/>
                  <a:gd name="connsiteY5" fmla="*/ 583693 h 738885"/>
                  <a:gd name="connsiteX6" fmla="*/ 243684 w 404820"/>
                  <a:gd name="connsiteY6" fmla="*/ 738674 h 738885"/>
                  <a:gd name="connsiteX7" fmla="*/ 125637 w 404820"/>
                  <a:gd name="connsiteY7" fmla="*/ 602855 h 738885"/>
                  <a:gd name="connsiteX8" fmla="*/ 127027 w 404820"/>
                  <a:gd name="connsiteY8" fmla="*/ 532364 h 738885"/>
                  <a:gd name="connsiteX9" fmla="*/ 8682 w 404820"/>
                  <a:gd name="connsiteY9" fmla="*/ 393367 h 738885"/>
                  <a:gd name="connsiteX10" fmla="*/ 2725 w 404820"/>
                  <a:gd name="connsiteY10" fmla="*/ 145457 h 738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4820" h="738885">
                    <a:moveTo>
                      <a:pt x="2725" y="145457"/>
                    </a:moveTo>
                    <a:cubicBezTo>
                      <a:pt x="6200" y="70201"/>
                      <a:pt x="85924" y="-6247"/>
                      <a:pt x="160982" y="405"/>
                    </a:cubicBezTo>
                    <a:lnTo>
                      <a:pt x="404821" y="42799"/>
                    </a:lnTo>
                    <a:lnTo>
                      <a:pt x="404821" y="82512"/>
                    </a:lnTo>
                    <a:lnTo>
                      <a:pt x="398268" y="583693"/>
                    </a:lnTo>
                    <a:lnTo>
                      <a:pt x="398268" y="583693"/>
                    </a:lnTo>
                    <a:cubicBezTo>
                      <a:pt x="398268" y="583693"/>
                      <a:pt x="380199" y="745524"/>
                      <a:pt x="243684" y="738674"/>
                    </a:cubicBezTo>
                    <a:cubicBezTo>
                      <a:pt x="121070" y="732419"/>
                      <a:pt x="125637" y="602954"/>
                      <a:pt x="125637" y="602855"/>
                    </a:cubicBezTo>
                    <a:lnTo>
                      <a:pt x="127027" y="532364"/>
                    </a:lnTo>
                    <a:cubicBezTo>
                      <a:pt x="127027" y="532364"/>
                      <a:pt x="30623" y="518067"/>
                      <a:pt x="8682" y="393367"/>
                    </a:cubicBezTo>
                    <a:cubicBezTo>
                      <a:pt x="-2240" y="331315"/>
                      <a:pt x="-1148" y="229054"/>
                      <a:pt x="2725" y="145457"/>
                    </a:cubicBezTo>
                    <a:close/>
                  </a:path>
                </a:pathLst>
              </a:custGeom>
              <a:solidFill>
                <a:srgbClr val="FFBE9D"/>
              </a:solidFill>
              <a:ln w="9925"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945BAF84-53D6-5CEA-6C4C-36CF52AD3FCB}"/>
                  </a:ext>
                </a:extLst>
              </p:cNvPr>
              <p:cNvSpPr/>
              <p:nvPr/>
            </p:nvSpPr>
            <p:spPr>
              <a:xfrm>
                <a:off x="4011732" y="2312737"/>
                <a:ext cx="32167" cy="30738"/>
              </a:xfrm>
              <a:custGeom>
                <a:avLst/>
                <a:gdLst>
                  <a:gd name="connsiteX0" fmla="*/ 0 w 32167"/>
                  <a:gd name="connsiteY0" fmla="*/ 14820 h 30738"/>
                  <a:gd name="connsiteX1" fmla="*/ 15786 w 32167"/>
                  <a:gd name="connsiteY1" fmla="*/ 30705 h 30738"/>
                  <a:gd name="connsiteX2" fmla="*/ 32148 w 32167"/>
                  <a:gd name="connsiteY2" fmla="*/ 16359 h 30738"/>
                  <a:gd name="connsiteX3" fmla="*/ 32168 w 32167"/>
                  <a:gd name="connsiteY3" fmla="*/ 16011 h 30738"/>
                  <a:gd name="connsiteX4" fmla="*/ 16382 w 32167"/>
                  <a:gd name="connsiteY4" fmla="*/ 27 h 30738"/>
                  <a:gd name="connsiteX5" fmla="*/ 10 w 32167"/>
                  <a:gd name="connsiteY5" fmla="*/ 14581 h 30738"/>
                  <a:gd name="connsiteX6" fmla="*/ 0 w 32167"/>
                  <a:gd name="connsiteY6" fmla="*/ 14820 h 30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67" h="30738">
                    <a:moveTo>
                      <a:pt x="0" y="14820"/>
                    </a:moveTo>
                    <a:cubicBezTo>
                      <a:pt x="109" y="23507"/>
                      <a:pt x="7099" y="30546"/>
                      <a:pt x="15786" y="30705"/>
                    </a:cubicBezTo>
                    <a:cubicBezTo>
                      <a:pt x="24265" y="31261"/>
                      <a:pt x="31592" y="24837"/>
                      <a:pt x="32148" y="16359"/>
                    </a:cubicBezTo>
                    <a:cubicBezTo>
                      <a:pt x="32158" y="16239"/>
                      <a:pt x="32168" y="16130"/>
                      <a:pt x="32168" y="16011"/>
                    </a:cubicBezTo>
                    <a:cubicBezTo>
                      <a:pt x="32118" y="7284"/>
                      <a:pt x="25109" y="185"/>
                      <a:pt x="16382" y="27"/>
                    </a:cubicBezTo>
                    <a:cubicBezTo>
                      <a:pt x="7843" y="-470"/>
                      <a:pt x="516" y="6043"/>
                      <a:pt x="10" y="14581"/>
                    </a:cubicBezTo>
                    <a:cubicBezTo>
                      <a:pt x="10" y="14661"/>
                      <a:pt x="0" y="14740"/>
                      <a:pt x="0" y="14820"/>
                    </a:cubicBezTo>
                    <a:close/>
                  </a:path>
                </a:pathLst>
              </a:custGeom>
              <a:solidFill>
                <a:srgbClr val="263238"/>
              </a:solidFill>
              <a:ln w="9925"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6B9BF689-6F44-36B8-EB64-5428CB468271}"/>
                  </a:ext>
                </a:extLst>
              </p:cNvPr>
              <p:cNvSpPr/>
              <p:nvPr/>
            </p:nvSpPr>
            <p:spPr>
              <a:xfrm>
                <a:off x="4002038" y="2276012"/>
                <a:ext cx="64276" cy="17697"/>
              </a:xfrm>
              <a:custGeom>
                <a:avLst/>
                <a:gdLst>
                  <a:gd name="connsiteX0" fmla="*/ 263 w 64276"/>
                  <a:gd name="connsiteY0" fmla="*/ 17391 h 17697"/>
                  <a:gd name="connsiteX1" fmla="*/ 31636 w 64276"/>
                  <a:gd name="connsiteY1" fmla="*/ 10044 h 17697"/>
                  <a:gd name="connsiteX2" fmla="*/ 63605 w 64276"/>
                  <a:gd name="connsiteY2" fmla="*/ 16100 h 17697"/>
                  <a:gd name="connsiteX3" fmla="*/ 56755 w 64276"/>
                  <a:gd name="connsiteY3" fmla="*/ 7462 h 17697"/>
                  <a:gd name="connsiteX4" fmla="*/ 31140 w 64276"/>
                  <a:gd name="connsiteY4" fmla="*/ 16 h 17697"/>
                  <a:gd name="connsiteX5" fmla="*/ 6220 w 64276"/>
                  <a:gd name="connsiteY5" fmla="*/ 8555 h 17697"/>
                  <a:gd name="connsiteX6" fmla="*/ 263 w 64276"/>
                  <a:gd name="connsiteY6" fmla="*/ 17391 h 17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276" h="17697">
                    <a:moveTo>
                      <a:pt x="263" y="17391"/>
                    </a:moveTo>
                    <a:cubicBezTo>
                      <a:pt x="2248" y="19476"/>
                      <a:pt x="14361" y="10242"/>
                      <a:pt x="31636" y="10044"/>
                    </a:cubicBezTo>
                    <a:cubicBezTo>
                      <a:pt x="48911" y="9845"/>
                      <a:pt x="61421" y="18185"/>
                      <a:pt x="63605" y="16100"/>
                    </a:cubicBezTo>
                    <a:cubicBezTo>
                      <a:pt x="65790" y="14015"/>
                      <a:pt x="62414" y="11335"/>
                      <a:pt x="56755" y="7462"/>
                    </a:cubicBezTo>
                    <a:cubicBezTo>
                      <a:pt x="49199" y="2369"/>
                      <a:pt x="40244" y="-232"/>
                      <a:pt x="31140" y="16"/>
                    </a:cubicBezTo>
                    <a:cubicBezTo>
                      <a:pt x="22135" y="125"/>
                      <a:pt x="13398" y="3114"/>
                      <a:pt x="6220" y="8555"/>
                    </a:cubicBezTo>
                    <a:cubicBezTo>
                      <a:pt x="1057" y="12724"/>
                      <a:pt x="-730" y="16199"/>
                      <a:pt x="263" y="17391"/>
                    </a:cubicBezTo>
                    <a:close/>
                  </a:path>
                </a:pathLst>
              </a:custGeom>
              <a:solidFill>
                <a:srgbClr val="263238"/>
              </a:solidFill>
              <a:ln w="9925"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3A660CD2-1915-6325-E30A-135F0A01E14C}"/>
                  </a:ext>
                </a:extLst>
              </p:cNvPr>
              <p:cNvSpPr/>
              <p:nvPr/>
            </p:nvSpPr>
            <p:spPr>
              <a:xfrm>
                <a:off x="4174556" y="2315212"/>
                <a:ext cx="32068" cy="30832"/>
              </a:xfrm>
              <a:custGeom>
                <a:avLst/>
                <a:gdLst>
                  <a:gd name="connsiteX0" fmla="*/ 0 w 32068"/>
                  <a:gd name="connsiteY0" fmla="*/ 14827 h 30832"/>
                  <a:gd name="connsiteX1" fmla="*/ 15786 w 32068"/>
                  <a:gd name="connsiteY1" fmla="*/ 30811 h 30832"/>
                  <a:gd name="connsiteX2" fmla="*/ 32059 w 32068"/>
                  <a:gd name="connsiteY2" fmla="*/ 16157 h 30832"/>
                  <a:gd name="connsiteX3" fmla="*/ 32069 w 32068"/>
                  <a:gd name="connsiteY3" fmla="*/ 16018 h 30832"/>
                  <a:gd name="connsiteX4" fmla="*/ 16282 w 32068"/>
                  <a:gd name="connsiteY4" fmla="*/ 34 h 30832"/>
                  <a:gd name="connsiteX5" fmla="*/ 30 w 32068"/>
                  <a:gd name="connsiteY5" fmla="*/ 14291 h 30832"/>
                  <a:gd name="connsiteX6" fmla="*/ 0 w 32068"/>
                  <a:gd name="connsiteY6" fmla="*/ 14827 h 3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068" h="30832">
                    <a:moveTo>
                      <a:pt x="0" y="14827"/>
                    </a:moveTo>
                    <a:cubicBezTo>
                      <a:pt x="50" y="23554"/>
                      <a:pt x="7059" y="30653"/>
                      <a:pt x="15786" y="30811"/>
                    </a:cubicBezTo>
                    <a:cubicBezTo>
                      <a:pt x="24324" y="31258"/>
                      <a:pt x="31612" y="24696"/>
                      <a:pt x="32059" y="16157"/>
                    </a:cubicBezTo>
                    <a:cubicBezTo>
                      <a:pt x="32069" y="16108"/>
                      <a:pt x="32069" y="16068"/>
                      <a:pt x="32069" y="16018"/>
                    </a:cubicBezTo>
                    <a:cubicBezTo>
                      <a:pt x="32019" y="7291"/>
                      <a:pt x="25010" y="192"/>
                      <a:pt x="16282" y="34"/>
                    </a:cubicBezTo>
                    <a:cubicBezTo>
                      <a:pt x="7853" y="-522"/>
                      <a:pt x="576" y="5862"/>
                      <a:pt x="30" y="14291"/>
                    </a:cubicBezTo>
                    <a:cubicBezTo>
                      <a:pt x="10" y="14469"/>
                      <a:pt x="10" y="14648"/>
                      <a:pt x="0" y="14827"/>
                    </a:cubicBezTo>
                    <a:close/>
                  </a:path>
                </a:pathLst>
              </a:custGeom>
              <a:solidFill>
                <a:srgbClr val="263238"/>
              </a:solidFill>
              <a:ln w="9925"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B89CB4A4-3C74-A1F7-83A3-EC4B1A3985AB}"/>
                  </a:ext>
                </a:extLst>
              </p:cNvPr>
              <p:cNvSpPr/>
              <p:nvPr/>
            </p:nvSpPr>
            <p:spPr>
              <a:xfrm>
                <a:off x="4169429" y="2278693"/>
                <a:ext cx="64275" cy="17697"/>
              </a:xfrm>
              <a:custGeom>
                <a:avLst/>
                <a:gdLst>
                  <a:gd name="connsiteX0" fmla="*/ 263 w 64275"/>
                  <a:gd name="connsiteY0" fmla="*/ 17391 h 17697"/>
                  <a:gd name="connsiteX1" fmla="*/ 31636 w 64275"/>
                  <a:gd name="connsiteY1" fmla="*/ 10044 h 17697"/>
                  <a:gd name="connsiteX2" fmla="*/ 63605 w 64275"/>
                  <a:gd name="connsiteY2" fmla="*/ 16100 h 17697"/>
                  <a:gd name="connsiteX3" fmla="*/ 56755 w 64275"/>
                  <a:gd name="connsiteY3" fmla="*/ 7462 h 17697"/>
                  <a:gd name="connsiteX4" fmla="*/ 31140 w 64275"/>
                  <a:gd name="connsiteY4" fmla="*/ 16 h 17697"/>
                  <a:gd name="connsiteX5" fmla="*/ 6219 w 64275"/>
                  <a:gd name="connsiteY5" fmla="*/ 8555 h 17697"/>
                  <a:gd name="connsiteX6" fmla="*/ 263 w 64275"/>
                  <a:gd name="connsiteY6" fmla="*/ 17391 h 17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275" h="17697">
                    <a:moveTo>
                      <a:pt x="263" y="17391"/>
                    </a:moveTo>
                    <a:cubicBezTo>
                      <a:pt x="2348" y="19476"/>
                      <a:pt x="14361" y="10242"/>
                      <a:pt x="31636" y="10044"/>
                    </a:cubicBezTo>
                    <a:cubicBezTo>
                      <a:pt x="48911" y="9845"/>
                      <a:pt x="61421" y="18185"/>
                      <a:pt x="63605" y="16100"/>
                    </a:cubicBezTo>
                    <a:cubicBezTo>
                      <a:pt x="65789" y="14015"/>
                      <a:pt x="62414" y="11335"/>
                      <a:pt x="56755" y="7462"/>
                    </a:cubicBezTo>
                    <a:cubicBezTo>
                      <a:pt x="49199" y="2369"/>
                      <a:pt x="40244" y="-232"/>
                      <a:pt x="31140" y="16"/>
                    </a:cubicBezTo>
                    <a:cubicBezTo>
                      <a:pt x="22135" y="125"/>
                      <a:pt x="13398" y="3114"/>
                      <a:pt x="6219" y="8555"/>
                    </a:cubicBezTo>
                    <a:cubicBezTo>
                      <a:pt x="1057" y="12724"/>
                      <a:pt x="-730" y="16497"/>
                      <a:pt x="263" y="17391"/>
                    </a:cubicBezTo>
                    <a:close/>
                  </a:path>
                </a:pathLst>
              </a:custGeom>
              <a:solidFill>
                <a:srgbClr val="263238"/>
              </a:solidFill>
              <a:ln w="9925" cap="flat">
                <a:noFill/>
                <a:prstDash val="solid"/>
                <a:miter/>
              </a:ln>
            </p:spPr>
            <p:txBody>
              <a:bodyPr rtlCol="0" anchor="ctr"/>
              <a:lstStyle/>
              <a:p>
                <a:endParaRPr lang="zh-CN" altLang="en-US"/>
              </a:p>
            </p:txBody>
          </p:sp>
          <p:sp>
            <p:nvSpPr>
              <p:cNvPr id="94" name="任意多边形: 形状 93">
                <a:extLst>
                  <a:ext uri="{FF2B5EF4-FFF2-40B4-BE49-F238E27FC236}">
                    <a16:creationId xmlns:a16="http://schemas.microsoft.com/office/drawing/2014/main" id="{97526CC2-363C-7975-0E08-9FAEAF2ECC9B}"/>
                  </a:ext>
                </a:extLst>
              </p:cNvPr>
              <p:cNvSpPr/>
              <p:nvPr/>
            </p:nvSpPr>
            <p:spPr>
              <a:xfrm>
                <a:off x="4067519" y="2296473"/>
                <a:ext cx="49223" cy="123046"/>
              </a:xfrm>
              <a:custGeom>
                <a:avLst/>
                <a:gdLst>
                  <a:gd name="connsiteX0" fmla="*/ 44092 w 49223"/>
                  <a:gd name="connsiteY0" fmla="*/ 122226 h 123046"/>
                  <a:gd name="connsiteX1" fmla="*/ 15895 w 49223"/>
                  <a:gd name="connsiteY1" fmla="*/ 118155 h 123046"/>
                  <a:gd name="connsiteX2" fmla="*/ 6463 w 49223"/>
                  <a:gd name="connsiteY2" fmla="*/ 114581 h 123046"/>
                  <a:gd name="connsiteX3" fmla="*/ 9144 w 49223"/>
                  <a:gd name="connsiteY3" fmla="*/ 103461 h 123046"/>
                  <a:gd name="connsiteX4" fmla="*/ 21455 w 49223"/>
                  <a:gd name="connsiteY4" fmla="*/ 74868 h 123046"/>
                  <a:gd name="connsiteX5" fmla="*/ 48956 w 49223"/>
                  <a:gd name="connsiteY5" fmla="*/ 8 h 123046"/>
                  <a:gd name="connsiteX6" fmla="*/ 14406 w 49223"/>
                  <a:gd name="connsiteY6" fmla="*/ 72783 h 123046"/>
                  <a:gd name="connsiteX7" fmla="*/ 2591 w 49223"/>
                  <a:gd name="connsiteY7" fmla="*/ 101575 h 123046"/>
                  <a:gd name="connsiteX8" fmla="*/ 705 w 49223"/>
                  <a:gd name="connsiteY8" fmla="*/ 116269 h 123046"/>
                  <a:gd name="connsiteX9" fmla="*/ 8052 w 49223"/>
                  <a:gd name="connsiteY9" fmla="*/ 121630 h 123046"/>
                  <a:gd name="connsiteX10" fmla="*/ 15597 w 49223"/>
                  <a:gd name="connsiteY10" fmla="*/ 122424 h 123046"/>
                  <a:gd name="connsiteX11" fmla="*/ 44092 w 49223"/>
                  <a:gd name="connsiteY11" fmla="*/ 122226 h 123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223" h="123046">
                    <a:moveTo>
                      <a:pt x="44092" y="122226"/>
                    </a:moveTo>
                    <a:cubicBezTo>
                      <a:pt x="34878" y="119803"/>
                      <a:pt x="25416" y="118433"/>
                      <a:pt x="15895" y="118155"/>
                    </a:cubicBezTo>
                    <a:cubicBezTo>
                      <a:pt x="11427" y="118155"/>
                      <a:pt x="7258" y="117162"/>
                      <a:pt x="6463" y="114581"/>
                    </a:cubicBezTo>
                    <a:cubicBezTo>
                      <a:pt x="5987" y="110669"/>
                      <a:pt x="6940" y="106717"/>
                      <a:pt x="9144" y="103461"/>
                    </a:cubicBezTo>
                    <a:cubicBezTo>
                      <a:pt x="13016" y="94327"/>
                      <a:pt x="17186" y="84796"/>
                      <a:pt x="21455" y="74868"/>
                    </a:cubicBezTo>
                    <a:cubicBezTo>
                      <a:pt x="38631" y="34062"/>
                      <a:pt x="51240" y="604"/>
                      <a:pt x="48956" y="8"/>
                    </a:cubicBezTo>
                    <a:cubicBezTo>
                      <a:pt x="46673" y="-588"/>
                      <a:pt x="31482" y="31977"/>
                      <a:pt x="14406" y="72783"/>
                    </a:cubicBezTo>
                    <a:cubicBezTo>
                      <a:pt x="10335" y="82711"/>
                      <a:pt x="6364" y="92639"/>
                      <a:pt x="2591" y="101575"/>
                    </a:cubicBezTo>
                    <a:cubicBezTo>
                      <a:pt x="0" y="106013"/>
                      <a:pt x="-685" y="111314"/>
                      <a:pt x="705" y="116269"/>
                    </a:cubicBezTo>
                    <a:cubicBezTo>
                      <a:pt x="2253" y="119039"/>
                      <a:pt x="4944" y="120994"/>
                      <a:pt x="8052" y="121630"/>
                    </a:cubicBezTo>
                    <a:cubicBezTo>
                      <a:pt x="10534" y="122156"/>
                      <a:pt x="13066" y="122424"/>
                      <a:pt x="15597" y="122424"/>
                    </a:cubicBezTo>
                    <a:cubicBezTo>
                      <a:pt x="25079" y="123318"/>
                      <a:pt x="34620" y="123248"/>
                      <a:pt x="44092" y="122226"/>
                    </a:cubicBezTo>
                    <a:close/>
                  </a:path>
                </a:pathLst>
              </a:custGeom>
              <a:solidFill>
                <a:srgbClr val="263238"/>
              </a:solidFill>
              <a:ln w="9925" cap="flat">
                <a:noFill/>
                <a:prstDash val="solid"/>
                <a:miter/>
              </a:ln>
            </p:spPr>
            <p:txBody>
              <a:bodyPr rtlCol="0" anchor="ctr"/>
              <a:lstStyle/>
              <a:p>
                <a:endParaRPr lang="zh-CN" altLang="en-US"/>
              </a:p>
            </p:txBody>
          </p:sp>
          <p:sp>
            <p:nvSpPr>
              <p:cNvPr id="95" name="任意多边形: 形状 94">
                <a:extLst>
                  <a:ext uri="{FF2B5EF4-FFF2-40B4-BE49-F238E27FC236}">
                    <a16:creationId xmlns:a16="http://schemas.microsoft.com/office/drawing/2014/main" id="{A143230A-D887-9DBD-57DF-E795D7C83AAB}"/>
                  </a:ext>
                </a:extLst>
              </p:cNvPr>
              <p:cNvSpPr/>
              <p:nvPr/>
            </p:nvSpPr>
            <p:spPr>
              <a:xfrm>
                <a:off x="4102576" y="2575665"/>
                <a:ext cx="167589" cy="78676"/>
              </a:xfrm>
              <a:custGeom>
                <a:avLst/>
                <a:gdLst>
                  <a:gd name="connsiteX0" fmla="*/ 596 w 167589"/>
                  <a:gd name="connsiteY0" fmla="*/ 47656 h 78676"/>
                  <a:gd name="connsiteX1" fmla="*/ 167590 w 167589"/>
                  <a:gd name="connsiteY1" fmla="*/ 0 h 78676"/>
                  <a:gd name="connsiteX2" fmla="*/ 0 w 167589"/>
                  <a:gd name="connsiteY2" fmla="*/ 77937 h 78676"/>
                </a:gdLst>
                <a:ahLst/>
                <a:cxnLst>
                  <a:cxn ang="0">
                    <a:pos x="connsiteX0" y="connsiteY0"/>
                  </a:cxn>
                  <a:cxn ang="0">
                    <a:pos x="connsiteX1" y="connsiteY1"/>
                  </a:cxn>
                  <a:cxn ang="0">
                    <a:pos x="connsiteX2" y="connsiteY2"/>
                  </a:cxn>
                </a:cxnLst>
                <a:rect l="l" t="t" r="r" b="b"/>
                <a:pathLst>
                  <a:path w="167589" h="78676">
                    <a:moveTo>
                      <a:pt x="596" y="47656"/>
                    </a:moveTo>
                    <a:cubicBezTo>
                      <a:pt x="59600" y="47537"/>
                      <a:pt x="117412" y="31036"/>
                      <a:pt x="167590" y="0"/>
                    </a:cubicBezTo>
                    <a:cubicBezTo>
                      <a:pt x="167590" y="0"/>
                      <a:pt x="125593" y="87568"/>
                      <a:pt x="0" y="77937"/>
                    </a:cubicBezTo>
                    <a:close/>
                  </a:path>
                </a:pathLst>
              </a:custGeom>
              <a:solidFill>
                <a:srgbClr val="EB996E"/>
              </a:solidFill>
              <a:ln w="9925" cap="flat">
                <a:noFill/>
                <a:prstDash val="solid"/>
                <a:miter/>
              </a:ln>
            </p:spPr>
            <p:txBody>
              <a:bodyPr rtlCol="0" anchor="ctr"/>
              <a:lstStyle/>
              <a:p>
                <a:endParaRPr lang="zh-CN" altLang="en-US"/>
              </a:p>
            </p:txBody>
          </p:sp>
          <p:sp>
            <p:nvSpPr>
              <p:cNvPr id="96" name="任意多边形: 形状 95">
                <a:extLst>
                  <a:ext uri="{FF2B5EF4-FFF2-40B4-BE49-F238E27FC236}">
                    <a16:creationId xmlns:a16="http://schemas.microsoft.com/office/drawing/2014/main" id="{8114AB53-7E64-196C-F871-5BE5FDC340E9}"/>
                  </a:ext>
                </a:extLst>
              </p:cNvPr>
              <p:cNvSpPr/>
              <p:nvPr/>
            </p:nvSpPr>
            <p:spPr>
              <a:xfrm>
                <a:off x="4103964" y="2413832"/>
                <a:ext cx="57099" cy="50437"/>
              </a:xfrm>
              <a:custGeom>
                <a:avLst/>
                <a:gdLst>
                  <a:gd name="connsiteX0" fmla="*/ 54309 w 57099"/>
                  <a:gd name="connsiteY0" fmla="*/ 2 h 50437"/>
                  <a:gd name="connsiteX1" fmla="*/ 35942 w 57099"/>
                  <a:gd name="connsiteY1" fmla="*/ 32269 h 50437"/>
                  <a:gd name="connsiteX2" fmla="*/ 2 w 57099"/>
                  <a:gd name="connsiteY2" fmla="*/ 46764 h 50437"/>
                  <a:gd name="connsiteX3" fmla="*/ 12909 w 57099"/>
                  <a:gd name="connsiteY3" fmla="*/ 50437 h 50437"/>
                  <a:gd name="connsiteX4" fmla="*/ 42693 w 57099"/>
                  <a:gd name="connsiteY4" fmla="*/ 39417 h 50437"/>
                  <a:gd name="connsiteX5" fmla="*/ 56891 w 57099"/>
                  <a:gd name="connsiteY5" fmla="*/ 12313 h 50437"/>
                  <a:gd name="connsiteX6" fmla="*/ 54309 w 57099"/>
                  <a:gd name="connsiteY6" fmla="*/ 2 h 50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99" h="50437">
                    <a:moveTo>
                      <a:pt x="54309" y="2"/>
                    </a:moveTo>
                    <a:cubicBezTo>
                      <a:pt x="51430" y="2"/>
                      <a:pt x="51728" y="18667"/>
                      <a:pt x="35942" y="32269"/>
                    </a:cubicBezTo>
                    <a:cubicBezTo>
                      <a:pt x="20156" y="45870"/>
                      <a:pt x="101" y="44183"/>
                      <a:pt x="2" y="46764"/>
                    </a:cubicBezTo>
                    <a:cubicBezTo>
                      <a:pt x="-97" y="49345"/>
                      <a:pt x="4469" y="50338"/>
                      <a:pt x="12909" y="50437"/>
                    </a:cubicBezTo>
                    <a:cubicBezTo>
                      <a:pt x="23810" y="50298"/>
                      <a:pt x="34324" y="46406"/>
                      <a:pt x="42693" y="39417"/>
                    </a:cubicBezTo>
                    <a:cubicBezTo>
                      <a:pt x="50755" y="32557"/>
                      <a:pt x="55839" y="22847"/>
                      <a:pt x="56891" y="12313"/>
                    </a:cubicBezTo>
                    <a:cubicBezTo>
                      <a:pt x="57784" y="4469"/>
                      <a:pt x="55600" y="-98"/>
                      <a:pt x="54309" y="2"/>
                    </a:cubicBezTo>
                    <a:close/>
                  </a:path>
                </a:pathLst>
              </a:custGeom>
              <a:solidFill>
                <a:srgbClr val="263238"/>
              </a:solidFill>
              <a:ln w="9925" cap="flat">
                <a:noFill/>
                <a:prstDash val="solid"/>
                <a:miter/>
              </a:ln>
            </p:spPr>
            <p:txBody>
              <a:bodyPr rtlCol="0" anchor="ctr"/>
              <a:lstStyle/>
              <a:p>
                <a:endParaRPr lang="zh-CN" altLang="en-US"/>
              </a:p>
            </p:txBody>
          </p:sp>
          <p:sp>
            <p:nvSpPr>
              <p:cNvPr id="97" name="任意多边形: 形状 96">
                <a:extLst>
                  <a:ext uri="{FF2B5EF4-FFF2-40B4-BE49-F238E27FC236}">
                    <a16:creationId xmlns:a16="http://schemas.microsoft.com/office/drawing/2014/main" id="{B188EB81-EB97-3E8F-23D6-58B31D80E4E2}"/>
                  </a:ext>
                </a:extLst>
              </p:cNvPr>
              <p:cNvSpPr/>
              <p:nvPr/>
            </p:nvSpPr>
            <p:spPr>
              <a:xfrm>
                <a:off x="4165184" y="2250160"/>
                <a:ext cx="79863" cy="29655"/>
              </a:xfrm>
              <a:custGeom>
                <a:avLst/>
                <a:gdLst>
                  <a:gd name="connsiteX0" fmla="*/ 437 w 79863"/>
                  <a:gd name="connsiteY0" fmla="*/ 27656 h 29655"/>
                  <a:gd name="connsiteX1" fmla="*/ 40150 w 79863"/>
                  <a:gd name="connsiteY1" fmla="*/ 23287 h 29655"/>
                  <a:gd name="connsiteX2" fmla="*/ 79864 w 79863"/>
                  <a:gd name="connsiteY2" fmla="*/ 17529 h 29655"/>
                  <a:gd name="connsiteX3" fmla="*/ 67950 w 79863"/>
                  <a:gd name="connsiteY3" fmla="*/ 5615 h 29655"/>
                  <a:gd name="connsiteX4" fmla="*/ 36080 w 79863"/>
                  <a:gd name="connsiteY4" fmla="*/ 452 h 29655"/>
                  <a:gd name="connsiteX5" fmla="*/ 7784 w 79863"/>
                  <a:gd name="connsiteY5" fmla="*/ 13359 h 29655"/>
                  <a:gd name="connsiteX6" fmla="*/ 437 w 79863"/>
                  <a:gd name="connsiteY6" fmla="*/ 27656 h 29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863" h="29655">
                    <a:moveTo>
                      <a:pt x="437" y="27656"/>
                    </a:moveTo>
                    <a:cubicBezTo>
                      <a:pt x="3813" y="33215"/>
                      <a:pt x="19599" y="25670"/>
                      <a:pt x="40150" y="23287"/>
                    </a:cubicBezTo>
                    <a:cubicBezTo>
                      <a:pt x="60702" y="20904"/>
                      <a:pt x="78374" y="23287"/>
                      <a:pt x="79864" y="17529"/>
                    </a:cubicBezTo>
                    <a:cubicBezTo>
                      <a:pt x="79864" y="14550"/>
                      <a:pt x="75892" y="9685"/>
                      <a:pt x="67950" y="5615"/>
                    </a:cubicBezTo>
                    <a:cubicBezTo>
                      <a:pt x="58041" y="869"/>
                      <a:pt x="46981" y="-928"/>
                      <a:pt x="36080" y="452"/>
                    </a:cubicBezTo>
                    <a:cubicBezTo>
                      <a:pt x="25536" y="1693"/>
                      <a:pt x="15637" y="6210"/>
                      <a:pt x="7784" y="13359"/>
                    </a:cubicBezTo>
                    <a:cubicBezTo>
                      <a:pt x="1231" y="19216"/>
                      <a:pt x="-1052" y="24975"/>
                      <a:pt x="437" y="27656"/>
                    </a:cubicBezTo>
                    <a:close/>
                  </a:path>
                </a:pathLst>
              </a:custGeom>
              <a:solidFill>
                <a:srgbClr val="263238"/>
              </a:solidFill>
              <a:ln w="9925" cap="flat">
                <a:noFill/>
                <a:prstDash val="solid"/>
                <a:miter/>
              </a:ln>
            </p:spPr>
            <p:txBody>
              <a:bodyPr rtlCol="0" anchor="ctr"/>
              <a:lstStyle/>
              <a:p>
                <a:endParaRPr lang="zh-CN" altLang="en-US"/>
              </a:p>
            </p:txBody>
          </p:sp>
          <p:sp>
            <p:nvSpPr>
              <p:cNvPr id="98" name="任意多边形: 形状 97">
                <a:extLst>
                  <a:ext uri="{FF2B5EF4-FFF2-40B4-BE49-F238E27FC236}">
                    <a16:creationId xmlns:a16="http://schemas.microsoft.com/office/drawing/2014/main" id="{34A163CA-7F12-7EC0-D497-D88D566FB8E1}"/>
                  </a:ext>
                </a:extLst>
              </p:cNvPr>
              <p:cNvSpPr/>
              <p:nvPr/>
            </p:nvSpPr>
            <p:spPr>
              <a:xfrm>
                <a:off x="4000624" y="2234080"/>
                <a:ext cx="76889" cy="31706"/>
              </a:xfrm>
              <a:custGeom>
                <a:avLst/>
                <a:gdLst>
                  <a:gd name="connsiteX0" fmla="*/ 286 w 76889"/>
                  <a:gd name="connsiteY0" fmla="*/ 20603 h 31706"/>
                  <a:gd name="connsiteX1" fmla="*/ 38113 w 76889"/>
                  <a:gd name="connsiteY1" fmla="*/ 25964 h 31706"/>
                  <a:gd name="connsiteX2" fmla="*/ 76138 w 76889"/>
                  <a:gd name="connsiteY2" fmla="*/ 29638 h 31706"/>
                  <a:gd name="connsiteX3" fmla="*/ 70578 w 76889"/>
                  <a:gd name="connsiteY3" fmla="*/ 14348 h 31706"/>
                  <a:gd name="connsiteX4" fmla="*/ 9519 w 76889"/>
                  <a:gd name="connsiteY4" fmla="*/ 7200 h 31706"/>
                  <a:gd name="connsiteX5" fmla="*/ 286 w 76889"/>
                  <a:gd name="connsiteY5" fmla="*/ 20603 h 31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89" h="31706">
                    <a:moveTo>
                      <a:pt x="286" y="20603"/>
                    </a:moveTo>
                    <a:cubicBezTo>
                      <a:pt x="3364" y="26957"/>
                      <a:pt x="19646" y="23383"/>
                      <a:pt x="38113" y="25964"/>
                    </a:cubicBezTo>
                    <a:cubicBezTo>
                      <a:pt x="56579" y="28546"/>
                      <a:pt x="71571" y="34999"/>
                      <a:pt x="76138" y="29638"/>
                    </a:cubicBezTo>
                    <a:cubicBezTo>
                      <a:pt x="78124" y="26957"/>
                      <a:pt x="76138" y="20801"/>
                      <a:pt x="70578" y="14348"/>
                    </a:cubicBezTo>
                    <a:cubicBezTo>
                      <a:pt x="54226" y="-1666"/>
                      <a:pt x="29128" y="-4605"/>
                      <a:pt x="9519" y="7200"/>
                    </a:cubicBezTo>
                    <a:cubicBezTo>
                      <a:pt x="2073" y="12065"/>
                      <a:pt x="-1005" y="17525"/>
                      <a:pt x="286" y="20603"/>
                    </a:cubicBezTo>
                    <a:close/>
                  </a:path>
                </a:pathLst>
              </a:custGeom>
              <a:solidFill>
                <a:srgbClr val="263238"/>
              </a:solidFill>
              <a:ln w="9925" cap="flat">
                <a:noFill/>
                <a:prstDash val="solid"/>
                <a:miter/>
              </a:ln>
            </p:spPr>
            <p:txBody>
              <a:bodyPr rtlCol="0" anchor="ctr"/>
              <a:lstStyle/>
              <a:p>
                <a:endParaRPr lang="zh-CN" altLang="en-US"/>
              </a:p>
            </p:txBody>
          </p:sp>
          <p:sp>
            <p:nvSpPr>
              <p:cNvPr id="99" name="任意多边形: 形状 98">
                <a:extLst>
                  <a:ext uri="{FF2B5EF4-FFF2-40B4-BE49-F238E27FC236}">
                    <a16:creationId xmlns:a16="http://schemas.microsoft.com/office/drawing/2014/main" id="{8A0C8BF3-2FCC-4345-3FD8-8B7CBDFBD81F}"/>
                  </a:ext>
                </a:extLst>
              </p:cNvPr>
              <p:cNvSpPr/>
              <p:nvPr/>
            </p:nvSpPr>
            <p:spPr>
              <a:xfrm>
                <a:off x="4216652" y="2386722"/>
                <a:ext cx="3234" cy="2853"/>
              </a:xfrm>
              <a:custGeom>
                <a:avLst/>
                <a:gdLst>
                  <a:gd name="connsiteX0" fmla="*/ 397 w 3234"/>
                  <a:gd name="connsiteY0" fmla="*/ 2588 h 2853"/>
                  <a:gd name="connsiteX1" fmla="*/ 2780 w 3234"/>
                  <a:gd name="connsiteY1" fmla="*/ 2588 h 2853"/>
                  <a:gd name="connsiteX2" fmla="*/ 2780 w 3234"/>
                  <a:gd name="connsiteY2" fmla="*/ 206 h 2853"/>
                  <a:gd name="connsiteX3" fmla="*/ 496 w 3234"/>
                  <a:gd name="connsiteY3" fmla="*/ 702 h 2853"/>
                  <a:gd name="connsiteX4" fmla="*/ 397 w 3234"/>
                  <a:gd name="connsiteY4" fmla="*/ 2588 h 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 h="2853">
                    <a:moveTo>
                      <a:pt x="397" y="2588"/>
                    </a:moveTo>
                    <a:cubicBezTo>
                      <a:pt x="993" y="3184"/>
                      <a:pt x="1986" y="2588"/>
                      <a:pt x="2780" y="2588"/>
                    </a:cubicBezTo>
                    <a:cubicBezTo>
                      <a:pt x="3385" y="1913"/>
                      <a:pt x="3385" y="881"/>
                      <a:pt x="2780" y="206"/>
                    </a:cubicBezTo>
                    <a:cubicBezTo>
                      <a:pt x="2283" y="-291"/>
                      <a:pt x="1191" y="206"/>
                      <a:pt x="496" y="702"/>
                    </a:cubicBezTo>
                    <a:cubicBezTo>
                      <a:pt x="-199" y="1198"/>
                      <a:pt x="-99" y="2092"/>
                      <a:pt x="397" y="2588"/>
                    </a:cubicBezTo>
                    <a:close/>
                  </a:path>
                </a:pathLst>
              </a:custGeom>
              <a:solidFill>
                <a:srgbClr val="EB996E"/>
              </a:solidFill>
              <a:ln w="9925" cap="flat">
                <a:noFill/>
                <a:prstDash val="solid"/>
                <a:miter/>
              </a:ln>
            </p:spPr>
            <p:txBody>
              <a:bodyPr rtlCol="0" anchor="ctr"/>
              <a:lstStyle/>
              <a:p>
                <a:endParaRPr lang="zh-CN" altLang="en-US"/>
              </a:p>
            </p:txBody>
          </p:sp>
          <p:sp>
            <p:nvSpPr>
              <p:cNvPr id="100" name="任意多边形: 形状 99">
                <a:extLst>
                  <a:ext uri="{FF2B5EF4-FFF2-40B4-BE49-F238E27FC236}">
                    <a16:creationId xmlns:a16="http://schemas.microsoft.com/office/drawing/2014/main" id="{A8D76906-7880-9A8B-2A3F-0CAED98FB88D}"/>
                  </a:ext>
                </a:extLst>
              </p:cNvPr>
              <p:cNvSpPr/>
              <p:nvPr/>
            </p:nvSpPr>
            <p:spPr>
              <a:xfrm>
                <a:off x="4187848" y="2384247"/>
                <a:ext cx="2737" cy="7247"/>
              </a:xfrm>
              <a:custGeom>
                <a:avLst/>
                <a:gdLst>
                  <a:gd name="connsiteX0" fmla="*/ 1601 w 2737"/>
                  <a:gd name="connsiteY0" fmla="*/ 7248 h 7247"/>
                  <a:gd name="connsiteX1" fmla="*/ 2693 w 2737"/>
                  <a:gd name="connsiteY1" fmla="*/ 3475 h 7247"/>
                  <a:gd name="connsiteX2" fmla="*/ 1105 w 2737"/>
                  <a:gd name="connsiteY2" fmla="*/ 0 h 7247"/>
                  <a:gd name="connsiteX3" fmla="*/ 13 w 2737"/>
                  <a:gd name="connsiteY3" fmla="*/ 3673 h 7247"/>
                  <a:gd name="connsiteX4" fmla="*/ 1601 w 2737"/>
                  <a:gd name="connsiteY4" fmla="*/ 7248 h 7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 h="7247">
                    <a:moveTo>
                      <a:pt x="1601" y="7248"/>
                    </a:moveTo>
                    <a:cubicBezTo>
                      <a:pt x="2395" y="7248"/>
                      <a:pt x="2892" y="5461"/>
                      <a:pt x="2693" y="3475"/>
                    </a:cubicBezTo>
                    <a:cubicBezTo>
                      <a:pt x="2495" y="1489"/>
                      <a:pt x="1800" y="0"/>
                      <a:pt x="1105" y="0"/>
                    </a:cubicBezTo>
                    <a:cubicBezTo>
                      <a:pt x="410" y="0"/>
                      <a:pt x="-87" y="1688"/>
                      <a:pt x="13" y="3673"/>
                    </a:cubicBezTo>
                    <a:cubicBezTo>
                      <a:pt x="112" y="5659"/>
                      <a:pt x="906" y="7248"/>
                      <a:pt x="1601" y="7248"/>
                    </a:cubicBezTo>
                    <a:close/>
                  </a:path>
                </a:pathLst>
              </a:custGeom>
              <a:solidFill>
                <a:srgbClr val="EB996E"/>
              </a:solidFill>
              <a:ln w="9925" cap="flat">
                <a:noFill/>
                <a:prstDash val="solid"/>
                <a:miter/>
              </a:ln>
            </p:spPr>
            <p:txBody>
              <a:bodyPr rtlCol="0" anchor="ctr"/>
              <a:lstStyle/>
              <a:p>
                <a:endParaRPr lang="zh-CN" altLang="en-US"/>
              </a:p>
            </p:txBody>
          </p:sp>
          <p:sp>
            <p:nvSpPr>
              <p:cNvPr id="101" name="任意多边形: 形状 100">
                <a:extLst>
                  <a:ext uri="{FF2B5EF4-FFF2-40B4-BE49-F238E27FC236}">
                    <a16:creationId xmlns:a16="http://schemas.microsoft.com/office/drawing/2014/main" id="{7543B375-4B1A-8110-2869-B5932454D924}"/>
                  </a:ext>
                </a:extLst>
              </p:cNvPr>
              <p:cNvSpPr/>
              <p:nvPr/>
            </p:nvSpPr>
            <p:spPr>
              <a:xfrm>
                <a:off x="4161810" y="2381063"/>
                <a:ext cx="2734" cy="4481"/>
              </a:xfrm>
              <a:custGeom>
                <a:avLst/>
                <a:gdLst>
                  <a:gd name="connsiteX0" fmla="*/ 1627 w 2734"/>
                  <a:gd name="connsiteY0" fmla="*/ 4475 h 4481"/>
                  <a:gd name="connsiteX1" fmla="*/ 2719 w 2734"/>
                  <a:gd name="connsiteY1" fmla="*/ 2092 h 4481"/>
                  <a:gd name="connsiteX2" fmla="*/ 1131 w 2734"/>
                  <a:gd name="connsiteY2" fmla="*/ 7 h 4481"/>
                  <a:gd name="connsiteX3" fmla="*/ 39 w 2734"/>
                  <a:gd name="connsiteY3" fmla="*/ 2390 h 4481"/>
                  <a:gd name="connsiteX4" fmla="*/ 1627 w 2734"/>
                  <a:gd name="connsiteY4" fmla="*/ 4475 h 4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4" h="4481">
                    <a:moveTo>
                      <a:pt x="1627" y="4475"/>
                    </a:moveTo>
                    <a:cubicBezTo>
                      <a:pt x="2421" y="4475"/>
                      <a:pt x="2819" y="3283"/>
                      <a:pt x="2719" y="2092"/>
                    </a:cubicBezTo>
                    <a:cubicBezTo>
                      <a:pt x="2620" y="900"/>
                      <a:pt x="1826" y="-92"/>
                      <a:pt x="1131" y="7"/>
                    </a:cubicBezTo>
                    <a:cubicBezTo>
                      <a:pt x="436" y="106"/>
                      <a:pt x="-160" y="1198"/>
                      <a:pt x="39" y="2390"/>
                    </a:cubicBezTo>
                    <a:cubicBezTo>
                      <a:pt x="237" y="3581"/>
                      <a:pt x="932" y="4574"/>
                      <a:pt x="1627" y="4475"/>
                    </a:cubicBezTo>
                    <a:close/>
                  </a:path>
                </a:pathLst>
              </a:custGeom>
              <a:solidFill>
                <a:srgbClr val="EB996E"/>
              </a:solidFill>
              <a:ln w="9925" cap="flat">
                <a:noFill/>
                <a:prstDash val="solid"/>
                <a:miter/>
              </a:ln>
            </p:spPr>
            <p:txBody>
              <a:bodyPr rtlCol="0" anchor="ctr"/>
              <a:lstStyle/>
              <a:p>
                <a:endParaRPr lang="zh-CN" altLang="en-US"/>
              </a:p>
            </p:txBody>
          </p:sp>
          <p:sp>
            <p:nvSpPr>
              <p:cNvPr id="102" name="任意多边形: 形状 101">
                <a:extLst>
                  <a:ext uri="{FF2B5EF4-FFF2-40B4-BE49-F238E27FC236}">
                    <a16:creationId xmlns:a16="http://schemas.microsoft.com/office/drawing/2014/main" id="{C50B48E7-A988-ACE2-A18A-09AEC7C1615B}"/>
                  </a:ext>
                </a:extLst>
              </p:cNvPr>
              <p:cNvSpPr/>
              <p:nvPr/>
            </p:nvSpPr>
            <p:spPr>
              <a:xfrm>
                <a:off x="4199762" y="2411964"/>
                <a:ext cx="3995" cy="5245"/>
              </a:xfrm>
              <a:custGeom>
                <a:avLst/>
                <a:gdLst>
                  <a:gd name="connsiteX0" fmla="*/ 310 w 3995"/>
                  <a:gd name="connsiteY0" fmla="*/ 5245 h 5245"/>
                  <a:gd name="connsiteX1" fmla="*/ 3090 w 3995"/>
                  <a:gd name="connsiteY1" fmla="*/ 3458 h 5245"/>
                  <a:gd name="connsiteX2" fmla="*/ 3685 w 3995"/>
                  <a:gd name="connsiteY2" fmla="*/ 182 h 5245"/>
                  <a:gd name="connsiteX3" fmla="*/ 906 w 3995"/>
                  <a:gd name="connsiteY3" fmla="*/ 1969 h 5245"/>
                  <a:gd name="connsiteX4" fmla="*/ 310 w 3995"/>
                  <a:gd name="connsiteY4" fmla="*/ 5245 h 5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5" h="5245">
                    <a:moveTo>
                      <a:pt x="310" y="5245"/>
                    </a:moveTo>
                    <a:cubicBezTo>
                      <a:pt x="1005" y="5245"/>
                      <a:pt x="2196" y="5245"/>
                      <a:pt x="3090" y="3458"/>
                    </a:cubicBezTo>
                    <a:cubicBezTo>
                      <a:pt x="3983" y="1671"/>
                      <a:pt x="4281" y="678"/>
                      <a:pt x="3685" y="182"/>
                    </a:cubicBezTo>
                    <a:cubicBezTo>
                      <a:pt x="3090" y="-315"/>
                      <a:pt x="1799" y="182"/>
                      <a:pt x="906" y="1969"/>
                    </a:cubicBezTo>
                    <a:cubicBezTo>
                      <a:pt x="12" y="3756"/>
                      <a:pt x="-286" y="4848"/>
                      <a:pt x="310" y="5245"/>
                    </a:cubicBezTo>
                    <a:close/>
                  </a:path>
                </a:pathLst>
              </a:custGeom>
              <a:solidFill>
                <a:srgbClr val="EB996E"/>
              </a:solidFill>
              <a:ln w="9925" cap="flat">
                <a:noFill/>
                <a:prstDash val="solid"/>
                <a:miter/>
              </a:ln>
            </p:spPr>
            <p:txBody>
              <a:bodyPr rtlCol="0" anchor="ctr"/>
              <a:lstStyle/>
              <a:p>
                <a:endParaRPr lang="zh-CN" altLang="en-US"/>
              </a:p>
            </p:txBody>
          </p:sp>
          <p:sp>
            <p:nvSpPr>
              <p:cNvPr id="103" name="任意多边形: 形状 102">
                <a:extLst>
                  <a:ext uri="{FF2B5EF4-FFF2-40B4-BE49-F238E27FC236}">
                    <a16:creationId xmlns:a16="http://schemas.microsoft.com/office/drawing/2014/main" id="{4290835A-62E9-4CA5-3096-C7E96F1E116B}"/>
                  </a:ext>
                </a:extLst>
              </p:cNvPr>
              <p:cNvSpPr/>
              <p:nvPr/>
            </p:nvSpPr>
            <p:spPr>
              <a:xfrm>
                <a:off x="4175318" y="2405960"/>
                <a:ext cx="2826" cy="4525"/>
              </a:xfrm>
              <a:custGeom>
                <a:avLst/>
                <a:gdLst>
                  <a:gd name="connsiteX0" fmla="*/ 1918 w 2826"/>
                  <a:gd name="connsiteY0" fmla="*/ 4498 h 4525"/>
                  <a:gd name="connsiteX1" fmla="*/ 2713 w 2826"/>
                  <a:gd name="connsiteY1" fmla="*/ 1917 h 4525"/>
                  <a:gd name="connsiteX2" fmla="*/ 827 w 2826"/>
                  <a:gd name="connsiteY2" fmla="*/ 30 h 4525"/>
                  <a:gd name="connsiteX3" fmla="*/ 131 w 2826"/>
                  <a:gd name="connsiteY3" fmla="*/ 2612 h 4525"/>
                  <a:gd name="connsiteX4" fmla="*/ 1918 w 2826"/>
                  <a:gd name="connsiteY4" fmla="*/ 4498 h 4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6" h="4525">
                    <a:moveTo>
                      <a:pt x="1918" y="4498"/>
                    </a:moveTo>
                    <a:cubicBezTo>
                      <a:pt x="2713" y="4498"/>
                      <a:pt x="3011" y="3207"/>
                      <a:pt x="2713" y="1917"/>
                    </a:cubicBezTo>
                    <a:cubicBezTo>
                      <a:pt x="2415" y="626"/>
                      <a:pt x="1621" y="-168"/>
                      <a:pt x="827" y="30"/>
                    </a:cubicBezTo>
                    <a:cubicBezTo>
                      <a:pt x="32" y="229"/>
                      <a:pt x="-166" y="1420"/>
                      <a:pt x="131" y="2612"/>
                    </a:cubicBezTo>
                    <a:cubicBezTo>
                      <a:pt x="429" y="3803"/>
                      <a:pt x="1224" y="4696"/>
                      <a:pt x="1918" y="4498"/>
                    </a:cubicBezTo>
                    <a:close/>
                  </a:path>
                </a:pathLst>
              </a:custGeom>
              <a:solidFill>
                <a:srgbClr val="EB996E"/>
              </a:solidFill>
              <a:ln w="9925" cap="flat">
                <a:noFill/>
                <a:prstDash val="solid"/>
                <a:miter/>
              </a:ln>
            </p:spPr>
            <p:txBody>
              <a:bodyPr rtlCol="0" anchor="ctr"/>
              <a:lstStyle/>
              <a:p>
                <a:endParaRPr lang="zh-CN" altLang="en-US"/>
              </a:p>
            </p:txBody>
          </p:sp>
          <p:sp>
            <p:nvSpPr>
              <p:cNvPr id="104" name="任意多边形: 形状 103">
                <a:extLst>
                  <a:ext uri="{FF2B5EF4-FFF2-40B4-BE49-F238E27FC236}">
                    <a16:creationId xmlns:a16="http://schemas.microsoft.com/office/drawing/2014/main" id="{399A94D3-B884-6460-885F-5E163183F3CB}"/>
                  </a:ext>
                </a:extLst>
              </p:cNvPr>
              <p:cNvSpPr/>
              <p:nvPr/>
            </p:nvSpPr>
            <p:spPr>
              <a:xfrm>
                <a:off x="4023272" y="2385668"/>
                <a:ext cx="4459" cy="5827"/>
              </a:xfrm>
              <a:custGeom>
                <a:avLst/>
                <a:gdLst>
                  <a:gd name="connsiteX0" fmla="*/ 474 w 4459"/>
                  <a:gd name="connsiteY0" fmla="*/ 5827 h 5827"/>
                  <a:gd name="connsiteX1" fmla="*/ 3055 w 4459"/>
                  <a:gd name="connsiteY1" fmla="*/ 3544 h 5827"/>
                  <a:gd name="connsiteX2" fmla="*/ 4346 w 4459"/>
                  <a:gd name="connsiteY2" fmla="*/ 267 h 5827"/>
                  <a:gd name="connsiteX3" fmla="*/ 871 w 4459"/>
                  <a:gd name="connsiteY3" fmla="*/ 1955 h 5827"/>
                  <a:gd name="connsiteX4" fmla="*/ 474 w 4459"/>
                  <a:gd name="connsiteY4" fmla="*/ 5827 h 5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9" h="5827">
                    <a:moveTo>
                      <a:pt x="474" y="5827"/>
                    </a:moveTo>
                    <a:cubicBezTo>
                      <a:pt x="1169" y="5827"/>
                      <a:pt x="2062" y="4834"/>
                      <a:pt x="3055" y="3544"/>
                    </a:cubicBezTo>
                    <a:cubicBezTo>
                      <a:pt x="4048" y="2253"/>
                      <a:pt x="4743" y="962"/>
                      <a:pt x="4346" y="267"/>
                    </a:cubicBezTo>
                    <a:cubicBezTo>
                      <a:pt x="3949" y="-428"/>
                      <a:pt x="2062" y="267"/>
                      <a:pt x="871" y="1955"/>
                    </a:cubicBezTo>
                    <a:cubicBezTo>
                      <a:pt x="-321" y="3643"/>
                      <a:pt x="-122" y="5827"/>
                      <a:pt x="474" y="5827"/>
                    </a:cubicBezTo>
                    <a:close/>
                  </a:path>
                </a:pathLst>
              </a:custGeom>
              <a:solidFill>
                <a:srgbClr val="EB996E"/>
              </a:solidFill>
              <a:ln w="9925" cap="flat">
                <a:noFill/>
                <a:prstDash val="solid"/>
                <a:miter/>
              </a:ln>
            </p:spPr>
            <p:txBody>
              <a:bodyPr rtlCol="0" anchor="ctr"/>
              <a:lstStyle/>
              <a:p>
                <a:endParaRPr lang="zh-CN" altLang="en-US"/>
              </a:p>
            </p:txBody>
          </p:sp>
          <p:sp>
            <p:nvSpPr>
              <p:cNvPr id="105" name="任意多边形: 形状 104">
                <a:extLst>
                  <a:ext uri="{FF2B5EF4-FFF2-40B4-BE49-F238E27FC236}">
                    <a16:creationId xmlns:a16="http://schemas.microsoft.com/office/drawing/2014/main" id="{E9EA34CE-BEE7-EE9D-C13B-48DF2DC6BC64}"/>
                  </a:ext>
                </a:extLst>
              </p:cNvPr>
              <p:cNvSpPr/>
              <p:nvPr/>
            </p:nvSpPr>
            <p:spPr>
              <a:xfrm>
                <a:off x="4002474" y="2384797"/>
                <a:ext cx="3549" cy="6697"/>
              </a:xfrm>
              <a:custGeom>
                <a:avLst/>
                <a:gdLst>
                  <a:gd name="connsiteX0" fmla="*/ 3103 w 3549"/>
                  <a:gd name="connsiteY0" fmla="*/ 6697 h 6697"/>
                  <a:gd name="connsiteX1" fmla="*/ 3103 w 3549"/>
                  <a:gd name="connsiteY1" fmla="*/ 2825 h 6697"/>
                  <a:gd name="connsiteX2" fmla="*/ 521 w 3549"/>
                  <a:gd name="connsiteY2" fmla="*/ 46 h 6697"/>
                  <a:gd name="connsiteX3" fmla="*/ 521 w 3549"/>
                  <a:gd name="connsiteY3" fmla="*/ 3818 h 6697"/>
                  <a:gd name="connsiteX4" fmla="*/ 3103 w 3549"/>
                  <a:gd name="connsiteY4" fmla="*/ 6697 h 6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9" h="6697">
                    <a:moveTo>
                      <a:pt x="3103" y="6697"/>
                    </a:moveTo>
                    <a:cubicBezTo>
                      <a:pt x="3698" y="6697"/>
                      <a:pt x="3698" y="4712"/>
                      <a:pt x="3103" y="2825"/>
                    </a:cubicBezTo>
                    <a:cubicBezTo>
                      <a:pt x="2507" y="939"/>
                      <a:pt x="1216" y="-252"/>
                      <a:pt x="521" y="46"/>
                    </a:cubicBezTo>
                    <a:cubicBezTo>
                      <a:pt x="-174" y="343"/>
                      <a:pt x="-174" y="2031"/>
                      <a:pt x="521" y="3818"/>
                    </a:cubicBezTo>
                    <a:cubicBezTo>
                      <a:pt x="1216" y="5605"/>
                      <a:pt x="2408" y="6697"/>
                      <a:pt x="3103" y="6697"/>
                    </a:cubicBezTo>
                    <a:close/>
                  </a:path>
                </a:pathLst>
              </a:custGeom>
              <a:solidFill>
                <a:srgbClr val="EB996E"/>
              </a:solidFill>
              <a:ln w="9925" cap="flat">
                <a:noFill/>
                <a:prstDash val="solid"/>
                <a:miter/>
              </a:ln>
            </p:spPr>
            <p:txBody>
              <a:bodyPr rtlCol="0" anchor="ctr"/>
              <a:lstStyle/>
              <a:p>
                <a:endParaRPr lang="zh-CN" altLang="en-US"/>
              </a:p>
            </p:txBody>
          </p:sp>
          <p:sp>
            <p:nvSpPr>
              <p:cNvPr id="106" name="任意多边形: 形状 105">
                <a:extLst>
                  <a:ext uri="{FF2B5EF4-FFF2-40B4-BE49-F238E27FC236}">
                    <a16:creationId xmlns:a16="http://schemas.microsoft.com/office/drawing/2014/main" id="{2D5306E5-F831-4306-B319-A6544E595E4A}"/>
                  </a:ext>
                </a:extLst>
              </p:cNvPr>
              <p:cNvSpPr/>
              <p:nvPr/>
            </p:nvSpPr>
            <p:spPr>
              <a:xfrm>
                <a:off x="3984305" y="2389184"/>
                <a:ext cx="3463" cy="5636"/>
              </a:xfrm>
              <a:custGeom>
                <a:avLst/>
                <a:gdLst>
                  <a:gd name="connsiteX0" fmla="*/ 2904 w 3463"/>
                  <a:gd name="connsiteY0" fmla="*/ 5587 h 5636"/>
                  <a:gd name="connsiteX1" fmla="*/ 2904 w 3463"/>
                  <a:gd name="connsiteY1" fmla="*/ 2311 h 5636"/>
                  <a:gd name="connsiteX2" fmla="*/ 521 w 3463"/>
                  <a:gd name="connsiteY2" fmla="*/ 27 h 5636"/>
                  <a:gd name="connsiteX3" fmla="*/ 521 w 3463"/>
                  <a:gd name="connsiteY3" fmla="*/ 3304 h 5636"/>
                  <a:gd name="connsiteX4" fmla="*/ 2904 w 3463"/>
                  <a:gd name="connsiteY4" fmla="*/ 5587 h 5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3" h="5636">
                    <a:moveTo>
                      <a:pt x="2904" y="5587"/>
                    </a:moveTo>
                    <a:cubicBezTo>
                      <a:pt x="3599" y="5587"/>
                      <a:pt x="3698" y="3899"/>
                      <a:pt x="2904" y="2311"/>
                    </a:cubicBezTo>
                    <a:cubicBezTo>
                      <a:pt x="2110" y="722"/>
                      <a:pt x="1216" y="-171"/>
                      <a:pt x="521" y="27"/>
                    </a:cubicBezTo>
                    <a:cubicBezTo>
                      <a:pt x="-174" y="226"/>
                      <a:pt x="-174" y="1814"/>
                      <a:pt x="521" y="3304"/>
                    </a:cubicBezTo>
                    <a:cubicBezTo>
                      <a:pt x="1216" y="4793"/>
                      <a:pt x="2209" y="5885"/>
                      <a:pt x="2904" y="5587"/>
                    </a:cubicBezTo>
                    <a:close/>
                  </a:path>
                </a:pathLst>
              </a:custGeom>
              <a:solidFill>
                <a:srgbClr val="EB996E"/>
              </a:solidFill>
              <a:ln w="9925" cap="flat">
                <a:noFill/>
                <a:prstDash val="solid"/>
                <a:miter/>
              </a:ln>
            </p:spPr>
            <p:txBody>
              <a:bodyPr rtlCol="0" anchor="ctr"/>
              <a:lstStyle/>
              <a:p>
                <a:endParaRPr lang="zh-CN" altLang="en-US"/>
              </a:p>
            </p:txBody>
          </p:sp>
          <p:sp>
            <p:nvSpPr>
              <p:cNvPr id="107" name="任意多边形: 形状 106">
                <a:extLst>
                  <a:ext uri="{FF2B5EF4-FFF2-40B4-BE49-F238E27FC236}">
                    <a16:creationId xmlns:a16="http://schemas.microsoft.com/office/drawing/2014/main" id="{A7CF1696-0E1A-6F33-BF13-745C0C21D162}"/>
                  </a:ext>
                </a:extLst>
              </p:cNvPr>
              <p:cNvSpPr/>
              <p:nvPr/>
            </p:nvSpPr>
            <p:spPr>
              <a:xfrm>
                <a:off x="4018168" y="2417259"/>
                <a:ext cx="3594" cy="4212"/>
              </a:xfrm>
              <a:custGeom>
                <a:avLst/>
                <a:gdLst>
                  <a:gd name="connsiteX0" fmla="*/ 614 w 3594"/>
                  <a:gd name="connsiteY0" fmla="*/ 4021 h 4212"/>
                  <a:gd name="connsiteX1" fmla="*/ 2996 w 3594"/>
                  <a:gd name="connsiteY1" fmla="*/ 2830 h 4212"/>
                  <a:gd name="connsiteX2" fmla="*/ 2996 w 3594"/>
                  <a:gd name="connsiteY2" fmla="*/ 149 h 4212"/>
                  <a:gd name="connsiteX3" fmla="*/ 514 w 3594"/>
                  <a:gd name="connsiteY3" fmla="*/ 1340 h 4212"/>
                  <a:gd name="connsiteX4" fmla="*/ 614 w 3594"/>
                  <a:gd name="connsiteY4" fmla="*/ 4021 h 4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4" h="4212">
                    <a:moveTo>
                      <a:pt x="614" y="4021"/>
                    </a:moveTo>
                    <a:cubicBezTo>
                      <a:pt x="1209" y="4517"/>
                      <a:pt x="2302" y="4021"/>
                      <a:pt x="2996" y="2830"/>
                    </a:cubicBezTo>
                    <a:cubicBezTo>
                      <a:pt x="3691" y="1638"/>
                      <a:pt x="3890" y="546"/>
                      <a:pt x="2996" y="149"/>
                    </a:cubicBezTo>
                    <a:cubicBezTo>
                      <a:pt x="2103" y="-248"/>
                      <a:pt x="1309" y="149"/>
                      <a:pt x="514" y="1340"/>
                    </a:cubicBezTo>
                    <a:cubicBezTo>
                      <a:pt x="-280" y="2532"/>
                      <a:pt x="-81" y="3127"/>
                      <a:pt x="614" y="4021"/>
                    </a:cubicBezTo>
                    <a:close/>
                  </a:path>
                </a:pathLst>
              </a:custGeom>
              <a:solidFill>
                <a:srgbClr val="EB996E"/>
              </a:solidFill>
              <a:ln w="9925" cap="flat">
                <a:noFill/>
                <a:prstDash val="solid"/>
                <a:miter/>
              </a:ln>
            </p:spPr>
            <p:txBody>
              <a:bodyPr rtlCol="0" anchor="ctr"/>
              <a:lstStyle/>
              <a:p>
                <a:endParaRPr lang="zh-CN" altLang="en-US"/>
              </a:p>
            </p:txBody>
          </p:sp>
          <p:sp>
            <p:nvSpPr>
              <p:cNvPr id="108" name="任意多边形: 形状 107">
                <a:extLst>
                  <a:ext uri="{FF2B5EF4-FFF2-40B4-BE49-F238E27FC236}">
                    <a16:creationId xmlns:a16="http://schemas.microsoft.com/office/drawing/2014/main" id="{F187DAB3-27FD-73A6-7E45-7604CDBDA6FF}"/>
                  </a:ext>
                </a:extLst>
              </p:cNvPr>
              <p:cNvSpPr/>
              <p:nvPr/>
            </p:nvSpPr>
            <p:spPr>
              <a:xfrm>
                <a:off x="3998886" y="2411939"/>
                <a:ext cx="2734" cy="3889"/>
              </a:xfrm>
              <a:custGeom>
                <a:avLst/>
                <a:gdLst>
                  <a:gd name="connsiteX0" fmla="*/ 1627 w 2734"/>
                  <a:gd name="connsiteY0" fmla="*/ 3880 h 3889"/>
                  <a:gd name="connsiteX1" fmla="*/ 2719 w 2734"/>
                  <a:gd name="connsiteY1" fmla="*/ 1796 h 3889"/>
                  <a:gd name="connsiteX2" fmla="*/ 1131 w 2734"/>
                  <a:gd name="connsiteY2" fmla="*/ 8 h 3889"/>
                  <a:gd name="connsiteX3" fmla="*/ 39 w 2734"/>
                  <a:gd name="connsiteY3" fmla="*/ 2193 h 3889"/>
                  <a:gd name="connsiteX4" fmla="*/ 1627 w 2734"/>
                  <a:gd name="connsiteY4" fmla="*/ 3880 h 3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4" h="3889">
                    <a:moveTo>
                      <a:pt x="1627" y="3880"/>
                    </a:moveTo>
                    <a:cubicBezTo>
                      <a:pt x="2421" y="3880"/>
                      <a:pt x="2819" y="2888"/>
                      <a:pt x="2719" y="1796"/>
                    </a:cubicBezTo>
                    <a:cubicBezTo>
                      <a:pt x="2620" y="703"/>
                      <a:pt x="1826" y="-91"/>
                      <a:pt x="1131" y="8"/>
                    </a:cubicBezTo>
                    <a:cubicBezTo>
                      <a:pt x="436" y="108"/>
                      <a:pt x="-160" y="1100"/>
                      <a:pt x="39" y="2193"/>
                    </a:cubicBezTo>
                    <a:cubicBezTo>
                      <a:pt x="237" y="3285"/>
                      <a:pt x="932" y="3980"/>
                      <a:pt x="1627" y="3880"/>
                    </a:cubicBezTo>
                    <a:close/>
                  </a:path>
                </a:pathLst>
              </a:custGeom>
              <a:solidFill>
                <a:srgbClr val="EB996E"/>
              </a:solidFill>
              <a:ln w="9925" cap="flat">
                <a:noFill/>
                <a:prstDash val="solid"/>
                <a:miter/>
              </a:ln>
            </p:spPr>
            <p:txBody>
              <a:bodyPr rtlCol="0" anchor="ctr"/>
              <a:lstStyle/>
              <a:p>
                <a:endParaRPr lang="zh-CN" altLang="en-US"/>
              </a:p>
            </p:txBody>
          </p:sp>
          <p:sp>
            <p:nvSpPr>
              <p:cNvPr id="109" name="任意多边形: 形状 108">
                <a:extLst>
                  <a:ext uri="{FF2B5EF4-FFF2-40B4-BE49-F238E27FC236}">
                    <a16:creationId xmlns:a16="http://schemas.microsoft.com/office/drawing/2014/main" id="{7A1D006D-57BC-BD05-1B36-8A1E14956DFF}"/>
                  </a:ext>
                </a:extLst>
              </p:cNvPr>
              <p:cNvSpPr/>
              <p:nvPr/>
            </p:nvSpPr>
            <p:spPr>
              <a:xfrm>
                <a:off x="4097399" y="2393773"/>
                <a:ext cx="2710" cy="6656"/>
              </a:xfrm>
              <a:custGeom>
                <a:avLst/>
                <a:gdLst>
                  <a:gd name="connsiteX0" fmla="*/ 1603 w 2710"/>
                  <a:gd name="connsiteY0" fmla="*/ 6657 h 6656"/>
                  <a:gd name="connsiteX1" fmla="*/ 2696 w 2710"/>
                  <a:gd name="connsiteY1" fmla="*/ 3182 h 6656"/>
                  <a:gd name="connsiteX2" fmla="*/ 1107 w 2710"/>
                  <a:gd name="connsiteY2" fmla="*/ 5 h 6656"/>
                  <a:gd name="connsiteX3" fmla="*/ 15 w 2710"/>
                  <a:gd name="connsiteY3" fmla="*/ 3381 h 6656"/>
                  <a:gd name="connsiteX4" fmla="*/ 1603 w 2710"/>
                  <a:gd name="connsiteY4" fmla="*/ 6657 h 6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 h="6656">
                    <a:moveTo>
                      <a:pt x="1603" y="6657"/>
                    </a:moveTo>
                    <a:cubicBezTo>
                      <a:pt x="2398" y="6657"/>
                      <a:pt x="2795" y="5069"/>
                      <a:pt x="2696" y="3182"/>
                    </a:cubicBezTo>
                    <a:cubicBezTo>
                      <a:pt x="2596" y="1296"/>
                      <a:pt x="1901" y="-94"/>
                      <a:pt x="1107" y="5"/>
                    </a:cubicBezTo>
                    <a:cubicBezTo>
                      <a:pt x="313" y="104"/>
                      <a:pt x="-84" y="1594"/>
                      <a:pt x="15" y="3381"/>
                    </a:cubicBezTo>
                    <a:cubicBezTo>
                      <a:pt x="114" y="5168"/>
                      <a:pt x="909" y="6657"/>
                      <a:pt x="1603" y="6657"/>
                    </a:cubicBezTo>
                    <a:close/>
                  </a:path>
                </a:pathLst>
              </a:custGeom>
              <a:solidFill>
                <a:srgbClr val="EB996E"/>
              </a:solidFill>
              <a:ln w="9925" cap="flat">
                <a:noFill/>
                <a:prstDash val="solid"/>
                <a:miter/>
              </a:ln>
            </p:spPr>
            <p:txBody>
              <a:bodyPr rtlCol="0" anchor="ctr"/>
              <a:lstStyle/>
              <a:p>
                <a:endParaRPr lang="zh-CN" altLang="en-US"/>
              </a:p>
            </p:txBody>
          </p:sp>
          <p:sp>
            <p:nvSpPr>
              <p:cNvPr id="110" name="任意多边形: 形状 109">
                <a:extLst>
                  <a:ext uri="{FF2B5EF4-FFF2-40B4-BE49-F238E27FC236}">
                    <a16:creationId xmlns:a16="http://schemas.microsoft.com/office/drawing/2014/main" id="{4F0577DE-20D7-86A9-39AF-AA0466BECF6E}"/>
                  </a:ext>
                </a:extLst>
              </p:cNvPr>
              <p:cNvSpPr/>
              <p:nvPr/>
            </p:nvSpPr>
            <p:spPr>
              <a:xfrm>
                <a:off x="4053332" y="2387044"/>
                <a:ext cx="2600" cy="2322"/>
              </a:xfrm>
              <a:custGeom>
                <a:avLst/>
                <a:gdLst>
                  <a:gd name="connsiteX0" fmla="*/ 993 w 2600"/>
                  <a:gd name="connsiteY0" fmla="*/ 2266 h 2322"/>
                  <a:gd name="connsiteX1" fmla="*/ 2581 w 2600"/>
                  <a:gd name="connsiteY1" fmla="*/ 1472 h 2322"/>
                  <a:gd name="connsiteX2" fmla="*/ 1618 w 2600"/>
                  <a:gd name="connsiteY2" fmla="*/ 92 h 2322"/>
                  <a:gd name="connsiteX3" fmla="*/ 1589 w 2600"/>
                  <a:gd name="connsiteY3" fmla="*/ 82 h 2322"/>
                  <a:gd name="connsiteX4" fmla="*/ 40 w 2600"/>
                  <a:gd name="connsiteY4" fmla="*/ 747 h 2322"/>
                  <a:gd name="connsiteX5" fmla="*/ 0 w 2600"/>
                  <a:gd name="connsiteY5" fmla="*/ 876 h 2322"/>
                  <a:gd name="connsiteX6" fmla="*/ 993 w 2600"/>
                  <a:gd name="connsiteY6" fmla="*/ 2266 h 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00" h="2322">
                    <a:moveTo>
                      <a:pt x="993" y="2266"/>
                    </a:moveTo>
                    <a:cubicBezTo>
                      <a:pt x="1648" y="2465"/>
                      <a:pt x="2343" y="2117"/>
                      <a:pt x="2581" y="1472"/>
                    </a:cubicBezTo>
                    <a:cubicBezTo>
                      <a:pt x="2701" y="827"/>
                      <a:pt x="2264" y="201"/>
                      <a:pt x="1618" y="92"/>
                    </a:cubicBezTo>
                    <a:cubicBezTo>
                      <a:pt x="1608" y="82"/>
                      <a:pt x="1598" y="82"/>
                      <a:pt x="1589" y="82"/>
                    </a:cubicBezTo>
                    <a:cubicBezTo>
                      <a:pt x="973" y="-156"/>
                      <a:pt x="288" y="142"/>
                      <a:pt x="40" y="747"/>
                    </a:cubicBezTo>
                    <a:cubicBezTo>
                      <a:pt x="30" y="787"/>
                      <a:pt x="10" y="837"/>
                      <a:pt x="0" y="876"/>
                    </a:cubicBezTo>
                    <a:cubicBezTo>
                      <a:pt x="198" y="1472"/>
                      <a:pt x="198" y="2068"/>
                      <a:pt x="993" y="2266"/>
                    </a:cubicBezTo>
                    <a:close/>
                  </a:path>
                </a:pathLst>
              </a:custGeom>
              <a:solidFill>
                <a:srgbClr val="EB996E"/>
              </a:solidFill>
              <a:ln w="9925" cap="flat">
                <a:noFill/>
                <a:prstDash val="solid"/>
                <a:miter/>
              </a:ln>
            </p:spPr>
            <p:txBody>
              <a:bodyPr rtlCol="0" anchor="ctr"/>
              <a:lstStyle/>
              <a:p>
                <a:endParaRPr lang="zh-CN" altLang="en-US"/>
              </a:p>
            </p:txBody>
          </p:sp>
          <p:sp>
            <p:nvSpPr>
              <p:cNvPr id="111" name="任意多边形: 形状 110">
                <a:extLst>
                  <a:ext uri="{FF2B5EF4-FFF2-40B4-BE49-F238E27FC236}">
                    <a16:creationId xmlns:a16="http://schemas.microsoft.com/office/drawing/2014/main" id="{76942D9E-B5BD-1358-F0F7-082FCFF51CA3}"/>
                  </a:ext>
                </a:extLst>
              </p:cNvPr>
              <p:cNvSpPr/>
              <p:nvPr/>
            </p:nvSpPr>
            <p:spPr>
              <a:xfrm>
                <a:off x="4107639" y="2368849"/>
                <a:ext cx="2796" cy="4377"/>
              </a:xfrm>
              <a:custGeom>
                <a:avLst/>
                <a:gdLst>
                  <a:gd name="connsiteX0" fmla="*/ 894 w 2796"/>
                  <a:gd name="connsiteY0" fmla="*/ 4378 h 4377"/>
                  <a:gd name="connsiteX1" fmla="*/ 2681 w 2796"/>
                  <a:gd name="connsiteY1" fmla="*/ 2491 h 4377"/>
                  <a:gd name="connsiteX2" fmla="*/ 1986 w 2796"/>
                  <a:gd name="connsiteY2" fmla="*/ 9 h 4377"/>
                  <a:gd name="connsiteX3" fmla="*/ 100 w 2796"/>
                  <a:gd name="connsiteY3" fmla="*/ 1896 h 4377"/>
                  <a:gd name="connsiteX4" fmla="*/ 894 w 2796"/>
                  <a:gd name="connsiteY4" fmla="*/ 4378 h 4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6" h="4377">
                    <a:moveTo>
                      <a:pt x="894" y="4378"/>
                    </a:moveTo>
                    <a:cubicBezTo>
                      <a:pt x="1589" y="4378"/>
                      <a:pt x="2384" y="3683"/>
                      <a:pt x="2681" y="2491"/>
                    </a:cubicBezTo>
                    <a:cubicBezTo>
                      <a:pt x="2979" y="1300"/>
                      <a:pt x="2681" y="109"/>
                      <a:pt x="1986" y="9"/>
                    </a:cubicBezTo>
                    <a:cubicBezTo>
                      <a:pt x="1291" y="-90"/>
                      <a:pt x="398" y="605"/>
                      <a:pt x="100" y="1896"/>
                    </a:cubicBezTo>
                    <a:cubicBezTo>
                      <a:pt x="-198" y="3186"/>
                      <a:pt x="199" y="4179"/>
                      <a:pt x="894" y="4378"/>
                    </a:cubicBezTo>
                    <a:close/>
                  </a:path>
                </a:pathLst>
              </a:custGeom>
              <a:solidFill>
                <a:srgbClr val="EB996E"/>
              </a:solidFill>
              <a:ln w="9925" cap="flat">
                <a:noFill/>
                <a:prstDash val="solid"/>
                <a:miter/>
              </a:ln>
            </p:spPr>
            <p:txBody>
              <a:bodyPr rtlCol="0" anchor="ctr"/>
              <a:lstStyle/>
              <a:p>
                <a:endParaRPr lang="zh-CN" altLang="en-US"/>
              </a:p>
            </p:txBody>
          </p:sp>
          <p:sp>
            <p:nvSpPr>
              <p:cNvPr id="112" name="任意多边形: 形状 111">
                <a:extLst>
                  <a:ext uri="{FF2B5EF4-FFF2-40B4-BE49-F238E27FC236}">
                    <a16:creationId xmlns:a16="http://schemas.microsoft.com/office/drawing/2014/main" id="{8634C125-1A8B-51FE-3C1E-EB3C591895EB}"/>
                  </a:ext>
                </a:extLst>
              </p:cNvPr>
              <p:cNvSpPr/>
              <p:nvPr/>
            </p:nvSpPr>
            <p:spPr>
              <a:xfrm>
                <a:off x="4138502" y="2390992"/>
                <a:ext cx="2739" cy="5069"/>
              </a:xfrm>
              <a:custGeom>
                <a:avLst/>
                <a:gdLst>
                  <a:gd name="connsiteX0" fmla="*/ 1703 w 2739"/>
                  <a:gd name="connsiteY0" fmla="*/ 5070 h 5069"/>
                  <a:gd name="connsiteX1" fmla="*/ 2696 w 2739"/>
                  <a:gd name="connsiteY1" fmla="*/ 2389 h 5069"/>
                  <a:gd name="connsiteX2" fmla="*/ 1107 w 2739"/>
                  <a:gd name="connsiteY2" fmla="*/ 6 h 5069"/>
                  <a:gd name="connsiteX3" fmla="*/ 15 w 2739"/>
                  <a:gd name="connsiteY3" fmla="*/ 2687 h 5069"/>
                  <a:gd name="connsiteX4" fmla="*/ 1703 w 2739"/>
                  <a:gd name="connsiteY4" fmla="*/ 5070 h 5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 h="5069">
                    <a:moveTo>
                      <a:pt x="1703" y="5070"/>
                    </a:moveTo>
                    <a:cubicBezTo>
                      <a:pt x="2398" y="5070"/>
                      <a:pt x="2894" y="3779"/>
                      <a:pt x="2696" y="2389"/>
                    </a:cubicBezTo>
                    <a:cubicBezTo>
                      <a:pt x="2497" y="999"/>
                      <a:pt x="1901" y="-93"/>
                      <a:pt x="1107" y="6"/>
                    </a:cubicBezTo>
                    <a:cubicBezTo>
                      <a:pt x="313" y="106"/>
                      <a:pt x="-84" y="1297"/>
                      <a:pt x="15" y="2687"/>
                    </a:cubicBezTo>
                    <a:cubicBezTo>
                      <a:pt x="114" y="4077"/>
                      <a:pt x="909" y="5070"/>
                      <a:pt x="1703" y="5070"/>
                    </a:cubicBezTo>
                    <a:close/>
                  </a:path>
                </a:pathLst>
              </a:custGeom>
              <a:solidFill>
                <a:srgbClr val="EB996E"/>
              </a:solidFill>
              <a:ln w="9925" cap="flat">
                <a:noFill/>
                <a:prstDash val="solid"/>
                <a:miter/>
              </a:ln>
            </p:spPr>
            <p:txBody>
              <a:bodyPr rtlCol="0" anchor="ctr"/>
              <a:lstStyle/>
              <a:p>
                <a:endParaRPr lang="zh-CN" altLang="en-US"/>
              </a:p>
            </p:txBody>
          </p:sp>
          <p:sp>
            <p:nvSpPr>
              <p:cNvPr id="113" name="任意多边形: 形状 112">
                <a:extLst>
                  <a:ext uri="{FF2B5EF4-FFF2-40B4-BE49-F238E27FC236}">
                    <a16:creationId xmlns:a16="http://schemas.microsoft.com/office/drawing/2014/main" id="{14875386-11B1-C959-16FB-92B8830D6D1F}"/>
                  </a:ext>
                </a:extLst>
              </p:cNvPr>
              <p:cNvSpPr/>
              <p:nvPr/>
            </p:nvSpPr>
            <p:spPr>
              <a:xfrm>
                <a:off x="4109215" y="2325663"/>
                <a:ext cx="2737" cy="4977"/>
              </a:xfrm>
              <a:custGeom>
                <a:avLst/>
                <a:gdLst>
                  <a:gd name="connsiteX0" fmla="*/ 1601 w 2737"/>
                  <a:gd name="connsiteY0" fmla="*/ 4971 h 4977"/>
                  <a:gd name="connsiteX1" fmla="*/ 2693 w 2737"/>
                  <a:gd name="connsiteY1" fmla="*/ 2290 h 4977"/>
                  <a:gd name="connsiteX2" fmla="*/ 1105 w 2737"/>
                  <a:gd name="connsiteY2" fmla="*/ 7 h 4977"/>
                  <a:gd name="connsiteX3" fmla="*/ 13 w 2737"/>
                  <a:gd name="connsiteY3" fmla="*/ 2588 h 4977"/>
                  <a:gd name="connsiteX4" fmla="*/ 1601 w 2737"/>
                  <a:gd name="connsiteY4" fmla="*/ 4971 h 4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 h="4977">
                    <a:moveTo>
                      <a:pt x="1601" y="4971"/>
                    </a:moveTo>
                    <a:cubicBezTo>
                      <a:pt x="2396" y="4971"/>
                      <a:pt x="2892" y="3680"/>
                      <a:pt x="2693" y="2290"/>
                    </a:cubicBezTo>
                    <a:cubicBezTo>
                      <a:pt x="2495" y="900"/>
                      <a:pt x="1800" y="-92"/>
                      <a:pt x="1105" y="7"/>
                    </a:cubicBezTo>
                    <a:cubicBezTo>
                      <a:pt x="410" y="106"/>
                      <a:pt x="-86" y="1198"/>
                      <a:pt x="13" y="2588"/>
                    </a:cubicBezTo>
                    <a:cubicBezTo>
                      <a:pt x="112" y="3978"/>
                      <a:pt x="906" y="5070"/>
                      <a:pt x="1601" y="4971"/>
                    </a:cubicBezTo>
                    <a:close/>
                  </a:path>
                </a:pathLst>
              </a:custGeom>
              <a:solidFill>
                <a:srgbClr val="EB996E"/>
              </a:solidFill>
              <a:ln w="9925" cap="flat">
                <a:noFill/>
                <a:prstDash val="solid"/>
                <a:miter/>
              </a:ln>
            </p:spPr>
            <p:txBody>
              <a:bodyPr rtlCol="0" anchor="ctr"/>
              <a:lstStyle/>
              <a:p>
                <a:endParaRPr lang="zh-CN" altLang="en-US"/>
              </a:p>
            </p:txBody>
          </p:sp>
          <p:sp>
            <p:nvSpPr>
              <p:cNvPr id="114" name="任意多边形: 形状 113">
                <a:extLst>
                  <a:ext uri="{FF2B5EF4-FFF2-40B4-BE49-F238E27FC236}">
                    <a16:creationId xmlns:a16="http://schemas.microsoft.com/office/drawing/2014/main" id="{C2F93287-7800-6B52-FA8B-02B9484A9328}"/>
                  </a:ext>
                </a:extLst>
              </p:cNvPr>
              <p:cNvSpPr/>
              <p:nvPr/>
            </p:nvSpPr>
            <p:spPr>
              <a:xfrm>
                <a:off x="4364286" y="2315913"/>
                <a:ext cx="98963" cy="144443"/>
              </a:xfrm>
              <a:custGeom>
                <a:avLst/>
                <a:gdLst>
                  <a:gd name="connsiteX0" fmla="*/ 7943 w 98963"/>
                  <a:gd name="connsiteY0" fmla="*/ 3800 h 144443"/>
                  <a:gd name="connsiteX1" fmla="*/ 98787 w 98963"/>
                  <a:gd name="connsiteY1" fmla="*/ 72107 h 144443"/>
                  <a:gd name="connsiteX2" fmla="*/ 0 w 98963"/>
                  <a:gd name="connsiteY2" fmla="*/ 139619 h 144443"/>
                  <a:gd name="connsiteX3" fmla="*/ 7943 w 98963"/>
                  <a:gd name="connsiteY3" fmla="*/ 3800 h 144443"/>
                </a:gdLst>
                <a:ahLst/>
                <a:cxnLst>
                  <a:cxn ang="0">
                    <a:pos x="connsiteX0" y="connsiteY0"/>
                  </a:cxn>
                  <a:cxn ang="0">
                    <a:pos x="connsiteX1" y="connsiteY1"/>
                  </a:cxn>
                  <a:cxn ang="0">
                    <a:pos x="connsiteX2" y="connsiteY2"/>
                  </a:cxn>
                  <a:cxn ang="0">
                    <a:pos x="connsiteX3" y="connsiteY3"/>
                  </a:cxn>
                </a:cxnLst>
                <a:rect l="l" t="t" r="r" b="b"/>
                <a:pathLst>
                  <a:path w="98963" h="144443">
                    <a:moveTo>
                      <a:pt x="7943" y="3800"/>
                    </a:moveTo>
                    <a:cubicBezTo>
                      <a:pt x="10326" y="2807"/>
                      <a:pt x="103552" y="-22510"/>
                      <a:pt x="98787" y="72107"/>
                    </a:cubicBezTo>
                    <a:cubicBezTo>
                      <a:pt x="94021" y="166723"/>
                      <a:pt x="0" y="142399"/>
                      <a:pt x="0" y="139619"/>
                    </a:cubicBezTo>
                    <a:cubicBezTo>
                      <a:pt x="0" y="136839"/>
                      <a:pt x="7943" y="3800"/>
                      <a:pt x="7943" y="3800"/>
                    </a:cubicBezTo>
                    <a:close/>
                  </a:path>
                </a:pathLst>
              </a:custGeom>
              <a:solidFill>
                <a:srgbClr val="FFBE9D"/>
              </a:solidFill>
              <a:ln w="9925" cap="flat">
                <a:noFill/>
                <a:prstDash val="solid"/>
                <a:miter/>
              </a:ln>
            </p:spPr>
            <p:txBody>
              <a:bodyPr rtlCol="0" anchor="ctr"/>
              <a:lstStyle/>
              <a:p>
                <a:endParaRPr lang="zh-CN" altLang="en-US"/>
              </a:p>
            </p:txBody>
          </p:sp>
          <p:sp>
            <p:nvSpPr>
              <p:cNvPr id="115" name="任意多边形: 形状 114">
                <a:extLst>
                  <a:ext uri="{FF2B5EF4-FFF2-40B4-BE49-F238E27FC236}">
                    <a16:creationId xmlns:a16="http://schemas.microsoft.com/office/drawing/2014/main" id="{D59A8DE8-50BE-1AAE-3EC9-0A0CEEE87194}"/>
                  </a:ext>
                </a:extLst>
              </p:cNvPr>
              <p:cNvSpPr/>
              <p:nvPr/>
            </p:nvSpPr>
            <p:spPr>
              <a:xfrm>
                <a:off x="4386542" y="2347296"/>
                <a:ext cx="44334" cy="82597"/>
              </a:xfrm>
              <a:custGeom>
                <a:avLst/>
                <a:gdLst>
                  <a:gd name="connsiteX0" fmla="*/ 83 w 44334"/>
                  <a:gd name="connsiteY0" fmla="*/ 73984 h 82597"/>
                  <a:gd name="connsiteX1" fmla="*/ 4451 w 44334"/>
                  <a:gd name="connsiteY1" fmla="*/ 76665 h 82597"/>
                  <a:gd name="connsiteX2" fmla="*/ 16763 w 44334"/>
                  <a:gd name="connsiteY2" fmla="*/ 77558 h 82597"/>
                  <a:gd name="connsiteX3" fmla="*/ 37413 w 44334"/>
                  <a:gd name="connsiteY3" fmla="*/ 41916 h 82597"/>
                  <a:gd name="connsiteX4" fmla="*/ 34038 w 44334"/>
                  <a:gd name="connsiteY4" fmla="*/ 18088 h 82597"/>
                  <a:gd name="connsiteX5" fmla="*/ 22323 w 44334"/>
                  <a:gd name="connsiteY5" fmla="*/ 4784 h 82597"/>
                  <a:gd name="connsiteX6" fmla="*/ 12394 w 44334"/>
                  <a:gd name="connsiteY6" fmla="*/ 8854 h 82597"/>
                  <a:gd name="connsiteX7" fmla="*/ 11004 w 44334"/>
                  <a:gd name="connsiteY7" fmla="*/ 13421 h 82597"/>
                  <a:gd name="connsiteX8" fmla="*/ 10011 w 44334"/>
                  <a:gd name="connsiteY8" fmla="*/ 7861 h 82597"/>
                  <a:gd name="connsiteX9" fmla="*/ 14082 w 44334"/>
                  <a:gd name="connsiteY9" fmla="*/ 2103 h 82597"/>
                  <a:gd name="connsiteX10" fmla="*/ 23315 w 44334"/>
                  <a:gd name="connsiteY10" fmla="*/ 217 h 82597"/>
                  <a:gd name="connsiteX11" fmla="*/ 39796 w 44334"/>
                  <a:gd name="connsiteY11" fmla="*/ 15705 h 82597"/>
                  <a:gd name="connsiteX12" fmla="*/ 44165 w 44334"/>
                  <a:gd name="connsiteY12" fmla="*/ 42412 h 82597"/>
                  <a:gd name="connsiteX13" fmla="*/ 18053 w 44334"/>
                  <a:gd name="connsiteY13" fmla="*/ 82125 h 82597"/>
                  <a:gd name="connsiteX14" fmla="*/ 3062 w 44334"/>
                  <a:gd name="connsiteY14" fmla="*/ 78849 h 82597"/>
                  <a:gd name="connsiteX15" fmla="*/ 83 w 44334"/>
                  <a:gd name="connsiteY15" fmla="*/ 73984 h 82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334" h="82597">
                    <a:moveTo>
                      <a:pt x="83" y="73984"/>
                    </a:moveTo>
                    <a:cubicBezTo>
                      <a:pt x="580" y="73984"/>
                      <a:pt x="1671" y="75275"/>
                      <a:pt x="4451" y="76665"/>
                    </a:cubicBezTo>
                    <a:cubicBezTo>
                      <a:pt x="8284" y="78561"/>
                      <a:pt x="12702" y="78879"/>
                      <a:pt x="16763" y="77558"/>
                    </a:cubicBezTo>
                    <a:cubicBezTo>
                      <a:pt x="26691" y="74381"/>
                      <a:pt x="36123" y="58893"/>
                      <a:pt x="37413" y="41916"/>
                    </a:cubicBezTo>
                    <a:cubicBezTo>
                      <a:pt x="38079" y="33824"/>
                      <a:pt x="36927" y="25683"/>
                      <a:pt x="34038" y="18088"/>
                    </a:cubicBezTo>
                    <a:cubicBezTo>
                      <a:pt x="32439" y="12061"/>
                      <a:pt x="28101" y="7137"/>
                      <a:pt x="22323" y="4784"/>
                    </a:cubicBezTo>
                    <a:cubicBezTo>
                      <a:pt x="18470" y="3592"/>
                      <a:pt x="14300" y="5300"/>
                      <a:pt x="12394" y="8854"/>
                    </a:cubicBezTo>
                    <a:cubicBezTo>
                      <a:pt x="11004" y="11436"/>
                      <a:pt x="11501" y="13322"/>
                      <a:pt x="11004" y="13421"/>
                    </a:cubicBezTo>
                    <a:cubicBezTo>
                      <a:pt x="10508" y="13521"/>
                      <a:pt x="9019" y="11733"/>
                      <a:pt x="10011" y="7861"/>
                    </a:cubicBezTo>
                    <a:cubicBezTo>
                      <a:pt x="10696" y="5548"/>
                      <a:pt x="12126" y="3523"/>
                      <a:pt x="14082" y="2103"/>
                    </a:cubicBezTo>
                    <a:cubicBezTo>
                      <a:pt x="16792" y="286"/>
                      <a:pt x="20108" y="-389"/>
                      <a:pt x="23315" y="217"/>
                    </a:cubicBezTo>
                    <a:cubicBezTo>
                      <a:pt x="31109" y="2192"/>
                      <a:pt x="37344" y="8050"/>
                      <a:pt x="39796" y="15705"/>
                    </a:cubicBezTo>
                    <a:cubicBezTo>
                      <a:pt x="43371" y="24134"/>
                      <a:pt x="44870" y="33288"/>
                      <a:pt x="44165" y="42412"/>
                    </a:cubicBezTo>
                    <a:cubicBezTo>
                      <a:pt x="42576" y="61474"/>
                      <a:pt x="31854" y="78749"/>
                      <a:pt x="18053" y="82125"/>
                    </a:cubicBezTo>
                    <a:cubicBezTo>
                      <a:pt x="12821" y="83356"/>
                      <a:pt x="7301" y="82155"/>
                      <a:pt x="3062" y="78849"/>
                    </a:cubicBezTo>
                    <a:cubicBezTo>
                      <a:pt x="182" y="75970"/>
                      <a:pt x="-215" y="73984"/>
                      <a:pt x="83" y="73984"/>
                    </a:cubicBezTo>
                    <a:close/>
                  </a:path>
                </a:pathLst>
              </a:custGeom>
              <a:solidFill>
                <a:srgbClr val="EB996E"/>
              </a:solidFill>
              <a:ln w="9925" cap="flat">
                <a:noFill/>
                <a:prstDash val="solid"/>
                <a:miter/>
              </a:ln>
            </p:spPr>
            <p:txBody>
              <a:bodyPr rtlCol="0" anchor="ctr"/>
              <a:lstStyle/>
              <a:p>
                <a:endParaRPr lang="zh-CN" altLang="en-US"/>
              </a:p>
            </p:txBody>
          </p:sp>
          <p:sp>
            <p:nvSpPr>
              <p:cNvPr id="116" name="任意多边形: 形状 115">
                <a:extLst>
                  <a:ext uri="{FF2B5EF4-FFF2-40B4-BE49-F238E27FC236}">
                    <a16:creationId xmlns:a16="http://schemas.microsoft.com/office/drawing/2014/main" id="{C3F8B535-E452-6E68-A835-F009FF53D036}"/>
                  </a:ext>
                </a:extLst>
              </p:cNvPr>
              <p:cNvSpPr/>
              <p:nvPr/>
            </p:nvSpPr>
            <p:spPr>
              <a:xfrm>
                <a:off x="3970555" y="2080915"/>
                <a:ext cx="436522" cy="282978"/>
              </a:xfrm>
              <a:custGeom>
                <a:avLst/>
                <a:gdLst>
                  <a:gd name="connsiteX0" fmla="*/ 8017 w 436522"/>
                  <a:gd name="connsiteY0" fmla="*/ 58202 h 282978"/>
                  <a:gd name="connsiteX1" fmla="*/ 80394 w 436522"/>
                  <a:gd name="connsiteY1" fmla="*/ 7171 h 282978"/>
                  <a:gd name="connsiteX2" fmla="*/ 170841 w 436522"/>
                  <a:gd name="connsiteY2" fmla="*/ 717 h 282978"/>
                  <a:gd name="connsiteX3" fmla="*/ 428977 w 436522"/>
                  <a:gd name="connsiteY3" fmla="*/ 24148 h 282978"/>
                  <a:gd name="connsiteX4" fmla="*/ 436522 w 436522"/>
                  <a:gd name="connsiteY4" fmla="*/ 229068 h 282978"/>
                  <a:gd name="connsiteX5" fmla="*/ 414084 w 436522"/>
                  <a:gd name="connsiteY5" fmla="*/ 262328 h 282978"/>
                  <a:gd name="connsiteX6" fmla="*/ 394228 w 436522"/>
                  <a:gd name="connsiteY6" fmla="*/ 282979 h 282978"/>
                  <a:gd name="connsiteX7" fmla="*/ 339125 w 436522"/>
                  <a:gd name="connsiteY7" fmla="*/ 201368 h 282978"/>
                  <a:gd name="connsiteX8" fmla="*/ 276180 w 436522"/>
                  <a:gd name="connsiteY8" fmla="*/ 155996 h 282978"/>
                  <a:gd name="connsiteX9" fmla="*/ 266252 w 436522"/>
                  <a:gd name="connsiteY9" fmla="*/ 77860 h 282978"/>
                  <a:gd name="connsiteX10" fmla="*/ 218794 w 436522"/>
                  <a:gd name="connsiteY10" fmla="*/ 126310 h 282978"/>
                  <a:gd name="connsiteX11" fmla="*/ 191789 w 436522"/>
                  <a:gd name="connsiteY11" fmla="*/ 130877 h 282978"/>
                  <a:gd name="connsiteX12" fmla="*/ 156822 w 436522"/>
                  <a:gd name="connsiteY12" fmla="*/ 80978 h 282978"/>
                  <a:gd name="connsiteX13" fmla="*/ 159721 w 436522"/>
                  <a:gd name="connsiteY13" fmla="*/ 71307 h 282978"/>
                  <a:gd name="connsiteX14" fmla="*/ 76820 w 436522"/>
                  <a:gd name="connsiteY14" fmla="*/ 130083 h 282978"/>
                  <a:gd name="connsiteX15" fmla="*/ 17250 w 436522"/>
                  <a:gd name="connsiteY15" fmla="*/ 126807 h 282978"/>
                  <a:gd name="connsiteX16" fmla="*/ 8017 w 436522"/>
                  <a:gd name="connsiteY16" fmla="*/ 58202 h 282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6522" h="282978">
                    <a:moveTo>
                      <a:pt x="8017" y="58202"/>
                    </a:moveTo>
                    <a:cubicBezTo>
                      <a:pt x="24190" y="32051"/>
                      <a:pt x="50331" y="13624"/>
                      <a:pt x="80394" y="7171"/>
                    </a:cubicBezTo>
                    <a:cubicBezTo>
                      <a:pt x="110109" y="896"/>
                      <a:pt x="140540" y="-1278"/>
                      <a:pt x="170841" y="717"/>
                    </a:cubicBezTo>
                    <a:lnTo>
                      <a:pt x="428977" y="24148"/>
                    </a:lnTo>
                    <a:lnTo>
                      <a:pt x="436522" y="229068"/>
                    </a:lnTo>
                    <a:lnTo>
                      <a:pt x="414084" y="262328"/>
                    </a:lnTo>
                    <a:lnTo>
                      <a:pt x="394228" y="282979"/>
                    </a:lnTo>
                    <a:cubicBezTo>
                      <a:pt x="368414" y="274540"/>
                      <a:pt x="341310" y="241379"/>
                      <a:pt x="339125" y="201368"/>
                    </a:cubicBezTo>
                    <a:cubicBezTo>
                      <a:pt x="312200" y="196920"/>
                      <a:pt x="288918" y="180132"/>
                      <a:pt x="276180" y="155996"/>
                    </a:cubicBezTo>
                    <a:cubicBezTo>
                      <a:pt x="263819" y="131920"/>
                      <a:pt x="260305" y="104259"/>
                      <a:pt x="266252" y="77860"/>
                    </a:cubicBezTo>
                    <a:cubicBezTo>
                      <a:pt x="257664" y="99782"/>
                      <a:pt x="240527" y="117266"/>
                      <a:pt x="218794" y="126310"/>
                    </a:cubicBezTo>
                    <a:cubicBezTo>
                      <a:pt x="210306" y="130033"/>
                      <a:pt x="201033" y="131602"/>
                      <a:pt x="191789" y="130877"/>
                    </a:cubicBezTo>
                    <a:cubicBezTo>
                      <a:pt x="168349" y="126757"/>
                      <a:pt x="152692" y="104408"/>
                      <a:pt x="156822" y="80978"/>
                    </a:cubicBezTo>
                    <a:cubicBezTo>
                      <a:pt x="157408" y="77652"/>
                      <a:pt x="158381" y="74405"/>
                      <a:pt x="159721" y="71307"/>
                    </a:cubicBezTo>
                    <a:cubicBezTo>
                      <a:pt x="138276" y="98432"/>
                      <a:pt x="109504" y="118824"/>
                      <a:pt x="76820" y="130083"/>
                    </a:cubicBezTo>
                    <a:cubicBezTo>
                      <a:pt x="56963" y="136735"/>
                      <a:pt x="33532" y="139416"/>
                      <a:pt x="17250" y="126807"/>
                    </a:cubicBezTo>
                    <a:cubicBezTo>
                      <a:pt x="-3600" y="112014"/>
                      <a:pt x="-4096" y="80342"/>
                      <a:pt x="8017" y="58202"/>
                    </a:cubicBezTo>
                    <a:close/>
                  </a:path>
                </a:pathLst>
              </a:custGeom>
              <a:solidFill>
                <a:srgbClr val="263238"/>
              </a:solidFill>
              <a:ln w="9925" cap="flat">
                <a:noFill/>
                <a:prstDash val="solid"/>
                <a:miter/>
              </a:ln>
            </p:spPr>
            <p:txBody>
              <a:bodyPr rtlCol="0" anchor="ctr"/>
              <a:lstStyle/>
              <a:p>
                <a:endParaRPr lang="zh-CN" altLang="en-US"/>
              </a:p>
            </p:txBody>
          </p:sp>
          <p:sp>
            <p:nvSpPr>
              <p:cNvPr id="117" name="任意多边形: 形状 116">
                <a:extLst>
                  <a:ext uri="{FF2B5EF4-FFF2-40B4-BE49-F238E27FC236}">
                    <a16:creationId xmlns:a16="http://schemas.microsoft.com/office/drawing/2014/main" id="{67501015-1096-A414-4134-A91B66455B8E}"/>
                  </a:ext>
                </a:extLst>
              </p:cNvPr>
              <p:cNvSpPr/>
              <p:nvPr/>
            </p:nvSpPr>
            <p:spPr>
              <a:xfrm>
                <a:off x="3959509" y="3653085"/>
                <a:ext cx="591241" cy="1597166"/>
              </a:xfrm>
              <a:custGeom>
                <a:avLst/>
                <a:gdLst>
                  <a:gd name="connsiteX0" fmla="*/ 89355 w 591241"/>
                  <a:gd name="connsiteY0" fmla="*/ 170370 h 1597166"/>
                  <a:gd name="connsiteX1" fmla="*/ 0 w 591241"/>
                  <a:gd name="connsiteY1" fmla="*/ 1015467 h 1597166"/>
                  <a:gd name="connsiteX2" fmla="*/ 170668 w 591241"/>
                  <a:gd name="connsiteY2" fmla="*/ 1597167 h 1597166"/>
                  <a:gd name="connsiteX3" fmla="*/ 452731 w 591241"/>
                  <a:gd name="connsiteY3" fmla="*/ 1546135 h 1597166"/>
                  <a:gd name="connsiteX4" fmla="*/ 344115 w 591241"/>
                  <a:gd name="connsiteY4" fmla="*/ 901391 h 1597166"/>
                  <a:gd name="connsiteX5" fmla="*/ 449355 w 591241"/>
                  <a:gd name="connsiteY5" fmla="*/ 445185 h 1597166"/>
                  <a:gd name="connsiteX6" fmla="*/ 590734 w 591241"/>
                  <a:gd name="connsiteY6" fmla="*/ 162924 h 1597166"/>
                  <a:gd name="connsiteX7" fmla="*/ 577828 w 591241"/>
                  <a:gd name="connsiteY7" fmla="*/ 0 h 1597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1241" h="1597166">
                    <a:moveTo>
                      <a:pt x="89355" y="170370"/>
                    </a:moveTo>
                    <a:lnTo>
                      <a:pt x="0" y="1015467"/>
                    </a:lnTo>
                    <a:lnTo>
                      <a:pt x="170668" y="1597167"/>
                    </a:lnTo>
                    <a:lnTo>
                      <a:pt x="452731" y="1546135"/>
                    </a:lnTo>
                    <a:lnTo>
                      <a:pt x="344115" y="901391"/>
                    </a:lnTo>
                    <a:lnTo>
                      <a:pt x="449355" y="445185"/>
                    </a:lnTo>
                    <a:cubicBezTo>
                      <a:pt x="449355" y="445185"/>
                      <a:pt x="587160" y="209090"/>
                      <a:pt x="590734" y="162924"/>
                    </a:cubicBezTo>
                    <a:cubicBezTo>
                      <a:pt x="594309" y="116757"/>
                      <a:pt x="577828" y="0"/>
                      <a:pt x="577828" y="0"/>
                    </a:cubicBezTo>
                    <a:close/>
                  </a:path>
                </a:pathLst>
              </a:custGeom>
              <a:solidFill>
                <a:srgbClr val="263238"/>
              </a:solidFill>
              <a:ln w="9925" cap="flat">
                <a:noFill/>
                <a:prstDash val="solid"/>
                <a:miter/>
              </a:ln>
            </p:spPr>
            <p:txBody>
              <a:bodyPr rtlCol="0" anchor="ctr"/>
              <a:lstStyle/>
              <a:p>
                <a:endParaRPr lang="zh-CN" altLang="en-US"/>
              </a:p>
            </p:txBody>
          </p:sp>
          <p:sp>
            <p:nvSpPr>
              <p:cNvPr id="118" name="任意多边形: 形状 117">
                <a:extLst>
                  <a:ext uri="{FF2B5EF4-FFF2-40B4-BE49-F238E27FC236}">
                    <a16:creationId xmlns:a16="http://schemas.microsoft.com/office/drawing/2014/main" id="{97798F8B-D669-BD4E-C9F7-40225B2CACFA}"/>
                  </a:ext>
                </a:extLst>
              </p:cNvPr>
              <p:cNvSpPr/>
              <p:nvPr/>
            </p:nvSpPr>
            <p:spPr>
              <a:xfrm>
                <a:off x="4218241" y="3972081"/>
                <a:ext cx="286133" cy="1241733"/>
              </a:xfrm>
              <a:custGeom>
                <a:avLst/>
                <a:gdLst>
                  <a:gd name="connsiteX0" fmla="*/ 248208 w 286133"/>
                  <a:gd name="connsiteY0" fmla="*/ 0 h 1241733"/>
                  <a:gd name="connsiteX1" fmla="*/ 269653 w 286133"/>
                  <a:gd name="connsiteY1" fmla="*/ 613271 h 1241733"/>
                  <a:gd name="connsiteX2" fmla="*/ 286134 w 286133"/>
                  <a:gd name="connsiteY2" fmla="*/ 1232599 h 1241733"/>
                  <a:gd name="connsiteX3" fmla="*/ 113480 w 286133"/>
                  <a:gd name="connsiteY3" fmla="*/ 1241733 h 1241733"/>
                  <a:gd name="connsiteX4" fmla="*/ 0 w 286133"/>
                  <a:gd name="connsiteY4" fmla="*/ 587061 h 1241733"/>
                  <a:gd name="connsiteX5" fmla="*/ 141578 w 286133"/>
                  <a:gd name="connsiteY5" fmla="*/ 148825 h 1241733"/>
                  <a:gd name="connsiteX6" fmla="*/ 248208 w 286133"/>
                  <a:gd name="connsiteY6" fmla="*/ 0 h 1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133" h="1241733">
                    <a:moveTo>
                      <a:pt x="248208" y="0"/>
                    </a:moveTo>
                    <a:lnTo>
                      <a:pt x="269653" y="613271"/>
                    </a:lnTo>
                    <a:lnTo>
                      <a:pt x="286134" y="1232599"/>
                    </a:lnTo>
                    <a:lnTo>
                      <a:pt x="113480" y="1241733"/>
                    </a:lnTo>
                    <a:lnTo>
                      <a:pt x="0" y="587061"/>
                    </a:lnTo>
                    <a:lnTo>
                      <a:pt x="141578" y="148825"/>
                    </a:lnTo>
                    <a:lnTo>
                      <a:pt x="248208" y="0"/>
                    </a:lnTo>
                    <a:close/>
                  </a:path>
                </a:pathLst>
              </a:custGeom>
              <a:solidFill>
                <a:srgbClr val="263238"/>
              </a:solidFill>
              <a:ln w="9925" cap="flat">
                <a:noFill/>
                <a:prstDash val="solid"/>
                <a:miter/>
              </a:ln>
            </p:spPr>
            <p:txBody>
              <a:bodyPr rtlCol="0" anchor="ctr"/>
              <a:lstStyle/>
              <a:p>
                <a:endParaRPr lang="zh-CN" altLang="en-US"/>
              </a:p>
            </p:txBody>
          </p:sp>
          <p:sp>
            <p:nvSpPr>
              <p:cNvPr id="119" name="任意多边形: 形状 118">
                <a:extLst>
                  <a:ext uri="{FF2B5EF4-FFF2-40B4-BE49-F238E27FC236}">
                    <a16:creationId xmlns:a16="http://schemas.microsoft.com/office/drawing/2014/main" id="{3CBE61F3-7605-2421-997D-0541D558C91D}"/>
                  </a:ext>
                </a:extLst>
              </p:cNvPr>
              <p:cNvSpPr/>
              <p:nvPr/>
            </p:nvSpPr>
            <p:spPr>
              <a:xfrm>
                <a:off x="4130475" y="3971982"/>
                <a:ext cx="349178" cy="1278269"/>
              </a:xfrm>
              <a:custGeom>
                <a:avLst/>
                <a:gdLst>
                  <a:gd name="connsiteX0" fmla="*/ 0 w 349178"/>
                  <a:gd name="connsiteY0" fmla="*/ 1278269 h 1278269"/>
                  <a:gd name="connsiteX1" fmla="*/ 4368 w 349178"/>
                  <a:gd name="connsiteY1" fmla="*/ 1277177 h 1278269"/>
                  <a:gd name="connsiteX2" fmla="*/ 17375 w 349178"/>
                  <a:gd name="connsiteY2" fmla="*/ 1274497 h 1278269"/>
                  <a:gd name="connsiteX3" fmla="*/ 67016 w 349178"/>
                  <a:gd name="connsiteY3" fmla="*/ 1264568 h 1278269"/>
                  <a:gd name="connsiteX4" fmla="*/ 250789 w 349178"/>
                  <a:gd name="connsiteY4" fmla="*/ 1230415 h 1278269"/>
                  <a:gd name="connsiteX5" fmla="*/ 249201 w 349178"/>
                  <a:gd name="connsiteY5" fmla="*/ 1232699 h 1278269"/>
                  <a:gd name="connsiteX6" fmla="*/ 153492 w 349178"/>
                  <a:gd name="connsiteY6" fmla="*/ 728539 h 1278269"/>
                  <a:gd name="connsiteX7" fmla="*/ 133635 w 349178"/>
                  <a:gd name="connsiteY7" fmla="*/ 621015 h 1278269"/>
                  <a:gd name="connsiteX8" fmla="*/ 133635 w 349178"/>
                  <a:gd name="connsiteY8" fmla="*/ 620420 h 1278269"/>
                  <a:gd name="connsiteX9" fmla="*/ 133635 w 349178"/>
                  <a:gd name="connsiteY9" fmla="*/ 619923 h 1278269"/>
                  <a:gd name="connsiteX10" fmla="*/ 277298 w 349178"/>
                  <a:gd name="connsiteY10" fmla="*/ 125494 h 1278269"/>
                  <a:gd name="connsiteX11" fmla="*/ 277298 w 349178"/>
                  <a:gd name="connsiteY11" fmla="*/ 125494 h 1278269"/>
                  <a:gd name="connsiteX12" fmla="*/ 277298 w 349178"/>
                  <a:gd name="connsiteY12" fmla="*/ 125494 h 1278269"/>
                  <a:gd name="connsiteX13" fmla="*/ 329918 w 349178"/>
                  <a:gd name="connsiteY13" fmla="*/ 32763 h 1278269"/>
                  <a:gd name="connsiteX14" fmla="*/ 344115 w 349178"/>
                  <a:gd name="connsiteY14" fmla="*/ 8340 h 1278269"/>
                  <a:gd name="connsiteX15" fmla="*/ 347789 w 349178"/>
                  <a:gd name="connsiteY15" fmla="*/ 2085 h 1278269"/>
                  <a:gd name="connsiteX16" fmla="*/ 349179 w 349178"/>
                  <a:gd name="connsiteY16" fmla="*/ 0 h 1278269"/>
                  <a:gd name="connsiteX17" fmla="*/ 348186 w 349178"/>
                  <a:gd name="connsiteY17" fmla="*/ 2284 h 1278269"/>
                  <a:gd name="connsiteX18" fmla="*/ 344810 w 349178"/>
                  <a:gd name="connsiteY18" fmla="*/ 8737 h 1278269"/>
                  <a:gd name="connsiteX19" fmla="*/ 331308 w 349178"/>
                  <a:gd name="connsiteY19" fmla="*/ 33558 h 1278269"/>
                  <a:gd name="connsiteX20" fmla="*/ 279879 w 349178"/>
                  <a:gd name="connsiteY20" fmla="*/ 126884 h 1278269"/>
                  <a:gd name="connsiteX21" fmla="*/ 279879 w 349178"/>
                  <a:gd name="connsiteY21" fmla="*/ 126884 h 1278269"/>
                  <a:gd name="connsiteX22" fmla="*/ 138301 w 349178"/>
                  <a:gd name="connsiteY22" fmla="*/ 621909 h 1278269"/>
                  <a:gd name="connsiteX23" fmla="*/ 138301 w 349178"/>
                  <a:gd name="connsiteY23" fmla="*/ 620718 h 1278269"/>
                  <a:gd name="connsiteX24" fmla="*/ 158654 w 349178"/>
                  <a:gd name="connsiteY24" fmla="*/ 728241 h 1278269"/>
                  <a:gd name="connsiteX25" fmla="*/ 253072 w 349178"/>
                  <a:gd name="connsiteY25" fmla="*/ 1232599 h 1278269"/>
                  <a:gd name="connsiteX26" fmla="*/ 253072 w 349178"/>
                  <a:gd name="connsiteY26" fmla="*/ 1234486 h 1278269"/>
                  <a:gd name="connsiteX27" fmla="*/ 251186 w 349178"/>
                  <a:gd name="connsiteY27" fmla="*/ 1234486 h 1278269"/>
                  <a:gd name="connsiteX28" fmla="*/ 67016 w 349178"/>
                  <a:gd name="connsiteY28" fmla="*/ 1266951 h 1278269"/>
                  <a:gd name="connsiteX29" fmla="*/ 16878 w 349178"/>
                  <a:gd name="connsiteY29" fmla="*/ 1275490 h 1278269"/>
                  <a:gd name="connsiteX30" fmla="*/ 3773 w 349178"/>
                  <a:gd name="connsiteY30" fmla="*/ 1277574 h 127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49178" h="1278269">
                    <a:moveTo>
                      <a:pt x="0" y="1278269"/>
                    </a:moveTo>
                    <a:cubicBezTo>
                      <a:pt x="1420" y="1277773"/>
                      <a:pt x="2879" y="1277406"/>
                      <a:pt x="4368" y="1277177"/>
                    </a:cubicBezTo>
                    <a:lnTo>
                      <a:pt x="17375" y="1274497"/>
                    </a:lnTo>
                    <a:lnTo>
                      <a:pt x="67016" y="1264568"/>
                    </a:lnTo>
                    <a:lnTo>
                      <a:pt x="250789" y="1230415"/>
                    </a:lnTo>
                    <a:lnTo>
                      <a:pt x="249201" y="1232699"/>
                    </a:lnTo>
                    <a:lnTo>
                      <a:pt x="153492" y="728539"/>
                    </a:lnTo>
                    <a:cubicBezTo>
                      <a:pt x="146542" y="692003"/>
                      <a:pt x="139790" y="656062"/>
                      <a:pt x="133635" y="621015"/>
                    </a:cubicBezTo>
                    <a:lnTo>
                      <a:pt x="133635" y="620420"/>
                    </a:lnTo>
                    <a:lnTo>
                      <a:pt x="133635" y="619923"/>
                    </a:lnTo>
                    <a:cubicBezTo>
                      <a:pt x="193205" y="415996"/>
                      <a:pt x="244137" y="239371"/>
                      <a:pt x="277298" y="125494"/>
                    </a:cubicBezTo>
                    <a:lnTo>
                      <a:pt x="277298" y="125494"/>
                    </a:lnTo>
                    <a:lnTo>
                      <a:pt x="277298" y="125494"/>
                    </a:lnTo>
                    <a:cubicBezTo>
                      <a:pt x="299835" y="85780"/>
                      <a:pt x="317606" y="54506"/>
                      <a:pt x="329918" y="32763"/>
                    </a:cubicBezTo>
                    <a:lnTo>
                      <a:pt x="344115" y="8340"/>
                    </a:lnTo>
                    <a:lnTo>
                      <a:pt x="347789" y="2085"/>
                    </a:lnTo>
                    <a:lnTo>
                      <a:pt x="349179" y="0"/>
                    </a:lnTo>
                    <a:cubicBezTo>
                      <a:pt x="349179" y="0"/>
                      <a:pt x="349179" y="794"/>
                      <a:pt x="348186" y="2284"/>
                    </a:cubicBezTo>
                    <a:cubicBezTo>
                      <a:pt x="347193" y="3773"/>
                      <a:pt x="346200" y="6056"/>
                      <a:pt x="344810" y="8737"/>
                    </a:cubicBezTo>
                    <a:cubicBezTo>
                      <a:pt x="341633" y="14595"/>
                      <a:pt x="337165" y="22934"/>
                      <a:pt x="331308" y="33558"/>
                    </a:cubicBezTo>
                    <a:cubicBezTo>
                      <a:pt x="319294" y="55400"/>
                      <a:pt x="301523" y="87071"/>
                      <a:pt x="279879" y="126884"/>
                    </a:cubicBezTo>
                    <a:lnTo>
                      <a:pt x="279879" y="126884"/>
                    </a:lnTo>
                    <a:cubicBezTo>
                      <a:pt x="247215" y="240960"/>
                      <a:pt x="196680" y="417783"/>
                      <a:pt x="138301" y="621909"/>
                    </a:cubicBezTo>
                    <a:lnTo>
                      <a:pt x="138301" y="620718"/>
                    </a:lnTo>
                    <a:cubicBezTo>
                      <a:pt x="144953" y="655665"/>
                      <a:pt x="151705" y="691606"/>
                      <a:pt x="158654" y="728241"/>
                    </a:cubicBezTo>
                    <a:cubicBezTo>
                      <a:pt x="195091" y="922836"/>
                      <a:pt x="228153" y="1100255"/>
                      <a:pt x="253072" y="1232599"/>
                    </a:cubicBezTo>
                    <a:lnTo>
                      <a:pt x="253072" y="1234486"/>
                    </a:lnTo>
                    <a:lnTo>
                      <a:pt x="251186" y="1234486"/>
                    </a:lnTo>
                    <a:lnTo>
                      <a:pt x="67016" y="1266951"/>
                    </a:lnTo>
                    <a:lnTo>
                      <a:pt x="16878" y="1275490"/>
                    </a:lnTo>
                    <a:lnTo>
                      <a:pt x="3773" y="1277574"/>
                    </a:lnTo>
                    <a:close/>
                  </a:path>
                </a:pathLst>
              </a:custGeom>
              <a:solidFill>
                <a:srgbClr val="455A64"/>
              </a:solidFill>
              <a:ln w="9925" cap="flat">
                <a:noFill/>
                <a:prstDash val="solid"/>
                <a:miter/>
              </a:ln>
            </p:spPr>
            <p:txBody>
              <a:bodyPr rtlCol="0" anchor="ctr"/>
              <a:lstStyle/>
              <a:p>
                <a:endParaRPr lang="zh-CN" altLang="en-US"/>
              </a:p>
            </p:txBody>
          </p:sp>
          <p:sp>
            <p:nvSpPr>
              <p:cNvPr id="120" name="任意多边形: 形状 119">
                <a:extLst>
                  <a:ext uri="{FF2B5EF4-FFF2-40B4-BE49-F238E27FC236}">
                    <a16:creationId xmlns:a16="http://schemas.microsoft.com/office/drawing/2014/main" id="{EE3C104A-7041-1F71-4280-C4C0A45C7AB2}"/>
                  </a:ext>
                </a:extLst>
              </p:cNvPr>
              <p:cNvSpPr/>
              <p:nvPr/>
            </p:nvSpPr>
            <p:spPr>
              <a:xfrm>
                <a:off x="4012328" y="2599393"/>
                <a:ext cx="568693" cy="1237563"/>
              </a:xfrm>
              <a:custGeom>
                <a:avLst/>
                <a:gdLst>
                  <a:gd name="connsiteX0" fmla="*/ 363078 w 568693"/>
                  <a:gd name="connsiteY0" fmla="*/ 0 h 1237563"/>
                  <a:gd name="connsiteX1" fmla="*/ 87468 w 568693"/>
                  <a:gd name="connsiteY1" fmla="*/ 103453 h 1237563"/>
                  <a:gd name="connsiteX2" fmla="*/ 21842 w 568693"/>
                  <a:gd name="connsiteY2" fmla="*/ 319791 h 1237563"/>
                  <a:gd name="connsiteX3" fmla="*/ 0 w 568693"/>
                  <a:gd name="connsiteY3" fmla="*/ 1237563 h 1237563"/>
                  <a:gd name="connsiteX4" fmla="*/ 568693 w 568693"/>
                  <a:gd name="connsiteY4" fmla="*/ 1023410 h 1237563"/>
                  <a:gd name="connsiteX5" fmla="*/ 523321 w 568693"/>
                  <a:gd name="connsiteY5" fmla="*/ 950139 h 1237563"/>
                  <a:gd name="connsiteX6" fmla="*/ 547745 w 568693"/>
                  <a:gd name="connsiteY6" fmla="*/ 862869 h 1237563"/>
                  <a:gd name="connsiteX7" fmla="*/ 502372 w 568693"/>
                  <a:gd name="connsiteY7" fmla="*/ 468517 h 1237563"/>
                  <a:gd name="connsiteX8" fmla="*/ 471197 w 568693"/>
                  <a:gd name="connsiteY8" fmla="*/ 164413 h 1237563"/>
                  <a:gd name="connsiteX9" fmla="*/ 363078 w 568693"/>
                  <a:gd name="connsiteY9" fmla="*/ 0 h 1237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693" h="1237563">
                    <a:moveTo>
                      <a:pt x="363078" y="0"/>
                    </a:moveTo>
                    <a:lnTo>
                      <a:pt x="87468" y="103453"/>
                    </a:lnTo>
                    <a:cubicBezTo>
                      <a:pt x="87468" y="103453"/>
                      <a:pt x="24126" y="261809"/>
                      <a:pt x="21842" y="319791"/>
                    </a:cubicBezTo>
                    <a:cubicBezTo>
                      <a:pt x="19459" y="382637"/>
                      <a:pt x="0" y="1237563"/>
                      <a:pt x="0" y="1237563"/>
                    </a:cubicBezTo>
                    <a:cubicBezTo>
                      <a:pt x="0" y="1237563"/>
                      <a:pt x="568693" y="1065307"/>
                      <a:pt x="568693" y="1023410"/>
                    </a:cubicBezTo>
                    <a:cubicBezTo>
                      <a:pt x="568693" y="981512"/>
                      <a:pt x="523321" y="950139"/>
                      <a:pt x="523321" y="950139"/>
                    </a:cubicBezTo>
                    <a:cubicBezTo>
                      <a:pt x="523321" y="950139"/>
                      <a:pt x="565218" y="929190"/>
                      <a:pt x="547745" y="862869"/>
                    </a:cubicBezTo>
                    <a:cubicBezTo>
                      <a:pt x="530271" y="796548"/>
                      <a:pt x="502372" y="468517"/>
                      <a:pt x="502372" y="468517"/>
                    </a:cubicBezTo>
                    <a:cubicBezTo>
                      <a:pt x="502372" y="468517"/>
                      <a:pt x="499096" y="237684"/>
                      <a:pt x="471197" y="164413"/>
                    </a:cubicBezTo>
                    <a:cubicBezTo>
                      <a:pt x="443299" y="91142"/>
                      <a:pt x="363078" y="0"/>
                      <a:pt x="363078" y="0"/>
                    </a:cubicBezTo>
                    <a:close/>
                  </a:path>
                </a:pathLst>
              </a:custGeom>
              <a:solidFill>
                <a:schemeClr val="accent2"/>
              </a:solidFill>
              <a:ln w="9925" cap="flat">
                <a:noFill/>
                <a:prstDash val="solid"/>
                <a:miter/>
              </a:ln>
            </p:spPr>
            <p:txBody>
              <a:bodyPr rtlCol="0" anchor="ctr"/>
              <a:lstStyle/>
              <a:p>
                <a:endParaRPr lang="zh-CN" altLang="en-US"/>
              </a:p>
            </p:txBody>
          </p:sp>
          <p:sp>
            <p:nvSpPr>
              <p:cNvPr id="121" name="任意多边形: 形状 120">
                <a:extLst>
                  <a:ext uri="{FF2B5EF4-FFF2-40B4-BE49-F238E27FC236}">
                    <a16:creationId xmlns:a16="http://schemas.microsoft.com/office/drawing/2014/main" id="{7744A52F-83BA-D92B-85CD-47D393966988}"/>
                  </a:ext>
                </a:extLst>
              </p:cNvPr>
              <p:cNvSpPr/>
              <p:nvPr/>
            </p:nvSpPr>
            <p:spPr>
              <a:xfrm>
                <a:off x="3920789" y="2706837"/>
                <a:ext cx="514257" cy="504338"/>
              </a:xfrm>
              <a:custGeom>
                <a:avLst/>
                <a:gdLst>
                  <a:gd name="connsiteX0" fmla="*/ 0 w 514257"/>
                  <a:gd name="connsiteY0" fmla="*/ 319275 h 504338"/>
                  <a:gd name="connsiteX1" fmla="*/ 265582 w 514257"/>
                  <a:gd name="connsiteY1" fmla="*/ 70273 h 504338"/>
                  <a:gd name="connsiteX2" fmla="*/ 460276 w 514257"/>
                  <a:gd name="connsiteY2" fmla="*/ 28773 h 504338"/>
                  <a:gd name="connsiteX3" fmla="*/ 499989 w 514257"/>
                  <a:gd name="connsiteY3" fmla="*/ 226346 h 504338"/>
                  <a:gd name="connsiteX4" fmla="*/ 192907 w 514257"/>
                  <a:gd name="connsiteY4" fmla="*/ 504338 h 504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257" h="504338">
                    <a:moveTo>
                      <a:pt x="0" y="319275"/>
                    </a:moveTo>
                    <a:cubicBezTo>
                      <a:pt x="0" y="319275"/>
                      <a:pt x="226266" y="105518"/>
                      <a:pt x="265582" y="70273"/>
                    </a:cubicBezTo>
                    <a:cubicBezTo>
                      <a:pt x="313735" y="27085"/>
                      <a:pt x="397232" y="-38243"/>
                      <a:pt x="460276" y="28773"/>
                    </a:cubicBezTo>
                    <a:cubicBezTo>
                      <a:pt x="523321" y="95789"/>
                      <a:pt x="523222" y="167173"/>
                      <a:pt x="499989" y="226346"/>
                    </a:cubicBezTo>
                    <a:cubicBezTo>
                      <a:pt x="476757" y="285519"/>
                      <a:pt x="192907" y="504338"/>
                      <a:pt x="192907" y="504338"/>
                    </a:cubicBezTo>
                    <a:close/>
                  </a:path>
                </a:pathLst>
              </a:custGeom>
              <a:solidFill>
                <a:schemeClr val="accent2"/>
              </a:solidFill>
              <a:ln w="9925" cap="flat">
                <a:noFill/>
                <a:prstDash val="solid"/>
                <a:miter/>
              </a:ln>
            </p:spPr>
            <p:txBody>
              <a:bodyPr rtlCol="0" anchor="ctr"/>
              <a:lstStyle/>
              <a:p>
                <a:endParaRPr lang="zh-CN" altLang="en-US"/>
              </a:p>
            </p:txBody>
          </p:sp>
          <p:sp>
            <p:nvSpPr>
              <p:cNvPr id="122" name="任意多边形: 形状 121">
                <a:extLst>
                  <a:ext uri="{FF2B5EF4-FFF2-40B4-BE49-F238E27FC236}">
                    <a16:creationId xmlns:a16="http://schemas.microsoft.com/office/drawing/2014/main" id="{29C2C288-EDC2-8391-AF27-88429ECFEB7E}"/>
                  </a:ext>
                </a:extLst>
              </p:cNvPr>
              <p:cNvSpPr/>
              <p:nvPr/>
            </p:nvSpPr>
            <p:spPr>
              <a:xfrm>
                <a:off x="3916917" y="2699738"/>
                <a:ext cx="530370" cy="514118"/>
              </a:xfrm>
              <a:custGeom>
                <a:avLst/>
                <a:gdLst>
                  <a:gd name="connsiteX0" fmla="*/ 443299 w 530370"/>
                  <a:gd name="connsiteY0" fmla="*/ 303837 h 514118"/>
                  <a:gd name="connsiteX1" fmla="*/ 439228 w 530370"/>
                  <a:gd name="connsiteY1" fmla="*/ 308205 h 514118"/>
                  <a:gd name="connsiteX2" fmla="*/ 426619 w 530370"/>
                  <a:gd name="connsiteY2" fmla="*/ 320119 h 514118"/>
                  <a:gd name="connsiteX3" fmla="*/ 376978 w 530370"/>
                  <a:gd name="connsiteY3" fmla="*/ 363208 h 514118"/>
                  <a:gd name="connsiteX4" fmla="*/ 197673 w 530370"/>
                  <a:gd name="connsiteY4" fmla="*/ 512927 h 514118"/>
                  <a:gd name="connsiteX5" fmla="*/ 196084 w 530370"/>
                  <a:gd name="connsiteY5" fmla="*/ 514118 h 514118"/>
                  <a:gd name="connsiteX6" fmla="*/ 194595 w 530370"/>
                  <a:gd name="connsiteY6" fmla="*/ 512828 h 514118"/>
                  <a:gd name="connsiteX7" fmla="*/ 1886 w 530370"/>
                  <a:gd name="connsiteY7" fmla="*/ 328260 h 514118"/>
                  <a:gd name="connsiteX8" fmla="*/ 0 w 530370"/>
                  <a:gd name="connsiteY8" fmla="*/ 326374 h 514118"/>
                  <a:gd name="connsiteX9" fmla="*/ 1787 w 530370"/>
                  <a:gd name="connsiteY9" fmla="*/ 324587 h 514118"/>
                  <a:gd name="connsiteX10" fmla="*/ 28296 w 530370"/>
                  <a:gd name="connsiteY10" fmla="*/ 298376 h 514118"/>
                  <a:gd name="connsiteX11" fmla="*/ 210083 w 530370"/>
                  <a:gd name="connsiteY11" fmla="*/ 135651 h 514118"/>
                  <a:gd name="connsiteX12" fmla="*/ 293382 w 530370"/>
                  <a:gd name="connsiteY12" fmla="*/ 69231 h 514118"/>
                  <a:gd name="connsiteX13" fmla="*/ 370127 w 530370"/>
                  <a:gd name="connsiteY13" fmla="*/ 16710 h 514118"/>
                  <a:gd name="connsiteX14" fmla="*/ 408351 w 530370"/>
                  <a:gd name="connsiteY14" fmla="*/ 2811 h 514118"/>
                  <a:gd name="connsiteX15" fmla="*/ 444689 w 530370"/>
                  <a:gd name="connsiteY15" fmla="*/ 329 h 514118"/>
                  <a:gd name="connsiteX16" fmla="*/ 499592 w 530370"/>
                  <a:gd name="connsiteY16" fmla="*/ 18398 h 514118"/>
                  <a:gd name="connsiteX17" fmla="*/ 524910 w 530370"/>
                  <a:gd name="connsiteY17" fmla="*/ 44609 h 514118"/>
                  <a:gd name="connsiteX18" fmla="*/ 529179 w 530370"/>
                  <a:gd name="connsiteY18" fmla="*/ 53147 h 514118"/>
                  <a:gd name="connsiteX19" fmla="*/ 530370 w 530370"/>
                  <a:gd name="connsiteY19" fmla="*/ 56225 h 514118"/>
                  <a:gd name="connsiteX20" fmla="*/ 524016 w 530370"/>
                  <a:gd name="connsiteY20" fmla="*/ 45204 h 514118"/>
                  <a:gd name="connsiteX21" fmla="*/ 498500 w 530370"/>
                  <a:gd name="connsiteY21" fmla="*/ 20086 h 514118"/>
                  <a:gd name="connsiteX22" fmla="*/ 444490 w 530370"/>
                  <a:gd name="connsiteY22" fmla="*/ 3208 h 514118"/>
                  <a:gd name="connsiteX23" fmla="*/ 409146 w 530370"/>
                  <a:gd name="connsiteY23" fmla="*/ 6087 h 514118"/>
                  <a:gd name="connsiteX24" fmla="*/ 371716 w 530370"/>
                  <a:gd name="connsiteY24" fmla="*/ 19987 h 514118"/>
                  <a:gd name="connsiteX25" fmla="*/ 295963 w 530370"/>
                  <a:gd name="connsiteY25" fmla="*/ 72607 h 514118"/>
                  <a:gd name="connsiteX26" fmla="*/ 213161 w 530370"/>
                  <a:gd name="connsiteY26" fmla="*/ 139325 h 514118"/>
                  <a:gd name="connsiteX27" fmla="*/ 31870 w 530370"/>
                  <a:gd name="connsiteY27" fmla="*/ 302050 h 514118"/>
                  <a:gd name="connsiteX28" fmla="*/ 5461 w 530370"/>
                  <a:gd name="connsiteY28" fmla="*/ 328161 h 514118"/>
                  <a:gd name="connsiteX29" fmla="*/ 5461 w 530370"/>
                  <a:gd name="connsiteY29" fmla="*/ 324488 h 514118"/>
                  <a:gd name="connsiteX30" fmla="*/ 197772 w 530370"/>
                  <a:gd name="connsiteY30" fmla="*/ 509551 h 514118"/>
                  <a:gd name="connsiteX31" fmla="*/ 194793 w 530370"/>
                  <a:gd name="connsiteY31" fmla="*/ 509551 h 514118"/>
                  <a:gd name="connsiteX32" fmla="*/ 375290 w 530370"/>
                  <a:gd name="connsiteY32" fmla="*/ 361322 h 514118"/>
                  <a:gd name="connsiteX33" fmla="*/ 425527 w 530370"/>
                  <a:gd name="connsiteY33" fmla="*/ 319126 h 514118"/>
                  <a:gd name="connsiteX34" fmla="*/ 438533 w 530370"/>
                  <a:gd name="connsiteY34" fmla="*/ 307808 h 514118"/>
                  <a:gd name="connsiteX35" fmla="*/ 443299 w 530370"/>
                  <a:gd name="connsiteY35" fmla="*/ 303837 h 514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30370" h="514118">
                    <a:moveTo>
                      <a:pt x="443299" y="303837"/>
                    </a:moveTo>
                    <a:cubicBezTo>
                      <a:pt x="442078" y="305415"/>
                      <a:pt x="440718" y="306875"/>
                      <a:pt x="439228" y="308205"/>
                    </a:cubicBezTo>
                    <a:cubicBezTo>
                      <a:pt x="436449" y="311085"/>
                      <a:pt x="432179" y="314957"/>
                      <a:pt x="426619" y="320119"/>
                    </a:cubicBezTo>
                    <a:cubicBezTo>
                      <a:pt x="415400" y="330047"/>
                      <a:pt x="398721" y="344940"/>
                      <a:pt x="376978" y="363208"/>
                    </a:cubicBezTo>
                    <a:cubicBezTo>
                      <a:pt x="334088" y="399943"/>
                      <a:pt x="272135" y="451570"/>
                      <a:pt x="197673" y="512927"/>
                    </a:cubicBezTo>
                    <a:lnTo>
                      <a:pt x="196084" y="514118"/>
                    </a:lnTo>
                    <a:lnTo>
                      <a:pt x="194595" y="512828"/>
                    </a:lnTo>
                    <a:cubicBezTo>
                      <a:pt x="137706" y="458222"/>
                      <a:pt x="71881" y="395277"/>
                      <a:pt x="1886" y="328260"/>
                    </a:cubicBezTo>
                    <a:lnTo>
                      <a:pt x="0" y="326374"/>
                    </a:lnTo>
                    <a:lnTo>
                      <a:pt x="1787" y="324587"/>
                    </a:lnTo>
                    <a:cubicBezTo>
                      <a:pt x="10127" y="316148"/>
                      <a:pt x="19162" y="307212"/>
                      <a:pt x="28296" y="298376"/>
                    </a:cubicBezTo>
                    <a:cubicBezTo>
                      <a:pt x="90645" y="238806"/>
                      <a:pt x="152598" y="183704"/>
                      <a:pt x="210083" y="135651"/>
                    </a:cubicBezTo>
                    <a:cubicBezTo>
                      <a:pt x="238875" y="111625"/>
                      <a:pt x="266873" y="89485"/>
                      <a:pt x="293382" y="69231"/>
                    </a:cubicBezTo>
                    <a:cubicBezTo>
                      <a:pt x="317130" y="49186"/>
                      <a:pt x="342844" y="31593"/>
                      <a:pt x="370127" y="16710"/>
                    </a:cubicBezTo>
                    <a:cubicBezTo>
                      <a:pt x="382270" y="10574"/>
                      <a:pt x="395107" y="5908"/>
                      <a:pt x="408351" y="2811"/>
                    </a:cubicBezTo>
                    <a:cubicBezTo>
                      <a:pt x="420295" y="309"/>
                      <a:pt x="432517" y="-535"/>
                      <a:pt x="444689" y="329"/>
                    </a:cubicBezTo>
                    <a:cubicBezTo>
                      <a:pt x="464228" y="1579"/>
                      <a:pt x="483131" y="7795"/>
                      <a:pt x="499592" y="18398"/>
                    </a:cubicBezTo>
                    <a:cubicBezTo>
                      <a:pt x="509977" y="25010"/>
                      <a:pt x="518655" y="33995"/>
                      <a:pt x="524910" y="44609"/>
                    </a:cubicBezTo>
                    <a:cubicBezTo>
                      <a:pt x="526617" y="47309"/>
                      <a:pt x="528047" y="50169"/>
                      <a:pt x="529179" y="53147"/>
                    </a:cubicBezTo>
                    <a:cubicBezTo>
                      <a:pt x="529725" y="54110"/>
                      <a:pt x="530122" y="55143"/>
                      <a:pt x="530370" y="56225"/>
                    </a:cubicBezTo>
                    <a:cubicBezTo>
                      <a:pt x="530370" y="56225"/>
                      <a:pt x="528583" y="52154"/>
                      <a:pt x="524016" y="45204"/>
                    </a:cubicBezTo>
                    <a:cubicBezTo>
                      <a:pt x="517513" y="35018"/>
                      <a:pt x="508796" y="26430"/>
                      <a:pt x="498500" y="20086"/>
                    </a:cubicBezTo>
                    <a:cubicBezTo>
                      <a:pt x="482188" y="10048"/>
                      <a:pt x="463622" y="4250"/>
                      <a:pt x="444490" y="3208"/>
                    </a:cubicBezTo>
                    <a:cubicBezTo>
                      <a:pt x="432636" y="2483"/>
                      <a:pt x="420732" y="3446"/>
                      <a:pt x="409146" y="6087"/>
                    </a:cubicBezTo>
                    <a:cubicBezTo>
                      <a:pt x="396149" y="9165"/>
                      <a:pt x="383570" y="13831"/>
                      <a:pt x="371716" y="19987"/>
                    </a:cubicBezTo>
                    <a:cubicBezTo>
                      <a:pt x="344800" y="34998"/>
                      <a:pt x="319423" y="52621"/>
                      <a:pt x="295963" y="72607"/>
                    </a:cubicBezTo>
                    <a:cubicBezTo>
                      <a:pt x="269653" y="92463"/>
                      <a:pt x="241854" y="115199"/>
                      <a:pt x="213161" y="139325"/>
                    </a:cubicBezTo>
                    <a:cubicBezTo>
                      <a:pt x="155875" y="187477"/>
                      <a:pt x="94021" y="242182"/>
                      <a:pt x="31870" y="302050"/>
                    </a:cubicBezTo>
                    <a:cubicBezTo>
                      <a:pt x="22736" y="310886"/>
                      <a:pt x="13800" y="319821"/>
                      <a:pt x="5461" y="328161"/>
                    </a:cubicBezTo>
                    <a:lnTo>
                      <a:pt x="5461" y="324488"/>
                    </a:lnTo>
                    <a:lnTo>
                      <a:pt x="197772" y="509551"/>
                    </a:lnTo>
                    <a:lnTo>
                      <a:pt x="194793" y="509551"/>
                    </a:lnTo>
                    <a:cubicBezTo>
                      <a:pt x="269554" y="448591"/>
                      <a:pt x="331904" y="397362"/>
                      <a:pt x="375290" y="361322"/>
                    </a:cubicBezTo>
                    <a:lnTo>
                      <a:pt x="425527" y="319126"/>
                    </a:lnTo>
                    <a:lnTo>
                      <a:pt x="438533" y="307808"/>
                    </a:lnTo>
                    <a:cubicBezTo>
                      <a:pt x="440043" y="306398"/>
                      <a:pt x="441631" y="305068"/>
                      <a:pt x="443299" y="303837"/>
                    </a:cubicBezTo>
                    <a:close/>
                  </a:path>
                </a:pathLst>
              </a:custGeom>
              <a:solidFill>
                <a:srgbClr val="263238"/>
              </a:solidFill>
              <a:ln w="9925" cap="flat">
                <a:noFill/>
                <a:prstDash val="solid"/>
                <a:miter/>
              </a:ln>
            </p:spPr>
            <p:txBody>
              <a:bodyPr rtlCol="0" anchor="ctr"/>
              <a:lstStyle/>
              <a:p>
                <a:endParaRPr lang="zh-CN" altLang="en-US"/>
              </a:p>
            </p:txBody>
          </p:sp>
          <p:sp>
            <p:nvSpPr>
              <p:cNvPr id="123" name="任意多边形: 形状 122">
                <a:extLst>
                  <a:ext uri="{FF2B5EF4-FFF2-40B4-BE49-F238E27FC236}">
                    <a16:creationId xmlns:a16="http://schemas.microsoft.com/office/drawing/2014/main" id="{2723413A-603E-8779-630F-212336C49833}"/>
                  </a:ext>
                </a:extLst>
              </p:cNvPr>
              <p:cNvSpPr/>
              <p:nvPr/>
            </p:nvSpPr>
            <p:spPr>
              <a:xfrm>
                <a:off x="4191931" y="2950061"/>
                <a:ext cx="229840" cy="194717"/>
              </a:xfrm>
              <a:custGeom>
                <a:avLst/>
                <a:gdLst>
                  <a:gd name="connsiteX0" fmla="*/ 0 w 229840"/>
                  <a:gd name="connsiteY0" fmla="*/ 192708 h 194717"/>
                  <a:gd name="connsiteX1" fmla="*/ 227984 w 229840"/>
                  <a:gd name="connsiteY1" fmla="*/ 21167 h 194717"/>
                  <a:gd name="connsiteX2" fmla="*/ 229840 w 229840"/>
                  <a:gd name="connsiteY2" fmla="*/ 0 h 194717"/>
                  <a:gd name="connsiteX3" fmla="*/ 7843 w 229840"/>
                  <a:gd name="connsiteY3" fmla="*/ 189531 h 194717"/>
                </a:gdLst>
                <a:ahLst/>
                <a:cxnLst>
                  <a:cxn ang="0">
                    <a:pos x="connsiteX0" y="connsiteY0"/>
                  </a:cxn>
                  <a:cxn ang="0">
                    <a:pos x="connsiteX1" y="connsiteY1"/>
                  </a:cxn>
                  <a:cxn ang="0">
                    <a:pos x="connsiteX2" y="connsiteY2"/>
                  </a:cxn>
                  <a:cxn ang="0">
                    <a:pos x="connsiteX3" y="connsiteY3"/>
                  </a:cxn>
                </a:cxnLst>
                <a:rect l="l" t="t" r="r" b="b"/>
                <a:pathLst>
                  <a:path w="229840" h="194717">
                    <a:moveTo>
                      <a:pt x="0" y="192708"/>
                    </a:moveTo>
                    <a:cubicBezTo>
                      <a:pt x="110323" y="208296"/>
                      <a:pt x="212396" y="131491"/>
                      <a:pt x="227984" y="21167"/>
                    </a:cubicBezTo>
                    <a:cubicBezTo>
                      <a:pt x="228976" y="14148"/>
                      <a:pt x="229592" y="7089"/>
                      <a:pt x="229840" y="0"/>
                    </a:cubicBezTo>
                    <a:cubicBezTo>
                      <a:pt x="157662" y="65328"/>
                      <a:pt x="85284" y="130657"/>
                      <a:pt x="7843" y="189531"/>
                    </a:cubicBezTo>
                  </a:path>
                </a:pathLst>
              </a:custGeom>
              <a:solidFill>
                <a:srgbClr val="000000"/>
              </a:solidFill>
              <a:ln w="9925" cap="flat">
                <a:noFill/>
                <a:prstDash val="solid"/>
                <a:miter/>
              </a:ln>
            </p:spPr>
            <p:txBody>
              <a:bodyPr rtlCol="0" anchor="ctr"/>
              <a:lstStyle/>
              <a:p>
                <a:endParaRPr lang="zh-CN" altLang="en-US"/>
              </a:p>
            </p:txBody>
          </p:sp>
          <p:sp>
            <p:nvSpPr>
              <p:cNvPr id="124" name="任意多边形: 形状 123">
                <a:extLst>
                  <a:ext uri="{FF2B5EF4-FFF2-40B4-BE49-F238E27FC236}">
                    <a16:creationId xmlns:a16="http://schemas.microsoft.com/office/drawing/2014/main" id="{98160D80-892E-4082-7BE2-114B9E52CA46}"/>
                  </a:ext>
                </a:extLst>
              </p:cNvPr>
              <p:cNvSpPr/>
              <p:nvPr/>
            </p:nvSpPr>
            <p:spPr>
              <a:xfrm>
                <a:off x="4062069" y="3549334"/>
                <a:ext cx="451142" cy="149418"/>
              </a:xfrm>
              <a:custGeom>
                <a:avLst/>
                <a:gdLst>
                  <a:gd name="connsiteX0" fmla="*/ 451142 w 451142"/>
                  <a:gd name="connsiteY0" fmla="*/ 0 h 149418"/>
                  <a:gd name="connsiteX1" fmla="*/ 447072 w 451142"/>
                  <a:gd name="connsiteY1" fmla="*/ 2681 h 149418"/>
                  <a:gd name="connsiteX2" fmla="*/ 434860 w 451142"/>
                  <a:gd name="connsiteY2" fmla="*/ 9531 h 149418"/>
                  <a:gd name="connsiteX3" fmla="*/ 389289 w 451142"/>
                  <a:gd name="connsiteY3" fmla="*/ 32764 h 149418"/>
                  <a:gd name="connsiteX4" fmla="*/ 69200 w 451142"/>
                  <a:gd name="connsiteY4" fmla="*/ 138897 h 149418"/>
                  <a:gd name="connsiteX5" fmla="*/ 18665 w 451142"/>
                  <a:gd name="connsiteY5" fmla="*/ 147535 h 149418"/>
                  <a:gd name="connsiteX6" fmla="*/ 4865 w 451142"/>
                  <a:gd name="connsiteY6" fmla="*/ 149322 h 149418"/>
                  <a:gd name="connsiteX7" fmla="*/ 0 w 451142"/>
                  <a:gd name="connsiteY7" fmla="*/ 149322 h 149418"/>
                  <a:gd name="connsiteX8" fmla="*/ 4666 w 451142"/>
                  <a:gd name="connsiteY8" fmla="*/ 147932 h 149418"/>
                  <a:gd name="connsiteX9" fmla="*/ 18367 w 451142"/>
                  <a:gd name="connsiteY9" fmla="*/ 145251 h 149418"/>
                  <a:gd name="connsiteX10" fmla="*/ 68009 w 451142"/>
                  <a:gd name="connsiteY10" fmla="*/ 135323 h 149418"/>
                  <a:gd name="connsiteX11" fmla="*/ 230535 w 451142"/>
                  <a:gd name="connsiteY11" fmla="*/ 91043 h 149418"/>
                  <a:gd name="connsiteX12" fmla="*/ 387303 w 451142"/>
                  <a:gd name="connsiteY12" fmla="*/ 29487 h 149418"/>
                  <a:gd name="connsiteX13" fmla="*/ 433569 w 451142"/>
                  <a:gd name="connsiteY13" fmla="*/ 7744 h 149418"/>
                  <a:gd name="connsiteX14" fmla="*/ 446178 w 451142"/>
                  <a:gd name="connsiteY14" fmla="*/ 1787 h 149418"/>
                  <a:gd name="connsiteX15" fmla="*/ 451142 w 451142"/>
                  <a:gd name="connsiteY15" fmla="*/ 0 h 14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1142" h="149418">
                    <a:moveTo>
                      <a:pt x="451142" y="0"/>
                    </a:moveTo>
                    <a:cubicBezTo>
                      <a:pt x="451142" y="0"/>
                      <a:pt x="449752" y="1092"/>
                      <a:pt x="447072" y="2681"/>
                    </a:cubicBezTo>
                    <a:lnTo>
                      <a:pt x="434860" y="9531"/>
                    </a:lnTo>
                    <a:cubicBezTo>
                      <a:pt x="424336" y="15389"/>
                      <a:pt x="408749" y="23332"/>
                      <a:pt x="389289" y="32764"/>
                    </a:cubicBezTo>
                    <a:cubicBezTo>
                      <a:pt x="287524" y="81571"/>
                      <a:pt x="179961" y="117234"/>
                      <a:pt x="69200" y="138897"/>
                    </a:cubicBezTo>
                    <a:cubicBezTo>
                      <a:pt x="47954" y="142968"/>
                      <a:pt x="30679" y="145847"/>
                      <a:pt x="18665" y="147535"/>
                    </a:cubicBezTo>
                    <a:lnTo>
                      <a:pt x="4865" y="149322"/>
                    </a:lnTo>
                    <a:cubicBezTo>
                      <a:pt x="3247" y="149451"/>
                      <a:pt x="1619" y="149451"/>
                      <a:pt x="0" y="149322"/>
                    </a:cubicBezTo>
                    <a:cubicBezTo>
                      <a:pt x="1469" y="148617"/>
                      <a:pt x="3048" y="148140"/>
                      <a:pt x="4666" y="147932"/>
                    </a:cubicBezTo>
                    <a:lnTo>
                      <a:pt x="18367" y="145251"/>
                    </a:lnTo>
                    <a:cubicBezTo>
                      <a:pt x="30182" y="142968"/>
                      <a:pt x="47358" y="139592"/>
                      <a:pt x="68009" y="135323"/>
                    </a:cubicBezTo>
                    <a:cubicBezTo>
                      <a:pt x="122942" y="123488"/>
                      <a:pt x="177191" y="108705"/>
                      <a:pt x="230535" y="91043"/>
                    </a:cubicBezTo>
                    <a:cubicBezTo>
                      <a:pt x="283831" y="73291"/>
                      <a:pt x="336163" y="52739"/>
                      <a:pt x="387303" y="29487"/>
                    </a:cubicBezTo>
                    <a:cubicBezTo>
                      <a:pt x="407160" y="20452"/>
                      <a:pt x="422747" y="13006"/>
                      <a:pt x="433569" y="7744"/>
                    </a:cubicBezTo>
                    <a:lnTo>
                      <a:pt x="446178" y="1787"/>
                    </a:lnTo>
                    <a:cubicBezTo>
                      <a:pt x="447727" y="933"/>
                      <a:pt x="449405" y="328"/>
                      <a:pt x="451142" y="0"/>
                    </a:cubicBezTo>
                    <a:close/>
                  </a:path>
                </a:pathLst>
              </a:custGeom>
              <a:solidFill>
                <a:srgbClr val="263238"/>
              </a:solidFill>
              <a:ln w="9925" cap="flat">
                <a:noFill/>
                <a:prstDash val="solid"/>
                <a:miter/>
              </a:ln>
            </p:spPr>
            <p:txBody>
              <a:bodyPr rtlCol="0" anchor="ctr"/>
              <a:lstStyle/>
              <a:p>
                <a:endParaRPr lang="zh-CN" altLang="en-US"/>
              </a:p>
            </p:txBody>
          </p:sp>
          <p:sp>
            <p:nvSpPr>
              <p:cNvPr id="125" name="任意多边形: 形状 124">
                <a:extLst>
                  <a:ext uri="{FF2B5EF4-FFF2-40B4-BE49-F238E27FC236}">
                    <a16:creationId xmlns:a16="http://schemas.microsoft.com/office/drawing/2014/main" id="{C19CEFDD-F224-6B00-47F3-1AF89EB92904}"/>
                  </a:ext>
                </a:extLst>
              </p:cNvPr>
              <p:cNvSpPr/>
              <p:nvPr/>
            </p:nvSpPr>
            <p:spPr>
              <a:xfrm>
                <a:off x="4083872" y="3551640"/>
                <a:ext cx="417361" cy="188435"/>
              </a:xfrm>
              <a:custGeom>
                <a:avLst/>
                <a:gdLst>
                  <a:gd name="connsiteX0" fmla="*/ 415340 w 417361"/>
                  <a:gd name="connsiteY0" fmla="*/ 1466 h 188435"/>
                  <a:gd name="connsiteX1" fmla="*/ 400448 w 417361"/>
                  <a:gd name="connsiteY1" fmla="*/ 31251 h 188435"/>
                  <a:gd name="connsiteX2" fmla="*/ 339885 w 417361"/>
                  <a:gd name="connsiteY2" fmla="*/ 75333 h 188435"/>
                  <a:gd name="connsiteX3" fmla="*/ 182621 w 417361"/>
                  <a:gd name="connsiteY3" fmla="*/ 136987 h 188435"/>
                  <a:gd name="connsiteX4" fmla="*/ 41242 w 417361"/>
                  <a:gd name="connsiteY4" fmla="*/ 184048 h 188435"/>
                  <a:gd name="connsiteX5" fmla="*/ 21385 w 417361"/>
                  <a:gd name="connsiteY5" fmla="*/ 188416 h 188435"/>
                  <a:gd name="connsiteX6" fmla="*/ 3117 w 417361"/>
                  <a:gd name="connsiteY6" fmla="*/ 179977 h 188435"/>
                  <a:gd name="connsiteX7" fmla="*/ 1926 w 417361"/>
                  <a:gd name="connsiteY7" fmla="*/ 160120 h 188435"/>
                  <a:gd name="connsiteX8" fmla="*/ 13840 w 417361"/>
                  <a:gd name="connsiteY8" fmla="*/ 143540 h 188435"/>
                  <a:gd name="connsiteX9" fmla="*/ 415340 w 417361"/>
                  <a:gd name="connsiteY9" fmla="*/ 1466 h 188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7361" h="188435">
                    <a:moveTo>
                      <a:pt x="415340" y="1466"/>
                    </a:moveTo>
                    <a:cubicBezTo>
                      <a:pt x="422787" y="-6874"/>
                      <a:pt x="407795" y="22713"/>
                      <a:pt x="400448" y="31251"/>
                    </a:cubicBezTo>
                    <a:cubicBezTo>
                      <a:pt x="383182" y="49588"/>
                      <a:pt x="362641" y="64540"/>
                      <a:pt x="339885" y="75333"/>
                    </a:cubicBezTo>
                    <a:cubicBezTo>
                      <a:pt x="289181" y="100014"/>
                      <a:pt x="236591" y="120626"/>
                      <a:pt x="182621" y="136987"/>
                    </a:cubicBezTo>
                    <a:lnTo>
                      <a:pt x="41242" y="184048"/>
                    </a:lnTo>
                    <a:cubicBezTo>
                      <a:pt x="34888" y="186520"/>
                      <a:pt x="28186" y="187989"/>
                      <a:pt x="21385" y="188416"/>
                    </a:cubicBezTo>
                    <a:cubicBezTo>
                      <a:pt x="14296" y="188714"/>
                      <a:pt x="7495" y="185567"/>
                      <a:pt x="3117" y="179977"/>
                    </a:cubicBezTo>
                    <a:cubicBezTo>
                      <a:pt x="-567" y="173970"/>
                      <a:pt x="-1013" y="166524"/>
                      <a:pt x="1926" y="160120"/>
                    </a:cubicBezTo>
                    <a:cubicBezTo>
                      <a:pt x="4755" y="153856"/>
                      <a:pt x="8806" y="148216"/>
                      <a:pt x="13840" y="143540"/>
                    </a:cubicBezTo>
                    <a:cubicBezTo>
                      <a:pt x="13840" y="143540"/>
                      <a:pt x="373344" y="48228"/>
                      <a:pt x="415340" y="1466"/>
                    </a:cubicBezTo>
                    <a:close/>
                  </a:path>
                </a:pathLst>
              </a:custGeom>
              <a:solidFill>
                <a:srgbClr val="000000"/>
              </a:solidFill>
              <a:ln w="9925" cap="flat">
                <a:noFill/>
                <a:prstDash val="solid"/>
                <a:miter/>
              </a:ln>
            </p:spPr>
            <p:txBody>
              <a:bodyPr rtlCol="0" anchor="ctr"/>
              <a:lstStyle/>
              <a:p>
                <a:endParaRPr lang="zh-CN" altLang="en-US"/>
              </a:p>
            </p:txBody>
          </p:sp>
          <p:sp>
            <p:nvSpPr>
              <p:cNvPr id="126" name="任意多边形: 形状 125">
                <a:extLst>
                  <a:ext uri="{FF2B5EF4-FFF2-40B4-BE49-F238E27FC236}">
                    <a16:creationId xmlns:a16="http://schemas.microsoft.com/office/drawing/2014/main" id="{ABE74598-129E-99D4-047E-BE7312F1C478}"/>
                  </a:ext>
                </a:extLst>
              </p:cNvPr>
              <p:cNvSpPr/>
              <p:nvPr/>
            </p:nvSpPr>
            <p:spPr>
              <a:xfrm>
                <a:off x="4040624" y="2917596"/>
                <a:ext cx="184269" cy="200650"/>
              </a:xfrm>
              <a:custGeom>
                <a:avLst/>
                <a:gdLst>
                  <a:gd name="connsiteX0" fmla="*/ 184269 w 184269"/>
                  <a:gd name="connsiteY0" fmla="*/ 200651 h 200650"/>
                  <a:gd name="connsiteX1" fmla="*/ 176823 w 184269"/>
                  <a:gd name="connsiteY1" fmla="*/ 192907 h 200650"/>
                  <a:gd name="connsiteX2" fmla="*/ 157761 w 184269"/>
                  <a:gd name="connsiteY2" fmla="*/ 170667 h 200650"/>
                  <a:gd name="connsiteX3" fmla="*/ 93922 w 184269"/>
                  <a:gd name="connsiteY3" fmla="*/ 98489 h 200650"/>
                  <a:gd name="connsiteX4" fmla="*/ 27501 w 184269"/>
                  <a:gd name="connsiteY4" fmla="*/ 28991 h 200650"/>
                  <a:gd name="connsiteX5" fmla="*/ 7148 w 184269"/>
                  <a:gd name="connsiteY5" fmla="*/ 8042 h 200650"/>
                  <a:gd name="connsiteX6" fmla="*/ 0 w 184269"/>
                  <a:gd name="connsiteY6" fmla="*/ 0 h 200650"/>
                  <a:gd name="connsiteX7" fmla="*/ 8538 w 184269"/>
                  <a:gd name="connsiteY7" fmla="*/ 6652 h 200650"/>
                  <a:gd name="connsiteX8" fmla="*/ 30083 w 184269"/>
                  <a:gd name="connsiteY8" fmla="*/ 26509 h 200650"/>
                  <a:gd name="connsiteX9" fmla="*/ 97794 w 184269"/>
                  <a:gd name="connsiteY9" fmla="*/ 95411 h 200650"/>
                  <a:gd name="connsiteX10" fmla="*/ 160541 w 184269"/>
                  <a:gd name="connsiteY10" fmla="*/ 168781 h 200650"/>
                  <a:gd name="connsiteX11" fmla="*/ 178312 w 184269"/>
                  <a:gd name="connsiteY11" fmla="*/ 192013 h 200650"/>
                  <a:gd name="connsiteX12" fmla="*/ 184269 w 184269"/>
                  <a:gd name="connsiteY12" fmla="*/ 200651 h 20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4269" h="200650">
                    <a:moveTo>
                      <a:pt x="184269" y="200651"/>
                    </a:moveTo>
                    <a:cubicBezTo>
                      <a:pt x="181469" y="198397"/>
                      <a:pt x="178968" y="195796"/>
                      <a:pt x="176823" y="192907"/>
                    </a:cubicBezTo>
                    <a:lnTo>
                      <a:pt x="157761" y="170667"/>
                    </a:lnTo>
                    <a:cubicBezTo>
                      <a:pt x="141677" y="152002"/>
                      <a:pt x="119338" y="126288"/>
                      <a:pt x="93922" y="98489"/>
                    </a:cubicBezTo>
                    <a:cubicBezTo>
                      <a:pt x="68505" y="70689"/>
                      <a:pt x="44280" y="46266"/>
                      <a:pt x="27501" y="28991"/>
                    </a:cubicBezTo>
                    <a:lnTo>
                      <a:pt x="7148" y="8042"/>
                    </a:lnTo>
                    <a:cubicBezTo>
                      <a:pt x="4468" y="5639"/>
                      <a:pt x="2075" y="2939"/>
                      <a:pt x="0" y="0"/>
                    </a:cubicBezTo>
                    <a:cubicBezTo>
                      <a:pt x="3147" y="1807"/>
                      <a:pt x="6016" y="4041"/>
                      <a:pt x="8538" y="6652"/>
                    </a:cubicBezTo>
                    <a:cubicBezTo>
                      <a:pt x="13701" y="11120"/>
                      <a:pt x="21147" y="17871"/>
                      <a:pt x="30083" y="26509"/>
                    </a:cubicBezTo>
                    <a:cubicBezTo>
                      <a:pt x="48053" y="43486"/>
                      <a:pt x="72278" y="67612"/>
                      <a:pt x="97794" y="95411"/>
                    </a:cubicBezTo>
                    <a:cubicBezTo>
                      <a:pt x="123309" y="123210"/>
                      <a:pt x="145251" y="149421"/>
                      <a:pt x="160541" y="168781"/>
                    </a:cubicBezTo>
                    <a:cubicBezTo>
                      <a:pt x="168186" y="178710"/>
                      <a:pt x="174341" y="186454"/>
                      <a:pt x="178312" y="192013"/>
                    </a:cubicBezTo>
                    <a:cubicBezTo>
                      <a:pt x="180636" y="194644"/>
                      <a:pt x="182641" y="197543"/>
                      <a:pt x="184269" y="200651"/>
                    </a:cubicBezTo>
                    <a:close/>
                  </a:path>
                </a:pathLst>
              </a:custGeom>
              <a:solidFill>
                <a:srgbClr val="FAFAFA"/>
              </a:solidFill>
              <a:ln w="9925" cap="flat">
                <a:noFill/>
                <a:prstDash val="solid"/>
                <a:miter/>
              </a:ln>
            </p:spPr>
            <p:txBody>
              <a:bodyPr rtlCol="0" anchor="ctr"/>
              <a:lstStyle/>
              <a:p>
                <a:endParaRPr lang="zh-CN" altLang="en-US"/>
              </a:p>
            </p:txBody>
          </p:sp>
          <p:sp>
            <p:nvSpPr>
              <p:cNvPr id="127" name="任意多边形: 形状 126">
                <a:extLst>
                  <a:ext uri="{FF2B5EF4-FFF2-40B4-BE49-F238E27FC236}">
                    <a16:creationId xmlns:a16="http://schemas.microsoft.com/office/drawing/2014/main" id="{9FAFD660-3BBC-FD15-A85B-304A2733D911}"/>
                  </a:ext>
                </a:extLst>
              </p:cNvPr>
              <p:cNvSpPr/>
              <p:nvPr/>
            </p:nvSpPr>
            <p:spPr>
              <a:xfrm>
                <a:off x="4219983" y="2767380"/>
                <a:ext cx="152444" cy="217628"/>
              </a:xfrm>
              <a:custGeom>
                <a:avLst/>
                <a:gdLst>
                  <a:gd name="connsiteX0" fmla="*/ 152445 w 152444"/>
                  <a:gd name="connsiteY0" fmla="*/ 217628 h 217628"/>
                  <a:gd name="connsiteX1" fmla="*/ 138545 w 152444"/>
                  <a:gd name="connsiteY1" fmla="*/ 180497 h 217628"/>
                  <a:gd name="connsiteX2" fmla="*/ 93173 w 152444"/>
                  <a:gd name="connsiteY2" fmla="*/ 96801 h 217628"/>
                  <a:gd name="connsiteX3" fmla="*/ 29830 w 152444"/>
                  <a:gd name="connsiteY3" fmla="*/ 25714 h 217628"/>
                  <a:gd name="connsiteX4" fmla="*/ 45 w 152444"/>
                  <a:gd name="connsiteY4" fmla="*/ 0 h 217628"/>
                  <a:gd name="connsiteX5" fmla="*/ 9279 w 152444"/>
                  <a:gd name="connsiteY5" fmla="*/ 5461 h 217628"/>
                  <a:gd name="connsiteX6" fmla="*/ 32610 w 152444"/>
                  <a:gd name="connsiteY6" fmla="*/ 23034 h 217628"/>
                  <a:gd name="connsiteX7" fmla="*/ 142318 w 152444"/>
                  <a:gd name="connsiteY7" fmla="*/ 179107 h 217628"/>
                  <a:gd name="connsiteX8" fmla="*/ 150856 w 152444"/>
                  <a:gd name="connsiteY8" fmla="*/ 207104 h 217628"/>
                  <a:gd name="connsiteX9" fmla="*/ 152445 w 152444"/>
                  <a:gd name="connsiteY9" fmla="*/ 217628 h 217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44" h="217628">
                    <a:moveTo>
                      <a:pt x="152445" y="217628"/>
                    </a:moveTo>
                    <a:cubicBezTo>
                      <a:pt x="151551" y="217628"/>
                      <a:pt x="147580" y="203133"/>
                      <a:pt x="138545" y="180497"/>
                    </a:cubicBezTo>
                    <a:cubicBezTo>
                      <a:pt x="126681" y="150950"/>
                      <a:pt x="111451" y="122873"/>
                      <a:pt x="93173" y="96801"/>
                    </a:cubicBezTo>
                    <a:cubicBezTo>
                      <a:pt x="74796" y="70809"/>
                      <a:pt x="53549" y="46961"/>
                      <a:pt x="29830" y="25714"/>
                    </a:cubicBezTo>
                    <a:cubicBezTo>
                      <a:pt x="11562" y="9531"/>
                      <a:pt x="-848" y="794"/>
                      <a:pt x="45" y="0"/>
                    </a:cubicBezTo>
                    <a:cubicBezTo>
                      <a:pt x="3332" y="1440"/>
                      <a:pt x="6439" y="3266"/>
                      <a:pt x="9279" y="5461"/>
                    </a:cubicBezTo>
                    <a:cubicBezTo>
                      <a:pt x="17370" y="10891"/>
                      <a:pt x="25154" y="16759"/>
                      <a:pt x="32610" y="23034"/>
                    </a:cubicBezTo>
                    <a:cubicBezTo>
                      <a:pt x="82341" y="64435"/>
                      <a:pt x="120198" y="118296"/>
                      <a:pt x="142318" y="179107"/>
                    </a:cubicBezTo>
                    <a:cubicBezTo>
                      <a:pt x="145723" y="188261"/>
                      <a:pt x="148573" y="197613"/>
                      <a:pt x="150856" y="207104"/>
                    </a:cubicBezTo>
                    <a:cubicBezTo>
                      <a:pt x="151849" y="210530"/>
                      <a:pt x="152385" y="214064"/>
                      <a:pt x="152445" y="217628"/>
                    </a:cubicBezTo>
                    <a:close/>
                  </a:path>
                </a:pathLst>
              </a:custGeom>
              <a:solidFill>
                <a:srgbClr val="FAFAFA"/>
              </a:solidFill>
              <a:ln w="9925" cap="flat">
                <a:noFill/>
                <a:prstDash val="solid"/>
                <a:miter/>
              </a:ln>
            </p:spPr>
            <p:txBody>
              <a:bodyPr rtlCol="0" anchor="ctr"/>
              <a:lstStyle/>
              <a:p>
                <a:endParaRPr lang="zh-CN" altLang="en-US"/>
              </a:p>
            </p:txBody>
          </p:sp>
          <p:sp>
            <p:nvSpPr>
              <p:cNvPr id="128" name="任意多边形: 形状 127">
                <a:extLst>
                  <a:ext uri="{FF2B5EF4-FFF2-40B4-BE49-F238E27FC236}">
                    <a16:creationId xmlns:a16="http://schemas.microsoft.com/office/drawing/2014/main" id="{3691E088-60C3-84C3-C394-8E618F7DC8AF}"/>
                  </a:ext>
                </a:extLst>
              </p:cNvPr>
              <p:cNvSpPr/>
              <p:nvPr/>
            </p:nvSpPr>
            <p:spPr>
              <a:xfrm>
                <a:off x="4074976" y="2647645"/>
                <a:ext cx="334881" cy="133337"/>
              </a:xfrm>
              <a:custGeom>
                <a:avLst/>
                <a:gdLst>
                  <a:gd name="connsiteX0" fmla="*/ 334882 w 334881"/>
                  <a:gd name="connsiteY0" fmla="*/ 0 h 133337"/>
                  <a:gd name="connsiteX1" fmla="*/ 321379 w 334881"/>
                  <a:gd name="connsiteY1" fmla="*/ 4468 h 133337"/>
                  <a:gd name="connsiteX2" fmla="*/ 284247 w 334881"/>
                  <a:gd name="connsiteY2" fmla="*/ 15389 h 133337"/>
                  <a:gd name="connsiteX3" fmla="*/ 163718 w 334881"/>
                  <a:gd name="connsiteY3" fmla="*/ 57286 h 133337"/>
                  <a:gd name="connsiteX4" fmla="*/ 47358 w 334881"/>
                  <a:gd name="connsiteY4" fmla="*/ 109608 h 133337"/>
                  <a:gd name="connsiteX5" fmla="*/ 12907 w 334881"/>
                  <a:gd name="connsiteY5" fmla="*/ 127281 h 133337"/>
                  <a:gd name="connsiteX6" fmla="*/ 0 w 334881"/>
                  <a:gd name="connsiteY6" fmla="*/ 133337 h 133337"/>
                  <a:gd name="connsiteX7" fmla="*/ 11914 w 334881"/>
                  <a:gd name="connsiteY7" fmla="*/ 125494 h 133337"/>
                  <a:gd name="connsiteX8" fmla="*/ 45670 w 334881"/>
                  <a:gd name="connsiteY8" fmla="*/ 106332 h 133337"/>
                  <a:gd name="connsiteX9" fmla="*/ 283255 w 334881"/>
                  <a:gd name="connsiteY9" fmla="*/ 11914 h 133337"/>
                  <a:gd name="connsiteX10" fmla="*/ 320883 w 334881"/>
                  <a:gd name="connsiteY10" fmla="*/ 2681 h 133337"/>
                  <a:gd name="connsiteX11" fmla="*/ 334882 w 334881"/>
                  <a:gd name="connsiteY11" fmla="*/ 0 h 133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4881" h="133337">
                    <a:moveTo>
                      <a:pt x="334882" y="0"/>
                    </a:moveTo>
                    <a:cubicBezTo>
                      <a:pt x="330553" y="1976"/>
                      <a:pt x="326026" y="3475"/>
                      <a:pt x="321379" y="4468"/>
                    </a:cubicBezTo>
                    <a:lnTo>
                      <a:pt x="284247" y="15389"/>
                    </a:lnTo>
                    <a:cubicBezTo>
                      <a:pt x="252874" y="24721"/>
                      <a:pt x="209984" y="38820"/>
                      <a:pt x="163718" y="57286"/>
                    </a:cubicBezTo>
                    <a:cubicBezTo>
                      <a:pt x="117452" y="75753"/>
                      <a:pt x="76547" y="94915"/>
                      <a:pt x="47358" y="109608"/>
                    </a:cubicBezTo>
                    <a:lnTo>
                      <a:pt x="12907" y="127281"/>
                    </a:lnTo>
                    <a:cubicBezTo>
                      <a:pt x="8796" y="129694"/>
                      <a:pt x="4478" y="131719"/>
                      <a:pt x="0" y="133337"/>
                    </a:cubicBezTo>
                    <a:cubicBezTo>
                      <a:pt x="3713" y="130349"/>
                      <a:pt x="7704" y="127728"/>
                      <a:pt x="11914" y="125494"/>
                    </a:cubicBezTo>
                    <a:cubicBezTo>
                      <a:pt x="19757" y="120728"/>
                      <a:pt x="31274" y="114176"/>
                      <a:pt x="45670" y="106332"/>
                    </a:cubicBezTo>
                    <a:cubicBezTo>
                      <a:pt x="121095" y="66093"/>
                      <a:pt x="200790" y="34431"/>
                      <a:pt x="283255" y="11914"/>
                    </a:cubicBezTo>
                    <a:cubicBezTo>
                      <a:pt x="299041" y="7645"/>
                      <a:pt x="311947" y="4567"/>
                      <a:pt x="320883" y="2681"/>
                    </a:cubicBezTo>
                    <a:cubicBezTo>
                      <a:pt x="325460" y="1380"/>
                      <a:pt x="330146" y="477"/>
                      <a:pt x="334882" y="0"/>
                    </a:cubicBezTo>
                    <a:close/>
                  </a:path>
                </a:pathLst>
              </a:custGeom>
              <a:solidFill>
                <a:srgbClr val="FAFAFA"/>
              </a:solidFill>
              <a:ln w="9925" cap="flat">
                <a:noFill/>
                <a:prstDash val="solid"/>
                <a:miter/>
              </a:ln>
            </p:spPr>
            <p:txBody>
              <a:bodyPr rtlCol="0" anchor="ctr"/>
              <a:lstStyle/>
              <a:p>
                <a:endParaRPr lang="zh-CN" altLang="en-US"/>
              </a:p>
            </p:txBody>
          </p:sp>
          <p:sp>
            <p:nvSpPr>
              <p:cNvPr id="129" name="任意多边形: 形状 128">
                <a:extLst>
                  <a:ext uri="{FF2B5EF4-FFF2-40B4-BE49-F238E27FC236}">
                    <a16:creationId xmlns:a16="http://schemas.microsoft.com/office/drawing/2014/main" id="{A006D54F-842A-5982-A1AE-5D5E1A8F509C}"/>
                  </a:ext>
                </a:extLst>
              </p:cNvPr>
              <p:cNvSpPr/>
              <p:nvPr/>
            </p:nvSpPr>
            <p:spPr>
              <a:xfrm>
                <a:off x="4031092" y="3162030"/>
                <a:ext cx="483012" cy="136380"/>
              </a:xfrm>
              <a:custGeom>
                <a:avLst/>
                <a:gdLst>
                  <a:gd name="connsiteX0" fmla="*/ 483012 w 483012"/>
                  <a:gd name="connsiteY0" fmla="*/ 0 h 136380"/>
                  <a:gd name="connsiteX1" fmla="*/ 478743 w 483012"/>
                  <a:gd name="connsiteY1" fmla="*/ 2879 h 136380"/>
                  <a:gd name="connsiteX2" fmla="*/ 465936 w 483012"/>
                  <a:gd name="connsiteY2" fmla="*/ 10226 h 136380"/>
                  <a:gd name="connsiteX3" fmla="*/ 417684 w 483012"/>
                  <a:gd name="connsiteY3" fmla="*/ 35345 h 136380"/>
                  <a:gd name="connsiteX4" fmla="*/ 343619 w 483012"/>
                  <a:gd name="connsiteY4" fmla="*/ 67413 h 136380"/>
                  <a:gd name="connsiteX5" fmla="*/ 249896 w 483012"/>
                  <a:gd name="connsiteY5" fmla="*/ 98687 h 136380"/>
                  <a:gd name="connsiteX6" fmla="*/ 153591 w 483012"/>
                  <a:gd name="connsiteY6" fmla="*/ 121026 h 136380"/>
                  <a:gd name="connsiteX7" fmla="*/ 74164 w 483012"/>
                  <a:gd name="connsiteY7" fmla="*/ 132344 h 136380"/>
                  <a:gd name="connsiteX8" fmla="*/ 19857 w 483012"/>
                  <a:gd name="connsiteY8" fmla="*/ 136216 h 136380"/>
                  <a:gd name="connsiteX9" fmla="*/ 5163 w 483012"/>
                  <a:gd name="connsiteY9" fmla="*/ 136216 h 136380"/>
                  <a:gd name="connsiteX10" fmla="*/ 0 w 483012"/>
                  <a:gd name="connsiteY10" fmla="*/ 136216 h 136380"/>
                  <a:gd name="connsiteX11" fmla="*/ 5064 w 483012"/>
                  <a:gd name="connsiteY11" fmla="*/ 135422 h 136380"/>
                  <a:gd name="connsiteX12" fmla="*/ 19758 w 483012"/>
                  <a:gd name="connsiteY12" fmla="*/ 134032 h 136380"/>
                  <a:gd name="connsiteX13" fmla="*/ 73768 w 483012"/>
                  <a:gd name="connsiteY13" fmla="*/ 128572 h 136380"/>
                  <a:gd name="connsiteX14" fmla="*/ 153194 w 483012"/>
                  <a:gd name="connsiteY14" fmla="*/ 116161 h 136380"/>
                  <a:gd name="connsiteX15" fmla="*/ 248903 w 483012"/>
                  <a:gd name="connsiteY15" fmla="*/ 93525 h 136380"/>
                  <a:gd name="connsiteX16" fmla="*/ 342427 w 483012"/>
                  <a:gd name="connsiteY16" fmla="*/ 62747 h 136380"/>
                  <a:gd name="connsiteX17" fmla="*/ 416592 w 483012"/>
                  <a:gd name="connsiteY17" fmla="*/ 31771 h 136380"/>
                  <a:gd name="connsiteX18" fmla="*/ 465439 w 483012"/>
                  <a:gd name="connsiteY18" fmla="*/ 8241 h 136380"/>
                  <a:gd name="connsiteX19" fmla="*/ 478743 w 483012"/>
                  <a:gd name="connsiteY19" fmla="*/ 1787 h 136380"/>
                  <a:gd name="connsiteX20" fmla="*/ 483012 w 483012"/>
                  <a:gd name="connsiteY20" fmla="*/ 0 h 136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3012" h="136380">
                    <a:moveTo>
                      <a:pt x="483012" y="0"/>
                    </a:moveTo>
                    <a:cubicBezTo>
                      <a:pt x="481692" y="1102"/>
                      <a:pt x="480262" y="2065"/>
                      <a:pt x="478743" y="2879"/>
                    </a:cubicBezTo>
                    <a:lnTo>
                      <a:pt x="465936" y="10226"/>
                    </a:lnTo>
                    <a:cubicBezTo>
                      <a:pt x="454816" y="16679"/>
                      <a:pt x="438335" y="25317"/>
                      <a:pt x="417684" y="35345"/>
                    </a:cubicBezTo>
                    <a:cubicBezTo>
                      <a:pt x="397033" y="45372"/>
                      <a:pt x="371915" y="56293"/>
                      <a:pt x="343619" y="67413"/>
                    </a:cubicBezTo>
                    <a:cubicBezTo>
                      <a:pt x="315323" y="78533"/>
                      <a:pt x="283552" y="89057"/>
                      <a:pt x="249896" y="98687"/>
                    </a:cubicBezTo>
                    <a:cubicBezTo>
                      <a:pt x="216239" y="108318"/>
                      <a:pt x="183376" y="115466"/>
                      <a:pt x="153591" y="121026"/>
                    </a:cubicBezTo>
                    <a:cubicBezTo>
                      <a:pt x="123806" y="126586"/>
                      <a:pt x="96503" y="130160"/>
                      <a:pt x="74164" y="132344"/>
                    </a:cubicBezTo>
                    <a:cubicBezTo>
                      <a:pt x="51826" y="134529"/>
                      <a:pt x="32764" y="135918"/>
                      <a:pt x="19857" y="136216"/>
                    </a:cubicBezTo>
                    <a:lnTo>
                      <a:pt x="5163" y="136216"/>
                    </a:lnTo>
                    <a:cubicBezTo>
                      <a:pt x="3445" y="136435"/>
                      <a:pt x="1718" y="136435"/>
                      <a:pt x="0" y="136216"/>
                    </a:cubicBezTo>
                    <a:cubicBezTo>
                      <a:pt x="1628" y="135660"/>
                      <a:pt x="3346" y="135392"/>
                      <a:pt x="5064" y="135422"/>
                    </a:cubicBezTo>
                    <a:lnTo>
                      <a:pt x="19758" y="134032"/>
                    </a:lnTo>
                    <a:cubicBezTo>
                      <a:pt x="32565" y="133138"/>
                      <a:pt x="51032" y="131252"/>
                      <a:pt x="73768" y="128572"/>
                    </a:cubicBezTo>
                    <a:cubicBezTo>
                      <a:pt x="96503" y="125891"/>
                      <a:pt x="123409" y="121721"/>
                      <a:pt x="153194" y="116161"/>
                    </a:cubicBezTo>
                    <a:cubicBezTo>
                      <a:pt x="182979" y="110601"/>
                      <a:pt x="215345" y="102956"/>
                      <a:pt x="248903" y="93525"/>
                    </a:cubicBezTo>
                    <a:cubicBezTo>
                      <a:pt x="282460" y="84093"/>
                      <a:pt x="314032" y="73668"/>
                      <a:pt x="342427" y="62747"/>
                    </a:cubicBezTo>
                    <a:cubicBezTo>
                      <a:pt x="370822" y="51826"/>
                      <a:pt x="395842" y="41401"/>
                      <a:pt x="416592" y="31771"/>
                    </a:cubicBezTo>
                    <a:cubicBezTo>
                      <a:pt x="437342" y="22140"/>
                      <a:pt x="454121" y="14197"/>
                      <a:pt x="465439" y="8241"/>
                    </a:cubicBezTo>
                    <a:lnTo>
                      <a:pt x="478743" y="1787"/>
                    </a:lnTo>
                    <a:cubicBezTo>
                      <a:pt x="480073" y="993"/>
                      <a:pt x="481513" y="387"/>
                      <a:pt x="483012" y="0"/>
                    </a:cubicBezTo>
                    <a:close/>
                  </a:path>
                </a:pathLst>
              </a:custGeom>
              <a:solidFill>
                <a:srgbClr val="FAFAFA"/>
              </a:solidFill>
              <a:ln w="9925" cap="flat">
                <a:noFill/>
                <a:prstDash val="solid"/>
                <a:miter/>
              </a:ln>
            </p:spPr>
            <p:txBody>
              <a:bodyPr rtlCol="0" anchor="ctr"/>
              <a:lstStyle/>
              <a:p>
                <a:endParaRPr lang="zh-CN" altLang="en-US"/>
              </a:p>
            </p:txBody>
          </p:sp>
          <p:sp>
            <p:nvSpPr>
              <p:cNvPr id="130" name="任意多边形: 形状 129">
                <a:extLst>
                  <a:ext uri="{FF2B5EF4-FFF2-40B4-BE49-F238E27FC236}">
                    <a16:creationId xmlns:a16="http://schemas.microsoft.com/office/drawing/2014/main" id="{55D46ADE-9696-AA91-719E-98E006A4BBD5}"/>
                  </a:ext>
                </a:extLst>
              </p:cNvPr>
              <p:cNvSpPr/>
              <p:nvPr/>
            </p:nvSpPr>
            <p:spPr>
              <a:xfrm>
                <a:off x="4300249" y="2990966"/>
                <a:ext cx="201048" cy="64449"/>
              </a:xfrm>
              <a:custGeom>
                <a:avLst/>
                <a:gdLst>
                  <a:gd name="connsiteX0" fmla="*/ 201048 w 201048"/>
                  <a:gd name="connsiteY0" fmla="*/ 0 h 64449"/>
                  <a:gd name="connsiteX1" fmla="*/ 194297 w 201048"/>
                  <a:gd name="connsiteY1" fmla="*/ 5063 h 64449"/>
                  <a:gd name="connsiteX2" fmla="*/ 174440 w 201048"/>
                  <a:gd name="connsiteY2" fmla="*/ 16382 h 64449"/>
                  <a:gd name="connsiteX3" fmla="*/ 104942 w 201048"/>
                  <a:gd name="connsiteY3" fmla="*/ 45571 h 64449"/>
                  <a:gd name="connsiteX4" fmla="*/ 31274 w 201048"/>
                  <a:gd name="connsiteY4" fmla="*/ 62052 h 64449"/>
                  <a:gd name="connsiteX5" fmla="*/ 8439 w 201048"/>
                  <a:gd name="connsiteY5" fmla="*/ 64137 h 64449"/>
                  <a:gd name="connsiteX6" fmla="*/ 0 w 201048"/>
                  <a:gd name="connsiteY6" fmla="*/ 64137 h 64449"/>
                  <a:gd name="connsiteX7" fmla="*/ 30678 w 201048"/>
                  <a:gd name="connsiteY7" fmla="*/ 58478 h 64449"/>
                  <a:gd name="connsiteX8" fmla="*/ 103354 w 201048"/>
                  <a:gd name="connsiteY8" fmla="*/ 40706 h 64449"/>
                  <a:gd name="connsiteX9" fmla="*/ 172852 w 201048"/>
                  <a:gd name="connsiteY9" fmla="*/ 13304 h 64449"/>
                  <a:gd name="connsiteX10" fmla="*/ 201048 w 201048"/>
                  <a:gd name="connsiteY10" fmla="*/ 0 h 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1048" h="64449">
                    <a:moveTo>
                      <a:pt x="201048" y="0"/>
                    </a:moveTo>
                    <a:cubicBezTo>
                      <a:pt x="201048" y="0"/>
                      <a:pt x="198864" y="2085"/>
                      <a:pt x="194297" y="5063"/>
                    </a:cubicBezTo>
                    <a:cubicBezTo>
                      <a:pt x="189730" y="8042"/>
                      <a:pt x="182979" y="11914"/>
                      <a:pt x="174440" y="16382"/>
                    </a:cubicBezTo>
                    <a:cubicBezTo>
                      <a:pt x="152171" y="28127"/>
                      <a:pt x="128919" y="37896"/>
                      <a:pt x="104942" y="45571"/>
                    </a:cubicBezTo>
                    <a:cubicBezTo>
                      <a:pt x="80906" y="53186"/>
                      <a:pt x="56264" y="58696"/>
                      <a:pt x="31274" y="62052"/>
                    </a:cubicBezTo>
                    <a:cubicBezTo>
                      <a:pt x="21346" y="63243"/>
                      <a:pt x="13900" y="63938"/>
                      <a:pt x="8439" y="64137"/>
                    </a:cubicBezTo>
                    <a:cubicBezTo>
                      <a:pt x="5639" y="64554"/>
                      <a:pt x="2800" y="64554"/>
                      <a:pt x="0" y="64137"/>
                    </a:cubicBezTo>
                    <a:cubicBezTo>
                      <a:pt x="10117" y="61704"/>
                      <a:pt x="20363" y="59818"/>
                      <a:pt x="30678" y="58478"/>
                    </a:cubicBezTo>
                    <a:cubicBezTo>
                      <a:pt x="55271" y="54159"/>
                      <a:pt x="79546" y="48222"/>
                      <a:pt x="103354" y="40706"/>
                    </a:cubicBezTo>
                    <a:cubicBezTo>
                      <a:pt x="127072" y="33031"/>
                      <a:pt x="150285" y="23887"/>
                      <a:pt x="172852" y="13304"/>
                    </a:cubicBezTo>
                    <a:cubicBezTo>
                      <a:pt x="181986" y="8340"/>
                      <a:pt x="191408" y="3892"/>
                      <a:pt x="201048" y="0"/>
                    </a:cubicBezTo>
                    <a:close/>
                  </a:path>
                </a:pathLst>
              </a:custGeom>
              <a:solidFill>
                <a:srgbClr val="FAFAFA"/>
              </a:solidFill>
              <a:ln w="9925" cap="flat">
                <a:noFill/>
                <a:prstDash val="solid"/>
                <a:miter/>
              </a:ln>
            </p:spPr>
            <p:txBody>
              <a:bodyPr rtlCol="0" anchor="ctr"/>
              <a:lstStyle/>
              <a:p>
                <a:endParaRPr lang="zh-CN" altLang="en-US"/>
              </a:p>
            </p:txBody>
          </p:sp>
          <p:sp>
            <p:nvSpPr>
              <p:cNvPr id="131" name="任意多边形: 形状 130">
                <a:extLst>
                  <a:ext uri="{FF2B5EF4-FFF2-40B4-BE49-F238E27FC236}">
                    <a16:creationId xmlns:a16="http://schemas.microsoft.com/office/drawing/2014/main" id="{EC70918E-3BA3-F894-F12F-02BD76877FAC}"/>
                  </a:ext>
                </a:extLst>
              </p:cNvPr>
              <p:cNvSpPr/>
              <p:nvPr/>
            </p:nvSpPr>
            <p:spPr>
              <a:xfrm>
                <a:off x="4445500" y="2833999"/>
                <a:ext cx="46365" cy="16580"/>
              </a:xfrm>
              <a:custGeom>
                <a:avLst/>
                <a:gdLst>
                  <a:gd name="connsiteX0" fmla="*/ 46365 w 46365"/>
                  <a:gd name="connsiteY0" fmla="*/ 0 h 16580"/>
                  <a:gd name="connsiteX1" fmla="*/ 0 w 46365"/>
                  <a:gd name="connsiteY1" fmla="*/ 16580 h 16580"/>
                  <a:gd name="connsiteX2" fmla="*/ 22339 w 46365"/>
                  <a:gd name="connsiteY2" fmla="*/ 5858 h 16580"/>
                  <a:gd name="connsiteX3" fmla="*/ 46365 w 46365"/>
                  <a:gd name="connsiteY3" fmla="*/ 0 h 16580"/>
                </a:gdLst>
                <a:ahLst/>
                <a:cxnLst>
                  <a:cxn ang="0">
                    <a:pos x="connsiteX0" y="connsiteY0"/>
                  </a:cxn>
                  <a:cxn ang="0">
                    <a:pos x="connsiteX1" y="connsiteY1"/>
                  </a:cxn>
                  <a:cxn ang="0">
                    <a:pos x="connsiteX2" y="connsiteY2"/>
                  </a:cxn>
                  <a:cxn ang="0">
                    <a:pos x="connsiteX3" y="connsiteY3"/>
                  </a:cxn>
                </a:cxnLst>
                <a:rect l="l" t="t" r="r" b="b"/>
                <a:pathLst>
                  <a:path w="46365" h="16580">
                    <a:moveTo>
                      <a:pt x="46365" y="0"/>
                    </a:moveTo>
                    <a:cubicBezTo>
                      <a:pt x="32237" y="8697"/>
                      <a:pt x="16441" y="14346"/>
                      <a:pt x="0" y="16580"/>
                    </a:cubicBezTo>
                    <a:cubicBezTo>
                      <a:pt x="6632" y="11517"/>
                      <a:pt x="14237" y="7863"/>
                      <a:pt x="22339" y="5858"/>
                    </a:cubicBezTo>
                    <a:cubicBezTo>
                      <a:pt x="29854" y="2264"/>
                      <a:pt x="38035" y="268"/>
                      <a:pt x="46365" y="0"/>
                    </a:cubicBezTo>
                    <a:close/>
                  </a:path>
                </a:pathLst>
              </a:custGeom>
              <a:solidFill>
                <a:srgbClr val="FAFAFA"/>
              </a:solidFill>
              <a:ln w="9925" cap="flat">
                <a:noFill/>
                <a:prstDash val="solid"/>
                <a:miter/>
              </a:ln>
            </p:spPr>
            <p:txBody>
              <a:bodyPr rtlCol="0" anchor="ctr"/>
              <a:lstStyle/>
              <a:p>
                <a:endParaRPr lang="zh-CN" altLang="en-US"/>
              </a:p>
            </p:txBody>
          </p:sp>
          <p:sp>
            <p:nvSpPr>
              <p:cNvPr id="132" name="任意多边形: 形状 131">
                <a:extLst>
                  <a:ext uri="{FF2B5EF4-FFF2-40B4-BE49-F238E27FC236}">
                    <a16:creationId xmlns:a16="http://schemas.microsoft.com/office/drawing/2014/main" id="{F583CC26-C0FC-1BB9-BFB3-ABE9A5B051E7}"/>
                  </a:ext>
                </a:extLst>
              </p:cNvPr>
              <p:cNvSpPr/>
              <p:nvPr/>
            </p:nvSpPr>
            <p:spPr>
              <a:xfrm>
                <a:off x="4021561" y="3354540"/>
                <a:ext cx="507733" cy="153806"/>
              </a:xfrm>
              <a:custGeom>
                <a:avLst/>
                <a:gdLst>
                  <a:gd name="connsiteX0" fmla="*/ 507734 w 507733"/>
                  <a:gd name="connsiteY0" fmla="*/ 0 h 153806"/>
                  <a:gd name="connsiteX1" fmla="*/ 503067 w 507733"/>
                  <a:gd name="connsiteY1" fmla="*/ 2879 h 153806"/>
                  <a:gd name="connsiteX2" fmla="*/ 489465 w 507733"/>
                  <a:gd name="connsiteY2" fmla="*/ 10326 h 153806"/>
                  <a:gd name="connsiteX3" fmla="*/ 438136 w 507733"/>
                  <a:gd name="connsiteY3" fmla="*/ 35742 h 153806"/>
                  <a:gd name="connsiteX4" fmla="*/ 77739 w 507733"/>
                  <a:gd name="connsiteY4" fmla="*/ 144953 h 153806"/>
                  <a:gd name="connsiteX5" fmla="*/ 20949 w 507733"/>
                  <a:gd name="connsiteY5" fmla="*/ 152201 h 153806"/>
                  <a:gd name="connsiteX6" fmla="*/ 5460 w 507733"/>
                  <a:gd name="connsiteY6" fmla="*/ 153591 h 153806"/>
                  <a:gd name="connsiteX7" fmla="*/ 0 w 507733"/>
                  <a:gd name="connsiteY7" fmla="*/ 153591 h 153806"/>
                  <a:gd name="connsiteX8" fmla="*/ 5361 w 507733"/>
                  <a:gd name="connsiteY8" fmla="*/ 152499 h 153806"/>
                  <a:gd name="connsiteX9" fmla="*/ 20750 w 507733"/>
                  <a:gd name="connsiteY9" fmla="*/ 150116 h 153806"/>
                  <a:gd name="connsiteX10" fmla="*/ 77143 w 507733"/>
                  <a:gd name="connsiteY10" fmla="*/ 141280 h 153806"/>
                  <a:gd name="connsiteX11" fmla="*/ 436647 w 507733"/>
                  <a:gd name="connsiteY11" fmla="*/ 32664 h 153806"/>
                  <a:gd name="connsiteX12" fmla="*/ 488572 w 507733"/>
                  <a:gd name="connsiteY12" fmla="*/ 8737 h 153806"/>
                  <a:gd name="connsiteX13" fmla="*/ 502670 w 507733"/>
                  <a:gd name="connsiteY13" fmla="*/ 2184 h 153806"/>
                  <a:gd name="connsiteX14" fmla="*/ 507734 w 507733"/>
                  <a:gd name="connsiteY14" fmla="*/ 0 h 153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7733" h="153806">
                    <a:moveTo>
                      <a:pt x="507734" y="0"/>
                    </a:moveTo>
                    <a:cubicBezTo>
                      <a:pt x="506284" y="1122"/>
                      <a:pt x="504715" y="2085"/>
                      <a:pt x="503067" y="2879"/>
                    </a:cubicBezTo>
                    <a:lnTo>
                      <a:pt x="489465" y="10326"/>
                    </a:lnTo>
                    <a:cubicBezTo>
                      <a:pt x="477552" y="16779"/>
                      <a:pt x="459680" y="25516"/>
                      <a:pt x="438136" y="35742"/>
                    </a:cubicBezTo>
                    <a:cubicBezTo>
                      <a:pt x="323762" y="88988"/>
                      <a:pt x="202428" y="125752"/>
                      <a:pt x="77739" y="144953"/>
                    </a:cubicBezTo>
                    <a:cubicBezTo>
                      <a:pt x="53812" y="148627"/>
                      <a:pt x="34451" y="151009"/>
                      <a:pt x="20949" y="152201"/>
                    </a:cubicBezTo>
                    <a:lnTo>
                      <a:pt x="5460" y="153591"/>
                    </a:lnTo>
                    <a:cubicBezTo>
                      <a:pt x="3654" y="153879"/>
                      <a:pt x="1807" y="153879"/>
                      <a:pt x="0" y="153591"/>
                    </a:cubicBezTo>
                    <a:cubicBezTo>
                      <a:pt x="1737" y="153015"/>
                      <a:pt x="3534" y="152648"/>
                      <a:pt x="5361" y="152499"/>
                    </a:cubicBezTo>
                    <a:lnTo>
                      <a:pt x="20750" y="150116"/>
                    </a:lnTo>
                    <a:cubicBezTo>
                      <a:pt x="34054" y="148329"/>
                      <a:pt x="53414" y="145351"/>
                      <a:pt x="77143" y="141280"/>
                    </a:cubicBezTo>
                    <a:cubicBezTo>
                      <a:pt x="201029" y="120182"/>
                      <a:pt x="321806" y="83696"/>
                      <a:pt x="436647" y="32664"/>
                    </a:cubicBezTo>
                    <a:cubicBezTo>
                      <a:pt x="458688" y="22736"/>
                      <a:pt x="476360" y="14595"/>
                      <a:pt x="488572" y="8737"/>
                    </a:cubicBezTo>
                    <a:lnTo>
                      <a:pt x="502670" y="2184"/>
                    </a:lnTo>
                    <a:cubicBezTo>
                      <a:pt x="504229" y="1191"/>
                      <a:pt x="505937" y="447"/>
                      <a:pt x="507734" y="0"/>
                    </a:cubicBezTo>
                    <a:close/>
                  </a:path>
                </a:pathLst>
              </a:custGeom>
              <a:solidFill>
                <a:srgbClr val="FAFAFA"/>
              </a:solidFill>
              <a:ln w="9925" cap="flat">
                <a:noFill/>
                <a:prstDash val="solid"/>
                <a:miter/>
              </a:ln>
            </p:spPr>
            <p:txBody>
              <a:bodyPr rtlCol="0" anchor="ctr"/>
              <a:lstStyle/>
              <a:p>
                <a:endParaRPr lang="zh-CN" altLang="en-US"/>
              </a:p>
            </p:txBody>
          </p:sp>
          <p:sp>
            <p:nvSpPr>
              <p:cNvPr id="133" name="任意多边形: 形状 132">
                <a:extLst>
                  <a:ext uri="{FF2B5EF4-FFF2-40B4-BE49-F238E27FC236}">
                    <a16:creationId xmlns:a16="http://schemas.microsoft.com/office/drawing/2014/main" id="{9EA0CF2E-D770-58E6-28A5-E2F4B6201BEA}"/>
                  </a:ext>
                </a:extLst>
              </p:cNvPr>
              <p:cNvSpPr/>
              <p:nvPr/>
            </p:nvSpPr>
            <p:spPr>
              <a:xfrm>
                <a:off x="4016597" y="3572963"/>
                <a:ext cx="536922" cy="159046"/>
              </a:xfrm>
              <a:custGeom>
                <a:avLst/>
                <a:gdLst>
                  <a:gd name="connsiteX0" fmla="*/ 536923 w 536922"/>
                  <a:gd name="connsiteY0" fmla="*/ 0 h 159046"/>
                  <a:gd name="connsiteX1" fmla="*/ 531959 w 536922"/>
                  <a:gd name="connsiteY1" fmla="*/ 2879 h 159046"/>
                  <a:gd name="connsiteX2" fmla="*/ 517265 w 536922"/>
                  <a:gd name="connsiteY2" fmla="*/ 10127 h 159046"/>
                  <a:gd name="connsiteX3" fmla="*/ 462262 w 536922"/>
                  <a:gd name="connsiteY3" fmla="*/ 34848 h 159046"/>
                  <a:gd name="connsiteX4" fmla="*/ 275213 w 536922"/>
                  <a:gd name="connsiteY4" fmla="*/ 101865 h 159046"/>
                  <a:gd name="connsiteX5" fmla="*/ 81611 w 536922"/>
                  <a:gd name="connsiteY5" fmla="*/ 147634 h 159046"/>
                  <a:gd name="connsiteX6" fmla="*/ 22041 w 536922"/>
                  <a:gd name="connsiteY6" fmla="*/ 156867 h 159046"/>
                  <a:gd name="connsiteX7" fmla="*/ 5758 w 536922"/>
                  <a:gd name="connsiteY7" fmla="*/ 158853 h 159046"/>
                  <a:gd name="connsiteX8" fmla="*/ 0 w 536922"/>
                  <a:gd name="connsiteY8" fmla="*/ 158853 h 159046"/>
                  <a:gd name="connsiteX9" fmla="*/ 5659 w 536922"/>
                  <a:gd name="connsiteY9" fmla="*/ 157463 h 159046"/>
                  <a:gd name="connsiteX10" fmla="*/ 21743 w 536922"/>
                  <a:gd name="connsiteY10" fmla="*/ 154584 h 159046"/>
                  <a:gd name="connsiteX11" fmla="*/ 81313 w 536922"/>
                  <a:gd name="connsiteY11" fmla="*/ 143762 h 159046"/>
                  <a:gd name="connsiteX12" fmla="*/ 274220 w 536922"/>
                  <a:gd name="connsiteY12" fmla="*/ 96603 h 159046"/>
                  <a:gd name="connsiteX13" fmla="*/ 461468 w 536922"/>
                  <a:gd name="connsiteY13" fmla="*/ 30877 h 159046"/>
                  <a:gd name="connsiteX14" fmla="*/ 516967 w 536922"/>
                  <a:gd name="connsiteY14" fmla="*/ 7645 h 159046"/>
                  <a:gd name="connsiteX15" fmla="*/ 532157 w 536922"/>
                  <a:gd name="connsiteY15" fmla="*/ 1291 h 159046"/>
                  <a:gd name="connsiteX16" fmla="*/ 536923 w 536922"/>
                  <a:gd name="connsiteY16" fmla="*/ 0 h 15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6922" h="159046">
                    <a:moveTo>
                      <a:pt x="536923" y="0"/>
                    </a:moveTo>
                    <a:cubicBezTo>
                      <a:pt x="535424" y="1211"/>
                      <a:pt x="533756" y="2184"/>
                      <a:pt x="531959" y="2879"/>
                    </a:cubicBezTo>
                    <a:lnTo>
                      <a:pt x="517265" y="10127"/>
                    </a:lnTo>
                    <a:cubicBezTo>
                      <a:pt x="504457" y="16382"/>
                      <a:pt x="485693" y="24821"/>
                      <a:pt x="462262" y="34848"/>
                    </a:cubicBezTo>
                    <a:cubicBezTo>
                      <a:pt x="401223" y="60702"/>
                      <a:pt x="338774" y="83070"/>
                      <a:pt x="275213" y="101865"/>
                    </a:cubicBezTo>
                    <a:cubicBezTo>
                      <a:pt x="211582" y="120708"/>
                      <a:pt x="146949" y="135988"/>
                      <a:pt x="81611" y="147634"/>
                    </a:cubicBezTo>
                    <a:cubicBezTo>
                      <a:pt x="56492" y="152002"/>
                      <a:pt x="36139" y="155179"/>
                      <a:pt x="22041" y="156867"/>
                    </a:cubicBezTo>
                    <a:lnTo>
                      <a:pt x="5758" y="158853"/>
                    </a:lnTo>
                    <a:cubicBezTo>
                      <a:pt x="3852" y="159111"/>
                      <a:pt x="1906" y="159111"/>
                      <a:pt x="0" y="158853"/>
                    </a:cubicBezTo>
                    <a:cubicBezTo>
                      <a:pt x="1837" y="158208"/>
                      <a:pt x="3733" y="157741"/>
                      <a:pt x="5659" y="157463"/>
                    </a:cubicBezTo>
                    <a:lnTo>
                      <a:pt x="21743" y="154584"/>
                    </a:lnTo>
                    <a:cubicBezTo>
                      <a:pt x="35742" y="152201"/>
                      <a:pt x="55996" y="148527"/>
                      <a:pt x="81313" y="143762"/>
                    </a:cubicBezTo>
                    <a:cubicBezTo>
                      <a:pt x="130954" y="133834"/>
                      <a:pt x="199857" y="118643"/>
                      <a:pt x="274220" y="96603"/>
                    </a:cubicBezTo>
                    <a:cubicBezTo>
                      <a:pt x="348583" y="74562"/>
                      <a:pt x="414407" y="50039"/>
                      <a:pt x="461468" y="30877"/>
                    </a:cubicBezTo>
                    <a:cubicBezTo>
                      <a:pt x="484998" y="20949"/>
                      <a:pt x="503961" y="13403"/>
                      <a:pt x="516967" y="7645"/>
                    </a:cubicBezTo>
                    <a:lnTo>
                      <a:pt x="532157" y="1291"/>
                    </a:lnTo>
                    <a:cubicBezTo>
                      <a:pt x="533706" y="725"/>
                      <a:pt x="535304" y="298"/>
                      <a:pt x="536923" y="0"/>
                    </a:cubicBezTo>
                    <a:close/>
                  </a:path>
                </a:pathLst>
              </a:custGeom>
              <a:solidFill>
                <a:srgbClr val="FAFAFA"/>
              </a:solidFill>
              <a:ln w="9925" cap="flat">
                <a:noFill/>
                <a:prstDash val="solid"/>
                <a:miter/>
              </a:ln>
            </p:spPr>
            <p:txBody>
              <a:bodyPr rtlCol="0" anchor="ctr"/>
              <a:lstStyle/>
              <a:p>
                <a:endParaRPr lang="zh-CN" altLang="en-US"/>
              </a:p>
            </p:txBody>
          </p:sp>
          <p:sp>
            <p:nvSpPr>
              <p:cNvPr id="134" name="任意多边形: 形状 133">
                <a:extLst>
                  <a:ext uri="{FF2B5EF4-FFF2-40B4-BE49-F238E27FC236}">
                    <a16:creationId xmlns:a16="http://schemas.microsoft.com/office/drawing/2014/main" id="{2FB5FA1D-7CE6-A759-0514-DF1211F2D8EB}"/>
                  </a:ext>
                </a:extLst>
              </p:cNvPr>
              <p:cNvSpPr/>
              <p:nvPr/>
            </p:nvSpPr>
            <p:spPr>
              <a:xfrm>
                <a:off x="3266842" y="3045869"/>
                <a:ext cx="822331" cy="752044"/>
              </a:xfrm>
              <a:custGeom>
                <a:avLst/>
                <a:gdLst>
                  <a:gd name="connsiteX0" fmla="*/ 822331 w 822331"/>
                  <a:gd name="connsiteY0" fmla="*/ 144755 h 752044"/>
                  <a:gd name="connsiteX1" fmla="*/ 671520 w 822331"/>
                  <a:gd name="connsiteY1" fmla="*/ 0 h 752044"/>
                  <a:gd name="connsiteX2" fmla="*/ 274388 w 822331"/>
                  <a:gd name="connsiteY2" fmla="*/ 413117 h 752044"/>
                  <a:gd name="connsiteX3" fmla="*/ 234675 w 822331"/>
                  <a:gd name="connsiteY3" fmla="*/ 456801 h 752044"/>
                  <a:gd name="connsiteX4" fmla="*/ 137477 w 822331"/>
                  <a:gd name="connsiteY4" fmla="*/ 593911 h 752044"/>
                  <a:gd name="connsiteX5" fmla="*/ 268 w 822331"/>
                  <a:gd name="connsiteY5" fmla="*/ 685351 h 752044"/>
                  <a:gd name="connsiteX6" fmla="*/ 24294 w 822331"/>
                  <a:gd name="connsiteY6" fmla="*/ 699052 h 752044"/>
                  <a:gd name="connsiteX7" fmla="*/ 135193 w 822331"/>
                  <a:gd name="connsiteY7" fmla="*/ 654474 h 752044"/>
                  <a:gd name="connsiteX8" fmla="*/ 138569 w 822331"/>
                  <a:gd name="connsiteY8" fmla="*/ 721986 h 752044"/>
                  <a:gd name="connsiteX9" fmla="*/ 189998 w 822331"/>
                  <a:gd name="connsiteY9" fmla="*/ 750481 h 752044"/>
                  <a:gd name="connsiteX10" fmla="*/ 209854 w 822331"/>
                  <a:gd name="connsiteY10" fmla="*/ 735688 h 752044"/>
                  <a:gd name="connsiteX11" fmla="*/ 243015 w 822331"/>
                  <a:gd name="connsiteY11" fmla="*/ 739063 h 752044"/>
                  <a:gd name="connsiteX12" fmla="*/ 249071 w 822331"/>
                  <a:gd name="connsiteY12" fmla="*/ 728142 h 752044"/>
                  <a:gd name="connsiteX13" fmla="*/ 270417 w 822331"/>
                  <a:gd name="connsiteY13" fmla="*/ 735588 h 752044"/>
                  <a:gd name="connsiteX14" fmla="*/ 281239 w 822331"/>
                  <a:gd name="connsiteY14" fmla="*/ 708683 h 752044"/>
                  <a:gd name="connsiteX15" fmla="*/ 267339 w 822331"/>
                  <a:gd name="connsiteY15" fmla="*/ 679990 h 752044"/>
                  <a:gd name="connsiteX16" fmla="*/ 271906 w 822331"/>
                  <a:gd name="connsiteY16" fmla="*/ 646829 h 752044"/>
                  <a:gd name="connsiteX17" fmla="*/ 332469 w 822331"/>
                  <a:gd name="connsiteY17" fmla="*/ 565616 h 752044"/>
                  <a:gd name="connsiteX18" fmla="*/ 342993 w 822331"/>
                  <a:gd name="connsiteY18" fmla="*/ 527987 h 752044"/>
                  <a:gd name="connsiteX19" fmla="*/ 372281 w 822331"/>
                  <a:gd name="connsiteY19" fmla="*/ 502075 h 752044"/>
                  <a:gd name="connsiteX20" fmla="*/ 705475 w 822331"/>
                  <a:gd name="connsiteY20" fmla="*/ 230436 h 75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22331" h="752044">
                    <a:moveTo>
                      <a:pt x="822331" y="144755"/>
                    </a:moveTo>
                    <a:lnTo>
                      <a:pt x="671520" y="0"/>
                    </a:lnTo>
                    <a:lnTo>
                      <a:pt x="274388" y="413117"/>
                    </a:lnTo>
                    <a:cubicBezTo>
                      <a:pt x="259635" y="426232"/>
                      <a:pt x="246321" y="440866"/>
                      <a:pt x="234675" y="456801"/>
                    </a:cubicBezTo>
                    <a:cubicBezTo>
                      <a:pt x="226633" y="471694"/>
                      <a:pt x="137477" y="593911"/>
                      <a:pt x="137477" y="593911"/>
                    </a:cubicBezTo>
                    <a:lnTo>
                      <a:pt x="268" y="685351"/>
                    </a:lnTo>
                    <a:cubicBezTo>
                      <a:pt x="268" y="685351"/>
                      <a:pt x="-4300" y="707094"/>
                      <a:pt x="24294" y="699052"/>
                    </a:cubicBezTo>
                    <a:cubicBezTo>
                      <a:pt x="52888" y="691010"/>
                      <a:pt x="135193" y="654474"/>
                      <a:pt x="135193" y="654474"/>
                    </a:cubicBezTo>
                    <a:cubicBezTo>
                      <a:pt x="135193" y="654474"/>
                      <a:pt x="130626" y="710470"/>
                      <a:pt x="138569" y="721986"/>
                    </a:cubicBezTo>
                    <a:cubicBezTo>
                      <a:pt x="146511" y="733503"/>
                      <a:pt x="175204" y="758523"/>
                      <a:pt x="189998" y="750481"/>
                    </a:cubicBezTo>
                    <a:cubicBezTo>
                      <a:pt x="197643" y="747105"/>
                      <a:pt x="204433" y="742052"/>
                      <a:pt x="209854" y="735688"/>
                    </a:cubicBezTo>
                    <a:cubicBezTo>
                      <a:pt x="209854" y="735688"/>
                      <a:pt x="231597" y="743630"/>
                      <a:pt x="243015" y="739063"/>
                    </a:cubicBezTo>
                    <a:cubicBezTo>
                      <a:pt x="252943" y="735191"/>
                      <a:pt x="250064" y="729135"/>
                      <a:pt x="249071" y="728142"/>
                    </a:cubicBezTo>
                    <a:cubicBezTo>
                      <a:pt x="253638" y="735231"/>
                      <a:pt x="262435" y="738299"/>
                      <a:pt x="270417" y="735588"/>
                    </a:cubicBezTo>
                    <a:cubicBezTo>
                      <a:pt x="284118" y="731021"/>
                      <a:pt x="286898" y="723476"/>
                      <a:pt x="281239" y="708683"/>
                    </a:cubicBezTo>
                    <a:cubicBezTo>
                      <a:pt x="277297" y="698794"/>
                      <a:pt x="272651" y="689213"/>
                      <a:pt x="267339" y="679990"/>
                    </a:cubicBezTo>
                    <a:lnTo>
                      <a:pt x="271906" y="646829"/>
                    </a:lnTo>
                    <a:cubicBezTo>
                      <a:pt x="271906" y="646829"/>
                      <a:pt x="329093" y="582791"/>
                      <a:pt x="332469" y="565616"/>
                    </a:cubicBezTo>
                    <a:cubicBezTo>
                      <a:pt x="335278" y="552887"/>
                      <a:pt x="338793" y="540328"/>
                      <a:pt x="342993" y="527987"/>
                    </a:cubicBezTo>
                    <a:lnTo>
                      <a:pt x="372281" y="502075"/>
                    </a:lnTo>
                    <a:lnTo>
                      <a:pt x="705475" y="230436"/>
                    </a:lnTo>
                    <a:close/>
                  </a:path>
                </a:pathLst>
              </a:custGeom>
              <a:solidFill>
                <a:srgbClr val="FFBE9D"/>
              </a:solidFill>
              <a:ln w="9925" cap="flat">
                <a:noFill/>
                <a:prstDash val="solid"/>
                <a:miter/>
              </a:ln>
            </p:spPr>
            <p:txBody>
              <a:bodyPr rtlCol="0" anchor="ctr"/>
              <a:lstStyle/>
              <a:p>
                <a:endParaRPr lang="zh-CN" altLang="en-US"/>
              </a:p>
            </p:txBody>
          </p:sp>
          <p:sp>
            <p:nvSpPr>
              <p:cNvPr id="135" name="任意多边形: 形状 134">
                <a:extLst>
                  <a:ext uri="{FF2B5EF4-FFF2-40B4-BE49-F238E27FC236}">
                    <a16:creationId xmlns:a16="http://schemas.microsoft.com/office/drawing/2014/main" id="{6240D9F9-37EA-023A-83BD-22EBF0F49D5A}"/>
                  </a:ext>
                </a:extLst>
              </p:cNvPr>
              <p:cNvSpPr/>
              <p:nvPr/>
            </p:nvSpPr>
            <p:spPr>
              <a:xfrm>
                <a:off x="3440453" y="3676912"/>
                <a:ext cx="35646" cy="104247"/>
              </a:xfrm>
              <a:custGeom>
                <a:avLst/>
                <a:gdLst>
                  <a:gd name="connsiteX0" fmla="*/ 12613 w 35646"/>
                  <a:gd name="connsiteY0" fmla="*/ 0 h 104247"/>
                  <a:gd name="connsiteX1" fmla="*/ 9436 w 35646"/>
                  <a:gd name="connsiteY1" fmla="*/ 17176 h 104247"/>
                  <a:gd name="connsiteX2" fmla="*/ 5366 w 35646"/>
                  <a:gd name="connsiteY2" fmla="*/ 58180 h 104247"/>
                  <a:gd name="connsiteX3" fmla="*/ 21847 w 35646"/>
                  <a:gd name="connsiteY3" fmla="*/ 94319 h 104247"/>
                  <a:gd name="connsiteX4" fmla="*/ 35647 w 35646"/>
                  <a:gd name="connsiteY4" fmla="*/ 104247 h 104247"/>
                  <a:gd name="connsiteX5" fmla="*/ 19365 w 35646"/>
                  <a:gd name="connsiteY5" fmla="*/ 96999 h 104247"/>
                  <a:gd name="connsiteX6" fmla="*/ 203 w 35646"/>
                  <a:gd name="connsiteY6" fmla="*/ 58676 h 104247"/>
                  <a:gd name="connsiteX7" fmla="*/ 5961 w 35646"/>
                  <a:gd name="connsiteY7" fmla="*/ 16282 h 104247"/>
                  <a:gd name="connsiteX8" fmla="*/ 12613 w 35646"/>
                  <a:gd name="connsiteY8" fmla="*/ 0 h 104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646" h="104247">
                    <a:moveTo>
                      <a:pt x="12613" y="0"/>
                    </a:moveTo>
                    <a:cubicBezTo>
                      <a:pt x="12286" y="5838"/>
                      <a:pt x="11213" y="11606"/>
                      <a:pt x="9436" y="17176"/>
                    </a:cubicBezTo>
                    <a:cubicBezTo>
                      <a:pt x="5931" y="30549"/>
                      <a:pt x="4561" y="44380"/>
                      <a:pt x="5366" y="58180"/>
                    </a:cubicBezTo>
                    <a:cubicBezTo>
                      <a:pt x="6607" y="71742"/>
                      <a:pt x="12415" y="84490"/>
                      <a:pt x="21847" y="94319"/>
                    </a:cubicBezTo>
                    <a:cubicBezTo>
                      <a:pt x="26235" y="97913"/>
                      <a:pt x="30841" y="101229"/>
                      <a:pt x="35647" y="104247"/>
                    </a:cubicBezTo>
                    <a:cubicBezTo>
                      <a:pt x="29511" y="103929"/>
                      <a:pt x="23703" y="101348"/>
                      <a:pt x="19365" y="96999"/>
                    </a:cubicBezTo>
                    <a:cubicBezTo>
                      <a:pt x="8294" y="87161"/>
                      <a:pt x="1434" y="73440"/>
                      <a:pt x="203" y="58676"/>
                    </a:cubicBezTo>
                    <a:cubicBezTo>
                      <a:pt x="-671" y="44300"/>
                      <a:pt x="1285" y="29904"/>
                      <a:pt x="5961" y="16282"/>
                    </a:cubicBezTo>
                    <a:cubicBezTo>
                      <a:pt x="7202" y="10504"/>
                      <a:pt x="9456" y="4994"/>
                      <a:pt x="12613" y="0"/>
                    </a:cubicBezTo>
                    <a:close/>
                  </a:path>
                </a:pathLst>
              </a:custGeom>
              <a:solidFill>
                <a:srgbClr val="EB996E"/>
              </a:solidFill>
              <a:ln w="9925" cap="flat">
                <a:noFill/>
                <a:prstDash val="solid"/>
                <a:miter/>
              </a:ln>
            </p:spPr>
            <p:txBody>
              <a:bodyPr rtlCol="0" anchor="ctr"/>
              <a:lstStyle/>
              <a:p>
                <a:endParaRPr lang="zh-CN" altLang="en-US"/>
              </a:p>
            </p:txBody>
          </p:sp>
          <p:sp>
            <p:nvSpPr>
              <p:cNvPr id="136" name="任意多边形: 形状 135">
                <a:extLst>
                  <a:ext uri="{FF2B5EF4-FFF2-40B4-BE49-F238E27FC236}">
                    <a16:creationId xmlns:a16="http://schemas.microsoft.com/office/drawing/2014/main" id="{581067DF-3CBA-EA33-FDB7-57B09BF301E9}"/>
                  </a:ext>
                </a:extLst>
              </p:cNvPr>
              <p:cNvSpPr/>
              <p:nvPr/>
            </p:nvSpPr>
            <p:spPr>
              <a:xfrm>
                <a:off x="3483484" y="3678898"/>
                <a:ext cx="33233" cy="98190"/>
              </a:xfrm>
              <a:custGeom>
                <a:avLst/>
                <a:gdLst>
                  <a:gd name="connsiteX0" fmla="*/ 12274 w 33233"/>
                  <a:gd name="connsiteY0" fmla="*/ 0 h 98190"/>
                  <a:gd name="connsiteX1" fmla="*/ 8799 w 33233"/>
                  <a:gd name="connsiteY1" fmla="*/ 15885 h 98190"/>
                  <a:gd name="connsiteX2" fmla="*/ 5820 w 33233"/>
                  <a:gd name="connsiteY2" fmla="*/ 53216 h 98190"/>
                  <a:gd name="connsiteX3" fmla="*/ 13664 w 33233"/>
                  <a:gd name="connsiteY3" fmla="*/ 71583 h 98190"/>
                  <a:gd name="connsiteX4" fmla="*/ 26173 w 33233"/>
                  <a:gd name="connsiteY4" fmla="*/ 83199 h 98190"/>
                  <a:gd name="connsiteX5" fmla="*/ 32924 w 33233"/>
                  <a:gd name="connsiteY5" fmla="*/ 93624 h 98190"/>
                  <a:gd name="connsiteX6" fmla="*/ 32924 w 33233"/>
                  <a:gd name="connsiteY6" fmla="*/ 98191 h 98190"/>
                  <a:gd name="connsiteX7" fmla="*/ 23989 w 33233"/>
                  <a:gd name="connsiteY7" fmla="*/ 85979 h 98190"/>
                  <a:gd name="connsiteX8" fmla="*/ 10189 w 33233"/>
                  <a:gd name="connsiteY8" fmla="*/ 74561 h 98190"/>
                  <a:gd name="connsiteX9" fmla="*/ 856 w 33233"/>
                  <a:gd name="connsiteY9" fmla="*/ 54208 h 98190"/>
                  <a:gd name="connsiteX10" fmla="*/ 5523 w 33233"/>
                  <a:gd name="connsiteY10" fmla="*/ 14495 h 98190"/>
                  <a:gd name="connsiteX11" fmla="*/ 12274 w 33233"/>
                  <a:gd name="connsiteY11" fmla="*/ 0 h 98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233" h="98190">
                    <a:moveTo>
                      <a:pt x="12274" y="0"/>
                    </a:moveTo>
                    <a:cubicBezTo>
                      <a:pt x="11797" y="5421"/>
                      <a:pt x="10635" y="10762"/>
                      <a:pt x="8799" y="15885"/>
                    </a:cubicBezTo>
                    <a:cubicBezTo>
                      <a:pt x="5036" y="27948"/>
                      <a:pt x="4013" y="40706"/>
                      <a:pt x="5820" y="53216"/>
                    </a:cubicBezTo>
                    <a:cubicBezTo>
                      <a:pt x="6952" y="59868"/>
                      <a:pt x="9643" y="66162"/>
                      <a:pt x="13664" y="71583"/>
                    </a:cubicBezTo>
                    <a:cubicBezTo>
                      <a:pt x="17506" y="75792"/>
                      <a:pt x="21686" y="79685"/>
                      <a:pt x="26173" y="83199"/>
                    </a:cubicBezTo>
                    <a:cubicBezTo>
                      <a:pt x="29430" y="85909"/>
                      <a:pt x="31783" y="89543"/>
                      <a:pt x="32924" y="93624"/>
                    </a:cubicBezTo>
                    <a:cubicBezTo>
                      <a:pt x="33620" y="96503"/>
                      <a:pt x="32924" y="98191"/>
                      <a:pt x="32924" y="98191"/>
                    </a:cubicBezTo>
                    <a:cubicBezTo>
                      <a:pt x="31316" y="93276"/>
                      <a:pt x="28189" y="88997"/>
                      <a:pt x="23989" y="85979"/>
                    </a:cubicBezTo>
                    <a:cubicBezTo>
                      <a:pt x="18946" y="82742"/>
                      <a:pt x="14319" y="78910"/>
                      <a:pt x="10189" y="74561"/>
                    </a:cubicBezTo>
                    <a:cubicBezTo>
                      <a:pt x="5403" y="68674"/>
                      <a:pt x="2196" y="61674"/>
                      <a:pt x="856" y="54208"/>
                    </a:cubicBezTo>
                    <a:cubicBezTo>
                      <a:pt x="-1179" y="40795"/>
                      <a:pt x="429" y="27074"/>
                      <a:pt x="5523" y="14495"/>
                    </a:cubicBezTo>
                    <a:cubicBezTo>
                      <a:pt x="6942" y="9323"/>
                      <a:pt x="9226" y="4418"/>
                      <a:pt x="12274" y="0"/>
                    </a:cubicBezTo>
                    <a:close/>
                  </a:path>
                </a:pathLst>
              </a:custGeom>
              <a:solidFill>
                <a:srgbClr val="EB996E"/>
              </a:solidFill>
              <a:ln w="9925" cap="flat">
                <a:noFill/>
                <a:prstDash val="solid"/>
                <a:miter/>
              </a:ln>
            </p:spPr>
            <p:txBody>
              <a:bodyPr rtlCol="0" anchor="ctr"/>
              <a:lstStyle/>
              <a:p>
                <a:endParaRPr lang="zh-CN" altLang="en-US"/>
              </a:p>
            </p:txBody>
          </p:sp>
        </p:grpSp>
        <p:grpSp>
          <p:nvGrpSpPr>
            <p:cNvPr id="13" name="组合 12">
              <a:extLst>
                <a:ext uri="{FF2B5EF4-FFF2-40B4-BE49-F238E27FC236}">
                  <a16:creationId xmlns:a16="http://schemas.microsoft.com/office/drawing/2014/main" id="{B9B0C93A-4DAE-626B-A92E-61559A2396DC}"/>
                </a:ext>
              </a:extLst>
            </p:cNvPr>
            <p:cNvGrpSpPr/>
            <p:nvPr/>
          </p:nvGrpSpPr>
          <p:grpSpPr>
            <a:xfrm>
              <a:off x="2364363" y="3967340"/>
              <a:ext cx="911891" cy="1619803"/>
              <a:chOff x="2364363" y="3967340"/>
              <a:chExt cx="911891" cy="1619803"/>
            </a:xfrm>
          </p:grpSpPr>
          <p:sp>
            <p:nvSpPr>
              <p:cNvPr id="23" name="任意多边形: 形状 22">
                <a:extLst>
                  <a:ext uri="{FF2B5EF4-FFF2-40B4-BE49-F238E27FC236}">
                    <a16:creationId xmlns:a16="http://schemas.microsoft.com/office/drawing/2014/main" id="{C02C91CD-2612-8041-1974-3641953D24BB}"/>
                  </a:ext>
                </a:extLst>
              </p:cNvPr>
              <p:cNvSpPr/>
              <p:nvPr/>
            </p:nvSpPr>
            <p:spPr>
              <a:xfrm>
                <a:off x="2470363" y="4351144"/>
                <a:ext cx="609995" cy="469211"/>
              </a:xfrm>
              <a:custGeom>
                <a:avLst/>
                <a:gdLst>
                  <a:gd name="connsiteX0" fmla="*/ 0 w 609995"/>
                  <a:gd name="connsiteY0" fmla="*/ 0 h 469211"/>
                  <a:gd name="connsiteX1" fmla="*/ 609995 w 609995"/>
                  <a:gd name="connsiteY1" fmla="*/ 0 h 469211"/>
                  <a:gd name="connsiteX2" fmla="*/ 609995 w 609995"/>
                  <a:gd name="connsiteY2" fmla="*/ 469212 h 469211"/>
                  <a:gd name="connsiteX3" fmla="*/ 0 w 609995"/>
                  <a:gd name="connsiteY3" fmla="*/ 469212 h 469211"/>
                </a:gdLst>
                <a:ahLst/>
                <a:cxnLst>
                  <a:cxn ang="0">
                    <a:pos x="connsiteX0" y="connsiteY0"/>
                  </a:cxn>
                  <a:cxn ang="0">
                    <a:pos x="connsiteX1" y="connsiteY1"/>
                  </a:cxn>
                  <a:cxn ang="0">
                    <a:pos x="connsiteX2" y="connsiteY2"/>
                  </a:cxn>
                  <a:cxn ang="0">
                    <a:pos x="connsiteX3" y="connsiteY3"/>
                  </a:cxn>
                </a:cxnLst>
                <a:rect l="l" t="t" r="r" b="b"/>
                <a:pathLst>
                  <a:path w="609995" h="469211">
                    <a:moveTo>
                      <a:pt x="0" y="0"/>
                    </a:moveTo>
                    <a:lnTo>
                      <a:pt x="609995" y="0"/>
                    </a:lnTo>
                    <a:lnTo>
                      <a:pt x="609995" y="469212"/>
                    </a:lnTo>
                    <a:lnTo>
                      <a:pt x="0" y="469212"/>
                    </a:lnTo>
                    <a:close/>
                  </a:path>
                </a:pathLst>
              </a:custGeom>
              <a:solidFill>
                <a:srgbClr val="309080"/>
              </a:solidFill>
              <a:ln w="9925" cap="flat">
                <a:noFill/>
                <a:prstDash val="solid"/>
                <a:miter/>
              </a:ln>
            </p:spPr>
            <p:txBody>
              <a:bodyPr rtlCol="0" anchor="ctr"/>
              <a:lstStyle/>
              <a:p>
                <a:endParaRPr lang="zh-CN" altLang="en-US"/>
              </a:p>
            </p:txBody>
          </p:sp>
          <p:sp>
            <p:nvSpPr>
              <p:cNvPr id="24" name="任意多边形: 形状 23">
                <a:extLst>
                  <a:ext uri="{FF2B5EF4-FFF2-40B4-BE49-F238E27FC236}">
                    <a16:creationId xmlns:a16="http://schemas.microsoft.com/office/drawing/2014/main" id="{43D5A3AE-27EE-239F-5B44-50EBEE79988C}"/>
                  </a:ext>
                </a:extLst>
              </p:cNvPr>
              <p:cNvSpPr/>
              <p:nvPr/>
            </p:nvSpPr>
            <p:spPr>
              <a:xfrm>
                <a:off x="2377631" y="4658443"/>
                <a:ext cx="890261" cy="724053"/>
              </a:xfrm>
              <a:custGeom>
                <a:avLst/>
                <a:gdLst>
                  <a:gd name="connsiteX0" fmla="*/ 92732 w 890261"/>
                  <a:gd name="connsiteY0" fmla="*/ 39497 h 724053"/>
                  <a:gd name="connsiteX1" fmla="*/ 1193 w 890261"/>
                  <a:gd name="connsiteY1" fmla="*/ 396916 h 724053"/>
                  <a:gd name="connsiteX2" fmla="*/ 188441 w 890261"/>
                  <a:gd name="connsiteY2" fmla="*/ 719188 h 724053"/>
                  <a:gd name="connsiteX3" fmla="*/ 590736 w 890261"/>
                  <a:gd name="connsiteY3" fmla="*/ 724054 h 724053"/>
                  <a:gd name="connsiteX4" fmla="*/ 803400 w 890261"/>
                  <a:gd name="connsiteY4" fmla="*/ 601141 h 724053"/>
                  <a:gd name="connsiteX5" fmla="*/ 843113 w 890261"/>
                  <a:gd name="connsiteY5" fmla="*/ 516453 h 724053"/>
                  <a:gd name="connsiteX6" fmla="*/ 883820 w 890261"/>
                  <a:gd name="connsiteY6" fmla="*/ 7726 h 724053"/>
                  <a:gd name="connsiteX7" fmla="*/ 92732 w 890261"/>
                  <a:gd name="connsiteY7" fmla="*/ 39497 h 72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0261" h="724053">
                    <a:moveTo>
                      <a:pt x="92732" y="39497"/>
                    </a:moveTo>
                    <a:cubicBezTo>
                      <a:pt x="92732" y="39497"/>
                      <a:pt x="1193" y="291477"/>
                      <a:pt x="1193" y="396916"/>
                    </a:cubicBezTo>
                    <a:cubicBezTo>
                      <a:pt x="1193" y="506127"/>
                      <a:pt x="-26805" y="644428"/>
                      <a:pt x="188441" y="719188"/>
                    </a:cubicBezTo>
                    <a:lnTo>
                      <a:pt x="590736" y="724054"/>
                    </a:lnTo>
                    <a:cubicBezTo>
                      <a:pt x="678542" y="724222"/>
                      <a:pt x="759706" y="677311"/>
                      <a:pt x="803400" y="601141"/>
                    </a:cubicBezTo>
                    <a:cubicBezTo>
                      <a:pt x="819643" y="574424"/>
                      <a:pt x="832957" y="546029"/>
                      <a:pt x="843113" y="516453"/>
                    </a:cubicBezTo>
                    <a:cubicBezTo>
                      <a:pt x="867636" y="433353"/>
                      <a:pt x="905463" y="36419"/>
                      <a:pt x="883820" y="7726"/>
                    </a:cubicBezTo>
                    <a:cubicBezTo>
                      <a:pt x="862176" y="-20967"/>
                      <a:pt x="92732" y="39497"/>
                      <a:pt x="92732" y="39497"/>
                    </a:cubicBezTo>
                    <a:close/>
                  </a:path>
                </a:pathLst>
              </a:custGeom>
              <a:solidFill>
                <a:srgbClr val="263238"/>
              </a:solidFill>
              <a:ln w="9925" cap="flat">
                <a:noFill/>
                <a:prstDash val="solid"/>
                <a:miter/>
              </a:ln>
            </p:spPr>
            <p:txBody>
              <a:bodyPr rtlCol="0" anchor="ctr"/>
              <a:lstStyle/>
              <a:p>
                <a:endParaRPr lang="zh-CN" altLang="en-US"/>
              </a:p>
            </p:txBody>
          </p:sp>
          <p:sp>
            <p:nvSpPr>
              <p:cNvPr id="25" name="任意多边形: 形状 24">
                <a:extLst>
                  <a:ext uri="{FF2B5EF4-FFF2-40B4-BE49-F238E27FC236}">
                    <a16:creationId xmlns:a16="http://schemas.microsoft.com/office/drawing/2014/main" id="{F8BE9EF1-7EEE-8BBE-D1AA-BC64018BA021}"/>
                  </a:ext>
                </a:extLst>
              </p:cNvPr>
              <p:cNvSpPr/>
              <p:nvPr/>
            </p:nvSpPr>
            <p:spPr>
              <a:xfrm>
                <a:off x="2492084" y="4707272"/>
                <a:ext cx="352783" cy="489697"/>
              </a:xfrm>
              <a:custGeom>
                <a:avLst/>
                <a:gdLst>
                  <a:gd name="connsiteX0" fmla="*/ 305416 w 352783"/>
                  <a:gd name="connsiteY0" fmla="*/ 0 h 489697"/>
                  <a:gd name="connsiteX1" fmla="*/ 306210 w 352783"/>
                  <a:gd name="connsiteY1" fmla="*/ 2780 h 489697"/>
                  <a:gd name="connsiteX2" fmla="*/ 307997 w 352783"/>
                  <a:gd name="connsiteY2" fmla="*/ 10921 h 489697"/>
                  <a:gd name="connsiteX3" fmla="*/ 314054 w 352783"/>
                  <a:gd name="connsiteY3" fmla="*/ 42593 h 489697"/>
                  <a:gd name="connsiteX4" fmla="*/ 332123 w 352783"/>
                  <a:gd name="connsiteY4" fmla="*/ 159746 h 489697"/>
                  <a:gd name="connsiteX5" fmla="*/ 349001 w 352783"/>
                  <a:gd name="connsiteY5" fmla="*/ 334783 h 489697"/>
                  <a:gd name="connsiteX6" fmla="*/ 351682 w 352783"/>
                  <a:gd name="connsiteY6" fmla="*/ 385516 h 489697"/>
                  <a:gd name="connsiteX7" fmla="*/ 348803 w 352783"/>
                  <a:gd name="connsiteY7" fmla="*/ 439030 h 489697"/>
                  <a:gd name="connsiteX8" fmla="*/ 331825 w 352783"/>
                  <a:gd name="connsiteY8" fmla="*/ 461666 h 489697"/>
                  <a:gd name="connsiteX9" fmla="*/ 305217 w 352783"/>
                  <a:gd name="connsiteY9" fmla="*/ 471595 h 489697"/>
                  <a:gd name="connsiteX10" fmla="*/ 248924 w 352783"/>
                  <a:gd name="connsiteY10" fmla="*/ 478346 h 489697"/>
                  <a:gd name="connsiteX11" fmla="*/ 137925 w 352783"/>
                  <a:gd name="connsiteY11" fmla="*/ 489664 h 489697"/>
                  <a:gd name="connsiteX12" fmla="*/ 91064 w 352783"/>
                  <a:gd name="connsiteY12" fmla="*/ 464744 h 489697"/>
                  <a:gd name="connsiteX13" fmla="*/ 85405 w 352783"/>
                  <a:gd name="connsiteY13" fmla="*/ 452433 h 489697"/>
                  <a:gd name="connsiteX14" fmla="*/ 82525 w 352783"/>
                  <a:gd name="connsiteY14" fmla="*/ 439824 h 489697"/>
                  <a:gd name="connsiteX15" fmla="*/ 77263 w 352783"/>
                  <a:gd name="connsiteY15" fmla="*/ 415301 h 489697"/>
                  <a:gd name="connsiteX16" fmla="*/ 28416 w 352783"/>
                  <a:gd name="connsiteY16" fmla="*/ 246520 h 489697"/>
                  <a:gd name="connsiteX17" fmla="*/ 6773 w 352783"/>
                  <a:gd name="connsiteY17" fmla="*/ 182482 h 489697"/>
                  <a:gd name="connsiteX18" fmla="*/ 21 w 352783"/>
                  <a:gd name="connsiteY18" fmla="*/ 131749 h 489697"/>
                  <a:gd name="connsiteX19" fmla="*/ 6475 w 352783"/>
                  <a:gd name="connsiteY19" fmla="*/ 100077 h 489697"/>
                  <a:gd name="connsiteX20" fmla="*/ 11439 w 352783"/>
                  <a:gd name="connsiteY20" fmla="*/ 90149 h 489697"/>
                  <a:gd name="connsiteX21" fmla="*/ 2106 w 352783"/>
                  <a:gd name="connsiteY21" fmla="*/ 132046 h 489697"/>
                  <a:gd name="connsiteX22" fmla="*/ 9552 w 352783"/>
                  <a:gd name="connsiteY22" fmla="*/ 181688 h 489697"/>
                  <a:gd name="connsiteX23" fmla="*/ 31891 w 352783"/>
                  <a:gd name="connsiteY23" fmla="*/ 245229 h 489697"/>
                  <a:gd name="connsiteX24" fmla="*/ 81533 w 352783"/>
                  <a:gd name="connsiteY24" fmla="*/ 414010 h 489697"/>
                  <a:gd name="connsiteX25" fmla="*/ 86894 w 352783"/>
                  <a:gd name="connsiteY25" fmla="*/ 438633 h 489697"/>
                  <a:gd name="connsiteX26" fmla="*/ 94837 w 352783"/>
                  <a:gd name="connsiteY26" fmla="*/ 461964 h 489697"/>
                  <a:gd name="connsiteX27" fmla="*/ 137230 w 352783"/>
                  <a:gd name="connsiteY27" fmla="*/ 484402 h 489697"/>
                  <a:gd name="connsiteX28" fmla="*/ 247931 w 352783"/>
                  <a:gd name="connsiteY28" fmla="*/ 472985 h 489697"/>
                  <a:gd name="connsiteX29" fmla="*/ 303827 w 352783"/>
                  <a:gd name="connsiteY29" fmla="*/ 466432 h 489697"/>
                  <a:gd name="connsiteX30" fmla="*/ 328549 w 352783"/>
                  <a:gd name="connsiteY30" fmla="*/ 456504 h 489697"/>
                  <a:gd name="connsiteX31" fmla="*/ 343640 w 352783"/>
                  <a:gd name="connsiteY31" fmla="*/ 436647 h 489697"/>
                  <a:gd name="connsiteX32" fmla="*/ 346321 w 352783"/>
                  <a:gd name="connsiteY32" fmla="*/ 385020 h 489697"/>
                  <a:gd name="connsiteX33" fmla="*/ 343839 w 352783"/>
                  <a:gd name="connsiteY33" fmla="*/ 334385 h 489697"/>
                  <a:gd name="connsiteX34" fmla="*/ 328053 w 352783"/>
                  <a:gd name="connsiteY34" fmla="*/ 159548 h 489697"/>
                  <a:gd name="connsiteX35" fmla="*/ 311671 w 352783"/>
                  <a:gd name="connsiteY35" fmla="*/ 42295 h 489697"/>
                  <a:gd name="connsiteX36" fmla="*/ 306508 w 352783"/>
                  <a:gd name="connsiteY36" fmla="*/ 10425 h 489697"/>
                  <a:gd name="connsiteX37" fmla="*/ 305317 w 352783"/>
                  <a:gd name="connsiteY37" fmla="*/ 2184 h 489697"/>
                  <a:gd name="connsiteX38" fmla="*/ 305416 w 352783"/>
                  <a:gd name="connsiteY38" fmla="*/ 0 h 48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2783" h="489697">
                    <a:moveTo>
                      <a:pt x="305416" y="0"/>
                    </a:moveTo>
                    <a:cubicBezTo>
                      <a:pt x="305823" y="884"/>
                      <a:pt x="306091" y="1817"/>
                      <a:pt x="306210" y="2780"/>
                    </a:cubicBezTo>
                    <a:cubicBezTo>
                      <a:pt x="306707" y="4865"/>
                      <a:pt x="307302" y="7645"/>
                      <a:pt x="307997" y="10921"/>
                    </a:cubicBezTo>
                    <a:cubicBezTo>
                      <a:pt x="309486" y="18169"/>
                      <a:pt x="311572" y="28891"/>
                      <a:pt x="314054" y="42593"/>
                    </a:cubicBezTo>
                    <a:cubicBezTo>
                      <a:pt x="318919" y="70193"/>
                      <a:pt x="325670" y="110105"/>
                      <a:pt x="332123" y="159746"/>
                    </a:cubicBezTo>
                    <a:cubicBezTo>
                      <a:pt x="338577" y="209388"/>
                      <a:pt x="344732" y="268958"/>
                      <a:pt x="349001" y="334783"/>
                    </a:cubicBezTo>
                    <a:cubicBezTo>
                      <a:pt x="349994" y="351264"/>
                      <a:pt x="350987" y="368241"/>
                      <a:pt x="351682" y="385516"/>
                    </a:cubicBezTo>
                    <a:cubicBezTo>
                      <a:pt x="353817" y="403387"/>
                      <a:pt x="352843" y="421496"/>
                      <a:pt x="348803" y="439030"/>
                    </a:cubicBezTo>
                    <a:cubicBezTo>
                      <a:pt x="345814" y="448253"/>
                      <a:pt x="339837" y="456215"/>
                      <a:pt x="331825" y="461666"/>
                    </a:cubicBezTo>
                    <a:cubicBezTo>
                      <a:pt x="323714" y="466730"/>
                      <a:pt x="314669" y="470115"/>
                      <a:pt x="305217" y="471595"/>
                    </a:cubicBezTo>
                    <a:cubicBezTo>
                      <a:pt x="286552" y="475070"/>
                      <a:pt x="267887" y="476062"/>
                      <a:pt x="248924" y="478346"/>
                    </a:cubicBezTo>
                    <a:lnTo>
                      <a:pt x="137925" y="489664"/>
                    </a:lnTo>
                    <a:cubicBezTo>
                      <a:pt x="118972" y="490339"/>
                      <a:pt x="101101" y="480838"/>
                      <a:pt x="91064" y="464744"/>
                    </a:cubicBezTo>
                    <a:cubicBezTo>
                      <a:pt x="88701" y="460882"/>
                      <a:pt x="86795" y="456742"/>
                      <a:pt x="85405" y="452433"/>
                    </a:cubicBezTo>
                    <a:cubicBezTo>
                      <a:pt x="84213" y="448065"/>
                      <a:pt x="83419" y="443894"/>
                      <a:pt x="82525" y="439824"/>
                    </a:cubicBezTo>
                    <a:cubicBezTo>
                      <a:pt x="80738" y="431484"/>
                      <a:pt x="79051" y="423343"/>
                      <a:pt x="77263" y="415301"/>
                    </a:cubicBezTo>
                    <a:cubicBezTo>
                      <a:pt x="64466" y="358094"/>
                      <a:pt x="48154" y="301721"/>
                      <a:pt x="28416" y="246520"/>
                    </a:cubicBezTo>
                    <a:cubicBezTo>
                      <a:pt x="19977" y="222990"/>
                      <a:pt x="11737" y="201842"/>
                      <a:pt x="6773" y="182482"/>
                    </a:cubicBezTo>
                    <a:cubicBezTo>
                      <a:pt x="2027" y="166001"/>
                      <a:pt x="-247" y="148905"/>
                      <a:pt x="21" y="131749"/>
                    </a:cubicBezTo>
                    <a:cubicBezTo>
                      <a:pt x="359" y="120897"/>
                      <a:pt x="2543" y="110194"/>
                      <a:pt x="6475" y="100077"/>
                    </a:cubicBezTo>
                    <a:cubicBezTo>
                      <a:pt x="7835" y="96622"/>
                      <a:pt x="9493" y="93306"/>
                      <a:pt x="11439" y="90149"/>
                    </a:cubicBezTo>
                    <a:cubicBezTo>
                      <a:pt x="5521" y="103334"/>
                      <a:pt x="2345" y="117591"/>
                      <a:pt x="2106" y="132046"/>
                    </a:cubicBezTo>
                    <a:cubicBezTo>
                      <a:pt x="2146" y="148865"/>
                      <a:pt x="4648" y="165594"/>
                      <a:pt x="9552" y="181688"/>
                    </a:cubicBezTo>
                    <a:cubicBezTo>
                      <a:pt x="14715" y="200750"/>
                      <a:pt x="23154" y="221401"/>
                      <a:pt x="31891" y="245229"/>
                    </a:cubicBezTo>
                    <a:cubicBezTo>
                      <a:pt x="51996" y="300381"/>
                      <a:pt x="68576" y="356754"/>
                      <a:pt x="81533" y="414010"/>
                    </a:cubicBezTo>
                    <a:lnTo>
                      <a:pt x="86894" y="438633"/>
                    </a:lnTo>
                    <a:cubicBezTo>
                      <a:pt x="87966" y="446863"/>
                      <a:pt x="90667" y="454786"/>
                      <a:pt x="94837" y="461964"/>
                    </a:cubicBezTo>
                    <a:cubicBezTo>
                      <a:pt x="103961" y="476469"/>
                      <a:pt x="120114" y="485018"/>
                      <a:pt x="137230" y="484402"/>
                    </a:cubicBezTo>
                    <a:lnTo>
                      <a:pt x="247931" y="472985"/>
                    </a:lnTo>
                    <a:cubicBezTo>
                      <a:pt x="266795" y="470701"/>
                      <a:pt x="285956" y="469708"/>
                      <a:pt x="303827" y="466432"/>
                    </a:cubicBezTo>
                    <a:cubicBezTo>
                      <a:pt x="312654" y="464833"/>
                      <a:pt x="321063" y="461458"/>
                      <a:pt x="328549" y="456504"/>
                    </a:cubicBezTo>
                    <a:cubicBezTo>
                      <a:pt x="335638" y="451738"/>
                      <a:pt x="340949" y="444758"/>
                      <a:pt x="343640" y="436647"/>
                    </a:cubicBezTo>
                    <a:cubicBezTo>
                      <a:pt x="347472" y="419719"/>
                      <a:pt x="348376" y="402255"/>
                      <a:pt x="346321" y="385020"/>
                    </a:cubicBezTo>
                    <a:cubicBezTo>
                      <a:pt x="345626" y="367745"/>
                      <a:pt x="344831" y="350866"/>
                      <a:pt x="343839" y="334385"/>
                    </a:cubicBezTo>
                    <a:cubicBezTo>
                      <a:pt x="339867" y="268362"/>
                      <a:pt x="333910" y="209090"/>
                      <a:pt x="328053" y="159548"/>
                    </a:cubicBezTo>
                    <a:cubicBezTo>
                      <a:pt x="322195" y="110006"/>
                      <a:pt x="315940" y="70193"/>
                      <a:pt x="311671" y="42295"/>
                    </a:cubicBezTo>
                    <a:cubicBezTo>
                      <a:pt x="309486" y="28693"/>
                      <a:pt x="307799" y="18070"/>
                      <a:pt x="306508" y="10425"/>
                    </a:cubicBezTo>
                    <a:cubicBezTo>
                      <a:pt x="306508" y="7049"/>
                      <a:pt x="305614" y="4368"/>
                      <a:pt x="305317" y="2184"/>
                    </a:cubicBezTo>
                    <a:cubicBezTo>
                      <a:pt x="305307" y="1459"/>
                      <a:pt x="305346" y="725"/>
                      <a:pt x="305416" y="0"/>
                    </a:cubicBezTo>
                    <a:close/>
                  </a:path>
                </a:pathLst>
              </a:custGeom>
              <a:solidFill>
                <a:srgbClr val="455A64"/>
              </a:solidFill>
              <a:ln w="9925"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AF6C7850-E85C-2037-3F61-20FA664CA1B0}"/>
                  </a:ext>
                </a:extLst>
              </p:cNvPr>
              <p:cNvSpPr/>
              <p:nvPr/>
            </p:nvSpPr>
            <p:spPr>
              <a:xfrm>
                <a:off x="2839696" y="4687885"/>
                <a:ext cx="144655" cy="371048"/>
              </a:xfrm>
              <a:custGeom>
                <a:avLst/>
                <a:gdLst>
                  <a:gd name="connsiteX0" fmla="*/ 0 w 144655"/>
                  <a:gd name="connsiteY0" fmla="*/ 371048 h 371048"/>
                  <a:gd name="connsiteX1" fmla="*/ 1986 w 144655"/>
                  <a:gd name="connsiteY1" fmla="*/ 355361 h 371048"/>
                  <a:gd name="connsiteX2" fmla="*/ 10822 w 144655"/>
                  <a:gd name="connsiteY2" fmla="*/ 313166 h 371048"/>
                  <a:gd name="connsiteX3" fmla="*/ 53613 w 144655"/>
                  <a:gd name="connsiteY3" fmla="*/ 177645 h 371048"/>
                  <a:gd name="connsiteX4" fmla="*/ 81511 w 144655"/>
                  <a:gd name="connsiteY4" fmla="*/ 104671 h 371048"/>
                  <a:gd name="connsiteX5" fmla="*/ 108913 w 144655"/>
                  <a:gd name="connsiteY5" fmla="*/ 46790 h 371048"/>
                  <a:gd name="connsiteX6" fmla="*/ 133734 w 144655"/>
                  <a:gd name="connsiteY6" fmla="*/ 11345 h 371048"/>
                  <a:gd name="connsiteX7" fmla="*/ 141578 w 144655"/>
                  <a:gd name="connsiteY7" fmla="*/ 2708 h 371048"/>
                  <a:gd name="connsiteX8" fmla="*/ 144655 w 144655"/>
                  <a:gd name="connsiteY8" fmla="*/ 27 h 371048"/>
                  <a:gd name="connsiteX9" fmla="*/ 135223 w 144655"/>
                  <a:gd name="connsiteY9" fmla="*/ 12636 h 371048"/>
                  <a:gd name="connsiteX10" fmla="*/ 112091 w 144655"/>
                  <a:gd name="connsiteY10" fmla="*/ 48577 h 371048"/>
                  <a:gd name="connsiteX11" fmla="*/ 58478 w 144655"/>
                  <a:gd name="connsiteY11" fmla="*/ 179531 h 371048"/>
                  <a:gd name="connsiteX12" fmla="*/ 14396 w 144655"/>
                  <a:gd name="connsiteY12" fmla="*/ 314059 h 371048"/>
                  <a:gd name="connsiteX13" fmla="*/ 3971 w 144655"/>
                  <a:gd name="connsiteY13" fmla="*/ 355758 h 371048"/>
                  <a:gd name="connsiteX14" fmla="*/ 0 w 144655"/>
                  <a:gd name="connsiteY14" fmla="*/ 371048 h 37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4655" h="371048">
                    <a:moveTo>
                      <a:pt x="0" y="371048"/>
                    </a:moveTo>
                    <a:cubicBezTo>
                      <a:pt x="129" y="365766"/>
                      <a:pt x="794" y="360514"/>
                      <a:pt x="1986" y="355361"/>
                    </a:cubicBezTo>
                    <a:cubicBezTo>
                      <a:pt x="3773" y="345433"/>
                      <a:pt x="6553" y="330838"/>
                      <a:pt x="10822" y="313166"/>
                    </a:cubicBezTo>
                    <a:cubicBezTo>
                      <a:pt x="22219" y="267138"/>
                      <a:pt x="36506" y="221875"/>
                      <a:pt x="53613" y="177645"/>
                    </a:cubicBezTo>
                    <a:cubicBezTo>
                      <a:pt x="63541" y="151831"/>
                      <a:pt x="72477" y="127010"/>
                      <a:pt x="81511" y="104671"/>
                    </a:cubicBezTo>
                    <a:cubicBezTo>
                      <a:pt x="89256" y="84755"/>
                      <a:pt x="98419" y="65405"/>
                      <a:pt x="108913" y="46790"/>
                    </a:cubicBezTo>
                    <a:cubicBezTo>
                      <a:pt x="116092" y="34250"/>
                      <a:pt x="124402" y="22386"/>
                      <a:pt x="133734" y="11345"/>
                    </a:cubicBezTo>
                    <a:cubicBezTo>
                      <a:pt x="136911" y="7374"/>
                      <a:pt x="139791" y="4693"/>
                      <a:pt x="141578" y="2708"/>
                    </a:cubicBezTo>
                    <a:cubicBezTo>
                      <a:pt x="143365" y="722"/>
                      <a:pt x="144556" y="-171"/>
                      <a:pt x="144655" y="27"/>
                    </a:cubicBezTo>
                    <a:cubicBezTo>
                      <a:pt x="141836" y="4465"/>
                      <a:pt x="138679" y="8675"/>
                      <a:pt x="135223" y="12636"/>
                    </a:cubicBezTo>
                    <a:cubicBezTo>
                      <a:pt x="126596" y="24004"/>
                      <a:pt x="118862" y="36017"/>
                      <a:pt x="112091" y="48577"/>
                    </a:cubicBezTo>
                    <a:cubicBezTo>
                      <a:pt x="94319" y="80149"/>
                      <a:pt x="78036" y="128003"/>
                      <a:pt x="58478" y="179531"/>
                    </a:cubicBezTo>
                    <a:cubicBezTo>
                      <a:pt x="41530" y="223603"/>
                      <a:pt x="26816" y="268509"/>
                      <a:pt x="14396" y="314059"/>
                    </a:cubicBezTo>
                    <a:cubicBezTo>
                      <a:pt x="9730" y="331633"/>
                      <a:pt x="6354" y="345830"/>
                      <a:pt x="3971" y="355758"/>
                    </a:cubicBezTo>
                    <a:cubicBezTo>
                      <a:pt x="2988" y="360941"/>
                      <a:pt x="1668" y="366044"/>
                      <a:pt x="0" y="371048"/>
                    </a:cubicBezTo>
                    <a:close/>
                  </a:path>
                </a:pathLst>
              </a:custGeom>
              <a:solidFill>
                <a:srgbClr val="455A64"/>
              </a:solidFill>
              <a:ln w="9925"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660C5287-DED6-0B2A-923D-B8175DBBFB38}"/>
                  </a:ext>
                </a:extLst>
              </p:cNvPr>
              <p:cNvSpPr/>
              <p:nvPr/>
            </p:nvSpPr>
            <p:spPr>
              <a:xfrm>
                <a:off x="2839894" y="4893428"/>
                <a:ext cx="415698" cy="304799"/>
              </a:xfrm>
              <a:custGeom>
                <a:avLst/>
                <a:gdLst>
                  <a:gd name="connsiteX0" fmla="*/ 415698 w 415698"/>
                  <a:gd name="connsiteY0" fmla="*/ 0 h 304799"/>
                  <a:gd name="connsiteX1" fmla="*/ 412918 w 415698"/>
                  <a:gd name="connsiteY1" fmla="*/ 4964 h 304799"/>
                  <a:gd name="connsiteX2" fmla="*/ 404082 w 415698"/>
                  <a:gd name="connsiteY2" fmla="*/ 18765 h 304799"/>
                  <a:gd name="connsiteX3" fmla="*/ 369929 w 415698"/>
                  <a:gd name="connsiteY3" fmla="*/ 68406 h 304799"/>
                  <a:gd name="connsiteX4" fmla="*/ 314330 w 415698"/>
                  <a:gd name="connsiteY4" fmla="*/ 138401 h 304799"/>
                  <a:gd name="connsiteX5" fmla="*/ 237783 w 415698"/>
                  <a:gd name="connsiteY5" fmla="*/ 216536 h 304799"/>
                  <a:gd name="connsiteX6" fmla="*/ 145152 w 415698"/>
                  <a:gd name="connsiteY6" fmla="*/ 303707 h 304799"/>
                  <a:gd name="connsiteX7" fmla="*/ 144159 w 415698"/>
                  <a:gd name="connsiteY7" fmla="*/ 304799 h 304799"/>
                  <a:gd name="connsiteX8" fmla="*/ 142769 w 415698"/>
                  <a:gd name="connsiteY8" fmla="*/ 304203 h 304799"/>
                  <a:gd name="connsiteX9" fmla="*/ 39118 w 415698"/>
                  <a:gd name="connsiteY9" fmla="*/ 264490 h 304799"/>
                  <a:gd name="connsiteX10" fmla="*/ 9928 w 415698"/>
                  <a:gd name="connsiteY10" fmla="*/ 252973 h 304799"/>
                  <a:gd name="connsiteX11" fmla="*/ 0 w 415698"/>
                  <a:gd name="connsiteY11" fmla="*/ 248406 h 304799"/>
                  <a:gd name="connsiteX12" fmla="*/ 10623 w 415698"/>
                  <a:gd name="connsiteY12" fmla="*/ 251683 h 304799"/>
                  <a:gd name="connsiteX13" fmla="*/ 40408 w 415698"/>
                  <a:gd name="connsiteY13" fmla="*/ 261611 h 304799"/>
                  <a:gd name="connsiteX14" fmla="*/ 144755 w 415698"/>
                  <a:gd name="connsiteY14" fmla="*/ 299239 h 304799"/>
                  <a:gd name="connsiteX15" fmla="*/ 142372 w 415698"/>
                  <a:gd name="connsiteY15" fmla="*/ 299736 h 304799"/>
                  <a:gd name="connsiteX16" fmla="*/ 234606 w 415698"/>
                  <a:gd name="connsiteY16" fmla="*/ 212068 h 304799"/>
                  <a:gd name="connsiteX17" fmla="*/ 311252 w 415698"/>
                  <a:gd name="connsiteY17" fmla="*/ 134628 h 304799"/>
                  <a:gd name="connsiteX18" fmla="*/ 367347 w 415698"/>
                  <a:gd name="connsiteY18" fmla="*/ 65130 h 304799"/>
                  <a:gd name="connsiteX19" fmla="*/ 402891 w 415698"/>
                  <a:gd name="connsiteY19" fmla="*/ 16679 h 304799"/>
                  <a:gd name="connsiteX20" fmla="*/ 412819 w 415698"/>
                  <a:gd name="connsiteY20" fmla="*/ 3475 h 304799"/>
                  <a:gd name="connsiteX21" fmla="*/ 415698 w 415698"/>
                  <a:gd name="connsiteY21" fmla="*/ 0 h 304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5698" h="304799">
                    <a:moveTo>
                      <a:pt x="415698" y="0"/>
                    </a:moveTo>
                    <a:cubicBezTo>
                      <a:pt x="415013" y="1777"/>
                      <a:pt x="414070" y="3445"/>
                      <a:pt x="412918" y="4964"/>
                    </a:cubicBezTo>
                    <a:cubicBezTo>
                      <a:pt x="410635" y="8638"/>
                      <a:pt x="407656" y="13205"/>
                      <a:pt x="404082" y="18765"/>
                    </a:cubicBezTo>
                    <a:cubicBezTo>
                      <a:pt x="396338" y="30678"/>
                      <a:pt x="384821" y="47656"/>
                      <a:pt x="369929" y="68406"/>
                    </a:cubicBezTo>
                    <a:cubicBezTo>
                      <a:pt x="355036" y="89156"/>
                      <a:pt x="336570" y="113183"/>
                      <a:pt x="314330" y="138401"/>
                    </a:cubicBezTo>
                    <a:cubicBezTo>
                      <a:pt x="292091" y="163619"/>
                      <a:pt x="265979" y="190028"/>
                      <a:pt x="237783" y="216536"/>
                    </a:cubicBezTo>
                    <a:cubicBezTo>
                      <a:pt x="204126" y="248009"/>
                      <a:pt x="172256" y="277496"/>
                      <a:pt x="145152" y="303707"/>
                    </a:cubicBezTo>
                    <a:lnTo>
                      <a:pt x="144159" y="304799"/>
                    </a:lnTo>
                    <a:lnTo>
                      <a:pt x="142769" y="304203"/>
                    </a:lnTo>
                    <a:lnTo>
                      <a:pt x="39118" y="264490"/>
                    </a:lnTo>
                    <a:lnTo>
                      <a:pt x="9928" y="252973"/>
                    </a:lnTo>
                    <a:cubicBezTo>
                      <a:pt x="6473" y="251802"/>
                      <a:pt x="3137" y="250273"/>
                      <a:pt x="0" y="248406"/>
                    </a:cubicBezTo>
                    <a:cubicBezTo>
                      <a:pt x="3624" y="249201"/>
                      <a:pt x="7178" y="250293"/>
                      <a:pt x="10623" y="251683"/>
                    </a:cubicBezTo>
                    <a:lnTo>
                      <a:pt x="40408" y="261611"/>
                    </a:lnTo>
                    <a:lnTo>
                      <a:pt x="144755" y="299239"/>
                    </a:lnTo>
                    <a:lnTo>
                      <a:pt x="142372" y="299736"/>
                    </a:lnTo>
                    <a:cubicBezTo>
                      <a:pt x="169178" y="273227"/>
                      <a:pt x="201048" y="243541"/>
                      <a:pt x="234606" y="212068"/>
                    </a:cubicBezTo>
                    <a:cubicBezTo>
                      <a:pt x="262802" y="185560"/>
                      <a:pt x="288914" y="159647"/>
                      <a:pt x="311252" y="134628"/>
                    </a:cubicBezTo>
                    <a:cubicBezTo>
                      <a:pt x="333591" y="109609"/>
                      <a:pt x="352058" y="85781"/>
                      <a:pt x="367347" y="65130"/>
                    </a:cubicBezTo>
                    <a:cubicBezTo>
                      <a:pt x="382637" y="44479"/>
                      <a:pt x="394650" y="28296"/>
                      <a:pt x="402891" y="16679"/>
                    </a:cubicBezTo>
                    <a:lnTo>
                      <a:pt x="412819" y="3475"/>
                    </a:lnTo>
                    <a:cubicBezTo>
                      <a:pt x="413673" y="2234"/>
                      <a:pt x="414636" y="1062"/>
                      <a:pt x="415698" y="0"/>
                    </a:cubicBezTo>
                    <a:close/>
                  </a:path>
                </a:pathLst>
              </a:custGeom>
              <a:solidFill>
                <a:srgbClr val="455A64"/>
              </a:solidFill>
              <a:ln w="9925" cap="flat">
                <a:no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82BDCE66-A32D-691E-6533-CDD6A08D69E1}"/>
                  </a:ext>
                </a:extLst>
              </p:cNvPr>
              <p:cNvSpPr/>
              <p:nvPr/>
            </p:nvSpPr>
            <p:spPr>
              <a:xfrm>
                <a:off x="2486546" y="5231486"/>
                <a:ext cx="462063" cy="155477"/>
              </a:xfrm>
              <a:custGeom>
                <a:avLst/>
                <a:gdLst>
                  <a:gd name="connsiteX0" fmla="*/ 239570 w 462063"/>
                  <a:gd name="connsiteY0" fmla="*/ 0 h 155477"/>
                  <a:gd name="connsiteX1" fmla="*/ 239074 w 462063"/>
                  <a:gd name="connsiteY1" fmla="*/ 13701 h 155477"/>
                  <a:gd name="connsiteX2" fmla="*/ 0 w 462063"/>
                  <a:gd name="connsiteY2" fmla="*/ 144556 h 155477"/>
                  <a:gd name="connsiteX3" fmla="*/ 462063 w 462063"/>
                  <a:gd name="connsiteY3" fmla="*/ 155477 h 155477"/>
                  <a:gd name="connsiteX4" fmla="*/ 459383 w 462063"/>
                  <a:gd name="connsiteY4" fmla="*/ 1589 h 155477"/>
                  <a:gd name="connsiteX5" fmla="*/ 239570 w 462063"/>
                  <a:gd name="connsiteY5" fmla="*/ 0 h 15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063" h="155477">
                    <a:moveTo>
                      <a:pt x="239570" y="0"/>
                    </a:moveTo>
                    <a:lnTo>
                      <a:pt x="239074" y="13701"/>
                    </a:lnTo>
                    <a:cubicBezTo>
                      <a:pt x="239074" y="13701"/>
                      <a:pt x="3773" y="100475"/>
                      <a:pt x="0" y="144556"/>
                    </a:cubicBezTo>
                    <a:lnTo>
                      <a:pt x="462063" y="155477"/>
                    </a:lnTo>
                    <a:lnTo>
                      <a:pt x="459383" y="1589"/>
                    </a:lnTo>
                    <a:cubicBezTo>
                      <a:pt x="389984" y="31771"/>
                      <a:pt x="318004" y="33657"/>
                      <a:pt x="239570" y="0"/>
                    </a:cubicBezTo>
                    <a:close/>
                  </a:path>
                </a:pathLst>
              </a:custGeom>
              <a:solidFill>
                <a:schemeClr val="accent2"/>
              </a:solidFill>
              <a:ln w="9925" cap="flat">
                <a:no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5A22540A-A06C-C39B-E7C6-DB1551B15F45}"/>
                  </a:ext>
                </a:extLst>
              </p:cNvPr>
              <p:cNvSpPr/>
              <p:nvPr/>
            </p:nvSpPr>
            <p:spPr>
              <a:xfrm>
                <a:off x="2875342" y="5280613"/>
                <a:ext cx="35577" cy="35438"/>
              </a:xfrm>
              <a:custGeom>
                <a:avLst/>
                <a:gdLst>
                  <a:gd name="connsiteX0" fmla="*/ 22633 w 35577"/>
                  <a:gd name="connsiteY0" fmla="*/ 515 h 35438"/>
                  <a:gd name="connsiteX1" fmla="*/ 35142 w 35577"/>
                  <a:gd name="connsiteY1" fmla="*/ 22357 h 35438"/>
                  <a:gd name="connsiteX2" fmla="*/ 13598 w 35577"/>
                  <a:gd name="connsiteY2" fmla="*/ 34966 h 35438"/>
                  <a:gd name="connsiteX3" fmla="*/ 493 w 35577"/>
                  <a:gd name="connsiteY3" fmla="*/ 11734 h 35438"/>
                  <a:gd name="connsiteX4" fmla="*/ 24321 w 35577"/>
                  <a:gd name="connsiteY4" fmla="*/ 1110 h 3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77" h="35438">
                    <a:moveTo>
                      <a:pt x="22633" y="515"/>
                    </a:moveTo>
                    <a:cubicBezTo>
                      <a:pt x="31797" y="3503"/>
                      <a:pt x="37198" y="12945"/>
                      <a:pt x="35142" y="22357"/>
                    </a:cubicBezTo>
                    <a:cubicBezTo>
                      <a:pt x="32442" y="31610"/>
                      <a:pt x="22990" y="37140"/>
                      <a:pt x="13598" y="34966"/>
                    </a:cubicBezTo>
                    <a:cubicBezTo>
                      <a:pt x="3908" y="31749"/>
                      <a:pt x="-1761" y="21692"/>
                      <a:pt x="493" y="11734"/>
                    </a:cubicBezTo>
                    <a:cubicBezTo>
                      <a:pt x="4315" y="2381"/>
                      <a:pt x="14819" y="-2295"/>
                      <a:pt x="24321" y="1110"/>
                    </a:cubicBezTo>
                  </a:path>
                </a:pathLst>
              </a:custGeom>
              <a:solidFill>
                <a:srgbClr val="FFFFFF"/>
              </a:solidFill>
              <a:ln w="9925"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4A036399-DAB3-155E-6572-DD7FD9FBDF39}"/>
                  </a:ext>
                </a:extLst>
              </p:cNvPr>
              <p:cNvSpPr/>
              <p:nvPr/>
            </p:nvSpPr>
            <p:spPr>
              <a:xfrm>
                <a:off x="2486412" y="5349931"/>
                <a:ext cx="462197" cy="37032"/>
              </a:xfrm>
              <a:custGeom>
                <a:avLst/>
                <a:gdLst>
                  <a:gd name="connsiteX0" fmla="*/ 462197 w 462197"/>
                  <a:gd name="connsiteY0" fmla="*/ 37032 h 37032"/>
                  <a:gd name="connsiteX1" fmla="*/ 461502 w 462197"/>
                  <a:gd name="connsiteY1" fmla="*/ 0 h 37032"/>
                  <a:gd name="connsiteX2" fmla="*/ 18898 w 462197"/>
                  <a:gd name="connsiteY2" fmla="*/ 3078 h 37032"/>
                  <a:gd name="connsiteX3" fmla="*/ 134 w 462197"/>
                  <a:gd name="connsiteY3" fmla="*/ 26111 h 37032"/>
                </a:gdLst>
                <a:ahLst/>
                <a:cxnLst>
                  <a:cxn ang="0">
                    <a:pos x="connsiteX0" y="connsiteY0"/>
                  </a:cxn>
                  <a:cxn ang="0">
                    <a:pos x="connsiteX1" y="connsiteY1"/>
                  </a:cxn>
                  <a:cxn ang="0">
                    <a:pos x="connsiteX2" y="connsiteY2"/>
                  </a:cxn>
                  <a:cxn ang="0">
                    <a:pos x="connsiteX3" y="connsiteY3"/>
                  </a:cxn>
                </a:cxnLst>
                <a:rect l="l" t="t" r="r" b="b"/>
                <a:pathLst>
                  <a:path w="462197" h="37032">
                    <a:moveTo>
                      <a:pt x="462197" y="37032"/>
                    </a:moveTo>
                    <a:lnTo>
                      <a:pt x="461502" y="0"/>
                    </a:lnTo>
                    <a:lnTo>
                      <a:pt x="18898" y="3078"/>
                    </a:lnTo>
                    <a:cubicBezTo>
                      <a:pt x="18898" y="3078"/>
                      <a:pt x="-1852" y="11517"/>
                      <a:pt x="134" y="26111"/>
                    </a:cubicBezTo>
                    <a:close/>
                  </a:path>
                </a:pathLst>
              </a:custGeom>
              <a:solidFill>
                <a:srgbClr val="FFFFFF"/>
              </a:solidFill>
              <a:ln w="9925"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B253E755-C457-E8D0-EF94-80263B8471EB}"/>
                  </a:ext>
                </a:extLst>
              </p:cNvPr>
              <p:cNvSpPr/>
              <p:nvPr/>
            </p:nvSpPr>
            <p:spPr>
              <a:xfrm>
                <a:off x="2723990" y="5244616"/>
                <a:ext cx="41539" cy="29310"/>
              </a:xfrm>
              <a:custGeom>
                <a:avLst/>
                <a:gdLst>
                  <a:gd name="connsiteX0" fmla="*/ 41 w 41539"/>
                  <a:gd name="connsiteY0" fmla="*/ 1863 h 29310"/>
                  <a:gd name="connsiteX1" fmla="*/ 22181 w 41539"/>
                  <a:gd name="connsiteY1" fmla="*/ 12883 h 29310"/>
                  <a:gd name="connsiteX2" fmla="*/ 40945 w 41539"/>
                  <a:gd name="connsiteY2" fmla="*/ 29265 h 29310"/>
                  <a:gd name="connsiteX3" fmla="*/ 26549 w 41539"/>
                  <a:gd name="connsiteY3" fmla="*/ 6430 h 29310"/>
                  <a:gd name="connsiteX4" fmla="*/ 41 w 41539"/>
                  <a:gd name="connsiteY4" fmla="*/ 1863 h 29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39" h="29310">
                    <a:moveTo>
                      <a:pt x="41" y="1863"/>
                    </a:moveTo>
                    <a:cubicBezTo>
                      <a:pt x="41" y="4146"/>
                      <a:pt x="11260" y="5437"/>
                      <a:pt x="22181" y="12883"/>
                    </a:cubicBezTo>
                    <a:cubicBezTo>
                      <a:pt x="33102" y="20329"/>
                      <a:pt x="38860" y="30059"/>
                      <a:pt x="40945" y="29265"/>
                    </a:cubicBezTo>
                    <a:cubicBezTo>
                      <a:pt x="43030" y="28470"/>
                      <a:pt x="39952" y="15266"/>
                      <a:pt x="26549" y="6430"/>
                    </a:cubicBezTo>
                    <a:cubicBezTo>
                      <a:pt x="13146" y="-2407"/>
                      <a:pt x="-853" y="-222"/>
                      <a:pt x="41" y="1863"/>
                    </a:cubicBezTo>
                    <a:close/>
                  </a:path>
                </a:pathLst>
              </a:custGeom>
              <a:solidFill>
                <a:srgbClr val="263238"/>
              </a:solidFill>
              <a:ln w="9925"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FB00C9AC-2E1B-53C3-C7FA-8E60556BDF6F}"/>
                  </a:ext>
                </a:extLst>
              </p:cNvPr>
              <p:cNvSpPr/>
              <p:nvPr/>
            </p:nvSpPr>
            <p:spPr>
              <a:xfrm>
                <a:off x="2675058" y="5264524"/>
                <a:ext cx="29787" cy="36659"/>
              </a:xfrm>
              <a:custGeom>
                <a:avLst/>
                <a:gdLst>
                  <a:gd name="connsiteX0" fmla="*/ 26 w 29787"/>
                  <a:gd name="connsiteY0" fmla="*/ 818 h 36659"/>
                  <a:gd name="connsiteX1" fmla="*/ 16507 w 29787"/>
                  <a:gd name="connsiteY1" fmla="*/ 16803 h 36659"/>
                  <a:gd name="connsiteX2" fmla="*/ 28223 w 29787"/>
                  <a:gd name="connsiteY2" fmla="*/ 36659 h 36659"/>
                  <a:gd name="connsiteX3" fmla="*/ 22663 w 29787"/>
                  <a:gd name="connsiteY3" fmla="*/ 11938 h 36659"/>
                  <a:gd name="connsiteX4" fmla="*/ 26 w 29787"/>
                  <a:gd name="connsiteY4" fmla="*/ 818 h 3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87" h="36659">
                    <a:moveTo>
                      <a:pt x="26" y="818"/>
                    </a:moveTo>
                    <a:cubicBezTo>
                      <a:pt x="-569" y="3002"/>
                      <a:pt x="9061" y="7073"/>
                      <a:pt x="16507" y="16803"/>
                    </a:cubicBezTo>
                    <a:cubicBezTo>
                      <a:pt x="23954" y="26532"/>
                      <a:pt x="26436" y="36659"/>
                      <a:pt x="28223" y="36659"/>
                    </a:cubicBezTo>
                    <a:cubicBezTo>
                      <a:pt x="30010" y="36659"/>
                      <a:pt x="32194" y="23852"/>
                      <a:pt x="22663" y="11938"/>
                    </a:cubicBezTo>
                    <a:cubicBezTo>
                      <a:pt x="13132" y="24"/>
                      <a:pt x="126" y="-1267"/>
                      <a:pt x="26" y="818"/>
                    </a:cubicBezTo>
                    <a:close/>
                  </a:path>
                </a:pathLst>
              </a:custGeom>
              <a:solidFill>
                <a:srgbClr val="263238"/>
              </a:solidFill>
              <a:ln w="9925"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090AFAC4-AEA2-E473-F855-1F8D09066673}"/>
                  </a:ext>
                </a:extLst>
              </p:cNvPr>
              <p:cNvSpPr/>
              <p:nvPr/>
            </p:nvSpPr>
            <p:spPr>
              <a:xfrm>
                <a:off x="2629095" y="5283366"/>
                <a:ext cx="19986" cy="39377"/>
              </a:xfrm>
              <a:custGeom>
                <a:avLst/>
                <a:gdLst>
                  <a:gd name="connsiteX0" fmla="*/ 17098 w 19986"/>
                  <a:gd name="connsiteY0" fmla="*/ 39362 h 39377"/>
                  <a:gd name="connsiteX1" fmla="*/ 17098 w 19986"/>
                  <a:gd name="connsiteY1" fmla="*/ 16229 h 39377"/>
                  <a:gd name="connsiteX2" fmla="*/ 121 w 19986"/>
                  <a:gd name="connsiteY2" fmla="*/ 344 h 39377"/>
                  <a:gd name="connsiteX3" fmla="*/ 10049 w 19986"/>
                  <a:gd name="connsiteY3" fmla="*/ 19307 h 39377"/>
                  <a:gd name="connsiteX4" fmla="*/ 17098 w 19986"/>
                  <a:gd name="connsiteY4" fmla="*/ 39362 h 39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86" h="39377">
                    <a:moveTo>
                      <a:pt x="17098" y="39362"/>
                    </a:moveTo>
                    <a:cubicBezTo>
                      <a:pt x="19084" y="39859"/>
                      <a:pt x="22460" y="28739"/>
                      <a:pt x="17098" y="16229"/>
                    </a:cubicBezTo>
                    <a:cubicBezTo>
                      <a:pt x="11737" y="3719"/>
                      <a:pt x="1213" y="-1443"/>
                      <a:pt x="121" y="344"/>
                    </a:cubicBezTo>
                    <a:cubicBezTo>
                      <a:pt x="-971" y="2131"/>
                      <a:pt x="5581" y="8981"/>
                      <a:pt x="10049" y="19307"/>
                    </a:cubicBezTo>
                    <a:cubicBezTo>
                      <a:pt x="14517" y="29632"/>
                      <a:pt x="14616" y="39064"/>
                      <a:pt x="17098" y="39362"/>
                    </a:cubicBezTo>
                    <a:close/>
                  </a:path>
                </a:pathLst>
              </a:custGeom>
              <a:solidFill>
                <a:srgbClr val="263238"/>
              </a:solidFill>
              <a:ln w="9925"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460F6B57-4546-B12D-A3B9-5D906EF14AE8}"/>
                  </a:ext>
                </a:extLst>
              </p:cNvPr>
              <p:cNvSpPr/>
              <p:nvPr/>
            </p:nvSpPr>
            <p:spPr>
              <a:xfrm>
                <a:off x="2795614" y="5141635"/>
                <a:ext cx="167986" cy="118861"/>
              </a:xfrm>
              <a:custGeom>
                <a:avLst/>
                <a:gdLst>
                  <a:gd name="connsiteX0" fmla="*/ 150315 w 167986"/>
                  <a:gd name="connsiteY0" fmla="*/ 91440 h 118861"/>
                  <a:gd name="connsiteX1" fmla="*/ 167987 w 167986"/>
                  <a:gd name="connsiteY1" fmla="*/ 45869 h 118861"/>
                  <a:gd name="connsiteX2" fmla="*/ 44082 w 167986"/>
                  <a:gd name="connsiteY2" fmla="*/ 0 h 118861"/>
                  <a:gd name="connsiteX3" fmla="*/ 0 w 167986"/>
                  <a:gd name="connsiteY3" fmla="*/ 110899 h 118861"/>
                  <a:gd name="connsiteX4" fmla="*/ 150315 w 167986"/>
                  <a:gd name="connsiteY4" fmla="*/ 91440 h 118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986" h="118861">
                    <a:moveTo>
                      <a:pt x="150315" y="91440"/>
                    </a:moveTo>
                    <a:lnTo>
                      <a:pt x="167987" y="45869"/>
                    </a:lnTo>
                    <a:lnTo>
                      <a:pt x="44082" y="0"/>
                    </a:lnTo>
                    <a:lnTo>
                      <a:pt x="0" y="110899"/>
                    </a:lnTo>
                    <a:cubicBezTo>
                      <a:pt x="0" y="110899"/>
                      <a:pt x="66520" y="138301"/>
                      <a:pt x="150315" y="91440"/>
                    </a:cubicBezTo>
                    <a:close/>
                  </a:path>
                </a:pathLst>
              </a:custGeom>
              <a:solidFill>
                <a:srgbClr val="FFBE9D"/>
              </a:solidFill>
              <a:ln w="9925"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43993221-6D0C-B30C-986C-ED6623E9B679}"/>
                  </a:ext>
                </a:extLst>
              </p:cNvPr>
              <p:cNvSpPr/>
              <p:nvPr/>
            </p:nvSpPr>
            <p:spPr>
              <a:xfrm>
                <a:off x="2635351" y="5089520"/>
                <a:ext cx="232938" cy="292280"/>
              </a:xfrm>
              <a:custGeom>
                <a:avLst/>
                <a:gdLst>
                  <a:gd name="connsiteX0" fmla="*/ 1510 w 232938"/>
                  <a:gd name="connsiteY0" fmla="*/ 61150 h 292280"/>
                  <a:gd name="connsiteX1" fmla="*/ 71008 w 232938"/>
                  <a:gd name="connsiteY1" fmla="*/ 292281 h 292280"/>
                  <a:gd name="connsiteX2" fmla="*/ 232938 w 232938"/>
                  <a:gd name="connsiteY2" fmla="*/ 244823 h 292280"/>
                  <a:gd name="connsiteX3" fmla="*/ 179524 w 232938"/>
                  <a:gd name="connsiteY3" fmla="*/ 30471 h 292280"/>
                  <a:gd name="connsiteX4" fmla="*/ 166717 w 232938"/>
                  <a:gd name="connsiteY4" fmla="*/ 13692 h 292280"/>
                  <a:gd name="connsiteX5" fmla="*/ 21366 w 232938"/>
                  <a:gd name="connsiteY5" fmla="*/ 19054 h 292280"/>
                  <a:gd name="connsiteX6" fmla="*/ 1510 w 232938"/>
                  <a:gd name="connsiteY6" fmla="*/ 61150 h 292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938" h="292280">
                    <a:moveTo>
                      <a:pt x="1510" y="61150"/>
                    </a:moveTo>
                    <a:lnTo>
                      <a:pt x="71008" y="292281"/>
                    </a:lnTo>
                    <a:lnTo>
                      <a:pt x="232938" y="244823"/>
                    </a:lnTo>
                    <a:lnTo>
                      <a:pt x="179524" y="30471"/>
                    </a:lnTo>
                    <a:cubicBezTo>
                      <a:pt x="177777" y="23343"/>
                      <a:pt x="173130" y="17267"/>
                      <a:pt x="166717" y="13692"/>
                    </a:cubicBezTo>
                    <a:cubicBezTo>
                      <a:pt x="146860" y="3069"/>
                      <a:pt x="99006" y="-13313"/>
                      <a:pt x="21366" y="19054"/>
                    </a:cubicBezTo>
                    <a:cubicBezTo>
                      <a:pt x="4905" y="25894"/>
                      <a:pt x="-3683" y="44103"/>
                      <a:pt x="1510" y="61150"/>
                    </a:cubicBezTo>
                    <a:close/>
                  </a:path>
                </a:pathLst>
              </a:custGeom>
              <a:solidFill>
                <a:srgbClr val="FFBE9D"/>
              </a:solidFill>
              <a:ln w="9925"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04E546CE-F226-DB1E-3C65-450B46AACB4F}"/>
                  </a:ext>
                </a:extLst>
              </p:cNvPr>
              <p:cNvSpPr/>
              <p:nvPr/>
            </p:nvSpPr>
            <p:spPr>
              <a:xfrm>
                <a:off x="2664494" y="5273285"/>
                <a:ext cx="350473" cy="313519"/>
              </a:xfrm>
              <a:custGeom>
                <a:avLst/>
                <a:gdLst>
                  <a:gd name="connsiteX0" fmla="*/ 13171 w 350473"/>
                  <a:gd name="connsiteY0" fmla="*/ 34252 h 313519"/>
                  <a:gd name="connsiteX1" fmla="*/ 190094 w 350473"/>
                  <a:gd name="connsiteY1" fmla="*/ 0 h 313519"/>
                  <a:gd name="connsiteX2" fmla="*/ 214021 w 350473"/>
                  <a:gd name="connsiteY2" fmla="*/ 30976 h 313519"/>
                  <a:gd name="connsiteX3" fmla="*/ 345571 w 350473"/>
                  <a:gd name="connsiteY3" fmla="*/ 262207 h 313519"/>
                  <a:gd name="connsiteX4" fmla="*/ 337331 w 350473"/>
                  <a:gd name="connsiteY4" fmla="*/ 306983 h 313519"/>
                  <a:gd name="connsiteX5" fmla="*/ 301489 w 350473"/>
                  <a:gd name="connsiteY5" fmla="*/ 309366 h 313519"/>
                  <a:gd name="connsiteX6" fmla="*/ 16150 w 350473"/>
                  <a:gd name="connsiteY6" fmla="*/ 129167 h 313519"/>
                  <a:gd name="connsiteX7" fmla="*/ 960 w 350473"/>
                  <a:gd name="connsiteY7" fmla="*/ 68009 h 313519"/>
                  <a:gd name="connsiteX8" fmla="*/ 13171 w 350473"/>
                  <a:gd name="connsiteY8" fmla="*/ 34252 h 313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473" h="313519">
                    <a:moveTo>
                      <a:pt x="13171" y="34252"/>
                    </a:moveTo>
                    <a:cubicBezTo>
                      <a:pt x="13171" y="34252"/>
                      <a:pt x="152168" y="86773"/>
                      <a:pt x="190094" y="0"/>
                    </a:cubicBezTo>
                    <a:lnTo>
                      <a:pt x="214021" y="30976"/>
                    </a:lnTo>
                    <a:lnTo>
                      <a:pt x="345571" y="262207"/>
                    </a:lnTo>
                    <a:cubicBezTo>
                      <a:pt x="354487" y="277079"/>
                      <a:pt x="350952" y="296261"/>
                      <a:pt x="337331" y="306983"/>
                    </a:cubicBezTo>
                    <a:cubicBezTo>
                      <a:pt x="326886" y="314737"/>
                      <a:pt x="312867" y="315670"/>
                      <a:pt x="301489" y="309366"/>
                    </a:cubicBezTo>
                    <a:cubicBezTo>
                      <a:pt x="241324" y="276106"/>
                      <a:pt x="20518" y="152598"/>
                      <a:pt x="16150" y="129167"/>
                    </a:cubicBezTo>
                    <a:lnTo>
                      <a:pt x="960" y="68009"/>
                    </a:lnTo>
                    <a:cubicBezTo>
                      <a:pt x="-2207" y="55320"/>
                      <a:pt x="2618" y="41977"/>
                      <a:pt x="13171" y="34252"/>
                    </a:cubicBezTo>
                    <a:close/>
                  </a:path>
                </a:pathLst>
              </a:custGeom>
              <a:solidFill>
                <a:schemeClr val="accent2"/>
              </a:solidFill>
              <a:ln w="9925"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F5DD49DB-A316-5FDD-4DAB-4231688C3F86}"/>
                  </a:ext>
                </a:extLst>
              </p:cNvPr>
              <p:cNvSpPr/>
              <p:nvPr/>
            </p:nvSpPr>
            <p:spPr>
              <a:xfrm>
                <a:off x="2675084" y="5381305"/>
                <a:ext cx="321577" cy="205838"/>
              </a:xfrm>
              <a:custGeom>
                <a:avLst/>
                <a:gdLst>
                  <a:gd name="connsiteX0" fmla="*/ 321379 w 321577"/>
                  <a:gd name="connsiteY0" fmla="*/ 202140 h 205838"/>
                  <a:gd name="connsiteX1" fmla="*/ 0 w 321577"/>
                  <a:gd name="connsiteY1" fmla="*/ 0 h 205838"/>
                  <a:gd name="connsiteX2" fmla="*/ 3475 w 321577"/>
                  <a:gd name="connsiteY2" fmla="*/ 13304 h 205838"/>
                  <a:gd name="connsiteX3" fmla="*/ 23331 w 321577"/>
                  <a:gd name="connsiteY3" fmla="*/ 39614 h 205838"/>
                  <a:gd name="connsiteX4" fmla="*/ 290105 w 321577"/>
                  <a:gd name="connsiteY4" fmla="*/ 201644 h 205838"/>
                  <a:gd name="connsiteX5" fmla="*/ 321578 w 321577"/>
                  <a:gd name="connsiteY5" fmla="*/ 202140 h 205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577" h="205838">
                    <a:moveTo>
                      <a:pt x="321379" y="202140"/>
                    </a:moveTo>
                    <a:lnTo>
                      <a:pt x="0" y="0"/>
                    </a:lnTo>
                    <a:lnTo>
                      <a:pt x="3475" y="13304"/>
                    </a:lnTo>
                    <a:cubicBezTo>
                      <a:pt x="6056" y="28097"/>
                      <a:pt x="13403" y="32168"/>
                      <a:pt x="23331" y="39614"/>
                    </a:cubicBezTo>
                    <a:cubicBezTo>
                      <a:pt x="50833" y="61754"/>
                      <a:pt x="122614" y="108318"/>
                      <a:pt x="290105" y="201644"/>
                    </a:cubicBezTo>
                    <a:cubicBezTo>
                      <a:pt x="299855" y="207055"/>
                      <a:pt x="311659" y="207243"/>
                      <a:pt x="321578" y="202140"/>
                    </a:cubicBezTo>
                    <a:close/>
                  </a:path>
                </a:pathLst>
              </a:custGeom>
              <a:solidFill>
                <a:srgbClr val="FFFFFF"/>
              </a:solidFill>
              <a:ln w="9925"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8E97F18E-AD0A-0C08-9917-B825A7D3DBA8}"/>
                  </a:ext>
                </a:extLst>
              </p:cNvPr>
              <p:cNvSpPr/>
              <p:nvPr/>
            </p:nvSpPr>
            <p:spPr>
              <a:xfrm>
                <a:off x="2676417" y="5331050"/>
                <a:ext cx="37952" cy="37827"/>
              </a:xfrm>
              <a:custGeom>
                <a:avLst/>
                <a:gdLst>
                  <a:gd name="connsiteX0" fmla="*/ 25077 w 37952"/>
                  <a:gd name="connsiteY0" fmla="*/ 911 h 37827"/>
                  <a:gd name="connsiteX1" fmla="*/ 37189 w 37952"/>
                  <a:gd name="connsiteY1" fmla="*/ 24938 h 37827"/>
                  <a:gd name="connsiteX2" fmla="*/ 13461 w 37952"/>
                  <a:gd name="connsiteY2" fmla="*/ 37150 h 37827"/>
                  <a:gd name="connsiteX3" fmla="*/ 752 w 37952"/>
                  <a:gd name="connsiteY3" fmla="*/ 11634 h 37827"/>
                  <a:gd name="connsiteX4" fmla="*/ 26864 w 37952"/>
                  <a:gd name="connsiteY4" fmla="*/ 1706 h 37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52" h="37827">
                    <a:moveTo>
                      <a:pt x="25077" y="911"/>
                    </a:moveTo>
                    <a:cubicBezTo>
                      <a:pt x="34757" y="4545"/>
                      <a:pt x="40019" y="14999"/>
                      <a:pt x="37189" y="24938"/>
                    </a:cubicBezTo>
                    <a:cubicBezTo>
                      <a:pt x="33605" y="34508"/>
                      <a:pt x="23339" y="39790"/>
                      <a:pt x="13461" y="37150"/>
                    </a:cubicBezTo>
                    <a:cubicBezTo>
                      <a:pt x="3364" y="33099"/>
                      <a:pt x="-2097" y="22128"/>
                      <a:pt x="752" y="11634"/>
                    </a:cubicBezTo>
                    <a:cubicBezTo>
                      <a:pt x="5260" y="1726"/>
                      <a:pt x="16906" y="-2703"/>
                      <a:pt x="26864" y="1706"/>
                    </a:cubicBezTo>
                  </a:path>
                </a:pathLst>
              </a:custGeom>
              <a:solidFill>
                <a:srgbClr val="FFFFFF"/>
              </a:solidFill>
              <a:ln w="9925"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54AE04E5-3A21-9589-34DD-50FD8689D889}"/>
                  </a:ext>
                </a:extLst>
              </p:cNvPr>
              <p:cNvSpPr/>
              <p:nvPr/>
            </p:nvSpPr>
            <p:spPr>
              <a:xfrm>
                <a:off x="2887262" y="5415023"/>
                <a:ext cx="56284" cy="50175"/>
              </a:xfrm>
              <a:custGeom>
                <a:avLst/>
                <a:gdLst>
                  <a:gd name="connsiteX0" fmla="*/ 884 w 56284"/>
                  <a:gd name="connsiteY0" fmla="*/ 50176 h 50175"/>
                  <a:gd name="connsiteX1" fmla="*/ 21932 w 56284"/>
                  <a:gd name="connsiteY1" fmla="*/ 18405 h 50175"/>
                  <a:gd name="connsiteX2" fmla="*/ 56284 w 56284"/>
                  <a:gd name="connsiteY2" fmla="*/ 1825 h 50175"/>
                  <a:gd name="connsiteX3" fmla="*/ 44072 w 56284"/>
                  <a:gd name="connsiteY3" fmla="*/ 534 h 50175"/>
                  <a:gd name="connsiteX4" fmla="*/ 17266 w 56284"/>
                  <a:gd name="connsiteY4" fmla="*/ 13044 h 50175"/>
                  <a:gd name="connsiteX5" fmla="*/ 1281 w 56284"/>
                  <a:gd name="connsiteY5" fmla="*/ 37964 h 50175"/>
                  <a:gd name="connsiteX6" fmla="*/ 884 w 56284"/>
                  <a:gd name="connsiteY6" fmla="*/ 50176 h 5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284" h="50175">
                    <a:moveTo>
                      <a:pt x="884" y="50176"/>
                    </a:moveTo>
                    <a:cubicBezTo>
                      <a:pt x="2870" y="50176"/>
                      <a:pt x="5650" y="32205"/>
                      <a:pt x="21932" y="18405"/>
                    </a:cubicBezTo>
                    <a:cubicBezTo>
                      <a:pt x="38214" y="4605"/>
                      <a:pt x="56383" y="3910"/>
                      <a:pt x="56284" y="1825"/>
                    </a:cubicBezTo>
                    <a:cubicBezTo>
                      <a:pt x="56185" y="-260"/>
                      <a:pt x="51717" y="-359"/>
                      <a:pt x="44072" y="534"/>
                    </a:cubicBezTo>
                    <a:cubicBezTo>
                      <a:pt x="34124" y="2043"/>
                      <a:pt x="24811" y="6392"/>
                      <a:pt x="17266" y="13044"/>
                    </a:cubicBezTo>
                    <a:cubicBezTo>
                      <a:pt x="9601" y="19597"/>
                      <a:pt x="4041" y="28264"/>
                      <a:pt x="1281" y="37964"/>
                    </a:cubicBezTo>
                    <a:cubicBezTo>
                      <a:pt x="-705" y="45311"/>
                      <a:pt x="-10" y="50176"/>
                      <a:pt x="884" y="50176"/>
                    </a:cubicBezTo>
                    <a:close/>
                  </a:path>
                </a:pathLst>
              </a:custGeom>
              <a:solidFill>
                <a:srgbClr val="263238"/>
              </a:solidFill>
              <a:ln w="9925"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574E8347-B130-413F-F047-5A932A8770FF}"/>
                  </a:ext>
                </a:extLst>
              </p:cNvPr>
              <p:cNvSpPr/>
              <p:nvPr/>
            </p:nvSpPr>
            <p:spPr>
              <a:xfrm>
                <a:off x="2921353" y="5466428"/>
                <a:ext cx="54360" cy="34963"/>
              </a:xfrm>
              <a:custGeom>
                <a:avLst/>
                <a:gdLst>
                  <a:gd name="connsiteX0" fmla="*/ 351 w 54360"/>
                  <a:gd name="connsiteY0" fmla="*/ 34910 h 34963"/>
                  <a:gd name="connsiteX1" fmla="*/ 24576 w 54360"/>
                  <a:gd name="connsiteY1" fmla="*/ 13961 h 34963"/>
                  <a:gd name="connsiteX2" fmla="*/ 54361 w 54360"/>
                  <a:gd name="connsiteY2" fmla="*/ 1848 h 34963"/>
                  <a:gd name="connsiteX3" fmla="*/ 21001 w 54360"/>
                  <a:gd name="connsiteY3" fmla="*/ 7905 h 34963"/>
                  <a:gd name="connsiteX4" fmla="*/ 351 w 54360"/>
                  <a:gd name="connsiteY4" fmla="*/ 34910 h 34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60" h="34963">
                    <a:moveTo>
                      <a:pt x="351" y="34910"/>
                    </a:moveTo>
                    <a:cubicBezTo>
                      <a:pt x="2237" y="35902"/>
                      <a:pt x="9584" y="22996"/>
                      <a:pt x="24576" y="13961"/>
                    </a:cubicBezTo>
                    <a:cubicBezTo>
                      <a:pt x="39568" y="4926"/>
                      <a:pt x="54361" y="4033"/>
                      <a:pt x="54361" y="1848"/>
                    </a:cubicBezTo>
                    <a:cubicBezTo>
                      <a:pt x="54361" y="-336"/>
                      <a:pt x="37979" y="-2619"/>
                      <a:pt x="21001" y="7905"/>
                    </a:cubicBezTo>
                    <a:cubicBezTo>
                      <a:pt x="4024" y="18429"/>
                      <a:pt x="-1536" y="34513"/>
                      <a:pt x="351" y="34910"/>
                    </a:cubicBezTo>
                    <a:close/>
                  </a:path>
                </a:pathLst>
              </a:custGeom>
              <a:solidFill>
                <a:srgbClr val="263238"/>
              </a:solidFill>
              <a:ln w="9925"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36914ECC-34E4-5006-5220-E25751199AB7}"/>
                  </a:ext>
                </a:extLst>
              </p:cNvPr>
              <p:cNvSpPr/>
              <p:nvPr/>
            </p:nvSpPr>
            <p:spPr>
              <a:xfrm>
                <a:off x="2832091" y="5363530"/>
                <a:ext cx="79195" cy="58821"/>
              </a:xfrm>
              <a:custGeom>
                <a:avLst/>
                <a:gdLst>
                  <a:gd name="connsiteX0" fmla="*/ 257 w 79195"/>
                  <a:gd name="connsiteY0" fmla="*/ 58779 h 58821"/>
                  <a:gd name="connsiteX1" fmla="*/ 35503 w 79195"/>
                  <a:gd name="connsiteY1" fmla="*/ 24029 h 58821"/>
                  <a:gd name="connsiteX2" fmla="*/ 79187 w 79195"/>
                  <a:gd name="connsiteY2" fmla="*/ 698 h 58821"/>
                  <a:gd name="connsiteX3" fmla="*/ 31234 w 79195"/>
                  <a:gd name="connsiteY3" fmla="*/ 18271 h 58821"/>
                  <a:gd name="connsiteX4" fmla="*/ 257 w 79195"/>
                  <a:gd name="connsiteY4" fmla="*/ 58779 h 58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95" h="58821">
                    <a:moveTo>
                      <a:pt x="257" y="58779"/>
                    </a:moveTo>
                    <a:cubicBezTo>
                      <a:pt x="2144" y="59871"/>
                      <a:pt x="13363" y="40014"/>
                      <a:pt x="35503" y="24029"/>
                    </a:cubicBezTo>
                    <a:cubicBezTo>
                      <a:pt x="57643" y="8045"/>
                      <a:pt x="79684" y="2882"/>
                      <a:pt x="79187" y="698"/>
                    </a:cubicBezTo>
                    <a:cubicBezTo>
                      <a:pt x="78691" y="-1486"/>
                      <a:pt x="54764" y="698"/>
                      <a:pt x="31234" y="18271"/>
                    </a:cubicBezTo>
                    <a:cubicBezTo>
                      <a:pt x="7703" y="35844"/>
                      <a:pt x="-1728" y="58282"/>
                      <a:pt x="257" y="58779"/>
                    </a:cubicBezTo>
                    <a:close/>
                  </a:path>
                </a:pathLst>
              </a:custGeom>
              <a:solidFill>
                <a:srgbClr val="263238"/>
              </a:solidFill>
              <a:ln w="9925"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082950C7-B5CA-CE5F-1052-493B41A053D0}"/>
                  </a:ext>
                </a:extLst>
              </p:cNvPr>
              <p:cNvSpPr/>
              <p:nvPr/>
            </p:nvSpPr>
            <p:spPr>
              <a:xfrm>
                <a:off x="2806655" y="5319845"/>
                <a:ext cx="81691" cy="28447"/>
              </a:xfrm>
              <a:custGeom>
                <a:avLst/>
                <a:gdLst>
                  <a:gd name="connsiteX0" fmla="*/ 79 w 81691"/>
                  <a:gd name="connsiteY0" fmla="*/ 28299 h 28447"/>
                  <a:gd name="connsiteX1" fmla="*/ 39792 w 81691"/>
                  <a:gd name="connsiteY1" fmla="*/ 11223 h 28447"/>
                  <a:gd name="connsiteX2" fmla="*/ 81690 w 81691"/>
                  <a:gd name="connsiteY2" fmla="*/ 2982 h 28447"/>
                  <a:gd name="connsiteX3" fmla="*/ 37608 w 81691"/>
                  <a:gd name="connsiteY3" fmla="*/ 4372 h 28447"/>
                  <a:gd name="connsiteX4" fmla="*/ 79 w 81691"/>
                  <a:gd name="connsiteY4" fmla="*/ 28299 h 28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91" h="28447">
                    <a:moveTo>
                      <a:pt x="79" y="28299"/>
                    </a:moveTo>
                    <a:cubicBezTo>
                      <a:pt x="1469" y="29888"/>
                      <a:pt x="16858" y="18371"/>
                      <a:pt x="39792" y="11223"/>
                    </a:cubicBezTo>
                    <a:cubicBezTo>
                      <a:pt x="62727" y="4074"/>
                      <a:pt x="81491" y="5067"/>
                      <a:pt x="81690" y="2982"/>
                    </a:cubicBezTo>
                    <a:cubicBezTo>
                      <a:pt x="81888" y="897"/>
                      <a:pt x="61833" y="-3173"/>
                      <a:pt x="37608" y="4372"/>
                    </a:cubicBezTo>
                    <a:cubicBezTo>
                      <a:pt x="13383" y="11918"/>
                      <a:pt x="-1212" y="27009"/>
                      <a:pt x="79" y="28299"/>
                    </a:cubicBezTo>
                    <a:close/>
                  </a:path>
                </a:pathLst>
              </a:custGeom>
              <a:solidFill>
                <a:srgbClr val="263238"/>
              </a:solidFill>
              <a:ln w="9925"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7460A454-4930-6E06-B486-7A02067DF264}"/>
                  </a:ext>
                </a:extLst>
              </p:cNvPr>
              <p:cNvSpPr/>
              <p:nvPr/>
            </p:nvSpPr>
            <p:spPr>
              <a:xfrm>
                <a:off x="2795669" y="5261832"/>
                <a:ext cx="94674" cy="68262"/>
              </a:xfrm>
              <a:custGeom>
                <a:avLst/>
                <a:gdLst>
                  <a:gd name="connsiteX0" fmla="*/ 62989 w 94674"/>
                  <a:gd name="connsiteY0" fmla="*/ 65165 h 68262"/>
                  <a:gd name="connsiteX1" fmla="*/ 58125 w 94674"/>
                  <a:gd name="connsiteY1" fmla="*/ 53846 h 68262"/>
                  <a:gd name="connsiteX2" fmla="*/ 35587 w 94674"/>
                  <a:gd name="connsiteY2" fmla="*/ 28926 h 68262"/>
                  <a:gd name="connsiteX3" fmla="*/ 13149 w 94674"/>
                  <a:gd name="connsiteY3" fmla="*/ 19494 h 68262"/>
                  <a:gd name="connsiteX4" fmla="*/ 739 w 94674"/>
                  <a:gd name="connsiteY4" fmla="*/ 28628 h 68262"/>
                  <a:gd name="connsiteX5" fmla="*/ 2327 w 94674"/>
                  <a:gd name="connsiteY5" fmla="*/ 44116 h 68262"/>
                  <a:gd name="connsiteX6" fmla="*/ 58323 w 94674"/>
                  <a:gd name="connsiteY6" fmla="*/ 65859 h 68262"/>
                  <a:gd name="connsiteX7" fmla="*/ 94661 w 94674"/>
                  <a:gd name="connsiteY7" fmla="*/ 17111 h 68262"/>
                  <a:gd name="connsiteX8" fmla="*/ 88704 w 94674"/>
                  <a:gd name="connsiteY8" fmla="*/ 2517 h 68262"/>
                  <a:gd name="connsiteX9" fmla="*/ 73315 w 94674"/>
                  <a:gd name="connsiteY9" fmla="*/ 2517 h 68262"/>
                  <a:gd name="connsiteX10" fmla="*/ 58720 w 94674"/>
                  <a:gd name="connsiteY10" fmla="*/ 21679 h 68262"/>
                  <a:gd name="connsiteX11" fmla="*/ 49388 w 94674"/>
                  <a:gd name="connsiteY11" fmla="*/ 54045 h 68262"/>
                  <a:gd name="connsiteX12" fmla="*/ 49388 w 94674"/>
                  <a:gd name="connsiteY12" fmla="*/ 66356 h 68262"/>
                  <a:gd name="connsiteX13" fmla="*/ 62890 w 94674"/>
                  <a:gd name="connsiteY13" fmla="*/ 23962 h 68262"/>
                  <a:gd name="connsiteX14" fmla="*/ 75996 w 94674"/>
                  <a:gd name="connsiteY14" fmla="*/ 7580 h 68262"/>
                  <a:gd name="connsiteX15" fmla="*/ 84435 w 94674"/>
                  <a:gd name="connsiteY15" fmla="*/ 7580 h 68262"/>
                  <a:gd name="connsiteX16" fmla="*/ 87711 w 94674"/>
                  <a:gd name="connsiteY16" fmla="*/ 17509 h 68262"/>
                  <a:gd name="connsiteX17" fmla="*/ 55742 w 94674"/>
                  <a:gd name="connsiteY17" fmla="*/ 59406 h 68262"/>
                  <a:gd name="connsiteX18" fmla="*/ 7987 w 94674"/>
                  <a:gd name="connsiteY18" fmla="*/ 41535 h 68262"/>
                  <a:gd name="connsiteX19" fmla="*/ 6398 w 94674"/>
                  <a:gd name="connsiteY19" fmla="*/ 30812 h 68262"/>
                  <a:gd name="connsiteX20" fmla="*/ 13149 w 94674"/>
                  <a:gd name="connsiteY20" fmla="*/ 25650 h 68262"/>
                  <a:gd name="connsiteX21" fmla="*/ 32311 w 94674"/>
                  <a:gd name="connsiteY21" fmla="*/ 33295 h 68262"/>
                  <a:gd name="connsiteX22" fmla="*/ 62989 w 94674"/>
                  <a:gd name="connsiteY22" fmla="*/ 65165 h 6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674" h="68262">
                    <a:moveTo>
                      <a:pt x="62989" y="65165"/>
                    </a:moveTo>
                    <a:cubicBezTo>
                      <a:pt x="62235" y="61074"/>
                      <a:pt x="60567" y="57212"/>
                      <a:pt x="58125" y="53846"/>
                    </a:cubicBezTo>
                    <a:cubicBezTo>
                      <a:pt x="52326" y="44136"/>
                      <a:pt x="44672" y="35668"/>
                      <a:pt x="35587" y="28926"/>
                    </a:cubicBezTo>
                    <a:cubicBezTo>
                      <a:pt x="29342" y="23406"/>
                      <a:pt x="21459" y="20090"/>
                      <a:pt x="13149" y="19494"/>
                    </a:cubicBezTo>
                    <a:cubicBezTo>
                      <a:pt x="7490" y="19593"/>
                      <a:pt x="2516" y="23257"/>
                      <a:pt x="739" y="28628"/>
                    </a:cubicBezTo>
                    <a:cubicBezTo>
                      <a:pt x="-641" y="33811"/>
                      <a:pt x="-75" y="39321"/>
                      <a:pt x="2327" y="44116"/>
                    </a:cubicBezTo>
                    <a:cubicBezTo>
                      <a:pt x="13368" y="63854"/>
                      <a:pt x="36858" y="72978"/>
                      <a:pt x="58323" y="65859"/>
                    </a:cubicBezTo>
                    <a:cubicBezTo>
                      <a:pt x="79163" y="58433"/>
                      <a:pt x="93499" y="39202"/>
                      <a:pt x="94661" y="17111"/>
                    </a:cubicBezTo>
                    <a:cubicBezTo>
                      <a:pt x="94869" y="11611"/>
                      <a:pt x="92705" y="6289"/>
                      <a:pt x="88704" y="2517"/>
                    </a:cubicBezTo>
                    <a:cubicBezTo>
                      <a:pt x="84127" y="-839"/>
                      <a:pt x="77892" y="-839"/>
                      <a:pt x="73315" y="2517"/>
                    </a:cubicBezTo>
                    <a:cubicBezTo>
                      <a:pt x="66832" y="7491"/>
                      <a:pt x="61788" y="14103"/>
                      <a:pt x="58720" y="21679"/>
                    </a:cubicBezTo>
                    <a:cubicBezTo>
                      <a:pt x="53687" y="31815"/>
                      <a:pt x="50529" y="42786"/>
                      <a:pt x="49388" y="54045"/>
                    </a:cubicBezTo>
                    <a:cubicBezTo>
                      <a:pt x="48504" y="58106"/>
                      <a:pt x="48504" y="62295"/>
                      <a:pt x="49388" y="66356"/>
                    </a:cubicBezTo>
                    <a:cubicBezTo>
                      <a:pt x="51760" y="51632"/>
                      <a:pt x="56318" y="37345"/>
                      <a:pt x="62890" y="23962"/>
                    </a:cubicBezTo>
                    <a:cubicBezTo>
                      <a:pt x="65879" y="17529"/>
                      <a:pt x="70376" y="11909"/>
                      <a:pt x="75996" y="7580"/>
                    </a:cubicBezTo>
                    <a:cubicBezTo>
                      <a:pt x="78488" y="5674"/>
                      <a:pt x="81943" y="5674"/>
                      <a:pt x="84435" y="7580"/>
                    </a:cubicBezTo>
                    <a:cubicBezTo>
                      <a:pt x="86936" y="10241"/>
                      <a:pt x="88138" y="13875"/>
                      <a:pt x="87711" y="17509"/>
                    </a:cubicBezTo>
                    <a:cubicBezTo>
                      <a:pt x="86202" y="36541"/>
                      <a:pt x="73692" y="52923"/>
                      <a:pt x="55742" y="59406"/>
                    </a:cubicBezTo>
                    <a:cubicBezTo>
                      <a:pt x="37603" y="65313"/>
                      <a:pt x="17786" y="57897"/>
                      <a:pt x="7987" y="41535"/>
                    </a:cubicBezTo>
                    <a:cubicBezTo>
                      <a:pt x="6239" y="38249"/>
                      <a:pt x="5683" y="34466"/>
                      <a:pt x="6398" y="30812"/>
                    </a:cubicBezTo>
                    <a:cubicBezTo>
                      <a:pt x="7321" y="27834"/>
                      <a:pt x="10032" y="25759"/>
                      <a:pt x="13149" y="25650"/>
                    </a:cubicBezTo>
                    <a:cubicBezTo>
                      <a:pt x="20169" y="26166"/>
                      <a:pt x="26860" y="28837"/>
                      <a:pt x="32311" y="33295"/>
                    </a:cubicBezTo>
                    <a:cubicBezTo>
                      <a:pt x="44294" y="42071"/>
                      <a:pt x="54669" y="52853"/>
                      <a:pt x="62989" y="65165"/>
                    </a:cubicBezTo>
                    <a:close/>
                  </a:path>
                </a:pathLst>
              </a:custGeom>
              <a:solidFill>
                <a:srgbClr val="263238"/>
              </a:solidFill>
              <a:ln w="9925"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B17A7642-C02E-90AC-4CB8-8139C01E30C3}"/>
                  </a:ext>
                </a:extLst>
              </p:cNvPr>
              <p:cNvSpPr/>
              <p:nvPr/>
            </p:nvSpPr>
            <p:spPr>
              <a:xfrm>
                <a:off x="2934213" y="4270427"/>
                <a:ext cx="268957" cy="203430"/>
              </a:xfrm>
              <a:custGeom>
                <a:avLst/>
                <a:gdLst>
                  <a:gd name="connsiteX0" fmla="*/ 65626 w 268957"/>
                  <a:gd name="connsiteY0" fmla="*/ 0 h 203430"/>
                  <a:gd name="connsiteX1" fmla="*/ 149322 w 268957"/>
                  <a:gd name="connsiteY1" fmla="*/ 29785 h 203430"/>
                  <a:gd name="connsiteX2" fmla="*/ 268958 w 268957"/>
                  <a:gd name="connsiteY2" fmla="*/ 168781 h 203430"/>
                  <a:gd name="connsiteX3" fmla="*/ 110105 w 268957"/>
                  <a:gd name="connsiteY3" fmla="*/ 203431 h 203430"/>
                  <a:gd name="connsiteX4" fmla="*/ 0 w 268957"/>
                  <a:gd name="connsiteY4" fmla="*/ 126586 h 203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957" h="203430">
                    <a:moveTo>
                      <a:pt x="65626" y="0"/>
                    </a:moveTo>
                    <a:cubicBezTo>
                      <a:pt x="96027" y="556"/>
                      <a:pt x="125404" y="11011"/>
                      <a:pt x="149322" y="29785"/>
                    </a:cubicBezTo>
                    <a:cubicBezTo>
                      <a:pt x="185659" y="60662"/>
                      <a:pt x="268958" y="168781"/>
                      <a:pt x="268958" y="168781"/>
                    </a:cubicBezTo>
                    <a:lnTo>
                      <a:pt x="110105" y="203431"/>
                    </a:lnTo>
                    <a:lnTo>
                      <a:pt x="0" y="126586"/>
                    </a:lnTo>
                    <a:close/>
                  </a:path>
                </a:pathLst>
              </a:custGeom>
              <a:solidFill>
                <a:schemeClr val="accent2"/>
              </a:solidFill>
              <a:ln w="9925"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5E029264-A06B-80D7-53FE-04635722B2A0}"/>
                  </a:ext>
                </a:extLst>
              </p:cNvPr>
              <p:cNvSpPr/>
              <p:nvPr/>
            </p:nvSpPr>
            <p:spPr>
              <a:xfrm>
                <a:off x="2364363" y="4293361"/>
                <a:ext cx="181455" cy="289707"/>
              </a:xfrm>
              <a:custGeom>
                <a:avLst/>
                <a:gdLst>
                  <a:gd name="connsiteX0" fmla="*/ 141047 w 181455"/>
                  <a:gd name="connsiteY0" fmla="*/ 0 h 289707"/>
                  <a:gd name="connsiteX1" fmla="*/ 19425 w 181455"/>
                  <a:gd name="connsiteY1" fmla="*/ 112587 h 289707"/>
                  <a:gd name="connsiteX2" fmla="*/ 16049 w 181455"/>
                  <a:gd name="connsiteY2" fmla="*/ 289708 h 289707"/>
                  <a:gd name="connsiteX3" fmla="*/ 181455 w 181455"/>
                  <a:gd name="connsiteY3" fmla="*/ 153988 h 289707"/>
                </a:gdLst>
                <a:ahLst/>
                <a:cxnLst>
                  <a:cxn ang="0">
                    <a:pos x="connsiteX0" y="connsiteY0"/>
                  </a:cxn>
                  <a:cxn ang="0">
                    <a:pos x="connsiteX1" y="connsiteY1"/>
                  </a:cxn>
                  <a:cxn ang="0">
                    <a:pos x="connsiteX2" y="connsiteY2"/>
                  </a:cxn>
                  <a:cxn ang="0">
                    <a:pos x="connsiteX3" y="connsiteY3"/>
                  </a:cxn>
                </a:cxnLst>
                <a:rect l="l" t="t" r="r" b="b"/>
                <a:pathLst>
                  <a:path w="181455" h="289707">
                    <a:moveTo>
                      <a:pt x="141047" y="0"/>
                    </a:moveTo>
                    <a:cubicBezTo>
                      <a:pt x="126353" y="5361"/>
                      <a:pt x="47820" y="29090"/>
                      <a:pt x="19425" y="112587"/>
                    </a:cubicBezTo>
                    <a:cubicBezTo>
                      <a:pt x="-8970" y="196084"/>
                      <a:pt x="-2814" y="239272"/>
                      <a:pt x="16049" y="289708"/>
                    </a:cubicBezTo>
                    <a:lnTo>
                      <a:pt x="181455" y="153988"/>
                    </a:lnTo>
                    <a:close/>
                  </a:path>
                </a:pathLst>
              </a:custGeom>
              <a:solidFill>
                <a:schemeClr val="accent2"/>
              </a:solidFill>
              <a:ln w="9925"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E0447B11-A9A5-5A2D-B698-BF600BEDEE28}"/>
                  </a:ext>
                </a:extLst>
              </p:cNvPr>
              <p:cNvSpPr/>
              <p:nvPr/>
            </p:nvSpPr>
            <p:spPr>
              <a:xfrm>
                <a:off x="3173759" y="4663450"/>
                <a:ext cx="10379" cy="13266"/>
              </a:xfrm>
              <a:custGeom>
                <a:avLst/>
                <a:gdLst>
                  <a:gd name="connsiteX0" fmla="*/ 8563 w 10379"/>
                  <a:gd name="connsiteY0" fmla="*/ 13243 h 13266"/>
                  <a:gd name="connsiteX1" fmla="*/ 4294 w 10379"/>
                  <a:gd name="connsiteY1" fmla="*/ 6988 h 13266"/>
                  <a:gd name="connsiteX2" fmla="*/ 24 w 10379"/>
                  <a:gd name="connsiteY2" fmla="*/ 833 h 13266"/>
                  <a:gd name="connsiteX3" fmla="*/ 8563 w 10379"/>
                  <a:gd name="connsiteY3" fmla="*/ 4109 h 13266"/>
                  <a:gd name="connsiteX4" fmla="*/ 8563 w 10379"/>
                  <a:gd name="connsiteY4" fmla="*/ 13243 h 13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9" h="13266">
                    <a:moveTo>
                      <a:pt x="8563" y="13243"/>
                    </a:moveTo>
                    <a:cubicBezTo>
                      <a:pt x="7173" y="13243"/>
                      <a:pt x="6378" y="9867"/>
                      <a:pt x="4294" y="6988"/>
                    </a:cubicBezTo>
                    <a:cubicBezTo>
                      <a:pt x="2208" y="4109"/>
                      <a:pt x="-274" y="2223"/>
                      <a:pt x="24" y="833"/>
                    </a:cubicBezTo>
                    <a:cubicBezTo>
                      <a:pt x="322" y="-557"/>
                      <a:pt x="5286" y="-657"/>
                      <a:pt x="8563" y="4109"/>
                    </a:cubicBezTo>
                    <a:cubicBezTo>
                      <a:pt x="11839" y="8875"/>
                      <a:pt x="9953" y="13640"/>
                      <a:pt x="8563" y="13243"/>
                    </a:cubicBezTo>
                    <a:close/>
                  </a:path>
                </a:pathLst>
              </a:custGeom>
              <a:solidFill>
                <a:srgbClr val="EB996E"/>
              </a:solidFill>
              <a:ln w="9925"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B0D2DF1A-4AF6-FAAD-DFAC-ED4B75F1F1BD}"/>
                  </a:ext>
                </a:extLst>
              </p:cNvPr>
              <p:cNvSpPr/>
              <p:nvPr/>
            </p:nvSpPr>
            <p:spPr>
              <a:xfrm>
                <a:off x="2370285" y="4447349"/>
                <a:ext cx="713249" cy="273661"/>
              </a:xfrm>
              <a:custGeom>
                <a:avLst/>
                <a:gdLst>
                  <a:gd name="connsiteX0" fmla="*/ 0 w 713249"/>
                  <a:gd name="connsiteY0" fmla="*/ 103652 h 273661"/>
                  <a:gd name="connsiteX1" fmla="*/ 50634 w 713249"/>
                  <a:gd name="connsiteY1" fmla="*/ 206608 h 273661"/>
                  <a:gd name="connsiteX2" fmla="*/ 176625 w 713249"/>
                  <a:gd name="connsiteY2" fmla="*/ 272731 h 273661"/>
                  <a:gd name="connsiteX3" fmla="*/ 653680 w 713249"/>
                  <a:gd name="connsiteY3" fmla="*/ 236294 h 273661"/>
                  <a:gd name="connsiteX4" fmla="*/ 713249 w 713249"/>
                  <a:gd name="connsiteY4" fmla="*/ 139890 h 273661"/>
                  <a:gd name="connsiteX5" fmla="*/ 282162 w 713249"/>
                  <a:gd name="connsiteY5" fmla="*/ 135720 h 273661"/>
                  <a:gd name="connsiteX6" fmla="*/ 165604 w 713249"/>
                  <a:gd name="connsiteY6" fmla="*/ 0 h 27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3249" h="273661">
                    <a:moveTo>
                      <a:pt x="0" y="103652"/>
                    </a:moveTo>
                    <a:cubicBezTo>
                      <a:pt x="0" y="103652"/>
                      <a:pt x="0" y="145152"/>
                      <a:pt x="50634" y="206608"/>
                    </a:cubicBezTo>
                    <a:cubicBezTo>
                      <a:pt x="101269" y="268064"/>
                      <a:pt x="99482" y="264887"/>
                      <a:pt x="176625" y="272731"/>
                    </a:cubicBezTo>
                    <a:cubicBezTo>
                      <a:pt x="253767" y="280574"/>
                      <a:pt x="653680" y="236294"/>
                      <a:pt x="653680" y="236294"/>
                    </a:cubicBezTo>
                    <a:lnTo>
                      <a:pt x="713249" y="139890"/>
                    </a:lnTo>
                    <a:lnTo>
                      <a:pt x="282162" y="135720"/>
                    </a:lnTo>
                    <a:lnTo>
                      <a:pt x="165604" y="0"/>
                    </a:lnTo>
                    <a:close/>
                  </a:path>
                </a:pathLst>
              </a:custGeom>
              <a:solidFill>
                <a:srgbClr val="FFBE9D"/>
              </a:solidFill>
              <a:ln w="9925"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0E11867F-3365-BF59-C5D8-CBB1BCDCE342}"/>
                  </a:ext>
                </a:extLst>
              </p:cNvPr>
              <p:cNvSpPr/>
              <p:nvPr/>
            </p:nvSpPr>
            <p:spPr>
              <a:xfrm>
                <a:off x="3015923" y="4587139"/>
                <a:ext cx="260331" cy="196134"/>
              </a:xfrm>
              <a:custGeom>
                <a:avLst/>
                <a:gdLst>
                  <a:gd name="connsiteX0" fmla="*/ 0 w 260331"/>
                  <a:gd name="connsiteY0" fmla="*/ 80817 h 196134"/>
                  <a:gd name="connsiteX1" fmla="*/ 46564 w 260331"/>
                  <a:gd name="connsiteY1" fmla="*/ 112885 h 196134"/>
                  <a:gd name="connsiteX2" fmla="*/ 126884 w 260331"/>
                  <a:gd name="connsiteY2" fmla="*/ 118445 h 196134"/>
                  <a:gd name="connsiteX3" fmla="*/ 179405 w 260331"/>
                  <a:gd name="connsiteY3" fmla="*/ 160839 h 196134"/>
                  <a:gd name="connsiteX4" fmla="*/ 190524 w 260331"/>
                  <a:gd name="connsiteY4" fmla="*/ 192907 h 196134"/>
                  <a:gd name="connsiteX5" fmla="*/ 211672 w 260331"/>
                  <a:gd name="connsiteY5" fmla="*/ 184667 h 196134"/>
                  <a:gd name="connsiteX6" fmla="*/ 211672 w 260331"/>
                  <a:gd name="connsiteY6" fmla="*/ 143563 h 196134"/>
                  <a:gd name="connsiteX7" fmla="*/ 188340 w 260331"/>
                  <a:gd name="connsiteY7" fmla="*/ 109509 h 196134"/>
                  <a:gd name="connsiteX8" fmla="*/ 167094 w 260331"/>
                  <a:gd name="connsiteY8" fmla="*/ 87171 h 196134"/>
                  <a:gd name="connsiteX9" fmla="*/ 219813 w 260331"/>
                  <a:gd name="connsiteY9" fmla="*/ 130061 h 196134"/>
                  <a:gd name="connsiteX10" fmla="*/ 218820 w 260331"/>
                  <a:gd name="connsiteY10" fmla="*/ 147038 h 196134"/>
                  <a:gd name="connsiteX11" fmla="*/ 239173 w 260331"/>
                  <a:gd name="connsiteY11" fmla="*/ 177816 h 196134"/>
                  <a:gd name="connsiteX12" fmla="*/ 239173 w 260331"/>
                  <a:gd name="connsiteY12" fmla="*/ 177816 h 196134"/>
                  <a:gd name="connsiteX13" fmla="*/ 249101 w 260331"/>
                  <a:gd name="connsiteY13" fmla="*/ 142868 h 196134"/>
                  <a:gd name="connsiteX14" fmla="*/ 249101 w 260331"/>
                  <a:gd name="connsiteY14" fmla="*/ 121721 h 196134"/>
                  <a:gd name="connsiteX15" fmla="*/ 260320 w 260331"/>
                  <a:gd name="connsiteY15" fmla="*/ 96007 h 196134"/>
                  <a:gd name="connsiteX16" fmla="*/ 233514 w 260331"/>
                  <a:gd name="connsiteY16" fmla="*/ 46862 h 196134"/>
                  <a:gd name="connsiteX17" fmla="*/ 223586 w 260331"/>
                  <a:gd name="connsiteY17" fmla="*/ 37926 h 196134"/>
                  <a:gd name="connsiteX18" fmla="*/ 222493 w 260331"/>
                  <a:gd name="connsiteY18" fmla="*/ 21147 h 196134"/>
                  <a:gd name="connsiteX19" fmla="*/ 180000 w 260331"/>
                  <a:gd name="connsiteY19" fmla="*/ 0 h 196134"/>
                  <a:gd name="connsiteX20" fmla="*/ 27104 w 260331"/>
                  <a:gd name="connsiteY20" fmla="*/ 7744 h 196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0331" h="196134">
                    <a:moveTo>
                      <a:pt x="0" y="80817"/>
                    </a:moveTo>
                    <a:cubicBezTo>
                      <a:pt x="0" y="80817"/>
                      <a:pt x="1886" y="108417"/>
                      <a:pt x="46564" y="112885"/>
                    </a:cubicBezTo>
                    <a:cubicBezTo>
                      <a:pt x="91241" y="117353"/>
                      <a:pt x="126884" y="118445"/>
                      <a:pt x="126884" y="118445"/>
                    </a:cubicBezTo>
                    <a:cubicBezTo>
                      <a:pt x="126884" y="118445"/>
                      <a:pt x="176525" y="154187"/>
                      <a:pt x="179405" y="160839"/>
                    </a:cubicBezTo>
                    <a:cubicBezTo>
                      <a:pt x="182284" y="167490"/>
                      <a:pt x="182184" y="188837"/>
                      <a:pt x="190524" y="192907"/>
                    </a:cubicBezTo>
                    <a:cubicBezTo>
                      <a:pt x="196978" y="195985"/>
                      <a:pt x="209587" y="201048"/>
                      <a:pt x="211672" y="184667"/>
                    </a:cubicBezTo>
                    <a:cubicBezTo>
                      <a:pt x="213091" y="171005"/>
                      <a:pt x="213091" y="157225"/>
                      <a:pt x="211672" y="143563"/>
                    </a:cubicBezTo>
                    <a:lnTo>
                      <a:pt x="188340" y="109509"/>
                    </a:lnTo>
                    <a:lnTo>
                      <a:pt x="167094" y="87171"/>
                    </a:lnTo>
                    <a:lnTo>
                      <a:pt x="219813" y="130061"/>
                    </a:lnTo>
                    <a:lnTo>
                      <a:pt x="218820" y="147038"/>
                    </a:lnTo>
                    <a:cubicBezTo>
                      <a:pt x="217956" y="160700"/>
                      <a:pt x="226266" y="173269"/>
                      <a:pt x="239173" y="177816"/>
                    </a:cubicBezTo>
                    <a:lnTo>
                      <a:pt x="239173" y="177816"/>
                    </a:lnTo>
                    <a:lnTo>
                      <a:pt x="249101" y="142868"/>
                    </a:lnTo>
                    <a:lnTo>
                      <a:pt x="249101" y="121721"/>
                    </a:lnTo>
                    <a:cubicBezTo>
                      <a:pt x="256468" y="115238"/>
                      <a:pt x="260578" y="105816"/>
                      <a:pt x="260320" y="96007"/>
                    </a:cubicBezTo>
                    <a:cubicBezTo>
                      <a:pt x="259228" y="80320"/>
                      <a:pt x="233514" y="46862"/>
                      <a:pt x="233514" y="46862"/>
                    </a:cubicBezTo>
                    <a:lnTo>
                      <a:pt x="223586" y="37926"/>
                    </a:lnTo>
                    <a:lnTo>
                      <a:pt x="222493" y="21147"/>
                    </a:lnTo>
                    <a:lnTo>
                      <a:pt x="180000" y="0"/>
                    </a:lnTo>
                    <a:lnTo>
                      <a:pt x="27104" y="7744"/>
                    </a:lnTo>
                    <a:close/>
                  </a:path>
                </a:pathLst>
              </a:custGeom>
              <a:solidFill>
                <a:srgbClr val="FFBE9D"/>
              </a:solidFill>
              <a:ln w="9925"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2AD8C524-0E22-2008-88A5-AF8D8FA8F695}"/>
                  </a:ext>
                </a:extLst>
              </p:cNvPr>
              <p:cNvSpPr/>
              <p:nvPr/>
            </p:nvSpPr>
            <p:spPr>
              <a:xfrm>
                <a:off x="2374339" y="4413444"/>
                <a:ext cx="828860" cy="300713"/>
              </a:xfrm>
              <a:custGeom>
                <a:avLst/>
                <a:gdLst>
                  <a:gd name="connsiteX0" fmla="*/ 638407 w 828860"/>
                  <a:gd name="connsiteY0" fmla="*/ 43635 h 300713"/>
                  <a:gd name="connsiteX1" fmla="*/ 228964 w 828860"/>
                  <a:gd name="connsiteY1" fmla="*/ 60910 h 300713"/>
                  <a:gd name="connsiteX2" fmla="*/ 111115 w 828860"/>
                  <a:gd name="connsiteY2" fmla="*/ 47805 h 300713"/>
                  <a:gd name="connsiteX3" fmla="*/ 56807 w 828860"/>
                  <a:gd name="connsiteY3" fmla="*/ 87518 h 300713"/>
                  <a:gd name="connsiteX4" fmla="*/ 63161 w 828860"/>
                  <a:gd name="connsiteY4" fmla="*/ 99531 h 300713"/>
                  <a:gd name="connsiteX5" fmla="*/ 12626 w 828860"/>
                  <a:gd name="connsiteY5" fmla="*/ 126437 h 300713"/>
                  <a:gd name="connsiteX6" fmla="*/ 414 w 828860"/>
                  <a:gd name="connsiteY6" fmla="*/ 160690 h 300713"/>
                  <a:gd name="connsiteX7" fmla="*/ 414 w 828860"/>
                  <a:gd name="connsiteY7" fmla="*/ 160690 h 300713"/>
                  <a:gd name="connsiteX8" fmla="*/ 23924 w 828860"/>
                  <a:gd name="connsiteY8" fmla="*/ 174172 h 300713"/>
                  <a:gd name="connsiteX9" fmla="*/ 25433 w 828860"/>
                  <a:gd name="connsiteY9" fmla="*/ 173696 h 300713"/>
                  <a:gd name="connsiteX10" fmla="*/ 33872 w 828860"/>
                  <a:gd name="connsiteY10" fmla="*/ 170717 h 300713"/>
                  <a:gd name="connsiteX11" fmla="*/ 2300 w 828860"/>
                  <a:gd name="connsiteY11" fmla="*/ 203679 h 300713"/>
                  <a:gd name="connsiteX12" fmla="*/ 22157 w 828860"/>
                  <a:gd name="connsiteY12" fmla="*/ 228997 h 300713"/>
                  <a:gd name="connsiteX13" fmla="*/ 59190 w 828860"/>
                  <a:gd name="connsiteY13" fmla="*/ 214898 h 300713"/>
                  <a:gd name="connsiteX14" fmla="*/ 41021 w 828860"/>
                  <a:gd name="connsiteY14" fmla="*/ 236542 h 300713"/>
                  <a:gd name="connsiteX15" fmla="*/ 35362 w 828860"/>
                  <a:gd name="connsiteY15" fmla="*/ 261263 h 300713"/>
                  <a:gd name="connsiteX16" fmla="*/ 58991 w 828860"/>
                  <a:gd name="connsiteY16" fmla="*/ 272483 h 300713"/>
                  <a:gd name="connsiteX17" fmla="*/ 111710 w 828860"/>
                  <a:gd name="connsiteY17" fmla="*/ 245577 h 300713"/>
                  <a:gd name="connsiteX18" fmla="*/ 96024 w 828860"/>
                  <a:gd name="connsiteY18" fmla="*/ 266823 h 300713"/>
                  <a:gd name="connsiteX19" fmla="*/ 96024 w 828860"/>
                  <a:gd name="connsiteY19" fmla="*/ 286680 h 300713"/>
                  <a:gd name="connsiteX20" fmla="*/ 119554 w 828860"/>
                  <a:gd name="connsiteY20" fmla="*/ 300183 h 300713"/>
                  <a:gd name="connsiteX21" fmla="*/ 165522 w 828860"/>
                  <a:gd name="connsiteY21" fmla="*/ 251931 h 300713"/>
                  <a:gd name="connsiteX22" fmla="*/ 227276 w 828860"/>
                  <a:gd name="connsiteY22" fmla="*/ 227309 h 300713"/>
                  <a:gd name="connsiteX23" fmla="*/ 299852 w 828860"/>
                  <a:gd name="connsiteY23" fmla="*/ 170816 h 300713"/>
                  <a:gd name="connsiteX24" fmla="*/ 692417 w 828860"/>
                  <a:gd name="connsiteY24" fmla="*/ 182135 h 300713"/>
                  <a:gd name="connsiteX25" fmla="*/ 793090 w 828860"/>
                  <a:gd name="connsiteY25" fmla="*/ 175781 h 300713"/>
                  <a:gd name="connsiteX26" fmla="*/ 822279 w 828860"/>
                  <a:gd name="connsiteY26" fmla="*/ 25963 h 300713"/>
                  <a:gd name="connsiteX27" fmla="*/ 823173 w 828860"/>
                  <a:gd name="connsiteY27" fmla="*/ 24275 h 300713"/>
                  <a:gd name="connsiteX28" fmla="*/ 650817 w 828860"/>
                  <a:gd name="connsiteY28" fmla="*/ 20403 h 30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8860" h="300713">
                    <a:moveTo>
                      <a:pt x="638407" y="43635"/>
                    </a:moveTo>
                    <a:lnTo>
                      <a:pt x="228964" y="60910"/>
                    </a:lnTo>
                    <a:cubicBezTo>
                      <a:pt x="228964" y="60910"/>
                      <a:pt x="146757" y="27650"/>
                      <a:pt x="111115" y="47805"/>
                    </a:cubicBezTo>
                    <a:cubicBezTo>
                      <a:pt x="95825" y="56442"/>
                      <a:pt x="62664" y="76994"/>
                      <a:pt x="56807" y="87518"/>
                    </a:cubicBezTo>
                    <a:cubicBezTo>
                      <a:pt x="54027" y="92482"/>
                      <a:pt x="63161" y="99531"/>
                      <a:pt x="63161" y="99531"/>
                    </a:cubicBezTo>
                    <a:cubicBezTo>
                      <a:pt x="63161" y="99531"/>
                      <a:pt x="23448" y="118594"/>
                      <a:pt x="12626" y="126437"/>
                    </a:cubicBezTo>
                    <a:cubicBezTo>
                      <a:pt x="3115" y="135115"/>
                      <a:pt x="-1463" y="147952"/>
                      <a:pt x="414" y="160690"/>
                    </a:cubicBezTo>
                    <a:lnTo>
                      <a:pt x="414" y="160690"/>
                    </a:lnTo>
                    <a:cubicBezTo>
                      <a:pt x="3184" y="170906"/>
                      <a:pt x="13708" y="176942"/>
                      <a:pt x="23924" y="174172"/>
                    </a:cubicBezTo>
                    <a:cubicBezTo>
                      <a:pt x="24431" y="174033"/>
                      <a:pt x="24937" y="173875"/>
                      <a:pt x="25433" y="173696"/>
                    </a:cubicBezTo>
                    <a:lnTo>
                      <a:pt x="33872" y="170717"/>
                    </a:lnTo>
                    <a:cubicBezTo>
                      <a:pt x="21750" y="180060"/>
                      <a:pt x="11107" y="191170"/>
                      <a:pt x="2300" y="203679"/>
                    </a:cubicBezTo>
                    <a:cubicBezTo>
                      <a:pt x="-4550" y="217082"/>
                      <a:pt x="6967" y="230585"/>
                      <a:pt x="22157" y="228997"/>
                    </a:cubicBezTo>
                    <a:cubicBezTo>
                      <a:pt x="35203" y="226415"/>
                      <a:pt x="47732" y="221650"/>
                      <a:pt x="59190" y="214898"/>
                    </a:cubicBezTo>
                    <a:lnTo>
                      <a:pt x="41021" y="236542"/>
                    </a:lnTo>
                    <a:cubicBezTo>
                      <a:pt x="38241" y="244554"/>
                      <a:pt x="36345" y="252844"/>
                      <a:pt x="35362" y="261263"/>
                    </a:cubicBezTo>
                    <a:cubicBezTo>
                      <a:pt x="35362" y="269107"/>
                      <a:pt x="49956" y="273575"/>
                      <a:pt x="58991" y="272483"/>
                    </a:cubicBezTo>
                    <a:cubicBezTo>
                      <a:pt x="68026" y="271390"/>
                      <a:pt x="111710" y="245577"/>
                      <a:pt x="111710" y="245577"/>
                    </a:cubicBezTo>
                    <a:lnTo>
                      <a:pt x="96024" y="266823"/>
                    </a:lnTo>
                    <a:cubicBezTo>
                      <a:pt x="93750" y="273247"/>
                      <a:pt x="93750" y="280256"/>
                      <a:pt x="96024" y="286680"/>
                    </a:cubicBezTo>
                    <a:cubicBezTo>
                      <a:pt x="99091" y="296668"/>
                      <a:pt x="109377" y="302575"/>
                      <a:pt x="119554" y="300183"/>
                    </a:cubicBezTo>
                    <a:cubicBezTo>
                      <a:pt x="130773" y="299090"/>
                      <a:pt x="165522" y="251931"/>
                      <a:pt x="165522" y="251931"/>
                    </a:cubicBezTo>
                    <a:cubicBezTo>
                      <a:pt x="165522" y="251931"/>
                      <a:pt x="194711" y="238528"/>
                      <a:pt x="227276" y="227309"/>
                    </a:cubicBezTo>
                    <a:cubicBezTo>
                      <a:pt x="259841" y="216090"/>
                      <a:pt x="299852" y="170816"/>
                      <a:pt x="299852" y="170816"/>
                    </a:cubicBezTo>
                    <a:lnTo>
                      <a:pt x="692417" y="182135"/>
                    </a:lnTo>
                    <a:lnTo>
                      <a:pt x="793090" y="175781"/>
                    </a:lnTo>
                    <a:cubicBezTo>
                      <a:pt x="817514" y="174589"/>
                      <a:pt x="840547" y="94071"/>
                      <a:pt x="822279" y="25963"/>
                    </a:cubicBezTo>
                    <a:lnTo>
                      <a:pt x="823173" y="24275"/>
                    </a:lnTo>
                    <a:cubicBezTo>
                      <a:pt x="759433" y="-4319"/>
                      <a:pt x="700856" y="-10176"/>
                      <a:pt x="650817" y="20403"/>
                    </a:cubicBezTo>
                    <a:close/>
                  </a:path>
                </a:pathLst>
              </a:custGeom>
              <a:solidFill>
                <a:srgbClr val="FFBE9D"/>
              </a:solidFill>
              <a:ln w="9925"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837AC2B0-D61A-0D98-F0B4-0A089EA07225}"/>
                  </a:ext>
                </a:extLst>
              </p:cNvPr>
              <p:cNvSpPr/>
              <p:nvPr/>
            </p:nvSpPr>
            <p:spPr>
              <a:xfrm>
                <a:off x="2372305" y="4549710"/>
                <a:ext cx="88427" cy="95850"/>
              </a:xfrm>
              <a:custGeom>
                <a:avLst/>
                <a:gdLst>
                  <a:gd name="connsiteX0" fmla="*/ 66486 w 88427"/>
                  <a:gd name="connsiteY0" fmla="*/ 77639 h 95850"/>
                  <a:gd name="connsiteX1" fmla="*/ 44743 w 88427"/>
                  <a:gd name="connsiteY1" fmla="*/ 90447 h 95850"/>
                  <a:gd name="connsiteX2" fmla="*/ 16844 w 88427"/>
                  <a:gd name="connsiteY2" fmla="*/ 95610 h 95850"/>
                  <a:gd name="connsiteX3" fmla="*/ 12674 w 88427"/>
                  <a:gd name="connsiteY3" fmla="*/ 94120 h 95850"/>
                  <a:gd name="connsiteX4" fmla="*/ 8802 w 88427"/>
                  <a:gd name="connsiteY4" fmla="*/ 91440 h 95850"/>
                  <a:gd name="connsiteX5" fmla="*/ 2944 w 88427"/>
                  <a:gd name="connsiteY5" fmla="*/ 84490 h 95850"/>
                  <a:gd name="connsiteX6" fmla="*/ 3739 w 88427"/>
                  <a:gd name="connsiteY6" fmla="*/ 64633 h 95850"/>
                  <a:gd name="connsiteX7" fmla="*/ 3739 w 88427"/>
                  <a:gd name="connsiteY7" fmla="*/ 64633 h 95850"/>
                  <a:gd name="connsiteX8" fmla="*/ 10291 w 88427"/>
                  <a:gd name="connsiteY8" fmla="*/ 56691 h 95850"/>
                  <a:gd name="connsiteX9" fmla="*/ 62713 w 88427"/>
                  <a:gd name="connsiteY9" fmla="*/ 12311 h 95850"/>
                  <a:gd name="connsiteX10" fmla="*/ 88427 w 88427"/>
                  <a:gd name="connsiteY10" fmla="*/ 0 h 95850"/>
                  <a:gd name="connsiteX11" fmla="*/ 64698 w 88427"/>
                  <a:gd name="connsiteY11" fmla="*/ 15389 h 95850"/>
                  <a:gd name="connsiteX12" fmla="*/ 14163 w 88427"/>
                  <a:gd name="connsiteY12" fmla="*/ 60066 h 95850"/>
                  <a:gd name="connsiteX13" fmla="*/ 7809 w 88427"/>
                  <a:gd name="connsiteY13" fmla="*/ 67810 h 95850"/>
                  <a:gd name="connsiteX14" fmla="*/ 7809 w 88427"/>
                  <a:gd name="connsiteY14" fmla="*/ 67810 h 95850"/>
                  <a:gd name="connsiteX15" fmla="*/ 18234 w 88427"/>
                  <a:gd name="connsiteY15" fmla="*/ 90447 h 95850"/>
                  <a:gd name="connsiteX16" fmla="*/ 43750 w 88427"/>
                  <a:gd name="connsiteY16" fmla="*/ 86575 h 95850"/>
                  <a:gd name="connsiteX17" fmla="*/ 66486 w 88427"/>
                  <a:gd name="connsiteY17" fmla="*/ 77639 h 9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427" h="95850">
                    <a:moveTo>
                      <a:pt x="66486" y="77639"/>
                    </a:moveTo>
                    <a:cubicBezTo>
                      <a:pt x="60102" y="83229"/>
                      <a:pt x="52725" y="87568"/>
                      <a:pt x="44743" y="90447"/>
                    </a:cubicBezTo>
                    <a:cubicBezTo>
                      <a:pt x="36115" y="94756"/>
                      <a:pt x="26445" y="96543"/>
                      <a:pt x="16844" y="95610"/>
                    </a:cubicBezTo>
                    <a:cubicBezTo>
                      <a:pt x="15454" y="95113"/>
                      <a:pt x="13965" y="94716"/>
                      <a:pt x="12674" y="94120"/>
                    </a:cubicBezTo>
                    <a:cubicBezTo>
                      <a:pt x="11314" y="93326"/>
                      <a:pt x="10023" y="92433"/>
                      <a:pt x="8802" y="91440"/>
                    </a:cubicBezTo>
                    <a:cubicBezTo>
                      <a:pt x="6568" y="89374"/>
                      <a:pt x="4602" y="87041"/>
                      <a:pt x="2944" y="84490"/>
                    </a:cubicBezTo>
                    <a:cubicBezTo>
                      <a:pt x="-1255" y="78434"/>
                      <a:pt x="-938" y="70332"/>
                      <a:pt x="3739" y="64633"/>
                    </a:cubicBezTo>
                    <a:lnTo>
                      <a:pt x="3739" y="64633"/>
                    </a:lnTo>
                    <a:cubicBezTo>
                      <a:pt x="5824" y="62151"/>
                      <a:pt x="7909" y="59371"/>
                      <a:pt x="10291" y="56691"/>
                    </a:cubicBezTo>
                    <a:cubicBezTo>
                      <a:pt x="25363" y="39266"/>
                      <a:pt x="43045" y="24294"/>
                      <a:pt x="62713" y="12311"/>
                    </a:cubicBezTo>
                    <a:cubicBezTo>
                      <a:pt x="70606" y="6920"/>
                      <a:pt x="79273" y="2770"/>
                      <a:pt x="88427" y="0"/>
                    </a:cubicBezTo>
                    <a:cubicBezTo>
                      <a:pt x="88427" y="794"/>
                      <a:pt x="79095" y="5560"/>
                      <a:pt x="64698" y="15389"/>
                    </a:cubicBezTo>
                    <a:cubicBezTo>
                      <a:pt x="46003" y="28038"/>
                      <a:pt x="29016" y="43059"/>
                      <a:pt x="14163" y="60066"/>
                    </a:cubicBezTo>
                    <a:cubicBezTo>
                      <a:pt x="11880" y="62648"/>
                      <a:pt x="9894" y="65328"/>
                      <a:pt x="7809" y="67810"/>
                    </a:cubicBezTo>
                    <a:lnTo>
                      <a:pt x="7809" y="67810"/>
                    </a:lnTo>
                    <a:cubicBezTo>
                      <a:pt x="959" y="75554"/>
                      <a:pt x="10391" y="88560"/>
                      <a:pt x="18234" y="90447"/>
                    </a:cubicBezTo>
                    <a:cubicBezTo>
                      <a:pt x="26931" y="91380"/>
                      <a:pt x="35718" y="90050"/>
                      <a:pt x="43750" y="86575"/>
                    </a:cubicBezTo>
                    <a:cubicBezTo>
                      <a:pt x="57848" y="81809"/>
                      <a:pt x="66088" y="76944"/>
                      <a:pt x="66486" y="77639"/>
                    </a:cubicBezTo>
                    <a:close/>
                  </a:path>
                </a:pathLst>
              </a:custGeom>
              <a:solidFill>
                <a:srgbClr val="EB996E"/>
              </a:solidFill>
              <a:ln w="9925"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3C1253FB-3728-C193-AA8C-D098B1AB39A1}"/>
                  </a:ext>
                </a:extLst>
              </p:cNvPr>
              <p:cNvSpPr/>
              <p:nvPr/>
            </p:nvSpPr>
            <p:spPr>
              <a:xfrm>
                <a:off x="2408534" y="4576880"/>
                <a:ext cx="830875" cy="139228"/>
              </a:xfrm>
              <a:custGeom>
                <a:avLst/>
                <a:gdLst>
                  <a:gd name="connsiteX0" fmla="*/ 830875 w 830875"/>
                  <a:gd name="connsiteY0" fmla="*/ 31507 h 139228"/>
                  <a:gd name="connsiteX1" fmla="*/ 827996 w 830875"/>
                  <a:gd name="connsiteY1" fmla="*/ 30414 h 139228"/>
                  <a:gd name="connsiteX2" fmla="*/ 819656 w 830875"/>
                  <a:gd name="connsiteY2" fmla="*/ 26542 h 139228"/>
                  <a:gd name="connsiteX3" fmla="*/ 787886 w 830875"/>
                  <a:gd name="connsiteY3" fmla="*/ 11253 h 139228"/>
                  <a:gd name="connsiteX4" fmla="*/ 788481 w 830875"/>
                  <a:gd name="connsiteY4" fmla="*/ 11253 h 139228"/>
                  <a:gd name="connsiteX5" fmla="*/ 708062 w 830875"/>
                  <a:gd name="connsiteY5" fmla="*/ 16018 h 139228"/>
                  <a:gd name="connsiteX6" fmla="*/ 595177 w 830875"/>
                  <a:gd name="connsiteY6" fmla="*/ 19394 h 139228"/>
                  <a:gd name="connsiteX7" fmla="*/ 457074 w 830875"/>
                  <a:gd name="connsiteY7" fmla="*/ 14430 h 139228"/>
                  <a:gd name="connsiteX8" fmla="*/ 380825 w 830875"/>
                  <a:gd name="connsiteY8" fmla="*/ 9068 h 139228"/>
                  <a:gd name="connsiteX9" fmla="*/ 341112 w 830875"/>
                  <a:gd name="connsiteY9" fmla="*/ 6388 h 139228"/>
                  <a:gd name="connsiteX10" fmla="*/ 301398 w 830875"/>
                  <a:gd name="connsiteY10" fmla="*/ 4998 h 139228"/>
                  <a:gd name="connsiteX11" fmla="*/ 259005 w 830875"/>
                  <a:gd name="connsiteY11" fmla="*/ 20585 h 139228"/>
                  <a:gd name="connsiteX12" fmla="*/ 240935 w 830875"/>
                  <a:gd name="connsiteY12" fmla="*/ 35378 h 139228"/>
                  <a:gd name="connsiteX13" fmla="*/ 221674 w 830875"/>
                  <a:gd name="connsiteY13" fmla="*/ 48583 h 139228"/>
                  <a:gd name="connsiteX14" fmla="*/ 181266 w 830875"/>
                  <a:gd name="connsiteY14" fmla="*/ 68936 h 139228"/>
                  <a:gd name="connsiteX15" fmla="*/ 142943 w 830875"/>
                  <a:gd name="connsiteY15" fmla="*/ 88793 h 139228"/>
                  <a:gd name="connsiteX16" fmla="*/ 112463 w 830875"/>
                  <a:gd name="connsiteY16" fmla="*/ 116592 h 139228"/>
                  <a:gd name="connsiteX17" fmla="*/ 97372 w 830875"/>
                  <a:gd name="connsiteY17" fmla="*/ 130293 h 139228"/>
                  <a:gd name="connsiteX18" fmla="*/ 78707 w 830875"/>
                  <a:gd name="connsiteY18" fmla="*/ 139229 h 139228"/>
                  <a:gd name="connsiteX19" fmla="*/ 60438 w 830875"/>
                  <a:gd name="connsiteY19" fmla="*/ 130194 h 139228"/>
                  <a:gd name="connsiteX20" fmla="*/ 56070 w 830875"/>
                  <a:gd name="connsiteY20" fmla="*/ 110337 h 139228"/>
                  <a:gd name="connsiteX21" fmla="*/ 75927 w 830875"/>
                  <a:gd name="connsiteY21" fmla="*/ 80552 h 139228"/>
                  <a:gd name="connsiteX22" fmla="*/ 78508 w 830875"/>
                  <a:gd name="connsiteY22" fmla="*/ 83531 h 139228"/>
                  <a:gd name="connsiteX23" fmla="*/ 23505 w 830875"/>
                  <a:gd name="connsiteY23" fmla="*/ 108749 h 139228"/>
                  <a:gd name="connsiteX24" fmla="*/ 9308 w 830875"/>
                  <a:gd name="connsiteY24" fmla="*/ 106862 h 139228"/>
                  <a:gd name="connsiteX25" fmla="*/ 769 w 830875"/>
                  <a:gd name="connsiteY25" fmla="*/ 96140 h 139228"/>
                  <a:gd name="connsiteX26" fmla="*/ 5535 w 830875"/>
                  <a:gd name="connsiteY26" fmla="*/ 72113 h 139228"/>
                  <a:gd name="connsiteX27" fmla="*/ 5535 w 830875"/>
                  <a:gd name="connsiteY27" fmla="*/ 72113 h 139228"/>
                  <a:gd name="connsiteX28" fmla="*/ 55772 w 830875"/>
                  <a:gd name="connsiteY28" fmla="*/ 30811 h 139228"/>
                  <a:gd name="connsiteX29" fmla="*/ 71062 w 830875"/>
                  <a:gd name="connsiteY29" fmla="*/ 22770 h 139228"/>
                  <a:gd name="connsiteX30" fmla="*/ 76622 w 830875"/>
                  <a:gd name="connsiteY30" fmla="*/ 20784 h 139228"/>
                  <a:gd name="connsiteX31" fmla="*/ 71360 w 830875"/>
                  <a:gd name="connsiteY31" fmla="*/ 23465 h 139228"/>
                  <a:gd name="connsiteX32" fmla="*/ 56566 w 830875"/>
                  <a:gd name="connsiteY32" fmla="*/ 32102 h 139228"/>
                  <a:gd name="connsiteX33" fmla="*/ 7719 w 830875"/>
                  <a:gd name="connsiteY33" fmla="*/ 74000 h 139228"/>
                  <a:gd name="connsiteX34" fmla="*/ 7719 w 830875"/>
                  <a:gd name="connsiteY34" fmla="*/ 74000 h 139228"/>
                  <a:gd name="connsiteX35" fmla="*/ 3549 w 830875"/>
                  <a:gd name="connsiteY35" fmla="*/ 95445 h 139228"/>
                  <a:gd name="connsiteX36" fmla="*/ 10797 w 830875"/>
                  <a:gd name="connsiteY36" fmla="*/ 104281 h 139228"/>
                  <a:gd name="connsiteX37" fmla="*/ 22810 w 830875"/>
                  <a:gd name="connsiteY37" fmla="*/ 105572 h 139228"/>
                  <a:gd name="connsiteX38" fmla="*/ 76125 w 830875"/>
                  <a:gd name="connsiteY38" fmla="*/ 80552 h 139228"/>
                  <a:gd name="connsiteX39" fmla="*/ 87543 w 830875"/>
                  <a:gd name="connsiteY39" fmla="*/ 73205 h 139228"/>
                  <a:gd name="connsiteX40" fmla="*/ 78707 w 830875"/>
                  <a:gd name="connsiteY40" fmla="*/ 83134 h 139228"/>
                  <a:gd name="connsiteX41" fmla="*/ 58850 w 830875"/>
                  <a:gd name="connsiteY41" fmla="*/ 112025 h 139228"/>
                  <a:gd name="connsiteX42" fmla="*/ 62821 w 830875"/>
                  <a:gd name="connsiteY42" fmla="*/ 126818 h 139228"/>
                  <a:gd name="connsiteX43" fmla="*/ 77615 w 830875"/>
                  <a:gd name="connsiteY43" fmla="*/ 134165 h 139228"/>
                  <a:gd name="connsiteX44" fmla="*/ 93400 w 830875"/>
                  <a:gd name="connsiteY44" fmla="*/ 126123 h 139228"/>
                  <a:gd name="connsiteX45" fmla="*/ 108194 w 830875"/>
                  <a:gd name="connsiteY45" fmla="*/ 112720 h 139228"/>
                  <a:gd name="connsiteX46" fmla="*/ 139170 w 830875"/>
                  <a:gd name="connsiteY46" fmla="*/ 84226 h 139228"/>
                  <a:gd name="connsiteX47" fmla="*/ 178188 w 830875"/>
                  <a:gd name="connsiteY47" fmla="*/ 64369 h 139228"/>
                  <a:gd name="connsiteX48" fmla="*/ 217901 w 830875"/>
                  <a:gd name="connsiteY48" fmla="*/ 44513 h 139228"/>
                  <a:gd name="connsiteX49" fmla="*/ 236666 w 830875"/>
                  <a:gd name="connsiteY49" fmla="*/ 31705 h 139228"/>
                  <a:gd name="connsiteX50" fmla="*/ 254636 w 830875"/>
                  <a:gd name="connsiteY50" fmla="*/ 16813 h 139228"/>
                  <a:gd name="connsiteX51" fmla="*/ 275684 w 830875"/>
                  <a:gd name="connsiteY51" fmla="*/ 4700 h 139228"/>
                  <a:gd name="connsiteX52" fmla="*/ 299909 w 830875"/>
                  <a:gd name="connsiteY52" fmla="*/ 133 h 139228"/>
                  <a:gd name="connsiteX53" fmla="*/ 340615 w 830875"/>
                  <a:gd name="connsiteY53" fmla="*/ 1523 h 139228"/>
                  <a:gd name="connsiteX54" fmla="*/ 380328 w 830875"/>
                  <a:gd name="connsiteY54" fmla="*/ 4303 h 139228"/>
                  <a:gd name="connsiteX55" fmla="*/ 456479 w 830875"/>
                  <a:gd name="connsiteY55" fmla="*/ 9763 h 139228"/>
                  <a:gd name="connsiteX56" fmla="*/ 594284 w 830875"/>
                  <a:gd name="connsiteY56" fmla="*/ 15323 h 139228"/>
                  <a:gd name="connsiteX57" fmla="*/ 706970 w 830875"/>
                  <a:gd name="connsiteY57" fmla="*/ 12941 h 139228"/>
                  <a:gd name="connsiteX58" fmla="*/ 787488 w 830875"/>
                  <a:gd name="connsiteY58" fmla="*/ 9466 h 139228"/>
                  <a:gd name="connsiteX59" fmla="*/ 787985 w 830875"/>
                  <a:gd name="connsiteY59" fmla="*/ 9466 h 139228"/>
                  <a:gd name="connsiteX60" fmla="*/ 819259 w 830875"/>
                  <a:gd name="connsiteY60" fmla="*/ 25748 h 139228"/>
                  <a:gd name="connsiteX61" fmla="*/ 827301 w 830875"/>
                  <a:gd name="connsiteY61" fmla="*/ 30017 h 139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830875" h="139228">
                    <a:moveTo>
                      <a:pt x="830875" y="31507"/>
                    </a:moveTo>
                    <a:cubicBezTo>
                      <a:pt x="829862" y="31288"/>
                      <a:pt x="828899" y="30921"/>
                      <a:pt x="827996" y="30414"/>
                    </a:cubicBezTo>
                    <a:lnTo>
                      <a:pt x="819656" y="26542"/>
                    </a:lnTo>
                    <a:lnTo>
                      <a:pt x="787886" y="11253"/>
                    </a:lnTo>
                    <a:lnTo>
                      <a:pt x="788481" y="11253"/>
                    </a:lnTo>
                    <a:lnTo>
                      <a:pt x="708062" y="16018"/>
                    </a:lnTo>
                    <a:cubicBezTo>
                      <a:pt x="675497" y="18203"/>
                      <a:pt x="637372" y="19295"/>
                      <a:pt x="595177" y="19394"/>
                    </a:cubicBezTo>
                    <a:cubicBezTo>
                      <a:pt x="552982" y="19493"/>
                      <a:pt x="506418" y="17607"/>
                      <a:pt x="457074" y="14430"/>
                    </a:cubicBezTo>
                    <a:lnTo>
                      <a:pt x="380825" y="9068"/>
                    </a:lnTo>
                    <a:lnTo>
                      <a:pt x="341112" y="6388"/>
                    </a:lnTo>
                    <a:cubicBezTo>
                      <a:pt x="327917" y="5097"/>
                      <a:pt x="314653" y="4631"/>
                      <a:pt x="301398" y="4998"/>
                    </a:cubicBezTo>
                    <a:cubicBezTo>
                      <a:pt x="285930" y="5326"/>
                      <a:pt x="271008" y="10816"/>
                      <a:pt x="259005" y="20585"/>
                    </a:cubicBezTo>
                    <a:cubicBezTo>
                      <a:pt x="252849" y="25252"/>
                      <a:pt x="247190" y="30514"/>
                      <a:pt x="240935" y="35378"/>
                    </a:cubicBezTo>
                    <a:cubicBezTo>
                      <a:pt x="234809" y="40194"/>
                      <a:pt x="228376" y="44602"/>
                      <a:pt x="221674" y="48583"/>
                    </a:cubicBezTo>
                    <a:cubicBezTo>
                      <a:pt x="208569" y="56079"/>
                      <a:pt x="195086" y="62870"/>
                      <a:pt x="181266" y="68936"/>
                    </a:cubicBezTo>
                    <a:cubicBezTo>
                      <a:pt x="168022" y="74605"/>
                      <a:pt x="155214" y="81247"/>
                      <a:pt x="142943" y="88793"/>
                    </a:cubicBezTo>
                    <a:cubicBezTo>
                      <a:pt x="131972" y="97132"/>
                      <a:pt x="121776" y="106435"/>
                      <a:pt x="112463" y="116592"/>
                    </a:cubicBezTo>
                    <a:cubicBezTo>
                      <a:pt x="107598" y="121457"/>
                      <a:pt x="102535" y="126024"/>
                      <a:pt x="97372" y="130293"/>
                    </a:cubicBezTo>
                    <a:cubicBezTo>
                      <a:pt x="92418" y="135406"/>
                      <a:pt x="85795" y="138573"/>
                      <a:pt x="78707" y="139229"/>
                    </a:cubicBezTo>
                    <a:cubicBezTo>
                      <a:pt x="71558" y="139159"/>
                      <a:pt x="64827" y="135833"/>
                      <a:pt x="60438" y="130194"/>
                    </a:cubicBezTo>
                    <a:cubicBezTo>
                      <a:pt x="55167" y="125031"/>
                      <a:pt x="53449" y="117237"/>
                      <a:pt x="56070" y="110337"/>
                    </a:cubicBezTo>
                    <a:cubicBezTo>
                      <a:pt x="61511" y="99674"/>
                      <a:pt x="68182" y="89676"/>
                      <a:pt x="75927" y="80552"/>
                    </a:cubicBezTo>
                    <a:lnTo>
                      <a:pt x="78508" y="83531"/>
                    </a:lnTo>
                    <a:cubicBezTo>
                      <a:pt x="61898" y="95286"/>
                      <a:pt x="43253" y="103834"/>
                      <a:pt x="23505" y="108749"/>
                    </a:cubicBezTo>
                    <a:cubicBezTo>
                      <a:pt x="18700" y="109761"/>
                      <a:pt x="13686" y="109096"/>
                      <a:pt x="9308" y="106862"/>
                    </a:cubicBezTo>
                    <a:cubicBezTo>
                      <a:pt x="5277" y="104410"/>
                      <a:pt x="2249" y="100617"/>
                      <a:pt x="769" y="96140"/>
                    </a:cubicBezTo>
                    <a:cubicBezTo>
                      <a:pt x="-1157" y="87820"/>
                      <a:pt x="571" y="79073"/>
                      <a:pt x="5535" y="72113"/>
                    </a:cubicBezTo>
                    <a:lnTo>
                      <a:pt x="5535" y="72113"/>
                    </a:lnTo>
                    <a:cubicBezTo>
                      <a:pt x="20318" y="56119"/>
                      <a:pt x="37226" y="42229"/>
                      <a:pt x="55772" y="30811"/>
                    </a:cubicBezTo>
                    <a:cubicBezTo>
                      <a:pt x="60697" y="27823"/>
                      <a:pt x="65810" y="25142"/>
                      <a:pt x="71062" y="22770"/>
                    </a:cubicBezTo>
                    <a:cubicBezTo>
                      <a:pt x="72869" y="21985"/>
                      <a:pt x="74725" y="21320"/>
                      <a:pt x="76622" y="20784"/>
                    </a:cubicBezTo>
                    <a:cubicBezTo>
                      <a:pt x="74964" y="21846"/>
                      <a:pt x="73196" y="22750"/>
                      <a:pt x="71360" y="23465"/>
                    </a:cubicBezTo>
                    <a:cubicBezTo>
                      <a:pt x="67885" y="25252"/>
                      <a:pt x="62921" y="28032"/>
                      <a:pt x="56566" y="32102"/>
                    </a:cubicBezTo>
                    <a:cubicBezTo>
                      <a:pt x="38527" y="43877"/>
                      <a:pt x="22105" y="57965"/>
                      <a:pt x="7719" y="74000"/>
                    </a:cubicBezTo>
                    <a:lnTo>
                      <a:pt x="7719" y="74000"/>
                    </a:lnTo>
                    <a:cubicBezTo>
                      <a:pt x="3391" y="80255"/>
                      <a:pt x="1881" y="88028"/>
                      <a:pt x="3549" y="95445"/>
                    </a:cubicBezTo>
                    <a:cubicBezTo>
                      <a:pt x="4850" y="99148"/>
                      <a:pt x="7411" y="102285"/>
                      <a:pt x="10797" y="104281"/>
                    </a:cubicBezTo>
                    <a:cubicBezTo>
                      <a:pt x="14530" y="106088"/>
                      <a:pt x="18779" y="106544"/>
                      <a:pt x="22810" y="105572"/>
                    </a:cubicBezTo>
                    <a:cubicBezTo>
                      <a:pt x="41972" y="100587"/>
                      <a:pt x="60051" y="92109"/>
                      <a:pt x="76125" y="80552"/>
                    </a:cubicBezTo>
                    <a:lnTo>
                      <a:pt x="87543" y="73205"/>
                    </a:lnTo>
                    <a:lnTo>
                      <a:pt x="78707" y="83134"/>
                    </a:lnTo>
                    <a:cubicBezTo>
                      <a:pt x="71042" y="92000"/>
                      <a:pt x="64380" y="101690"/>
                      <a:pt x="58850" y="112025"/>
                    </a:cubicBezTo>
                    <a:cubicBezTo>
                      <a:pt x="57361" y="117307"/>
                      <a:pt x="58890" y="122986"/>
                      <a:pt x="62821" y="126818"/>
                    </a:cubicBezTo>
                    <a:cubicBezTo>
                      <a:pt x="66455" y="131296"/>
                      <a:pt x="71846" y="133976"/>
                      <a:pt x="77615" y="134165"/>
                    </a:cubicBezTo>
                    <a:cubicBezTo>
                      <a:pt x="83691" y="133520"/>
                      <a:pt x="89310" y="130651"/>
                      <a:pt x="93400" y="126123"/>
                    </a:cubicBezTo>
                    <a:cubicBezTo>
                      <a:pt x="98464" y="121953"/>
                      <a:pt x="103329" y="117486"/>
                      <a:pt x="108194" y="112720"/>
                    </a:cubicBezTo>
                    <a:cubicBezTo>
                      <a:pt x="117606" y="102275"/>
                      <a:pt x="127981" y="92734"/>
                      <a:pt x="139170" y="84226"/>
                    </a:cubicBezTo>
                    <a:cubicBezTo>
                      <a:pt x="151630" y="76591"/>
                      <a:pt x="164676" y="69949"/>
                      <a:pt x="178188" y="64369"/>
                    </a:cubicBezTo>
                    <a:cubicBezTo>
                      <a:pt x="191760" y="58442"/>
                      <a:pt x="205015" y="51810"/>
                      <a:pt x="217901" y="44513"/>
                    </a:cubicBezTo>
                    <a:cubicBezTo>
                      <a:pt x="224395" y="40611"/>
                      <a:pt x="230669" y="36332"/>
                      <a:pt x="236666" y="31705"/>
                    </a:cubicBezTo>
                    <a:cubicBezTo>
                      <a:pt x="242623" y="26939"/>
                      <a:pt x="248282" y="21777"/>
                      <a:pt x="254636" y="16813"/>
                    </a:cubicBezTo>
                    <a:cubicBezTo>
                      <a:pt x="260950" y="11660"/>
                      <a:pt x="268059" y="7569"/>
                      <a:pt x="275684" y="4700"/>
                    </a:cubicBezTo>
                    <a:cubicBezTo>
                      <a:pt x="283488" y="1999"/>
                      <a:pt x="291659" y="461"/>
                      <a:pt x="299909" y="133"/>
                    </a:cubicBezTo>
                    <a:cubicBezTo>
                      <a:pt x="313491" y="-254"/>
                      <a:pt x="327093" y="202"/>
                      <a:pt x="340615" y="1523"/>
                    </a:cubicBezTo>
                    <a:lnTo>
                      <a:pt x="380328" y="4303"/>
                    </a:lnTo>
                    <a:lnTo>
                      <a:pt x="456479" y="9763"/>
                    </a:lnTo>
                    <a:cubicBezTo>
                      <a:pt x="506120" y="13139"/>
                      <a:pt x="552088" y="15224"/>
                      <a:pt x="594284" y="15323"/>
                    </a:cubicBezTo>
                    <a:cubicBezTo>
                      <a:pt x="636479" y="15423"/>
                      <a:pt x="674405" y="14728"/>
                      <a:pt x="706970" y="12941"/>
                    </a:cubicBezTo>
                    <a:lnTo>
                      <a:pt x="787488" y="9466"/>
                    </a:lnTo>
                    <a:lnTo>
                      <a:pt x="787985" y="9466"/>
                    </a:lnTo>
                    <a:lnTo>
                      <a:pt x="819259" y="25748"/>
                    </a:lnTo>
                    <a:cubicBezTo>
                      <a:pt x="822635" y="27436"/>
                      <a:pt x="825216" y="28925"/>
                      <a:pt x="827301" y="30017"/>
                    </a:cubicBezTo>
                    <a:close/>
                  </a:path>
                </a:pathLst>
              </a:custGeom>
              <a:solidFill>
                <a:srgbClr val="EB996E"/>
              </a:solidFill>
              <a:ln w="9925"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91D30FF8-3BA2-E55F-B98F-3C036BF4CA9C}"/>
                  </a:ext>
                </a:extLst>
              </p:cNvPr>
              <p:cNvSpPr/>
              <p:nvPr/>
            </p:nvSpPr>
            <p:spPr>
              <a:xfrm>
                <a:off x="2371391" y="4490835"/>
                <a:ext cx="106814" cy="99388"/>
              </a:xfrm>
              <a:custGeom>
                <a:avLst/>
                <a:gdLst>
                  <a:gd name="connsiteX0" fmla="*/ 30168 w 106814"/>
                  <a:gd name="connsiteY0" fmla="*/ 97595 h 99388"/>
                  <a:gd name="connsiteX1" fmla="*/ 23218 w 106814"/>
                  <a:gd name="connsiteY1" fmla="*/ 99382 h 99388"/>
                  <a:gd name="connsiteX2" fmla="*/ 5447 w 106814"/>
                  <a:gd name="connsiteY2" fmla="*/ 91340 h 99388"/>
                  <a:gd name="connsiteX3" fmla="*/ 284 w 106814"/>
                  <a:gd name="connsiteY3" fmla="*/ 78334 h 99388"/>
                  <a:gd name="connsiteX4" fmla="*/ 1773 w 106814"/>
                  <a:gd name="connsiteY4" fmla="*/ 62648 h 99388"/>
                  <a:gd name="connsiteX5" fmla="*/ 12397 w 106814"/>
                  <a:gd name="connsiteY5" fmla="*/ 48351 h 99388"/>
                  <a:gd name="connsiteX6" fmla="*/ 27785 w 106814"/>
                  <a:gd name="connsiteY6" fmla="*/ 39018 h 99388"/>
                  <a:gd name="connsiteX7" fmla="*/ 82987 w 106814"/>
                  <a:gd name="connsiteY7" fmla="*/ 9928 h 99388"/>
                  <a:gd name="connsiteX8" fmla="*/ 106815 w 106814"/>
                  <a:gd name="connsiteY8" fmla="*/ 0 h 99388"/>
                  <a:gd name="connsiteX9" fmla="*/ 84675 w 106814"/>
                  <a:gd name="connsiteY9" fmla="*/ 13502 h 99388"/>
                  <a:gd name="connsiteX10" fmla="*/ 30367 w 106814"/>
                  <a:gd name="connsiteY10" fmla="*/ 43883 h 99388"/>
                  <a:gd name="connsiteX11" fmla="*/ 15375 w 106814"/>
                  <a:gd name="connsiteY11" fmla="*/ 52918 h 99388"/>
                  <a:gd name="connsiteX12" fmla="*/ 6241 w 106814"/>
                  <a:gd name="connsiteY12" fmla="*/ 64633 h 99388"/>
                  <a:gd name="connsiteX13" fmla="*/ 4553 w 106814"/>
                  <a:gd name="connsiteY13" fmla="*/ 78434 h 99388"/>
                  <a:gd name="connsiteX14" fmla="*/ 8326 w 106814"/>
                  <a:gd name="connsiteY14" fmla="*/ 89454 h 99388"/>
                  <a:gd name="connsiteX15" fmla="*/ 23318 w 106814"/>
                  <a:gd name="connsiteY15" fmla="*/ 97794 h 99388"/>
                  <a:gd name="connsiteX16" fmla="*/ 30168 w 106814"/>
                  <a:gd name="connsiteY16" fmla="*/ 97595 h 99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6814" h="99388">
                    <a:moveTo>
                      <a:pt x="30168" y="97595"/>
                    </a:moveTo>
                    <a:cubicBezTo>
                      <a:pt x="30168" y="97595"/>
                      <a:pt x="27984" y="99184"/>
                      <a:pt x="23218" y="99382"/>
                    </a:cubicBezTo>
                    <a:cubicBezTo>
                      <a:pt x="16378" y="99551"/>
                      <a:pt x="9835" y="96592"/>
                      <a:pt x="5447" y="91340"/>
                    </a:cubicBezTo>
                    <a:cubicBezTo>
                      <a:pt x="2428" y="87637"/>
                      <a:pt x="631" y="83100"/>
                      <a:pt x="284" y="78334"/>
                    </a:cubicBezTo>
                    <a:cubicBezTo>
                      <a:pt x="-381" y="73062"/>
                      <a:pt x="125" y="67701"/>
                      <a:pt x="1773" y="62648"/>
                    </a:cubicBezTo>
                    <a:cubicBezTo>
                      <a:pt x="3769" y="56909"/>
                      <a:pt x="7482" y="51925"/>
                      <a:pt x="12397" y="48351"/>
                    </a:cubicBezTo>
                    <a:cubicBezTo>
                      <a:pt x="17460" y="44975"/>
                      <a:pt x="22325" y="42096"/>
                      <a:pt x="27785" y="39018"/>
                    </a:cubicBezTo>
                    <a:cubicBezTo>
                      <a:pt x="49032" y="26906"/>
                      <a:pt x="68690" y="16878"/>
                      <a:pt x="82987" y="9928"/>
                    </a:cubicBezTo>
                    <a:cubicBezTo>
                      <a:pt x="90572" y="5808"/>
                      <a:pt x="98554" y="2482"/>
                      <a:pt x="106815" y="0"/>
                    </a:cubicBezTo>
                    <a:cubicBezTo>
                      <a:pt x="99924" y="5262"/>
                      <a:pt x="92508" y="9789"/>
                      <a:pt x="84675" y="13502"/>
                    </a:cubicBezTo>
                    <a:lnTo>
                      <a:pt x="30367" y="43883"/>
                    </a:lnTo>
                    <a:cubicBezTo>
                      <a:pt x="25204" y="46862"/>
                      <a:pt x="19843" y="49939"/>
                      <a:pt x="15375" y="52918"/>
                    </a:cubicBezTo>
                    <a:cubicBezTo>
                      <a:pt x="11185" y="55777"/>
                      <a:pt x="7988" y="59868"/>
                      <a:pt x="6241" y="64633"/>
                    </a:cubicBezTo>
                    <a:cubicBezTo>
                      <a:pt x="4702" y="69061"/>
                      <a:pt x="4136" y="73767"/>
                      <a:pt x="4553" y="78434"/>
                    </a:cubicBezTo>
                    <a:cubicBezTo>
                      <a:pt x="4682" y="82405"/>
                      <a:pt x="5993" y="86237"/>
                      <a:pt x="8326" y="89454"/>
                    </a:cubicBezTo>
                    <a:cubicBezTo>
                      <a:pt x="11940" y="94210"/>
                      <a:pt x="17371" y="97228"/>
                      <a:pt x="23318" y="97794"/>
                    </a:cubicBezTo>
                    <a:cubicBezTo>
                      <a:pt x="27587" y="97794"/>
                      <a:pt x="30069" y="97099"/>
                      <a:pt x="30168" y="97595"/>
                    </a:cubicBezTo>
                    <a:close/>
                  </a:path>
                </a:pathLst>
              </a:custGeom>
              <a:solidFill>
                <a:srgbClr val="EB996E"/>
              </a:solidFill>
              <a:ln w="9925"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C8281405-1ADA-86E1-74EC-F7CD3112D9FD}"/>
                  </a:ext>
                </a:extLst>
              </p:cNvPr>
              <p:cNvSpPr/>
              <p:nvPr/>
            </p:nvSpPr>
            <p:spPr>
              <a:xfrm>
                <a:off x="3194732" y="4634001"/>
                <a:ext cx="70626" cy="78542"/>
              </a:xfrm>
              <a:custGeom>
                <a:avLst/>
                <a:gdLst>
                  <a:gd name="connsiteX0" fmla="*/ 0 w 70626"/>
                  <a:gd name="connsiteY0" fmla="*/ 1291 h 78542"/>
                  <a:gd name="connsiteX1" fmla="*/ 4368 w 70626"/>
                  <a:gd name="connsiteY1" fmla="*/ 0 h 78542"/>
                  <a:gd name="connsiteX2" fmla="*/ 16183 w 70626"/>
                  <a:gd name="connsiteY2" fmla="*/ 3674 h 78542"/>
                  <a:gd name="connsiteX3" fmla="*/ 44082 w 70626"/>
                  <a:gd name="connsiteY3" fmla="*/ 31076 h 78542"/>
                  <a:gd name="connsiteX4" fmla="*/ 68009 w 70626"/>
                  <a:gd name="connsiteY4" fmla="*/ 62251 h 78542"/>
                  <a:gd name="connsiteX5" fmla="*/ 69498 w 70626"/>
                  <a:gd name="connsiteY5" fmla="*/ 78533 h 78542"/>
                  <a:gd name="connsiteX6" fmla="*/ 64732 w 70626"/>
                  <a:gd name="connsiteY6" fmla="*/ 63839 h 78542"/>
                  <a:gd name="connsiteX7" fmla="*/ 40309 w 70626"/>
                  <a:gd name="connsiteY7" fmla="*/ 34551 h 78542"/>
                  <a:gd name="connsiteX8" fmla="*/ 14098 w 70626"/>
                  <a:gd name="connsiteY8" fmla="*/ 6652 h 78542"/>
                  <a:gd name="connsiteX9" fmla="*/ 0 w 70626"/>
                  <a:gd name="connsiteY9" fmla="*/ 1291 h 78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626" h="78542">
                    <a:moveTo>
                      <a:pt x="0" y="1291"/>
                    </a:moveTo>
                    <a:cubicBezTo>
                      <a:pt x="0" y="1291"/>
                      <a:pt x="1390" y="199"/>
                      <a:pt x="4368" y="0"/>
                    </a:cubicBezTo>
                    <a:cubicBezTo>
                      <a:pt x="8588" y="-19"/>
                      <a:pt x="12718" y="1261"/>
                      <a:pt x="16183" y="3674"/>
                    </a:cubicBezTo>
                    <a:cubicBezTo>
                      <a:pt x="26489" y="11726"/>
                      <a:pt x="35841" y="20919"/>
                      <a:pt x="44082" y="31076"/>
                    </a:cubicBezTo>
                    <a:cubicBezTo>
                      <a:pt x="53593" y="40190"/>
                      <a:pt x="61665" y="50704"/>
                      <a:pt x="68009" y="62251"/>
                    </a:cubicBezTo>
                    <a:cubicBezTo>
                      <a:pt x="72377" y="72179"/>
                      <a:pt x="70094" y="78831"/>
                      <a:pt x="69498" y="78533"/>
                    </a:cubicBezTo>
                    <a:cubicBezTo>
                      <a:pt x="68634" y="73430"/>
                      <a:pt x="67026" y="68476"/>
                      <a:pt x="64732" y="63839"/>
                    </a:cubicBezTo>
                    <a:cubicBezTo>
                      <a:pt x="57644" y="53246"/>
                      <a:pt x="49453" y="43427"/>
                      <a:pt x="40309" y="34551"/>
                    </a:cubicBezTo>
                    <a:cubicBezTo>
                      <a:pt x="32158" y="24712"/>
                      <a:pt x="23411" y="15399"/>
                      <a:pt x="14098" y="6652"/>
                    </a:cubicBezTo>
                    <a:cubicBezTo>
                      <a:pt x="9948" y="3654"/>
                      <a:pt x="5093" y="1807"/>
                      <a:pt x="0" y="1291"/>
                    </a:cubicBezTo>
                    <a:close/>
                  </a:path>
                </a:pathLst>
              </a:custGeom>
              <a:solidFill>
                <a:srgbClr val="EB996E"/>
              </a:solidFill>
              <a:ln w="9925"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986F8FB2-50CB-F4A2-6F33-C868B2B190C2}"/>
                  </a:ext>
                </a:extLst>
              </p:cNvPr>
              <p:cNvSpPr/>
              <p:nvPr/>
            </p:nvSpPr>
            <p:spPr>
              <a:xfrm>
                <a:off x="3209551" y="4605131"/>
                <a:ext cx="30872" cy="21150"/>
              </a:xfrm>
              <a:custGeom>
                <a:avLst/>
                <a:gdLst>
                  <a:gd name="connsiteX0" fmla="*/ 73 w 30872"/>
                  <a:gd name="connsiteY0" fmla="*/ 376 h 21150"/>
                  <a:gd name="connsiteX1" fmla="*/ 17845 w 30872"/>
                  <a:gd name="connsiteY1" fmla="*/ 7028 h 21150"/>
                  <a:gd name="connsiteX2" fmla="*/ 30751 w 30872"/>
                  <a:gd name="connsiteY2" fmla="*/ 21027 h 21150"/>
                  <a:gd name="connsiteX3" fmla="*/ 14965 w 30872"/>
                  <a:gd name="connsiteY3" fmla="*/ 11099 h 21150"/>
                  <a:gd name="connsiteX4" fmla="*/ 73 w 30872"/>
                  <a:gd name="connsiteY4" fmla="*/ 376 h 21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72" h="21150">
                    <a:moveTo>
                      <a:pt x="73" y="376"/>
                    </a:moveTo>
                    <a:cubicBezTo>
                      <a:pt x="569" y="-915"/>
                      <a:pt x="9108" y="1071"/>
                      <a:pt x="17845" y="7028"/>
                    </a:cubicBezTo>
                    <a:cubicBezTo>
                      <a:pt x="26582" y="12985"/>
                      <a:pt x="31744" y="20034"/>
                      <a:pt x="30751" y="21027"/>
                    </a:cubicBezTo>
                    <a:cubicBezTo>
                      <a:pt x="29759" y="22020"/>
                      <a:pt x="23305" y="16857"/>
                      <a:pt x="14965" y="11099"/>
                    </a:cubicBezTo>
                    <a:cubicBezTo>
                      <a:pt x="6626" y="5340"/>
                      <a:pt x="-821" y="1270"/>
                      <a:pt x="73" y="376"/>
                    </a:cubicBezTo>
                    <a:close/>
                  </a:path>
                </a:pathLst>
              </a:custGeom>
              <a:solidFill>
                <a:srgbClr val="EB996E"/>
              </a:solidFill>
              <a:ln w="9925"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547BBC12-E8CD-D83A-478E-2CC3598F18C4}"/>
                  </a:ext>
                </a:extLst>
              </p:cNvPr>
              <p:cNvSpPr/>
              <p:nvPr/>
            </p:nvSpPr>
            <p:spPr>
              <a:xfrm>
                <a:off x="2485428" y="3967340"/>
                <a:ext cx="538637" cy="507013"/>
              </a:xfrm>
              <a:custGeom>
                <a:avLst/>
                <a:gdLst>
                  <a:gd name="connsiteX0" fmla="*/ 39938 w 538637"/>
                  <a:gd name="connsiteY0" fmla="*/ 486561 h 507013"/>
                  <a:gd name="connsiteX1" fmla="*/ 24648 w 538637"/>
                  <a:gd name="connsiteY1" fmla="*/ 425800 h 507013"/>
                  <a:gd name="connsiteX2" fmla="*/ 16011 w 538637"/>
                  <a:gd name="connsiteY2" fmla="*/ 395221 h 507013"/>
                  <a:gd name="connsiteX3" fmla="*/ 100500 w 538637"/>
                  <a:gd name="connsiteY3" fmla="*/ 71062 h 507013"/>
                  <a:gd name="connsiteX4" fmla="*/ 315349 w 538637"/>
                  <a:gd name="connsiteY4" fmla="*/ 8414 h 507013"/>
                  <a:gd name="connsiteX5" fmla="*/ 530198 w 538637"/>
                  <a:gd name="connsiteY5" fmla="*/ 229517 h 507013"/>
                  <a:gd name="connsiteX6" fmla="*/ 538637 w 538637"/>
                  <a:gd name="connsiteY6" fmla="*/ 466307 h 507013"/>
                  <a:gd name="connsiteX7" fmla="*/ 516397 w 538637"/>
                  <a:gd name="connsiteY7" fmla="*/ 490632 h 507013"/>
                  <a:gd name="connsiteX8" fmla="*/ 311179 w 538637"/>
                  <a:gd name="connsiteY8" fmla="*/ 507014 h 507013"/>
                  <a:gd name="connsiteX9" fmla="*/ 120556 w 538637"/>
                  <a:gd name="connsiteY9" fmla="*/ 507014 h 507013"/>
                  <a:gd name="connsiteX10" fmla="*/ 39938 w 538637"/>
                  <a:gd name="connsiteY10" fmla="*/ 486561 h 507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8637" h="507013">
                    <a:moveTo>
                      <a:pt x="39938" y="486561"/>
                    </a:moveTo>
                    <a:lnTo>
                      <a:pt x="24648" y="425800"/>
                    </a:lnTo>
                    <a:cubicBezTo>
                      <a:pt x="21064" y="415822"/>
                      <a:pt x="18175" y="405606"/>
                      <a:pt x="16011" y="395221"/>
                    </a:cubicBezTo>
                    <a:cubicBezTo>
                      <a:pt x="2012" y="329297"/>
                      <a:pt x="-37205" y="96081"/>
                      <a:pt x="100500" y="71062"/>
                    </a:cubicBezTo>
                    <a:cubicBezTo>
                      <a:pt x="100500" y="71062"/>
                      <a:pt x="198592" y="-29115"/>
                      <a:pt x="315349" y="8414"/>
                    </a:cubicBezTo>
                    <a:cubicBezTo>
                      <a:pt x="432106" y="45943"/>
                      <a:pt x="521858" y="137482"/>
                      <a:pt x="530198" y="229517"/>
                    </a:cubicBezTo>
                    <a:cubicBezTo>
                      <a:pt x="536651" y="300802"/>
                      <a:pt x="538239" y="417559"/>
                      <a:pt x="538637" y="466307"/>
                    </a:cubicBezTo>
                    <a:cubicBezTo>
                      <a:pt x="538736" y="478986"/>
                      <a:pt x="529036" y="489589"/>
                      <a:pt x="516397" y="490632"/>
                    </a:cubicBezTo>
                    <a:lnTo>
                      <a:pt x="311179" y="507014"/>
                    </a:lnTo>
                    <a:lnTo>
                      <a:pt x="120556" y="507014"/>
                    </a:lnTo>
                    <a:cubicBezTo>
                      <a:pt x="94256" y="498108"/>
                      <a:pt x="67300" y="491267"/>
                      <a:pt x="39938" y="486561"/>
                    </a:cubicBezTo>
                    <a:close/>
                  </a:path>
                </a:pathLst>
              </a:custGeom>
              <a:solidFill>
                <a:srgbClr val="263238"/>
              </a:solidFill>
              <a:ln w="9925"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51BC3835-C27C-F37E-1E18-A9537E4B9125}"/>
                  </a:ext>
                </a:extLst>
              </p:cNvPr>
              <p:cNvSpPr/>
              <p:nvPr/>
            </p:nvSpPr>
            <p:spPr>
              <a:xfrm>
                <a:off x="2759460" y="4215399"/>
                <a:ext cx="264140" cy="359239"/>
              </a:xfrm>
              <a:custGeom>
                <a:avLst/>
                <a:gdLst>
                  <a:gd name="connsiteX0" fmla="*/ 26424 w 264140"/>
                  <a:gd name="connsiteY0" fmla="*/ 196903 h 359239"/>
                  <a:gd name="connsiteX1" fmla="*/ 47373 w 264140"/>
                  <a:gd name="connsiteY1" fmla="*/ 341260 h 359239"/>
                  <a:gd name="connsiteX2" fmla="*/ 51146 w 264140"/>
                  <a:gd name="connsiteY2" fmla="*/ 359131 h 359239"/>
                  <a:gd name="connsiteX3" fmla="*/ 60180 w 264140"/>
                  <a:gd name="connsiteY3" fmla="*/ 356649 h 359239"/>
                  <a:gd name="connsiteX4" fmla="*/ 104560 w 264140"/>
                  <a:gd name="connsiteY4" fmla="*/ 307008 h 359239"/>
                  <a:gd name="connsiteX5" fmla="*/ 116176 w 264140"/>
                  <a:gd name="connsiteY5" fmla="*/ 339175 h 359239"/>
                  <a:gd name="connsiteX6" fmla="*/ 136033 w 264140"/>
                  <a:gd name="connsiteY6" fmla="*/ 330538 h 359239"/>
                  <a:gd name="connsiteX7" fmla="*/ 181107 w 264140"/>
                  <a:gd name="connsiteY7" fmla="*/ 274741 h 359239"/>
                  <a:gd name="connsiteX8" fmla="*/ 190043 w 264140"/>
                  <a:gd name="connsiteY8" fmla="*/ 319616 h 359239"/>
                  <a:gd name="connsiteX9" fmla="*/ 250109 w 264140"/>
                  <a:gd name="connsiteY9" fmla="*/ 250118 h 359239"/>
                  <a:gd name="connsiteX10" fmla="*/ 263611 w 264140"/>
                  <a:gd name="connsiteY10" fmla="*/ 157884 h 359239"/>
                  <a:gd name="connsiteX11" fmla="*/ 222806 w 264140"/>
                  <a:gd name="connsiteY11" fmla="*/ 42517 h 359239"/>
                  <a:gd name="connsiteX12" fmla="*/ 42518 w 264140"/>
                  <a:gd name="connsiteY12" fmla="*/ 32559 h 359239"/>
                  <a:gd name="connsiteX13" fmla="*/ 10142 w 264140"/>
                  <a:gd name="connsiteY13" fmla="*/ 177542 h 359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4140" h="359239">
                    <a:moveTo>
                      <a:pt x="26424" y="196903"/>
                    </a:moveTo>
                    <a:cubicBezTo>
                      <a:pt x="54223" y="239624"/>
                      <a:pt x="61878" y="292393"/>
                      <a:pt x="47373" y="341260"/>
                    </a:cubicBezTo>
                    <a:cubicBezTo>
                      <a:pt x="45487" y="347813"/>
                      <a:pt x="44593" y="357344"/>
                      <a:pt x="51146" y="359131"/>
                    </a:cubicBezTo>
                    <a:cubicBezTo>
                      <a:pt x="54372" y="359568"/>
                      <a:pt x="57639" y="358675"/>
                      <a:pt x="60180" y="356649"/>
                    </a:cubicBezTo>
                    <a:cubicBezTo>
                      <a:pt x="79392" y="344656"/>
                      <a:pt x="94790" y="327440"/>
                      <a:pt x="104560" y="307008"/>
                    </a:cubicBezTo>
                    <a:cubicBezTo>
                      <a:pt x="102773" y="319517"/>
                      <a:pt x="103865" y="336792"/>
                      <a:pt x="116176" y="339175"/>
                    </a:cubicBezTo>
                    <a:cubicBezTo>
                      <a:pt x="123781" y="339552"/>
                      <a:pt x="131118" y="336356"/>
                      <a:pt x="136033" y="330538"/>
                    </a:cubicBezTo>
                    <a:cubicBezTo>
                      <a:pt x="153904" y="314434"/>
                      <a:pt x="169114" y="295600"/>
                      <a:pt x="181107" y="274741"/>
                    </a:cubicBezTo>
                    <a:lnTo>
                      <a:pt x="190043" y="319616"/>
                    </a:lnTo>
                    <a:cubicBezTo>
                      <a:pt x="217584" y="304198"/>
                      <a:pt x="238840" y="279605"/>
                      <a:pt x="250109" y="250118"/>
                    </a:cubicBezTo>
                    <a:cubicBezTo>
                      <a:pt x="261199" y="220701"/>
                      <a:pt x="265796" y="189238"/>
                      <a:pt x="263611" y="157884"/>
                    </a:cubicBezTo>
                    <a:cubicBezTo>
                      <a:pt x="261626" y="116384"/>
                      <a:pt x="250506" y="73494"/>
                      <a:pt x="222806" y="42517"/>
                    </a:cubicBezTo>
                    <a:cubicBezTo>
                      <a:pt x="175776" y="-10023"/>
                      <a:pt x="95049" y="-14481"/>
                      <a:pt x="42518" y="32559"/>
                    </a:cubicBezTo>
                    <a:cubicBezTo>
                      <a:pt x="1832" y="68986"/>
                      <a:pt x="-11184" y="127265"/>
                      <a:pt x="10142" y="177542"/>
                    </a:cubicBezTo>
                  </a:path>
                </a:pathLst>
              </a:custGeom>
              <a:solidFill>
                <a:srgbClr val="263238"/>
              </a:solidFill>
              <a:ln w="9925"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E85AE6CC-8388-E3B2-E6DC-CF0B58FB439D}"/>
                  </a:ext>
                </a:extLst>
              </p:cNvPr>
              <p:cNvSpPr/>
              <p:nvPr/>
            </p:nvSpPr>
            <p:spPr>
              <a:xfrm>
                <a:off x="2765432" y="4145330"/>
                <a:ext cx="101298" cy="311252"/>
              </a:xfrm>
              <a:custGeom>
                <a:avLst/>
                <a:gdLst>
                  <a:gd name="connsiteX0" fmla="*/ 100276 w 101298"/>
                  <a:gd name="connsiteY0" fmla="*/ 311252 h 311252"/>
                  <a:gd name="connsiteX1" fmla="*/ 99184 w 101298"/>
                  <a:gd name="connsiteY1" fmla="*/ 298246 h 311252"/>
                  <a:gd name="connsiteX2" fmla="*/ 96702 w 101298"/>
                  <a:gd name="connsiteY2" fmla="*/ 262703 h 311252"/>
                  <a:gd name="connsiteX3" fmla="*/ 25417 w 101298"/>
                  <a:gd name="connsiteY3" fmla="*/ 41500 h 311252"/>
                  <a:gd name="connsiteX4" fmla="*/ 6751 w 101298"/>
                  <a:gd name="connsiteY4" fmla="*/ 11219 h 311252"/>
                  <a:gd name="connsiteX5" fmla="*/ 0 w 101298"/>
                  <a:gd name="connsiteY5" fmla="*/ 0 h 311252"/>
                  <a:gd name="connsiteX6" fmla="*/ 8439 w 101298"/>
                  <a:gd name="connsiteY6" fmla="*/ 9928 h 311252"/>
                  <a:gd name="connsiteX7" fmla="*/ 28296 w 101298"/>
                  <a:gd name="connsiteY7" fmla="*/ 39713 h 311252"/>
                  <a:gd name="connsiteX8" fmla="*/ 100276 w 101298"/>
                  <a:gd name="connsiteY8" fmla="*/ 261611 h 311252"/>
                  <a:gd name="connsiteX9" fmla="*/ 101169 w 101298"/>
                  <a:gd name="connsiteY9" fmla="*/ 297353 h 311252"/>
                  <a:gd name="connsiteX10" fmla="*/ 100276 w 101298"/>
                  <a:gd name="connsiteY10" fmla="*/ 311252 h 31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298" h="311252">
                    <a:moveTo>
                      <a:pt x="100276" y="311252"/>
                    </a:moveTo>
                    <a:cubicBezTo>
                      <a:pt x="99462" y="306963"/>
                      <a:pt x="99094" y="302605"/>
                      <a:pt x="99184" y="298246"/>
                    </a:cubicBezTo>
                    <a:cubicBezTo>
                      <a:pt x="99184" y="289807"/>
                      <a:pt x="98092" y="277695"/>
                      <a:pt x="96702" y="262703"/>
                    </a:cubicBezTo>
                    <a:cubicBezTo>
                      <a:pt x="89236" y="184677"/>
                      <a:pt x="64921" y="109201"/>
                      <a:pt x="25417" y="41500"/>
                    </a:cubicBezTo>
                    <a:cubicBezTo>
                      <a:pt x="17871" y="28494"/>
                      <a:pt x="11418" y="18169"/>
                      <a:pt x="6751" y="11219"/>
                    </a:cubicBezTo>
                    <a:cubicBezTo>
                      <a:pt x="4150" y="7704"/>
                      <a:pt x="1896" y="3942"/>
                      <a:pt x="0" y="0"/>
                    </a:cubicBezTo>
                    <a:cubicBezTo>
                      <a:pt x="3147" y="3008"/>
                      <a:pt x="5977" y="6334"/>
                      <a:pt x="8439" y="9928"/>
                    </a:cubicBezTo>
                    <a:cubicBezTo>
                      <a:pt x="13602" y="16580"/>
                      <a:pt x="20552" y="26608"/>
                      <a:pt x="28296" y="39713"/>
                    </a:cubicBezTo>
                    <a:cubicBezTo>
                      <a:pt x="69816" y="106799"/>
                      <a:pt x="94518" y="182929"/>
                      <a:pt x="100276" y="261611"/>
                    </a:cubicBezTo>
                    <a:cubicBezTo>
                      <a:pt x="101199" y="273505"/>
                      <a:pt x="101497" y="285429"/>
                      <a:pt x="101169" y="297353"/>
                    </a:cubicBezTo>
                    <a:cubicBezTo>
                      <a:pt x="101438" y="302009"/>
                      <a:pt x="101140" y="306676"/>
                      <a:pt x="100276" y="311252"/>
                    </a:cubicBezTo>
                    <a:close/>
                  </a:path>
                </a:pathLst>
              </a:custGeom>
              <a:solidFill>
                <a:srgbClr val="455A64"/>
              </a:solidFill>
              <a:ln w="9925"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0D3AE7C5-9708-D397-89E6-D4B7C82F3267}"/>
                  </a:ext>
                </a:extLst>
              </p:cNvPr>
              <p:cNvSpPr/>
              <p:nvPr/>
            </p:nvSpPr>
            <p:spPr>
              <a:xfrm>
                <a:off x="2740987" y="4293162"/>
                <a:ext cx="49448" cy="123706"/>
              </a:xfrm>
              <a:custGeom>
                <a:avLst/>
                <a:gdLst>
                  <a:gd name="connsiteX0" fmla="*/ 49365 w 49448"/>
                  <a:gd name="connsiteY0" fmla="*/ 123707 h 123706"/>
                  <a:gd name="connsiteX1" fmla="*/ 37451 w 49448"/>
                  <a:gd name="connsiteY1" fmla="*/ 108020 h 123706"/>
                  <a:gd name="connsiteX2" fmla="*/ 15808 w 49448"/>
                  <a:gd name="connsiteY2" fmla="*/ 65527 h 123706"/>
                  <a:gd name="connsiteX3" fmla="*/ 2206 w 49448"/>
                  <a:gd name="connsiteY3" fmla="*/ 19857 h 123706"/>
                  <a:gd name="connsiteX4" fmla="*/ 121 w 49448"/>
                  <a:gd name="connsiteY4" fmla="*/ 0 h 123706"/>
                  <a:gd name="connsiteX5" fmla="*/ 20673 w 49448"/>
                  <a:gd name="connsiteY5" fmla="*/ 63343 h 123706"/>
                  <a:gd name="connsiteX6" fmla="*/ 49365 w 49448"/>
                  <a:gd name="connsiteY6" fmla="*/ 123707 h 123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48" h="123706">
                    <a:moveTo>
                      <a:pt x="49365" y="123707"/>
                    </a:moveTo>
                    <a:cubicBezTo>
                      <a:pt x="44580" y="119149"/>
                      <a:pt x="40549" y="113858"/>
                      <a:pt x="37451" y="108020"/>
                    </a:cubicBezTo>
                    <a:cubicBezTo>
                      <a:pt x="28913" y="94567"/>
                      <a:pt x="21665" y="80340"/>
                      <a:pt x="15808" y="65527"/>
                    </a:cubicBezTo>
                    <a:cubicBezTo>
                      <a:pt x="9891" y="50753"/>
                      <a:pt x="5343" y="35464"/>
                      <a:pt x="2206" y="19857"/>
                    </a:cubicBezTo>
                    <a:cubicBezTo>
                      <a:pt x="399" y="13403"/>
                      <a:pt x="-306" y="6691"/>
                      <a:pt x="121" y="0"/>
                    </a:cubicBezTo>
                    <a:cubicBezTo>
                      <a:pt x="1710" y="0"/>
                      <a:pt x="6872" y="29288"/>
                      <a:pt x="20673" y="63343"/>
                    </a:cubicBezTo>
                    <a:cubicBezTo>
                      <a:pt x="34473" y="97397"/>
                      <a:pt x="50755" y="122813"/>
                      <a:pt x="49365" y="123707"/>
                    </a:cubicBezTo>
                    <a:close/>
                  </a:path>
                </a:pathLst>
              </a:custGeom>
              <a:solidFill>
                <a:srgbClr val="455A64"/>
              </a:solidFill>
              <a:ln w="9925"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C214FFCC-CA22-31F8-C1A8-5F13C32F9F40}"/>
                  </a:ext>
                </a:extLst>
              </p:cNvPr>
              <p:cNvSpPr/>
              <p:nvPr/>
            </p:nvSpPr>
            <p:spPr>
              <a:xfrm>
                <a:off x="2561827" y="4090682"/>
                <a:ext cx="111867" cy="200892"/>
              </a:xfrm>
              <a:custGeom>
                <a:avLst/>
                <a:gdLst>
                  <a:gd name="connsiteX0" fmla="*/ 12386 w 111867"/>
                  <a:gd name="connsiteY0" fmla="*/ 200892 h 200892"/>
                  <a:gd name="connsiteX1" fmla="*/ 8911 w 111867"/>
                  <a:gd name="connsiteY1" fmla="*/ 190964 h 200892"/>
                  <a:gd name="connsiteX2" fmla="*/ 2954 w 111867"/>
                  <a:gd name="connsiteY2" fmla="*/ 163462 h 200892"/>
                  <a:gd name="connsiteX3" fmla="*/ 10103 w 111867"/>
                  <a:gd name="connsiteY3" fmla="*/ 71129 h 200892"/>
                  <a:gd name="connsiteX4" fmla="*/ 74041 w 111867"/>
                  <a:gd name="connsiteY4" fmla="*/ 5404 h 200892"/>
                  <a:gd name="connsiteX5" fmla="*/ 101939 w 111867"/>
                  <a:gd name="connsiteY5" fmla="*/ 42 h 200892"/>
                  <a:gd name="connsiteX6" fmla="*/ 111868 w 111867"/>
                  <a:gd name="connsiteY6" fmla="*/ 1035 h 200892"/>
                  <a:gd name="connsiteX7" fmla="*/ 75034 w 111867"/>
                  <a:gd name="connsiteY7" fmla="*/ 8779 h 200892"/>
                  <a:gd name="connsiteX8" fmla="*/ 14570 w 111867"/>
                  <a:gd name="connsiteY8" fmla="*/ 73015 h 200892"/>
                  <a:gd name="connsiteX9" fmla="*/ 6231 w 111867"/>
                  <a:gd name="connsiteY9" fmla="*/ 162966 h 200892"/>
                  <a:gd name="connsiteX10" fmla="*/ 12386 w 111867"/>
                  <a:gd name="connsiteY10" fmla="*/ 200892 h 200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867" h="200892">
                    <a:moveTo>
                      <a:pt x="12386" y="200892"/>
                    </a:moveTo>
                    <a:cubicBezTo>
                      <a:pt x="10688" y="197794"/>
                      <a:pt x="9517" y="194439"/>
                      <a:pt x="8911" y="190964"/>
                    </a:cubicBezTo>
                    <a:cubicBezTo>
                      <a:pt x="6419" y="181909"/>
                      <a:pt x="4434" y="172735"/>
                      <a:pt x="2954" y="163462"/>
                    </a:cubicBezTo>
                    <a:cubicBezTo>
                      <a:pt x="-2685" y="132585"/>
                      <a:pt x="-223" y="100775"/>
                      <a:pt x="10103" y="71129"/>
                    </a:cubicBezTo>
                    <a:cubicBezTo>
                      <a:pt x="21411" y="41324"/>
                      <a:pt x="44554" y="17526"/>
                      <a:pt x="74041" y="5404"/>
                    </a:cubicBezTo>
                    <a:cubicBezTo>
                      <a:pt x="82927" y="1919"/>
                      <a:pt x="92388" y="102"/>
                      <a:pt x="101939" y="42"/>
                    </a:cubicBezTo>
                    <a:cubicBezTo>
                      <a:pt x="105275" y="-126"/>
                      <a:pt x="108631" y="211"/>
                      <a:pt x="111868" y="1035"/>
                    </a:cubicBezTo>
                    <a:cubicBezTo>
                      <a:pt x="99259" y="1691"/>
                      <a:pt x="86838" y="4302"/>
                      <a:pt x="75034" y="8779"/>
                    </a:cubicBezTo>
                    <a:cubicBezTo>
                      <a:pt x="47175" y="21358"/>
                      <a:pt x="25442" y="44452"/>
                      <a:pt x="14570" y="73015"/>
                    </a:cubicBezTo>
                    <a:cubicBezTo>
                      <a:pt x="4602" y="101897"/>
                      <a:pt x="1743" y="132744"/>
                      <a:pt x="6231" y="162966"/>
                    </a:cubicBezTo>
                    <a:cubicBezTo>
                      <a:pt x="9507" y="186496"/>
                      <a:pt x="13180" y="200693"/>
                      <a:pt x="12386" y="200892"/>
                    </a:cubicBezTo>
                    <a:close/>
                  </a:path>
                </a:pathLst>
              </a:custGeom>
              <a:solidFill>
                <a:srgbClr val="455A64"/>
              </a:solidFill>
              <a:ln w="9925"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ACA07896-7BB7-5754-9DD2-7BBC3409D923}"/>
                  </a:ext>
                </a:extLst>
              </p:cNvPr>
              <p:cNvSpPr/>
              <p:nvPr/>
            </p:nvSpPr>
            <p:spPr>
              <a:xfrm>
                <a:off x="2632511" y="4119616"/>
                <a:ext cx="29468" cy="173149"/>
              </a:xfrm>
              <a:custGeom>
                <a:avLst/>
                <a:gdLst>
                  <a:gd name="connsiteX0" fmla="*/ 9711 w 29468"/>
                  <a:gd name="connsiteY0" fmla="*/ 173150 h 173149"/>
                  <a:gd name="connsiteX1" fmla="*/ 3059 w 29468"/>
                  <a:gd name="connsiteY1" fmla="*/ 147833 h 173149"/>
                  <a:gd name="connsiteX2" fmla="*/ 17257 w 29468"/>
                  <a:gd name="connsiteY2" fmla="*/ 23232 h 173149"/>
                  <a:gd name="connsiteX3" fmla="*/ 29468 w 29468"/>
                  <a:gd name="connsiteY3" fmla="*/ 0 h 173149"/>
                  <a:gd name="connsiteX4" fmla="*/ 6633 w 29468"/>
                  <a:gd name="connsiteY4" fmla="*/ 85086 h 173149"/>
                  <a:gd name="connsiteX5" fmla="*/ 9711 w 29468"/>
                  <a:gd name="connsiteY5" fmla="*/ 173150 h 17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68" h="173149">
                    <a:moveTo>
                      <a:pt x="9711" y="173150"/>
                    </a:moveTo>
                    <a:cubicBezTo>
                      <a:pt x="6216" y="165098"/>
                      <a:pt x="3973" y="156560"/>
                      <a:pt x="3059" y="147833"/>
                    </a:cubicBezTo>
                    <a:cubicBezTo>
                      <a:pt x="-3881" y="105786"/>
                      <a:pt x="1044" y="62638"/>
                      <a:pt x="17257" y="23232"/>
                    </a:cubicBezTo>
                    <a:cubicBezTo>
                      <a:pt x="20116" y="14912"/>
                      <a:pt x="24236" y="7079"/>
                      <a:pt x="29468" y="0"/>
                    </a:cubicBezTo>
                    <a:cubicBezTo>
                      <a:pt x="18498" y="27353"/>
                      <a:pt x="10833" y="55916"/>
                      <a:pt x="6633" y="85086"/>
                    </a:cubicBezTo>
                    <a:cubicBezTo>
                      <a:pt x="4191" y="114463"/>
                      <a:pt x="5223" y="144020"/>
                      <a:pt x="9711" y="173150"/>
                    </a:cubicBezTo>
                    <a:close/>
                  </a:path>
                </a:pathLst>
              </a:custGeom>
              <a:solidFill>
                <a:srgbClr val="455A64"/>
              </a:solidFill>
              <a:ln w="9925"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07722E5B-6567-95FB-DA08-5D4DFC160D9B}"/>
                  </a:ext>
                </a:extLst>
              </p:cNvPr>
              <p:cNvSpPr/>
              <p:nvPr/>
            </p:nvSpPr>
            <p:spPr>
              <a:xfrm>
                <a:off x="2584836" y="4042530"/>
                <a:ext cx="93623" cy="27444"/>
              </a:xfrm>
              <a:custGeom>
                <a:avLst/>
                <a:gdLst>
                  <a:gd name="connsiteX0" fmla="*/ 0 w 93623"/>
                  <a:gd name="connsiteY0" fmla="*/ 2623 h 27444"/>
                  <a:gd name="connsiteX1" fmla="*/ 49642 w 93623"/>
                  <a:gd name="connsiteY1" fmla="*/ 4311 h 27444"/>
                  <a:gd name="connsiteX2" fmla="*/ 93624 w 93623"/>
                  <a:gd name="connsiteY2" fmla="*/ 27444 h 27444"/>
                  <a:gd name="connsiteX3" fmla="*/ 48351 w 93623"/>
                  <a:gd name="connsiteY3" fmla="*/ 9374 h 27444"/>
                  <a:gd name="connsiteX4" fmla="*/ 0 w 93623"/>
                  <a:gd name="connsiteY4" fmla="*/ 2623 h 27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23" h="27444">
                    <a:moveTo>
                      <a:pt x="0" y="2623"/>
                    </a:moveTo>
                    <a:cubicBezTo>
                      <a:pt x="16391" y="-1378"/>
                      <a:pt x="33568" y="-792"/>
                      <a:pt x="49642" y="4311"/>
                    </a:cubicBezTo>
                    <a:cubicBezTo>
                      <a:pt x="66162" y="7796"/>
                      <a:pt x="81392" y="15808"/>
                      <a:pt x="93624" y="27444"/>
                    </a:cubicBezTo>
                    <a:cubicBezTo>
                      <a:pt x="78960" y="20405"/>
                      <a:pt x="63829" y="14369"/>
                      <a:pt x="48351" y="9374"/>
                    </a:cubicBezTo>
                    <a:cubicBezTo>
                      <a:pt x="32406" y="6049"/>
                      <a:pt x="16253" y="3785"/>
                      <a:pt x="0" y="2623"/>
                    </a:cubicBezTo>
                    <a:close/>
                  </a:path>
                </a:pathLst>
              </a:custGeom>
              <a:solidFill>
                <a:srgbClr val="455A64"/>
              </a:solidFill>
              <a:ln w="9925"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12043363-A553-463C-77D4-546845D1750D}"/>
                  </a:ext>
                </a:extLst>
              </p:cNvPr>
              <p:cNvSpPr/>
              <p:nvPr/>
            </p:nvSpPr>
            <p:spPr>
              <a:xfrm>
                <a:off x="2685013" y="3993020"/>
                <a:ext cx="107622" cy="68531"/>
              </a:xfrm>
              <a:custGeom>
                <a:avLst/>
                <a:gdLst>
                  <a:gd name="connsiteX0" fmla="*/ 107623 w 107622"/>
                  <a:gd name="connsiteY0" fmla="*/ 2393 h 68531"/>
                  <a:gd name="connsiteX1" fmla="*/ 87766 w 107622"/>
                  <a:gd name="connsiteY1" fmla="*/ 4378 h 68531"/>
                  <a:gd name="connsiteX2" fmla="*/ 10524 w 107622"/>
                  <a:gd name="connsiteY2" fmla="*/ 52034 h 68531"/>
                  <a:gd name="connsiteX3" fmla="*/ 0 w 107622"/>
                  <a:gd name="connsiteY3" fmla="*/ 68515 h 68531"/>
                  <a:gd name="connsiteX4" fmla="*/ 7446 w 107622"/>
                  <a:gd name="connsiteY4" fmla="*/ 50049 h 68531"/>
                  <a:gd name="connsiteX5" fmla="*/ 86873 w 107622"/>
                  <a:gd name="connsiteY5" fmla="*/ 407 h 68531"/>
                  <a:gd name="connsiteX6" fmla="*/ 107623 w 107622"/>
                  <a:gd name="connsiteY6" fmla="*/ 2393 h 6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622" h="68531">
                    <a:moveTo>
                      <a:pt x="107623" y="2393"/>
                    </a:moveTo>
                    <a:cubicBezTo>
                      <a:pt x="107623" y="3286"/>
                      <a:pt x="99978" y="2393"/>
                      <a:pt x="87766" y="4378"/>
                    </a:cubicBezTo>
                    <a:cubicBezTo>
                      <a:pt x="56552" y="8955"/>
                      <a:pt x="28613" y="26191"/>
                      <a:pt x="10524" y="52034"/>
                    </a:cubicBezTo>
                    <a:cubicBezTo>
                      <a:pt x="3673" y="61962"/>
                      <a:pt x="596" y="68912"/>
                      <a:pt x="0" y="68515"/>
                    </a:cubicBezTo>
                    <a:cubicBezTo>
                      <a:pt x="1102" y="61893"/>
                      <a:pt x="3644" y="55588"/>
                      <a:pt x="7446" y="50049"/>
                    </a:cubicBezTo>
                    <a:cubicBezTo>
                      <a:pt x="24453" y="21743"/>
                      <a:pt x="53980" y="3286"/>
                      <a:pt x="86873" y="407"/>
                    </a:cubicBezTo>
                    <a:cubicBezTo>
                      <a:pt x="93852" y="-526"/>
                      <a:pt x="100951" y="149"/>
                      <a:pt x="107623" y="2393"/>
                    </a:cubicBezTo>
                    <a:close/>
                  </a:path>
                </a:pathLst>
              </a:custGeom>
              <a:solidFill>
                <a:srgbClr val="455A64"/>
              </a:solidFill>
              <a:ln w="9925"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8432C831-39BE-D0BF-CFE9-E59E5C57D440}"/>
                  </a:ext>
                </a:extLst>
              </p:cNvPr>
              <p:cNvSpPr/>
              <p:nvPr/>
            </p:nvSpPr>
            <p:spPr>
              <a:xfrm>
                <a:off x="2702595" y="4038581"/>
                <a:ext cx="206827" cy="46321"/>
              </a:xfrm>
              <a:custGeom>
                <a:avLst/>
                <a:gdLst>
                  <a:gd name="connsiteX0" fmla="*/ 206798 w 206827"/>
                  <a:gd name="connsiteY0" fmla="*/ 46285 h 46321"/>
                  <a:gd name="connsiteX1" fmla="*/ 179694 w 206827"/>
                  <a:gd name="connsiteY1" fmla="*/ 26925 h 46321"/>
                  <a:gd name="connsiteX2" fmla="*/ 27790 w 206827"/>
                  <a:gd name="connsiteY2" fmla="*/ 24840 h 46321"/>
                  <a:gd name="connsiteX3" fmla="*/ 90 w 206827"/>
                  <a:gd name="connsiteY3" fmla="*/ 43406 h 46321"/>
                  <a:gd name="connsiteX4" fmla="*/ 6147 w 206827"/>
                  <a:gd name="connsiteY4" fmla="*/ 36655 h 46321"/>
                  <a:gd name="connsiteX5" fmla="*/ 26003 w 206827"/>
                  <a:gd name="connsiteY5" fmla="*/ 21663 h 46321"/>
                  <a:gd name="connsiteX6" fmla="*/ 181779 w 206827"/>
                  <a:gd name="connsiteY6" fmla="*/ 23847 h 46321"/>
                  <a:gd name="connsiteX7" fmla="*/ 201039 w 206827"/>
                  <a:gd name="connsiteY7" fmla="*/ 39335 h 46321"/>
                  <a:gd name="connsiteX8" fmla="*/ 206798 w 206827"/>
                  <a:gd name="connsiteY8" fmla="*/ 46285 h 4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827" h="46321">
                    <a:moveTo>
                      <a:pt x="206798" y="46285"/>
                    </a:moveTo>
                    <a:cubicBezTo>
                      <a:pt x="206202" y="46980"/>
                      <a:pt x="196869" y="37548"/>
                      <a:pt x="179694" y="26925"/>
                    </a:cubicBezTo>
                    <a:cubicBezTo>
                      <a:pt x="133199" y="-1311"/>
                      <a:pt x="75039" y="-2115"/>
                      <a:pt x="27790" y="24840"/>
                    </a:cubicBezTo>
                    <a:cubicBezTo>
                      <a:pt x="9919" y="34768"/>
                      <a:pt x="686" y="44101"/>
                      <a:pt x="90" y="43406"/>
                    </a:cubicBezTo>
                    <a:cubicBezTo>
                      <a:pt x="-505" y="42711"/>
                      <a:pt x="1877" y="40626"/>
                      <a:pt x="6147" y="36655"/>
                    </a:cubicBezTo>
                    <a:cubicBezTo>
                      <a:pt x="12243" y="31006"/>
                      <a:pt x="18895" y="25982"/>
                      <a:pt x="26003" y="21663"/>
                    </a:cubicBezTo>
                    <a:cubicBezTo>
                      <a:pt x="73927" y="-7993"/>
                      <a:pt x="134708" y="-7139"/>
                      <a:pt x="181779" y="23847"/>
                    </a:cubicBezTo>
                    <a:cubicBezTo>
                      <a:pt x="188698" y="28355"/>
                      <a:pt x="195152" y="33547"/>
                      <a:pt x="201039" y="39335"/>
                    </a:cubicBezTo>
                    <a:cubicBezTo>
                      <a:pt x="205110" y="43505"/>
                      <a:pt x="207096" y="46087"/>
                      <a:pt x="206798" y="46285"/>
                    </a:cubicBezTo>
                    <a:close/>
                  </a:path>
                </a:pathLst>
              </a:custGeom>
              <a:solidFill>
                <a:srgbClr val="455A64"/>
              </a:solidFill>
              <a:ln w="9925"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8D5C2F6B-0A7C-41DD-BFF7-23458929E7BD}"/>
                  </a:ext>
                </a:extLst>
              </p:cNvPr>
              <p:cNvSpPr/>
              <p:nvPr/>
            </p:nvSpPr>
            <p:spPr>
              <a:xfrm>
                <a:off x="2726116" y="4082235"/>
                <a:ext cx="222128" cy="374346"/>
              </a:xfrm>
              <a:custGeom>
                <a:avLst/>
                <a:gdLst>
                  <a:gd name="connsiteX0" fmla="*/ 199956 w 222128"/>
                  <a:gd name="connsiteY0" fmla="*/ 374347 h 374346"/>
                  <a:gd name="connsiteX1" fmla="*/ 206409 w 222128"/>
                  <a:gd name="connsiteY1" fmla="*/ 355582 h 374346"/>
                  <a:gd name="connsiteX2" fmla="*/ 216933 w 222128"/>
                  <a:gd name="connsiteY2" fmla="*/ 302764 h 374346"/>
                  <a:gd name="connsiteX3" fmla="*/ 214352 w 222128"/>
                  <a:gd name="connsiteY3" fmla="*/ 222742 h 374346"/>
                  <a:gd name="connsiteX4" fmla="*/ 192311 w 222128"/>
                  <a:gd name="connsiteY4" fmla="*/ 127330 h 374346"/>
                  <a:gd name="connsiteX5" fmla="*/ 141181 w 222128"/>
                  <a:gd name="connsiteY5" fmla="*/ 45224 h 374346"/>
                  <a:gd name="connsiteX6" fmla="*/ 72477 w 222128"/>
                  <a:gd name="connsiteY6" fmla="*/ 6999 h 374346"/>
                  <a:gd name="connsiteX7" fmla="*/ 19261 w 222128"/>
                  <a:gd name="connsiteY7" fmla="*/ 5113 h 374346"/>
                  <a:gd name="connsiteX8" fmla="*/ 0 w 222128"/>
                  <a:gd name="connsiteY8" fmla="*/ 10177 h 374346"/>
                  <a:gd name="connsiteX9" fmla="*/ 4666 w 222128"/>
                  <a:gd name="connsiteY9" fmla="*/ 7893 h 374346"/>
                  <a:gd name="connsiteX10" fmla="*/ 18764 w 222128"/>
                  <a:gd name="connsiteY10" fmla="*/ 3127 h 374346"/>
                  <a:gd name="connsiteX11" fmla="*/ 73271 w 222128"/>
                  <a:gd name="connsiteY11" fmla="*/ 3127 h 374346"/>
                  <a:gd name="connsiteX12" fmla="*/ 144457 w 222128"/>
                  <a:gd name="connsiteY12" fmla="*/ 41550 h 374346"/>
                  <a:gd name="connsiteX13" fmla="*/ 197176 w 222128"/>
                  <a:gd name="connsiteY13" fmla="*/ 125246 h 374346"/>
                  <a:gd name="connsiteX14" fmla="*/ 219018 w 222128"/>
                  <a:gd name="connsiteY14" fmla="*/ 221848 h 374346"/>
                  <a:gd name="connsiteX15" fmla="*/ 220508 w 222128"/>
                  <a:gd name="connsiteY15" fmla="*/ 302764 h 374346"/>
                  <a:gd name="connsiteX16" fmla="*/ 208395 w 222128"/>
                  <a:gd name="connsiteY16" fmla="*/ 355979 h 374346"/>
                  <a:gd name="connsiteX17" fmla="*/ 202438 w 222128"/>
                  <a:gd name="connsiteY17" fmla="*/ 369581 h 374346"/>
                  <a:gd name="connsiteX18" fmla="*/ 199956 w 222128"/>
                  <a:gd name="connsiteY18" fmla="*/ 374347 h 374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128" h="374346">
                    <a:moveTo>
                      <a:pt x="199956" y="374347"/>
                    </a:moveTo>
                    <a:cubicBezTo>
                      <a:pt x="199460" y="374347"/>
                      <a:pt x="202538" y="367794"/>
                      <a:pt x="206409" y="355582"/>
                    </a:cubicBezTo>
                    <a:cubicBezTo>
                      <a:pt x="211910" y="338436"/>
                      <a:pt x="215434" y="320714"/>
                      <a:pt x="216933" y="302764"/>
                    </a:cubicBezTo>
                    <a:cubicBezTo>
                      <a:pt x="218849" y="276076"/>
                      <a:pt x="217986" y="249250"/>
                      <a:pt x="214352" y="222742"/>
                    </a:cubicBezTo>
                    <a:cubicBezTo>
                      <a:pt x="210540" y="190226"/>
                      <a:pt x="203153" y="158227"/>
                      <a:pt x="192311" y="127330"/>
                    </a:cubicBezTo>
                    <a:cubicBezTo>
                      <a:pt x="181688" y="96454"/>
                      <a:pt x="164204" y="68376"/>
                      <a:pt x="141181" y="45224"/>
                    </a:cubicBezTo>
                    <a:cubicBezTo>
                      <a:pt x="121880" y="26876"/>
                      <a:pt x="98241" y="13731"/>
                      <a:pt x="72477" y="6999"/>
                    </a:cubicBezTo>
                    <a:cubicBezTo>
                      <a:pt x="55092" y="2462"/>
                      <a:pt x="36923" y="1817"/>
                      <a:pt x="19261" y="5113"/>
                    </a:cubicBezTo>
                    <a:cubicBezTo>
                      <a:pt x="6751" y="7595"/>
                      <a:pt x="298" y="10772"/>
                      <a:pt x="0" y="10177"/>
                    </a:cubicBezTo>
                    <a:cubicBezTo>
                      <a:pt x="1440" y="9203"/>
                      <a:pt x="3018" y="8439"/>
                      <a:pt x="4666" y="7893"/>
                    </a:cubicBezTo>
                    <a:cubicBezTo>
                      <a:pt x="9204" y="5858"/>
                      <a:pt x="13919" y="4269"/>
                      <a:pt x="18764" y="3127"/>
                    </a:cubicBezTo>
                    <a:cubicBezTo>
                      <a:pt x="36695" y="-1042"/>
                      <a:pt x="55340" y="-1042"/>
                      <a:pt x="73271" y="3127"/>
                    </a:cubicBezTo>
                    <a:cubicBezTo>
                      <a:pt x="99928" y="9541"/>
                      <a:pt x="124461" y="22785"/>
                      <a:pt x="144457" y="41550"/>
                    </a:cubicBezTo>
                    <a:cubicBezTo>
                      <a:pt x="168245" y="65010"/>
                      <a:pt x="186285" y="93654"/>
                      <a:pt x="197176" y="125246"/>
                    </a:cubicBezTo>
                    <a:cubicBezTo>
                      <a:pt x="208117" y="156510"/>
                      <a:pt x="215454" y="188916"/>
                      <a:pt x="219018" y="221848"/>
                    </a:cubicBezTo>
                    <a:cubicBezTo>
                      <a:pt x="222583" y="248674"/>
                      <a:pt x="223089" y="275818"/>
                      <a:pt x="220508" y="302764"/>
                    </a:cubicBezTo>
                    <a:cubicBezTo>
                      <a:pt x="218701" y="320932"/>
                      <a:pt x="214630" y="338813"/>
                      <a:pt x="208395" y="355979"/>
                    </a:cubicBezTo>
                    <a:cubicBezTo>
                      <a:pt x="206012" y="361936"/>
                      <a:pt x="204027" y="366603"/>
                      <a:pt x="202438" y="369581"/>
                    </a:cubicBezTo>
                    <a:cubicBezTo>
                      <a:pt x="201832" y="371279"/>
                      <a:pt x="200999" y="372877"/>
                      <a:pt x="199956" y="374347"/>
                    </a:cubicBezTo>
                    <a:close/>
                  </a:path>
                </a:pathLst>
              </a:custGeom>
              <a:solidFill>
                <a:srgbClr val="455A64"/>
              </a:solidFill>
              <a:ln w="9925" cap="flat">
                <a:noFill/>
                <a:prstDash val="solid"/>
                <a:miter/>
              </a:ln>
            </p:spPr>
            <p:txBody>
              <a:bodyPr rtlCol="0" anchor="ctr"/>
              <a:lstStyle/>
              <a:p>
                <a:endParaRPr lang="zh-CN" altLang="en-US"/>
              </a:p>
            </p:txBody>
          </p:sp>
        </p:grpSp>
        <p:grpSp>
          <p:nvGrpSpPr>
            <p:cNvPr id="14" name="组合 13">
              <a:extLst>
                <a:ext uri="{FF2B5EF4-FFF2-40B4-BE49-F238E27FC236}">
                  <a16:creationId xmlns:a16="http://schemas.microsoft.com/office/drawing/2014/main" id="{6F7915DF-1DBC-36D0-1504-18886847D901}"/>
                </a:ext>
              </a:extLst>
            </p:cNvPr>
            <p:cNvGrpSpPr/>
            <p:nvPr/>
          </p:nvGrpSpPr>
          <p:grpSpPr>
            <a:xfrm>
              <a:off x="3157995" y="1973657"/>
              <a:ext cx="634023" cy="616090"/>
              <a:chOff x="3157995" y="1973657"/>
              <a:chExt cx="634023" cy="616090"/>
            </a:xfrm>
          </p:grpSpPr>
          <p:sp>
            <p:nvSpPr>
              <p:cNvPr id="15" name="任意多边形: 形状 14">
                <a:extLst>
                  <a:ext uri="{FF2B5EF4-FFF2-40B4-BE49-F238E27FC236}">
                    <a16:creationId xmlns:a16="http://schemas.microsoft.com/office/drawing/2014/main" id="{710D8640-E5A0-C230-2C10-4E9A85EFEEDC}"/>
                  </a:ext>
                </a:extLst>
              </p:cNvPr>
              <p:cNvSpPr/>
              <p:nvPr/>
            </p:nvSpPr>
            <p:spPr>
              <a:xfrm>
                <a:off x="3159086" y="1974453"/>
                <a:ext cx="632932" cy="613611"/>
              </a:xfrm>
              <a:custGeom>
                <a:avLst/>
                <a:gdLst>
                  <a:gd name="connsiteX0" fmla="*/ 632933 w 632932"/>
                  <a:gd name="connsiteY0" fmla="*/ 582248 h 613611"/>
                  <a:gd name="connsiteX1" fmla="*/ 568001 w 632932"/>
                  <a:gd name="connsiteY1" fmla="*/ 467775 h 613611"/>
                  <a:gd name="connsiteX2" fmla="*/ 467775 w 632932"/>
                  <a:gd name="connsiteY2" fmla="*/ 45653 h 613611"/>
                  <a:gd name="connsiteX3" fmla="*/ 45653 w 632932"/>
                  <a:gd name="connsiteY3" fmla="*/ 145880 h 613611"/>
                  <a:gd name="connsiteX4" fmla="*/ 145880 w 632932"/>
                  <a:gd name="connsiteY4" fmla="*/ 568001 h 613611"/>
                  <a:gd name="connsiteX5" fmla="*/ 494532 w 632932"/>
                  <a:gd name="connsiteY5" fmla="*/ 549485 h 613611"/>
                  <a:gd name="connsiteX6" fmla="*/ 494532 w 632932"/>
                  <a:gd name="connsiteY6" fmla="*/ 549485 h 613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932" h="613611">
                    <a:moveTo>
                      <a:pt x="632933" y="582248"/>
                    </a:moveTo>
                    <a:lnTo>
                      <a:pt x="568001" y="467775"/>
                    </a:lnTo>
                    <a:cubicBezTo>
                      <a:pt x="656890" y="323537"/>
                      <a:pt x="612023" y="134541"/>
                      <a:pt x="467775" y="45653"/>
                    </a:cubicBezTo>
                    <a:cubicBezTo>
                      <a:pt x="323537" y="-43235"/>
                      <a:pt x="134541" y="1631"/>
                      <a:pt x="45653" y="145880"/>
                    </a:cubicBezTo>
                    <a:cubicBezTo>
                      <a:pt x="-43235" y="290118"/>
                      <a:pt x="1631" y="479113"/>
                      <a:pt x="145880" y="568001"/>
                    </a:cubicBezTo>
                    <a:cubicBezTo>
                      <a:pt x="254614" y="635007"/>
                      <a:pt x="393502" y="627641"/>
                      <a:pt x="494532" y="549485"/>
                    </a:cubicBezTo>
                    <a:lnTo>
                      <a:pt x="494532" y="549485"/>
                    </a:lnTo>
                    <a:close/>
                  </a:path>
                </a:pathLst>
              </a:custGeom>
              <a:solidFill>
                <a:srgbClr val="FAFAFA"/>
              </a:solidFill>
              <a:ln w="9925"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66E1911A-6925-A61B-0246-A7891C8AF085}"/>
                  </a:ext>
                </a:extLst>
              </p:cNvPr>
              <p:cNvSpPr/>
              <p:nvPr/>
            </p:nvSpPr>
            <p:spPr>
              <a:xfrm>
                <a:off x="3157995" y="1973657"/>
                <a:ext cx="634023" cy="616090"/>
              </a:xfrm>
              <a:custGeom>
                <a:avLst/>
                <a:gdLst>
                  <a:gd name="connsiteX0" fmla="*/ 634023 w 634023"/>
                  <a:gd name="connsiteY0" fmla="*/ 583045 h 616090"/>
                  <a:gd name="connsiteX1" fmla="*/ 495027 w 634023"/>
                  <a:gd name="connsiteY1" fmla="*/ 551672 h 616090"/>
                  <a:gd name="connsiteX2" fmla="*/ 493141 w 634023"/>
                  <a:gd name="connsiteY2" fmla="*/ 551672 h 616090"/>
                  <a:gd name="connsiteX3" fmla="*/ 494332 w 634023"/>
                  <a:gd name="connsiteY3" fmla="*/ 550083 h 616090"/>
                  <a:gd name="connsiteX4" fmla="*/ 494332 w 634023"/>
                  <a:gd name="connsiteY4" fmla="*/ 550083 h 616090"/>
                  <a:gd name="connsiteX5" fmla="*/ 496119 w 634023"/>
                  <a:gd name="connsiteY5" fmla="*/ 551870 h 616090"/>
                  <a:gd name="connsiteX6" fmla="*/ 349478 w 634023"/>
                  <a:gd name="connsiteY6" fmla="*/ 613426 h 616090"/>
                  <a:gd name="connsiteX7" fmla="*/ 300929 w 634023"/>
                  <a:gd name="connsiteY7" fmla="*/ 615908 h 616090"/>
                  <a:gd name="connsiteX8" fmla="*/ 275512 w 634023"/>
                  <a:gd name="connsiteY8" fmla="*/ 614518 h 616090"/>
                  <a:gd name="connsiteX9" fmla="*/ 249599 w 634023"/>
                  <a:gd name="connsiteY9" fmla="*/ 610646 h 616090"/>
                  <a:gd name="connsiteX10" fmla="*/ 57685 w 634023"/>
                  <a:gd name="connsiteY10" fmla="*/ 487336 h 616090"/>
                  <a:gd name="connsiteX11" fmla="*/ 5860 w 634023"/>
                  <a:gd name="connsiteY11" fmla="*/ 368892 h 616090"/>
                  <a:gd name="connsiteX12" fmla="*/ 9434 w 634023"/>
                  <a:gd name="connsiteY12" fmla="*/ 232377 h 616090"/>
                  <a:gd name="connsiteX13" fmla="*/ 75258 w 634023"/>
                  <a:gd name="connsiteY13" fmla="*/ 106189 h 616090"/>
                  <a:gd name="connsiteX14" fmla="*/ 193505 w 634023"/>
                  <a:gd name="connsiteY14" fmla="*/ 21798 h 616090"/>
                  <a:gd name="connsiteX15" fmla="*/ 331012 w 634023"/>
                  <a:gd name="connsiteY15" fmla="*/ 849 h 616090"/>
                  <a:gd name="connsiteX16" fmla="*/ 457200 w 634023"/>
                  <a:gd name="connsiteY16" fmla="*/ 38180 h 616090"/>
                  <a:gd name="connsiteX17" fmla="*/ 602749 w 634023"/>
                  <a:gd name="connsiteY17" fmla="*/ 216889 h 616090"/>
                  <a:gd name="connsiteX18" fmla="*/ 616053 w 634023"/>
                  <a:gd name="connsiteY18" fmla="*/ 316669 h 616090"/>
                  <a:gd name="connsiteX19" fmla="*/ 570085 w 634023"/>
                  <a:gd name="connsiteY19" fmla="*/ 468671 h 616090"/>
                  <a:gd name="connsiteX20" fmla="*/ 570085 w 634023"/>
                  <a:gd name="connsiteY20" fmla="*/ 467380 h 616090"/>
                  <a:gd name="connsiteX21" fmla="*/ 633924 w 634023"/>
                  <a:gd name="connsiteY21" fmla="*/ 582449 h 616090"/>
                  <a:gd name="connsiteX22" fmla="*/ 567901 w 634023"/>
                  <a:gd name="connsiteY22" fmla="*/ 469267 h 616090"/>
                  <a:gd name="connsiteX23" fmla="*/ 567901 w 634023"/>
                  <a:gd name="connsiteY23" fmla="*/ 468572 h 616090"/>
                  <a:gd name="connsiteX24" fmla="*/ 567901 w 634023"/>
                  <a:gd name="connsiteY24" fmla="*/ 467976 h 616090"/>
                  <a:gd name="connsiteX25" fmla="*/ 612380 w 634023"/>
                  <a:gd name="connsiteY25" fmla="*/ 317165 h 616090"/>
                  <a:gd name="connsiteX26" fmla="*/ 598778 w 634023"/>
                  <a:gd name="connsiteY26" fmla="*/ 218676 h 616090"/>
                  <a:gd name="connsiteX27" fmla="*/ 454817 w 634023"/>
                  <a:gd name="connsiteY27" fmla="*/ 42449 h 616090"/>
                  <a:gd name="connsiteX28" fmla="*/ 330515 w 634023"/>
                  <a:gd name="connsiteY28" fmla="*/ 5913 h 616090"/>
                  <a:gd name="connsiteX29" fmla="*/ 195292 w 634023"/>
                  <a:gd name="connsiteY29" fmla="*/ 26762 h 616090"/>
                  <a:gd name="connsiteX30" fmla="*/ 79130 w 634023"/>
                  <a:gd name="connsiteY30" fmla="*/ 110061 h 616090"/>
                  <a:gd name="connsiteX31" fmla="*/ 14398 w 634023"/>
                  <a:gd name="connsiteY31" fmla="*/ 234065 h 616090"/>
                  <a:gd name="connsiteX32" fmla="*/ 10724 w 634023"/>
                  <a:gd name="connsiteY32" fmla="*/ 368395 h 616090"/>
                  <a:gd name="connsiteX33" fmla="*/ 61557 w 634023"/>
                  <a:gd name="connsiteY33" fmla="*/ 484854 h 616090"/>
                  <a:gd name="connsiteX34" fmla="*/ 250195 w 634023"/>
                  <a:gd name="connsiteY34" fmla="*/ 606476 h 616090"/>
                  <a:gd name="connsiteX35" fmla="*/ 275711 w 634023"/>
                  <a:gd name="connsiteY35" fmla="*/ 610447 h 616090"/>
                  <a:gd name="connsiteX36" fmla="*/ 300829 w 634023"/>
                  <a:gd name="connsiteY36" fmla="*/ 611837 h 616090"/>
                  <a:gd name="connsiteX37" fmla="*/ 348783 w 634023"/>
                  <a:gd name="connsiteY37" fmla="*/ 609653 h 616090"/>
                  <a:gd name="connsiteX38" fmla="*/ 494729 w 634023"/>
                  <a:gd name="connsiteY38" fmla="*/ 549090 h 616090"/>
                  <a:gd name="connsiteX39" fmla="*/ 502672 w 634023"/>
                  <a:gd name="connsiteY39" fmla="*/ 542935 h 616090"/>
                  <a:gd name="connsiteX40" fmla="*/ 496516 w 634023"/>
                  <a:gd name="connsiteY40" fmla="*/ 550877 h 616090"/>
                  <a:gd name="connsiteX41" fmla="*/ 496516 w 634023"/>
                  <a:gd name="connsiteY41" fmla="*/ 550877 h 616090"/>
                  <a:gd name="connsiteX42" fmla="*/ 495821 w 634023"/>
                  <a:gd name="connsiteY42" fmla="*/ 548892 h 616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34023" h="616090">
                    <a:moveTo>
                      <a:pt x="634023" y="583045"/>
                    </a:moveTo>
                    <a:lnTo>
                      <a:pt x="495027" y="551672"/>
                    </a:lnTo>
                    <a:lnTo>
                      <a:pt x="493141" y="551672"/>
                    </a:lnTo>
                    <a:lnTo>
                      <a:pt x="494332" y="550083"/>
                    </a:lnTo>
                    <a:lnTo>
                      <a:pt x="494332" y="550083"/>
                    </a:lnTo>
                    <a:lnTo>
                      <a:pt x="496119" y="551870"/>
                    </a:lnTo>
                    <a:cubicBezTo>
                      <a:pt x="453517" y="584961"/>
                      <a:pt x="402932" y="606198"/>
                      <a:pt x="349478" y="613426"/>
                    </a:cubicBezTo>
                    <a:cubicBezTo>
                      <a:pt x="333394" y="615670"/>
                      <a:pt x="317151" y="616494"/>
                      <a:pt x="300929" y="615908"/>
                    </a:cubicBezTo>
                    <a:cubicBezTo>
                      <a:pt x="292589" y="615908"/>
                      <a:pt x="284051" y="615312"/>
                      <a:pt x="275512" y="614518"/>
                    </a:cubicBezTo>
                    <a:lnTo>
                      <a:pt x="249599" y="610646"/>
                    </a:lnTo>
                    <a:cubicBezTo>
                      <a:pt x="172238" y="595545"/>
                      <a:pt x="103574" y="551433"/>
                      <a:pt x="57685" y="487336"/>
                    </a:cubicBezTo>
                    <a:cubicBezTo>
                      <a:pt x="32179" y="451992"/>
                      <a:pt x="14507" y="411613"/>
                      <a:pt x="5860" y="368892"/>
                    </a:cubicBezTo>
                    <a:cubicBezTo>
                      <a:pt x="-3016" y="323678"/>
                      <a:pt x="-1795" y="277065"/>
                      <a:pt x="9434" y="232377"/>
                    </a:cubicBezTo>
                    <a:cubicBezTo>
                      <a:pt x="21030" y="185685"/>
                      <a:pt x="43597" y="142427"/>
                      <a:pt x="75258" y="106189"/>
                    </a:cubicBezTo>
                    <a:cubicBezTo>
                      <a:pt x="107357" y="69007"/>
                      <a:pt x="147904" y="40066"/>
                      <a:pt x="193505" y="21798"/>
                    </a:cubicBezTo>
                    <a:cubicBezTo>
                      <a:pt x="237179" y="4553"/>
                      <a:pt x="284180" y="-2616"/>
                      <a:pt x="331012" y="849"/>
                    </a:cubicBezTo>
                    <a:cubicBezTo>
                      <a:pt x="375311" y="3848"/>
                      <a:pt x="418400" y="16596"/>
                      <a:pt x="457200" y="38180"/>
                    </a:cubicBezTo>
                    <a:cubicBezTo>
                      <a:pt x="526828" y="76900"/>
                      <a:pt x="578921" y="140868"/>
                      <a:pt x="602749" y="216889"/>
                    </a:cubicBezTo>
                    <a:cubicBezTo>
                      <a:pt x="612201" y="249285"/>
                      <a:pt x="616689" y="282932"/>
                      <a:pt x="616053" y="316669"/>
                    </a:cubicBezTo>
                    <a:cubicBezTo>
                      <a:pt x="614405" y="370500"/>
                      <a:pt x="598550" y="422941"/>
                      <a:pt x="570085" y="468671"/>
                    </a:cubicBezTo>
                    <a:lnTo>
                      <a:pt x="570085" y="467380"/>
                    </a:lnTo>
                    <a:lnTo>
                      <a:pt x="633924" y="582449"/>
                    </a:lnTo>
                    <a:lnTo>
                      <a:pt x="567901" y="469267"/>
                    </a:lnTo>
                    <a:lnTo>
                      <a:pt x="567901" y="468572"/>
                    </a:lnTo>
                    <a:lnTo>
                      <a:pt x="567901" y="467976"/>
                    </a:lnTo>
                    <a:cubicBezTo>
                      <a:pt x="595670" y="422465"/>
                      <a:pt x="611000" y="370460"/>
                      <a:pt x="612380" y="317165"/>
                    </a:cubicBezTo>
                    <a:cubicBezTo>
                      <a:pt x="612866" y="283836"/>
                      <a:pt x="608279" y="250626"/>
                      <a:pt x="598778" y="218676"/>
                    </a:cubicBezTo>
                    <a:cubicBezTo>
                      <a:pt x="575069" y="143698"/>
                      <a:pt x="523551" y="80643"/>
                      <a:pt x="454817" y="42449"/>
                    </a:cubicBezTo>
                    <a:cubicBezTo>
                      <a:pt x="416564" y="21302"/>
                      <a:pt x="374130" y="8822"/>
                      <a:pt x="330515" y="5913"/>
                    </a:cubicBezTo>
                    <a:cubicBezTo>
                      <a:pt x="284448" y="2666"/>
                      <a:pt x="238241" y="9795"/>
                      <a:pt x="195292" y="26762"/>
                    </a:cubicBezTo>
                    <a:cubicBezTo>
                      <a:pt x="150485" y="44871"/>
                      <a:pt x="110653" y="73425"/>
                      <a:pt x="79130" y="110061"/>
                    </a:cubicBezTo>
                    <a:cubicBezTo>
                      <a:pt x="48015" y="145674"/>
                      <a:pt x="25825" y="188176"/>
                      <a:pt x="14398" y="234065"/>
                    </a:cubicBezTo>
                    <a:cubicBezTo>
                      <a:pt x="3338" y="278028"/>
                      <a:pt x="2087" y="323887"/>
                      <a:pt x="10724" y="368395"/>
                    </a:cubicBezTo>
                    <a:cubicBezTo>
                      <a:pt x="19233" y="410372"/>
                      <a:pt x="36558" y="450075"/>
                      <a:pt x="61557" y="484854"/>
                    </a:cubicBezTo>
                    <a:cubicBezTo>
                      <a:pt x="106711" y="547879"/>
                      <a:pt x="174154" y="591355"/>
                      <a:pt x="250195" y="606476"/>
                    </a:cubicBezTo>
                    <a:lnTo>
                      <a:pt x="275711" y="610447"/>
                    </a:lnTo>
                    <a:cubicBezTo>
                      <a:pt x="284150" y="611142"/>
                      <a:pt x="292589" y="611341"/>
                      <a:pt x="300829" y="611837"/>
                    </a:cubicBezTo>
                    <a:cubicBezTo>
                      <a:pt x="316844" y="612522"/>
                      <a:pt x="332898" y="611788"/>
                      <a:pt x="348783" y="609653"/>
                    </a:cubicBezTo>
                    <a:cubicBezTo>
                      <a:pt x="401900" y="602614"/>
                      <a:pt x="452236" y="581735"/>
                      <a:pt x="494729" y="549090"/>
                    </a:cubicBezTo>
                    <a:lnTo>
                      <a:pt x="502672" y="542935"/>
                    </a:lnTo>
                    <a:lnTo>
                      <a:pt x="496516" y="550877"/>
                    </a:lnTo>
                    <a:lnTo>
                      <a:pt x="496516" y="550877"/>
                    </a:lnTo>
                    <a:lnTo>
                      <a:pt x="495821" y="548892"/>
                    </a:lnTo>
                    <a:close/>
                  </a:path>
                </a:pathLst>
              </a:custGeom>
              <a:solidFill>
                <a:srgbClr val="263238"/>
              </a:solidFill>
              <a:ln w="9925"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1B8D9C07-365E-E75F-89B9-FEB9D2703A17}"/>
                  </a:ext>
                </a:extLst>
              </p:cNvPr>
              <p:cNvSpPr/>
              <p:nvPr/>
            </p:nvSpPr>
            <p:spPr>
              <a:xfrm>
                <a:off x="3254897" y="2241081"/>
                <a:ext cx="62161" cy="88361"/>
              </a:xfrm>
              <a:custGeom>
                <a:avLst/>
                <a:gdLst>
                  <a:gd name="connsiteX0" fmla="*/ 62052 w 62161"/>
                  <a:gd name="connsiteY0" fmla="*/ 48549 h 88361"/>
                  <a:gd name="connsiteX1" fmla="*/ 62052 w 62161"/>
                  <a:gd name="connsiteY1" fmla="*/ 88263 h 88361"/>
                  <a:gd name="connsiteX2" fmla="*/ 46365 w 62161"/>
                  <a:gd name="connsiteY2" fmla="*/ 88263 h 88361"/>
                  <a:gd name="connsiteX3" fmla="*/ 46365 w 62161"/>
                  <a:gd name="connsiteY3" fmla="*/ 53116 h 88361"/>
                  <a:gd name="connsiteX4" fmla="*/ 34551 w 62161"/>
                  <a:gd name="connsiteY4" fmla="*/ 38651 h 88361"/>
                  <a:gd name="connsiteX5" fmla="*/ 32267 w 62161"/>
                  <a:gd name="connsiteY5" fmla="*/ 38621 h 88361"/>
                  <a:gd name="connsiteX6" fmla="*/ 15409 w 62161"/>
                  <a:gd name="connsiteY6" fmla="*/ 55320 h 88361"/>
                  <a:gd name="connsiteX7" fmla="*/ 15488 w 62161"/>
                  <a:gd name="connsiteY7" fmla="*/ 56988 h 88361"/>
                  <a:gd name="connsiteX8" fmla="*/ 15488 w 62161"/>
                  <a:gd name="connsiteY8" fmla="*/ 88362 h 88361"/>
                  <a:gd name="connsiteX9" fmla="*/ 0 w 62161"/>
                  <a:gd name="connsiteY9" fmla="*/ 88362 h 88361"/>
                  <a:gd name="connsiteX10" fmla="*/ 0 w 62161"/>
                  <a:gd name="connsiteY10" fmla="*/ 0 h 88361"/>
                  <a:gd name="connsiteX11" fmla="*/ 15488 w 62161"/>
                  <a:gd name="connsiteY11" fmla="*/ 0 h 88361"/>
                  <a:gd name="connsiteX12" fmla="*/ 15488 w 62161"/>
                  <a:gd name="connsiteY12" fmla="*/ 36735 h 88361"/>
                  <a:gd name="connsiteX13" fmla="*/ 38422 w 62161"/>
                  <a:gd name="connsiteY13" fmla="*/ 24026 h 88361"/>
                  <a:gd name="connsiteX14" fmla="*/ 62121 w 62161"/>
                  <a:gd name="connsiteY14" fmla="*/ 44916 h 88361"/>
                  <a:gd name="connsiteX15" fmla="*/ 62052 w 62161"/>
                  <a:gd name="connsiteY15" fmla="*/ 48549 h 8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2161" h="88361">
                    <a:moveTo>
                      <a:pt x="62052" y="48549"/>
                    </a:moveTo>
                    <a:lnTo>
                      <a:pt x="62052" y="88263"/>
                    </a:lnTo>
                    <a:lnTo>
                      <a:pt x="46365" y="88263"/>
                    </a:lnTo>
                    <a:lnTo>
                      <a:pt x="46365" y="53116"/>
                    </a:lnTo>
                    <a:cubicBezTo>
                      <a:pt x="47100" y="45859"/>
                      <a:pt x="41808" y="39386"/>
                      <a:pt x="34551" y="38651"/>
                    </a:cubicBezTo>
                    <a:cubicBezTo>
                      <a:pt x="33796" y="38571"/>
                      <a:pt x="33031" y="38561"/>
                      <a:pt x="32267" y="38621"/>
                    </a:cubicBezTo>
                    <a:cubicBezTo>
                      <a:pt x="23004" y="38581"/>
                      <a:pt x="15458" y="46057"/>
                      <a:pt x="15409" y="55320"/>
                    </a:cubicBezTo>
                    <a:cubicBezTo>
                      <a:pt x="15409" y="55876"/>
                      <a:pt x="15438" y="56432"/>
                      <a:pt x="15488" y="56988"/>
                    </a:cubicBezTo>
                    <a:lnTo>
                      <a:pt x="15488" y="88362"/>
                    </a:lnTo>
                    <a:lnTo>
                      <a:pt x="0" y="88362"/>
                    </a:lnTo>
                    <a:lnTo>
                      <a:pt x="0" y="0"/>
                    </a:lnTo>
                    <a:lnTo>
                      <a:pt x="15488" y="0"/>
                    </a:lnTo>
                    <a:lnTo>
                      <a:pt x="15488" y="36735"/>
                    </a:lnTo>
                    <a:cubicBezTo>
                      <a:pt x="19946" y="28335"/>
                      <a:pt x="28941" y="23351"/>
                      <a:pt x="38422" y="24026"/>
                    </a:cubicBezTo>
                    <a:cubicBezTo>
                      <a:pt x="50734" y="23252"/>
                      <a:pt x="61347" y="32605"/>
                      <a:pt x="62121" y="44916"/>
                    </a:cubicBezTo>
                    <a:cubicBezTo>
                      <a:pt x="62191" y="46127"/>
                      <a:pt x="62171" y="47338"/>
                      <a:pt x="62052" y="48549"/>
                    </a:cubicBezTo>
                    <a:close/>
                  </a:path>
                </a:pathLst>
              </a:custGeom>
              <a:solidFill>
                <a:srgbClr val="000000"/>
              </a:solidFill>
              <a:ln w="9925"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87A8FF4A-F915-6616-F2A6-567DC0420435}"/>
                  </a:ext>
                </a:extLst>
              </p:cNvPr>
              <p:cNvSpPr/>
              <p:nvPr/>
            </p:nvSpPr>
            <p:spPr>
              <a:xfrm>
                <a:off x="3329061" y="2265298"/>
                <a:ext cx="57982" cy="65295"/>
              </a:xfrm>
              <a:custGeom>
                <a:avLst/>
                <a:gdLst>
                  <a:gd name="connsiteX0" fmla="*/ 42891 w 57982"/>
                  <a:gd name="connsiteY0" fmla="*/ 64144 h 65295"/>
                  <a:gd name="connsiteX1" fmla="*/ 42891 w 57982"/>
                  <a:gd name="connsiteY1" fmla="*/ 56698 h 65295"/>
                  <a:gd name="connsiteX2" fmla="*/ 22340 w 57982"/>
                  <a:gd name="connsiteY2" fmla="*/ 65137 h 65295"/>
                  <a:gd name="connsiteX3" fmla="*/ 160 w 57982"/>
                  <a:gd name="connsiteY3" fmla="*/ 47921 h 65295"/>
                  <a:gd name="connsiteX4" fmla="*/ 1 w 57982"/>
                  <a:gd name="connsiteY4" fmla="*/ 45281 h 65295"/>
                  <a:gd name="connsiteX5" fmla="*/ 24226 w 57982"/>
                  <a:gd name="connsiteY5" fmla="*/ 26119 h 65295"/>
                  <a:gd name="connsiteX6" fmla="*/ 42792 w 57982"/>
                  <a:gd name="connsiteY6" fmla="*/ 26119 h 65295"/>
                  <a:gd name="connsiteX7" fmla="*/ 42792 w 57982"/>
                  <a:gd name="connsiteY7" fmla="*/ 24431 h 65295"/>
                  <a:gd name="connsiteX8" fmla="*/ 28396 w 57982"/>
                  <a:gd name="connsiteY8" fmla="*/ 12616 h 65295"/>
                  <a:gd name="connsiteX9" fmla="*/ 9433 w 57982"/>
                  <a:gd name="connsiteY9" fmla="*/ 18573 h 65295"/>
                  <a:gd name="connsiteX10" fmla="*/ 3873 w 57982"/>
                  <a:gd name="connsiteY10" fmla="*/ 7851 h 65295"/>
                  <a:gd name="connsiteX11" fmla="*/ 31871 w 57982"/>
                  <a:gd name="connsiteY11" fmla="*/ 7 h 65295"/>
                  <a:gd name="connsiteX12" fmla="*/ 57982 w 57982"/>
                  <a:gd name="connsiteY12" fmla="*/ 22644 h 65295"/>
                  <a:gd name="connsiteX13" fmla="*/ 57982 w 57982"/>
                  <a:gd name="connsiteY13" fmla="*/ 64343 h 65295"/>
                  <a:gd name="connsiteX14" fmla="*/ 42891 w 57982"/>
                  <a:gd name="connsiteY14" fmla="*/ 41905 h 65295"/>
                  <a:gd name="connsiteX15" fmla="*/ 42891 w 57982"/>
                  <a:gd name="connsiteY15" fmla="*/ 36246 h 65295"/>
                  <a:gd name="connsiteX16" fmla="*/ 26808 w 57982"/>
                  <a:gd name="connsiteY16" fmla="*/ 36246 h 65295"/>
                  <a:gd name="connsiteX17" fmla="*/ 14794 w 57982"/>
                  <a:gd name="connsiteY17" fmla="*/ 44089 h 65295"/>
                  <a:gd name="connsiteX18" fmla="*/ 26113 w 57982"/>
                  <a:gd name="connsiteY18" fmla="*/ 52925 h 65295"/>
                  <a:gd name="connsiteX19" fmla="*/ 42792 w 57982"/>
                  <a:gd name="connsiteY19" fmla="*/ 41905 h 65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7982" h="65295">
                    <a:moveTo>
                      <a:pt x="42891" y="64144"/>
                    </a:moveTo>
                    <a:lnTo>
                      <a:pt x="42891" y="56698"/>
                    </a:lnTo>
                    <a:cubicBezTo>
                      <a:pt x="37739" y="62576"/>
                      <a:pt x="30134" y="65703"/>
                      <a:pt x="22340" y="65137"/>
                    </a:cubicBezTo>
                    <a:cubicBezTo>
                      <a:pt x="11458" y="66507"/>
                      <a:pt x="1530" y="58803"/>
                      <a:pt x="160" y="47921"/>
                    </a:cubicBezTo>
                    <a:cubicBezTo>
                      <a:pt x="51" y="47048"/>
                      <a:pt x="-9" y="46164"/>
                      <a:pt x="1" y="45281"/>
                    </a:cubicBezTo>
                    <a:cubicBezTo>
                      <a:pt x="1" y="33466"/>
                      <a:pt x="8738" y="26218"/>
                      <a:pt x="24226" y="26119"/>
                    </a:cubicBezTo>
                    <a:lnTo>
                      <a:pt x="42792" y="26119"/>
                    </a:lnTo>
                    <a:lnTo>
                      <a:pt x="42792" y="24431"/>
                    </a:lnTo>
                    <a:cubicBezTo>
                      <a:pt x="42792" y="16985"/>
                      <a:pt x="37927" y="12616"/>
                      <a:pt x="28396" y="12616"/>
                    </a:cubicBezTo>
                    <a:cubicBezTo>
                      <a:pt x="21655" y="12835"/>
                      <a:pt x="15092" y="14900"/>
                      <a:pt x="9433" y="18573"/>
                    </a:cubicBezTo>
                    <a:lnTo>
                      <a:pt x="3873" y="7851"/>
                    </a:lnTo>
                    <a:cubicBezTo>
                      <a:pt x="12243" y="2559"/>
                      <a:pt x="21973" y="-161"/>
                      <a:pt x="31871" y="7"/>
                    </a:cubicBezTo>
                    <a:cubicBezTo>
                      <a:pt x="48451" y="7"/>
                      <a:pt x="57883" y="8447"/>
                      <a:pt x="57982" y="22644"/>
                    </a:cubicBezTo>
                    <a:lnTo>
                      <a:pt x="57982" y="64343"/>
                    </a:lnTo>
                    <a:close/>
                    <a:moveTo>
                      <a:pt x="42891" y="41905"/>
                    </a:moveTo>
                    <a:lnTo>
                      <a:pt x="42891" y="36246"/>
                    </a:lnTo>
                    <a:lnTo>
                      <a:pt x="26808" y="36246"/>
                    </a:lnTo>
                    <a:cubicBezTo>
                      <a:pt x="18567" y="36246"/>
                      <a:pt x="14794" y="38529"/>
                      <a:pt x="14794" y="44089"/>
                    </a:cubicBezTo>
                    <a:cubicBezTo>
                      <a:pt x="14794" y="49649"/>
                      <a:pt x="19064" y="52925"/>
                      <a:pt x="26113" y="52925"/>
                    </a:cubicBezTo>
                    <a:cubicBezTo>
                      <a:pt x="33608" y="53769"/>
                      <a:pt x="40628" y="49133"/>
                      <a:pt x="42792" y="41905"/>
                    </a:cubicBezTo>
                    <a:close/>
                  </a:path>
                </a:pathLst>
              </a:custGeom>
              <a:solidFill>
                <a:srgbClr val="000000"/>
              </a:solidFill>
              <a:ln w="9925"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7F9E89DB-2912-5505-A331-478F34FAE830}"/>
                  </a:ext>
                </a:extLst>
              </p:cNvPr>
              <p:cNvSpPr/>
              <p:nvPr/>
            </p:nvSpPr>
            <p:spPr>
              <a:xfrm>
                <a:off x="3405212" y="2241081"/>
                <a:ext cx="62660" cy="88361"/>
              </a:xfrm>
              <a:custGeom>
                <a:avLst/>
                <a:gdLst>
                  <a:gd name="connsiteX0" fmla="*/ 62548 w 62660"/>
                  <a:gd name="connsiteY0" fmla="*/ 48549 h 88361"/>
                  <a:gd name="connsiteX1" fmla="*/ 62548 w 62660"/>
                  <a:gd name="connsiteY1" fmla="*/ 88263 h 88361"/>
                  <a:gd name="connsiteX2" fmla="*/ 46961 w 62660"/>
                  <a:gd name="connsiteY2" fmla="*/ 88263 h 88361"/>
                  <a:gd name="connsiteX3" fmla="*/ 46961 w 62660"/>
                  <a:gd name="connsiteY3" fmla="*/ 53116 h 88361"/>
                  <a:gd name="connsiteX4" fmla="*/ 34938 w 62660"/>
                  <a:gd name="connsiteY4" fmla="*/ 38641 h 88361"/>
                  <a:gd name="connsiteX5" fmla="*/ 32763 w 62660"/>
                  <a:gd name="connsiteY5" fmla="*/ 38621 h 88361"/>
                  <a:gd name="connsiteX6" fmla="*/ 15915 w 62660"/>
                  <a:gd name="connsiteY6" fmla="*/ 55529 h 88361"/>
                  <a:gd name="connsiteX7" fmla="*/ 15984 w 62660"/>
                  <a:gd name="connsiteY7" fmla="*/ 56988 h 88361"/>
                  <a:gd name="connsiteX8" fmla="*/ 15984 w 62660"/>
                  <a:gd name="connsiteY8" fmla="*/ 88362 h 88361"/>
                  <a:gd name="connsiteX9" fmla="*/ 0 w 62660"/>
                  <a:gd name="connsiteY9" fmla="*/ 88362 h 88361"/>
                  <a:gd name="connsiteX10" fmla="*/ 0 w 62660"/>
                  <a:gd name="connsiteY10" fmla="*/ 0 h 88361"/>
                  <a:gd name="connsiteX11" fmla="*/ 15488 w 62660"/>
                  <a:gd name="connsiteY11" fmla="*/ 0 h 88361"/>
                  <a:gd name="connsiteX12" fmla="*/ 15488 w 62660"/>
                  <a:gd name="connsiteY12" fmla="*/ 36735 h 88361"/>
                  <a:gd name="connsiteX13" fmla="*/ 38422 w 62660"/>
                  <a:gd name="connsiteY13" fmla="*/ 24026 h 88361"/>
                  <a:gd name="connsiteX14" fmla="*/ 62578 w 62660"/>
                  <a:gd name="connsiteY14" fmla="*/ 44380 h 88361"/>
                  <a:gd name="connsiteX15" fmla="*/ 62548 w 62660"/>
                  <a:gd name="connsiteY15" fmla="*/ 48549 h 8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2660" h="88361">
                    <a:moveTo>
                      <a:pt x="62548" y="48549"/>
                    </a:moveTo>
                    <a:lnTo>
                      <a:pt x="62548" y="88263"/>
                    </a:lnTo>
                    <a:lnTo>
                      <a:pt x="46961" y="88263"/>
                    </a:lnTo>
                    <a:lnTo>
                      <a:pt x="46961" y="53116"/>
                    </a:lnTo>
                    <a:cubicBezTo>
                      <a:pt x="47636" y="45799"/>
                      <a:pt x="42255" y="39316"/>
                      <a:pt x="34938" y="38641"/>
                    </a:cubicBezTo>
                    <a:cubicBezTo>
                      <a:pt x="34213" y="38581"/>
                      <a:pt x="33488" y="38571"/>
                      <a:pt x="32763" y="38621"/>
                    </a:cubicBezTo>
                    <a:cubicBezTo>
                      <a:pt x="23441" y="38641"/>
                      <a:pt x="15905" y="46206"/>
                      <a:pt x="15915" y="55529"/>
                    </a:cubicBezTo>
                    <a:cubicBezTo>
                      <a:pt x="15915" y="56015"/>
                      <a:pt x="15945" y="56502"/>
                      <a:pt x="15984" y="56988"/>
                    </a:cubicBezTo>
                    <a:lnTo>
                      <a:pt x="15984" y="88362"/>
                    </a:lnTo>
                    <a:lnTo>
                      <a:pt x="0" y="88362"/>
                    </a:lnTo>
                    <a:lnTo>
                      <a:pt x="0" y="0"/>
                    </a:lnTo>
                    <a:lnTo>
                      <a:pt x="15488" y="0"/>
                    </a:lnTo>
                    <a:lnTo>
                      <a:pt x="15488" y="36735"/>
                    </a:lnTo>
                    <a:cubicBezTo>
                      <a:pt x="19966" y="28355"/>
                      <a:pt x="28941" y="23371"/>
                      <a:pt x="38422" y="24026"/>
                    </a:cubicBezTo>
                    <a:cubicBezTo>
                      <a:pt x="50714" y="22974"/>
                      <a:pt x="61536" y="32088"/>
                      <a:pt x="62578" y="44380"/>
                    </a:cubicBezTo>
                    <a:cubicBezTo>
                      <a:pt x="62697" y="45769"/>
                      <a:pt x="62687" y="47159"/>
                      <a:pt x="62548" y="48549"/>
                    </a:cubicBezTo>
                    <a:close/>
                  </a:path>
                </a:pathLst>
              </a:custGeom>
              <a:solidFill>
                <a:srgbClr val="000000"/>
              </a:solidFill>
              <a:ln w="9925"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C8C57DEC-3BEE-FDAD-9522-066FBC8330D4}"/>
                  </a:ext>
                </a:extLst>
              </p:cNvPr>
              <p:cNvSpPr/>
              <p:nvPr/>
            </p:nvSpPr>
            <p:spPr>
              <a:xfrm>
                <a:off x="3479474" y="2265298"/>
                <a:ext cx="57982" cy="65283"/>
              </a:xfrm>
              <a:custGeom>
                <a:avLst/>
                <a:gdLst>
                  <a:gd name="connsiteX0" fmla="*/ 42892 w 57982"/>
                  <a:gd name="connsiteY0" fmla="*/ 64144 h 65283"/>
                  <a:gd name="connsiteX1" fmla="*/ 42892 w 57982"/>
                  <a:gd name="connsiteY1" fmla="*/ 56698 h 65283"/>
                  <a:gd name="connsiteX2" fmla="*/ 22241 w 57982"/>
                  <a:gd name="connsiteY2" fmla="*/ 65137 h 65283"/>
                  <a:gd name="connsiteX3" fmla="*/ 140 w 57982"/>
                  <a:gd name="connsiteY3" fmla="*/ 47812 h 65283"/>
                  <a:gd name="connsiteX4" fmla="*/ 1 w 57982"/>
                  <a:gd name="connsiteY4" fmla="*/ 45281 h 65283"/>
                  <a:gd name="connsiteX5" fmla="*/ 24127 w 57982"/>
                  <a:gd name="connsiteY5" fmla="*/ 26119 h 65283"/>
                  <a:gd name="connsiteX6" fmla="*/ 42693 w 57982"/>
                  <a:gd name="connsiteY6" fmla="*/ 26119 h 65283"/>
                  <a:gd name="connsiteX7" fmla="*/ 42693 w 57982"/>
                  <a:gd name="connsiteY7" fmla="*/ 24431 h 65283"/>
                  <a:gd name="connsiteX8" fmla="*/ 28297 w 57982"/>
                  <a:gd name="connsiteY8" fmla="*/ 12616 h 65283"/>
                  <a:gd name="connsiteX9" fmla="*/ 9433 w 57982"/>
                  <a:gd name="connsiteY9" fmla="*/ 18573 h 65283"/>
                  <a:gd name="connsiteX10" fmla="*/ 3774 w 57982"/>
                  <a:gd name="connsiteY10" fmla="*/ 7851 h 65283"/>
                  <a:gd name="connsiteX11" fmla="*/ 31772 w 57982"/>
                  <a:gd name="connsiteY11" fmla="*/ 7 h 65283"/>
                  <a:gd name="connsiteX12" fmla="*/ 57983 w 57982"/>
                  <a:gd name="connsiteY12" fmla="*/ 22644 h 65283"/>
                  <a:gd name="connsiteX13" fmla="*/ 57983 w 57982"/>
                  <a:gd name="connsiteY13" fmla="*/ 64343 h 65283"/>
                  <a:gd name="connsiteX14" fmla="*/ 42892 w 57982"/>
                  <a:gd name="connsiteY14" fmla="*/ 41905 h 65283"/>
                  <a:gd name="connsiteX15" fmla="*/ 42892 w 57982"/>
                  <a:gd name="connsiteY15" fmla="*/ 36246 h 65283"/>
                  <a:gd name="connsiteX16" fmla="*/ 26808 w 57982"/>
                  <a:gd name="connsiteY16" fmla="*/ 36246 h 65283"/>
                  <a:gd name="connsiteX17" fmla="*/ 14795 w 57982"/>
                  <a:gd name="connsiteY17" fmla="*/ 44089 h 65283"/>
                  <a:gd name="connsiteX18" fmla="*/ 26113 w 57982"/>
                  <a:gd name="connsiteY18" fmla="*/ 52925 h 65283"/>
                  <a:gd name="connsiteX19" fmla="*/ 42693 w 57982"/>
                  <a:gd name="connsiteY19" fmla="*/ 41905 h 6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7982" h="65283">
                    <a:moveTo>
                      <a:pt x="42892" y="64144"/>
                    </a:moveTo>
                    <a:lnTo>
                      <a:pt x="42892" y="56698"/>
                    </a:lnTo>
                    <a:cubicBezTo>
                      <a:pt x="37689" y="62556"/>
                      <a:pt x="30064" y="65673"/>
                      <a:pt x="22241" y="65137"/>
                    </a:cubicBezTo>
                    <a:cubicBezTo>
                      <a:pt x="11349" y="66458"/>
                      <a:pt x="1461" y="58694"/>
                      <a:pt x="140" y="47812"/>
                    </a:cubicBezTo>
                    <a:cubicBezTo>
                      <a:pt x="41" y="46968"/>
                      <a:pt x="-9" y="46124"/>
                      <a:pt x="1" y="45281"/>
                    </a:cubicBezTo>
                    <a:cubicBezTo>
                      <a:pt x="1" y="33466"/>
                      <a:pt x="8639" y="26218"/>
                      <a:pt x="24127" y="26119"/>
                    </a:cubicBezTo>
                    <a:lnTo>
                      <a:pt x="42693" y="26119"/>
                    </a:lnTo>
                    <a:lnTo>
                      <a:pt x="42693" y="24431"/>
                    </a:lnTo>
                    <a:cubicBezTo>
                      <a:pt x="42693" y="16985"/>
                      <a:pt x="37828" y="12616"/>
                      <a:pt x="28297" y="12616"/>
                    </a:cubicBezTo>
                    <a:cubicBezTo>
                      <a:pt x="21576" y="12825"/>
                      <a:pt x="15053" y="14890"/>
                      <a:pt x="9433" y="18573"/>
                    </a:cubicBezTo>
                    <a:lnTo>
                      <a:pt x="3774" y="7851"/>
                    </a:lnTo>
                    <a:cubicBezTo>
                      <a:pt x="12144" y="2559"/>
                      <a:pt x="21873" y="-161"/>
                      <a:pt x="31772" y="7"/>
                    </a:cubicBezTo>
                    <a:cubicBezTo>
                      <a:pt x="48451" y="7"/>
                      <a:pt x="57883" y="8447"/>
                      <a:pt x="57983" y="22644"/>
                    </a:cubicBezTo>
                    <a:lnTo>
                      <a:pt x="57983" y="64343"/>
                    </a:lnTo>
                    <a:close/>
                    <a:moveTo>
                      <a:pt x="42892" y="41905"/>
                    </a:moveTo>
                    <a:lnTo>
                      <a:pt x="42892" y="36246"/>
                    </a:lnTo>
                    <a:lnTo>
                      <a:pt x="26808" y="36246"/>
                    </a:lnTo>
                    <a:cubicBezTo>
                      <a:pt x="18667" y="36246"/>
                      <a:pt x="14795" y="38529"/>
                      <a:pt x="14795" y="44089"/>
                    </a:cubicBezTo>
                    <a:cubicBezTo>
                      <a:pt x="14795" y="49649"/>
                      <a:pt x="19064" y="52925"/>
                      <a:pt x="26113" y="52925"/>
                    </a:cubicBezTo>
                    <a:cubicBezTo>
                      <a:pt x="33579" y="53759"/>
                      <a:pt x="40568" y="49113"/>
                      <a:pt x="42693" y="41905"/>
                    </a:cubicBezTo>
                    <a:close/>
                  </a:path>
                </a:pathLst>
              </a:custGeom>
              <a:solidFill>
                <a:srgbClr val="000000"/>
              </a:solidFill>
              <a:ln w="9925"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3C1DC27C-4F25-3F96-49B2-E5D8E28EBE16}"/>
                  </a:ext>
                </a:extLst>
              </p:cNvPr>
              <p:cNvSpPr/>
              <p:nvPr/>
            </p:nvSpPr>
            <p:spPr>
              <a:xfrm>
                <a:off x="3555626" y="2241081"/>
                <a:ext cx="62075" cy="88361"/>
              </a:xfrm>
              <a:custGeom>
                <a:avLst/>
                <a:gdLst>
                  <a:gd name="connsiteX0" fmla="*/ 61953 w 62075"/>
                  <a:gd name="connsiteY0" fmla="*/ 48549 h 88361"/>
                  <a:gd name="connsiteX1" fmla="*/ 61953 w 62075"/>
                  <a:gd name="connsiteY1" fmla="*/ 88263 h 88361"/>
                  <a:gd name="connsiteX2" fmla="*/ 46365 w 62075"/>
                  <a:gd name="connsiteY2" fmla="*/ 88263 h 88361"/>
                  <a:gd name="connsiteX3" fmla="*/ 46365 w 62075"/>
                  <a:gd name="connsiteY3" fmla="*/ 53116 h 88361"/>
                  <a:gd name="connsiteX4" fmla="*/ 34550 w 62075"/>
                  <a:gd name="connsiteY4" fmla="*/ 38651 h 88361"/>
                  <a:gd name="connsiteX5" fmla="*/ 32267 w 62075"/>
                  <a:gd name="connsiteY5" fmla="*/ 38621 h 88361"/>
                  <a:gd name="connsiteX6" fmla="*/ 15319 w 62075"/>
                  <a:gd name="connsiteY6" fmla="*/ 55430 h 88361"/>
                  <a:gd name="connsiteX7" fmla="*/ 15389 w 62075"/>
                  <a:gd name="connsiteY7" fmla="*/ 56988 h 88361"/>
                  <a:gd name="connsiteX8" fmla="*/ 15389 w 62075"/>
                  <a:gd name="connsiteY8" fmla="*/ 88362 h 88361"/>
                  <a:gd name="connsiteX9" fmla="*/ 0 w 62075"/>
                  <a:gd name="connsiteY9" fmla="*/ 88362 h 88361"/>
                  <a:gd name="connsiteX10" fmla="*/ 0 w 62075"/>
                  <a:gd name="connsiteY10" fmla="*/ 0 h 88361"/>
                  <a:gd name="connsiteX11" fmla="*/ 15389 w 62075"/>
                  <a:gd name="connsiteY11" fmla="*/ 0 h 88361"/>
                  <a:gd name="connsiteX12" fmla="*/ 15389 w 62075"/>
                  <a:gd name="connsiteY12" fmla="*/ 36735 h 88361"/>
                  <a:gd name="connsiteX13" fmla="*/ 38422 w 62075"/>
                  <a:gd name="connsiteY13" fmla="*/ 24026 h 88361"/>
                  <a:gd name="connsiteX14" fmla="*/ 62032 w 62075"/>
                  <a:gd name="connsiteY14" fmla="*/ 44806 h 88361"/>
                  <a:gd name="connsiteX15" fmla="*/ 61953 w 62075"/>
                  <a:gd name="connsiteY15" fmla="*/ 48549 h 8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2075" h="88361">
                    <a:moveTo>
                      <a:pt x="61953" y="48549"/>
                    </a:moveTo>
                    <a:lnTo>
                      <a:pt x="61953" y="88263"/>
                    </a:lnTo>
                    <a:lnTo>
                      <a:pt x="46365" y="88263"/>
                    </a:lnTo>
                    <a:lnTo>
                      <a:pt x="46365" y="53116"/>
                    </a:lnTo>
                    <a:cubicBezTo>
                      <a:pt x="47100" y="45859"/>
                      <a:pt x="41808" y="39386"/>
                      <a:pt x="34550" y="38651"/>
                    </a:cubicBezTo>
                    <a:cubicBezTo>
                      <a:pt x="33796" y="38571"/>
                      <a:pt x="33031" y="38561"/>
                      <a:pt x="32267" y="38621"/>
                    </a:cubicBezTo>
                    <a:cubicBezTo>
                      <a:pt x="22944" y="38581"/>
                      <a:pt x="15359" y="46107"/>
                      <a:pt x="15319" y="55430"/>
                    </a:cubicBezTo>
                    <a:cubicBezTo>
                      <a:pt x="15319" y="55956"/>
                      <a:pt x="15339" y="56472"/>
                      <a:pt x="15389" y="56988"/>
                    </a:cubicBezTo>
                    <a:lnTo>
                      <a:pt x="15389" y="88362"/>
                    </a:lnTo>
                    <a:lnTo>
                      <a:pt x="0" y="88362"/>
                    </a:lnTo>
                    <a:lnTo>
                      <a:pt x="0" y="0"/>
                    </a:lnTo>
                    <a:lnTo>
                      <a:pt x="15389" y="0"/>
                    </a:lnTo>
                    <a:lnTo>
                      <a:pt x="15389" y="36735"/>
                    </a:lnTo>
                    <a:cubicBezTo>
                      <a:pt x="19896" y="28335"/>
                      <a:pt x="28911" y="23361"/>
                      <a:pt x="38422" y="24026"/>
                    </a:cubicBezTo>
                    <a:cubicBezTo>
                      <a:pt x="50684" y="23242"/>
                      <a:pt x="61248" y="32555"/>
                      <a:pt x="62032" y="44806"/>
                    </a:cubicBezTo>
                    <a:cubicBezTo>
                      <a:pt x="62111" y="46057"/>
                      <a:pt x="62082" y="47308"/>
                      <a:pt x="61953" y="48549"/>
                    </a:cubicBezTo>
                    <a:close/>
                  </a:path>
                </a:pathLst>
              </a:custGeom>
              <a:solidFill>
                <a:srgbClr val="000000"/>
              </a:solidFill>
              <a:ln w="9925"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2D324BDD-E56B-137A-6161-A76874B4FB1F}"/>
                  </a:ext>
                </a:extLst>
              </p:cNvPr>
              <p:cNvSpPr/>
              <p:nvPr/>
            </p:nvSpPr>
            <p:spPr>
              <a:xfrm>
                <a:off x="3629789" y="2265300"/>
                <a:ext cx="57982" cy="65281"/>
              </a:xfrm>
              <a:custGeom>
                <a:avLst/>
                <a:gdLst>
                  <a:gd name="connsiteX0" fmla="*/ 42892 w 57982"/>
                  <a:gd name="connsiteY0" fmla="*/ 64143 h 65281"/>
                  <a:gd name="connsiteX1" fmla="*/ 42892 w 57982"/>
                  <a:gd name="connsiteY1" fmla="*/ 56696 h 65281"/>
                  <a:gd name="connsiteX2" fmla="*/ 22241 w 57982"/>
                  <a:gd name="connsiteY2" fmla="*/ 65136 h 65281"/>
                  <a:gd name="connsiteX3" fmla="*/ 140 w 57982"/>
                  <a:gd name="connsiteY3" fmla="*/ 47811 h 65281"/>
                  <a:gd name="connsiteX4" fmla="*/ 1 w 57982"/>
                  <a:gd name="connsiteY4" fmla="*/ 45279 h 65281"/>
                  <a:gd name="connsiteX5" fmla="*/ 24226 w 57982"/>
                  <a:gd name="connsiteY5" fmla="*/ 26117 h 65281"/>
                  <a:gd name="connsiteX6" fmla="*/ 42792 w 57982"/>
                  <a:gd name="connsiteY6" fmla="*/ 26117 h 65281"/>
                  <a:gd name="connsiteX7" fmla="*/ 42792 w 57982"/>
                  <a:gd name="connsiteY7" fmla="*/ 24429 h 65281"/>
                  <a:gd name="connsiteX8" fmla="*/ 28396 w 57982"/>
                  <a:gd name="connsiteY8" fmla="*/ 12615 h 65281"/>
                  <a:gd name="connsiteX9" fmla="*/ 9433 w 57982"/>
                  <a:gd name="connsiteY9" fmla="*/ 18572 h 65281"/>
                  <a:gd name="connsiteX10" fmla="*/ 3774 w 57982"/>
                  <a:gd name="connsiteY10" fmla="*/ 7849 h 65281"/>
                  <a:gd name="connsiteX11" fmla="*/ 31772 w 57982"/>
                  <a:gd name="connsiteY11" fmla="*/ 6 h 65281"/>
                  <a:gd name="connsiteX12" fmla="*/ 57983 w 57982"/>
                  <a:gd name="connsiteY12" fmla="*/ 22642 h 65281"/>
                  <a:gd name="connsiteX13" fmla="*/ 57983 w 57982"/>
                  <a:gd name="connsiteY13" fmla="*/ 64341 h 65281"/>
                  <a:gd name="connsiteX14" fmla="*/ 42892 w 57982"/>
                  <a:gd name="connsiteY14" fmla="*/ 41903 h 65281"/>
                  <a:gd name="connsiteX15" fmla="*/ 42892 w 57982"/>
                  <a:gd name="connsiteY15" fmla="*/ 36244 h 65281"/>
                  <a:gd name="connsiteX16" fmla="*/ 26609 w 57982"/>
                  <a:gd name="connsiteY16" fmla="*/ 36244 h 65281"/>
                  <a:gd name="connsiteX17" fmla="*/ 14596 w 57982"/>
                  <a:gd name="connsiteY17" fmla="*/ 44087 h 65281"/>
                  <a:gd name="connsiteX18" fmla="*/ 25914 w 57982"/>
                  <a:gd name="connsiteY18" fmla="*/ 52924 h 65281"/>
                  <a:gd name="connsiteX19" fmla="*/ 42792 w 57982"/>
                  <a:gd name="connsiteY19" fmla="*/ 41903 h 6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7982" h="65281">
                    <a:moveTo>
                      <a:pt x="42892" y="64143"/>
                    </a:moveTo>
                    <a:lnTo>
                      <a:pt x="42892" y="56696"/>
                    </a:lnTo>
                    <a:cubicBezTo>
                      <a:pt x="37699" y="62564"/>
                      <a:pt x="30064" y="65682"/>
                      <a:pt x="22241" y="65136"/>
                    </a:cubicBezTo>
                    <a:cubicBezTo>
                      <a:pt x="11349" y="66456"/>
                      <a:pt x="1461" y="58692"/>
                      <a:pt x="140" y="47811"/>
                    </a:cubicBezTo>
                    <a:cubicBezTo>
                      <a:pt x="41" y="46967"/>
                      <a:pt x="-9" y="46123"/>
                      <a:pt x="1" y="45279"/>
                    </a:cubicBezTo>
                    <a:cubicBezTo>
                      <a:pt x="1" y="33464"/>
                      <a:pt x="8738" y="26217"/>
                      <a:pt x="24226" y="26117"/>
                    </a:cubicBezTo>
                    <a:lnTo>
                      <a:pt x="42792" y="26117"/>
                    </a:lnTo>
                    <a:lnTo>
                      <a:pt x="42792" y="24429"/>
                    </a:lnTo>
                    <a:cubicBezTo>
                      <a:pt x="42792" y="16983"/>
                      <a:pt x="37927" y="12615"/>
                      <a:pt x="28396" y="12615"/>
                    </a:cubicBezTo>
                    <a:cubicBezTo>
                      <a:pt x="21655" y="12833"/>
                      <a:pt x="15092" y="14898"/>
                      <a:pt x="9433" y="18572"/>
                    </a:cubicBezTo>
                    <a:lnTo>
                      <a:pt x="3774" y="7849"/>
                    </a:lnTo>
                    <a:cubicBezTo>
                      <a:pt x="12153" y="2587"/>
                      <a:pt x="21873" y="-143"/>
                      <a:pt x="31772" y="6"/>
                    </a:cubicBezTo>
                    <a:cubicBezTo>
                      <a:pt x="48451" y="6"/>
                      <a:pt x="57883" y="8445"/>
                      <a:pt x="57983" y="22642"/>
                    </a:cubicBezTo>
                    <a:lnTo>
                      <a:pt x="57983" y="64341"/>
                    </a:lnTo>
                    <a:close/>
                    <a:moveTo>
                      <a:pt x="42892" y="41903"/>
                    </a:moveTo>
                    <a:lnTo>
                      <a:pt x="42892" y="36244"/>
                    </a:lnTo>
                    <a:lnTo>
                      <a:pt x="26609" y="36244"/>
                    </a:lnTo>
                    <a:cubicBezTo>
                      <a:pt x="18369" y="36244"/>
                      <a:pt x="14596" y="38528"/>
                      <a:pt x="14596" y="44087"/>
                    </a:cubicBezTo>
                    <a:cubicBezTo>
                      <a:pt x="14596" y="49647"/>
                      <a:pt x="18865" y="52924"/>
                      <a:pt x="25914" y="52924"/>
                    </a:cubicBezTo>
                    <a:cubicBezTo>
                      <a:pt x="33479" y="53867"/>
                      <a:pt x="40618" y="49211"/>
                      <a:pt x="42792" y="41903"/>
                    </a:cubicBezTo>
                    <a:close/>
                  </a:path>
                </a:pathLst>
              </a:custGeom>
              <a:solidFill>
                <a:srgbClr val="000000"/>
              </a:solidFill>
              <a:ln w="9925" cap="flat">
                <a:noFill/>
                <a:prstDash val="solid"/>
                <a:miter/>
              </a:ln>
            </p:spPr>
            <p:txBody>
              <a:bodyPr rtlCol="0" anchor="ctr"/>
              <a:lstStyle/>
              <a:p>
                <a:endParaRPr lang="zh-CN" altLang="en-US"/>
              </a:p>
            </p:txBody>
          </p:sp>
        </p:grpSp>
      </p:grpSp>
      <p:grpSp>
        <p:nvGrpSpPr>
          <p:cNvPr id="182" name="组合 181">
            <a:extLst>
              <a:ext uri="{FF2B5EF4-FFF2-40B4-BE49-F238E27FC236}">
                <a16:creationId xmlns:a16="http://schemas.microsoft.com/office/drawing/2014/main" id="{9BAAF77D-7AD5-DC47-589C-928BD930468F}"/>
              </a:ext>
            </a:extLst>
          </p:cNvPr>
          <p:cNvGrpSpPr/>
          <p:nvPr userDrawn="1"/>
        </p:nvGrpSpPr>
        <p:grpSpPr>
          <a:xfrm>
            <a:off x="658813" y="737552"/>
            <a:ext cx="892084" cy="387986"/>
            <a:chOff x="822960" y="5638800"/>
            <a:chExt cx="892084" cy="387986"/>
          </a:xfrm>
        </p:grpSpPr>
        <p:sp>
          <p:nvSpPr>
            <p:cNvPr id="183" name="椭圆 182">
              <a:extLst>
                <a:ext uri="{FF2B5EF4-FFF2-40B4-BE49-F238E27FC236}">
                  <a16:creationId xmlns:a16="http://schemas.microsoft.com/office/drawing/2014/main" id="{561D9D2C-C565-6D6D-2046-DB46C3110A80}"/>
                </a:ext>
              </a:extLst>
            </p:cNvPr>
            <p:cNvSpPr/>
            <p:nvPr/>
          </p:nvSpPr>
          <p:spPr>
            <a:xfrm>
              <a:off x="822960" y="5638800"/>
              <a:ext cx="111760" cy="111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a:extLst>
                <a:ext uri="{FF2B5EF4-FFF2-40B4-BE49-F238E27FC236}">
                  <a16:creationId xmlns:a16="http://schemas.microsoft.com/office/drawing/2014/main" id="{316DF845-B572-0ECD-9198-B095B8525591}"/>
                </a:ext>
              </a:extLst>
            </p:cNvPr>
            <p:cNvSpPr/>
            <p:nvPr/>
          </p:nvSpPr>
          <p:spPr>
            <a:xfrm>
              <a:off x="1083068" y="5638800"/>
              <a:ext cx="111760" cy="111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a:extLst>
                <a:ext uri="{FF2B5EF4-FFF2-40B4-BE49-F238E27FC236}">
                  <a16:creationId xmlns:a16="http://schemas.microsoft.com/office/drawing/2014/main" id="{8C6EBDEF-6606-DF66-7274-F539C09480DA}"/>
                </a:ext>
              </a:extLst>
            </p:cNvPr>
            <p:cNvSpPr/>
            <p:nvPr/>
          </p:nvSpPr>
          <p:spPr>
            <a:xfrm>
              <a:off x="1343176" y="5638800"/>
              <a:ext cx="111760" cy="111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a:extLst>
                <a:ext uri="{FF2B5EF4-FFF2-40B4-BE49-F238E27FC236}">
                  <a16:creationId xmlns:a16="http://schemas.microsoft.com/office/drawing/2014/main" id="{4ACA99D3-F992-F55F-2D49-CBEA7B35B096}"/>
                </a:ext>
              </a:extLst>
            </p:cNvPr>
            <p:cNvSpPr/>
            <p:nvPr/>
          </p:nvSpPr>
          <p:spPr>
            <a:xfrm>
              <a:off x="1603284" y="5638800"/>
              <a:ext cx="111760" cy="111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椭圆 186">
              <a:extLst>
                <a:ext uri="{FF2B5EF4-FFF2-40B4-BE49-F238E27FC236}">
                  <a16:creationId xmlns:a16="http://schemas.microsoft.com/office/drawing/2014/main" id="{67529FF9-8AEC-64BF-30C1-DD623E5D226F}"/>
                </a:ext>
              </a:extLst>
            </p:cNvPr>
            <p:cNvSpPr/>
            <p:nvPr/>
          </p:nvSpPr>
          <p:spPr>
            <a:xfrm>
              <a:off x="822960" y="5915026"/>
              <a:ext cx="111760" cy="111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a:extLst>
                <a:ext uri="{FF2B5EF4-FFF2-40B4-BE49-F238E27FC236}">
                  <a16:creationId xmlns:a16="http://schemas.microsoft.com/office/drawing/2014/main" id="{A2304A22-8548-A01B-699A-9B5A8F4C7728}"/>
                </a:ext>
              </a:extLst>
            </p:cNvPr>
            <p:cNvSpPr/>
            <p:nvPr/>
          </p:nvSpPr>
          <p:spPr>
            <a:xfrm>
              <a:off x="1083068" y="5915026"/>
              <a:ext cx="111760" cy="111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a:extLst>
                <a:ext uri="{FF2B5EF4-FFF2-40B4-BE49-F238E27FC236}">
                  <a16:creationId xmlns:a16="http://schemas.microsoft.com/office/drawing/2014/main" id="{5AFFA0CC-8051-D073-F2B8-997B79F35D68}"/>
                </a:ext>
              </a:extLst>
            </p:cNvPr>
            <p:cNvSpPr/>
            <p:nvPr/>
          </p:nvSpPr>
          <p:spPr>
            <a:xfrm>
              <a:off x="1343176" y="5915026"/>
              <a:ext cx="111760" cy="111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a:extLst>
                <a:ext uri="{FF2B5EF4-FFF2-40B4-BE49-F238E27FC236}">
                  <a16:creationId xmlns:a16="http://schemas.microsoft.com/office/drawing/2014/main" id="{A509BF3D-6ADE-DA77-11A2-408D62A9B924}"/>
                </a:ext>
              </a:extLst>
            </p:cNvPr>
            <p:cNvSpPr/>
            <p:nvPr/>
          </p:nvSpPr>
          <p:spPr>
            <a:xfrm>
              <a:off x="1603284" y="5915026"/>
              <a:ext cx="111760" cy="111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a:extLst>
              <a:ext uri="{FF2B5EF4-FFF2-40B4-BE49-F238E27FC236}">
                <a16:creationId xmlns:a16="http://schemas.microsoft.com/office/drawing/2014/main" id="{000C7662-4F6D-4B06-BB36-235FC06BF816}"/>
              </a:ext>
            </a:extLst>
          </p:cNvPr>
          <p:cNvSpPr>
            <a:spLocks noGrp="1"/>
          </p:cNvSpPr>
          <p:nvPr>
            <p:ph type="title" hasCustomPrompt="1"/>
          </p:nvPr>
        </p:nvSpPr>
        <p:spPr>
          <a:xfrm>
            <a:off x="5690767" y="3368658"/>
            <a:ext cx="5960942" cy="1015663"/>
          </a:xfrm>
          <a:prstGeom prst="rect">
            <a:avLst/>
          </a:prstGeom>
        </p:spPr>
        <p:txBody>
          <a:bodyPr vert="horz" wrap="square" lIns="0" tIns="0" rIns="0" bIns="0" rtlCol="0" anchor="b">
            <a:spAutoFit/>
          </a:bodyPr>
          <a:lstStyle>
            <a:lvl1pPr>
              <a:lnSpc>
                <a:spcPct val="100000"/>
              </a:lnSpc>
              <a:defRPr lang="zh-CN" altLang="en-US" sz="6600">
                <a:solidFill>
                  <a:schemeClr val="accent1"/>
                </a:solidFill>
              </a:defRPr>
            </a:lvl1pPr>
          </a:lstStyle>
          <a:p>
            <a:pPr lvl="0" defTabSz="914354"/>
            <a:r>
              <a:rPr lang="zh-CN" altLang="en-US" dirty="0"/>
              <a:t>单击添加标题</a:t>
            </a:r>
          </a:p>
        </p:txBody>
      </p:sp>
      <p:sp>
        <p:nvSpPr>
          <p:cNvPr id="3" name="文本占位符 2">
            <a:extLst>
              <a:ext uri="{FF2B5EF4-FFF2-40B4-BE49-F238E27FC236}">
                <a16:creationId xmlns:a16="http://schemas.microsoft.com/office/drawing/2014/main" id="{9FF9930E-40DF-417D-8161-BD38EB172DC1}"/>
              </a:ext>
            </a:extLst>
          </p:cNvPr>
          <p:cNvSpPr>
            <a:spLocks noGrp="1"/>
          </p:cNvSpPr>
          <p:nvPr>
            <p:ph type="body" idx="1" hasCustomPrompt="1"/>
          </p:nvPr>
        </p:nvSpPr>
        <p:spPr>
          <a:xfrm>
            <a:off x="5690767" y="2479619"/>
            <a:ext cx="5963923" cy="738664"/>
          </a:xfrm>
          <a:prstGeom prst="rect">
            <a:avLst/>
          </a:prstGeom>
        </p:spPr>
        <p:txBody>
          <a:bodyPr wrap="square" lIns="0" tIns="0" rIns="0" bIns="0">
            <a:spAutoFit/>
          </a:bodyPr>
          <a:lstStyle>
            <a:lvl1pPr marL="0" indent="0">
              <a:lnSpc>
                <a:spcPct val="100000"/>
              </a:lnSpc>
              <a:spcBef>
                <a:spcPts val="0"/>
              </a:spcBef>
              <a:buNone/>
              <a:defRPr lang="en-US" altLang="zh-CN" sz="4800" kern="1200">
                <a:solidFill>
                  <a:schemeClr val="tx1">
                    <a:lumMod val="75000"/>
                    <a:lumOff val="25000"/>
                  </a:schemeClr>
                </a:solidFill>
                <a:latin typeface="+mj-ea"/>
                <a:ea typeface="+mj-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单击添加文本</a:t>
            </a:r>
          </a:p>
        </p:txBody>
      </p:sp>
      <p:sp>
        <p:nvSpPr>
          <p:cNvPr id="198" name="任意多边形: 形状 197">
            <a:extLst>
              <a:ext uri="{FF2B5EF4-FFF2-40B4-BE49-F238E27FC236}">
                <a16:creationId xmlns:a16="http://schemas.microsoft.com/office/drawing/2014/main" id="{29B06E07-FC3C-CFB0-93EC-ADE2ABA66402}"/>
              </a:ext>
            </a:extLst>
          </p:cNvPr>
          <p:cNvSpPr/>
          <p:nvPr userDrawn="1"/>
        </p:nvSpPr>
        <p:spPr>
          <a:xfrm>
            <a:off x="0" y="5735895"/>
            <a:ext cx="10159566" cy="1122105"/>
          </a:xfrm>
          <a:custGeom>
            <a:avLst/>
            <a:gdLst>
              <a:gd name="connsiteX0" fmla="*/ 0 w 10159566"/>
              <a:gd name="connsiteY0" fmla="*/ 0 h 1122105"/>
              <a:gd name="connsiteX1" fmla="*/ 14469 w 10159566"/>
              <a:gd name="connsiteY1" fmla="*/ 3388 h 1122105"/>
              <a:gd name="connsiteX2" fmla="*/ 2245489 w 10159566"/>
              <a:gd name="connsiteY2" fmla="*/ 422970 h 1122105"/>
              <a:gd name="connsiteX3" fmla="*/ 5787342 w 10159566"/>
              <a:gd name="connsiteY3" fmla="*/ 75729 h 1122105"/>
              <a:gd name="connsiteX4" fmla="*/ 10153348 w 10159566"/>
              <a:gd name="connsiteY4" fmla="*/ 1118536 h 1122105"/>
              <a:gd name="connsiteX5" fmla="*/ 10159566 w 10159566"/>
              <a:gd name="connsiteY5" fmla="*/ 1122105 h 1122105"/>
              <a:gd name="connsiteX6" fmla="*/ 0 w 10159566"/>
              <a:gd name="connsiteY6" fmla="*/ 1122105 h 1122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59566" h="1122105">
                <a:moveTo>
                  <a:pt x="0" y="0"/>
                </a:moveTo>
                <a:lnTo>
                  <a:pt x="14469" y="3388"/>
                </a:lnTo>
                <a:cubicBezTo>
                  <a:pt x="779845" y="185207"/>
                  <a:pt x="1611775" y="396927"/>
                  <a:pt x="2245489" y="422970"/>
                </a:cubicBezTo>
                <a:cubicBezTo>
                  <a:pt x="3512917" y="475056"/>
                  <a:pt x="4481332" y="-88246"/>
                  <a:pt x="5787342" y="75729"/>
                </a:cubicBezTo>
                <a:cubicBezTo>
                  <a:pt x="6766850" y="198710"/>
                  <a:pt x="9438069" y="748147"/>
                  <a:pt x="10153348" y="1118536"/>
                </a:cubicBezTo>
                <a:lnTo>
                  <a:pt x="10159566" y="1122105"/>
                </a:lnTo>
                <a:lnTo>
                  <a:pt x="0" y="112210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9" name="任意多边形: 形状 198">
            <a:extLst>
              <a:ext uri="{FF2B5EF4-FFF2-40B4-BE49-F238E27FC236}">
                <a16:creationId xmlns:a16="http://schemas.microsoft.com/office/drawing/2014/main" id="{0E3F64C3-15A0-1DD9-E92F-4CBB26AF1B81}"/>
              </a:ext>
            </a:extLst>
          </p:cNvPr>
          <p:cNvSpPr/>
          <p:nvPr userDrawn="1"/>
        </p:nvSpPr>
        <p:spPr>
          <a:xfrm>
            <a:off x="9625108" y="1"/>
            <a:ext cx="2566893" cy="1479497"/>
          </a:xfrm>
          <a:custGeom>
            <a:avLst/>
            <a:gdLst>
              <a:gd name="connsiteX0" fmla="*/ 0 w 2566893"/>
              <a:gd name="connsiteY0" fmla="*/ 0 h 1479497"/>
              <a:gd name="connsiteX1" fmla="*/ 2566893 w 2566893"/>
              <a:gd name="connsiteY1" fmla="*/ 0 h 1479497"/>
              <a:gd name="connsiteX2" fmla="*/ 2566893 w 2566893"/>
              <a:gd name="connsiteY2" fmla="*/ 1479497 h 1479497"/>
              <a:gd name="connsiteX3" fmla="*/ 2501571 w 2566893"/>
              <a:gd name="connsiteY3" fmla="*/ 1439704 h 1479497"/>
              <a:gd name="connsiteX4" fmla="*/ 2348774 w 2566893"/>
              <a:gd name="connsiteY4" fmla="*/ 1320800 h 1479497"/>
              <a:gd name="connsiteX5" fmla="*/ 1962694 w 2566893"/>
              <a:gd name="connsiteY5" fmla="*/ 558800 h 1479497"/>
              <a:gd name="connsiteX6" fmla="*/ 652054 w 2566893"/>
              <a:gd name="connsiteY6" fmla="*/ 365760 h 1479497"/>
              <a:gd name="connsiteX7" fmla="*/ 17501 w 2566893"/>
              <a:gd name="connsiteY7" fmla="*/ 21173 h 1479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6893" h="1479497">
                <a:moveTo>
                  <a:pt x="0" y="0"/>
                </a:moveTo>
                <a:lnTo>
                  <a:pt x="2566893" y="0"/>
                </a:lnTo>
                <a:lnTo>
                  <a:pt x="2566893" y="1479497"/>
                </a:lnTo>
                <a:lnTo>
                  <a:pt x="2501571" y="1439704"/>
                </a:lnTo>
                <a:cubicBezTo>
                  <a:pt x="2443812" y="1400916"/>
                  <a:pt x="2390684" y="1358477"/>
                  <a:pt x="2348774" y="1320800"/>
                </a:cubicBezTo>
                <a:cubicBezTo>
                  <a:pt x="2181134" y="1170093"/>
                  <a:pt x="2245480" y="717973"/>
                  <a:pt x="1962694" y="558800"/>
                </a:cubicBezTo>
                <a:cubicBezTo>
                  <a:pt x="1679908" y="399627"/>
                  <a:pt x="963627" y="482600"/>
                  <a:pt x="652054" y="365760"/>
                </a:cubicBezTo>
                <a:cubicBezTo>
                  <a:pt x="457321" y="292735"/>
                  <a:pt x="136249" y="142319"/>
                  <a:pt x="17501" y="21173"/>
                </a:cubicBezTo>
                <a:close/>
              </a:path>
            </a:pathLst>
          </a:custGeom>
          <a:gradFill>
            <a:gsLst>
              <a:gs pos="100000">
                <a:schemeClr val="accent1">
                  <a:lumMod val="60000"/>
                  <a:lumOff val="40000"/>
                </a:schemeClr>
              </a:gs>
              <a:gs pos="37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0" name="任意多边形: 形状 199">
            <a:extLst>
              <a:ext uri="{FF2B5EF4-FFF2-40B4-BE49-F238E27FC236}">
                <a16:creationId xmlns:a16="http://schemas.microsoft.com/office/drawing/2014/main" id="{E60BE440-1856-0D19-82D6-7F67BAE44B7C}"/>
              </a:ext>
            </a:extLst>
          </p:cNvPr>
          <p:cNvSpPr/>
          <p:nvPr userDrawn="1"/>
        </p:nvSpPr>
        <p:spPr>
          <a:xfrm>
            <a:off x="0" y="6151638"/>
            <a:ext cx="6505440" cy="706363"/>
          </a:xfrm>
          <a:custGeom>
            <a:avLst/>
            <a:gdLst>
              <a:gd name="connsiteX0" fmla="*/ 0 w 6505440"/>
              <a:gd name="connsiteY0" fmla="*/ 0 h 706363"/>
              <a:gd name="connsiteX1" fmla="*/ 154992 w 6505440"/>
              <a:gd name="connsiteY1" fmla="*/ 46255 h 706363"/>
              <a:gd name="connsiteX2" fmla="*/ 1322297 w 6505440"/>
              <a:gd name="connsiteY2" fmla="*/ 278605 h 706363"/>
              <a:gd name="connsiteX3" fmla="*/ 4088253 w 6505440"/>
              <a:gd name="connsiteY3" fmla="*/ 162986 h 706363"/>
              <a:gd name="connsiteX4" fmla="*/ 5662447 w 6505440"/>
              <a:gd name="connsiteY4" fmla="*/ 403117 h 706363"/>
              <a:gd name="connsiteX5" fmla="*/ 6467819 w 6505440"/>
              <a:gd name="connsiteY5" fmla="*/ 679412 h 706363"/>
              <a:gd name="connsiteX6" fmla="*/ 6505440 w 6505440"/>
              <a:gd name="connsiteY6" fmla="*/ 706363 h 706363"/>
              <a:gd name="connsiteX7" fmla="*/ 0 w 6505440"/>
              <a:gd name="connsiteY7" fmla="*/ 706363 h 70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5440" h="706363">
                <a:moveTo>
                  <a:pt x="0" y="0"/>
                </a:moveTo>
                <a:lnTo>
                  <a:pt x="154992" y="46255"/>
                </a:lnTo>
                <a:cubicBezTo>
                  <a:pt x="511483" y="148533"/>
                  <a:pt x="926525" y="248218"/>
                  <a:pt x="1322297" y="278605"/>
                </a:cubicBezTo>
                <a:cubicBezTo>
                  <a:pt x="2113841" y="339379"/>
                  <a:pt x="3364895" y="142234"/>
                  <a:pt x="4088253" y="162986"/>
                </a:cubicBezTo>
                <a:cubicBezTo>
                  <a:pt x="4811612" y="183738"/>
                  <a:pt x="5328931" y="288980"/>
                  <a:pt x="5662447" y="403117"/>
                </a:cubicBezTo>
                <a:cubicBezTo>
                  <a:pt x="5850050" y="467319"/>
                  <a:pt x="6300251" y="581415"/>
                  <a:pt x="6467819" y="679412"/>
                </a:cubicBezTo>
                <a:lnTo>
                  <a:pt x="6505440" y="706363"/>
                </a:lnTo>
                <a:lnTo>
                  <a:pt x="0" y="706363"/>
                </a:lnTo>
                <a:close/>
              </a:path>
            </a:pathLst>
          </a:custGeom>
          <a:gradFill>
            <a:gsLst>
              <a:gs pos="100000">
                <a:schemeClr val="accent1">
                  <a:lumMod val="60000"/>
                  <a:lumOff val="40000"/>
                </a:schemeClr>
              </a:gs>
              <a:gs pos="37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211" name="直接连接符 210">
            <a:extLst>
              <a:ext uri="{FF2B5EF4-FFF2-40B4-BE49-F238E27FC236}">
                <a16:creationId xmlns:a16="http://schemas.microsoft.com/office/drawing/2014/main" id="{7F1D5994-DA58-5309-2153-D9C52EF70B38}"/>
              </a:ext>
            </a:extLst>
          </p:cNvPr>
          <p:cNvCxnSpPr>
            <a:cxnSpLocks/>
          </p:cNvCxnSpPr>
          <p:nvPr userDrawn="1"/>
        </p:nvCxnSpPr>
        <p:spPr>
          <a:xfrm>
            <a:off x="5679311" y="4509005"/>
            <a:ext cx="5853877"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2" name="直接连接符 211">
            <a:extLst>
              <a:ext uri="{FF2B5EF4-FFF2-40B4-BE49-F238E27FC236}">
                <a16:creationId xmlns:a16="http://schemas.microsoft.com/office/drawing/2014/main" id="{28F9BF71-AC08-B3D3-1616-987BFB8AF839}"/>
              </a:ext>
            </a:extLst>
          </p:cNvPr>
          <p:cNvCxnSpPr>
            <a:cxnSpLocks/>
          </p:cNvCxnSpPr>
          <p:nvPr userDrawn="1"/>
        </p:nvCxnSpPr>
        <p:spPr>
          <a:xfrm>
            <a:off x="5679311" y="2262209"/>
            <a:ext cx="5853877"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32972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EDE83-63CC-4B33-B715-3953EADE2100}"/>
              </a:ext>
            </a:extLst>
          </p:cNvPr>
          <p:cNvSpPr>
            <a:spLocks noGrp="1"/>
          </p:cNvSpPr>
          <p:nvPr>
            <p:ph type="title" hasCustomPrompt="1"/>
          </p:nvPr>
        </p:nvSpPr>
        <p:spPr>
          <a:xfrm>
            <a:off x="970806" y="583368"/>
            <a:ext cx="5125194" cy="492443"/>
          </a:xfrm>
          <a:prstGeom prst="rect">
            <a:avLst/>
          </a:prstGeom>
          <a:noFill/>
        </p:spPr>
        <p:txBody>
          <a:bodyPr wrap="square" lIns="0" tIns="0" rIns="0" bIns="0" rtlCol="0">
            <a:spAutoFit/>
          </a:bodyPr>
          <a:lstStyle>
            <a:lvl1pPr>
              <a:lnSpc>
                <a:spcPct val="100000"/>
              </a:lnSpc>
              <a:defRPr kumimoji="1" lang="zh-CN" altLang="en-US" sz="3200">
                <a:solidFill>
                  <a:schemeClr val="accent1">
                    <a:lumMod val="100000"/>
                  </a:schemeClr>
                </a:solidFill>
                <a:latin typeface="+mj-ea"/>
                <a:ea typeface="+mj-ea"/>
                <a:cs typeface="+mn-cs"/>
              </a:defRPr>
            </a:lvl1pPr>
          </a:lstStyle>
          <a:p>
            <a:pPr marL="0" lvl="0"/>
            <a:r>
              <a:rPr lang="zh-CN" altLang="en-US" dirty="0"/>
              <a:t>单击此处添加标题</a:t>
            </a:r>
          </a:p>
        </p:txBody>
      </p:sp>
      <p:sp>
        <p:nvSpPr>
          <p:cNvPr id="6" name="任意多边形: 形状 5">
            <a:extLst>
              <a:ext uri="{FF2B5EF4-FFF2-40B4-BE49-F238E27FC236}">
                <a16:creationId xmlns:a16="http://schemas.microsoft.com/office/drawing/2014/main" id="{C12F351D-0D8E-E60E-B04F-55FD0A882DD8}"/>
              </a:ext>
            </a:extLst>
          </p:cNvPr>
          <p:cNvSpPr/>
          <p:nvPr userDrawn="1"/>
        </p:nvSpPr>
        <p:spPr>
          <a:xfrm>
            <a:off x="5192300" y="6234346"/>
            <a:ext cx="6999701" cy="623655"/>
          </a:xfrm>
          <a:custGeom>
            <a:avLst/>
            <a:gdLst>
              <a:gd name="connsiteX0" fmla="*/ 5820624 w 6999701"/>
              <a:gd name="connsiteY0" fmla="*/ 346 h 623655"/>
              <a:gd name="connsiteX1" fmla="*/ 6787150 w 6999701"/>
              <a:gd name="connsiteY1" fmla="*/ 63149 h 623655"/>
              <a:gd name="connsiteX2" fmla="*/ 6999701 w 6999701"/>
              <a:gd name="connsiteY2" fmla="*/ 97424 h 623655"/>
              <a:gd name="connsiteX3" fmla="*/ 6999701 w 6999701"/>
              <a:gd name="connsiteY3" fmla="*/ 623655 h 623655"/>
              <a:gd name="connsiteX4" fmla="*/ 0 w 6999701"/>
              <a:gd name="connsiteY4" fmla="*/ 623655 h 623655"/>
              <a:gd name="connsiteX5" fmla="*/ 157201 w 6999701"/>
              <a:gd name="connsiteY5" fmla="*/ 577734 h 623655"/>
              <a:gd name="connsiteX6" fmla="*/ 2193169 w 6999701"/>
              <a:gd name="connsiteY6" fmla="*/ 151072 h 623655"/>
              <a:gd name="connsiteX7" fmla="*/ 4212888 w 6999701"/>
              <a:gd name="connsiteY7" fmla="*/ 311845 h 623655"/>
              <a:gd name="connsiteX8" fmla="*/ 5820624 w 6999701"/>
              <a:gd name="connsiteY8" fmla="*/ 346 h 623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99701" h="623655">
                <a:moveTo>
                  <a:pt x="5820624" y="346"/>
                </a:moveTo>
                <a:cubicBezTo>
                  <a:pt x="6100303" y="-3004"/>
                  <a:pt x="6459113" y="17931"/>
                  <a:pt x="6787150" y="63149"/>
                </a:cubicBezTo>
                <a:lnTo>
                  <a:pt x="6999701" y="97424"/>
                </a:lnTo>
                <a:lnTo>
                  <a:pt x="6999701" y="623655"/>
                </a:lnTo>
                <a:lnTo>
                  <a:pt x="0" y="623655"/>
                </a:lnTo>
                <a:lnTo>
                  <a:pt x="157201" y="577734"/>
                </a:lnTo>
                <a:cubicBezTo>
                  <a:pt x="792680" y="398879"/>
                  <a:pt x="1697032" y="207594"/>
                  <a:pt x="2193169" y="151072"/>
                </a:cubicBezTo>
                <a:cubicBezTo>
                  <a:pt x="2986989" y="60637"/>
                  <a:pt x="3608312" y="336966"/>
                  <a:pt x="4212888" y="311845"/>
                </a:cubicBezTo>
                <a:cubicBezTo>
                  <a:pt x="4817464" y="286724"/>
                  <a:pt x="5261266" y="7045"/>
                  <a:pt x="5820624" y="346"/>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矩形 6">
            <a:extLst>
              <a:ext uri="{FF2B5EF4-FFF2-40B4-BE49-F238E27FC236}">
                <a16:creationId xmlns:a16="http://schemas.microsoft.com/office/drawing/2014/main" id="{F9FC862A-DB4D-16EE-1AEB-6DE62BCD3EAC}"/>
              </a:ext>
            </a:extLst>
          </p:cNvPr>
          <p:cNvSpPr/>
          <p:nvPr userDrawn="1"/>
        </p:nvSpPr>
        <p:spPr>
          <a:xfrm>
            <a:off x="658814" y="622280"/>
            <a:ext cx="93662" cy="396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8" name="矩形 7">
            <a:extLst>
              <a:ext uri="{FF2B5EF4-FFF2-40B4-BE49-F238E27FC236}">
                <a16:creationId xmlns:a16="http://schemas.microsoft.com/office/drawing/2014/main" id="{07C78212-231B-2FEE-CFB0-A5DFF4800EB6}"/>
              </a:ext>
            </a:extLst>
          </p:cNvPr>
          <p:cNvSpPr/>
          <p:nvPr userDrawn="1"/>
        </p:nvSpPr>
        <p:spPr>
          <a:xfrm>
            <a:off x="780416" y="622280"/>
            <a:ext cx="45719" cy="396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9" name="任意多边形: 形状 8">
            <a:extLst>
              <a:ext uri="{FF2B5EF4-FFF2-40B4-BE49-F238E27FC236}">
                <a16:creationId xmlns:a16="http://schemas.microsoft.com/office/drawing/2014/main" id="{12E7DF1F-C10F-EB47-265B-A9EB56E8B827}"/>
              </a:ext>
            </a:extLst>
          </p:cNvPr>
          <p:cNvSpPr/>
          <p:nvPr userDrawn="1"/>
        </p:nvSpPr>
        <p:spPr>
          <a:xfrm>
            <a:off x="8512850" y="6393589"/>
            <a:ext cx="3679151" cy="464411"/>
          </a:xfrm>
          <a:custGeom>
            <a:avLst/>
            <a:gdLst>
              <a:gd name="connsiteX0" fmla="*/ 3679151 w 3679151"/>
              <a:gd name="connsiteY0" fmla="*/ 0 h 464411"/>
              <a:gd name="connsiteX1" fmla="*/ 3679151 w 3679151"/>
              <a:gd name="connsiteY1" fmla="*/ 464411 h 464411"/>
              <a:gd name="connsiteX2" fmla="*/ 0 w 3679151"/>
              <a:gd name="connsiteY2" fmla="*/ 464411 h 464411"/>
              <a:gd name="connsiteX3" fmla="*/ 44276 w 3679151"/>
              <a:gd name="connsiteY3" fmla="*/ 439455 h 464411"/>
              <a:gd name="connsiteX4" fmla="*/ 522240 w 3679151"/>
              <a:gd name="connsiteY4" fmla="*/ 267710 h 464411"/>
              <a:gd name="connsiteX5" fmla="*/ 2240509 w 3679151"/>
              <a:gd name="connsiteY5" fmla="*/ 287806 h 464411"/>
              <a:gd name="connsiteX6" fmla="*/ 3519083 w 3679151"/>
              <a:gd name="connsiteY6" fmla="*/ 20505 h 464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79151" h="464411">
                <a:moveTo>
                  <a:pt x="3679151" y="0"/>
                </a:moveTo>
                <a:lnTo>
                  <a:pt x="3679151" y="464411"/>
                </a:lnTo>
                <a:lnTo>
                  <a:pt x="0" y="464411"/>
                </a:lnTo>
                <a:lnTo>
                  <a:pt x="44276" y="439455"/>
                </a:lnTo>
                <a:cubicBezTo>
                  <a:pt x="188996" y="364897"/>
                  <a:pt x="350790" y="302880"/>
                  <a:pt x="522240" y="267710"/>
                </a:cubicBezTo>
                <a:cubicBezTo>
                  <a:pt x="979440" y="173925"/>
                  <a:pt x="1669428" y="334698"/>
                  <a:pt x="2240509" y="287806"/>
                </a:cubicBezTo>
                <a:cubicBezTo>
                  <a:pt x="2668820" y="252637"/>
                  <a:pt x="3091479" y="92178"/>
                  <a:pt x="3519083" y="20505"/>
                </a:cubicBezTo>
                <a:close/>
              </a:path>
            </a:pathLst>
          </a:custGeom>
          <a:gradFill>
            <a:gsLst>
              <a:gs pos="0">
                <a:schemeClr val="accent1">
                  <a:lumMod val="60000"/>
                  <a:lumOff val="40000"/>
                </a:schemeClr>
              </a:gs>
              <a:gs pos="69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62761744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33731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02" name="任意多边形: 形状 201">
            <a:extLst>
              <a:ext uri="{FF2B5EF4-FFF2-40B4-BE49-F238E27FC236}">
                <a16:creationId xmlns:a16="http://schemas.microsoft.com/office/drawing/2014/main" id="{38B0D0F6-FB66-78D8-50CE-8E196F6DF71A}"/>
              </a:ext>
            </a:extLst>
          </p:cNvPr>
          <p:cNvSpPr/>
          <p:nvPr userDrawn="1"/>
        </p:nvSpPr>
        <p:spPr>
          <a:xfrm>
            <a:off x="7513042" y="3782896"/>
            <a:ext cx="4678958" cy="3075104"/>
          </a:xfrm>
          <a:custGeom>
            <a:avLst/>
            <a:gdLst>
              <a:gd name="connsiteX0" fmla="*/ 4678958 w 4678958"/>
              <a:gd name="connsiteY0" fmla="*/ 0 h 3075104"/>
              <a:gd name="connsiteX1" fmla="*/ 4678958 w 4678958"/>
              <a:gd name="connsiteY1" fmla="*/ 3075104 h 3075104"/>
              <a:gd name="connsiteX2" fmla="*/ 186502 w 4678958"/>
              <a:gd name="connsiteY2" fmla="*/ 3075104 h 3075104"/>
              <a:gd name="connsiteX3" fmla="*/ 100550 w 4678958"/>
              <a:gd name="connsiteY3" fmla="*/ 2976849 h 3075104"/>
              <a:gd name="connsiteX4" fmla="*/ 1288812 w 4678958"/>
              <a:gd name="connsiteY4" fmla="*/ 1130134 h 3075104"/>
              <a:gd name="connsiteX5" fmla="*/ 4642803 w 4678958"/>
              <a:gd name="connsiteY5" fmla="*/ 1422 h 3075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8958" h="3075104">
                <a:moveTo>
                  <a:pt x="4678958" y="0"/>
                </a:moveTo>
                <a:lnTo>
                  <a:pt x="4678958" y="3075104"/>
                </a:lnTo>
                <a:lnTo>
                  <a:pt x="186502" y="3075104"/>
                </a:lnTo>
                <a:lnTo>
                  <a:pt x="100550" y="2976849"/>
                </a:lnTo>
                <a:cubicBezTo>
                  <a:pt x="-277455" y="2435506"/>
                  <a:pt x="474425" y="1589716"/>
                  <a:pt x="1288812" y="1130134"/>
                </a:cubicBezTo>
                <a:cubicBezTo>
                  <a:pt x="1940322" y="762469"/>
                  <a:pt x="3609102" y="90480"/>
                  <a:pt x="4642803" y="1422"/>
                </a:cubicBezTo>
                <a:close/>
              </a:path>
            </a:pathLst>
          </a:cu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3" name="任意多边形: 形状 202">
            <a:extLst>
              <a:ext uri="{FF2B5EF4-FFF2-40B4-BE49-F238E27FC236}">
                <a16:creationId xmlns:a16="http://schemas.microsoft.com/office/drawing/2014/main" id="{0621C061-E9CB-DDDC-7A35-BA77F111BC78}"/>
              </a:ext>
            </a:extLst>
          </p:cNvPr>
          <p:cNvSpPr/>
          <p:nvPr userDrawn="1"/>
        </p:nvSpPr>
        <p:spPr>
          <a:xfrm>
            <a:off x="4285696" y="0"/>
            <a:ext cx="7906305" cy="6012578"/>
          </a:xfrm>
          <a:custGeom>
            <a:avLst/>
            <a:gdLst>
              <a:gd name="connsiteX0" fmla="*/ 5827 w 7906305"/>
              <a:gd name="connsiteY0" fmla="*/ 0 h 6012578"/>
              <a:gd name="connsiteX1" fmla="*/ 7906305 w 7906305"/>
              <a:gd name="connsiteY1" fmla="*/ 0 h 6012578"/>
              <a:gd name="connsiteX2" fmla="*/ 7906305 w 7906305"/>
              <a:gd name="connsiteY2" fmla="*/ 6012578 h 6012578"/>
              <a:gd name="connsiteX3" fmla="*/ 7729239 w 7906305"/>
              <a:gd name="connsiteY3" fmla="*/ 5950708 h 6012578"/>
              <a:gd name="connsiteX4" fmla="*/ 7245905 w 7906305"/>
              <a:gd name="connsiteY4" fmla="*/ 5688819 h 6012578"/>
              <a:gd name="connsiteX5" fmla="*/ 5345985 w 7906305"/>
              <a:gd name="connsiteY5" fmla="*/ 2163299 h 6012578"/>
              <a:gd name="connsiteX6" fmla="*/ 1820465 w 7906305"/>
              <a:gd name="connsiteY6" fmla="*/ 1716259 h 6012578"/>
              <a:gd name="connsiteX7" fmla="*/ 0 w 7906305"/>
              <a:gd name="connsiteY7" fmla="*/ 72244 h 601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6305" h="6012578">
                <a:moveTo>
                  <a:pt x="5827" y="0"/>
                </a:moveTo>
                <a:lnTo>
                  <a:pt x="7906305" y="0"/>
                </a:lnTo>
                <a:lnTo>
                  <a:pt x="7906305" y="6012578"/>
                </a:lnTo>
                <a:lnTo>
                  <a:pt x="7729239" y="5950708"/>
                </a:lnTo>
                <a:cubicBezTo>
                  <a:pt x="7549137" y="5880014"/>
                  <a:pt x="7383382" y="5791054"/>
                  <a:pt x="7245905" y="5688819"/>
                </a:cubicBezTo>
                <a:cubicBezTo>
                  <a:pt x="6512692" y="5143566"/>
                  <a:pt x="6250225" y="2825392"/>
                  <a:pt x="5345985" y="2163299"/>
                </a:cubicBezTo>
                <a:cubicBezTo>
                  <a:pt x="4441745" y="1501206"/>
                  <a:pt x="2650198" y="2129432"/>
                  <a:pt x="1820465" y="1716259"/>
                </a:cubicBezTo>
                <a:cubicBezTo>
                  <a:pt x="1198166" y="1406379"/>
                  <a:pt x="54848" y="589769"/>
                  <a:pt x="0" y="72244"/>
                </a:cubicBezTo>
                <a:close/>
              </a:path>
            </a:pathLst>
          </a:cu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4" name="任意多边形: 形状 203">
            <a:extLst>
              <a:ext uri="{FF2B5EF4-FFF2-40B4-BE49-F238E27FC236}">
                <a16:creationId xmlns:a16="http://schemas.microsoft.com/office/drawing/2014/main" id="{7E004014-FA00-686A-9332-1B1F643C07B3}"/>
              </a:ext>
            </a:extLst>
          </p:cNvPr>
          <p:cNvSpPr/>
          <p:nvPr userDrawn="1"/>
        </p:nvSpPr>
        <p:spPr>
          <a:xfrm>
            <a:off x="1" y="0"/>
            <a:ext cx="2188047" cy="1553155"/>
          </a:xfrm>
          <a:custGeom>
            <a:avLst/>
            <a:gdLst>
              <a:gd name="connsiteX0" fmla="*/ 0 w 2188047"/>
              <a:gd name="connsiteY0" fmla="*/ 0 h 1553155"/>
              <a:gd name="connsiteX1" fmla="*/ 2188047 w 2188047"/>
              <a:gd name="connsiteY1" fmla="*/ 0 h 1553155"/>
              <a:gd name="connsiteX2" fmla="*/ 2143141 w 2188047"/>
              <a:gd name="connsiteY2" fmla="*/ 48736 h 1553155"/>
              <a:gd name="connsiteX3" fmla="*/ 1853075 w 2188047"/>
              <a:gd name="connsiteY3" fmla="*/ 254000 h 1553155"/>
              <a:gd name="connsiteX4" fmla="*/ 379875 w 2188047"/>
              <a:gd name="connsiteY4" fmla="*/ 772160 h 1553155"/>
              <a:gd name="connsiteX5" fmla="*/ 8797 w 2188047"/>
              <a:gd name="connsiteY5" fmla="*/ 1526124 h 1553155"/>
              <a:gd name="connsiteX6" fmla="*/ 0 w 2188047"/>
              <a:gd name="connsiteY6" fmla="*/ 1553155 h 1553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8047" h="1553155">
                <a:moveTo>
                  <a:pt x="0" y="0"/>
                </a:moveTo>
                <a:lnTo>
                  <a:pt x="2188047" y="0"/>
                </a:lnTo>
                <a:lnTo>
                  <a:pt x="2143141" y="48736"/>
                </a:lnTo>
                <a:cubicBezTo>
                  <a:pt x="2068658" y="119062"/>
                  <a:pt x="1964200" y="191770"/>
                  <a:pt x="1853075" y="254000"/>
                </a:cubicBezTo>
                <a:cubicBezTo>
                  <a:pt x="1556742" y="419947"/>
                  <a:pt x="710075" y="523240"/>
                  <a:pt x="379875" y="772160"/>
                </a:cubicBezTo>
                <a:cubicBezTo>
                  <a:pt x="173500" y="927735"/>
                  <a:pt x="82880" y="1289024"/>
                  <a:pt x="8797" y="1526124"/>
                </a:cubicBezTo>
                <a:lnTo>
                  <a:pt x="0" y="1553155"/>
                </a:lnTo>
                <a:close/>
              </a:path>
            </a:pathLst>
          </a:custGeom>
          <a:gradFill>
            <a:gsLst>
              <a:gs pos="0">
                <a:schemeClr val="accent1">
                  <a:lumMod val="60000"/>
                  <a:lumOff val="40000"/>
                </a:schemeClr>
              </a:gs>
              <a:gs pos="69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14" name="组合 213">
            <a:extLst>
              <a:ext uri="{FF2B5EF4-FFF2-40B4-BE49-F238E27FC236}">
                <a16:creationId xmlns:a16="http://schemas.microsoft.com/office/drawing/2014/main" id="{99D7947E-5C94-3260-729D-21C7515AAB58}"/>
              </a:ext>
            </a:extLst>
          </p:cNvPr>
          <p:cNvGrpSpPr/>
          <p:nvPr userDrawn="1"/>
        </p:nvGrpSpPr>
        <p:grpSpPr>
          <a:xfrm>
            <a:off x="5999630" y="1033880"/>
            <a:ext cx="5219427" cy="5125503"/>
            <a:chOff x="5999630" y="1033880"/>
            <a:chExt cx="5219427" cy="5125503"/>
          </a:xfrm>
        </p:grpSpPr>
        <p:grpSp>
          <p:nvGrpSpPr>
            <p:cNvPr id="215" name="组合 214">
              <a:extLst>
                <a:ext uri="{FF2B5EF4-FFF2-40B4-BE49-F238E27FC236}">
                  <a16:creationId xmlns:a16="http://schemas.microsoft.com/office/drawing/2014/main" id="{3563A179-9C1F-60A9-F6F8-F5936A3C7822}"/>
                </a:ext>
              </a:extLst>
            </p:cNvPr>
            <p:cNvGrpSpPr/>
            <p:nvPr/>
          </p:nvGrpSpPr>
          <p:grpSpPr>
            <a:xfrm>
              <a:off x="5999630" y="1033880"/>
              <a:ext cx="5205724" cy="5125503"/>
              <a:chOff x="5999630" y="1033880"/>
              <a:chExt cx="5205724" cy="5125503"/>
            </a:xfrm>
          </p:grpSpPr>
          <p:sp>
            <p:nvSpPr>
              <p:cNvPr id="397" name="任意多边形: 形状 396">
                <a:extLst>
                  <a:ext uri="{FF2B5EF4-FFF2-40B4-BE49-F238E27FC236}">
                    <a16:creationId xmlns:a16="http://schemas.microsoft.com/office/drawing/2014/main" id="{0B8A4AD4-F8D5-71A5-7C8B-DF4D4B8F3325}"/>
                  </a:ext>
                </a:extLst>
              </p:cNvPr>
              <p:cNvSpPr/>
              <p:nvPr/>
            </p:nvSpPr>
            <p:spPr>
              <a:xfrm>
                <a:off x="5999630" y="1033880"/>
                <a:ext cx="5205724" cy="5125503"/>
              </a:xfrm>
              <a:custGeom>
                <a:avLst/>
                <a:gdLst>
                  <a:gd name="connsiteX0" fmla="*/ 5189361 w 5205724"/>
                  <a:gd name="connsiteY0" fmla="*/ 2494385 h 5125503"/>
                  <a:gd name="connsiteX1" fmla="*/ 4464727 w 5205724"/>
                  <a:gd name="connsiteY1" fmla="*/ 3808757 h 5125503"/>
                  <a:gd name="connsiteX2" fmla="*/ 2538677 w 5205724"/>
                  <a:gd name="connsiteY2" fmla="*/ 5070424 h 5125503"/>
                  <a:gd name="connsiteX3" fmla="*/ 1957530 w 5205724"/>
                  <a:gd name="connsiteY3" fmla="*/ 5125218 h 5125503"/>
                  <a:gd name="connsiteX4" fmla="*/ 1672297 w 5205724"/>
                  <a:gd name="connsiteY4" fmla="*/ 5102000 h 5125503"/>
                  <a:gd name="connsiteX5" fmla="*/ 73272 w 5205724"/>
                  <a:gd name="connsiteY5" fmla="*/ 3702302 h 5125503"/>
                  <a:gd name="connsiteX6" fmla="*/ 701319 w 5205724"/>
                  <a:gd name="connsiteY6" fmla="*/ 1818509 h 5125503"/>
                  <a:gd name="connsiteX7" fmla="*/ 2608099 w 5205724"/>
                  <a:gd name="connsiteY7" fmla="*/ 57307 h 5125503"/>
                  <a:gd name="connsiteX8" fmla="*/ 3205382 w 5205724"/>
                  <a:gd name="connsiteY8" fmla="*/ 539 h 5125503"/>
                  <a:gd name="connsiteX9" fmla="*/ 4507912 w 5205724"/>
                  <a:gd name="connsiteY9" fmla="*/ 475812 h 5125503"/>
                  <a:gd name="connsiteX10" fmla="*/ 4583603 w 5205724"/>
                  <a:gd name="connsiteY10" fmla="*/ 548948 h 5125503"/>
                  <a:gd name="connsiteX11" fmla="*/ 5189361 w 5205724"/>
                  <a:gd name="connsiteY11" fmla="*/ 2494385 h 512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724" h="5125503">
                    <a:moveTo>
                      <a:pt x="5189361" y="2494385"/>
                    </a:moveTo>
                    <a:cubicBezTo>
                      <a:pt x="5131316" y="2981964"/>
                      <a:pt x="4909235" y="3548483"/>
                      <a:pt x="4464727" y="3808757"/>
                    </a:cubicBezTo>
                    <a:cubicBezTo>
                      <a:pt x="3793262" y="4202186"/>
                      <a:pt x="3849449" y="4807131"/>
                      <a:pt x="2538677" y="5070424"/>
                    </a:cubicBezTo>
                    <a:cubicBezTo>
                      <a:pt x="2347523" y="5109685"/>
                      <a:pt x="2152654" y="5128062"/>
                      <a:pt x="1957530" y="5125218"/>
                    </a:cubicBezTo>
                    <a:cubicBezTo>
                      <a:pt x="1862057" y="5123581"/>
                      <a:pt x="1766782" y="5115827"/>
                      <a:pt x="1672297" y="5102000"/>
                    </a:cubicBezTo>
                    <a:cubicBezTo>
                      <a:pt x="839467" y="4980338"/>
                      <a:pt x="278636" y="4401280"/>
                      <a:pt x="73272" y="3702302"/>
                    </a:cubicBezTo>
                    <a:cubicBezTo>
                      <a:pt x="-197450" y="2782985"/>
                      <a:pt x="343066" y="2181523"/>
                      <a:pt x="701319" y="1818509"/>
                    </a:cubicBezTo>
                    <a:cubicBezTo>
                      <a:pt x="1059573" y="1455496"/>
                      <a:pt x="1321473" y="326056"/>
                      <a:pt x="2608099" y="57307"/>
                    </a:cubicBezTo>
                    <a:cubicBezTo>
                      <a:pt x="2804349" y="15511"/>
                      <a:pt x="3004767" y="-3537"/>
                      <a:pt x="3205382" y="539"/>
                    </a:cubicBezTo>
                    <a:cubicBezTo>
                      <a:pt x="3663125" y="12148"/>
                      <a:pt x="4162428" y="162020"/>
                      <a:pt x="4507912" y="475812"/>
                    </a:cubicBezTo>
                    <a:cubicBezTo>
                      <a:pt x="4533835" y="499030"/>
                      <a:pt x="4559073" y="523409"/>
                      <a:pt x="4583603" y="548948"/>
                    </a:cubicBezTo>
                    <a:cubicBezTo>
                      <a:pt x="5063751" y="1041867"/>
                      <a:pt x="5267837" y="1830002"/>
                      <a:pt x="5189361" y="2494385"/>
                    </a:cubicBezTo>
                    <a:close/>
                  </a:path>
                </a:pathLst>
              </a:custGeom>
              <a:solidFill>
                <a:srgbClr val="309080"/>
              </a:solidFill>
              <a:ln w="11601" cap="flat">
                <a:noFill/>
                <a:prstDash val="solid"/>
                <a:miter/>
              </a:ln>
            </p:spPr>
            <p:txBody>
              <a:bodyPr rtlCol="0" anchor="ctr"/>
              <a:lstStyle/>
              <a:p>
                <a:endParaRPr lang="zh-CN" altLang="en-US"/>
              </a:p>
            </p:txBody>
          </p:sp>
          <p:sp>
            <p:nvSpPr>
              <p:cNvPr id="398" name="任意多边形: 形状 397">
                <a:extLst>
                  <a:ext uri="{FF2B5EF4-FFF2-40B4-BE49-F238E27FC236}">
                    <a16:creationId xmlns:a16="http://schemas.microsoft.com/office/drawing/2014/main" id="{E049C006-2E43-A30C-52C3-2DD6E5BD1122}"/>
                  </a:ext>
                </a:extLst>
              </p:cNvPr>
              <p:cNvSpPr/>
              <p:nvPr/>
            </p:nvSpPr>
            <p:spPr>
              <a:xfrm>
                <a:off x="5999630" y="1033880"/>
                <a:ext cx="5205724" cy="5125503"/>
              </a:xfrm>
              <a:custGeom>
                <a:avLst/>
                <a:gdLst>
                  <a:gd name="connsiteX0" fmla="*/ 5189361 w 5205724"/>
                  <a:gd name="connsiteY0" fmla="*/ 2494385 h 5125503"/>
                  <a:gd name="connsiteX1" fmla="*/ 4464727 w 5205724"/>
                  <a:gd name="connsiteY1" fmla="*/ 3808757 h 5125503"/>
                  <a:gd name="connsiteX2" fmla="*/ 2538677 w 5205724"/>
                  <a:gd name="connsiteY2" fmla="*/ 5070424 h 5125503"/>
                  <a:gd name="connsiteX3" fmla="*/ 1957530 w 5205724"/>
                  <a:gd name="connsiteY3" fmla="*/ 5125218 h 5125503"/>
                  <a:gd name="connsiteX4" fmla="*/ 1672297 w 5205724"/>
                  <a:gd name="connsiteY4" fmla="*/ 5102000 h 5125503"/>
                  <a:gd name="connsiteX5" fmla="*/ 73272 w 5205724"/>
                  <a:gd name="connsiteY5" fmla="*/ 3702302 h 5125503"/>
                  <a:gd name="connsiteX6" fmla="*/ 701319 w 5205724"/>
                  <a:gd name="connsiteY6" fmla="*/ 1818509 h 5125503"/>
                  <a:gd name="connsiteX7" fmla="*/ 2608099 w 5205724"/>
                  <a:gd name="connsiteY7" fmla="*/ 57307 h 5125503"/>
                  <a:gd name="connsiteX8" fmla="*/ 3205382 w 5205724"/>
                  <a:gd name="connsiteY8" fmla="*/ 539 h 5125503"/>
                  <a:gd name="connsiteX9" fmla="*/ 4507912 w 5205724"/>
                  <a:gd name="connsiteY9" fmla="*/ 475812 h 5125503"/>
                  <a:gd name="connsiteX10" fmla="*/ 4583603 w 5205724"/>
                  <a:gd name="connsiteY10" fmla="*/ 548948 h 5125503"/>
                  <a:gd name="connsiteX11" fmla="*/ 5189361 w 5205724"/>
                  <a:gd name="connsiteY11" fmla="*/ 2494385 h 512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724" h="5125503">
                    <a:moveTo>
                      <a:pt x="5189361" y="2494385"/>
                    </a:moveTo>
                    <a:cubicBezTo>
                      <a:pt x="5131316" y="2981964"/>
                      <a:pt x="4909235" y="3548483"/>
                      <a:pt x="4464727" y="3808757"/>
                    </a:cubicBezTo>
                    <a:cubicBezTo>
                      <a:pt x="3793262" y="4202186"/>
                      <a:pt x="3849449" y="4807131"/>
                      <a:pt x="2538677" y="5070424"/>
                    </a:cubicBezTo>
                    <a:cubicBezTo>
                      <a:pt x="2347523" y="5109685"/>
                      <a:pt x="2152654" y="5128062"/>
                      <a:pt x="1957530" y="5125218"/>
                    </a:cubicBezTo>
                    <a:cubicBezTo>
                      <a:pt x="1862057" y="5123581"/>
                      <a:pt x="1766782" y="5115827"/>
                      <a:pt x="1672297" y="5102000"/>
                    </a:cubicBezTo>
                    <a:cubicBezTo>
                      <a:pt x="839467" y="4980338"/>
                      <a:pt x="278636" y="4401280"/>
                      <a:pt x="73272" y="3702302"/>
                    </a:cubicBezTo>
                    <a:cubicBezTo>
                      <a:pt x="-197450" y="2782985"/>
                      <a:pt x="343066" y="2181523"/>
                      <a:pt x="701319" y="1818509"/>
                    </a:cubicBezTo>
                    <a:cubicBezTo>
                      <a:pt x="1059573" y="1455496"/>
                      <a:pt x="1321473" y="326056"/>
                      <a:pt x="2608099" y="57307"/>
                    </a:cubicBezTo>
                    <a:cubicBezTo>
                      <a:pt x="2804349" y="15511"/>
                      <a:pt x="3004767" y="-3537"/>
                      <a:pt x="3205382" y="539"/>
                    </a:cubicBezTo>
                    <a:cubicBezTo>
                      <a:pt x="3663125" y="12148"/>
                      <a:pt x="4162428" y="162020"/>
                      <a:pt x="4507912" y="475812"/>
                    </a:cubicBezTo>
                    <a:cubicBezTo>
                      <a:pt x="4533835" y="499030"/>
                      <a:pt x="4559073" y="523409"/>
                      <a:pt x="4583603" y="548948"/>
                    </a:cubicBezTo>
                    <a:cubicBezTo>
                      <a:pt x="5063751" y="1041867"/>
                      <a:pt x="5267837" y="1830002"/>
                      <a:pt x="5189361" y="2494385"/>
                    </a:cubicBezTo>
                    <a:close/>
                  </a:path>
                </a:pathLst>
              </a:custGeom>
              <a:solidFill>
                <a:schemeClr val="accent2">
                  <a:lumMod val="20000"/>
                  <a:lumOff val="80000"/>
                </a:schemeClr>
              </a:solidFill>
              <a:ln w="11601" cap="flat">
                <a:noFill/>
                <a:prstDash val="solid"/>
                <a:miter/>
              </a:ln>
            </p:spPr>
            <p:txBody>
              <a:bodyPr rtlCol="0" anchor="ctr"/>
              <a:lstStyle/>
              <a:p>
                <a:endParaRPr lang="zh-CN" altLang="en-US"/>
              </a:p>
            </p:txBody>
          </p:sp>
        </p:grpSp>
        <p:grpSp>
          <p:nvGrpSpPr>
            <p:cNvPr id="216" name="组合 215">
              <a:extLst>
                <a:ext uri="{FF2B5EF4-FFF2-40B4-BE49-F238E27FC236}">
                  <a16:creationId xmlns:a16="http://schemas.microsoft.com/office/drawing/2014/main" id="{15906620-482D-43B4-94A0-D613A8653E32}"/>
                </a:ext>
              </a:extLst>
            </p:cNvPr>
            <p:cNvGrpSpPr/>
            <p:nvPr/>
          </p:nvGrpSpPr>
          <p:grpSpPr>
            <a:xfrm>
              <a:off x="6264683" y="1275620"/>
              <a:ext cx="4954374" cy="3216656"/>
              <a:chOff x="6264683" y="1275620"/>
              <a:chExt cx="4954374" cy="3216656"/>
            </a:xfrm>
            <a:solidFill>
              <a:srgbClr val="000000">
                <a:alpha val="30000"/>
              </a:srgbClr>
            </a:solidFill>
          </p:grpSpPr>
          <p:sp>
            <p:nvSpPr>
              <p:cNvPr id="392" name="任意多边形: 形状 391">
                <a:extLst>
                  <a:ext uri="{FF2B5EF4-FFF2-40B4-BE49-F238E27FC236}">
                    <a16:creationId xmlns:a16="http://schemas.microsoft.com/office/drawing/2014/main" id="{8517FE48-4B13-1B67-26C7-FC8E83FEF6EE}"/>
                  </a:ext>
                </a:extLst>
              </p:cNvPr>
              <p:cNvSpPr/>
              <p:nvPr/>
            </p:nvSpPr>
            <p:spPr>
              <a:xfrm>
                <a:off x="6264683" y="2618899"/>
                <a:ext cx="1183305" cy="377673"/>
              </a:xfrm>
              <a:custGeom>
                <a:avLst/>
                <a:gdLst>
                  <a:gd name="connsiteX0" fmla="*/ 1183306 w 1183305"/>
                  <a:gd name="connsiteY0" fmla="*/ 377674 h 377673"/>
                  <a:gd name="connsiteX1" fmla="*/ 0 w 1183305"/>
                  <a:gd name="connsiteY1" fmla="*/ 377674 h 377673"/>
                  <a:gd name="connsiteX2" fmla="*/ 1277 w 1183305"/>
                  <a:gd name="connsiteY2" fmla="*/ 370824 h 377673"/>
                  <a:gd name="connsiteX3" fmla="*/ 92872 w 1183305"/>
                  <a:gd name="connsiteY3" fmla="*/ 234999 h 377673"/>
                  <a:gd name="connsiteX4" fmla="*/ 235431 w 1183305"/>
                  <a:gd name="connsiteY4" fmla="*/ 279577 h 377673"/>
                  <a:gd name="connsiteX5" fmla="*/ 350708 w 1183305"/>
                  <a:gd name="connsiteY5" fmla="*/ 103701 h 377673"/>
                  <a:gd name="connsiteX6" fmla="*/ 524843 w 1183305"/>
                  <a:gd name="connsiteY6" fmla="*/ 135974 h 377673"/>
                  <a:gd name="connsiteX7" fmla="*/ 742860 w 1183305"/>
                  <a:gd name="connsiteY7" fmla="*/ 32 h 377673"/>
                  <a:gd name="connsiteX8" fmla="*/ 921639 w 1183305"/>
                  <a:gd name="connsiteY8" fmla="*/ 74678 h 377673"/>
                  <a:gd name="connsiteX9" fmla="*/ 1002321 w 1183305"/>
                  <a:gd name="connsiteY9" fmla="*/ 279926 h 377673"/>
                  <a:gd name="connsiteX10" fmla="*/ 1131181 w 1183305"/>
                  <a:gd name="connsiteY10" fmla="*/ 296875 h 377673"/>
                  <a:gd name="connsiteX11" fmla="*/ 1182145 w 1183305"/>
                  <a:gd name="connsiteY11" fmla="*/ 370476 h 377673"/>
                  <a:gd name="connsiteX12" fmla="*/ 14047 w 1183305"/>
                  <a:gd name="connsiteY12" fmla="*/ 366065 h 377673"/>
                  <a:gd name="connsiteX13" fmla="*/ 1168214 w 1183305"/>
                  <a:gd name="connsiteY13" fmla="*/ 366065 h 377673"/>
                  <a:gd name="connsiteX14" fmla="*/ 1123752 w 1183305"/>
                  <a:gd name="connsiteY14" fmla="*/ 306162 h 377673"/>
                  <a:gd name="connsiteX15" fmla="*/ 997329 w 1183305"/>
                  <a:gd name="connsiteY15" fmla="*/ 293044 h 377673"/>
                  <a:gd name="connsiteX16" fmla="*/ 989668 w 1183305"/>
                  <a:gd name="connsiteY16" fmla="*/ 295250 h 377673"/>
                  <a:gd name="connsiteX17" fmla="*/ 989668 w 1183305"/>
                  <a:gd name="connsiteY17" fmla="*/ 287239 h 377673"/>
                  <a:gd name="connsiteX18" fmla="*/ 912468 w 1183305"/>
                  <a:gd name="connsiteY18" fmla="*/ 82689 h 377673"/>
                  <a:gd name="connsiteX19" fmla="*/ 742048 w 1183305"/>
                  <a:gd name="connsiteY19" fmla="*/ 11641 h 377673"/>
                  <a:gd name="connsiteX20" fmla="*/ 531692 w 1183305"/>
                  <a:gd name="connsiteY20" fmla="*/ 148279 h 377673"/>
                  <a:gd name="connsiteX21" fmla="*/ 528558 w 1183305"/>
                  <a:gd name="connsiteY21" fmla="*/ 158611 h 377673"/>
                  <a:gd name="connsiteX22" fmla="*/ 521709 w 1183305"/>
                  <a:gd name="connsiteY22" fmla="*/ 150369 h 377673"/>
                  <a:gd name="connsiteX23" fmla="*/ 354887 w 1183305"/>
                  <a:gd name="connsiteY23" fmla="*/ 114033 h 377673"/>
                  <a:gd name="connsiteX24" fmla="*/ 245879 w 1183305"/>
                  <a:gd name="connsiteY24" fmla="*/ 291883 h 377673"/>
                  <a:gd name="connsiteX25" fmla="*/ 245879 w 1183305"/>
                  <a:gd name="connsiteY25" fmla="*/ 305814 h 377673"/>
                  <a:gd name="connsiteX26" fmla="*/ 236359 w 1183305"/>
                  <a:gd name="connsiteY26" fmla="*/ 295598 h 377673"/>
                  <a:gd name="connsiteX27" fmla="*/ 97051 w 1183305"/>
                  <a:gd name="connsiteY27" fmla="*/ 245563 h 377673"/>
                  <a:gd name="connsiteX28" fmla="*/ 14047 w 1183305"/>
                  <a:gd name="connsiteY28" fmla="*/ 366065 h 377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183305" h="377673">
                    <a:moveTo>
                      <a:pt x="1183306" y="377674"/>
                    </a:moveTo>
                    <a:lnTo>
                      <a:pt x="0" y="377674"/>
                    </a:lnTo>
                    <a:lnTo>
                      <a:pt x="1277" y="370824"/>
                    </a:lnTo>
                    <a:cubicBezTo>
                      <a:pt x="6153" y="344240"/>
                      <a:pt x="27165" y="255547"/>
                      <a:pt x="92872" y="234999"/>
                    </a:cubicBezTo>
                    <a:cubicBezTo>
                      <a:pt x="155445" y="215380"/>
                      <a:pt x="213606" y="259842"/>
                      <a:pt x="235431" y="279577"/>
                    </a:cubicBezTo>
                    <a:cubicBezTo>
                      <a:pt x="239610" y="243473"/>
                      <a:pt x="259577" y="139340"/>
                      <a:pt x="350708" y="103701"/>
                    </a:cubicBezTo>
                    <a:cubicBezTo>
                      <a:pt x="409953" y="78382"/>
                      <a:pt x="478606" y="91105"/>
                      <a:pt x="524843" y="135974"/>
                    </a:cubicBezTo>
                    <a:cubicBezTo>
                      <a:pt x="537961" y="104397"/>
                      <a:pt x="592872" y="32"/>
                      <a:pt x="742860" y="32"/>
                    </a:cubicBezTo>
                    <a:cubicBezTo>
                      <a:pt x="810250" y="-1070"/>
                      <a:pt x="875040" y="25979"/>
                      <a:pt x="921639" y="74678"/>
                    </a:cubicBezTo>
                    <a:cubicBezTo>
                      <a:pt x="973554" y="130402"/>
                      <a:pt x="1002391" y="203759"/>
                      <a:pt x="1002321" y="279926"/>
                    </a:cubicBezTo>
                    <a:cubicBezTo>
                      <a:pt x="1024030" y="274934"/>
                      <a:pt x="1086719" y="264486"/>
                      <a:pt x="1131181" y="296875"/>
                    </a:cubicBezTo>
                    <a:cubicBezTo>
                      <a:pt x="1156396" y="314555"/>
                      <a:pt x="1174471" y="340652"/>
                      <a:pt x="1182145" y="370476"/>
                    </a:cubicBezTo>
                    <a:close/>
                    <a:moveTo>
                      <a:pt x="14047" y="366065"/>
                    </a:moveTo>
                    <a:lnTo>
                      <a:pt x="1168214" y="366065"/>
                    </a:lnTo>
                    <a:cubicBezTo>
                      <a:pt x="1160146" y="341871"/>
                      <a:pt x="1144567" y="320894"/>
                      <a:pt x="1123752" y="306162"/>
                    </a:cubicBezTo>
                    <a:cubicBezTo>
                      <a:pt x="1075110" y="271335"/>
                      <a:pt x="998142" y="292812"/>
                      <a:pt x="997329" y="293044"/>
                    </a:cubicBezTo>
                    <a:lnTo>
                      <a:pt x="989668" y="295250"/>
                    </a:lnTo>
                    <a:lnTo>
                      <a:pt x="989668" y="287239"/>
                    </a:lnTo>
                    <a:cubicBezTo>
                      <a:pt x="991815" y="211560"/>
                      <a:pt x="964081" y="138075"/>
                      <a:pt x="912468" y="82689"/>
                    </a:cubicBezTo>
                    <a:cubicBezTo>
                      <a:pt x="867994" y="36357"/>
                      <a:pt x="806257" y="10620"/>
                      <a:pt x="742048" y="11641"/>
                    </a:cubicBezTo>
                    <a:cubicBezTo>
                      <a:pt x="574994" y="11641"/>
                      <a:pt x="533086" y="142707"/>
                      <a:pt x="531692" y="148279"/>
                    </a:cubicBezTo>
                    <a:lnTo>
                      <a:pt x="528558" y="158611"/>
                    </a:lnTo>
                    <a:lnTo>
                      <a:pt x="521709" y="150369"/>
                    </a:lnTo>
                    <a:cubicBezTo>
                      <a:pt x="479691" y="103666"/>
                      <a:pt x="412525" y="89027"/>
                      <a:pt x="354887" y="114033"/>
                    </a:cubicBezTo>
                    <a:cubicBezTo>
                      <a:pt x="251799" y="154316"/>
                      <a:pt x="245995" y="290490"/>
                      <a:pt x="245879" y="291883"/>
                    </a:cubicBezTo>
                    <a:lnTo>
                      <a:pt x="245879" y="305814"/>
                    </a:lnTo>
                    <a:lnTo>
                      <a:pt x="236359" y="295598"/>
                    </a:lnTo>
                    <a:cubicBezTo>
                      <a:pt x="235663" y="294901"/>
                      <a:pt x="167518" y="223506"/>
                      <a:pt x="97051" y="245563"/>
                    </a:cubicBezTo>
                    <a:cubicBezTo>
                      <a:pt x="41444" y="263209"/>
                      <a:pt x="20548" y="335301"/>
                      <a:pt x="14047" y="366065"/>
                    </a:cubicBezTo>
                    <a:close/>
                  </a:path>
                </a:pathLst>
              </a:custGeom>
              <a:solidFill>
                <a:srgbClr val="000000">
                  <a:alpha val="30000"/>
                </a:srgbClr>
              </a:solidFill>
              <a:ln w="11601" cap="flat">
                <a:noFill/>
                <a:prstDash val="solid"/>
                <a:miter/>
              </a:ln>
            </p:spPr>
            <p:txBody>
              <a:bodyPr rtlCol="0" anchor="ctr"/>
              <a:lstStyle/>
              <a:p>
                <a:endParaRPr lang="zh-CN" altLang="en-US"/>
              </a:p>
            </p:txBody>
          </p:sp>
          <p:sp>
            <p:nvSpPr>
              <p:cNvPr id="393" name="任意多边形: 形状 392">
                <a:extLst>
                  <a:ext uri="{FF2B5EF4-FFF2-40B4-BE49-F238E27FC236}">
                    <a16:creationId xmlns:a16="http://schemas.microsoft.com/office/drawing/2014/main" id="{15BFBF96-17A6-30D3-CDEF-79F840D73952}"/>
                  </a:ext>
                </a:extLst>
              </p:cNvPr>
              <p:cNvSpPr/>
              <p:nvPr/>
            </p:nvSpPr>
            <p:spPr>
              <a:xfrm>
                <a:off x="6684001" y="1849120"/>
                <a:ext cx="788135" cy="253907"/>
              </a:xfrm>
              <a:custGeom>
                <a:avLst/>
                <a:gdLst>
                  <a:gd name="connsiteX0" fmla="*/ 788135 w 788135"/>
                  <a:gd name="connsiteY0" fmla="*/ 253908 h 253907"/>
                  <a:gd name="connsiteX1" fmla="*/ 0 w 788135"/>
                  <a:gd name="connsiteY1" fmla="*/ 253908 h 253907"/>
                  <a:gd name="connsiteX2" fmla="*/ 1277 w 788135"/>
                  <a:gd name="connsiteY2" fmla="*/ 247059 h 253907"/>
                  <a:gd name="connsiteX3" fmla="*/ 63269 w 788135"/>
                  <a:gd name="connsiteY3" fmla="*/ 155579 h 253907"/>
                  <a:gd name="connsiteX4" fmla="*/ 156141 w 788135"/>
                  <a:gd name="connsiteY4" fmla="*/ 182977 h 253907"/>
                  <a:gd name="connsiteX5" fmla="*/ 233341 w 788135"/>
                  <a:gd name="connsiteY5" fmla="*/ 68744 h 253907"/>
                  <a:gd name="connsiteX6" fmla="*/ 348154 w 788135"/>
                  <a:gd name="connsiteY6" fmla="*/ 88596 h 253907"/>
                  <a:gd name="connsiteX7" fmla="*/ 493267 w 788135"/>
                  <a:gd name="connsiteY7" fmla="*/ 19 h 253907"/>
                  <a:gd name="connsiteX8" fmla="*/ 612955 w 788135"/>
                  <a:gd name="connsiteY8" fmla="*/ 49938 h 253907"/>
                  <a:gd name="connsiteX9" fmla="*/ 666937 w 788135"/>
                  <a:gd name="connsiteY9" fmla="*/ 184718 h 253907"/>
                  <a:gd name="connsiteX10" fmla="*/ 751335 w 788135"/>
                  <a:gd name="connsiteY10" fmla="*/ 196327 h 253907"/>
                  <a:gd name="connsiteX11" fmla="*/ 786162 w 788135"/>
                  <a:gd name="connsiteY11" fmla="*/ 246246 h 253907"/>
                  <a:gd name="connsiteX12" fmla="*/ 14163 w 788135"/>
                  <a:gd name="connsiteY12" fmla="*/ 242299 h 253907"/>
                  <a:gd name="connsiteX13" fmla="*/ 772812 w 788135"/>
                  <a:gd name="connsiteY13" fmla="*/ 242299 h 253907"/>
                  <a:gd name="connsiteX14" fmla="*/ 745066 w 788135"/>
                  <a:gd name="connsiteY14" fmla="*/ 206195 h 253907"/>
                  <a:gd name="connsiteX15" fmla="*/ 663106 w 788135"/>
                  <a:gd name="connsiteY15" fmla="*/ 197720 h 253907"/>
                  <a:gd name="connsiteX16" fmla="*/ 655328 w 788135"/>
                  <a:gd name="connsiteY16" fmla="*/ 200042 h 253907"/>
                  <a:gd name="connsiteX17" fmla="*/ 655328 w 788135"/>
                  <a:gd name="connsiteY17" fmla="*/ 191916 h 253907"/>
                  <a:gd name="connsiteX18" fmla="*/ 604713 w 788135"/>
                  <a:gd name="connsiteY18" fmla="*/ 58064 h 253907"/>
                  <a:gd name="connsiteX19" fmla="*/ 493383 w 788135"/>
                  <a:gd name="connsiteY19" fmla="*/ 11628 h 253907"/>
                  <a:gd name="connsiteX20" fmla="*/ 356048 w 788135"/>
                  <a:gd name="connsiteY20" fmla="*/ 100669 h 253907"/>
                  <a:gd name="connsiteX21" fmla="*/ 352914 w 788135"/>
                  <a:gd name="connsiteY21" fmla="*/ 111001 h 253907"/>
                  <a:gd name="connsiteX22" fmla="*/ 345948 w 788135"/>
                  <a:gd name="connsiteY22" fmla="*/ 102642 h 253907"/>
                  <a:gd name="connsiteX23" fmla="*/ 237636 w 788135"/>
                  <a:gd name="connsiteY23" fmla="*/ 79424 h 253907"/>
                  <a:gd name="connsiteX24" fmla="*/ 166821 w 788135"/>
                  <a:gd name="connsiteY24" fmla="*/ 195514 h 253907"/>
                  <a:gd name="connsiteX25" fmla="*/ 166241 w 788135"/>
                  <a:gd name="connsiteY25" fmla="*/ 209445 h 253907"/>
                  <a:gd name="connsiteX26" fmla="*/ 156722 w 788135"/>
                  <a:gd name="connsiteY26" fmla="*/ 199229 h 253907"/>
                  <a:gd name="connsiteX27" fmla="*/ 66404 w 788135"/>
                  <a:gd name="connsiteY27" fmla="*/ 166608 h 253907"/>
                  <a:gd name="connsiteX28" fmla="*/ 14163 w 788135"/>
                  <a:gd name="connsiteY28" fmla="*/ 242299 h 253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8135" h="253907">
                    <a:moveTo>
                      <a:pt x="788135" y="253908"/>
                    </a:moveTo>
                    <a:lnTo>
                      <a:pt x="0" y="253908"/>
                    </a:lnTo>
                    <a:lnTo>
                      <a:pt x="1277" y="247059"/>
                    </a:lnTo>
                    <a:cubicBezTo>
                      <a:pt x="5456" y="223840"/>
                      <a:pt x="19968" y="169162"/>
                      <a:pt x="63269" y="155579"/>
                    </a:cubicBezTo>
                    <a:cubicBezTo>
                      <a:pt x="103088" y="143158"/>
                      <a:pt x="140121" y="168814"/>
                      <a:pt x="156141" y="182977"/>
                    </a:cubicBezTo>
                    <a:cubicBezTo>
                      <a:pt x="159624" y="155928"/>
                      <a:pt x="174135" y="91846"/>
                      <a:pt x="233341" y="68744"/>
                    </a:cubicBezTo>
                    <a:cubicBezTo>
                      <a:pt x="272196" y="52249"/>
                      <a:pt x="317100" y="60013"/>
                      <a:pt x="348154" y="88596"/>
                    </a:cubicBezTo>
                    <a:cubicBezTo>
                      <a:pt x="358834" y="65378"/>
                      <a:pt x="396564" y="19"/>
                      <a:pt x="493267" y="19"/>
                    </a:cubicBezTo>
                    <a:cubicBezTo>
                      <a:pt x="538356" y="-668"/>
                      <a:pt x="581716" y="17413"/>
                      <a:pt x="612955" y="49938"/>
                    </a:cubicBezTo>
                    <a:cubicBezTo>
                      <a:pt x="647074" y="86592"/>
                      <a:pt x="666322" y="134643"/>
                      <a:pt x="666937" y="184718"/>
                    </a:cubicBezTo>
                    <a:cubicBezTo>
                      <a:pt x="683306" y="181351"/>
                      <a:pt x="722893" y="176127"/>
                      <a:pt x="751335" y="196327"/>
                    </a:cubicBezTo>
                    <a:cubicBezTo>
                      <a:pt x="768586" y="208215"/>
                      <a:pt x="780961" y="225953"/>
                      <a:pt x="786162" y="246246"/>
                    </a:cubicBezTo>
                    <a:close/>
                    <a:moveTo>
                      <a:pt x="14163" y="242299"/>
                    </a:moveTo>
                    <a:lnTo>
                      <a:pt x="772812" y="242299"/>
                    </a:lnTo>
                    <a:cubicBezTo>
                      <a:pt x="767425" y="227729"/>
                      <a:pt x="757754" y="215145"/>
                      <a:pt x="745066" y="206195"/>
                    </a:cubicBezTo>
                    <a:cubicBezTo>
                      <a:pt x="713606" y="182977"/>
                      <a:pt x="663803" y="197604"/>
                      <a:pt x="663106" y="197720"/>
                    </a:cubicBezTo>
                    <a:lnTo>
                      <a:pt x="655328" y="200042"/>
                    </a:lnTo>
                    <a:lnTo>
                      <a:pt x="655328" y="191916"/>
                    </a:lnTo>
                    <a:cubicBezTo>
                      <a:pt x="656675" y="142380"/>
                      <a:pt x="638495" y="94308"/>
                      <a:pt x="604713" y="58064"/>
                    </a:cubicBezTo>
                    <a:cubicBezTo>
                      <a:pt x="575667" y="27783"/>
                      <a:pt x="535338" y="10958"/>
                      <a:pt x="493383" y="11628"/>
                    </a:cubicBezTo>
                    <a:cubicBezTo>
                      <a:pt x="384258" y="11628"/>
                      <a:pt x="357093" y="97070"/>
                      <a:pt x="356048" y="100669"/>
                    </a:cubicBezTo>
                    <a:lnTo>
                      <a:pt x="352914" y="111001"/>
                    </a:lnTo>
                    <a:lnTo>
                      <a:pt x="345948" y="102642"/>
                    </a:lnTo>
                    <a:cubicBezTo>
                      <a:pt x="318586" y="72434"/>
                      <a:pt x="274983" y="63086"/>
                      <a:pt x="237636" y="79424"/>
                    </a:cubicBezTo>
                    <a:cubicBezTo>
                      <a:pt x="170652" y="105661"/>
                      <a:pt x="166821" y="194470"/>
                      <a:pt x="166821" y="195514"/>
                    </a:cubicBezTo>
                    <a:lnTo>
                      <a:pt x="166241" y="209445"/>
                    </a:lnTo>
                    <a:lnTo>
                      <a:pt x="156722" y="199229"/>
                    </a:lnTo>
                    <a:cubicBezTo>
                      <a:pt x="156722" y="199229"/>
                      <a:pt x="112027" y="152793"/>
                      <a:pt x="66404" y="166608"/>
                    </a:cubicBezTo>
                    <a:cubicBezTo>
                      <a:pt x="32737" y="177288"/>
                      <a:pt x="18923" y="221170"/>
                      <a:pt x="14163" y="242299"/>
                    </a:cubicBezTo>
                    <a:close/>
                  </a:path>
                </a:pathLst>
              </a:custGeom>
              <a:solidFill>
                <a:srgbClr val="000000">
                  <a:alpha val="30000"/>
                </a:srgbClr>
              </a:solidFill>
              <a:ln w="11601" cap="flat">
                <a:noFill/>
                <a:prstDash val="solid"/>
                <a:miter/>
              </a:ln>
            </p:spPr>
            <p:txBody>
              <a:bodyPr rtlCol="0" anchor="ctr"/>
              <a:lstStyle/>
              <a:p>
                <a:endParaRPr lang="zh-CN" altLang="en-US"/>
              </a:p>
            </p:txBody>
          </p:sp>
          <p:sp>
            <p:nvSpPr>
              <p:cNvPr id="394" name="任意多边形: 形状 393">
                <a:extLst>
                  <a:ext uri="{FF2B5EF4-FFF2-40B4-BE49-F238E27FC236}">
                    <a16:creationId xmlns:a16="http://schemas.microsoft.com/office/drawing/2014/main" id="{378C409E-3C8E-CE16-A490-E208026C5B68}"/>
                  </a:ext>
                </a:extLst>
              </p:cNvPr>
              <p:cNvSpPr/>
              <p:nvPr/>
            </p:nvSpPr>
            <p:spPr>
              <a:xfrm>
                <a:off x="9288597" y="3880664"/>
                <a:ext cx="1930461" cy="611612"/>
              </a:xfrm>
              <a:custGeom>
                <a:avLst/>
                <a:gdLst>
                  <a:gd name="connsiteX0" fmla="*/ 1930461 w 1930461"/>
                  <a:gd name="connsiteY0" fmla="*/ 611613 h 611612"/>
                  <a:gd name="connsiteX1" fmla="*/ 0 w 1930461"/>
                  <a:gd name="connsiteY1" fmla="*/ 611613 h 611612"/>
                  <a:gd name="connsiteX2" fmla="*/ 1161 w 1930461"/>
                  <a:gd name="connsiteY2" fmla="*/ 604764 h 611612"/>
                  <a:gd name="connsiteX3" fmla="*/ 148828 w 1930461"/>
                  <a:gd name="connsiteY3" fmla="*/ 384889 h 611612"/>
                  <a:gd name="connsiteX4" fmla="*/ 384258 w 1930461"/>
                  <a:gd name="connsiteY4" fmla="*/ 462089 h 611612"/>
                  <a:gd name="connsiteX5" fmla="*/ 571627 w 1930461"/>
                  <a:gd name="connsiteY5" fmla="*/ 169658 h 611612"/>
                  <a:gd name="connsiteX6" fmla="*/ 856048 w 1930461"/>
                  <a:gd name="connsiteY6" fmla="*/ 225730 h 611612"/>
                  <a:gd name="connsiteX7" fmla="*/ 1212212 w 1930461"/>
                  <a:gd name="connsiteY7" fmla="*/ 51 h 611612"/>
                  <a:gd name="connsiteX8" fmla="*/ 1502438 w 1930461"/>
                  <a:gd name="connsiteY8" fmla="*/ 121132 h 611612"/>
                  <a:gd name="connsiteX9" fmla="*/ 1633619 w 1930461"/>
                  <a:gd name="connsiteY9" fmla="*/ 459767 h 611612"/>
                  <a:gd name="connsiteX10" fmla="*/ 1846412 w 1930461"/>
                  <a:gd name="connsiteY10" fmla="*/ 485771 h 611612"/>
                  <a:gd name="connsiteX11" fmla="*/ 1928604 w 1930461"/>
                  <a:gd name="connsiteY11" fmla="*/ 604415 h 611612"/>
                  <a:gd name="connsiteX12" fmla="*/ 14047 w 1930461"/>
                  <a:gd name="connsiteY12" fmla="*/ 600004 h 611612"/>
                  <a:gd name="connsiteX13" fmla="*/ 1915486 w 1930461"/>
                  <a:gd name="connsiteY13" fmla="*/ 600004 h 611612"/>
                  <a:gd name="connsiteX14" fmla="*/ 1839679 w 1930461"/>
                  <a:gd name="connsiteY14" fmla="*/ 495523 h 611612"/>
                  <a:gd name="connsiteX15" fmla="*/ 1629324 w 1930461"/>
                  <a:gd name="connsiteY15" fmla="*/ 473350 h 611612"/>
                  <a:gd name="connsiteX16" fmla="*/ 1621546 w 1930461"/>
                  <a:gd name="connsiteY16" fmla="*/ 475555 h 611612"/>
                  <a:gd name="connsiteX17" fmla="*/ 1621546 w 1930461"/>
                  <a:gd name="connsiteY17" fmla="*/ 467545 h 611612"/>
                  <a:gd name="connsiteX18" fmla="*/ 1493847 w 1930461"/>
                  <a:gd name="connsiteY18" fmla="*/ 129607 h 611612"/>
                  <a:gd name="connsiteX19" fmla="*/ 1211980 w 1930461"/>
                  <a:gd name="connsiteY19" fmla="*/ 12008 h 611612"/>
                  <a:gd name="connsiteX20" fmla="*/ 863710 w 1930461"/>
                  <a:gd name="connsiteY20" fmla="*/ 238616 h 611612"/>
                  <a:gd name="connsiteX21" fmla="*/ 860692 w 1930461"/>
                  <a:gd name="connsiteY21" fmla="*/ 249064 h 611612"/>
                  <a:gd name="connsiteX22" fmla="*/ 853726 w 1930461"/>
                  <a:gd name="connsiteY22" fmla="*/ 240705 h 611612"/>
                  <a:gd name="connsiteX23" fmla="*/ 575690 w 1930461"/>
                  <a:gd name="connsiteY23" fmla="*/ 180803 h 611612"/>
                  <a:gd name="connsiteX24" fmla="*/ 394822 w 1930461"/>
                  <a:gd name="connsiteY24" fmla="*/ 475672 h 611612"/>
                  <a:gd name="connsiteX25" fmla="*/ 394822 w 1930461"/>
                  <a:gd name="connsiteY25" fmla="*/ 489602 h 611612"/>
                  <a:gd name="connsiteX26" fmla="*/ 385303 w 1930461"/>
                  <a:gd name="connsiteY26" fmla="*/ 479386 h 611612"/>
                  <a:gd name="connsiteX27" fmla="*/ 153123 w 1930461"/>
                  <a:gd name="connsiteY27" fmla="*/ 396382 h 611612"/>
                  <a:gd name="connsiteX28" fmla="*/ 14047 w 1930461"/>
                  <a:gd name="connsiteY28" fmla="*/ 600004 h 611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30461" h="611612">
                    <a:moveTo>
                      <a:pt x="1930461" y="611613"/>
                    </a:moveTo>
                    <a:lnTo>
                      <a:pt x="0" y="611613"/>
                    </a:lnTo>
                    <a:lnTo>
                      <a:pt x="1161" y="604764"/>
                    </a:lnTo>
                    <a:cubicBezTo>
                      <a:pt x="9055" y="561578"/>
                      <a:pt x="43069" y="417975"/>
                      <a:pt x="148828" y="384889"/>
                    </a:cubicBezTo>
                    <a:cubicBezTo>
                      <a:pt x="254585" y="351804"/>
                      <a:pt x="354307" y="433879"/>
                      <a:pt x="384258" y="462089"/>
                    </a:cubicBezTo>
                    <a:cubicBezTo>
                      <a:pt x="389134" y="412170"/>
                      <a:pt x="417460" y="229909"/>
                      <a:pt x="571627" y="169658"/>
                    </a:cubicBezTo>
                    <a:cubicBezTo>
                      <a:pt x="668981" y="128400"/>
                      <a:pt x="781634" y="150619"/>
                      <a:pt x="856048" y="225730"/>
                    </a:cubicBezTo>
                    <a:cubicBezTo>
                      <a:pt x="873113" y="182196"/>
                      <a:pt x="959368" y="51"/>
                      <a:pt x="1212212" y="51"/>
                    </a:cubicBezTo>
                    <a:cubicBezTo>
                      <a:pt x="1321581" y="-1702"/>
                      <a:pt x="1426747" y="42168"/>
                      <a:pt x="1502438" y="121132"/>
                    </a:cubicBezTo>
                    <a:cubicBezTo>
                      <a:pt x="1588007" y="212995"/>
                      <a:pt x="1634977" y="334239"/>
                      <a:pt x="1633619" y="459767"/>
                    </a:cubicBezTo>
                    <a:cubicBezTo>
                      <a:pt x="1663338" y="452454"/>
                      <a:pt x="1771302" y="431209"/>
                      <a:pt x="1846412" y="485771"/>
                    </a:cubicBezTo>
                    <a:cubicBezTo>
                      <a:pt x="1887032" y="514306"/>
                      <a:pt x="1916171" y="556366"/>
                      <a:pt x="1928604" y="604415"/>
                    </a:cubicBezTo>
                    <a:close/>
                    <a:moveTo>
                      <a:pt x="14047" y="600004"/>
                    </a:moveTo>
                    <a:lnTo>
                      <a:pt x="1915486" y="600004"/>
                    </a:lnTo>
                    <a:cubicBezTo>
                      <a:pt x="1902646" y="557666"/>
                      <a:pt x="1875945" y="520865"/>
                      <a:pt x="1839679" y="495523"/>
                    </a:cubicBezTo>
                    <a:cubicBezTo>
                      <a:pt x="1758416" y="436317"/>
                      <a:pt x="1630717" y="472885"/>
                      <a:pt x="1629324" y="473350"/>
                    </a:cubicBezTo>
                    <a:lnTo>
                      <a:pt x="1621546" y="475555"/>
                    </a:lnTo>
                    <a:lnTo>
                      <a:pt x="1621546" y="467545"/>
                    </a:lnTo>
                    <a:cubicBezTo>
                      <a:pt x="1625040" y="342493"/>
                      <a:pt x="1579173" y="221098"/>
                      <a:pt x="1493847" y="129607"/>
                    </a:cubicBezTo>
                    <a:cubicBezTo>
                      <a:pt x="1420362" y="52883"/>
                      <a:pt x="1318214" y="10255"/>
                      <a:pt x="1211980" y="12008"/>
                    </a:cubicBezTo>
                    <a:cubicBezTo>
                      <a:pt x="934873" y="12008"/>
                      <a:pt x="864291" y="236410"/>
                      <a:pt x="863710" y="238616"/>
                    </a:cubicBezTo>
                    <a:lnTo>
                      <a:pt x="860692" y="249064"/>
                    </a:lnTo>
                    <a:lnTo>
                      <a:pt x="853726" y="240705"/>
                    </a:lnTo>
                    <a:cubicBezTo>
                      <a:pt x="782969" y="164074"/>
                      <a:pt x="671720" y="140102"/>
                      <a:pt x="575690" y="180803"/>
                    </a:cubicBezTo>
                    <a:cubicBezTo>
                      <a:pt x="404458" y="247787"/>
                      <a:pt x="394822" y="473350"/>
                      <a:pt x="394822" y="475672"/>
                    </a:cubicBezTo>
                    <a:lnTo>
                      <a:pt x="394822" y="489602"/>
                    </a:lnTo>
                    <a:lnTo>
                      <a:pt x="385303" y="479386"/>
                    </a:lnTo>
                    <a:cubicBezTo>
                      <a:pt x="384142" y="478226"/>
                      <a:pt x="270954" y="359465"/>
                      <a:pt x="153123" y="396382"/>
                    </a:cubicBezTo>
                    <a:cubicBezTo>
                      <a:pt x="58045" y="425637"/>
                      <a:pt x="23218" y="551943"/>
                      <a:pt x="14047" y="600004"/>
                    </a:cubicBezTo>
                    <a:close/>
                  </a:path>
                </a:pathLst>
              </a:custGeom>
              <a:solidFill>
                <a:srgbClr val="000000">
                  <a:alpha val="30000"/>
                </a:srgbClr>
              </a:solidFill>
              <a:ln w="11601" cap="flat">
                <a:noFill/>
                <a:prstDash val="solid"/>
                <a:miter/>
              </a:ln>
            </p:spPr>
            <p:txBody>
              <a:bodyPr rtlCol="0" anchor="ctr"/>
              <a:lstStyle/>
              <a:p>
                <a:endParaRPr lang="zh-CN" altLang="en-US"/>
              </a:p>
            </p:txBody>
          </p:sp>
          <p:sp>
            <p:nvSpPr>
              <p:cNvPr id="395" name="任意多边形: 形状 394">
                <a:extLst>
                  <a:ext uri="{FF2B5EF4-FFF2-40B4-BE49-F238E27FC236}">
                    <a16:creationId xmlns:a16="http://schemas.microsoft.com/office/drawing/2014/main" id="{CC9573CC-BB5E-BC42-0831-6B81DA0358CA}"/>
                  </a:ext>
                </a:extLst>
              </p:cNvPr>
              <p:cNvSpPr/>
              <p:nvPr/>
            </p:nvSpPr>
            <p:spPr>
              <a:xfrm>
                <a:off x="9408866" y="3129709"/>
                <a:ext cx="788135" cy="253907"/>
              </a:xfrm>
              <a:custGeom>
                <a:avLst/>
                <a:gdLst>
                  <a:gd name="connsiteX0" fmla="*/ 788135 w 788135"/>
                  <a:gd name="connsiteY0" fmla="*/ 253908 h 253907"/>
                  <a:gd name="connsiteX1" fmla="*/ 0 w 788135"/>
                  <a:gd name="connsiteY1" fmla="*/ 253908 h 253907"/>
                  <a:gd name="connsiteX2" fmla="*/ 1277 w 788135"/>
                  <a:gd name="connsiteY2" fmla="*/ 247059 h 253907"/>
                  <a:gd name="connsiteX3" fmla="*/ 63269 w 788135"/>
                  <a:gd name="connsiteY3" fmla="*/ 155580 h 253907"/>
                  <a:gd name="connsiteX4" fmla="*/ 156141 w 788135"/>
                  <a:gd name="connsiteY4" fmla="*/ 182977 h 253907"/>
                  <a:gd name="connsiteX5" fmla="*/ 233341 w 788135"/>
                  <a:gd name="connsiteY5" fmla="*/ 68744 h 253907"/>
                  <a:gd name="connsiteX6" fmla="*/ 348154 w 788135"/>
                  <a:gd name="connsiteY6" fmla="*/ 88596 h 253907"/>
                  <a:gd name="connsiteX7" fmla="*/ 493267 w 788135"/>
                  <a:gd name="connsiteY7" fmla="*/ 19 h 253907"/>
                  <a:gd name="connsiteX8" fmla="*/ 612956 w 788135"/>
                  <a:gd name="connsiteY8" fmla="*/ 49938 h 253907"/>
                  <a:gd name="connsiteX9" fmla="*/ 666937 w 788135"/>
                  <a:gd name="connsiteY9" fmla="*/ 184834 h 253907"/>
                  <a:gd name="connsiteX10" fmla="*/ 751335 w 788135"/>
                  <a:gd name="connsiteY10" fmla="*/ 196443 h 253907"/>
                  <a:gd name="connsiteX11" fmla="*/ 786162 w 788135"/>
                  <a:gd name="connsiteY11" fmla="*/ 246362 h 253907"/>
                  <a:gd name="connsiteX12" fmla="*/ 14163 w 788135"/>
                  <a:gd name="connsiteY12" fmla="*/ 242299 h 253907"/>
                  <a:gd name="connsiteX13" fmla="*/ 772812 w 788135"/>
                  <a:gd name="connsiteY13" fmla="*/ 242299 h 253907"/>
                  <a:gd name="connsiteX14" fmla="*/ 745066 w 788135"/>
                  <a:gd name="connsiteY14" fmla="*/ 206195 h 253907"/>
                  <a:gd name="connsiteX15" fmla="*/ 663107 w 788135"/>
                  <a:gd name="connsiteY15" fmla="*/ 197720 h 253907"/>
                  <a:gd name="connsiteX16" fmla="*/ 655328 w 788135"/>
                  <a:gd name="connsiteY16" fmla="*/ 200042 h 253907"/>
                  <a:gd name="connsiteX17" fmla="*/ 655328 w 788135"/>
                  <a:gd name="connsiteY17" fmla="*/ 191916 h 253907"/>
                  <a:gd name="connsiteX18" fmla="*/ 604713 w 788135"/>
                  <a:gd name="connsiteY18" fmla="*/ 58064 h 253907"/>
                  <a:gd name="connsiteX19" fmla="*/ 493383 w 788135"/>
                  <a:gd name="connsiteY19" fmla="*/ 11628 h 253907"/>
                  <a:gd name="connsiteX20" fmla="*/ 356048 w 788135"/>
                  <a:gd name="connsiteY20" fmla="*/ 100669 h 253907"/>
                  <a:gd name="connsiteX21" fmla="*/ 352914 w 788135"/>
                  <a:gd name="connsiteY21" fmla="*/ 111001 h 253907"/>
                  <a:gd name="connsiteX22" fmla="*/ 345949 w 788135"/>
                  <a:gd name="connsiteY22" fmla="*/ 102759 h 253907"/>
                  <a:gd name="connsiteX23" fmla="*/ 237636 w 788135"/>
                  <a:gd name="connsiteY23" fmla="*/ 79541 h 253907"/>
                  <a:gd name="connsiteX24" fmla="*/ 166822 w 788135"/>
                  <a:gd name="connsiteY24" fmla="*/ 195631 h 253907"/>
                  <a:gd name="connsiteX25" fmla="*/ 166241 w 788135"/>
                  <a:gd name="connsiteY25" fmla="*/ 209561 h 253907"/>
                  <a:gd name="connsiteX26" fmla="*/ 156722 w 788135"/>
                  <a:gd name="connsiteY26" fmla="*/ 199346 h 253907"/>
                  <a:gd name="connsiteX27" fmla="*/ 66404 w 788135"/>
                  <a:gd name="connsiteY27" fmla="*/ 166840 h 253907"/>
                  <a:gd name="connsiteX28" fmla="*/ 14163 w 788135"/>
                  <a:gd name="connsiteY28" fmla="*/ 242299 h 253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8135" h="253907">
                    <a:moveTo>
                      <a:pt x="788135" y="253908"/>
                    </a:moveTo>
                    <a:lnTo>
                      <a:pt x="0" y="253908"/>
                    </a:lnTo>
                    <a:lnTo>
                      <a:pt x="1277" y="247059"/>
                    </a:lnTo>
                    <a:cubicBezTo>
                      <a:pt x="5456" y="223841"/>
                      <a:pt x="19968" y="169162"/>
                      <a:pt x="63269" y="155580"/>
                    </a:cubicBezTo>
                    <a:cubicBezTo>
                      <a:pt x="103088" y="143158"/>
                      <a:pt x="140121" y="168814"/>
                      <a:pt x="156141" y="182977"/>
                    </a:cubicBezTo>
                    <a:cubicBezTo>
                      <a:pt x="159624" y="155928"/>
                      <a:pt x="174135" y="91846"/>
                      <a:pt x="233341" y="68744"/>
                    </a:cubicBezTo>
                    <a:cubicBezTo>
                      <a:pt x="272197" y="52306"/>
                      <a:pt x="317077" y="60072"/>
                      <a:pt x="348154" y="88596"/>
                    </a:cubicBezTo>
                    <a:cubicBezTo>
                      <a:pt x="358834" y="64797"/>
                      <a:pt x="396564" y="19"/>
                      <a:pt x="493267" y="19"/>
                    </a:cubicBezTo>
                    <a:cubicBezTo>
                      <a:pt x="538356" y="-666"/>
                      <a:pt x="581716" y="17409"/>
                      <a:pt x="612956" y="49938"/>
                    </a:cubicBezTo>
                    <a:cubicBezTo>
                      <a:pt x="647098" y="86622"/>
                      <a:pt x="666345" y="134718"/>
                      <a:pt x="666937" y="184834"/>
                    </a:cubicBezTo>
                    <a:cubicBezTo>
                      <a:pt x="683306" y="181352"/>
                      <a:pt x="722893" y="176128"/>
                      <a:pt x="751335" y="196443"/>
                    </a:cubicBezTo>
                    <a:cubicBezTo>
                      <a:pt x="768563" y="208354"/>
                      <a:pt x="780926" y="226081"/>
                      <a:pt x="786162" y="246362"/>
                    </a:cubicBezTo>
                    <a:close/>
                    <a:moveTo>
                      <a:pt x="14163" y="242299"/>
                    </a:moveTo>
                    <a:lnTo>
                      <a:pt x="772812" y="242299"/>
                    </a:lnTo>
                    <a:cubicBezTo>
                      <a:pt x="767437" y="227729"/>
                      <a:pt x="757766" y="215134"/>
                      <a:pt x="745066" y="206195"/>
                    </a:cubicBezTo>
                    <a:cubicBezTo>
                      <a:pt x="713606" y="182977"/>
                      <a:pt x="663803" y="197604"/>
                      <a:pt x="663107" y="197720"/>
                    </a:cubicBezTo>
                    <a:lnTo>
                      <a:pt x="655328" y="200042"/>
                    </a:lnTo>
                    <a:lnTo>
                      <a:pt x="655328" y="191916"/>
                    </a:lnTo>
                    <a:cubicBezTo>
                      <a:pt x="656675" y="142380"/>
                      <a:pt x="638495" y="94307"/>
                      <a:pt x="604713" y="58064"/>
                    </a:cubicBezTo>
                    <a:cubicBezTo>
                      <a:pt x="575667" y="27788"/>
                      <a:pt x="535338" y="10954"/>
                      <a:pt x="493383" y="11628"/>
                    </a:cubicBezTo>
                    <a:cubicBezTo>
                      <a:pt x="384258" y="11628"/>
                      <a:pt x="357093" y="97070"/>
                      <a:pt x="356048" y="100669"/>
                    </a:cubicBezTo>
                    <a:lnTo>
                      <a:pt x="352914" y="111001"/>
                    </a:lnTo>
                    <a:lnTo>
                      <a:pt x="345949" y="102759"/>
                    </a:lnTo>
                    <a:cubicBezTo>
                      <a:pt x="318621" y="72482"/>
                      <a:pt x="274971" y="63125"/>
                      <a:pt x="237636" y="79541"/>
                    </a:cubicBezTo>
                    <a:cubicBezTo>
                      <a:pt x="170653" y="105777"/>
                      <a:pt x="166822" y="194586"/>
                      <a:pt x="166822" y="195631"/>
                    </a:cubicBezTo>
                    <a:lnTo>
                      <a:pt x="166241" y="209561"/>
                    </a:lnTo>
                    <a:lnTo>
                      <a:pt x="156722" y="199346"/>
                    </a:lnTo>
                    <a:cubicBezTo>
                      <a:pt x="156722" y="199346"/>
                      <a:pt x="111911" y="152910"/>
                      <a:pt x="66404" y="166840"/>
                    </a:cubicBezTo>
                    <a:cubicBezTo>
                      <a:pt x="32737" y="177288"/>
                      <a:pt x="19039" y="221170"/>
                      <a:pt x="14163" y="242299"/>
                    </a:cubicBezTo>
                    <a:close/>
                  </a:path>
                </a:pathLst>
              </a:custGeom>
              <a:solidFill>
                <a:srgbClr val="000000">
                  <a:alpha val="30000"/>
                </a:srgbClr>
              </a:solidFill>
              <a:ln w="11601" cap="flat">
                <a:noFill/>
                <a:prstDash val="solid"/>
                <a:miter/>
              </a:ln>
            </p:spPr>
            <p:txBody>
              <a:bodyPr rtlCol="0" anchor="ctr"/>
              <a:lstStyle/>
              <a:p>
                <a:endParaRPr lang="zh-CN" altLang="en-US"/>
              </a:p>
            </p:txBody>
          </p:sp>
          <p:sp>
            <p:nvSpPr>
              <p:cNvPr id="396" name="任意多边形: 形状 395">
                <a:extLst>
                  <a:ext uri="{FF2B5EF4-FFF2-40B4-BE49-F238E27FC236}">
                    <a16:creationId xmlns:a16="http://schemas.microsoft.com/office/drawing/2014/main" id="{689DAAAD-9D9E-71CE-F78A-C500CFD218B0}"/>
                  </a:ext>
                </a:extLst>
              </p:cNvPr>
              <p:cNvSpPr/>
              <p:nvPr/>
            </p:nvSpPr>
            <p:spPr>
              <a:xfrm>
                <a:off x="8206638" y="1275620"/>
                <a:ext cx="1270373" cy="405187"/>
              </a:xfrm>
              <a:custGeom>
                <a:avLst/>
                <a:gdLst>
                  <a:gd name="connsiteX0" fmla="*/ 1270373 w 1270373"/>
                  <a:gd name="connsiteY0" fmla="*/ 405188 h 405187"/>
                  <a:gd name="connsiteX1" fmla="*/ 0 w 1270373"/>
                  <a:gd name="connsiteY1" fmla="*/ 405188 h 405187"/>
                  <a:gd name="connsiteX2" fmla="*/ 1277 w 1270373"/>
                  <a:gd name="connsiteY2" fmla="*/ 398339 h 405187"/>
                  <a:gd name="connsiteX3" fmla="*/ 99489 w 1270373"/>
                  <a:gd name="connsiteY3" fmla="*/ 252646 h 405187"/>
                  <a:gd name="connsiteX4" fmla="*/ 252728 w 1270373"/>
                  <a:gd name="connsiteY4" fmla="*/ 301055 h 405187"/>
                  <a:gd name="connsiteX5" fmla="*/ 376364 w 1270373"/>
                  <a:gd name="connsiteY5" fmla="*/ 111596 h 405187"/>
                  <a:gd name="connsiteX6" fmla="*/ 562921 w 1270373"/>
                  <a:gd name="connsiteY6" fmla="*/ 146423 h 405187"/>
                  <a:gd name="connsiteX7" fmla="*/ 797074 w 1270373"/>
                  <a:gd name="connsiteY7" fmla="*/ 34 h 405187"/>
                  <a:gd name="connsiteX8" fmla="*/ 989087 w 1270373"/>
                  <a:gd name="connsiteY8" fmla="*/ 80368 h 405187"/>
                  <a:gd name="connsiteX9" fmla="*/ 1075690 w 1270373"/>
                  <a:gd name="connsiteY9" fmla="*/ 300939 h 405187"/>
                  <a:gd name="connsiteX10" fmla="*/ 1214302 w 1270373"/>
                  <a:gd name="connsiteY10" fmla="*/ 318817 h 405187"/>
                  <a:gd name="connsiteX11" fmla="*/ 1268864 w 1270373"/>
                  <a:gd name="connsiteY11" fmla="*/ 397758 h 405187"/>
                  <a:gd name="connsiteX12" fmla="*/ 13931 w 1270373"/>
                  <a:gd name="connsiteY12" fmla="*/ 393579 h 405187"/>
                  <a:gd name="connsiteX13" fmla="*/ 1255166 w 1270373"/>
                  <a:gd name="connsiteY13" fmla="*/ 393579 h 405187"/>
                  <a:gd name="connsiteX14" fmla="*/ 1207104 w 1270373"/>
                  <a:gd name="connsiteY14" fmla="*/ 328452 h 405187"/>
                  <a:gd name="connsiteX15" fmla="*/ 1070931 w 1270373"/>
                  <a:gd name="connsiteY15" fmla="*/ 314173 h 405187"/>
                  <a:gd name="connsiteX16" fmla="*/ 1063153 w 1270373"/>
                  <a:gd name="connsiteY16" fmla="*/ 316495 h 405187"/>
                  <a:gd name="connsiteX17" fmla="*/ 1063153 w 1270373"/>
                  <a:gd name="connsiteY17" fmla="*/ 308485 h 405187"/>
                  <a:gd name="connsiteX18" fmla="*/ 980032 w 1270373"/>
                  <a:gd name="connsiteY18" fmla="*/ 87914 h 405187"/>
                  <a:gd name="connsiteX19" fmla="*/ 796726 w 1270373"/>
                  <a:gd name="connsiteY19" fmla="*/ 11410 h 405187"/>
                  <a:gd name="connsiteX20" fmla="*/ 571163 w 1270373"/>
                  <a:gd name="connsiteY20" fmla="*/ 159077 h 405187"/>
                  <a:gd name="connsiteX21" fmla="*/ 568145 w 1270373"/>
                  <a:gd name="connsiteY21" fmla="*/ 169409 h 405187"/>
                  <a:gd name="connsiteX22" fmla="*/ 561179 w 1270373"/>
                  <a:gd name="connsiteY22" fmla="*/ 161051 h 405187"/>
                  <a:gd name="connsiteX23" fmla="*/ 380659 w 1270373"/>
                  <a:gd name="connsiteY23" fmla="*/ 122276 h 405187"/>
                  <a:gd name="connsiteX24" fmla="*/ 263292 w 1270373"/>
                  <a:gd name="connsiteY24" fmla="*/ 313825 h 405187"/>
                  <a:gd name="connsiteX25" fmla="*/ 263292 w 1270373"/>
                  <a:gd name="connsiteY25" fmla="*/ 327756 h 405187"/>
                  <a:gd name="connsiteX26" fmla="*/ 253773 w 1270373"/>
                  <a:gd name="connsiteY26" fmla="*/ 317540 h 405187"/>
                  <a:gd name="connsiteX27" fmla="*/ 102856 w 1270373"/>
                  <a:gd name="connsiteY27" fmla="*/ 263674 h 405187"/>
                  <a:gd name="connsiteX28" fmla="*/ 13931 w 1270373"/>
                  <a:gd name="connsiteY28" fmla="*/ 393579 h 405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0373" h="405187">
                    <a:moveTo>
                      <a:pt x="1270373" y="405188"/>
                    </a:moveTo>
                    <a:lnTo>
                      <a:pt x="0" y="405188"/>
                    </a:lnTo>
                    <a:lnTo>
                      <a:pt x="1277" y="398339"/>
                    </a:lnTo>
                    <a:cubicBezTo>
                      <a:pt x="6501" y="369780"/>
                      <a:pt x="29023" y="274703"/>
                      <a:pt x="99489" y="252646"/>
                    </a:cubicBezTo>
                    <a:cubicBezTo>
                      <a:pt x="167054" y="231517"/>
                      <a:pt x="229974" y="280275"/>
                      <a:pt x="252728" y="301055"/>
                    </a:cubicBezTo>
                    <a:cubicBezTo>
                      <a:pt x="257023" y="263210"/>
                      <a:pt x="278036" y="150138"/>
                      <a:pt x="376364" y="111596"/>
                    </a:cubicBezTo>
                    <a:cubicBezTo>
                      <a:pt x="439900" y="84628"/>
                      <a:pt x="513396" y="98350"/>
                      <a:pt x="562921" y="146423"/>
                    </a:cubicBezTo>
                    <a:cubicBezTo>
                      <a:pt x="576503" y="113337"/>
                      <a:pt x="635129" y="34"/>
                      <a:pt x="797074" y="34"/>
                    </a:cubicBezTo>
                    <a:cubicBezTo>
                      <a:pt x="869479" y="-1131"/>
                      <a:pt x="939087" y="27990"/>
                      <a:pt x="989087" y="80368"/>
                    </a:cubicBezTo>
                    <a:cubicBezTo>
                      <a:pt x="1044868" y="140256"/>
                      <a:pt x="1075829" y="219096"/>
                      <a:pt x="1075690" y="300939"/>
                    </a:cubicBezTo>
                    <a:cubicBezTo>
                      <a:pt x="1098908" y="295599"/>
                      <a:pt x="1166357" y="283990"/>
                      <a:pt x="1214302" y="318817"/>
                    </a:cubicBezTo>
                    <a:cubicBezTo>
                      <a:pt x="1241269" y="337838"/>
                      <a:pt x="1260599" y="365812"/>
                      <a:pt x="1268864" y="397758"/>
                    </a:cubicBezTo>
                    <a:close/>
                    <a:moveTo>
                      <a:pt x="13931" y="393579"/>
                    </a:moveTo>
                    <a:lnTo>
                      <a:pt x="1255166" y="393579"/>
                    </a:lnTo>
                    <a:cubicBezTo>
                      <a:pt x="1246633" y="367233"/>
                      <a:pt x="1229765" y="344375"/>
                      <a:pt x="1207104" y="328452"/>
                    </a:cubicBezTo>
                    <a:cubicBezTo>
                      <a:pt x="1154515" y="290259"/>
                      <a:pt x="1071743" y="313941"/>
                      <a:pt x="1070931" y="314173"/>
                    </a:cubicBezTo>
                    <a:lnTo>
                      <a:pt x="1063153" y="316495"/>
                    </a:lnTo>
                    <a:lnTo>
                      <a:pt x="1063153" y="308485"/>
                    </a:lnTo>
                    <a:cubicBezTo>
                      <a:pt x="1065509" y="226894"/>
                      <a:pt x="1035651" y="147656"/>
                      <a:pt x="980032" y="87914"/>
                    </a:cubicBezTo>
                    <a:cubicBezTo>
                      <a:pt x="932238" y="38021"/>
                      <a:pt x="865811" y="10298"/>
                      <a:pt x="796726" y="11410"/>
                    </a:cubicBezTo>
                    <a:cubicBezTo>
                      <a:pt x="616902" y="11875"/>
                      <a:pt x="571163" y="157103"/>
                      <a:pt x="571163" y="159077"/>
                    </a:cubicBezTo>
                    <a:lnTo>
                      <a:pt x="568145" y="169409"/>
                    </a:lnTo>
                    <a:lnTo>
                      <a:pt x="561179" y="161051"/>
                    </a:lnTo>
                    <a:cubicBezTo>
                      <a:pt x="515684" y="110522"/>
                      <a:pt x="442895" y="94888"/>
                      <a:pt x="380659" y="122276"/>
                    </a:cubicBezTo>
                    <a:cubicBezTo>
                      <a:pt x="269677" y="165810"/>
                      <a:pt x="263292" y="312316"/>
                      <a:pt x="263292" y="313825"/>
                    </a:cubicBezTo>
                    <a:lnTo>
                      <a:pt x="263292" y="327756"/>
                    </a:lnTo>
                    <a:lnTo>
                      <a:pt x="253773" y="317540"/>
                    </a:lnTo>
                    <a:cubicBezTo>
                      <a:pt x="252960" y="316727"/>
                      <a:pt x="179591" y="239876"/>
                      <a:pt x="102856" y="263674"/>
                    </a:cubicBezTo>
                    <a:cubicBezTo>
                      <a:pt x="43418" y="282365"/>
                      <a:pt x="20896" y="360725"/>
                      <a:pt x="13931" y="393579"/>
                    </a:cubicBezTo>
                    <a:close/>
                  </a:path>
                </a:pathLst>
              </a:custGeom>
              <a:solidFill>
                <a:srgbClr val="000000">
                  <a:alpha val="30000"/>
                </a:srgbClr>
              </a:solidFill>
              <a:ln w="11601" cap="flat">
                <a:noFill/>
                <a:prstDash val="solid"/>
                <a:miter/>
              </a:ln>
            </p:spPr>
            <p:txBody>
              <a:bodyPr rtlCol="0" anchor="ctr"/>
              <a:lstStyle/>
              <a:p>
                <a:endParaRPr lang="zh-CN" altLang="en-US"/>
              </a:p>
            </p:txBody>
          </p:sp>
        </p:grpSp>
        <p:grpSp>
          <p:nvGrpSpPr>
            <p:cNvPr id="217" name="组合 216">
              <a:extLst>
                <a:ext uri="{FF2B5EF4-FFF2-40B4-BE49-F238E27FC236}">
                  <a16:creationId xmlns:a16="http://schemas.microsoft.com/office/drawing/2014/main" id="{5D83E232-A41A-4EE3-891A-5C2E0A932D5B}"/>
                </a:ext>
              </a:extLst>
            </p:cNvPr>
            <p:cNvGrpSpPr/>
            <p:nvPr/>
          </p:nvGrpSpPr>
          <p:grpSpPr>
            <a:xfrm>
              <a:off x="9904030" y="1672594"/>
              <a:ext cx="955543" cy="3763146"/>
              <a:chOff x="9904030" y="1672594"/>
              <a:chExt cx="955543" cy="3763146"/>
            </a:xfrm>
          </p:grpSpPr>
          <p:sp>
            <p:nvSpPr>
              <p:cNvPr id="345" name="任意多边形: 形状 344">
                <a:extLst>
                  <a:ext uri="{FF2B5EF4-FFF2-40B4-BE49-F238E27FC236}">
                    <a16:creationId xmlns:a16="http://schemas.microsoft.com/office/drawing/2014/main" id="{0CE99F36-ECB9-9A82-C579-FD599EE0781E}"/>
                  </a:ext>
                </a:extLst>
              </p:cNvPr>
              <p:cNvSpPr/>
              <p:nvPr/>
            </p:nvSpPr>
            <p:spPr>
              <a:xfrm>
                <a:off x="10606799" y="4330674"/>
                <a:ext cx="246984" cy="310289"/>
              </a:xfrm>
              <a:custGeom>
                <a:avLst/>
                <a:gdLst>
                  <a:gd name="connsiteX0" fmla="*/ 0 w 246984"/>
                  <a:gd name="connsiteY0" fmla="*/ 99495 h 310289"/>
                  <a:gd name="connsiteX1" fmla="*/ 27049 w 246984"/>
                  <a:gd name="connsiteY1" fmla="*/ 17303 h 310289"/>
                  <a:gd name="connsiteX2" fmla="*/ 130485 w 246984"/>
                  <a:gd name="connsiteY2" fmla="*/ 27983 h 310289"/>
                  <a:gd name="connsiteX3" fmla="*/ 184467 w 246984"/>
                  <a:gd name="connsiteY3" fmla="*/ 127588 h 310289"/>
                  <a:gd name="connsiteX4" fmla="*/ 239146 w 246984"/>
                  <a:gd name="connsiteY4" fmla="*/ 222666 h 310289"/>
                  <a:gd name="connsiteX5" fmla="*/ 235315 w 246984"/>
                  <a:gd name="connsiteY5" fmla="*/ 310198 h 310289"/>
                  <a:gd name="connsiteX6" fmla="*/ 130834 w 246984"/>
                  <a:gd name="connsiteY6" fmla="*/ 211405 h 310289"/>
                  <a:gd name="connsiteX7" fmla="*/ 74298 w 246984"/>
                  <a:gd name="connsiteY7" fmla="*/ 187491 h 31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984" h="310289">
                    <a:moveTo>
                      <a:pt x="0" y="99495"/>
                    </a:moveTo>
                    <a:cubicBezTo>
                      <a:pt x="6803" y="71424"/>
                      <a:pt x="15858" y="43934"/>
                      <a:pt x="27049" y="17303"/>
                    </a:cubicBezTo>
                    <a:cubicBezTo>
                      <a:pt x="39703" y="-7308"/>
                      <a:pt x="96703" y="-7308"/>
                      <a:pt x="130485" y="27983"/>
                    </a:cubicBezTo>
                    <a:cubicBezTo>
                      <a:pt x="164268" y="63274"/>
                      <a:pt x="184467" y="127588"/>
                      <a:pt x="184467" y="127588"/>
                    </a:cubicBezTo>
                    <a:cubicBezTo>
                      <a:pt x="212073" y="152873"/>
                      <a:pt x="231182" y="186086"/>
                      <a:pt x="239146" y="222666"/>
                    </a:cubicBezTo>
                    <a:cubicBezTo>
                      <a:pt x="248781" y="278622"/>
                      <a:pt x="251683" y="312288"/>
                      <a:pt x="235315" y="310198"/>
                    </a:cubicBezTo>
                    <a:cubicBezTo>
                      <a:pt x="218946" y="308108"/>
                      <a:pt x="170885" y="235436"/>
                      <a:pt x="130834" y="211405"/>
                    </a:cubicBezTo>
                    <a:cubicBezTo>
                      <a:pt x="90783" y="187375"/>
                      <a:pt x="74298" y="187491"/>
                      <a:pt x="74298" y="187491"/>
                    </a:cubicBezTo>
                    <a:close/>
                  </a:path>
                </a:pathLst>
              </a:custGeom>
              <a:solidFill>
                <a:srgbClr val="FFFFFF"/>
              </a:solidFill>
              <a:ln w="11601" cap="flat">
                <a:noFill/>
                <a:prstDash val="solid"/>
                <a:miter/>
              </a:ln>
            </p:spPr>
            <p:txBody>
              <a:bodyPr rtlCol="0" anchor="ctr"/>
              <a:lstStyle/>
              <a:p>
                <a:endParaRPr lang="zh-CN" altLang="en-US"/>
              </a:p>
            </p:txBody>
          </p:sp>
          <p:sp>
            <p:nvSpPr>
              <p:cNvPr id="346" name="任意多边形: 形状 345">
                <a:extLst>
                  <a:ext uri="{FF2B5EF4-FFF2-40B4-BE49-F238E27FC236}">
                    <a16:creationId xmlns:a16="http://schemas.microsoft.com/office/drawing/2014/main" id="{D01D813A-D859-DFEF-49CF-356BC2240F03}"/>
                  </a:ext>
                </a:extLst>
              </p:cNvPr>
              <p:cNvSpPr/>
              <p:nvPr/>
            </p:nvSpPr>
            <p:spPr>
              <a:xfrm>
                <a:off x="10600943" y="4324920"/>
                <a:ext cx="258630" cy="321872"/>
              </a:xfrm>
              <a:custGeom>
                <a:avLst/>
                <a:gdLst>
                  <a:gd name="connsiteX0" fmla="*/ 242564 w 258630"/>
                  <a:gd name="connsiteY0" fmla="*/ 321872 h 321872"/>
                  <a:gd name="connsiteX1" fmla="*/ 240358 w 258630"/>
                  <a:gd name="connsiteY1" fmla="*/ 321872 h 321872"/>
                  <a:gd name="connsiteX2" fmla="*/ 196824 w 258630"/>
                  <a:gd name="connsiteY2" fmla="*/ 282518 h 321872"/>
                  <a:gd name="connsiteX3" fmla="*/ 133903 w 258630"/>
                  <a:gd name="connsiteY3" fmla="*/ 222151 h 321872"/>
                  <a:gd name="connsiteX4" fmla="*/ 80386 w 258630"/>
                  <a:gd name="connsiteY4" fmla="*/ 198933 h 321872"/>
                  <a:gd name="connsiteX5" fmla="*/ 75975 w 258630"/>
                  <a:gd name="connsiteY5" fmla="*/ 196959 h 321872"/>
                  <a:gd name="connsiteX6" fmla="*/ 1445 w 258630"/>
                  <a:gd name="connsiteY6" fmla="*/ 108963 h 321872"/>
                  <a:gd name="connsiteX7" fmla="*/ 168 w 258630"/>
                  <a:gd name="connsiteY7" fmla="*/ 103739 h 321872"/>
                  <a:gd name="connsiteX8" fmla="*/ 27681 w 258630"/>
                  <a:gd name="connsiteY8" fmla="*/ 20270 h 321872"/>
                  <a:gd name="connsiteX9" fmla="*/ 60302 w 258630"/>
                  <a:gd name="connsiteY9" fmla="*/ 651 h 321872"/>
                  <a:gd name="connsiteX10" fmla="*/ 140521 w 258630"/>
                  <a:gd name="connsiteY10" fmla="*/ 29557 h 321872"/>
                  <a:gd name="connsiteX11" fmla="*/ 195431 w 258630"/>
                  <a:gd name="connsiteY11" fmla="*/ 129975 h 321872"/>
                  <a:gd name="connsiteX12" fmla="*/ 250806 w 258630"/>
                  <a:gd name="connsiteY12" fmla="*/ 227259 h 321872"/>
                  <a:gd name="connsiteX13" fmla="*/ 252315 w 258630"/>
                  <a:gd name="connsiteY13" fmla="*/ 317577 h 321872"/>
                  <a:gd name="connsiteX14" fmla="*/ 242564 w 258630"/>
                  <a:gd name="connsiteY14" fmla="*/ 321872 h 321872"/>
                  <a:gd name="connsiteX15" fmla="*/ 83288 w 258630"/>
                  <a:gd name="connsiteY15" fmla="*/ 187672 h 321872"/>
                  <a:gd name="connsiteX16" fmla="*/ 139940 w 258630"/>
                  <a:gd name="connsiteY16" fmla="*/ 212167 h 321872"/>
                  <a:gd name="connsiteX17" fmla="*/ 205531 w 258630"/>
                  <a:gd name="connsiteY17" fmla="*/ 274740 h 321872"/>
                  <a:gd name="connsiteX18" fmla="*/ 241867 w 258630"/>
                  <a:gd name="connsiteY18" fmla="*/ 310263 h 321872"/>
                  <a:gd name="connsiteX19" fmla="*/ 243957 w 258630"/>
                  <a:gd name="connsiteY19" fmla="*/ 309683 h 321872"/>
                  <a:gd name="connsiteX20" fmla="*/ 239313 w 258630"/>
                  <a:gd name="connsiteY20" fmla="*/ 229349 h 321872"/>
                  <a:gd name="connsiteX21" fmla="*/ 186608 w 258630"/>
                  <a:gd name="connsiteY21" fmla="*/ 137753 h 321872"/>
                  <a:gd name="connsiteX22" fmla="*/ 184867 w 258630"/>
                  <a:gd name="connsiteY22" fmla="*/ 135083 h 321872"/>
                  <a:gd name="connsiteX23" fmla="*/ 132162 w 258630"/>
                  <a:gd name="connsiteY23" fmla="*/ 37684 h 321872"/>
                  <a:gd name="connsiteX24" fmla="*/ 61928 w 258630"/>
                  <a:gd name="connsiteY24" fmla="*/ 12144 h 321872"/>
                  <a:gd name="connsiteX25" fmla="*/ 38013 w 258630"/>
                  <a:gd name="connsiteY25" fmla="*/ 25610 h 321872"/>
                  <a:gd name="connsiteX26" fmla="*/ 12241 w 258630"/>
                  <a:gd name="connsiteY26" fmla="*/ 103855 h 321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8630" h="321872">
                    <a:moveTo>
                      <a:pt x="242564" y="321872"/>
                    </a:moveTo>
                    <a:lnTo>
                      <a:pt x="240358" y="321872"/>
                    </a:lnTo>
                    <a:cubicBezTo>
                      <a:pt x="230955" y="320711"/>
                      <a:pt x="218998" y="307593"/>
                      <a:pt x="196824" y="282518"/>
                    </a:cubicBezTo>
                    <a:cubicBezTo>
                      <a:pt x="177902" y="261157"/>
                      <a:pt x="154335" y="234456"/>
                      <a:pt x="133903" y="222151"/>
                    </a:cubicBezTo>
                    <a:cubicBezTo>
                      <a:pt x="96755" y="199745"/>
                      <a:pt x="80618" y="198933"/>
                      <a:pt x="80386" y="198933"/>
                    </a:cubicBezTo>
                    <a:cubicBezTo>
                      <a:pt x="78703" y="198921"/>
                      <a:pt x="77101" y="198201"/>
                      <a:pt x="75975" y="196959"/>
                    </a:cubicBezTo>
                    <a:lnTo>
                      <a:pt x="1445" y="108963"/>
                    </a:lnTo>
                    <a:cubicBezTo>
                      <a:pt x="191" y="107535"/>
                      <a:pt x="-285" y="105585"/>
                      <a:pt x="168" y="103739"/>
                    </a:cubicBezTo>
                    <a:cubicBezTo>
                      <a:pt x="7075" y="75216"/>
                      <a:pt x="16269" y="47308"/>
                      <a:pt x="27681" y="20270"/>
                    </a:cubicBezTo>
                    <a:cubicBezTo>
                      <a:pt x="34670" y="8766"/>
                      <a:pt x="46871" y="1440"/>
                      <a:pt x="60302" y="651"/>
                    </a:cubicBezTo>
                    <a:cubicBezTo>
                      <a:pt x="90103" y="-2843"/>
                      <a:pt x="119798" y="7860"/>
                      <a:pt x="140521" y="29557"/>
                    </a:cubicBezTo>
                    <a:cubicBezTo>
                      <a:pt x="172213" y="62759"/>
                      <a:pt x="192065" y="119643"/>
                      <a:pt x="195431" y="129975"/>
                    </a:cubicBezTo>
                    <a:cubicBezTo>
                      <a:pt x="223455" y="155933"/>
                      <a:pt x="242796" y="189913"/>
                      <a:pt x="250806" y="227259"/>
                    </a:cubicBezTo>
                    <a:cubicBezTo>
                      <a:pt x="260790" y="285304"/>
                      <a:pt x="261138" y="308522"/>
                      <a:pt x="252315" y="317577"/>
                    </a:cubicBezTo>
                    <a:cubicBezTo>
                      <a:pt x="249831" y="320340"/>
                      <a:pt x="246279" y="321895"/>
                      <a:pt x="242564" y="321872"/>
                    </a:cubicBezTo>
                    <a:close/>
                    <a:moveTo>
                      <a:pt x="83288" y="187672"/>
                    </a:moveTo>
                    <a:cubicBezTo>
                      <a:pt x="103581" y="192072"/>
                      <a:pt x="122829" y="200396"/>
                      <a:pt x="139940" y="212167"/>
                    </a:cubicBezTo>
                    <a:cubicBezTo>
                      <a:pt x="161765" y="225401"/>
                      <a:pt x="184983" y="251638"/>
                      <a:pt x="205531" y="274740"/>
                    </a:cubicBezTo>
                    <a:cubicBezTo>
                      <a:pt x="219230" y="290296"/>
                      <a:pt x="236295" y="309567"/>
                      <a:pt x="241867" y="310263"/>
                    </a:cubicBezTo>
                    <a:cubicBezTo>
                      <a:pt x="243377" y="310263"/>
                      <a:pt x="243725" y="310263"/>
                      <a:pt x="243957" y="309683"/>
                    </a:cubicBezTo>
                    <a:cubicBezTo>
                      <a:pt x="251735" y="301672"/>
                      <a:pt x="243028" y="250941"/>
                      <a:pt x="239313" y="229349"/>
                    </a:cubicBezTo>
                    <a:cubicBezTo>
                      <a:pt x="231442" y="194185"/>
                      <a:pt x="213054" y="162237"/>
                      <a:pt x="186608" y="137753"/>
                    </a:cubicBezTo>
                    <a:cubicBezTo>
                      <a:pt x="185796" y="137034"/>
                      <a:pt x="185192" y="136117"/>
                      <a:pt x="184867" y="135083"/>
                    </a:cubicBezTo>
                    <a:cubicBezTo>
                      <a:pt x="184867" y="135083"/>
                      <a:pt x="164435" y="71466"/>
                      <a:pt x="132162" y="37684"/>
                    </a:cubicBezTo>
                    <a:cubicBezTo>
                      <a:pt x="113913" y="18842"/>
                      <a:pt x="88013" y="9428"/>
                      <a:pt x="61928" y="12144"/>
                    </a:cubicBezTo>
                    <a:cubicBezTo>
                      <a:pt x="52304" y="12689"/>
                      <a:pt x="43469" y="17658"/>
                      <a:pt x="38013" y="25610"/>
                    </a:cubicBezTo>
                    <a:cubicBezTo>
                      <a:pt x="27310" y="50941"/>
                      <a:pt x="18684" y="77120"/>
                      <a:pt x="12241" y="103855"/>
                    </a:cubicBezTo>
                    <a:close/>
                  </a:path>
                </a:pathLst>
              </a:custGeom>
              <a:solidFill>
                <a:srgbClr val="263238"/>
              </a:solidFill>
              <a:ln w="11601" cap="flat">
                <a:noFill/>
                <a:prstDash val="solid"/>
                <a:miter/>
              </a:ln>
            </p:spPr>
            <p:txBody>
              <a:bodyPr rtlCol="0" anchor="ctr"/>
              <a:lstStyle/>
              <a:p>
                <a:endParaRPr lang="zh-CN" altLang="en-US"/>
              </a:p>
            </p:txBody>
          </p:sp>
          <p:sp>
            <p:nvSpPr>
              <p:cNvPr id="347" name="任意多边形: 形状 346">
                <a:extLst>
                  <a:ext uri="{FF2B5EF4-FFF2-40B4-BE49-F238E27FC236}">
                    <a16:creationId xmlns:a16="http://schemas.microsoft.com/office/drawing/2014/main" id="{D33C0F7D-F854-EE3E-925A-2C510F87F6DB}"/>
                  </a:ext>
                </a:extLst>
              </p:cNvPr>
              <p:cNvSpPr/>
              <p:nvPr/>
            </p:nvSpPr>
            <p:spPr>
              <a:xfrm>
                <a:off x="10672970" y="4330796"/>
                <a:ext cx="180813" cy="310168"/>
              </a:xfrm>
              <a:custGeom>
                <a:avLst/>
                <a:gdLst>
                  <a:gd name="connsiteX0" fmla="*/ 0 w 180813"/>
                  <a:gd name="connsiteY0" fmla="*/ 0 h 310168"/>
                  <a:gd name="connsiteX1" fmla="*/ 64314 w 180813"/>
                  <a:gd name="connsiteY1" fmla="*/ 27862 h 310168"/>
                  <a:gd name="connsiteX2" fmla="*/ 118296 w 180813"/>
                  <a:gd name="connsiteY2" fmla="*/ 127467 h 310168"/>
                  <a:gd name="connsiteX3" fmla="*/ 172974 w 180813"/>
                  <a:gd name="connsiteY3" fmla="*/ 222544 h 310168"/>
                  <a:gd name="connsiteX4" fmla="*/ 169143 w 180813"/>
                  <a:gd name="connsiteY4" fmla="*/ 310076 h 310168"/>
                  <a:gd name="connsiteX5" fmla="*/ 166821 w 180813"/>
                  <a:gd name="connsiteY5" fmla="*/ 309264 h 310168"/>
                  <a:gd name="connsiteX6" fmla="*/ 160669 w 180813"/>
                  <a:gd name="connsiteY6" fmla="*/ 244718 h 310168"/>
                  <a:gd name="connsiteX7" fmla="*/ 64198 w 180813"/>
                  <a:gd name="connsiteY7" fmla="*/ 84978 h 310168"/>
                  <a:gd name="connsiteX8" fmla="*/ 0 w 180813"/>
                  <a:gd name="connsiteY8" fmla="*/ 0 h 3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813" h="310168">
                    <a:moveTo>
                      <a:pt x="0" y="0"/>
                    </a:moveTo>
                    <a:cubicBezTo>
                      <a:pt x="24286" y="383"/>
                      <a:pt x="47423" y="10402"/>
                      <a:pt x="64314" y="27862"/>
                    </a:cubicBezTo>
                    <a:cubicBezTo>
                      <a:pt x="97980" y="62689"/>
                      <a:pt x="118296" y="127467"/>
                      <a:pt x="118296" y="127467"/>
                    </a:cubicBezTo>
                    <a:cubicBezTo>
                      <a:pt x="145902" y="152751"/>
                      <a:pt x="165010" y="185964"/>
                      <a:pt x="172974" y="222544"/>
                    </a:cubicBezTo>
                    <a:cubicBezTo>
                      <a:pt x="182610" y="278500"/>
                      <a:pt x="185512" y="312166"/>
                      <a:pt x="169143" y="310076"/>
                    </a:cubicBezTo>
                    <a:cubicBezTo>
                      <a:pt x="168342" y="309914"/>
                      <a:pt x="167553" y="309635"/>
                      <a:pt x="166821" y="309264"/>
                    </a:cubicBezTo>
                    <a:cubicBezTo>
                      <a:pt x="165927" y="287648"/>
                      <a:pt x="163873" y="266102"/>
                      <a:pt x="160669" y="244718"/>
                    </a:cubicBezTo>
                    <a:cubicBezTo>
                      <a:pt x="152891" y="193754"/>
                      <a:pt x="100418" y="156141"/>
                      <a:pt x="64198" y="84978"/>
                    </a:cubicBezTo>
                    <a:cubicBezTo>
                      <a:pt x="48642" y="52682"/>
                      <a:pt x="26817" y="23798"/>
                      <a:pt x="0" y="0"/>
                    </a:cubicBezTo>
                    <a:close/>
                  </a:path>
                </a:pathLst>
              </a:custGeom>
              <a:solidFill>
                <a:srgbClr val="FFFFFF"/>
              </a:solidFill>
              <a:ln w="11601" cap="flat">
                <a:noFill/>
                <a:prstDash val="solid"/>
                <a:miter/>
              </a:ln>
            </p:spPr>
            <p:txBody>
              <a:bodyPr rtlCol="0" anchor="ctr"/>
              <a:lstStyle/>
              <a:p>
                <a:endParaRPr lang="zh-CN" altLang="en-US"/>
              </a:p>
            </p:txBody>
          </p:sp>
          <p:sp>
            <p:nvSpPr>
              <p:cNvPr id="348" name="任意多边形: 形状 347">
                <a:extLst>
                  <a:ext uri="{FF2B5EF4-FFF2-40B4-BE49-F238E27FC236}">
                    <a16:creationId xmlns:a16="http://schemas.microsoft.com/office/drawing/2014/main" id="{78463C4E-F093-4A54-8DD8-D8BEA5A97CC9}"/>
                  </a:ext>
                </a:extLst>
              </p:cNvPr>
              <p:cNvSpPr/>
              <p:nvPr/>
            </p:nvSpPr>
            <p:spPr>
              <a:xfrm>
                <a:off x="10667234" y="4325107"/>
                <a:ext cx="192339" cy="321688"/>
              </a:xfrm>
              <a:custGeom>
                <a:avLst/>
                <a:gdLst>
                  <a:gd name="connsiteX0" fmla="*/ 176273 w 192339"/>
                  <a:gd name="connsiteY0" fmla="*/ 321685 h 321688"/>
                  <a:gd name="connsiteX1" fmla="*/ 174067 w 192339"/>
                  <a:gd name="connsiteY1" fmla="*/ 321685 h 321688"/>
                  <a:gd name="connsiteX2" fmla="*/ 170700 w 192339"/>
                  <a:gd name="connsiteY2" fmla="*/ 320641 h 321688"/>
                  <a:gd name="connsiteX3" fmla="*/ 166753 w 192339"/>
                  <a:gd name="connsiteY3" fmla="*/ 315301 h 321688"/>
                  <a:gd name="connsiteX4" fmla="*/ 160717 w 192339"/>
                  <a:gd name="connsiteY4" fmla="*/ 251451 h 321688"/>
                  <a:gd name="connsiteX5" fmla="*/ 116602 w 192339"/>
                  <a:gd name="connsiteY5" fmla="*/ 171697 h 321688"/>
                  <a:gd name="connsiteX6" fmla="*/ 64826 w 192339"/>
                  <a:gd name="connsiteY6" fmla="*/ 93336 h 321688"/>
                  <a:gd name="connsiteX7" fmla="*/ 2021 w 192339"/>
                  <a:gd name="connsiteY7" fmla="*/ 10216 h 321688"/>
                  <a:gd name="connsiteX8" fmla="*/ 396 w 192339"/>
                  <a:gd name="connsiteY8" fmla="*/ 3715 h 321688"/>
                  <a:gd name="connsiteX9" fmla="*/ 5853 w 192339"/>
                  <a:gd name="connsiteY9" fmla="*/ 0 h 321688"/>
                  <a:gd name="connsiteX10" fmla="*/ 74229 w 192339"/>
                  <a:gd name="connsiteY10" fmla="*/ 29603 h 321688"/>
                  <a:gd name="connsiteX11" fmla="*/ 129140 w 192339"/>
                  <a:gd name="connsiteY11" fmla="*/ 130021 h 321688"/>
                  <a:gd name="connsiteX12" fmla="*/ 184515 w 192339"/>
                  <a:gd name="connsiteY12" fmla="*/ 227305 h 321688"/>
                  <a:gd name="connsiteX13" fmla="*/ 186024 w 192339"/>
                  <a:gd name="connsiteY13" fmla="*/ 317623 h 321688"/>
                  <a:gd name="connsiteX14" fmla="*/ 176273 w 192339"/>
                  <a:gd name="connsiteY14" fmla="*/ 321685 h 321688"/>
                  <a:gd name="connsiteX15" fmla="*/ 22685 w 192339"/>
                  <a:gd name="connsiteY15" fmla="*/ 13466 h 321688"/>
                  <a:gd name="connsiteX16" fmla="*/ 75158 w 192339"/>
                  <a:gd name="connsiteY16" fmla="*/ 87996 h 321688"/>
                  <a:gd name="connsiteX17" fmla="*/ 125773 w 192339"/>
                  <a:gd name="connsiteY17" fmla="*/ 164616 h 321688"/>
                  <a:gd name="connsiteX18" fmla="*/ 172210 w 192339"/>
                  <a:gd name="connsiteY18" fmla="*/ 249594 h 321688"/>
                  <a:gd name="connsiteX19" fmla="*/ 178014 w 192339"/>
                  <a:gd name="connsiteY19" fmla="*/ 309032 h 321688"/>
                  <a:gd name="connsiteX20" fmla="*/ 173022 w 192339"/>
                  <a:gd name="connsiteY20" fmla="*/ 229162 h 321688"/>
                  <a:gd name="connsiteX21" fmla="*/ 120317 w 192339"/>
                  <a:gd name="connsiteY21" fmla="*/ 137567 h 321688"/>
                  <a:gd name="connsiteX22" fmla="*/ 118576 w 192339"/>
                  <a:gd name="connsiteY22" fmla="*/ 134897 h 321688"/>
                  <a:gd name="connsiteX23" fmla="*/ 65871 w 192339"/>
                  <a:gd name="connsiteY23" fmla="*/ 37497 h 321688"/>
                  <a:gd name="connsiteX24" fmla="*/ 22685 w 192339"/>
                  <a:gd name="connsiteY24" fmla="*/ 13466 h 32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2339" h="321688">
                    <a:moveTo>
                      <a:pt x="176273" y="321685"/>
                    </a:moveTo>
                    <a:lnTo>
                      <a:pt x="174067" y="321685"/>
                    </a:lnTo>
                    <a:cubicBezTo>
                      <a:pt x="172906" y="321453"/>
                      <a:pt x="171780" y="321105"/>
                      <a:pt x="170700" y="320641"/>
                    </a:cubicBezTo>
                    <a:cubicBezTo>
                      <a:pt x="168495" y="319735"/>
                      <a:pt x="166962" y="317681"/>
                      <a:pt x="166753" y="315301"/>
                    </a:cubicBezTo>
                    <a:cubicBezTo>
                      <a:pt x="165859" y="293928"/>
                      <a:pt x="163851" y="272614"/>
                      <a:pt x="160717" y="251451"/>
                    </a:cubicBezTo>
                    <a:cubicBezTo>
                      <a:pt x="156421" y="223938"/>
                      <a:pt x="137499" y="199791"/>
                      <a:pt x="116602" y="171697"/>
                    </a:cubicBezTo>
                    <a:cubicBezTo>
                      <a:pt x="96914" y="147260"/>
                      <a:pt x="79581" y="121024"/>
                      <a:pt x="64826" y="93336"/>
                    </a:cubicBezTo>
                    <a:cubicBezTo>
                      <a:pt x="49572" y="61760"/>
                      <a:pt x="28235" y="33515"/>
                      <a:pt x="2021" y="10216"/>
                    </a:cubicBezTo>
                    <a:cubicBezTo>
                      <a:pt x="153" y="8614"/>
                      <a:pt x="-497" y="6002"/>
                      <a:pt x="396" y="3715"/>
                    </a:cubicBezTo>
                    <a:cubicBezTo>
                      <a:pt x="1418" y="1590"/>
                      <a:pt x="3496" y="174"/>
                      <a:pt x="5853" y="0"/>
                    </a:cubicBezTo>
                    <a:cubicBezTo>
                      <a:pt x="31659" y="441"/>
                      <a:pt x="56247" y="11087"/>
                      <a:pt x="74229" y="29603"/>
                    </a:cubicBezTo>
                    <a:cubicBezTo>
                      <a:pt x="105922" y="62805"/>
                      <a:pt x="125773" y="119689"/>
                      <a:pt x="129140" y="130021"/>
                    </a:cubicBezTo>
                    <a:cubicBezTo>
                      <a:pt x="157164" y="155979"/>
                      <a:pt x="176505" y="189958"/>
                      <a:pt x="184515" y="227305"/>
                    </a:cubicBezTo>
                    <a:cubicBezTo>
                      <a:pt x="194499" y="285350"/>
                      <a:pt x="194847" y="308568"/>
                      <a:pt x="186024" y="317623"/>
                    </a:cubicBezTo>
                    <a:cubicBezTo>
                      <a:pt x="183494" y="320292"/>
                      <a:pt x="179953" y="321767"/>
                      <a:pt x="176273" y="321685"/>
                    </a:cubicBezTo>
                    <a:close/>
                    <a:moveTo>
                      <a:pt x="22685" y="13466"/>
                    </a:moveTo>
                    <a:cubicBezTo>
                      <a:pt x="43930" y="35442"/>
                      <a:pt x="61622" y="60587"/>
                      <a:pt x="75158" y="87996"/>
                    </a:cubicBezTo>
                    <a:cubicBezTo>
                      <a:pt x="89623" y="115045"/>
                      <a:pt x="106561" y="140701"/>
                      <a:pt x="125773" y="164616"/>
                    </a:cubicBezTo>
                    <a:cubicBezTo>
                      <a:pt x="148179" y="193871"/>
                      <a:pt x="167450" y="219178"/>
                      <a:pt x="172210" y="249594"/>
                    </a:cubicBezTo>
                    <a:cubicBezTo>
                      <a:pt x="174996" y="268052"/>
                      <a:pt x="176969" y="288019"/>
                      <a:pt x="178014" y="309032"/>
                    </a:cubicBezTo>
                    <a:cubicBezTo>
                      <a:pt x="185096" y="299745"/>
                      <a:pt x="176621" y="250987"/>
                      <a:pt x="173022" y="229162"/>
                    </a:cubicBezTo>
                    <a:cubicBezTo>
                      <a:pt x="165151" y="193998"/>
                      <a:pt x="146763" y="162050"/>
                      <a:pt x="120317" y="137567"/>
                    </a:cubicBezTo>
                    <a:cubicBezTo>
                      <a:pt x="119505" y="136847"/>
                      <a:pt x="118901" y="135930"/>
                      <a:pt x="118576" y="134897"/>
                    </a:cubicBezTo>
                    <a:cubicBezTo>
                      <a:pt x="118576" y="134897"/>
                      <a:pt x="98144" y="71279"/>
                      <a:pt x="65871" y="37497"/>
                    </a:cubicBezTo>
                    <a:cubicBezTo>
                      <a:pt x="54123" y="25458"/>
                      <a:pt x="39112" y="17112"/>
                      <a:pt x="22685" y="13466"/>
                    </a:cubicBezTo>
                    <a:close/>
                  </a:path>
                </a:pathLst>
              </a:custGeom>
              <a:solidFill>
                <a:srgbClr val="263238"/>
              </a:solidFill>
              <a:ln w="11601" cap="flat">
                <a:noFill/>
                <a:prstDash val="solid"/>
                <a:miter/>
              </a:ln>
            </p:spPr>
            <p:txBody>
              <a:bodyPr rtlCol="0" anchor="ctr"/>
              <a:lstStyle/>
              <a:p>
                <a:endParaRPr lang="zh-CN" altLang="en-US"/>
              </a:p>
            </p:txBody>
          </p:sp>
          <p:sp>
            <p:nvSpPr>
              <p:cNvPr id="349" name="任意多边形: 形状 348">
                <a:extLst>
                  <a:ext uri="{FF2B5EF4-FFF2-40B4-BE49-F238E27FC236}">
                    <a16:creationId xmlns:a16="http://schemas.microsoft.com/office/drawing/2014/main" id="{46DF861E-82C5-5C12-95DA-323BA78E7BA5}"/>
                  </a:ext>
                </a:extLst>
              </p:cNvPr>
              <p:cNvSpPr/>
              <p:nvPr/>
            </p:nvSpPr>
            <p:spPr>
              <a:xfrm>
                <a:off x="9949108" y="3796317"/>
                <a:ext cx="113344" cy="155560"/>
              </a:xfrm>
              <a:custGeom>
                <a:avLst/>
                <a:gdLst>
                  <a:gd name="connsiteX0" fmla="*/ 273 w 113344"/>
                  <a:gd name="connsiteY0" fmla="*/ 68029 h 155560"/>
                  <a:gd name="connsiteX1" fmla="*/ 24652 w 113344"/>
                  <a:gd name="connsiteY1" fmla="*/ 122939 h 155560"/>
                  <a:gd name="connsiteX2" fmla="*/ 113345 w 113344"/>
                  <a:gd name="connsiteY2" fmla="*/ 155561 h 155560"/>
                  <a:gd name="connsiteX3" fmla="*/ 106844 w 113344"/>
                  <a:gd name="connsiteY3" fmla="*/ 0 h 155560"/>
                  <a:gd name="connsiteX4" fmla="*/ 273 w 113344"/>
                  <a:gd name="connsiteY4" fmla="*/ 68029 h 15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344" h="155560">
                    <a:moveTo>
                      <a:pt x="273" y="68029"/>
                    </a:moveTo>
                    <a:cubicBezTo>
                      <a:pt x="273" y="68029"/>
                      <a:pt x="-4371" y="107383"/>
                      <a:pt x="24652" y="122939"/>
                    </a:cubicBezTo>
                    <a:cubicBezTo>
                      <a:pt x="53314" y="136116"/>
                      <a:pt x="82975" y="147028"/>
                      <a:pt x="113345" y="155561"/>
                    </a:cubicBezTo>
                    <a:lnTo>
                      <a:pt x="106844" y="0"/>
                    </a:lnTo>
                    <a:cubicBezTo>
                      <a:pt x="106844" y="0"/>
                      <a:pt x="21749" y="26004"/>
                      <a:pt x="273" y="68029"/>
                    </a:cubicBezTo>
                    <a:close/>
                  </a:path>
                </a:pathLst>
              </a:custGeom>
              <a:solidFill>
                <a:srgbClr val="263238"/>
              </a:solidFill>
              <a:ln w="11601" cap="flat">
                <a:noFill/>
                <a:prstDash val="solid"/>
                <a:miter/>
              </a:ln>
            </p:spPr>
            <p:txBody>
              <a:bodyPr rtlCol="0" anchor="ctr"/>
              <a:lstStyle/>
              <a:p>
                <a:endParaRPr lang="zh-CN" altLang="en-US"/>
              </a:p>
            </p:txBody>
          </p:sp>
          <p:sp>
            <p:nvSpPr>
              <p:cNvPr id="350" name="任意多边形: 形状 349">
                <a:extLst>
                  <a:ext uri="{FF2B5EF4-FFF2-40B4-BE49-F238E27FC236}">
                    <a16:creationId xmlns:a16="http://schemas.microsoft.com/office/drawing/2014/main" id="{39EADFA5-DE06-2151-AE2D-113F65F92CB0}"/>
                  </a:ext>
                </a:extLst>
              </p:cNvPr>
              <p:cNvSpPr/>
              <p:nvPr/>
            </p:nvSpPr>
            <p:spPr>
              <a:xfrm>
                <a:off x="9943248" y="3790630"/>
                <a:ext cx="125013" cy="167058"/>
              </a:xfrm>
              <a:custGeom>
                <a:avLst/>
                <a:gdLst>
                  <a:gd name="connsiteX0" fmla="*/ 119205 w 125013"/>
                  <a:gd name="connsiteY0" fmla="*/ 167052 h 167058"/>
                  <a:gd name="connsiteX1" fmla="*/ 117580 w 125013"/>
                  <a:gd name="connsiteY1" fmla="*/ 167052 h 167058"/>
                  <a:gd name="connsiteX2" fmla="*/ 27726 w 125013"/>
                  <a:gd name="connsiteY2" fmla="*/ 133851 h 167058"/>
                  <a:gd name="connsiteX3" fmla="*/ 329 w 125013"/>
                  <a:gd name="connsiteY3" fmla="*/ 73136 h 167058"/>
                  <a:gd name="connsiteX4" fmla="*/ 910 w 125013"/>
                  <a:gd name="connsiteY4" fmla="*/ 71162 h 167058"/>
                  <a:gd name="connsiteX5" fmla="*/ 110963 w 125013"/>
                  <a:gd name="connsiteY5" fmla="*/ 231 h 167058"/>
                  <a:gd name="connsiteX6" fmla="*/ 116071 w 125013"/>
                  <a:gd name="connsiteY6" fmla="*/ 1044 h 167058"/>
                  <a:gd name="connsiteX7" fmla="*/ 118509 w 125013"/>
                  <a:gd name="connsiteY7" fmla="*/ 5571 h 167058"/>
                  <a:gd name="connsiteX8" fmla="*/ 125010 w 125013"/>
                  <a:gd name="connsiteY8" fmla="*/ 161132 h 167058"/>
                  <a:gd name="connsiteX9" fmla="*/ 122804 w 125013"/>
                  <a:gd name="connsiteY9" fmla="*/ 166008 h 167058"/>
                  <a:gd name="connsiteX10" fmla="*/ 119205 w 125013"/>
                  <a:gd name="connsiteY10" fmla="*/ 167052 h 167058"/>
                  <a:gd name="connsiteX11" fmla="*/ 11706 w 125013"/>
                  <a:gd name="connsiteY11" fmla="*/ 75341 h 167058"/>
                  <a:gd name="connsiteX12" fmla="*/ 33183 w 125013"/>
                  <a:gd name="connsiteY12" fmla="*/ 123519 h 167058"/>
                  <a:gd name="connsiteX13" fmla="*/ 113053 w 125013"/>
                  <a:gd name="connsiteY13" fmla="*/ 153470 h 167058"/>
                  <a:gd name="connsiteX14" fmla="*/ 107248 w 125013"/>
                  <a:gd name="connsiteY14" fmla="*/ 14162 h 167058"/>
                  <a:gd name="connsiteX15" fmla="*/ 11706 w 125013"/>
                  <a:gd name="connsiteY15" fmla="*/ 75341 h 167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013" h="167058">
                    <a:moveTo>
                      <a:pt x="119205" y="167052"/>
                    </a:moveTo>
                    <a:lnTo>
                      <a:pt x="117580" y="167052"/>
                    </a:lnTo>
                    <a:cubicBezTo>
                      <a:pt x="86816" y="158311"/>
                      <a:pt x="56784" y="147212"/>
                      <a:pt x="27726" y="133851"/>
                    </a:cubicBezTo>
                    <a:cubicBezTo>
                      <a:pt x="-4315" y="116669"/>
                      <a:pt x="97" y="74877"/>
                      <a:pt x="329" y="73136"/>
                    </a:cubicBezTo>
                    <a:cubicBezTo>
                      <a:pt x="399" y="72451"/>
                      <a:pt x="596" y="71777"/>
                      <a:pt x="910" y="71162"/>
                    </a:cubicBezTo>
                    <a:cubicBezTo>
                      <a:pt x="23315" y="27512"/>
                      <a:pt x="107364" y="1508"/>
                      <a:pt x="110963" y="231"/>
                    </a:cubicBezTo>
                    <a:cubicBezTo>
                      <a:pt x="112704" y="-257"/>
                      <a:pt x="114573" y="34"/>
                      <a:pt x="116071" y="1044"/>
                    </a:cubicBezTo>
                    <a:cubicBezTo>
                      <a:pt x="117487" y="2146"/>
                      <a:pt x="118370" y="3783"/>
                      <a:pt x="118509" y="5571"/>
                    </a:cubicBezTo>
                    <a:lnTo>
                      <a:pt x="125010" y="161132"/>
                    </a:lnTo>
                    <a:cubicBezTo>
                      <a:pt x="125079" y="163013"/>
                      <a:pt x="124255" y="164812"/>
                      <a:pt x="122804" y="166008"/>
                    </a:cubicBezTo>
                    <a:cubicBezTo>
                      <a:pt x="121748" y="166739"/>
                      <a:pt x="120482" y="167111"/>
                      <a:pt x="119205" y="167052"/>
                    </a:cubicBezTo>
                    <a:close/>
                    <a:moveTo>
                      <a:pt x="11706" y="75341"/>
                    </a:moveTo>
                    <a:cubicBezTo>
                      <a:pt x="11706" y="81262"/>
                      <a:pt x="10545" y="111329"/>
                      <a:pt x="33183" y="123519"/>
                    </a:cubicBezTo>
                    <a:cubicBezTo>
                      <a:pt x="58989" y="135557"/>
                      <a:pt x="85690" y="145576"/>
                      <a:pt x="113053" y="153470"/>
                    </a:cubicBezTo>
                    <a:lnTo>
                      <a:pt x="107248" y="14162"/>
                    </a:lnTo>
                    <a:cubicBezTo>
                      <a:pt x="86816" y="20779"/>
                      <a:pt x="29119" y="43417"/>
                      <a:pt x="11706" y="75341"/>
                    </a:cubicBezTo>
                    <a:close/>
                  </a:path>
                </a:pathLst>
              </a:custGeom>
              <a:solidFill>
                <a:srgbClr val="263238"/>
              </a:solidFill>
              <a:ln w="11601" cap="flat">
                <a:noFill/>
                <a:prstDash val="solid"/>
                <a:miter/>
              </a:ln>
            </p:spPr>
            <p:txBody>
              <a:bodyPr rtlCol="0" anchor="ctr"/>
              <a:lstStyle/>
              <a:p>
                <a:endParaRPr lang="zh-CN" altLang="en-US"/>
              </a:p>
            </p:txBody>
          </p:sp>
          <p:sp>
            <p:nvSpPr>
              <p:cNvPr id="351" name="任意多边形: 形状 350">
                <a:extLst>
                  <a:ext uri="{FF2B5EF4-FFF2-40B4-BE49-F238E27FC236}">
                    <a16:creationId xmlns:a16="http://schemas.microsoft.com/office/drawing/2014/main" id="{6E3A1DC7-8EAF-EDAE-DDCA-408D0619E529}"/>
                  </a:ext>
                </a:extLst>
              </p:cNvPr>
              <p:cNvSpPr/>
              <p:nvPr/>
            </p:nvSpPr>
            <p:spPr>
              <a:xfrm>
                <a:off x="9909762" y="3755918"/>
                <a:ext cx="771915" cy="1013985"/>
              </a:xfrm>
              <a:custGeom>
                <a:avLst/>
                <a:gdLst>
                  <a:gd name="connsiteX0" fmla="*/ 113917 w 771915"/>
                  <a:gd name="connsiteY0" fmla="*/ 31577 h 1013985"/>
                  <a:gd name="connsiteX1" fmla="*/ 124249 w 771915"/>
                  <a:gd name="connsiteY1" fmla="*/ 175760 h 1013985"/>
                  <a:gd name="connsiteX2" fmla="*/ 15008 w 771915"/>
                  <a:gd name="connsiteY2" fmla="*/ 607151 h 1013985"/>
                  <a:gd name="connsiteX3" fmla="*/ 7231 w 771915"/>
                  <a:gd name="connsiteY3" fmla="*/ 932203 h 1013985"/>
                  <a:gd name="connsiteX4" fmla="*/ 109158 w 771915"/>
                  <a:gd name="connsiteY4" fmla="*/ 1011725 h 1013985"/>
                  <a:gd name="connsiteX5" fmla="*/ 311038 w 771915"/>
                  <a:gd name="connsiteY5" fmla="*/ 977710 h 1013985"/>
                  <a:gd name="connsiteX6" fmla="*/ 628544 w 771915"/>
                  <a:gd name="connsiteY6" fmla="*/ 839215 h 1013985"/>
                  <a:gd name="connsiteX7" fmla="*/ 771916 w 771915"/>
                  <a:gd name="connsiteY7" fmla="*/ 762247 h 1013985"/>
                  <a:gd name="connsiteX8" fmla="*/ 697386 w 771915"/>
                  <a:gd name="connsiteY8" fmla="*/ 674251 h 1013985"/>
                  <a:gd name="connsiteX9" fmla="*/ 632608 w 771915"/>
                  <a:gd name="connsiteY9" fmla="*/ 695147 h 1013985"/>
                  <a:gd name="connsiteX10" fmla="*/ 603585 w 771915"/>
                  <a:gd name="connsiteY10" fmla="*/ 698630 h 1013985"/>
                  <a:gd name="connsiteX11" fmla="*/ 558775 w 771915"/>
                  <a:gd name="connsiteY11" fmla="*/ 714418 h 1013985"/>
                  <a:gd name="connsiteX12" fmla="*/ 275050 w 771915"/>
                  <a:gd name="connsiteY12" fmla="*/ 754353 h 1013985"/>
                  <a:gd name="connsiteX13" fmla="*/ 586752 w 771915"/>
                  <a:gd name="connsiteY13" fmla="*/ 115161 h 1013985"/>
                  <a:gd name="connsiteX14" fmla="*/ 579787 w 771915"/>
                  <a:gd name="connsiteY14" fmla="*/ 0 h 1013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915" h="1013985">
                    <a:moveTo>
                      <a:pt x="113917" y="31577"/>
                    </a:moveTo>
                    <a:lnTo>
                      <a:pt x="124249" y="175760"/>
                    </a:lnTo>
                    <a:cubicBezTo>
                      <a:pt x="124249" y="175760"/>
                      <a:pt x="38807" y="381588"/>
                      <a:pt x="15008" y="607151"/>
                    </a:cubicBezTo>
                    <a:cubicBezTo>
                      <a:pt x="-8790" y="832714"/>
                      <a:pt x="1426" y="903065"/>
                      <a:pt x="7231" y="932203"/>
                    </a:cubicBezTo>
                    <a:cubicBezTo>
                      <a:pt x="13035" y="961342"/>
                      <a:pt x="66901" y="1006385"/>
                      <a:pt x="109158" y="1011725"/>
                    </a:cubicBezTo>
                    <a:cubicBezTo>
                      <a:pt x="151414" y="1017065"/>
                      <a:pt x="177651" y="1015556"/>
                      <a:pt x="311038" y="977710"/>
                    </a:cubicBezTo>
                    <a:cubicBezTo>
                      <a:pt x="444426" y="939865"/>
                      <a:pt x="536485" y="889482"/>
                      <a:pt x="628544" y="839215"/>
                    </a:cubicBezTo>
                    <a:cubicBezTo>
                      <a:pt x="720604" y="788948"/>
                      <a:pt x="771916" y="762247"/>
                      <a:pt x="771916" y="762247"/>
                    </a:cubicBezTo>
                    <a:cubicBezTo>
                      <a:pt x="771916" y="762247"/>
                      <a:pt x="727221" y="682842"/>
                      <a:pt x="697386" y="674251"/>
                    </a:cubicBezTo>
                    <a:cubicBezTo>
                      <a:pt x="667551" y="665660"/>
                      <a:pt x="632608" y="695147"/>
                      <a:pt x="632608" y="695147"/>
                    </a:cubicBezTo>
                    <a:cubicBezTo>
                      <a:pt x="632608" y="695147"/>
                      <a:pt x="626455" y="687253"/>
                      <a:pt x="603585" y="698630"/>
                    </a:cubicBezTo>
                    <a:cubicBezTo>
                      <a:pt x="589341" y="705688"/>
                      <a:pt x="574296" y="710993"/>
                      <a:pt x="558775" y="714418"/>
                    </a:cubicBezTo>
                    <a:lnTo>
                      <a:pt x="275050" y="754353"/>
                    </a:lnTo>
                    <a:cubicBezTo>
                      <a:pt x="275050" y="754353"/>
                      <a:pt x="555872" y="189807"/>
                      <a:pt x="586752" y="115161"/>
                    </a:cubicBezTo>
                    <a:cubicBezTo>
                      <a:pt x="617632" y="40515"/>
                      <a:pt x="579787" y="0"/>
                      <a:pt x="579787" y="0"/>
                    </a:cubicBezTo>
                    <a:close/>
                  </a:path>
                </a:pathLst>
              </a:custGeom>
              <a:solidFill>
                <a:schemeClr val="accent2"/>
              </a:solidFill>
              <a:ln w="11601" cap="flat">
                <a:noFill/>
                <a:prstDash val="solid"/>
                <a:miter/>
              </a:ln>
            </p:spPr>
            <p:txBody>
              <a:bodyPr rtlCol="0" anchor="ctr"/>
              <a:lstStyle/>
              <a:p>
                <a:endParaRPr lang="zh-CN" altLang="en-US"/>
              </a:p>
            </p:txBody>
          </p:sp>
          <p:sp>
            <p:nvSpPr>
              <p:cNvPr id="352" name="任意多边形: 形状 351">
                <a:extLst>
                  <a:ext uri="{FF2B5EF4-FFF2-40B4-BE49-F238E27FC236}">
                    <a16:creationId xmlns:a16="http://schemas.microsoft.com/office/drawing/2014/main" id="{3B5E85CF-9671-2E6C-BBE3-0A66AFC9F6AE}"/>
                  </a:ext>
                </a:extLst>
              </p:cNvPr>
              <p:cNvSpPr/>
              <p:nvPr/>
            </p:nvSpPr>
            <p:spPr>
              <a:xfrm>
                <a:off x="9904030" y="3750316"/>
                <a:ext cx="782885" cy="1025801"/>
              </a:xfrm>
              <a:custGeom>
                <a:avLst/>
                <a:gdLst>
                  <a:gd name="connsiteX0" fmla="*/ 145885 w 782885"/>
                  <a:gd name="connsiteY0" fmla="*/ 1025801 h 1025801"/>
                  <a:gd name="connsiteX1" fmla="*/ 114077 w 782885"/>
                  <a:gd name="connsiteY1" fmla="*/ 1023479 h 1025801"/>
                  <a:gd name="connsiteX2" fmla="*/ 7274 w 782885"/>
                  <a:gd name="connsiteY2" fmla="*/ 939314 h 1025801"/>
                  <a:gd name="connsiteX3" fmla="*/ 14936 w 782885"/>
                  <a:gd name="connsiteY3" fmla="*/ 612405 h 1025801"/>
                  <a:gd name="connsiteX4" fmla="*/ 124176 w 782885"/>
                  <a:gd name="connsiteY4" fmla="*/ 180666 h 1025801"/>
                  <a:gd name="connsiteX5" fmla="*/ 113845 w 782885"/>
                  <a:gd name="connsiteY5" fmla="*/ 37875 h 1025801"/>
                  <a:gd name="connsiteX6" fmla="*/ 115238 w 782885"/>
                  <a:gd name="connsiteY6" fmla="*/ 33580 h 1025801"/>
                  <a:gd name="connsiteX7" fmla="*/ 119301 w 782885"/>
                  <a:gd name="connsiteY7" fmla="*/ 31606 h 1025801"/>
                  <a:gd name="connsiteX8" fmla="*/ 585170 w 782885"/>
                  <a:gd name="connsiteY8" fmla="*/ 30 h 1025801"/>
                  <a:gd name="connsiteX9" fmla="*/ 589814 w 782885"/>
                  <a:gd name="connsiteY9" fmla="*/ 1887 h 1025801"/>
                  <a:gd name="connsiteX10" fmla="*/ 597824 w 782885"/>
                  <a:gd name="connsiteY10" fmla="*/ 123201 h 1025801"/>
                  <a:gd name="connsiteX11" fmla="*/ 290882 w 782885"/>
                  <a:gd name="connsiteY11" fmla="*/ 752873 h 1025801"/>
                  <a:gd name="connsiteX12" fmla="*/ 563577 w 782885"/>
                  <a:gd name="connsiteY12" fmla="*/ 714099 h 1025801"/>
                  <a:gd name="connsiteX13" fmla="*/ 563577 w 782885"/>
                  <a:gd name="connsiteY13" fmla="*/ 714099 h 1025801"/>
                  <a:gd name="connsiteX14" fmla="*/ 606647 w 782885"/>
                  <a:gd name="connsiteY14" fmla="*/ 698892 h 1025801"/>
                  <a:gd name="connsiteX15" fmla="*/ 637875 w 782885"/>
                  <a:gd name="connsiteY15" fmla="*/ 693435 h 1025801"/>
                  <a:gd name="connsiteX16" fmla="*/ 704395 w 782885"/>
                  <a:gd name="connsiteY16" fmla="*/ 674513 h 1025801"/>
                  <a:gd name="connsiteX17" fmla="*/ 782407 w 782885"/>
                  <a:gd name="connsiteY17" fmla="*/ 765295 h 1025801"/>
                  <a:gd name="connsiteX18" fmla="*/ 782407 w 782885"/>
                  <a:gd name="connsiteY18" fmla="*/ 769823 h 1025801"/>
                  <a:gd name="connsiteX19" fmla="*/ 779621 w 782885"/>
                  <a:gd name="connsiteY19" fmla="*/ 773305 h 1025801"/>
                  <a:gd name="connsiteX20" fmla="*/ 636598 w 782885"/>
                  <a:gd name="connsiteY20" fmla="*/ 850389 h 1025801"/>
                  <a:gd name="connsiteX21" fmla="*/ 317931 w 782885"/>
                  <a:gd name="connsiteY21" fmla="*/ 989697 h 1025801"/>
                  <a:gd name="connsiteX22" fmla="*/ 145885 w 782885"/>
                  <a:gd name="connsiteY22" fmla="*/ 1025801 h 1025801"/>
                  <a:gd name="connsiteX23" fmla="*/ 125918 w 782885"/>
                  <a:gd name="connsiteY23" fmla="*/ 42867 h 1025801"/>
                  <a:gd name="connsiteX24" fmla="*/ 135785 w 782885"/>
                  <a:gd name="connsiteY24" fmla="*/ 181130 h 1025801"/>
                  <a:gd name="connsiteX25" fmla="*/ 135785 w 782885"/>
                  <a:gd name="connsiteY25" fmla="*/ 183800 h 1025801"/>
                  <a:gd name="connsiteX26" fmla="*/ 26893 w 782885"/>
                  <a:gd name="connsiteY26" fmla="*/ 613333 h 1025801"/>
                  <a:gd name="connsiteX27" fmla="*/ 18999 w 782885"/>
                  <a:gd name="connsiteY27" fmla="*/ 936760 h 1025801"/>
                  <a:gd name="connsiteX28" fmla="*/ 115934 w 782885"/>
                  <a:gd name="connsiteY28" fmla="*/ 1011638 h 1025801"/>
                  <a:gd name="connsiteX29" fmla="*/ 315493 w 782885"/>
                  <a:gd name="connsiteY29" fmla="*/ 977856 h 1025801"/>
                  <a:gd name="connsiteX30" fmla="*/ 631838 w 782885"/>
                  <a:gd name="connsiteY30" fmla="*/ 839825 h 1025801"/>
                  <a:gd name="connsiteX31" fmla="*/ 769637 w 782885"/>
                  <a:gd name="connsiteY31" fmla="*/ 765411 h 1025801"/>
                  <a:gd name="connsiteX32" fmla="*/ 701492 w 782885"/>
                  <a:gd name="connsiteY32" fmla="*/ 685309 h 1025801"/>
                  <a:gd name="connsiteX33" fmla="*/ 642286 w 782885"/>
                  <a:gd name="connsiteY33" fmla="*/ 704696 h 1025801"/>
                  <a:gd name="connsiteX34" fmla="*/ 637991 w 782885"/>
                  <a:gd name="connsiteY34" fmla="*/ 705973 h 1025801"/>
                  <a:gd name="connsiteX35" fmla="*/ 634044 w 782885"/>
                  <a:gd name="connsiteY35" fmla="*/ 703768 h 1025801"/>
                  <a:gd name="connsiteX36" fmla="*/ 612219 w 782885"/>
                  <a:gd name="connsiteY36" fmla="*/ 708876 h 1025801"/>
                  <a:gd name="connsiteX37" fmla="*/ 565783 w 782885"/>
                  <a:gd name="connsiteY37" fmla="*/ 725128 h 1025801"/>
                  <a:gd name="connsiteX38" fmla="*/ 281827 w 782885"/>
                  <a:gd name="connsiteY38" fmla="*/ 765527 h 1025801"/>
                  <a:gd name="connsiteX39" fmla="*/ 276254 w 782885"/>
                  <a:gd name="connsiteY39" fmla="*/ 763206 h 1025801"/>
                  <a:gd name="connsiteX40" fmla="*/ 276254 w 782885"/>
                  <a:gd name="connsiteY40" fmla="*/ 757169 h 1025801"/>
                  <a:gd name="connsiteX41" fmla="*/ 587724 w 782885"/>
                  <a:gd name="connsiteY41" fmla="*/ 118673 h 1025801"/>
                  <a:gd name="connsiteX42" fmla="*/ 583661 w 782885"/>
                  <a:gd name="connsiteY42" fmla="*/ 11639 h 102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782885" h="1025801">
                    <a:moveTo>
                      <a:pt x="145885" y="1025801"/>
                    </a:moveTo>
                    <a:cubicBezTo>
                      <a:pt x="135240" y="1025720"/>
                      <a:pt x="124617" y="1024942"/>
                      <a:pt x="114077" y="1023479"/>
                    </a:cubicBezTo>
                    <a:cubicBezTo>
                      <a:pt x="71820" y="1018139"/>
                      <a:pt x="13891" y="972516"/>
                      <a:pt x="7274" y="939314"/>
                    </a:cubicBezTo>
                    <a:cubicBezTo>
                      <a:pt x="2978" y="917605"/>
                      <a:pt x="-10140" y="851434"/>
                      <a:pt x="14936" y="612405"/>
                    </a:cubicBezTo>
                    <a:cubicBezTo>
                      <a:pt x="37573" y="397870"/>
                      <a:pt x="116863" y="198543"/>
                      <a:pt x="124176" y="180666"/>
                    </a:cubicBezTo>
                    <a:lnTo>
                      <a:pt x="113845" y="37875"/>
                    </a:lnTo>
                    <a:cubicBezTo>
                      <a:pt x="113775" y="36319"/>
                      <a:pt x="114262" y="34799"/>
                      <a:pt x="115238" y="33580"/>
                    </a:cubicBezTo>
                    <a:cubicBezTo>
                      <a:pt x="116282" y="32407"/>
                      <a:pt x="117733" y="31699"/>
                      <a:pt x="119301" y="31606"/>
                    </a:cubicBezTo>
                    <a:lnTo>
                      <a:pt x="585170" y="30"/>
                    </a:lnTo>
                    <a:cubicBezTo>
                      <a:pt x="586935" y="-156"/>
                      <a:pt x="588664" y="540"/>
                      <a:pt x="589814" y="1887"/>
                    </a:cubicBezTo>
                    <a:cubicBezTo>
                      <a:pt x="591439" y="3628"/>
                      <a:pt x="629749" y="46001"/>
                      <a:pt x="597824" y="123201"/>
                    </a:cubicBezTo>
                    <a:cubicBezTo>
                      <a:pt x="569498" y="191694"/>
                      <a:pt x="328495" y="677067"/>
                      <a:pt x="290882" y="752873"/>
                    </a:cubicBezTo>
                    <a:lnTo>
                      <a:pt x="563577" y="714099"/>
                    </a:lnTo>
                    <a:lnTo>
                      <a:pt x="563577" y="714099"/>
                    </a:lnTo>
                    <a:cubicBezTo>
                      <a:pt x="578460" y="710675"/>
                      <a:pt x="592913" y="705578"/>
                      <a:pt x="606647" y="698892"/>
                    </a:cubicBezTo>
                    <a:cubicBezTo>
                      <a:pt x="615806" y="692704"/>
                      <a:pt x="627160" y="690719"/>
                      <a:pt x="637875" y="693435"/>
                    </a:cubicBezTo>
                    <a:cubicBezTo>
                      <a:pt x="647743" y="686122"/>
                      <a:pt x="677230" y="666735"/>
                      <a:pt x="704395" y="674513"/>
                    </a:cubicBezTo>
                    <a:cubicBezTo>
                      <a:pt x="735623" y="683452"/>
                      <a:pt x="777764" y="756937"/>
                      <a:pt x="782407" y="765295"/>
                    </a:cubicBezTo>
                    <a:cubicBezTo>
                      <a:pt x="783046" y="766735"/>
                      <a:pt x="783046" y="768383"/>
                      <a:pt x="782407" y="769823"/>
                    </a:cubicBezTo>
                    <a:cubicBezTo>
                      <a:pt x="781977" y="771309"/>
                      <a:pt x="780979" y="772562"/>
                      <a:pt x="779621" y="773305"/>
                    </a:cubicBezTo>
                    <a:cubicBezTo>
                      <a:pt x="779621" y="773305"/>
                      <a:pt x="727496" y="800702"/>
                      <a:pt x="636598" y="850389"/>
                    </a:cubicBezTo>
                    <a:cubicBezTo>
                      <a:pt x="545699" y="900076"/>
                      <a:pt x="451899" y="951271"/>
                      <a:pt x="317931" y="989697"/>
                    </a:cubicBezTo>
                    <a:cubicBezTo>
                      <a:pt x="218326" y="1017559"/>
                      <a:pt x="177810" y="1025801"/>
                      <a:pt x="145885" y="1025801"/>
                    </a:cubicBezTo>
                    <a:close/>
                    <a:moveTo>
                      <a:pt x="125918" y="42867"/>
                    </a:moveTo>
                    <a:lnTo>
                      <a:pt x="135785" y="181130"/>
                    </a:lnTo>
                    <a:cubicBezTo>
                      <a:pt x="136018" y="182001"/>
                      <a:pt x="136018" y="182929"/>
                      <a:pt x="135785" y="183800"/>
                    </a:cubicBezTo>
                    <a:cubicBezTo>
                      <a:pt x="134857" y="185890"/>
                      <a:pt x="50227" y="391485"/>
                      <a:pt x="26893" y="613333"/>
                    </a:cubicBezTo>
                    <a:cubicBezTo>
                      <a:pt x="1934" y="850621"/>
                      <a:pt x="15284" y="915167"/>
                      <a:pt x="18999" y="936760"/>
                    </a:cubicBezTo>
                    <a:cubicBezTo>
                      <a:pt x="24339" y="963345"/>
                      <a:pt x="75303" y="1006414"/>
                      <a:pt x="115934" y="1011638"/>
                    </a:cubicBezTo>
                    <a:cubicBezTo>
                      <a:pt x="156566" y="1016862"/>
                      <a:pt x="183499" y="1015353"/>
                      <a:pt x="315493" y="977856"/>
                    </a:cubicBezTo>
                    <a:cubicBezTo>
                      <a:pt x="447487" y="940359"/>
                      <a:pt x="541636" y="889163"/>
                      <a:pt x="631838" y="839825"/>
                    </a:cubicBezTo>
                    <a:cubicBezTo>
                      <a:pt x="706252" y="799194"/>
                      <a:pt x="754313" y="773654"/>
                      <a:pt x="769637" y="765411"/>
                    </a:cubicBezTo>
                    <a:cubicBezTo>
                      <a:pt x="755358" y="741149"/>
                      <a:pt x="722505" y="691346"/>
                      <a:pt x="701492" y="685309"/>
                    </a:cubicBezTo>
                    <a:cubicBezTo>
                      <a:pt x="674908" y="677763"/>
                      <a:pt x="642635" y="704348"/>
                      <a:pt x="642286" y="704696"/>
                    </a:cubicBezTo>
                    <a:cubicBezTo>
                      <a:pt x="641079" y="705683"/>
                      <a:pt x="639535" y="706136"/>
                      <a:pt x="637991" y="705973"/>
                    </a:cubicBezTo>
                    <a:cubicBezTo>
                      <a:pt x="636412" y="705857"/>
                      <a:pt x="634973" y="705056"/>
                      <a:pt x="634044" y="703768"/>
                    </a:cubicBezTo>
                    <a:cubicBezTo>
                      <a:pt x="633115" y="703071"/>
                      <a:pt x="626382" y="701794"/>
                      <a:pt x="612219" y="708876"/>
                    </a:cubicBezTo>
                    <a:cubicBezTo>
                      <a:pt x="597464" y="716178"/>
                      <a:pt x="581873" y="721634"/>
                      <a:pt x="565783" y="725128"/>
                    </a:cubicBezTo>
                    <a:lnTo>
                      <a:pt x="281827" y="765527"/>
                    </a:lnTo>
                    <a:cubicBezTo>
                      <a:pt x="279679" y="765852"/>
                      <a:pt x="277532" y="764959"/>
                      <a:pt x="276254" y="763206"/>
                    </a:cubicBezTo>
                    <a:cubicBezTo>
                      <a:pt x="275152" y="761348"/>
                      <a:pt x="275152" y="759026"/>
                      <a:pt x="276254" y="757169"/>
                    </a:cubicBezTo>
                    <a:cubicBezTo>
                      <a:pt x="279040" y="751597"/>
                      <a:pt x="557308" y="192042"/>
                      <a:pt x="587724" y="118673"/>
                    </a:cubicBezTo>
                    <a:cubicBezTo>
                      <a:pt x="613264" y="56914"/>
                      <a:pt x="590394" y="20461"/>
                      <a:pt x="583661" y="11639"/>
                    </a:cubicBezTo>
                    <a:close/>
                  </a:path>
                </a:pathLst>
              </a:custGeom>
              <a:solidFill>
                <a:srgbClr val="263238"/>
              </a:solidFill>
              <a:ln w="11601" cap="flat">
                <a:noFill/>
                <a:prstDash val="solid"/>
                <a:miter/>
              </a:ln>
            </p:spPr>
            <p:txBody>
              <a:bodyPr rtlCol="0" anchor="ctr"/>
              <a:lstStyle/>
              <a:p>
                <a:endParaRPr lang="zh-CN" altLang="en-US"/>
              </a:p>
            </p:txBody>
          </p:sp>
          <p:sp>
            <p:nvSpPr>
              <p:cNvPr id="353" name="任意多边形: 形状 352">
                <a:extLst>
                  <a:ext uri="{FF2B5EF4-FFF2-40B4-BE49-F238E27FC236}">
                    <a16:creationId xmlns:a16="http://schemas.microsoft.com/office/drawing/2014/main" id="{72F2ECEB-6F41-D6F9-44C5-EE3656A92486}"/>
                  </a:ext>
                </a:extLst>
              </p:cNvPr>
              <p:cNvSpPr/>
              <p:nvPr/>
            </p:nvSpPr>
            <p:spPr>
              <a:xfrm>
                <a:off x="10104962" y="3940289"/>
                <a:ext cx="66373" cy="49550"/>
              </a:xfrm>
              <a:custGeom>
                <a:avLst/>
                <a:gdLst>
                  <a:gd name="connsiteX0" fmla="*/ 60579 w 66373"/>
                  <a:gd name="connsiteY0" fmla="*/ 49550 h 49550"/>
                  <a:gd name="connsiteX1" fmla="*/ 57328 w 66373"/>
                  <a:gd name="connsiteY1" fmla="*/ 48505 h 49550"/>
                  <a:gd name="connsiteX2" fmla="*/ 2534 w 66373"/>
                  <a:gd name="connsiteY2" fmla="*/ 10660 h 49550"/>
                  <a:gd name="connsiteX3" fmla="*/ 1025 w 66373"/>
                  <a:gd name="connsiteY3" fmla="*/ 2534 h 49550"/>
                  <a:gd name="connsiteX4" fmla="*/ 9151 w 66373"/>
                  <a:gd name="connsiteY4" fmla="*/ 1024 h 49550"/>
                  <a:gd name="connsiteX5" fmla="*/ 63829 w 66373"/>
                  <a:gd name="connsiteY5" fmla="*/ 38986 h 49550"/>
                  <a:gd name="connsiteX6" fmla="*/ 65420 w 66373"/>
                  <a:gd name="connsiteY6" fmla="*/ 46868 h 49550"/>
                  <a:gd name="connsiteX7" fmla="*/ 65339 w 66373"/>
                  <a:gd name="connsiteY7" fmla="*/ 46996 h 49550"/>
                  <a:gd name="connsiteX8" fmla="*/ 60579 w 66373"/>
                  <a:gd name="connsiteY8" fmla="*/ 49550 h 4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373" h="49550">
                    <a:moveTo>
                      <a:pt x="60579" y="49550"/>
                    </a:moveTo>
                    <a:cubicBezTo>
                      <a:pt x="59406" y="49562"/>
                      <a:pt x="58269" y="49190"/>
                      <a:pt x="57328" y="48505"/>
                    </a:cubicBezTo>
                    <a:lnTo>
                      <a:pt x="2534" y="10660"/>
                    </a:lnTo>
                    <a:cubicBezTo>
                      <a:pt x="-125" y="8837"/>
                      <a:pt x="-798" y="5192"/>
                      <a:pt x="1025" y="2534"/>
                    </a:cubicBezTo>
                    <a:cubicBezTo>
                      <a:pt x="2847" y="-125"/>
                      <a:pt x="6493" y="-798"/>
                      <a:pt x="9151" y="1024"/>
                    </a:cubicBezTo>
                    <a:lnTo>
                      <a:pt x="63829" y="38986"/>
                    </a:lnTo>
                    <a:cubicBezTo>
                      <a:pt x="66453" y="40727"/>
                      <a:pt x="67161" y="44256"/>
                      <a:pt x="65420" y="46868"/>
                    </a:cubicBezTo>
                    <a:cubicBezTo>
                      <a:pt x="65396" y="46915"/>
                      <a:pt x="65373" y="46950"/>
                      <a:pt x="65339" y="46996"/>
                    </a:cubicBezTo>
                    <a:cubicBezTo>
                      <a:pt x="64270" y="48575"/>
                      <a:pt x="62494" y="49539"/>
                      <a:pt x="60579" y="49550"/>
                    </a:cubicBezTo>
                    <a:close/>
                  </a:path>
                </a:pathLst>
              </a:custGeom>
              <a:solidFill>
                <a:srgbClr val="263238"/>
              </a:solidFill>
              <a:ln w="11601" cap="flat">
                <a:noFill/>
                <a:prstDash val="solid"/>
                <a:miter/>
              </a:ln>
            </p:spPr>
            <p:txBody>
              <a:bodyPr rtlCol="0" anchor="ctr"/>
              <a:lstStyle/>
              <a:p>
                <a:endParaRPr lang="zh-CN" altLang="en-US"/>
              </a:p>
            </p:txBody>
          </p:sp>
          <p:sp>
            <p:nvSpPr>
              <p:cNvPr id="354" name="任意多边形: 形状 353">
                <a:extLst>
                  <a:ext uri="{FF2B5EF4-FFF2-40B4-BE49-F238E27FC236}">
                    <a16:creationId xmlns:a16="http://schemas.microsoft.com/office/drawing/2014/main" id="{B73CFD79-5947-30B1-8418-F6EAEE54B9BA}"/>
                  </a:ext>
                </a:extLst>
              </p:cNvPr>
              <p:cNvSpPr/>
              <p:nvPr/>
            </p:nvSpPr>
            <p:spPr>
              <a:xfrm>
                <a:off x="10513230" y="5048116"/>
                <a:ext cx="212452" cy="381707"/>
              </a:xfrm>
              <a:custGeom>
                <a:avLst/>
                <a:gdLst>
                  <a:gd name="connsiteX0" fmla="*/ 65475 w 212452"/>
                  <a:gd name="connsiteY0" fmla="*/ 0 h 381707"/>
                  <a:gd name="connsiteX1" fmla="*/ 212445 w 212452"/>
                  <a:gd name="connsiteY1" fmla="*/ 61412 h 381707"/>
                  <a:gd name="connsiteX2" fmla="*/ 164500 w 212452"/>
                  <a:gd name="connsiteY2" fmla="*/ 252960 h 381707"/>
                  <a:gd name="connsiteX3" fmla="*/ 71628 w 212452"/>
                  <a:gd name="connsiteY3" fmla="*/ 381704 h 381707"/>
                  <a:gd name="connsiteX4" fmla="*/ 42721 w 212452"/>
                  <a:gd name="connsiteY4" fmla="*/ 346877 h 381707"/>
                  <a:gd name="connsiteX5" fmla="*/ 50151 w 212452"/>
                  <a:gd name="connsiteY5" fmla="*/ 250290 h 381707"/>
                  <a:gd name="connsiteX6" fmla="*/ 0 w 212452"/>
                  <a:gd name="connsiteY6" fmla="*/ 100998 h 381707"/>
                  <a:gd name="connsiteX7" fmla="*/ 65475 w 212452"/>
                  <a:gd name="connsiteY7" fmla="*/ 0 h 381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2452" h="381707">
                    <a:moveTo>
                      <a:pt x="65475" y="0"/>
                    </a:moveTo>
                    <a:cubicBezTo>
                      <a:pt x="65475" y="0"/>
                      <a:pt x="211864" y="47017"/>
                      <a:pt x="212445" y="61412"/>
                    </a:cubicBezTo>
                    <a:cubicBezTo>
                      <a:pt x="213025" y="75807"/>
                      <a:pt x="178895" y="195264"/>
                      <a:pt x="164500" y="252960"/>
                    </a:cubicBezTo>
                    <a:cubicBezTo>
                      <a:pt x="150105" y="310657"/>
                      <a:pt x="88693" y="381472"/>
                      <a:pt x="71628" y="381704"/>
                    </a:cubicBezTo>
                    <a:cubicBezTo>
                      <a:pt x="54562" y="381936"/>
                      <a:pt x="44463" y="371140"/>
                      <a:pt x="42721" y="346877"/>
                    </a:cubicBezTo>
                    <a:cubicBezTo>
                      <a:pt x="40980" y="322614"/>
                      <a:pt x="55375" y="284189"/>
                      <a:pt x="50151" y="250290"/>
                    </a:cubicBezTo>
                    <a:cubicBezTo>
                      <a:pt x="44927" y="216392"/>
                      <a:pt x="0" y="100998"/>
                      <a:pt x="0" y="100998"/>
                    </a:cubicBezTo>
                    <a:cubicBezTo>
                      <a:pt x="0" y="100998"/>
                      <a:pt x="63966" y="28442"/>
                      <a:pt x="65475" y="0"/>
                    </a:cubicBezTo>
                    <a:close/>
                  </a:path>
                </a:pathLst>
              </a:custGeom>
              <a:solidFill>
                <a:srgbClr val="FFFFFF"/>
              </a:solidFill>
              <a:ln w="11601" cap="flat">
                <a:noFill/>
                <a:prstDash val="solid"/>
                <a:miter/>
              </a:ln>
            </p:spPr>
            <p:txBody>
              <a:bodyPr rtlCol="0" anchor="ctr"/>
              <a:lstStyle/>
              <a:p>
                <a:endParaRPr lang="zh-CN" altLang="en-US"/>
              </a:p>
            </p:txBody>
          </p:sp>
          <p:sp>
            <p:nvSpPr>
              <p:cNvPr id="355" name="任意多边形: 形状 354">
                <a:extLst>
                  <a:ext uri="{FF2B5EF4-FFF2-40B4-BE49-F238E27FC236}">
                    <a16:creationId xmlns:a16="http://schemas.microsoft.com/office/drawing/2014/main" id="{AC4EC4AC-9694-C1C8-45A7-DAD13CFB1769}"/>
                  </a:ext>
                </a:extLst>
              </p:cNvPr>
              <p:cNvSpPr/>
              <p:nvPr/>
            </p:nvSpPr>
            <p:spPr>
              <a:xfrm>
                <a:off x="10507730" y="5042494"/>
                <a:ext cx="223633" cy="393130"/>
              </a:xfrm>
              <a:custGeom>
                <a:avLst/>
                <a:gdLst>
                  <a:gd name="connsiteX0" fmla="*/ 76896 w 223633"/>
                  <a:gd name="connsiteY0" fmla="*/ 393131 h 393130"/>
                  <a:gd name="connsiteX1" fmla="*/ 42765 w 223633"/>
                  <a:gd name="connsiteY1" fmla="*/ 353196 h 393130"/>
                  <a:gd name="connsiteX2" fmla="*/ 46596 w 223633"/>
                  <a:gd name="connsiteY2" fmla="*/ 315234 h 393130"/>
                  <a:gd name="connsiteX3" fmla="*/ 50311 w 223633"/>
                  <a:gd name="connsiteY3" fmla="*/ 257189 h 393130"/>
                  <a:gd name="connsiteX4" fmla="*/ 392 w 223633"/>
                  <a:gd name="connsiteY4" fmla="*/ 109175 h 393130"/>
                  <a:gd name="connsiteX5" fmla="*/ 1437 w 223633"/>
                  <a:gd name="connsiteY5" fmla="*/ 103254 h 393130"/>
                  <a:gd name="connsiteX6" fmla="*/ 65171 w 223633"/>
                  <a:gd name="connsiteY6" fmla="*/ 5622 h 393130"/>
                  <a:gd name="connsiteX7" fmla="*/ 67608 w 223633"/>
                  <a:gd name="connsiteY7" fmla="*/ 1095 h 393130"/>
                  <a:gd name="connsiteX8" fmla="*/ 72716 w 223633"/>
                  <a:gd name="connsiteY8" fmla="*/ 282 h 393130"/>
                  <a:gd name="connsiteX9" fmla="*/ 223633 w 223633"/>
                  <a:gd name="connsiteY9" fmla="*/ 67034 h 393130"/>
                  <a:gd name="connsiteX10" fmla="*/ 193914 w 223633"/>
                  <a:gd name="connsiteY10" fmla="*/ 190089 h 393130"/>
                  <a:gd name="connsiteX11" fmla="*/ 175456 w 223633"/>
                  <a:gd name="connsiteY11" fmla="*/ 259743 h 393130"/>
                  <a:gd name="connsiteX12" fmla="*/ 77476 w 223633"/>
                  <a:gd name="connsiteY12" fmla="*/ 392899 h 393130"/>
                  <a:gd name="connsiteX13" fmla="*/ 12466 w 223633"/>
                  <a:gd name="connsiteY13" fmla="*/ 108014 h 393130"/>
                  <a:gd name="connsiteX14" fmla="*/ 61688 w 223633"/>
                  <a:gd name="connsiteY14" fmla="*/ 255216 h 393130"/>
                  <a:gd name="connsiteX15" fmla="*/ 57973 w 223633"/>
                  <a:gd name="connsiteY15" fmla="*/ 317092 h 393130"/>
                  <a:gd name="connsiteX16" fmla="*/ 54374 w 223633"/>
                  <a:gd name="connsiteY16" fmla="*/ 351919 h 393130"/>
                  <a:gd name="connsiteX17" fmla="*/ 77592 w 223633"/>
                  <a:gd name="connsiteY17" fmla="*/ 381057 h 393130"/>
                  <a:gd name="connsiteX18" fmla="*/ 164427 w 223633"/>
                  <a:gd name="connsiteY18" fmla="*/ 256725 h 393130"/>
                  <a:gd name="connsiteX19" fmla="*/ 183002 w 223633"/>
                  <a:gd name="connsiteY19" fmla="*/ 186374 h 393130"/>
                  <a:gd name="connsiteX20" fmla="*/ 212256 w 223633"/>
                  <a:gd name="connsiteY20" fmla="*/ 67614 h 393130"/>
                  <a:gd name="connsiteX21" fmla="*/ 75619 w 223633"/>
                  <a:gd name="connsiteY21" fmla="*/ 12704 h 393130"/>
                  <a:gd name="connsiteX22" fmla="*/ 12466 w 223633"/>
                  <a:gd name="connsiteY22" fmla="*/ 108014 h 39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3633" h="393130">
                    <a:moveTo>
                      <a:pt x="76896" y="393131"/>
                    </a:moveTo>
                    <a:cubicBezTo>
                      <a:pt x="65287" y="393131"/>
                      <a:pt x="45203" y="387791"/>
                      <a:pt x="42765" y="353196"/>
                    </a:cubicBezTo>
                    <a:cubicBezTo>
                      <a:pt x="42579" y="340438"/>
                      <a:pt x="43868" y="327703"/>
                      <a:pt x="46596" y="315234"/>
                    </a:cubicBezTo>
                    <a:cubicBezTo>
                      <a:pt x="50694" y="296173"/>
                      <a:pt x="51948" y="276611"/>
                      <a:pt x="50311" y="257189"/>
                    </a:cubicBezTo>
                    <a:cubicBezTo>
                      <a:pt x="45203" y="224220"/>
                      <a:pt x="857" y="110336"/>
                      <a:pt x="392" y="109175"/>
                    </a:cubicBezTo>
                    <a:cubicBezTo>
                      <a:pt x="-386" y="107166"/>
                      <a:pt x="9" y="104879"/>
                      <a:pt x="1437" y="103254"/>
                    </a:cubicBezTo>
                    <a:cubicBezTo>
                      <a:pt x="18851" y="83403"/>
                      <a:pt x="64242" y="27215"/>
                      <a:pt x="65171" y="5622"/>
                    </a:cubicBezTo>
                    <a:cubicBezTo>
                      <a:pt x="65287" y="3834"/>
                      <a:pt x="66169" y="2174"/>
                      <a:pt x="67608" y="1095"/>
                    </a:cubicBezTo>
                    <a:cubicBezTo>
                      <a:pt x="69083" y="15"/>
                      <a:pt x="70987" y="-287"/>
                      <a:pt x="72716" y="282"/>
                    </a:cubicBezTo>
                    <a:cubicBezTo>
                      <a:pt x="172438" y="32323"/>
                      <a:pt x="223633" y="54845"/>
                      <a:pt x="223633" y="67034"/>
                    </a:cubicBezTo>
                    <a:cubicBezTo>
                      <a:pt x="223633" y="76902"/>
                      <a:pt x="212024" y="122177"/>
                      <a:pt x="193914" y="190089"/>
                    </a:cubicBezTo>
                    <a:cubicBezTo>
                      <a:pt x="186949" y="216210"/>
                      <a:pt x="180216" y="241517"/>
                      <a:pt x="175456" y="259743"/>
                    </a:cubicBezTo>
                    <a:cubicBezTo>
                      <a:pt x="160945" y="317788"/>
                      <a:pt x="98372" y="392666"/>
                      <a:pt x="77476" y="392899"/>
                    </a:cubicBezTo>
                    <a:close/>
                    <a:moveTo>
                      <a:pt x="12466" y="108014"/>
                    </a:moveTo>
                    <a:cubicBezTo>
                      <a:pt x="20011" y="127517"/>
                      <a:pt x="56928" y="224104"/>
                      <a:pt x="61688" y="255216"/>
                    </a:cubicBezTo>
                    <a:cubicBezTo>
                      <a:pt x="63731" y="275903"/>
                      <a:pt x="62477" y="296788"/>
                      <a:pt x="57973" y="317092"/>
                    </a:cubicBezTo>
                    <a:cubicBezTo>
                      <a:pt x="55558" y="328538"/>
                      <a:pt x="54351" y="340217"/>
                      <a:pt x="54374" y="351919"/>
                    </a:cubicBezTo>
                    <a:cubicBezTo>
                      <a:pt x="56464" y="381406"/>
                      <a:pt x="72252" y="381290"/>
                      <a:pt x="77592" y="381057"/>
                    </a:cubicBezTo>
                    <a:cubicBezTo>
                      <a:pt x="89201" y="381057"/>
                      <a:pt x="149684" y="315931"/>
                      <a:pt x="164427" y="256725"/>
                    </a:cubicBezTo>
                    <a:cubicBezTo>
                      <a:pt x="169187" y="237918"/>
                      <a:pt x="176036" y="212611"/>
                      <a:pt x="183002" y="186374"/>
                    </a:cubicBezTo>
                    <a:cubicBezTo>
                      <a:pt x="195888" y="138313"/>
                      <a:pt x="211792" y="78875"/>
                      <a:pt x="212256" y="67614"/>
                    </a:cubicBezTo>
                    <a:cubicBezTo>
                      <a:pt x="205059" y="58559"/>
                      <a:pt x="138772" y="32787"/>
                      <a:pt x="75619" y="12704"/>
                    </a:cubicBezTo>
                    <a:cubicBezTo>
                      <a:pt x="67608" y="42771"/>
                      <a:pt x="24191" y="94431"/>
                      <a:pt x="12466" y="108014"/>
                    </a:cubicBezTo>
                    <a:close/>
                  </a:path>
                </a:pathLst>
              </a:custGeom>
              <a:solidFill>
                <a:srgbClr val="263238"/>
              </a:solidFill>
              <a:ln w="11601" cap="flat">
                <a:noFill/>
                <a:prstDash val="solid"/>
                <a:miter/>
              </a:ln>
            </p:spPr>
            <p:txBody>
              <a:bodyPr rtlCol="0" anchor="ctr"/>
              <a:lstStyle/>
              <a:p>
                <a:endParaRPr lang="zh-CN" altLang="en-US"/>
              </a:p>
            </p:txBody>
          </p:sp>
          <p:sp>
            <p:nvSpPr>
              <p:cNvPr id="356" name="任意多边形: 形状 355">
                <a:extLst>
                  <a:ext uri="{FF2B5EF4-FFF2-40B4-BE49-F238E27FC236}">
                    <a16:creationId xmlns:a16="http://schemas.microsoft.com/office/drawing/2014/main" id="{349197A8-7AEF-D9BD-7DF9-666B30718C0A}"/>
                  </a:ext>
                </a:extLst>
              </p:cNvPr>
              <p:cNvSpPr/>
              <p:nvPr/>
            </p:nvSpPr>
            <p:spPr>
              <a:xfrm>
                <a:off x="10581956" y="5090721"/>
                <a:ext cx="143719" cy="339142"/>
              </a:xfrm>
              <a:custGeom>
                <a:avLst/>
                <a:gdLst>
                  <a:gd name="connsiteX0" fmla="*/ 143720 w 143719"/>
                  <a:gd name="connsiteY0" fmla="*/ 18807 h 339142"/>
                  <a:gd name="connsiteX1" fmla="*/ 95774 w 143719"/>
                  <a:gd name="connsiteY1" fmla="*/ 210355 h 339142"/>
                  <a:gd name="connsiteX2" fmla="*/ 2902 w 143719"/>
                  <a:gd name="connsiteY2" fmla="*/ 339099 h 339142"/>
                  <a:gd name="connsiteX3" fmla="*/ 0 w 143719"/>
                  <a:gd name="connsiteY3" fmla="*/ 339099 h 339142"/>
                  <a:gd name="connsiteX4" fmla="*/ 84630 w 143719"/>
                  <a:gd name="connsiteY4" fmla="*/ 163919 h 339142"/>
                  <a:gd name="connsiteX5" fmla="*/ 112956 w 143719"/>
                  <a:gd name="connsiteY5" fmla="*/ 0 h 339142"/>
                  <a:gd name="connsiteX6" fmla="*/ 143720 w 143719"/>
                  <a:gd name="connsiteY6" fmla="*/ 18807 h 339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719" h="339142">
                    <a:moveTo>
                      <a:pt x="143720" y="18807"/>
                    </a:moveTo>
                    <a:cubicBezTo>
                      <a:pt x="143720" y="33202"/>
                      <a:pt x="110169" y="152658"/>
                      <a:pt x="95774" y="210355"/>
                    </a:cubicBezTo>
                    <a:cubicBezTo>
                      <a:pt x="81379" y="268052"/>
                      <a:pt x="19968" y="338867"/>
                      <a:pt x="2902" y="339099"/>
                    </a:cubicBezTo>
                    <a:cubicBezTo>
                      <a:pt x="1939" y="339157"/>
                      <a:pt x="964" y="339157"/>
                      <a:pt x="0" y="339099"/>
                    </a:cubicBezTo>
                    <a:cubicBezTo>
                      <a:pt x="36638" y="285164"/>
                      <a:pt x="65161" y="226143"/>
                      <a:pt x="84630" y="163919"/>
                    </a:cubicBezTo>
                    <a:cubicBezTo>
                      <a:pt x="99652" y="110390"/>
                      <a:pt x="109148" y="55468"/>
                      <a:pt x="112956" y="0"/>
                    </a:cubicBezTo>
                    <a:cubicBezTo>
                      <a:pt x="130950" y="7662"/>
                      <a:pt x="143603" y="14627"/>
                      <a:pt x="143720" y="18807"/>
                    </a:cubicBezTo>
                    <a:close/>
                  </a:path>
                </a:pathLst>
              </a:custGeom>
              <a:solidFill>
                <a:srgbClr val="FFFFFF"/>
              </a:solidFill>
              <a:ln w="11601" cap="flat">
                <a:noFill/>
                <a:prstDash val="solid"/>
                <a:miter/>
              </a:ln>
            </p:spPr>
            <p:txBody>
              <a:bodyPr rtlCol="0" anchor="ctr"/>
              <a:lstStyle/>
              <a:p>
                <a:endParaRPr lang="zh-CN" altLang="en-US"/>
              </a:p>
            </p:txBody>
          </p:sp>
          <p:sp>
            <p:nvSpPr>
              <p:cNvPr id="357" name="任意多边形: 形状 356">
                <a:extLst>
                  <a:ext uri="{FF2B5EF4-FFF2-40B4-BE49-F238E27FC236}">
                    <a16:creationId xmlns:a16="http://schemas.microsoft.com/office/drawing/2014/main" id="{439A5EE6-46F5-1444-A7BA-F5C00E3BB1D0}"/>
                  </a:ext>
                </a:extLst>
              </p:cNvPr>
              <p:cNvSpPr/>
              <p:nvPr/>
            </p:nvSpPr>
            <p:spPr>
              <a:xfrm>
                <a:off x="10576770" y="5085235"/>
                <a:ext cx="154710" cy="350505"/>
              </a:xfrm>
              <a:custGeom>
                <a:avLst/>
                <a:gdLst>
                  <a:gd name="connsiteX0" fmla="*/ 8437 w 154710"/>
                  <a:gd name="connsiteY0" fmla="*/ 350389 h 350505"/>
                  <a:gd name="connsiteX1" fmla="*/ 5883 w 154710"/>
                  <a:gd name="connsiteY1" fmla="*/ 350389 h 350505"/>
                  <a:gd name="connsiteX2" fmla="*/ 775 w 154710"/>
                  <a:gd name="connsiteY2" fmla="*/ 347022 h 350505"/>
                  <a:gd name="connsiteX3" fmla="*/ 775 w 154710"/>
                  <a:gd name="connsiteY3" fmla="*/ 341218 h 350505"/>
                  <a:gd name="connsiteX4" fmla="*/ 84592 w 154710"/>
                  <a:gd name="connsiteY4" fmla="*/ 167663 h 350505"/>
                  <a:gd name="connsiteX5" fmla="*/ 112686 w 154710"/>
                  <a:gd name="connsiteY5" fmla="*/ 5137 h 350505"/>
                  <a:gd name="connsiteX6" fmla="*/ 115472 w 154710"/>
                  <a:gd name="connsiteY6" fmla="*/ 610 h 350505"/>
                  <a:gd name="connsiteX7" fmla="*/ 120812 w 154710"/>
                  <a:gd name="connsiteY7" fmla="*/ 610 h 350505"/>
                  <a:gd name="connsiteX8" fmla="*/ 154710 w 154710"/>
                  <a:gd name="connsiteY8" fmla="*/ 24640 h 350505"/>
                  <a:gd name="connsiteX9" fmla="*/ 154710 w 154710"/>
                  <a:gd name="connsiteY9" fmla="*/ 24640 h 350505"/>
                  <a:gd name="connsiteX10" fmla="*/ 124991 w 154710"/>
                  <a:gd name="connsiteY10" fmla="*/ 147696 h 350505"/>
                  <a:gd name="connsiteX11" fmla="*/ 106533 w 154710"/>
                  <a:gd name="connsiteY11" fmla="*/ 217350 h 350505"/>
                  <a:gd name="connsiteX12" fmla="*/ 8553 w 154710"/>
                  <a:gd name="connsiteY12" fmla="*/ 350505 h 350505"/>
                  <a:gd name="connsiteX13" fmla="*/ 123598 w 154710"/>
                  <a:gd name="connsiteY13" fmla="*/ 13728 h 350505"/>
                  <a:gd name="connsiteX14" fmla="*/ 95736 w 154710"/>
                  <a:gd name="connsiteY14" fmla="*/ 170566 h 350505"/>
                  <a:gd name="connsiteX15" fmla="*/ 21555 w 154710"/>
                  <a:gd name="connsiteY15" fmla="*/ 330189 h 350505"/>
                  <a:gd name="connsiteX16" fmla="*/ 95272 w 154710"/>
                  <a:gd name="connsiteY16" fmla="*/ 214099 h 350505"/>
                  <a:gd name="connsiteX17" fmla="*/ 113846 w 154710"/>
                  <a:gd name="connsiteY17" fmla="*/ 143749 h 350505"/>
                  <a:gd name="connsiteX18" fmla="*/ 143101 w 154710"/>
                  <a:gd name="connsiteY18" fmla="*/ 24989 h 350505"/>
                  <a:gd name="connsiteX19" fmla="*/ 123598 w 154710"/>
                  <a:gd name="connsiteY19" fmla="*/ 14076 h 35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710" h="350505">
                    <a:moveTo>
                      <a:pt x="8437" y="350389"/>
                    </a:moveTo>
                    <a:lnTo>
                      <a:pt x="5883" y="350389"/>
                    </a:lnTo>
                    <a:cubicBezTo>
                      <a:pt x="3735" y="350168"/>
                      <a:pt x="1820" y="348915"/>
                      <a:pt x="775" y="347022"/>
                    </a:cubicBezTo>
                    <a:cubicBezTo>
                      <a:pt x="-258" y="345223"/>
                      <a:pt x="-258" y="343017"/>
                      <a:pt x="775" y="341218"/>
                    </a:cubicBezTo>
                    <a:cubicBezTo>
                      <a:pt x="37099" y="287805"/>
                      <a:pt x="65344" y="229319"/>
                      <a:pt x="84592" y="167663"/>
                    </a:cubicBezTo>
                    <a:cubicBezTo>
                      <a:pt x="99521" y="114598"/>
                      <a:pt x="108936" y="60129"/>
                      <a:pt x="112686" y="5137"/>
                    </a:cubicBezTo>
                    <a:cubicBezTo>
                      <a:pt x="112825" y="3268"/>
                      <a:pt x="113870" y="1585"/>
                      <a:pt x="115472" y="610"/>
                    </a:cubicBezTo>
                    <a:cubicBezTo>
                      <a:pt x="117155" y="-203"/>
                      <a:pt x="119129" y="-203"/>
                      <a:pt x="120812" y="610"/>
                    </a:cubicBezTo>
                    <a:cubicBezTo>
                      <a:pt x="148906" y="12915"/>
                      <a:pt x="154478" y="18720"/>
                      <a:pt x="154710" y="24640"/>
                    </a:cubicBezTo>
                    <a:lnTo>
                      <a:pt x="154710" y="24640"/>
                    </a:lnTo>
                    <a:cubicBezTo>
                      <a:pt x="154710" y="34508"/>
                      <a:pt x="143101" y="79783"/>
                      <a:pt x="124991" y="147696"/>
                    </a:cubicBezTo>
                    <a:cubicBezTo>
                      <a:pt x="118026" y="173816"/>
                      <a:pt x="111292" y="199124"/>
                      <a:pt x="106533" y="217350"/>
                    </a:cubicBezTo>
                    <a:cubicBezTo>
                      <a:pt x="92022" y="275395"/>
                      <a:pt x="29449" y="350273"/>
                      <a:pt x="8553" y="350505"/>
                    </a:cubicBezTo>
                    <a:close/>
                    <a:moveTo>
                      <a:pt x="123598" y="13728"/>
                    </a:moveTo>
                    <a:cubicBezTo>
                      <a:pt x="119581" y="66804"/>
                      <a:pt x="110248" y="119346"/>
                      <a:pt x="95736" y="170566"/>
                    </a:cubicBezTo>
                    <a:cubicBezTo>
                      <a:pt x="78230" y="226834"/>
                      <a:pt x="53282" y="280526"/>
                      <a:pt x="21555" y="330189"/>
                    </a:cubicBezTo>
                    <a:cubicBezTo>
                      <a:pt x="43728" y="310802"/>
                      <a:pt x="83663" y="260535"/>
                      <a:pt x="95272" y="214099"/>
                    </a:cubicBezTo>
                    <a:cubicBezTo>
                      <a:pt x="100032" y="195293"/>
                      <a:pt x="106881" y="169985"/>
                      <a:pt x="113846" y="143749"/>
                    </a:cubicBezTo>
                    <a:cubicBezTo>
                      <a:pt x="126616" y="95804"/>
                      <a:pt x="142637" y="36365"/>
                      <a:pt x="143101" y="24989"/>
                    </a:cubicBezTo>
                    <a:cubicBezTo>
                      <a:pt x="137239" y="20310"/>
                      <a:pt x="130656" y="16630"/>
                      <a:pt x="123598" y="14076"/>
                    </a:cubicBezTo>
                    <a:close/>
                  </a:path>
                </a:pathLst>
              </a:custGeom>
              <a:solidFill>
                <a:srgbClr val="263238"/>
              </a:solidFill>
              <a:ln w="11601" cap="flat">
                <a:noFill/>
                <a:prstDash val="solid"/>
                <a:miter/>
              </a:ln>
            </p:spPr>
            <p:txBody>
              <a:bodyPr rtlCol="0" anchor="ctr"/>
              <a:lstStyle/>
              <a:p>
                <a:endParaRPr lang="zh-CN" altLang="en-US"/>
              </a:p>
            </p:txBody>
          </p:sp>
          <p:sp>
            <p:nvSpPr>
              <p:cNvPr id="358" name="任意多边形: 形状 357">
                <a:extLst>
                  <a:ext uri="{FF2B5EF4-FFF2-40B4-BE49-F238E27FC236}">
                    <a16:creationId xmlns:a16="http://schemas.microsoft.com/office/drawing/2014/main" id="{B432B432-FECA-B8C6-0B86-C3EF4442FFCC}"/>
                  </a:ext>
                </a:extLst>
              </p:cNvPr>
              <p:cNvSpPr/>
              <p:nvPr/>
            </p:nvSpPr>
            <p:spPr>
              <a:xfrm>
                <a:off x="10013798" y="3772054"/>
                <a:ext cx="600431" cy="1377756"/>
              </a:xfrm>
              <a:custGeom>
                <a:avLst/>
                <a:gdLst>
                  <a:gd name="connsiteX0" fmla="*/ 264931 w 600431"/>
                  <a:gd name="connsiteY0" fmla="*/ 107267 h 1377756"/>
                  <a:gd name="connsiteX1" fmla="*/ 99038 w 600431"/>
                  <a:gd name="connsiteY1" fmla="*/ 364871 h 1377756"/>
                  <a:gd name="connsiteX2" fmla="*/ 13 w 600431"/>
                  <a:gd name="connsiteY2" fmla="*/ 809496 h 1377756"/>
                  <a:gd name="connsiteX3" fmla="*/ 64095 w 600431"/>
                  <a:gd name="connsiteY3" fmla="*/ 943696 h 1377756"/>
                  <a:gd name="connsiteX4" fmla="*/ 355133 w 600431"/>
                  <a:gd name="connsiteY4" fmla="*/ 1240074 h 1377756"/>
                  <a:gd name="connsiteX5" fmla="*/ 477144 w 600431"/>
                  <a:gd name="connsiteY5" fmla="*/ 1367773 h 1377756"/>
                  <a:gd name="connsiteX6" fmla="*/ 499781 w 600431"/>
                  <a:gd name="connsiteY6" fmla="*/ 1377757 h 1377756"/>
                  <a:gd name="connsiteX7" fmla="*/ 564908 w 600431"/>
                  <a:gd name="connsiteY7" fmla="*/ 1276526 h 1377756"/>
                  <a:gd name="connsiteX8" fmla="*/ 515801 w 600431"/>
                  <a:gd name="connsiteY8" fmla="*/ 1213141 h 1377756"/>
                  <a:gd name="connsiteX9" fmla="*/ 380789 w 600431"/>
                  <a:gd name="connsiteY9" fmla="*/ 943696 h 1377756"/>
                  <a:gd name="connsiteX10" fmla="*/ 237998 w 600431"/>
                  <a:gd name="connsiteY10" fmla="*/ 811353 h 1377756"/>
                  <a:gd name="connsiteX11" fmla="*/ 220120 w 600431"/>
                  <a:gd name="connsiteY11" fmla="*/ 782911 h 1377756"/>
                  <a:gd name="connsiteX12" fmla="*/ 426412 w 600431"/>
                  <a:gd name="connsiteY12" fmla="*/ 525656 h 1377756"/>
                  <a:gd name="connsiteX13" fmla="*/ 599154 w 600431"/>
                  <a:gd name="connsiteY13" fmla="*/ 175528 h 1377756"/>
                  <a:gd name="connsiteX14" fmla="*/ 561889 w 600431"/>
                  <a:gd name="connsiteY14" fmla="*/ 0 h 1377756"/>
                  <a:gd name="connsiteX15" fmla="*/ 310786 w 600431"/>
                  <a:gd name="connsiteY15" fmla="*/ 8707 h 1377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0431" h="1377756">
                    <a:moveTo>
                      <a:pt x="264931" y="107267"/>
                    </a:moveTo>
                    <a:cubicBezTo>
                      <a:pt x="148841" y="142094"/>
                      <a:pt x="124346" y="296610"/>
                      <a:pt x="99038" y="364871"/>
                    </a:cubicBezTo>
                    <a:cubicBezTo>
                      <a:pt x="73731" y="433132"/>
                      <a:pt x="942" y="783376"/>
                      <a:pt x="13" y="809496"/>
                    </a:cubicBezTo>
                    <a:cubicBezTo>
                      <a:pt x="-915" y="835616"/>
                      <a:pt x="46449" y="927328"/>
                      <a:pt x="64095" y="943696"/>
                    </a:cubicBezTo>
                    <a:cubicBezTo>
                      <a:pt x="81741" y="960065"/>
                      <a:pt x="331102" y="1206059"/>
                      <a:pt x="355133" y="1240074"/>
                    </a:cubicBezTo>
                    <a:cubicBezTo>
                      <a:pt x="379164" y="1274088"/>
                      <a:pt x="477144" y="1367773"/>
                      <a:pt x="477144" y="1367773"/>
                    </a:cubicBezTo>
                    <a:lnTo>
                      <a:pt x="499781" y="1377757"/>
                    </a:lnTo>
                    <a:cubicBezTo>
                      <a:pt x="556897" y="1358834"/>
                      <a:pt x="562818" y="1292895"/>
                      <a:pt x="564908" y="1276526"/>
                    </a:cubicBezTo>
                    <a:cubicBezTo>
                      <a:pt x="566997" y="1260157"/>
                      <a:pt x="531242" y="1241699"/>
                      <a:pt x="515801" y="1213141"/>
                    </a:cubicBezTo>
                    <a:cubicBezTo>
                      <a:pt x="500362" y="1184583"/>
                      <a:pt x="414107" y="1000348"/>
                      <a:pt x="380789" y="943696"/>
                    </a:cubicBezTo>
                    <a:cubicBezTo>
                      <a:pt x="347471" y="887044"/>
                      <a:pt x="251465" y="836893"/>
                      <a:pt x="237998" y="811353"/>
                    </a:cubicBezTo>
                    <a:cubicBezTo>
                      <a:pt x="233598" y="800975"/>
                      <a:pt x="227562" y="791374"/>
                      <a:pt x="220120" y="782911"/>
                    </a:cubicBezTo>
                    <a:cubicBezTo>
                      <a:pt x="220120" y="782911"/>
                      <a:pt x="332844" y="606687"/>
                      <a:pt x="426412" y="525656"/>
                    </a:cubicBezTo>
                    <a:cubicBezTo>
                      <a:pt x="519981" y="444625"/>
                      <a:pt x="589635" y="289181"/>
                      <a:pt x="599154" y="175528"/>
                    </a:cubicBezTo>
                    <a:cubicBezTo>
                      <a:pt x="608673" y="61876"/>
                      <a:pt x="561889" y="0"/>
                      <a:pt x="561889" y="0"/>
                    </a:cubicBezTo>
                    <a:lnTo>
                      <a:pt x="310786" y="8707"/>
                    </a:lnTo>
                  </a:path>
                </a:pathLst>
              </a:custGeom>
              <a:solidFill>
                <a:schemeClr val="accent2"/>
              </a:solidFill>
              <a:ln w="11601" cap="flat">
                <a:noFill/>
                <a:prstDash val="solid"/>
                <a:miter/>
              </a:ln>
            </p:spPr>
            <p:txBody>
              <a:bodyPr rtlCol="0" anchor="ctr"/>
              <a:lstStyle/>
              <a:p>
                <a:endParaRPr lang="zh-CN" altLang="en-US"/>
              </a:p>
            </p:txBody>
          </p:sp>
          <p:sp>
            <p:nvSpPr>
              <p:cNvPr id="359" name="任意多边形: 形状 358">
                <a:extLst>
                  <a:ext uri="{FF2B5EF4-FFF2-40B4-BE49-F238E27FC236}">
                    <a16:creationId xmlns:a16="http://schemas.microsoft.com/office/drawing/2014/main" id="{2567790F-4A9A-664B-6597-640455205BC8}"/>
                  </a:ext>
                </a:extLst>
              </p:cNvPr>
              <p:cNvSpPr/>
              <p:nvPr/>
            </p:nvSpPr>
            <p:spPr>
              <a:xfrm>
                <a:off x="10008226" y="3767291"/>
                <a:ext cx="611362" cy="1389601"/>
              </a:xfrm>
              <a:custGeom>
                <a:avLst/>
                <a:gdLst>
                  <a:gd name="connsiteX0" fmla="*/ 505353 w 611362"/>
                  <a:gd name="connsiteY0" fmla="*/ 1387860 h 1389601"/>
                  <a:gd name="connsiteX1" fmla="*/ 502915 w 611362"/>
                  <a:gd name="connsiteY1" fmla="*/ 1387860 h 1389601"/>
                  <a:gd name="connsiteX2" fmla="*/ 480394 w 611362"/>
                  <a:gd name="connsiteY2" fmla="*/ 1377877 h 1389601"/>
                  <a:gd name="connsiteX3" fmla="*/ 478768 w 611362"/>
                  <a:gd name="connsiteY3" fmla="*/ 1376716 h 1389601"/>
                  <a:gd name="connsiteX4" fmla="*/ 356061 w 611362"/>
                  <a:gd name="connsiteY4" fmla="*/ 1249017 h 1389601"/>
                  <a:gd name="connsiteX5" fmla="*/ 65836 w 611362"/>
                  <a:gd name="connsiteY5" fmla="*/ 953452 h 1389601"/>
                  <a:gd name="connsiteX6" fmla="*/ 13 w 611362"/>
                  <a:gd name="connsiteY6" fmla="*/ 814840 h 1389601"/>
                  <a:gd name="connsiteX7" fmla="*/ 99502 w 611362"/>
                  <a:gd name="connsiteY7" fmla="*/ 368357 h 1389601"/>
                  <a:gd name="connsiteX8" fmla="*/ 112969 w 611362"/>
                  <a:gd name="connsiteY8" fmla="*/ 326449 h 1389601"/>
                  <a:gd name="connsiteX9" fmla="*/ 269110 w 611362"/>
                  <a:gd name="connsiteY9" fmla="*/ 107271 h 1389601"/>
                  <a:gd name="connsiteX10" fmla="*/ 276598 w 611362"/>
                  <a:gd name="connsiteY10" fmla="*/ 111392 h 1389601"/>
                  <a:gd name="connsiteX11" fmla="*/ 272476 w 611362"/>
                  <a:gd name="connsiteY11" fmla="*/ 118880 h 1389601"/>
                  <a:gd name="connsiteX12" fmla="*/ 123997 w 611362"/>
                  <a:gd name="connsiteY12" fmla="*/ 330280 h 1389601"/>
                  <a:gd name="connsiteX13" fmla="*/ 110298 w 611362"/>
                  <a:gd name="connsiteY13" fmla="*/ 373001 h 1389601"/>
                  <a:gd name="connsiteX14" fmla="*/ 11622 w 611362"/>
                  <a:gd name="connsiteY14" fmla="*/ 815769 h 1389601"/>
                  <a:gd name="connsiteX15" fmla="*/ 73846 w 611362"/>
                  <a:gd name="connsiteY15" fmla="*/ 945673 h 1389601"/>
                  <a:gd name="connsiteX16" fmla="*/ 365697 w 611362"/>
                  <a:gd name="connsiteY16" fmla="*/ 1242864 h 1389601"/>
                  <a:gd name="connsiteX17" fmla="*/ 486314 w 611362"/>
                  <a:gd name="connsiteY17" fmla="*/ 1368589 h 1389601"/>
                  <a:gd name="connsiteX18" fmla="*/ 505817 w 611362"/>
                  <a:gd name="connsiteY18" fmla="*/ 1377296 h 1389601"/>
                  <a:gd name="connsiteX19" fmla="*/ 564675 w 611362"/>
                  <a:gd name="connsiteY19" fmla="*/ 1283495 h 1389601"/>
                  <a:gd name="connsiteX20" fmla="*/ 564675 w 611362"/>
                  <a:gd name="connsiteY20" fmla="*/ 1281522 h 1389601"/>
                  <a:gd name="connsiteX21" fmla="*/ 545869 w 611362"/>
                  <a:gd name="connsiteY21" fmla="*/ 1256562 h 1389601"/>
                  <a:gd name="connsiteX22" fmla="*/ 516265 w 611362"/>
                  <a:gd name="connsiteY22" fmla="*/ 1221735 h 1389601"/>
                  <a:gd name="connsiteX23" fmla="*/ 477840 w 611362"/>
                  <a:gd name="connsiteY23" fmla="*/ 1143955 h 1389601"/>
                  <a:gd name="connsiteX24" fmla="*/ 381369 w 611362"/>
                  <a:gd name="connsiteY24" fmla="*/ 952523 h 1389601"/>
                  <a:gd name="connsiteX25" fmla="*/ 288497 w 611362"/>
                  <a:gd name="connsiteY25" fmla="*/ 864642 h 1389601"/>
                  <a:gd name="connsiteX26" fmla="*/ 238462 w 611362"/>
                  <a:gd name="connsiteY26" fmla="*/ 819948 h 1389601"/>
                  <a:gd name="connsiteX27" fmla="*/ 222093 w 611362"/>
                  <a:gd name="connsiteY27" fmla="*/ 793247 h 1389601"/>
                  <a:gd name="connsiteX28" fmla="*/ 220642 w 611362"/>
                  <a:gd name="connsiteY28" fmla="*/ 785841 h 1389601"/>
                  <a:gd name="connsiteX29" fmla="*/ 220816 w 611362"/>
                  <a:gd name="connsiteY29" fmla="*/ 785585 h 1389601"/>
                  <a:gd name="connsiteX30" fmla="*/ 428269 w 611362"/>
                  <a:gd name="connsiteY30" fmla="*/ 527169 h 1389601"/>
                  <a:gd name="connsiteX31" fmla="*/ 598921 w 611362"/>
                  <a:gd name="connsiteY31" fmla="*/ 180872 h 1389601"/>
                  <a:gd name="connsiteX32" fmla="*/ 564094 w 611362"/>
                  <a:gd name="connsiteY32" fmla="*/ 11613 h 1389601"/>
                  <a:gd name="connsiteX33" fmla="*/ 316126 w 611362"/>
                  <a:gd name="connsiteY33" fmla="*/ 20320 h 1389601"/>
                  <a:gd name="connsiteX34" fmla="*/ 310090 w 611362"/>
                  <a:gd name="connsiteY34" fmla="*/ 14747 h 1389601"/>
                  <a:gd name="connsiteX35" fmla="*/ 315650 w 611362"/>
                  <a:gd name="connsiteY35" fmla="*/ 8711 h 1389601"/>
                  <a:gd name="connsiteX36" fmla="*/ 315662 w 611362"/>
                  <a:gd name="connsiteY36" fmla="*/ 8711 h 1389601"/>
                  <a:gd name="connsiteX37" fmla="*/ 566765 w 611362"/>
                  <a:gd name="connsiteY37" fmla="*/ 4 h 1389601"/>
                  <a:gd name="connsiteX38" fmla="*/ 571641 w 611362"/>
                  <a:gd name="connsiteY38" fmla="*/ 2326 h 1389601"/>
                  <a:gd name="connsiteX39" fmla="*/ 610066 w 611362"/>
                  <a:gd name="connsiteY39" fmla="*/ 181801 h 1389601"/>
                  <a:gd name="connsiteX40" fmla="*/ 435351 w 611362"/>
                  <a:gd name="connsiteY40" fmla="*/ 535876 h 1389601"/>
                  <a:gd name="connsiteX41" fmla="*/ 232541 w 611362"/>
                  <a:gd name="connsiteY41" fmla="*/ 788255 h 1389601"/>
                  <a:gd name="connsiteX42" fmla="*/ 248213 w 611362"/>
                  <a:gd name="connsiteY42" fmla="*/ 814492 h 1389601"/>
                  <a:gd name="connsiteX43" fmla="*/ 294649 w 611362"/>
                  <a:gd name="connsiteY43" fmla="*/ 855355 h 1389601"/>
                  <a:gd name="connsiteX44" fmla="*/ 390540 w 611362"/>
                  <a:gd name="connsiteY44" fmla="*/ 946602 h 1389601"/>
                  <a:gd name="connsiteX45" fmla="*/ 487475 w 611362"/>
                  <a:gd name="connsiteY45" fmla="*/ 1138847 h 1389601"/>
                  <a:gd name="connsiteX46" fmla="*/ 525669 w 611362"/>
                  <a:gd name="connsiteY46" fmla="*/ 1216163 h 1389601"/>
                  <a:gd name="connsiteX47" fmla="*/ 553066 w 611362"/>
                  <a:gd name="connsiteY47" fmla="*/ 1248320 h 1389601"/>
                  <a:gd name="connsiteX48" fmla="*/ 575471 w 611362"/>
                  <a:gd name="connsiteY48" fmla="*/ 1283147 h 1389601"/>
                  <a:gd name="connsiteX49" fmla="*/ 575471 w 611362"/>
                  <a:gd name="connsiteY49" fmla="*/ 1285121 h 1389601"/>
                  <a:gd name="connsiteX50" fmla="*/ 506514 w 611362"/>
                  <a:gd name="connsiteY50" fmla="*/ 1389602 h 138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11362" h="1389601">
                    <a:moveTo>
                      <a:pt x="505353" y="1387860"/>
                    </a:moveTo>
                    <a:cubicBezTo>
                      <a:pt x="504552" y="1388023"/>
                      <a:pt x="503716" y="1388023"/>
                      <a:pt x="502915" y="1387860"/>
                    </a:cubicBezTo>
                    <a:lnTo>
                      <a:pt x="480394" y="1377877"/>
                    </a:lnTo>
                    <a:cubicBezTo>
                      <a:pt x="479778" y="1377598"/>
                      <a:pt x="479233" y="1377203"/>
                      <a:pt x="478768" y="1376716"/>
                    </a:cubicBezTo>
                    <a:cubicBezTo>
                      <a:pt x="474705" y="1373001"/>
                      <a:pt x="380324" y="1282683"/>
                      <a:pt x="356061" y="1249017"/>
                    </a:cubicBezTo>
                    <a:cubicBezTo>
                      <a:pt x="331798" y="1215351"/>
                      <a:pt x="83133" y="970401"/>
                      <a:pt x="65836" y="953452"/>
                    </a:cubicBezTo>
                    <a:cubicBezTo>
                      <a:pt x="48539" y="936502"/>
                      <a:pt x="-916" y="842353"/>
                      <a:pt x="13" y="814840"/>
                    </a:cubicBezTo>
                    <a:cubicBezTo>
                      <a:pt x="942" y="787327"/>
                      <a:pt x="73150" y="439521"/>
                      <a:pt x="99502" y="368357"/>
                    </a:cubicBezTo>
                    <a:cubicBezTo>
                      <a:pt x="103797" y="356748"/>
                      <a:pt x="108209" y="342005"/>
                      <a:pt x="112969" y="326449"/>
                    </a:cubicBezTo>
                    <a:cubicBezTo>
                      <a:pt x="135606" y="251107"/>
                      <a:pt x="169969" y="137338"/>
                      <a:pt x="269110" y="107271"/>
                    </a:cubicBezTo>
                    <a:cubicBezTo>
                      <a:pt x="272314" y="106342"/>
                      <a:pt x="275669" y="108188"/>
                      <a:pt x="276598" y="111392"/>
                    </a:cubicBezTo>
                    <a:cubicBezTo>
                      <a:pt x="277526" y="114596"/>
                      <a:pt x="275680" y="117951"/>
                      <a:pt x="272476" y="118880"/>
                    </a:cubicBezTo>
                    <a:cubicBezTo>
                      <a:pt x="179604" y="147206"/>
                      <a:pt x="147331" y="253080"/>
                      <a:pt x="123997" y="330280"/>
                    </a:cubicBezTo>
                    <a:cubicBezTo>
                      <a:pt x="119353" y="346068"/>
                      <a:pt x="114826" y="360928"/>
                      <a:pt x="110298" y="373001"/>
                    </a:cubicBezTo>
                    <a:cubicBezTo>
                      <a:pt x="84178" y="443468"/>
                      <a:pt x="12435" y="794524"/>
                      <a:pt x="11622" y="815769"/>
                    </a:cubicBezTo>
                    <a:cubicBezTo>
                      <a:pt x="10810" y="839915"/>
                      <a:pt x="57361" y="929769"/>
                      <a:pt x="73846" y="945673"/>
                    </a:cubicBezTo>
                    <a:cubicBezTo>
                      <a:pt x="76516" y="948227"/>
                      <a:pt x="339809" y="1206412"/>
                      <a:pt x="365697" y="1242864"/>
                    </a:cubicBezTo>
                    <a:cubicBezTo>
                      <a:pt x="388334" y="1274440"/>
                      <a:pt x="477259" y="1359999"/>
                      <a:pt x="486314" y="1368589"/>
                    </a:cubicBezTo>
                    <a:lnTo>
                      <a:pt x="505817" y="1377296"/>
                    </a:lnTo>
                    <a:cubicBezTo>
                      <a:pt x="555504" y="1359302"/>
                      <a:pt x="562469" y="1302418"/>
                      <a:pt x="564675" y="1283495"/>
                    </a:cubicBezTo>
                    <a:lnTo>
                      <a:pt x="564675" y="1281522"/>
                    </a:lnTo>
                    <a:cubicBezTo>
                      <a:pt x="565488" y="1275485"/>
                      <a:pt x="555504" y="1265850"/>
                      <a:pt x="545869" y="1256562"/>
                    </a:cubicBezTo>
                    <a:cubicBezTo>
                      <a:pt x="534341" y="1246474"/>
                      <a:pt x="524357" y="1234738"/>
                      <a:pt x="516265" y="1221735"/>
                    </a:cubicBezTo>
                    <a:cubicBezTo>
                      <a:pt x="510577" y="1211519"/>
                      <a:pt x="496182" y="1181685"/>
                      <a:pt x="477840" y="1143955"/>
                    </a:cubicBezTo>
                    <a:cubicBezTo>
                      <a:pt x="446147" y="1078364"/>
                      <a:pt x="402613" y="988511"/>
                      <a:pt x="381369" y="952523"/>
                    </a:cubicBezTo>
                    <a:cubicBezTo>
                      <a:pt x="362330" y="920133"/>
                      <a:pt x="321350" y="889370"/>
                      <a:pt x="288497" y="864642"/>
                    </a:cubicBezTo>
                    <a:cubicBezTo>
                      <a:pt x="263886" y="846184"/>
                      <a:pt x="244499" y="831557"/>
                      <a:pt x="238462" y="819948"/>
                    </a:cubicBezTo>
                    <a:cubicBezTo>
                      <a:pt x="234086" y="810429"/>
                      <a:pt x="228594" y="801466"/>
                      <a:pt x="222093" y="793247"/>
                    </a:cubicBezTo>
                    <a:cubicBezTo>
                      <a:pt x="219644" y="791599"/>
                      <a:pt x="218994" y="788290"/>
                      <a:pt x="220642" y="785841"/>
                    </a:cubicBezTo>
                    <a:cubicBezTo>
                      <a:pt x="220688" y="785748"/>
                      <a:pt x="220758" y="785667"/>
                      <a:pt x="220816" y="785585"/>
                    </a:cubicBezTo>
                    <a:cubicBezTo>
                      <a:pt x="221977" y="783844"/>
                      <a:pt x="335049" y="607735"/>
                      <a:pt x="428269" y="527169"/>
                    </a:cubicBezTo>
                    <a:cubicBezTo>
                      <a:pt x="523927" y="444280"/>
                      <a:pt x="590215" y="285934"/>
                      <a:pt x="598921" y="180872"/>
                    </a:cubicBezTo>
                    <a:cubicBezTo>
                      <a:pt x="607048" y="83240"/>
                      <a:pt x="572569" y="24034"/>
                      <a:pt x="564094" y="11613"/>
                    </a:cubicBezTo>
                    <a:lnTo>
                      <a:pt x="316126" y="20320"/>
                    </a:lnTo>
                    <a:cubicBezTo>
                      <a:pt x="312969" y="20331"/>
                      <a:pt x="310333" y="17893"/>
                      <a:pt x="310090" y="14747"/>
                    </a:cubicBezTo>
                    <a:cubicBezTo>
                      <a:pt x="309962" y="11543"/>
                      <a:pt x="312446" y="8838"/>
                      <a:pt x="315650" y="8711"/>
                    </a:cubicBezTo>
                    <a:cubicBezTo>
                      <a:pt x="315650" y="8711"/>
                      <a:pt x="315662" y="8711"/>
                      <a:pt x="315662" y="8711"/>
                    </a:cubicBezTo>
                    <a:lnTo>
                      <a:pt x="566765" y="4"/>
                    </a:lnTo>
                    <a:cubicBezTo>
                      <a:pt x="568668" y="-66"/>
                      <a:pt x="570491" y="793"/>
                      <a:pt x="571641" y="2326"/>
                    </a:cubicBezTo>
                    <a:cubicBezTo>
                      <a:pt x="573614" y="4880"/>
                      <a:pt x="619585" y="67220"/>
                      <a:pt x="610066" y="181801"/>
                    </a:cubicBezTo>
                    <a:cubicBezTo>
                      <a:pt x="601243" y="287791"/>
                      <a:pt x="536929" y="447879"/>
                      <a:pt x="435351" y="535876"/>
                    </a:cubicBezTo>
                    <a:cubicBezTo>
                      <a:pt x="350953" y="609012"/>
                      <a:pt x="249606" y="762483"/>
                      <a:pt x="232541" y="788255"/>
                    </a:cubicBezTo>
                    <a:cubicBezTo>
                      <a:pt x="238462" y="796567"/>
                      <a:pt x="243697" y="805344"/>
                      <a:pt x="248213" y="814492"/>
                    </a:cubicBezTo>
                    <a:cubicBezTo>
                      <a:pt x="253089" y="823895"/>
                      <a:pt x="273521" y="839103"/>
                      <a:pt x="294649" y="855355"/>
                    </a:cubicBezTo>
                    <a:cubicBezTo>
                      <a:pt x="328316" y="880663"/>
                      <a:pt x="370340" y="912239"/>
                      <a:pt x="390540" y="946602"/>
                    </a:cubicBezTo>
                    <a:cubicBezTo>
                      <a:pt x="412017" y="983054"/>
                      <a:pt x="455666" y="1073140"/>
                      <a:pt x="487475" y="1138847"/>
                    </a:cubicBezTo>
                    <a:cubicBezTo>
                      <a:pt x="505701" y="1176460"/>
                      <a:pt x="520097" y="1206179"/>
                      <a:pt x="525669" y="1216163"/>
                    </a:cubicBezTo>
                    <a:cubicBezTo>
                      <a:pt x="533157" y="1228178"/>
                      <a:pt x="542386" y="1239021"/>
                      <a:pt x="553066" y="1248320"/>
                    </a:cubicBezTo>
                    <a:cubicBezTo>
                      <a:pt x="565836" y="1260626"/>
                      <a:pt x="576981" y="1271538"/>
                      <a:pt x="575471" y="1283147"/>
                    </a:cubicBezTo>
                    <a:lnTo>
                      <a:pt x="575471" y="1285121"/>
                    </a:lnTo>
                    <a:cubicBezTo>
                      <a:pt x="568622" y="1341308"/>
                      <a:pt x="545404" y="1376367"/>
                      <a:pt x="506514" y="1389602"/>
                    </a:cubicBezTo>
                    <a:close/>
                  </a:path>
                </a:pathLst>
              </a:custGeom>
              <a:solidFill>
                <a:srgbClr val="263238"/>
              </a:solidFill>
              <a:ln w="11601" cap="flat">
                <a:noFill/>
                <a:prstDash val="solid"/>
                <a:miter/>
              </a:ln>
            </p:spPr>
            <p:txBody>
              <a:bodyPr rtlCol="0" anchor="ctr"/>
              <a:lstStyle/>
              <a:p>
                <a:endParaRPr lang="zh-CN" altLang="en-US"/>
              </a:p>
            </p:txBody>
          </p:sp>
          <p:sp>
            <p:nvSpPr>
              <p:cNvPr id="360" name="任意多边形: 形状 359">
                <a:extLst>
                  <a:ext uri="{FF2B5EF4-FFF2-40B4-BE49-F238E27FC236}">
                    <a16:creationId xmlns:a16="http://schemas.microsoft.com/office/drawing/2014/main" id="{7613A3EB-0768-AC11-86FB-7205DEF24E79}"/>
                  </a:ext>
                </a:extLst>
              </p:cNvPr>
              <p:cNvSpPr/>
              <p:nvPr/>
            </p:nvSpPr>
            <p:spPr>
              <a:xfrm>
                <a:off x="10297071" y="1706384"/>
                <a:ext cx="73747" cy="95046"/>
              </a:xfrm>
              <a:custGeom>
                <a:avLst/>
                <a:gdLst>
                  <a:gd name="connsiteX0" fmla="*/ 19852 w 73747"/>
                  <a:gd name="connsiteY0" fmla="*/ 95042 h 95046"/>
                  <a:gd name="connsiteX1" fmla="*/ 19039 w 73747"/>
                  <a:gd name="connsiteY1" fmla="*/ 95042 h 95046"/>
                  <a:gd name="connsiteX2" fmla="*/ 14628 w 73747"/>
                  <a:gd name="connsiteY2" fmla="*/ 91675 h 95046"/>
                  <a:gd name="connsiteX3" fmla="*/ 4876 w 73747"/>
                  <a:gd name="connsiteY3" fmla="*/ 69618 h 95046"/>
                  <a:gd name="connsiteX4" fmla="*/ 10681 w 73747"/>
                  <a:gd name="connsiteY4" fmla="*/ 24459 h 95046"/>
                  <a:gd name="connsiteX5" fmla="*/ 59787 w 73747"/>
                  <a:gd name="connsiteY5" fmla="*/ 2518 h 95046"/>
                  <a:gd name="connsiteX6" fmla="*/ 66056 w 73747"/>
                  <a:gd name="connsiteY6" fmla="*/ 312 h 95046"/>
                  <a:gd name="connsiteX7" fmla="*/ 71860 w 73747"/>
                  <a:gd name="connsiteY7" fmla="*/ 1473 h 95046"/>
                  <a:gd name="connsiteX8" fmla="*/ 73601 w 73747"/>
                  <a:gd name="connsiteY8" fmla="*/ 7162 h 95046"/>
                  <a:gd name="connsiteX9" fmla="*/ 64895 w 73747"/>
                  <a:gd name="connsiteY9" fmla="*/ 43498 h 95046"/>
                  <a:gd name="connsiteX10" fmla="*/ 63618 w 73747"/>
                  <a:gd name="connsiteY10" fmla="*/ 45936 h 95046"/>
                  <a:gd name="connsiteX11" fmla="*/ 24727 w 73747"/>
                  <a:gd name="connsiteY11" fmla="*/ 92952 h 95046"/>
                  <a:gd name="connsiteX12" fmla="*/ 19852 w 73747"/>
                  <a:gd name="connsiteY12" fmla="*/ 95042 h 95046"/>
                  <a:gd name="connsiteX13" fmla="*/ 59554 w 73747"/>
                  <a:gd name="connsiteY13" fmla="*/ 14823 h 95046"/>
                  <a:gd name="connsiteX14" fmla="*/ 19155 w 73747"/>
                  <a:gd name="connsiteY14" fmla="*/ 32121 h 95046"/>
                  <a:gd name="connsiteX15" fmla="*/ 15324 w 73747"/>
                  <a:gd name="connsiteY15" fmla="*/ 64742 h 95046"/>
                  <a:gd name="connsiteX16" fmla="*/ 21245 w 73747"/>
                  <a:gd name="connsiteY16" fmla="*/ 78325 h 95046"/>
                  <a:gd name="connsiteX17" fmla="*/ 53866 w 73747"/>
                  <a:gd name="connsiteY17" fmla="*/ 39783 h 9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747" h="95046">
                    <a:moveTo>
                      <a:pt x="19852" y="95042"/>
                    </a:moveTo>
                    <a:lnTo>
                      <a:pt x="19039" y="95042"/>
                    </a:lnTo>
                    <a:cubicBezTo>
                      <a:pt x="17077" y="94784"/>
                      <a:pt x="15394" y="93501"/>
                      <a:pt x="14628" y="91675"/>
                    </a:cubicBezTo>
                    <a:lnTo>
                      <a:pt x="4876" y="69618"/>
                    </a:lnTo>
                    <a:cubicBezTo>
                      <a:pt x="-3355" y="54931"/>
                      <a:pt x="-998" y="36587"/>
                      <a:pt x="10681" y="24459"/>
                    </a:cubicBezTo>
                    <a:cubicBezTo>
                      <a:pt x="12190" y="22834"/>
                      <a:pt x="15905" y="18538"/>
                      <a:pt x="59787" y="2518"/>
                    </a:cubicBezTo>
                    <a:lnTo>
                      <a:pt x="66056" y="312"/>
                    </a:lnTo>
                    <a:cubicBezTo>
                      <a:pt x="68064" y="-366"/>
                      <a:pt x="70270" y="78"/>
                      <a:pt x="71860" y="1473"/>
                    </a:cubicBezTo>
                    <a:cubicBezTo>
                      <a:pt x="73404" y="2931"/>
                      <a:pt x="74066" y="5092"/>
                      <a:pt x="73601" y="7162"/>
                    </a:cubicBezTo>
                    <a:lnTo>
                      <a:pt x="64895" y="43498"/>
                    </a:lnTo>
                    <a:cubicBezTo>
                      <a:pt x="64662" y="44396"/>
                      <a:pt x="64221" y="45230"/>
                      <a:pt x="63618" y="45936"/>
                    </a:cubicBezTo>
                    <a:lnTo>
                      <a:pt x="24727" y="92952"/>
                    </a:lnTo>
                    <a:cubicBezTo>
                      <a:pt x="23497" y="94350"/>
                      <a:pt x="21709" y="95117"/>
                      <a:pt x="19852" y="95042"/>
                    </a:cubicBezTo>
                    <a:close/>
                    <a:moveTo>
                      <a:pt x="59554" y="14823"/>
                    </a:moveTo>
                    <a:cubicBezTo>
                      <a:pt x="45542" y="19208"/>
                      <a:pt x="32006" y="25003"/>
                      <a:pt x="19155" y="32121"/>
                    </a:cubicBezTo>
                    <a:cubicBezTo>
                      <a:pt x="10425" y="40772"/>
                      <a:pt x="8835" y="54305"/>
                      <a:pt x="15324" y="64742"/>
                    </a:cubicBezTo>
                    <a:lnTo>
                      <a:pt x="21245" y="78325"/>
                    </a:lnTo>
                    <a:lnTo>
                      <a:pt x="53866" y="39783"/>
                    </a:lnTo>
                    <a:close/>
                  </a:path>
                </a:pathLst>
              </a:custGeom>
              <a:solidFill>
                <a:srgbClr val="263238"/>
              </a:solidFill>
              <a:ln w="11601" cap="flat">
                <a:noFill/>
                <a:prstDash val="solid"/>
                <a:miter/>
              </a:ln>
            </p:spPr>
            <p:txBody>
              <a:bodyPr rtlCol="0" anchor="ctr"/>
              <a:lstStyle/>
              <a:p>
                <a:endParaRPr lang="zh-CN" altLang="en-US"/>
              </a:p>
            </p:txBody>
          </p:sp>
          <p:sp>
            <p:nvSpPr>
              <p:cNvPr id="361" name="任意多边形: 形状 360">
                <a:extLst>
                  <a:ext uri="{FF2B5EF4-FFF2-40B4-BE49-F238E27FC236}">
                    <a16:creationId xmlns:a16="http://schemas.microsoft.com/office/drawing/2014/main" id="{8D245678-09B1-5E3F-7654-1DC9CB3E08B1}"/>
                  </a:ext>
                </a:extLst>
              </p:cNvPr>
              <p:cNvSpPr/>
              <p:nvPr/>
            </p:nvSpPr>
            <p:spPr>
              <a:xfrm>
                <a:off x="9948917" y="1677760"/>
                <a:ext cx="654167" cy="2186237"/>
              </a:xfrm>
              <a:custGeom>
                <a:avLst/>
                <a:gdLst>
                  <a:gd name="connsiteX0" fmla="*/ 590782 w 654167"/>
                  <a:gd name="connsiteY0" fmla="*/ 1537991 h 2186237"/>
                  <a:gd name="connsiteX1" fmla="*/ 465753 w 654167"/>
                  <a:gd name="connsiteY1" fmla="*/ 1749391 h 2186237"/>
                  <a:gd name="connsiteX2" fmla="*/ 654167 w 654167"/>
                  <a:gd name="connsiteY2" fmla="*/ 2120879 h 2186237"/>
                  <a:gd name="connsiteX3" fmla="*/ 141049 w 654167"/>
                  <a:gd name="connsiteY3" fmla="*/ 2141543 h 2186237"/>
                  <a:gd name="connsiteX4" fmla="*/ 0 w 654167"/>
                  <a:gd name="connsiteY4" fmla="*/ 2186238 h 2186237"/>
                  <a:gd name="connsiteX5" fmla="*/ 55491 w 654167"/>
                  <a:gd name="connsiteY5" fmla="*/ 1911917 h 2186237"/>
                  <a:gd name="connsiteX6" fmla="*/ 7778 w 654167"/>
                  <a:gd name="connsiteY6" fmla="*/ 1497475 h 2186237"/>
                  <a:gd name="connsiteX7" fmla="*/ 85790 w 654167"/>
                  <a:gd name="connsiteY7" fmla="*/ 1259259 h 2186237"/>
                  <a:gd name="connsiteX8" fmla="*/ 114581 w 654167"/>
                  <a:gd name="connsiteY8" fmla="*/ 1014889 h 2186237"/>
                  <a:gd name="connsiteX9" fmla="*/ 185163 w 654167"/>
                  <a:gd name="connsiteY9" fmla="*/ 736273 h 2186237"/>
                  <a:gd name="connsiteX10" fmla="*/ 280474 w 654167"/>
                  <a:gd name="connsiteY10" fmla="*/ 411221 h 2186237"/>
                  <a:gd name="connsiteX11" fmla="*/ 366960 w 654167"/>
                  <a:gd name="connsiteY11" fmla="*/ 172075 h 2186237"/>
                  <a:gd name="connsiteX12" fmla="*/ 367541 w 654167"/>
                  <a:gd name="connsiteY12" fmla="*/ 117977 h 2186237"/>
                  <a:gd name="connsiteX13" fmla="*/ 407708 w 654167"/>
                  <a:gd name="connsiteY13" fmla="*/ 70729 h 2186237"/>
                  <a:gd name="connsiteX14" fmla="*/ 434409 w 654167"/>
                  <a:gd name="connsiteY14" fmla="*/ 7344 h 2186237"/>
                  <a:gd name="connsiteX15" fmla="*/ 456002 w 654167"/>
                  <a:gd name="connsiteY15" fmla="*/ 18953 h 2186237"/>
                  <a:gd name="connsiteX16" fmla="*/ 452403 w 654167"/>
                  <a:gd name="connsiteY16" fmla="*/ 30562 h 2186237"/>
                  <a:gd name="connsiteX17" fmla="*/ 488158 w 654167"/>
                  <a:gd name="connsiteY17" fmla="*/ 110199 h 2186237"/>
                  <a:gd name="connsiteX18" fmla="*/ 414325 w 654167"/>
                  <a:gd name="connsiteY18" fmla="*/ 196106 h 2186237"/>
                  <a:gd name="connsiteX19" fmla="*/ 376944 w 654167"/>
                  <a:gd name="connsiteY19" fmla="*/ 574908 h 2186237"/>
                  <a:gd name="connsiteX20" fmla="*/ 326445 w 654167"/>
                  <a:gd name="connsiteY20" fmla="*/ 741729 h 2186237"/>
                  <a:gd name="connsiteX21" fmla="*/ 321569 w 654167"/>
                  <a:gd name="connsiteY21" fmla="*/ 797336 h 2186237"/>
                  <a:gd name="connsiteX22" fmla="*/ 266775 w 654167"/>
                  <a:gd name="connsiteY22" fmla="*/ 1115539 h 2186237"/>
                  <a:gd name="connsiteX23" fmla="*/ 471326 w 654167"/>
                  <a:gd name="connsiteY23" fmla="*/ 1195525 h 2186237"/>
                  <a:gd name="connsiteX24" fmla="*/ 646389 w 654167"/>
                  <a:gd name="connsiteY24" fmla="*/ 1392878 h 2186237"/>
                  <a:gd name="connsiteX25" fmla="*/ 590782 w 654167"/>
                  <a:gd name="connsiteY25" fmla="*/ 1537991 h 218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54167" h="2186237">
                    <a:moveTo>
                      <a:pt x="590782" y="1537991"/>
                    </a:moveTo>
                    <a:cubicBezTo>
                      <a:pt x="590782" y="1537991"/>
                      <a:pt x="467727" y="1737085"/>
                      <a:pt x="465753" y="1749391"/>
                    </a:cubicBezTo>
                    <a:cubicBezTo>
                      <a:pt x="463780" y="1761696"/>
                      <a:pt x="644764" y="2097661"/>
                      <a:pt x="654167" y="2120879"/>
                    </a:cubicBezTo>
                    <a:cubicBezTo>
                      <a:pt x="654167" y="2120879"/>
                      <a:pt x="243093" y="2141891"/>
                      <a:pt x="141049" y="2141543"/>
                    </a:cubicBezTo>
                    <a:cubicBezTo>
                      <a:pt x="39006" y="2141195"/>
                      <a:pt x="0" y="2186238"/>
                      <a:pt x="0" y="2186238"/>
                    </a:cubicBezTo>
                    <a:cubicBezTo>
                      <a:pt x="0" y="2186238"/>
                      <a:pt x="55839" y="2041125"/>
                      <a:pt x="55491" y="1911917"/>
                    </a:cubicBezTo>
                    <a:cubicBezTo>
                      <a:pt x="55143" y="1782709"/>
                      <a:pt x="-9519" y="1584891"/>
                      <a:pt x="7778" y="1497475"/>
                    </a:cubicBezTo>
                    <a:cubicBezTo>
                      <a:pt x="25075" y="1410060"/>
                      <a:pt x="85790" y="1259259"/>
                      <a:pt x="85790" y="1259259"/>
                    </a:cubicBezTo>
                    <a:cubicBezTo>
                      <a:pt x="85790" y="1259259"/>
                      <a:pt x="84397" y="1121576"/>
                      <a:pt x="114581" y="1014889"/>
                    </a:cubicBezTo>
                    <a:cubicBezTo>
                      <a:pt x="144764" y="908202"/>
                      <a:pt x="176689" y="803953"/>
                      <a:pt x="185163" y="736273"/>
                    </a:cubicBezTo>
                    <a:cubicBezTo>
                      <a:pt x="193638" y="668592"/>
                      <a:pt x="252496" y="467641"/>
                      <a:pt x="280474" y="411221"/>
                    </a:cubicBezTo>
                    <a:cubicBezTo>
                      <a:pt x="308451" y="354801"/>
                      <a:pt x="366960" y="172075"/>
                      <a:pt x="366960" y="172075"/>
                    </a:cubicBezTo>
                    <a:cubicBezTo>
                      <a:pt x="366960" y="172075"/>
                      <a:pt x="356512" y="139454"/>
                      <a:pt x="367541" y="117977"/>
                    </a:cubicBezTo>
                    <a:cubicBezTo>
                      <a:pt x="378628" y="100403"/>
                      <a:pt x="392152" y="84493"/>
                      <a:pt x="407708" y="70729"/>
                    </a:cubicBezTo>
                    <a:cubicBezTo>
                      <a:pt x="407708" y="70729"/>
                      <a:pt x="417808" y="24293"/>
                      <a:pt x="434409" y="7344"/>
                    </a:cubicBezTo>
                    <a:cubicBezTo>
                      <a:pt x="451010" y="-9606"/>
                      <a:pt x="459600" y="6415"/>
                      <a:pt x="456002" y="18953"/>
                    </a:cubicBezTo>
                    <a:lnTo>
                      <a:pt x="452403" y="30562"/>
                    </a:lnTo>
                    <a:cubicBezTo>
                      <a:pt x="452403" y="30562"/>
                      <a:pt x="482818" y="86517"/>
                      <a:pt x="488158" y="110199"/>
                    </a:cubicBezTo>
                    <a:cubicBezTo>
                      <a:pt x="493499" y="133882"/>
                      <a:pt x="414325" y="196106"/>
                      <a:pt x="414325" y="196106"/>
                    </a:cubicBezTo>
                    <a:cubicBezTo>
                      <a:pt x="414325" y="196106"/>
                      <a:pt x="385999" y="503048"/>
                      <a:pt x="376944" y="574908"/>
                    </a:cubicBezTo>
                    <a:cubicBezTo>
                      <a:pt x="367889" y="646768"/>
                      <a:pt x="326445" y="741729"/>
                      <a:pt x="326445" y="741729"/>
                    </a:cubicBezTo>
                    <a:lnTo>
                      <a:pt x="321569" y="797336"/>
                    </a:lnTo>
                    <a:lnTo>
                      <a:pt x="266775" y="1115539"/>
                    </a:lnTo>
                    <a:cubicBezTo>
                      <a:pt x="266775" y="1115539"/>
                      <a:pt x="427211" y="1164994"/>
                      <a:pt x="471326" y="1195525"/>
                    </a:cubicBezTo>
                    <a:cubicBezTo>
                      <a:pt x="515440" y="1226057"/>
                      <a:pt x="632923" y="1318116"/>
                      <a:pt x="646389" y="1392878"/>
                    </a:cubicBezTo>
                    <a:cubicBezTo>
                      <a:pt x="659856" y="1467640"/>
                      <a:pt x="590782" y="1537991"/>
                      <a:pt x="590782" y="1537991"/>
                    </a:cubicBezTo>
                    <a:close/>
                  </a:path>
                </a:pathLst>
              </a:custGeom>
              <a:solidFill>
                <a:srgbClr val="FFFFFF"/>
              </a:solidFill>
              <a:ln w="11601" cap="flat">
                <a:noFill/>
                <a:prstDash val="solid"/>
                <a:miter/>
              </a:ln>
            </p:spPr>
            <p:txBody>
              <a:bodyPr rtlCol="0" anchor="ctr"/>
              <a:lstStyle/>
              <a:p>
                <a:endParaRPr lang="zh-CN" altLang="en-US"/>
              </a:p>
            </p:txBody>
          </p:sp>
          <p:sp>
            <p:nvSpPr>
              <p:cNvPr id="362" name="任意多边形: 形状 361">
                <a:extLst>
                  <a:ext uri="{FF2B5EF4-FFF2-40B4-BE49-F238E27FC236}">
                    <a16:creationId xmlns:a16="http://schemas.microsoft.com/office/drawing/2014/main" id="{9059DD5B-B62E-52D0-0428-1B78D69B17B2}"/>
                  </a:ext>
                </a:extLst>
              </p:cNvPr>
              <p:cNvSpPr/>
              <p:nvPr/>
            </p:nvSpPr>
            <p:spPr>
              <a:xfrm>
                <a:off x="9943540" y="1672594"/>
                <a:ext cx="665464" cy="2198020"/>
              </a:xfrm>
              <a:custGeom>
                <a:avLst/>
                <a:gdLst>
                  <a:gd name="connsiteX0" fmla="*/ 5841 w 665464"/>
                  <a:gd name="connsiteY0" fmla="*/ 2198021 h 2198020"/>
                  <a:gd name="connsiteX1" fmla="*/ 2823 w 665464"/>
                  <a:gd name="connsiteY1" fmla="*/ 2197092 h 2198020"/>
                  <a:gd name="connsiteX2" fmla="*/ 385 w 665464"/>
                  <a:gd name="connsiteY2" fmla="*/ 2190127 h 2198020"/>
                  <a:gd name="connsiteX3" fmla="*/ 55528 w 665464"/>
                  <a:gd name="connsiteY3" fmla="*/ 1917896 h 2198020"/>
                  <a:gd name="connsiteX4" fmla="*/ 28827 w 665464"/>
                  <a:gd name="connsiteY4" fmla="*/ 1716247 h 2198020"/>
                  <a:gd name="connsiteX5" fmla="*/ 7931 w 665464"/>
                  <a:gd name="connsiteY5" fmla="*/ 1502293 h 2198020"/>
                  <a:gd name="connsiteX6" fmla="*/ 85827 w 665464"/>
                  <a:gd name="connsiteY6" fmla="*/ 1264193 h 2198020"/>
                  <a:gd name="connsiteX7" fmla="*/ 114850 w 665464"/>
                  <a:gd name="connsiteY7" fmla="*/ 1019359 h 2198020"/>
                  <a:gd name="connsiteX8" fmla="*/ 129361 w 665464"/>
                  <a:gd name="connsiteY8" fmla="*/ 968511 h 2198020"/>
                  <a:gd name="connsiteX9" fmla="*/ 185316 w 665464"/>
                  <a:gd name="connsiteY9" fmla="*/ 741555 h 2198020"/>
                  <a:gd name="connsiteX10" fmla="*/ 281207 w 665464"/>
                  <a:gd name="connsiteY10" fmla="*/ 414181 h 2198020"/>
                  <a:gd name="connsiteX11" fmla="*/ 366765 w 665464"/>
                  <a:gd name="connsiteY11" fmla="*/ 177474 h 2198020"/>
                  <a:gd name="connsiteX12" fmla="*/ 368275 w 665464"/>
                  <a:gd name="connsiteY12" fmla="*/ 120822 h 2198020"/>
                  <a:gd name="connsiteX13" fmla="*/ 407513 w 665464"/>
                  <a:gd name="connsiteY13" fmla="*/ 73341 h 2198020"/>
                  <a:gd name="connsiteX14" fmla="*/ 435375 w 665464"/>
                  <a:gd name="connsiteY14" fmla="*/ 8911 h 2198020"/>
                  <a:gd name="connsiteX15" fmla="*/ 459637 w 665464"/>
                  <a:gd name="connsiteY15" fmla="*/ 1946 h 2198020"/>
                  <a:gd name="connsiteX16" fmla="*/ 466602 w 665464"/>
                  <a:gd name="connsiteY16" fmla="*/ 25164 h 2198020"/>
                  <a:gd name="connsiteX17" fmla="*/ 463700 w 665464"/>
                  <a:gd name="connsiteY17" fmla="*/ 34915 h 2198020"/>
                  <a:gd name="connsiteX18" fmla="*/ 498527 w 665464"/>
                  <a:gd name="connsiteY18" fmla="*/ 113856 h 2198020"/>
                  <a:gd name="connsiteX19" fmla="*/ 424926 w 665464"/>
                  <a:gd name="connsiteY19" fmla="*/ 204639 h 2198020"/>
                  <a:gd name="connsiteX20" fmla="*/ 387778 w 665464"/>
                  <a:gd name="connsiteY20" fmla="*/ 581119 h 2198020"/>
                  <a:gd name="connsiteX21" fmla="*/ 337395 w 665464"/>
                  <a:gd name="connsiteY21" fmla="*/ 748405 h 2198020"/>
                  <a:gd name="connsiteX22" fmla="*/ 332519 w 665464"/>
                  <a:gd name="connsiteY22" fmla="*/ 803199 h 2198020"/>
                  <a:gd name="connsiteX23" fmla="*/ 278653 w 665464"/>
                  <a:gd name="connsiteY23" fmla="*/ 1116642 h 2198020"/>
                  <a:gd name="connsiteX24" fmla="*/ 479837 w 665464"/>
                  <a:gd name="connsiteY24" fmla="*/ 1195932 h 2198020"/>
                  <a:gd name="connsiteX25" fmla="*/ 657455 w 665464"/>
                  <a:gd name="connsiteY25" fmla="*/ 1396884 h 2198020"/>
                  <a:gd name="connsiteX26" fmla="*/ 600455 w 665464"/>
                  <a:gd name="connsiteY26" fmla="*/ 1546524 h 2198020"/>
                  <a:gd name="connsiteX27" fmla="*/ 477051 w 665464"/>
                  <a:gd name="connsiteY27" fmla="*/ 1754789 h 2198020"/>
                  <a:gd name="connsiteX28" fmla="*/ 598133 w 665464"/>
                  <a:gd name="connsiteY28" fmla="*/ 1993702 h 2198020"/>
                  <a:gd name="connsiteX29" fmla="*/ 665117 w 665464"/>
                  <a:gd name="connsiteY29" fmla="*/ 2124072 h 2198020"/>
                  <a:gd name="connsiteX30" fmla="*/ 661529 w 665464"/>
                  <a:gd name="connsiteY30" fmla="*/ 2131641 h 2198020"/>
                  <a:gd name="connsiteX31" fmla="*/ 660009 w 665464"/>
                  <a:gd name="connsiteY31" fmla="*/ 2131966 h 2198020"/>
                  <a:gd name="connsiteX32" fmla="*/ 149212 w 665464"/>
                  <a:gd name="connsiteY32" fmla="*/ 2152630 h 2198020"/>
                  <a:gd name="connsiteX33" fmla="*/ 146078 w 665464"/>
                  <a:gd name="connsiteY33" fmla="*/ 2152630 h 2198020"/>
                  <a:gd name="connsiteX34" fmla="*/ 10601 w 665464"/>
                  <a:gd name="connsiteY34" fmla="*/ 2195351 h 2198020"/>
                  <a:gd name="connsiteX35" fmla="*/ 5841 w 665464"/>
                  <a:gd name="connsiteY35" fmla="*/ 2198021 h 2198020"/>
                  <a:gd name="connsiteX36" fmla="*/ 452556 w 665464"/>
                  <a:gd name="connsiteY36" fmla="*/ 11117 h 2198020"/>
                  <a:gd name="connsiteX37" fmla="*/ 443617 w 665464"/>
                  <a:gd name="connsiteY37" fmla="*/ 16689 h 2198020"/>
                  <a:gd name="connsiteX38" fmla="*/ 418425 w 665464"/>
                  <a:gd name="connsiteY38" fmla="*/ 77056 h 2198020"/>
                  <a:gd name="connsiteX39" fmla="*/ 416568 w 665464"/>
                  <a:gd name="connsiteY39" fmla="*/ 80190 h 2198020"/>
                  <a:gd name="connsiteX40" fmla="*/ 378258 w 665464"/>
                  <a:gd name="connsiteY40" fmla="*/ 125698 h 2198020"/>
                  <a:gd name="connsiteX41" fmla="*/ 378258 w 665464"/>
                  <a:gd name="connsiteY41" fmla="*/ 175384 h 2198020"/>
                  <a:gd name="connsiteX42" fmla="*/ 378258 w 665464"/>
                  <a:gd name="connsiteY42" fmla="*/ 178867 h 2198020"/>
                  <a:gd name="connsiteX43" fmla="*/ 291423 w 665464"/>
                  <a:gd name="connsiteY43" fmla="*/ 418825 h 2198020"/>
                  <a:gd name="connsiteX44" fmla="*/ 196693 w 665464"/>
                  <a:gd name="connsiteY44" fmla="*/ 742484 h 2198020"/>
                  <a:gd name="connsiteX45" fmla="*/ 140390 w 665464"/>
                  <a:gd name="connsiteY45" fmla="*/ 971181 h 2198020"/>
                  <a:gd name="connsiteX46" fmla="*/ 125878 w 665464"/>
                  <a:gd name="connsiteY46" fmla="*/ 1022029 h 2198020"/>
                  <a:gd name="connsiteX47" fmla="*/ 97320 w 665464"/>
                  <a:gd name="connsiteY47" fmla="*/ 1264773 h 2198020"/>
                  <a:gd name="connsiteX48" fmla="*/ 97320 w 665464"/>
                  <a:gd name="connsiteY48" fmla="*/ 1266979 h 2198020"/>
                  <a:gd name="connsiteX49" fmla="*/ 19656 w 665464"/>
                  <a:gd name="connsiteY49" fmla="*/ 1504035 h 2198020"/>
                  <a:gd name="connsiteX50" fmla="*/ 40668 w 665464"/>
                  <a:gd name="connsiteY50" fmla="*/ 1713693 h 2198020"/>
                  <a:gd name="connsiteX51" fmla="*/ 67485 w 665464"/>
                  <a:gd name="connsiteY51" fmla="*/ 1917431 h 2198020"/>
                  <a:gd name="connsiteX52" fmla="*/ 18611 w 665464"/>
                  <a:gd name="connsiteY52" fmla="*/ 2173874 h 2198020"/>
                  <a:gd name="connsiteX53" fmla="*/ 146310 w 665464"/>
                  <a:gd name="connsiteY53" fmla="*/ 2141253 h 2198020"/>
                  <a:gd name="connsiteX54" fmla="*/ 150606 w 665464"/>
                  <a:gd name="connsiteY54" fmla="*/ 2141253 h 2198020"/>
                  <a:gd name="connsiteX55" fmla="*/ 651998 w 665464"/>
                  <a:gd name="connsiteY55" fmla="*/ 2121053 h 2198020"/>
                  <a:gd name="connsiteX56" fmla="*/ 588961 w 665464"/>
                  <a:gd name="connsiteY56" fmla="*/ 1999391 h 2198020"/>
                  <a:gd name="connsiteX57" fmla="*/ 466602 w 665464"/>
                  <a:gd name="connsiteY57" fmla="*/ 1753860 h 2198020"/>
                  <a:gd name="connsiteX58" fmla="*/ 592096 w 665464"/>
                  <a:gd name="connsiteY58" fmla="*/ 1540139 h 2198020"/>
                  <a:gd name="connsiteX59" fmla="*/ 592908 w 665464"/>
                  <a:gd name="connsiteY59" fmla="*/ 1539094 h 2198020"/>
                  <a:gd name="connsiteX60" fmla="*/ 647123 w 665464"/>
                  <a:gd name="connsiteY60" fmla="*/ 1399205 h 2198020"/>
                  <a:gd name="connsiteX61" fmla="*/ 474381 w 665464"/>
                  <a:gd name="connsiteY61" fmla="*/ 1205683 h 2198020"/>
                  <a:gd name="connsiteX62" fmla="*/ 271455 w 665464"/>
                  <a:gd name="connsiteY62" fmla="*/ 1126510 h 2198020"/>
                  <a:gd name="connsiteX63" fmla="*/ 267392 w 665464"/>
                  <a:gd name="connsiteY63" fmla="*/ 1119893 h 2198020"/>
                  <a:gd name="connsiteX64" fmla="*/ 322187 w 665464"/>
                  <a:gd name="connsiteY64" fmla="*/ 801806 h 2198020"/>
                  <a:gd name="connsiteX65" fmla="*/ 327062 w 665464"/>
                  <a:gd name="connsiteY65" fmla="*/ 746547 h 2198020"/>
                  <a:gd name="connsiteX66" fmla="*/ 327062 w 665464"/>
                  <a:gd name="connsiteY66" fmla="*/ 744806 h 2198020"/>
                  <a:gd name="connsiteX67" fmla="*/ 376865 w 665464"/>
                  <a:gd name="connsiteY67" fmla="*/ 579726 h 2198020"/>
                  <a:gd name="connsiteX68" fmla="*/ 414362 w 665464"/>
                  <a:gd name="connsiteY68" fmla="*/ 201272 h 2198020"/>
                  <a:gd name="connsiteX69" fmla="*/ 416452 w 665464"/>
                  <a:gd name="connsiteY69" fmla="*/ 197209 h 2198020"/>
                  <a:gd name="connsiteX70" fmla="*/ 487847 w 665464"/>
                  <a:gd name="connsiteY70" fmla="*/ 115946 h 2198020"/>
                  <a:gd name="connsiteX71" fmla="*/ 453020 w 665464"/>
                  <a:gd name="connsiteY71" fmla="*/ 37817 h 2198020"/>
                  <a:gd name="connsiteX72" fmla="*/ 453020 w 665464"/>
                  <a:gd name="connsiteY72" fmla="*/ 33406 h 2198020"/>
                  <a:gd name="connsiteX73" fmla="*/ 456619 w 665464"/>
                  <a:gd name="connsiteY73" fmla="*/ 21797 h 2198020"/>
                  <a:gd name="connsiteX74" fmla="*/ 454761 w 665464"/>
                  <a:gd name="connsiteY74" fmla="*/ 11233 h 219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65464" h="2198020">
                    <a:moveTo>
                      <a:pt x="5841" y="2198021"/>
                    </a:moveTo>
                    <a:cubicBezTo>
                      <a:pt x="4773" y="2197998"/>
                      <a:pt x="3728" y="2197673"/>
                      <a:pt x="2823" y="2197092"/>
                    </a:cubicBezTo>
                    <a:cubicBezTo>
                      <a:pt x="408" y="2195688"/>
                      <a:pt x="-625" y="2192727"/>
                      <a:pt x="385" y="2190127"/>
                    </a:cubicBezTo>
                    <a:cubicBezTo>
                      <a:pt x="965" y="2188618"/>
                      <a:pt x="55760" y="2044550"/>
                      <a:pt x="55528" y="1917896"/>
                    </a:cubicBezTo>
                    <a:cubicBezTo>
                      <a:pt x="55528" y="1859851"/>
                      <a:pt x="41829" y="1786598"/>
                      <a:pt x="28827" y="1716247"/>
                    </a:cubicBezTo>
                    <a:cubicBezTo>
                      <a:pt x="13155" y="1631153"/>
                      <a:pt x="-1705" y="1550935"/>
                      <a:pt x="7931" y="1502293"/>
                    </a:cubicBezTo>
                    <a:cubicBezTo>
                      <a:pt x="24416" y="1419173"/>
                      <a:pt x="80371" y="1277891"/>
                      <a:pt x="85827" y="1264193"/>
                    </a:cubicBezTo>
                    <a:cubicBezTo>
                      <a:pt x="85827" y="1250494"/>
                      <a:pt x="85827" y="1120357"/>
                      <a:pt x="114850" y="1019359"/>
                    </a:cubicBezTo>
                    <a:cubicBezTo>
                      <a:pt x="119609" y="1002293"/>
                      <a:pt x="124485" y="985344"/>
                      <a:pt x="129361" y="968511"/>
                    </a:cubicBezTo>
                    <a:cubicBezTo>
                      <a:pt x="154437" y="880863"/>
                      <a:pt x="178119" y="797975"/>
                      <a:pt x="185316" y="741555"/>
                    </a:cubicBezTo>
                    <a:cubicBezTo>
                      <a:pt x="193907" y="673178"/>
                      <a:pt x="253113" y="471181"/>
                      <a:pt x="281207" y="414181"/>
                    </a:cubicBezTo>
                    <a:cubicBezTo>
                      <a:pt x="307211" y="361244"/>
                      <a:pt x="360728" y="196164"/>
                      <a:pt x="366765" y="177474"/>
                    </a:cubicBezTo>
                    <a:cubicBezTo>
                      <a:pt x="364675" y="169928"/>
                      <a:pt x="357710" y="141370"/>
                      <a:pt x="368275" y="120822"/>
                    </a:cubicBezTo>
                    <a:cubicBezTo>
                      <a:pt x="378955" y="103156"/>
                      <a:pt x="392177" y="87158"/>
                      <a:pt x="407513" y="73341"/>
                    </a:cubicBezTo>
                    <a:cubicBezTo>
                      <a:pt x="409603" y="64170"/>
                      <a:pt x="419122" y="24815"/>
                      <a:pt x="435375" y="8911"/>
                    </a:cubicBezTo>
                    <a:cubicBezTo>
                      <a:pt x="446984" y="-2698"/>
                      <a:pt x="455574" y="-492"/>
                      <a:pt x="459637" y="1946"/>
                    </a:cubicBezTo>
                    <a:cubicBezTo>
                      <a:pt x="466614" y="7451"/>
                      <a:pt x="469389" y="16730"/>
                      <a:pt x="466602" y="25164"/>
                    </a:cubicBezTo>
                    <a:lnTo>
                      <a:pt x="463700" y="34915"/>
                    </a:lnTo>
                    <a:cubicBezTo>
                      <a:pt x="477666" y="60128"/>
                      <a:pt x="489321" y="86548"/>
                      <a:pt x="498527" y="113856"/>
                    </a:cubicBezTo>
                    <a:cubicBezTo>
                      <a:pt x="504100" y="138584"/>
                      <a:pt x="442108" y="190824"/>
                      <a:pt x="424926" y="204639"/>
                    </a:cubicBezTo>
                    <a:cubicBezTo>
                      <a:pt x="422256" y="233893"/>
                      <a:pt x="396252" y="513438"/>
                      <a:pt x="387778" y="581119"/>
                    </a:cubicBezTo>
                    <a:cubicBezTo>
                      <a:pt x="379303" y="648799"/>
                      <a:pt x="341342" y="738189"/>
                      <a:pt x="337395" y="748405"/>
                    </a:cubicBezTo>
                    <a:lnTo>
                      <a:pt x="332519" y="803199"/>
                    </a:lnTo>
                    <a:lnTo>
                      <a:pt x="278653" y="1116642"/>
                    </a:lnTo>
                    <a:cubicBezTo>
                      <a:pt x="306282" y="1125349"/>
                      <a:pt x="439437" y="1167838"/>
                      <a:pt x="479837" y="1195932"/>
                    </a:cubicBezTo>
                    <a:cubicBezTo>
                      <a:pt x="496438" y="1207541"/>
                      <a:pt x="642363" y="1310513"/>
                      <a:pt x="657455" y="1396884"/>
                    </a:cubicBezTo>
                    <a:cubicBezTo>
                      <a:pt x="670805" y="1471181"/>
                      <a:pt x="607188" y="1539558"/>
                      <a:pt x="600455" y="1546524"/>
                    </a:cubicBezTo>
                    <a:cubicBezTo>
                      <a:pt x="554715" y="1620473"/>
                      <a:pt x="482043" y="1740510"/>
                      <a:pt x="477051" y="1754789"/>
                    </a:cubicBezTo>
                    <a:cubicBezTo>
                      <a:pt x="480998" y="1770113"/>
                      <a:pt x="551348" y="1904429"/>
                      <a:pt x="598133" y="1993702"/>
                    </a:cubicBezTo>
                    <a:cubicBezTo>
                      <a:pt x="632960" y="2061267"/>
                      <a:pt x="661402" y="2114552"/>
                      <a:pt x="665117" y="2124072"/>
                    </a:cubicBezTo>
                    <a:cubicBezTo>
                      <a:pt x="666219" y="2127148"/>
                      <a:pt x="664617" y="2130538"/>
                      <a:pt x="661529" y="2131641"/>
                    </a:cubicBezTo>
                    <a:cubicBezTo>
                      <a:pt x="661042" y="2131815"/>
                      <a:pt x="660531" y="2131919"/>
                      <a:pt x="660009" y="2131966"/>
                    </a:cubicBezTo>
                    <a:cubicBezTo>
                      <a:pt x="655946" y="2131966"/>
                      <a:pt x="255203" y="2152630"/>
                      <a:pt x="149212" y="2152630"/>
                    </a:cubicBezTo>
                    <a:lnTo>
                      <a:pt x="146078" y="2152630"/>
                    </a:lnTo>
                    <a:cubicBezTo>
                      <a:pt x="49259" y="2152630"/>
                      <a:pt x="10949" y="2194887"/>
                      <a:pt x="10601" y="2195351"/>
                    </a:cubicBezTo>
                    <a:cubicBezTo>
                      <a:pt x="9556" y="2196976"/>
                      <a:pt x="7768" y="2197975"/>
                      <a:pt x="5841" y="2198021"/>
                    </a:cubicBezTo>
                    <a:close/>
                    <a:moveTo>
                      <a:pt x="452556" y="11117"/>
                    </a:moveTo>
                    <a:cubicBezTo>
                      <a:pt x="449027" y="11888"/>
                      <a:pt x="445869" y="13856"/>
                      <a:pt x="443617" y="16689"/>
                    </a:cubicBezTo>
                    <a:cubicBezTo>
                      <a:pt x="428293" y="31897"/>
                      <a:pt x="418541" y="76591"/>
                      <a:pt x="418425" y="77056"/>
                    </a:cubicBezTo>
                    <a:cubicBezTo>
                      <a:pt x="418158" y="78272"/>
                      <a:pt x="417508" y="79372"/>
                      <a:pt x="416568" y="80190"/>
                    </a:cubicBezTo>
                    <a:cubicBezTo>
                      <a:pt x="401766" y="93522"/>
                      <a:pt x="388869" y="108837"/>
                      <a:pt x="378258" y="125698"/>
                    </a:cubicBezTo>
                    <a:cubicBezTo>
                      <a:pt x="368390" y="144852"/>
                      <a:pt x="378258" y="175036"/>
                      <a:pt x="378258" y="175384"/>
                    </a:cubicBezTo>
                    <a:cubicBezTo>
                      <a:pt x="378606" y="176518"/>
                      <a:pt x="378606" y="177733"/>
                      <a:pt x="378258" y="178867"/>
                    </a:cubicBezTo>
                    <a:cubicBezTo>
                      <a:pt x="375820" y="186297"/>
                      <a:pt x="319400" y="362173"/>
                      <a:pt x="291423" y="418825"/>
                    </a:cubicBezTo>
                    <a:cubicBezTo>
                      <a:pt x="263445" y="475477"/>
                      <a:pt x="205284" y="674223"/>
                      <a:pt x="196693" y="742484"/>
                    </a:cubicBezTo>
                    <a:cubicBezTo>
                      <a:pt x="189496" y="799832"/>
                      <a:pt x="165581" y="883069"/>
                      <a:pt x="140390" y="971181"/>
                    </a:cubicBezTo>
                    <a:cubicBezTo>
                      <a:pt x="135514" y="988014"/>
                      <a:pt x="130754" y="1004963"/>
                      <a:pt x="125878" y="1022029"/>
                    </a:cubicBezTo>
                    <a:cubicBezTo>
                      <a:pt x="96275" y="1126510"/>
                      <a:pt x="97320" y="1263380"/>
                      <a:pt x="97320" y="1264773"/>
                    </a:cubicBezTo>
                    <a:cubicBezTo>
                      <a:pt x="97483" y="1265504"/>
                      <a:pt x="97483" y="1266247"/>
                      <a:pt x="97320" y="1266979"/>
                    </a:cubicBezTo>
                    <a:cubicBezTo>
                      <a:pt x="97320" y="1268488"/>
                      <a:pt x="36605" y="1417896"/>
                      <a:pt x="19656" y="1504035"/>
                    </a:cubicBezTo>
                    <a:cubicBezTo>
                      <a:pt x="10485" y="1550471"/>
                      <a:pt x="25112" y="1629760"/>
                      <a:pt x="40668" y="1713693"/>
                    </a:cubicBezTo>
                    <a:cubicBezTo>
                      <a:pt x="53670" y="1784624"/>
                      <a:pt x="67253" y="1857877"/>
                      <a:pt x="67485" y="1917431"/>
                    </a:cubicBezTo>
                    <a:cubicBezTo>
                      <a:pt x="67485" y="2018197"/>
                      <a:pt x="33703" y="2129412"/>
                      <a:pt x="18611" y="2173874"/>
                    </a:cubicBezTo>
                    <a:cubicBezTo>
                      <a:pt x="39043" y="2160175"/>
                      <a:pt x="79210" y="2141253"/>
                      <a:pt x="146310" y="2141253"/>
                    </a:cubicBezTo>
                    <a:lnTo>
                      <a:pt x="150606" y="2141253"/>
                    </a:lnTo>
                    <a:cubicBezTo>
                      <a:pt x="247425" y="2141253"/>
                      <a:pt x="593025" y="2124072"/>
                      <a:pt x="651998" y="2121053"/>
                    </a:cubicBezTo>
                    <a:cubicBezTo>
                      <a:pt x="642711" y="2101898"/>
                      <a:pt x="617171" y="2053837"/>
                      <a:pt x="588961" y="1999391"/>
                    </a:cubicBezTo>
                    <a:cubicBezTo>
                      <a:pt x="490866" y="1811789"/>
                      <a:pt x="465674" y="1761290"/>
                      <a:pt x="466602" y="1753860"/>
                    </a:cubicBezTo>
                    <a:cubicBezTo>
                      <a:pt x="468228" y="1741323"/>
                      <a:pt x="563074" y="1587155"/>
                      <a:pt x="592096" y="1540139"/>
                    </a:cubicBezTo>
                    <a:lnTo>
                      <a:pt x="592908" y="1539094"/>
                    </a:lnTo>
                    <a:cubicBezTo>
                      <a:pt x="593489" y="1538397"/>
                      <a:pt x="659893" y="1469440"/>
                      <a:pt x="647123" y="1399205"/>
                    </a:cubicBezTo>
                    <a:cubicBezTo>
                      <a:pt x="635514" y="1332802"/>
                      <a:pt x="532890" y="1246315"/>
                      <a:pt x="474381" y="1205683"/>
                    </a:cubicBezTo>
                    <a:cubicBezTo>
                      <a:pt x="431543" y="1175964"/>
                      <a:pt x="273081" y="1126974"/>
                      <a:pt x="271455" y="1126510"/>
                    </a:cubicBezTo>
                    <a:cubicBezTo>
                      <a:pt x="268669" y="1125581"/>
                      <a:pt x="266963" y="1122795"/>
                      <a:pt x="267392" y="1119893"/>
                    </a:cubicBezTo>
                    <a:lnTo>
                      <a:pt x="322187" y="801806"/>
                    </a:lnTo>
                    <a:lnTo>
                      <a:pt x="327062" y="746547"/>
                    </a:lnTo>
                    <a:cubicBezTo>
                      <a:pt x="327004" y="745967"/>
                      <a:pt x="327004" y="745386"/>
                      <a:pt x="327062" y="744806"/>
                    </a:cubicBezTo>
                    <a:cubicBezTo>
                      <a:pt x="327062" y="743877"/>
                      <a:pt x="368042" y="649844"/>
                      <a:pt x="376865" y="579726"/>
                    </a:cubicBezTo>
                    <a:cubicBezTo>
                      <a:pt x="385688" y="509607"/>
                      <a:pt x="414014" y="204291"/>
                      <a:pt x="414362" y="201272"/>
                    </a:cubicBezTo>
                    <a:cubicBezTo>
                      <a:pt x="414502" y="199697"/>
                      <a:pt x="415244" y="198238"/>
                      <a:pt x="416452" y="197209"/>
                    </a:cubicBezTo>
                    <a:cubicBezTo>
                      <a:pt x="448028" y="172017"/>
                      <a:pt x="490981" y="130341"/>
                      <a:pt x="487847" y="115946"/>
                    </a:cubicBezTo>
                    <a:cubicBezTo>
                      <a:pt x="482739" y="92728"/>
                      <a:pt x="453020" y="38398"/>
                      <a:pt x="453020" y="37817"/>
                    </a:cubicBezTo>
                    <a:cubicBezTo>
                      <a:pt x="452382" y="36415"/>
                      <a:pt x="452382" y="34807"/>
                      <a:pt x="453020" y="33406"/>
                    </a:cubicBezTo>
                    <a:lnTo>
                      <a:pt x="456619" y="21797"/>
                    </a:lnTo>
                    <a:cubicBezTo>
                      <a:pt x="458047" y="18207"/>
                      <a:pt x="457327" y="14120"/>
                      <a:pt x="454761" y="11233"/>
                    </a:cubicBezTo>
                    <a:close/>
                  </a:path>
                </a:pathLst>
              </a:custGeom>
              <a:solidFill>
                <a:srgbClr val="263238"/>
              </a:solidFill>
              <a:ln w="11601" cap="flat">
                <a:noFill/>
                <a:prstDash val="solid"/>
                <a:miter/>
              </a:ln>
            </p:spPr>
            <p:txBody>
              <a:bodyPr rtlCol="0" anchor="ctr"/>
              <a:lstStyle/>
              <a:p>
                <a:endParaRPr lang="zh-CN" altLang="en-US"/>
              </a:p>
            </p:txBody>
          </p:sp>
          <p:sp>
            <p:nvSpPr>
              <p:cNvPr id="363" name="任意多边形: 形状 362">
                <a:extLst>
                  <a:ext uri="{FF2B5EF4-FFF2-40B4-BE49-F238E27FC236}">
                    <a16:creationId xmlns:a16="http://schemas.microsoft.com/office/drawing/2014/main" id="{4AAECAA5-03AD-A926-7E35-95E35698E180}"/>
                  </a:ext>
                </a:extLst>
              </p:cNvPr>
              <p:cNvSpPr/>
              <p:nvPr/>
            </p:nvSpPr>
            <p:spPr>
              <a:xfrm>
                <a:off x="10388201" y="1702404"/>
                <a:ext cx="18669" cy="66985"/>
              </a:xfrm>
              <a:custGeom>
                <a:avLst/>
                <a:gdLst>
                  <a:gd name="connsiteX0" fmla="*/ 5689 w 18669"/>
                  <a:gd name="connsiteY0" fmla="*/ 66981 h 66985"/>
                  <a:gd name="connsiteX1" fmla="*/ 5689 w 18669"/>
                  <a:gd name="connsiteY1" fmla="*/ 66981 h 66985"/>
                  <a:gd name="connsiteX2" fmla="*/ 1 w 18669"/>
                  <a:gd name="connsiteY2" fmla="*/ 61062 h 66985"/>
                  <a:gd name="connsiteX3" fmla="*/ 1 w 18669"/>
                  <a:gd name="connsiteY3" fmla="*/ 61060 h 66985"/>
                  <a:gd name="connsiteX4" fmla="*/ 7199 w 18669"/>
                  <a:gd name="connsiteY4" fmla="*/ 4756 h 66985"/>
                  <a:gd name="connsiteX5" fmla="*/ 13746 w 18669"/>
                  <a:gd name="connsiteY5" fmla="*/ 78 h 66985"/>
                  <a:gd name="connsiteX6" fmla="*/ 13932 w 18669"/>
                  <a:gd name="connsiteY6" fmla="*/ 113 h 66985"/>
                  <a:gd name="connsiteX7" fmla="*/ 18575 w 18669"/>
                  <a:gd name="connsiteY7" fmla="*/ 6962 h 66985"/>
                  <a:gd name="connsiteX8" fmla="*/ 11610 w 18669"/>
                  <a:gd name="connsiteY8" fmla="*/ 61408 h 66985"/>
                  <a:gd name="connsiteX9" fmla="*/ 5817 w 18669"/>
                  <a:gd name="connsiteY9" fmla="*/ 66984 h 66985"/>
                  <a:gd name="connsiteX10" fmla="*/ 5689 w 18669"/>
                  <a:gd name="connsiteY10" fmla="*/ 66981 h 6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669" h="66985">
                    <a:moveTo>
                      <a:pt x="5689" y="66981"/>
                    </a:moveTo>
                    <a:lnTo>
                      <a:pt x="5689" y="66981"/>
                    </a:lnTo>
                    <a:cubicBezTo>
                      <a:pt x="2485" y="66917"/>
                      <a:pt x="-57" y="64268"/>
                      <a:pt x="1" y="61062"/>
                    </a:cubicBezTo>
                    <a:cubicBezTo>
                      <a:pt x="1" y="61061"/>
                      <a:pt x="1" y="61061"/>
                      <a:pt x="1" y="61060"/>
                    </a:cubicBezTo>
                    <a:cubicBezTo>
                      <a:pt x="1174" y="42155"/>
                      <a:pt x="3577" y="23347"/>
                      <a:pt x="7199" y="4756"/>
                    </a:cubicBezTo>
                    <a:cubicBezTo>
                      <a:pt x="7709" y="1657"/>
                      <a:pt x="10646" y="-437"/>
                      <a:pt x="13746" y="78"/>
                    </a:cubicBezTo>
                    <a:cubicBezTo>
                      <a:pt x="13804" y="88"/>
                      <a:pt x="13874" y="100"/>
                      <a:pt x="13932" y="113"/>
                    </a:cubicBezTo>
                    <a:cubicBezTo>
                      <a:pt x="17078" y="756"/>
                      <a:pt x="19144" y="3796"/>
                      <a:pt x="18575" y="6962"/>
                    </a:cubicBezTo>
                    <a:cubicBezTo>
                      <a:pt x="15139" y="24950"/>
                      <a:pt x="12806" y="43133"/>
                      <a:pt x="11610" y="61408"/>
                    </a:cubicBezTo>
                    <a:cubicBezTo>
                      <a:pt x="11552" y="64550"/>
                      <a:pt x="8951" y="67046"/>
                      <a:pt x="5817" y="66984"/>
                    </a:cubicBezTo>
                    <a:cubicBezTo>
                      <a:pt x="5771" y="66983"/>
                      <a:pt x="5736" y="66982"/>
                      <a:pt x="5689" y="66981"/>
                    </a:cubicBezTo>
                    <a:close/>
                  </a:path>
                </a:pathLst>
              </a:custGeom>
              <a:solidFill>
                <a:srgbClr val="263238"/>
              </a:solidFill>
              <a:ln w="11601" cap="flat">
                <a:noFill/>
                <a:prstDash val="solid"/>
                <a:miter/>
              </a:ln>
            </p:spPr>
            <p:txBody>
              <a:bodyPr rtlCol="0" anchor="ctr"/>
              <a:lstStyle/>
              <a:p>
                <a:endParaRPr lang="zh-CN" altLang="en-US"/>
              </a:p>
            </p:txBody>
          </p:sp>
          <p:sp>
            <p:nvSpPr>
              <p:cNvPr id="364" name="任意多边形: 形状 363">
                <a:extLst>
                  <a:ext uri="{FF2B5EF4-FFF2-40B4-BE49-F238E27FC236}">
                    <a16:creationId xmlns:a16="http://schemas.microsoft.com/office/drawing/2014/main" id="{7BFB846C-A956-3CF5-A862-57C50E02B0D2}"/>
                  </a:ext>
                </a:extLst>
              </p:cNvPr>
              <p:cNvSpPr/>
              <p:nvPr/>
            </p:nvSpPr>
            <p:spPr>
              <a:xfrm>
                <a:off x="9948917" y="2580390"/>
                <a:ext cx="654167" cy="1283607"/>
              </a:xfrm>
              <a:custGeom>
                <a:avLst/>
                <a:gdLst>
                  <a:gd name="connsiteX0" fmla="*/ 8242 w 654167"/>
                  <a:gd name="connsiteY0" fmla="*/ 595194 h 1283607"/>
                  <a:gd name="connsiteX1" fmla="*/ 86255 w 654167"/>
                  <a:gd name="connsiteY1" fmla="*/ 356977 h 1283607"/>
                  <a:gd name="connsiteX2" fmla="*/ 115045 w 654167"/>
                  <a:gd name="connsiteY2" fmla="*/ 112607 h 1283607"/>
                  <a:gd name="connsiteX3" fmla="*/ 123984 w 654167"/>
                  <a:gd name="connsiteY3" fmla="*/ 81263 h 1283607"/>
                  <a:gd name="connsiteX4" fmla="*/ 303575 w 654167"/>
                  <a:gd name="connsiteY4" fmla="*/ 0 h 1283607"/>
                  <a:gd name="connsiteX5" fmla="*/ 267007 w 654167"/>
                  <a:gd name="connsiteY5" fmla="*/ 212677 h 1283607"/>
                  <a:gd name="connsiteX6" fmla="*/ 471558 w 654167"/>
                  <a:gd name="connsiteY6" fmla="*/ 292663 h 1283607"/>
                  <a:gd name="connsiteX7" fmla="*/ 646621 w 654167"/>
                  <a:gd name="connsiteY7" fmla="*/ 490016 h 1283607"/>
                  <a:gd name="connsiteX8" fmla="*/ 590782 w 654167"/>
                  <a:gd name="connsiteY8" fmla="*/ 635013 h 1283607"/>
                  <a:gd name="connsiteX9" fmla="*/ 465753 w 654167"/>
                  <a:gd name="connsiteY9" fmla="*/ 846761 h 1283607"/>
                  <a:gd name="connsiteX10" fmla="*/ 654167 w 654167"/>
                  <a:gd name="connsiteY10" fmla="*/ 1218249 h 1283607"/>
                  <a:gd name="connsiteX11" fmla="*/ 141049 w 654167"/>
                  <a:gd name="connsiteY11" fmla="*/ 1238913 h 1283607"/>
                  <a:gd name="connsiteX12" fmla="*/ 0 w 654167"/>
                  <a:gd name="connsiteY12" fmla="*/ 1283608 h 1283607"/>
                  <a:gd name="connsiteX13" fmla="*/ 55491 w 654167"/>
                  <a:gd name="connsiteY13" fmla="*/ 1009287 h 1283607"/>
                  <a:gd name="connsiteX14" fmla="*/ 8242 w 654167"/>
                  <a:gd name="connsiteY14" fmla="*/ 595194 h 1283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54167" h="1283607">
                    <a:moveTo>
                      <a:pt x="8242" y="595194"/>
                    </a:moveTo>
                    <a:cubicBezTo>
                      <a:pt x="25540" y="507778"/>
                      <a:pt x="86255" y="356977"/>
                      <a:pt x="86255" y="356977"/>
                    </a:cubicBezTo>
                    <a:cubicBezTo>
                      <a:pt x="86255" y="356977"/>
                      <a:pt x="84862" y="219294"/>
                      <a:pt x="115045" y="112607"/>
                    </a:cubicBezTo>
                    <a:cubicBezTo>
                      <a:pt x="118063" y="102159"/>
                      <a:pt x="120966" y="91711"/>
                      <a:pt x="123984" y="81263"/>
                    </a:cubicBezTo>
                    <a:lnTo>
                      <a:pt x="303575" y="0"/>
                    </a:lnTo>
                    <a:lnTo>
                      <a:pt x="267007" y="212677"/>
                    </a:lnTo>
                    <a:cubicBezTo>
                      <a:pt x="267007" y="212677"/>
                      <a:pt x="427444" y="262131"/>
                      <a:pt x="471558" y="292663"/>
                    </a:cubicBezTo>
                    <a:cubicBezTo>
                      <a:pt x="515672" y="323195"/>
                      <a:pt x="633155" y="415254"/>
                      <a:pt x="646621" y="490016"/>
                    </a:cubicBezTo>
                    <a:cubicBezTo>
                      <a:pt x="660088" y="564778"/>
                      <a:pt x="590782" y="635013"/>
                      <a:pt x="590782" y="635013"/>
                    </a:cubicBezTo>
                    <a:cubicBezTo>
                      <a:pt x="590782" y="635013"/>
                      <a:pt x="467727" y="834455"/>
                      <a:pt x="465753" y="846761"/>
                    </a:cubicBezTo>
                    <a:cubicBezTo>
                      <a:pt x="463780" y="859066"/>
                      <a:pt x="644764" y="1195031"/>
                      <a:pt x="654167" y="1218249"/>
                    </a:cubicBezTo>
                    <a:cubicBezTo>
                      <a:pt x="654167" y="1218249"/>
                      <a:pt x="243093" y="1239261"/>
                      <a:pt x="141049" y="1238913"/>
                    </a:cubicBezTo>
                    <a:cubicBezTo>
                      <a:pt x="39006" y="1238565"/>
                      <a:pt x="0" y="1283608"/>
                      <a:pt x="0" y="1283608"/>
                    </a:cubicBezTo>
                    <a:cubicBezTo>
                      <a:pt x="0" y="1283608"/>
                      <a:pt x="55839" y="1138495"/>
                      <a:pt x="55491" y="1009287"/>
                    </a:cubicBezTo>
                    <a:cubicBezTo>
                      <a:pt x="55143" y="880079"/>
                      <a:pt x="-9055" y="682610"/>
                      <a:pt x="8242" y="595194"/>
                    </a:cubicBezTo>
                    <a:close/>
                  </a:path>
                </a:pathLst>
              </a:custGeom>
              <a:solidFill>
                <a:srgbClr val="ADADAD"/>
              </a:solidFill>
              <a:ln w="11601" cap="flat">
                <a:noFill/>
                <a:prstDash val="solid"/>
                <a:miter/>
              </a:ln>
            </p:spPr>
            <p:txBody>
              <a:bodyPr rtlCol="0" anchor="ctr"/>
              <a:lstStyle/>
              <a:p>
                <a:endParaRPr lang="zh-CN" altLang="en-US"/>
              </a:p>
            </p:txBody>
          </p:sp>
          <p:sp>
            <p:nvSpPr>
              <p:cNvPr id="365" name="任意多边形: 形状 364">
                <a:extLst>
                  <a:ext uri="{FF2B5EF4-FFF2-40B4-BE49-F238E27FC236}">
                    <a16:creationId xmlns:a16="http://schemas.microsoft.com/office/drawing/2014/main" id="{C2B8865B-FD2B-F688-7216-69D9D39021C1}"/>
                  </a:ext>
                </a:extLst>
              </p:cNvPr>
              <p:cNvSpPr/>
              <p:nvPr/>
            </p:nvSpPr>
            <p:spPr>
              <a:xfrm>
                <a:off x="9943540" y="2574967"/>
                <a:ext cx="665813" cy="1295647"/>
              </a:xfrm>
              <a:custGeom>
                <a:avLst/>
                <a:gdLst>
                  <a:gd name="connsiteX0" fmla="*/ 5841 w 665813"/>
                  <a:gd name="connsiteY0" fmla="*/ 1295648 h 1295647"/>
                  <a:gd name="connsiteX1" fmla="*/ 2823 w 665813"/>
                  <a:gd name="connsiteY1" fmla="*/ 1294719 h 1295647"/>
                  <a:gd name="connsiteX2" fmla="*/ 385 w 665813"/>
                  <a:gd name="connsiteY2" fmla="*/ 1287754 h 1295647"/>
                  <a:gd name="connsiteX3" fmla="*/ 55528 w 665813"/>
                  <a:gd name="connsiteY3" fmla="*/ 1015522 h 1295647"/>
                  <a:gd name="connsiteX4" fmla="*/ 28827 w 665813"/>
                  <a:gd name="connsiteY4" fmla="*/ 813874 h 1295647"/>
                  <a:gd name="connsiteX5" fmla="*/ 7931 w 665813"/>
                  <a:gd name="connsiteY5" fmla="*/ 599920 h 1295647"/>
                  <a:gd name="connsiteX6" fmla="*/ 7931 w 665813"/>
                  <a:gd name="connsiteY6" fmla="*/ 599920 h 1295647"/>
                  <a:gd name="connsiteX7" fmla="*/ 85827 w 665813"/>
                  <a:gd name="connsiteY7" fmla="*/ 361819 h 1295647"/>
                  <a:gd name="connsiteX8" fmla="*/ 114850 w 665813"/>
                  <a:gd name="connsiteY8" fmla="*/ 116986 h 1295647"/>
                  <a:gd name="connsiteX9" fmla="*/ 123789 w 665813"/>
                  <a:gd name="connsiteY9" fmla="*/ 85525 h 1295647"/>
                  <a:gd name="connsiteX10" fmla="*/ 126923 w 665813"/>
                  <a:gd name="connsiteY10" fmla="*/ 81810 h 1295647"/>
                  <a:gd name="connsiteX11" fmla="*/ 306630 w 665813"/>
                  <a:gd name="connsiteY11" fmla="*/ 547 h 1295647"/>
                  <a:gd name="connsiteX12" fmla="*/ 312551 w 665813"/>
                  <a:gd name="connsiteY12" fmla="*/ 1244 h 1295647"/>
                  <a:gd name="connsiteX13" fmla="*/ 314641 w 665813"/>
                  <a:gd name="connsiteY13" fmla="*/ 6816 h 1295647"/>
                  <a:gd name="connsiteX14" fmla="*/ 279001 w 665813"/>
                  <a:gd name="connsiteY14" fmla="*/ 214385 h 1295647"/>
                  <a:gd name="connsiteX15" fmla="*/ 480185 w 665813"/>
                  <a:gd name="connsiteY15" fmla="*/ 293675 h 1295647"/>
                  <a:gd name="connsiteX16" fmla="*/ 657803 w 665813"/>
                  <a:gd name="connsiteY16" fmla="*/ 494627 h 1295647"/>
                  <a:gd name="connsiteX17" fmla="*/ 600803 w 665813"/>
                  <a:gd name="connsiteY17" fmla="*/ 644267 h 1295647"/>
                  <a:gd name="connsiteX18" fmla="*/ 477399 w 665813"/>
                  <a:gd name="connsiteY18" fmla="*/ 852532 h 1295647"/>
                  <a:gd name="connsiteX19" fmla="*/ 598481 w 665813"/>
                  <a:gd name="connsiteY19" fmla="*/ 1091445 h 1295647"/>
                  <a:gd name="connsiteX20" fmla="*/ 665465 w 665813"/>
                  <a:gd name="connsiteY20" fmla="*/ 1221815 h 1295647"/>
                  <a:gd name="connsiteX21" fmla="*/ 661878 w 665813"/>
                  <a:gd name="connsiteY21" fmla="*/ 1229384 h 1295647"/>
                  <a:gd name="connsiteX22" fmla="*/ 660357 w 665813"/>
                  <a:gd name="connsiteY22" fmla="*/ 1229709 h 1295647"/>
                  <a:gd name="connsiteX23" fmla="*/ 149561 w 665813"/>
                  <a:gd name="connsiteY23" fmla="*/ 1250373 h 1295647"/>
                  <a:gd name="connsiteX24" fmla="*/ 146078 w 665813"/>
                  <a:gd name="connsiteY24" fmla="*/ 1250373 h 1295647"/>
                  <a:gd name="connsiteX25" fmla="*/ 10601 w 665813"/>
                  <a:gd name="connsiteY25" fmla="*/ 1293094 h 1295647"/>
                  <a:gd name="connsiteX26" fmla="*/ 5841 w 665813"/>
                  <a:gd name="connsiteY26" fmla="*/ 1295648 h 1295647"/>
                  <a:gd name="connsiteX27" fmla="*/ 134469 w 665813"/>
                  <a:gd name="connsiteY27" fmla="*/ 90865 h 1295647"/>
                  <a:gd name="connsiteX28" fmla="*/ 126227 w 665813"/>
                  <a:gd name="connsiteY28" fmla="*/ 119656 h 1295647"/>
                  <a:gd name="connsiteX29" fmla="*/ 97668 w 665813"/>
                  <a:gd name="connsiteY29" fmla="*/ 362400 h 1295647"/>
                  <a:gd name="connsiteX30" fmla="*/ 97668 w 665813"/>
                  <a:gd name="connsiteY30" fmla="*/ 364606 h 1295647"/>
                  <a:gd name="connsiteX31" fmla="*/ 20004 w 665813"/>
                  <a:gd name="connsiteY31" fmla="*/ 601662 h 1295647"/>
                  <a:gd name="connsiteX32" fmla="*/ 20004 w 665813"/>
                  <a:gd name="connsiteY32" fmla="*/ 601662 h 1295647"/>
                  <a:gd name="connsiteX33" fmla="*/ 41017 w 665813"/>
                  <a:gd name="connsiteY33" fmla="*/ 811320 h 1295647"/>
                  <a:gd name="connsiteX34" fmla="*/ 67833 w 665813"/>
                  <a:gd name="connsiteY34" fmla="*/ 1015058 h 1295647"/>
                  <a:gd name="connsiteX35" fmla="*/ 18959 w 665813"/>
                  <a:gd name="connsiteY35" fmla="*/ 1271501 h 1295647"/>
                  <a:gd name="connsiteX36" fmla="*/ 146658 w 665813"/>
                  <a:gd name="connsiteY36" fmla="*/ 1238880 h 1295647"/>
                  <a:gd name="connsiteX37" fmla="*/ 150954 w 665813"/>
                  <a:gd name="connsiteY37" fmla="*/ 1238880 h 1295647"/>
                  <a:gd name="connsiteX38" fmla="*/ 652347 w 665813"/>
                  <a:gd name="connsiteY38" fmla="*/ 1218680 h 1295647"/>
                  <a:gd name="connsiteX39" fmla="*/ 589310 w 665813"/>
                  <a:gd name="connsiteY39" fmla="*/ 1097018 h 1295647"/>
                  <a:gd name="connsiteX40" fmla="*/ 466951 w 665813"/>
                  <a:gd name="connsiteY40" fmla="*/ 851487 h 1295647"/>
                  <a:gd name="connsiteX41" fmla="*/ 592444 w 665813"/>
                  <a:gd name="connsiteY41" fmla="*/ 637766 h 1295647"/>
                  <a:gd name="connsiteX42" fmla="*/ 593257 w 665813"/>
                  <a:gd name="connsiteY42" fmla="*/ 636721 h 1295647"/>
                  <a:gd name="connsiteX43" fmla="*/ 647471 w 665813"/>
                  <a:gd name="connsiteY43" fmla="*/ 496832 h 1295647"/>
                  <a:gd name="connsiteX44" fmla="*/ 474729 w 665813"/>
                  <a:gd name="connsiteY44" fmla="*/ 303310 h 1295647"/>
                  <a:gd name="connsiteX45" fmla="*/ 271803 w 665813"/>
                  <a:gd name="connsiteY45" fmla="*/ 224137 h 1295647"/>
                  <a:gd name="connsiteX46" fmla="*/ 267741 w 665813"/>
                  <a:gd name="connsiteY46" fmla="*/ 217520 h 1295647"/>
                  <a:gd name="connsiteX47" fmla="*/ 302568 w 665813"/>
                  <a:gd name="connsiteY47" fmla="*/ 15639 h 1295647"/>
                  <a:gd name="connsiteX48" fmla="*/ 13851 w 665813"/>
                  <a:gd name="connsiteY48" fmla="*/ 600617 h 1295647"/>
                  <a:gd name="connsiteX49" fmla="*/ 13851 w 665813"/>
                  <a:gd name="connsiteY49" fmla="*/ 600617 h 1295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65813" h="1295647">
                    <a:moveTo>
                      <a:pt x="5841" y="1295648"/>
                    </a:moveTo>
                    <a:cubicBezTo>
                      <a:pt x="4773" y="1295624"/>
                      <a:pt x="3728" y="1295300"/>
                      <a:pt x="2823" y="1294719"/>
                    </a:cubicBezTo>
                    <a:cubicBezTo>
                      <a:pt x="408" y="1293315"/>
                      <a:pt x="-625" y="1290354"/>
                      <a:pt x="385" y="1287754"/>
                    </a:cubicBezTo>
                    <a:cubicBezTo>
                      <a:pt x="965" y="1286245"/>
                      <a:pt x="55760" y="1142177"/>
                      <a:pt x="55528" y="1015522"/>
                    </a:cubicBezTo>
                    <a:cubicBezTo>
                      <a:pt x="55528" y="957477"/>
                      <a:pt x="41829" y="884225"/>
                      <a:pt x="28827" y="813874"/>
                    </a:cubicBezTo>
                    <a:cubicBezTo>
                      <a:pt x="13155" y="728896"/>
                      <a:pt x="-1705" y="648562"/>
                      <a:pt x="7931" y="599920"/>
                    </a:cubicBezTo>
                    <a:lnTo>
                      <a:pt x="7931" y="599920"/>
                    </a:lnTo>
                    <a:cubicBezTo>
                      <a:pt x="24300" y="516800"/>
                      <a:pt x="80371" y="375518"/>
                      <a:pt x="85827" y="361819"/>
                    </a:cubicBezTo>
                    <a:cubicBezTo>
                      <a:pt x="85827" y="348121"/>
                      <a:pt x="85827" y="217984"/>
                      <a:pt x="114850" y="116986"/>
                    </a:cubicBezTo>
                    <a:lnTo>
                      <a:pt x="123789" y="85525"/>
                    </a:lnTo>
                    <a:cubicBezTo>
                      <a:pt x="124253" y="83900"/>
                      <a:pt x="125391" y="82542"/>
                      <a:pt x="126923" y="81810"/>
                    </a:cubicBezTo>
                    <a:lnTo>
                      <a:pt x="306630" y="547"/>
                    </a:lnTo>
                    <a:cubicBezTo>
                      <a:pt x="308569" y="-381"/>
                      <a:pt x="310880" y="-114"/>
                      <a:pt x="312551" y="1244"/>
                    </a:cubicBezTo>
                    <a:cubicBezTo>
                      <a:pt x="314246" y="2556"/>
                      <a:pt x="315047" y="4715"/>
                      <a:pt x="314641" y="6816"/>
                    </a:cubicBezTo>
                    <a:lnTo>
                      <a:pt x="279001" y="214385"/>
                    </a:lnTo>
                    <a:cubicBezTo>
                      <a:pt x="306630" y="223092"/>
                      <a:pt x="439786" y="265581"/>
                      <a:pt x="480185" y="293675"/>
                    </a:cubicBezTo>
                    <a:cubicBezTo>
                      <a:pt x="496786" y="305284"/>
                      <a:pt x="642711" y="408255"/>
                      <a:pt x="657803" y="494627"/>
                    </a:cubicBezTo>
                    <a:cubicBezTo>
                      <a:pt x="671153" y="568924"/>
                      <a:pt x="607536" y="637417"/>
                      <a:pt x="600803" y="644267"/>
                    </a:cubicBezTo>
                    <a:cubicBezTo>
                      <a:pt x="555063" y="718216"/>
                      <a:pt x="482391" y="838253"/>
                      <a:pt x="477399" y="852532"/>
                    </a:cubicBezTo>
                    <a:cubicBezTo>
                      <a:pt x="481346" y="867856"/>
                      <a:pt x="551697" y="1002172"/>
                      <a:pt x="598481" y="1091445"/>
                    </a:cubicBezTo>
                    <a:cubicBezTo>
                      <a:pt x="633308" y="1159010"/>
                      <a:pt x="661750" y="1212295"/>
                      <a:pt x="665465" y="1221815"/>
                    </a:cubicBezTo>
                    <a:cubicBezTo>
                      <a:pt x="666568" y="1224891"/>
                      <a:pt x="664966" y="1228281"/>
                      <a:pt x="661878" y="1229384"/>
                    </a:cubicBezTo>
                    <a:cubicBezTo>
                      <a:pt x="661390" y="1229558"/>
                      <a:pt x="660879" y="1229662"/>
                      <a:pt x="660357" y="1229709"/>
                    </a:cubicBezTo>
                    <a:cubicBezTo>
                      <a:pt x="656294" y="1229709"/>
                      <a:pt x="255551" y="1250373"/>
                      <a:pt x="149561" y="1250373"/>
                    </a:cubicBezTo>
                    <a:lnTo>
                      <a:pt x="146078" y="1250373"/>
                    </a:lnTo>
                    <a:cubicBezTo>
                      <a:pt x="49259" y="1250373"/>
                      <a:pt x="10949" y="1292629"/>
                      <a:pt x="10601" y="1293094"/>
                    </a:cubicBezTo>
                    <a:cubicBezTo>
                      <a:pt x="9533" y="1294673"/>
                      <a:pt x="7757" y="1295636"/>
                      <a:pt x="5841" y="1295648"/>
                    </a:cubicBezTo>
                    <a:close/>
                    <a:moveTo>
                      <a:pt x="134469" y="90865"/>
                    </a:moveTo>
                    <a:lnTo>
                      <a:pt x="126227" y="119656"/>
                    </a:lnTo>
                    <a:cubicBezTo>
                      <a:pt x="96624" y="224137"/>
                      <a:pt x="97668" y="361007"/>
                      <a:pt x="97668" y="362400"/>
                    </a:cubicBezTo>
                    <a:cubicBezTo>
                      <a:pt x="97831" y="363131"/>
                      <a:pt x="97831" y="363874"/>
                      <a:pt x="97668" y="364606"/>
                    </a:cubicBezTo>
                    <a:cubicBezTo>
                      <a:pt x="97668" y="366115"/>
                      <a:pt x="36953" y="515523"/>
                      <a:pt x="20004" y="601662"/>
                    </a:cubicBezTo>
                    <a:lnTo>
                      <a:pt x="20004" y="601662"/>
                    </a:lnTo>
                    <a:cubicBezTo>
                      <a:pt x="10833" y="648098"/>
                      <a:pt x="25460" y="727387"/>
                      <a:pt x="41017" y="811320"/>
                    </a:cubicBezTo>
                    <a:cubicBezTo>
                      <a:pt x="54019" y="882251"/>
                      <a:pt x="67601" y="955504"/>
                      <a:pt x="67833" y="1015058"/>
                    </a:cubicBezTo>
                    <a:cubicBezTo>
                      <a:pt x="67833" y="1115824"/>
                      <a:pt x="34051" y="1227039"/>
                      <a:pt x="18959" y="1271501"/>
                    </a:cubicBezTo>
                    <a:cubicBezTo>
                      <a:pt x="39391" y="1257802"/>
                      <a:pt x="79558" y="1238880"/>
                      <a:pt x="146658" y="1238880"/>
                    </a:cubicBezTo>
                    <a:lnTo>
                      <a:pt x="150954" y="1238880"/>
                    </a:lnTo>
                    <a:cubicBezTo>
                      <a:pt x="247773" y="1238880"/>
                      <a:pt x="593373" y="1221699"/>
                      <a:pt x="652347" y="1218680"/>
                    </a:cubicBezTo>
                    <a:cubicBezTo>
                      <a:pt x="643059" y="1199525"/>
                      <a:pt x="617520" y="1151464"/>
                      <a:pt x="589310" y="1097018"/>
                    </a:cubicBezTo>
                    <a:cubicBezTo>
                      <a:pt x="491214" y="909416"/>
                      <a:pt x="466022" y="858917"/>
                      <a:pt x="466951" y="851487"/>
                    </a:cubicBezTo>
                    <a:cubicBezTo>
                      <a:pt x="468576" y="838950"/>
                      <a:pt x="563422" y="684782"/>
                      <a:pt x="592444" y="637766"/>
                    </a:cubicBezTo>
                    <a:lnTo>
                      <a:pt x="593257" y="636721"/>
                    </a:lnTo>
                    <a:cubicBezTo>
                      <a:pt x="593837" y="636024"/>
                      <a:pt x="660241" y="567067"/>
                      <a:pt x="647471" y="496832"/>
                    </a:cubicBezTo>
                    <a:cubicBezTo>
                      <a:pt x="635862" y="430429"/>
                      <a:pt x="533238" y="343942"/>
                      <a:pt x="474729" y="303310"/>
                    </a:cubicBezTo>
                    <a:cubicBezTo>
                      <a:pt x="431892" y="273591"/>
                      <a:pt x="273429" y="224601"/>
                      <a:pt x="271803" y="224137"/>
                    </a:cubicBezTo>
                    <a:cubicBezTo>
                      <a:pt x="269017" y="223208"/>
                      <a:pt x="267311" y="220422"/>
                      <a:pt x="267741" y="217520"/>
                    </a:cubicBezTo>
                    <a:lnTo>
                      <a:pt x="302568" y="15639"/>
                    </a:lnTo>
                    <a:close/>
                    <a:moveTo>
                      <a:pt x="13851" y="600617"/>
                    </a:moveTo>
                    <a:lnTo>
                      <a:pt x="13851" y="600617"/>
                    </a:lnTo>
                    <a:close/>
                  </a:path>
                </a:pathLst>
              </a:custGeom>
              <a:solidFill>
                <a:srgbClr val="263238"/>
              </a:solidFill>
              <a:ln w="11601" cap="flat">
                <a:noFill/>
                <a:prstDash val="solid"/>
                <a:miter/>
              </a:ln>
            </p:spPr>
            <p:txBody>
              <a:bodyPr rtlCol="0" anchor="ctr"/>
              <a:lstStyle/>
              <a:p>
                <a:endParaRPr lang="zh-CN" altLang="en-US"/>
              </a:p>
            </p:txBody>
          </p:sp>
          <p:sp>
            <p:nvSpPr>
              <p:cNvPr id="366" name="任意多边形: 形状 365">
                <a:extLst>
                  <a:ext uri="{FF2B5EF4-FFF2-40B4-BE49-F238E27FC236}">
                    <a16:creationId xmlns:a16="http://schemas.microsoft.com/office/drawing/2014/main" id="{1ECE7BA0-3569-E669-D5EF-D85C42758F70}"/>
                  </a:ext>
                </a:extLst>
              </p:cNvPr>
              <p:cNvSpPr/>
              <p:nvPr/>
            </p:nvSpPr>
            <p:spPr>
              <a:xfrm>
                <a:off x="10053264" y="3253463"/>
                <a:ext cx="244624" cy="147336"/>
              </a:xfrm>
              <a:custGeom>
                <a:avLst/>
                <a:gdLst>
                  <a:gd name="connsiteX0" fmla="*/ 238815 w 244624"/>
                  <a:gd name="connsiteY0" fmla="*/ 147336 h 147336"/>
                  <a:gd name="connsiteX1" fmla="*/ 235796 w 244624"/>
                  <a:gd name="connsiteY1" fmla="*/ 146523 h 147336"/>
                  <a:gd name="connsiteX2" fmla="*/ 3036 w 244624"/>
                  <a:gd name="connsiteY2" fmla="*/ 10930 h 147336"/>
                  <a:gd name="connsiteX3" fmla="*/ 714 w 244624"/>
                  <a:gd name="connsiteY3" fmla="*/ 3036 h 147336"/>
                  <a:gd name="connsiteX4" fmla="*/ 8608 w 244624"/>
                  <a:gd name="connsiteY4" fmla="*/ 714 h 147336"/>
                  <a:gd name="connsiteX5" fmla="*/ 241717 w 244624"/>
                  <a:gd name="connsiteY5" fmla="*/ 136539 h 147336"/>
                  <a:gd name="connsiteX6" fmla="*/ 243899 w 244624"/>
                  <a:gd name="connsiteY6" fmla="*/ 144282 h 147336"/>
                  <a:gd name="connsiteX7" fmla="*/ 243806 w 244624"/>
                  <a:gd name="connsiteY7" fmla="*/ 144433 h 147336"/>
                  <a:gd name="connsiteX8" fmla="*/ 238815 w 244624"/>
                  <a:gd name="connsiteY8" fmla="*/ 147336 h 14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624" h="147336">
                    <a:moveTo>
                      <a:pt x="238815" y="147336"/>
                    </a:moveTo>
                    <a:cubicBezTo>
                      <a:pt x="237746" y="147359"/>
                      <a:pt x="236702" y="147080"/>
                      <a:pt x="235796" y="146523"/>
                    </a:cubicBezTo>
                    <a:cubicBezTo>
                      <a:pt x="233823" y="145362"/>
                      <a:pt x="37747" y="29620"/>
                      <a:pt x="3036" y="10930"/>
                    </a:cubicBezTo>
                    <a:cubicBezTo>
                      <a:pt x="215" y="9386"/>
                      <a:pt x="-830" y="5857"/>
                      <a:pt x="714" y="3036"/>
                    </a:cubicBezTo>
                    <a:cubicBezTo>
                      <a:pt x="2258" y="215"/>
                      <a:pt x="5787" y="-830"/>
                      <a:pt x="8608" y="714"/>
                    </a:cubicBezTo>
                    <a:cubicBezTo>
                      <a:pt x="43435" y="19521"/>
                      <a:pt x="239743" y="135378"/>
                      <a:pt x="241717" y="136539"/>
                    </a:cubicBezTo>
                    <a:cubicBezTo>
                      <a:pt x="244457" y="138072"/>
                      <a:pt x="245432" y="141543"/>
                      <a:pt x="243899" y="144282"/>
                    </a:cubicBezTo>
                    <a:cubicBezTo>
                      <a:pt x="243865" y="144329"/>
                      <a:pt x="243841" y="144387"/>
                      <a:pt x="243806" y="144433"/>
                    </a:cubicBezTo>
                    <a:cubicBezTo>
                      <a:pt x="242762" y="146198"/>
                      <a:pt x="240869" y="147301"/>
                      <a:pt x="238815" y="147336"/>
                    </a:cubicBezTo>
                    <a:close/>
                  </a:path>
                </a:pathLst>
              </a:custGeom>
              <a:solidFill>
                <a:srgbClr val="263238"/>
              </a:solidFill>
              <a:ln w="11601" cap="flat">
                <a:noFill/>
                <a:prstDash val="solid"/>
                <a:miter/>
              </a:ln>
            </p:spPr>
            <p:txBody>
              <a:bodyPr rtlCol="0" anchor="ctr"/>
              <a:lstStyle/>
              <a:p>
                <a:endParaRPr lang="zh-CN" altLang="en-US"/>
              </a:p>
            </p:txBody>
          </p:sp>
          <p:sp>
            <p:nvSpPr>
              <p:cNvPr id="367" name="任意多边形: 形状 366">
                <a:extLst>
                  <a:ext uri="{FF2B5EF4-FFF2-40B4-BE49-F238E27FC236}">
                    <a16:creationId xmlns:a16="http://schemas.microsoft.com/office/drawing/2014/main" id="{5EEC3E01-525A-F3E6-2B6A-49112D86A4FE}"/>
                  </a:ext>
                </a:extLst>
              </p:cNvPr>
              <p:cNvSpPr/>
              <p:nvPr/>
            </p:nvSpPr>
            <p:spPr>
              <a:xfrm>
                <a:off x="9984815" y="3224063"/>
                <a:ext cx="139980" cy="121522"/>
              </a:xfrm>
              <a:custGeom>
                <a:avLst/>
                <a:gdLst>
                  <a:gd name="connsiteX0" fmla="*/ 132897 w 139980"/>
                  <a:gd name="connsiteY0" fmla="*/ 121361 h 121522"/>
                  <a:gd name="connsiteX1" fmla="*/ 129414 w 139980"/>
                  <a:gd name="connsiteY1" fmla="*/ 120200 h 121522"/>
                  <a:gd name="connsiteX2" fmla="*/ 1715 w 139980"/>
                  <a:gd name="connsiteY2" fmla="*/ 9914 h 121522"/>
                  <a:gd name="connsiteX3" fmla="*/ 1680 w 139980"/>
                  <a:gd name="connsiteY3" fmla="*/ 1707 h 121522"/>
                  <a:gd name="connsiteX4" fmla="*/ 1715 w 139980"/>
                  <a:gd name="connsiteY4" fmla="*/ 1672 h 121522"/>
                  <a:gd name="connsiteX5" fmla="*/ 9957 w 139980"/>
                  <a:gd name="connsiteY5" fmla="*/ 1672 h 121522"/>
                  <a:gd name="connsiteX6" fmla="*/ 137656 w 139980"/>
                  <a:gd name="connsiteY6" fmla="*/ 111261 h 121522"/>
                  <a:gd name="connsiteX7" fmla="*/ 138817 w 139980"/>
                  <a:gd name="connsiteY7" fmla="*/ 119387 h 121522"/>
                  <a:gd name="connsiteX8" fmla="*/ 132897 w 139980"/>
                  <a:gd name="connsiteY8" fmla="*/ 121361 h 121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980" h="121522">
                    <a:moveTo>
                      <a:pt x="132897" y="121361"/>
                    </a:moveTo>
                    <a:cubicBezTo>
                      <a:pt x="131643" y="121372"/>
                      <a:pt x="130413" y="120966"/>
                      <a:pt x="129414" y="120200"/>
                    </a:cubicBezTo>
                    <a:cubicBezTo>
                      <a:pt x="89712" y="90364"/>
                      <a:pt x="1715" y="10727"/>
                      <a:pt x="1715" y="9914"/>
                    </a:cubicBezTo>
                    <a:cubicBezTo>
                      <a:pt x="-560" y="7662"/>
                      <a:pt x="-572" y="3982"/>
                      <a:pt x="1680" y="1707"/>
                    </a:cubicBezTo>
                    <a:cubicBezTo>
                      <a:pt x="1692" y="1695"/>
                      <a:pt x="1703" y="1683"/>
                      <a:pt x="1715" y="1672"/>
                    </a:cubicBezTo>
                    <a:cubicBezTo>
                      <a:pt x="4014" y="-557"/>
                      <a:pt x="7659" y="-557"/>
                      <a:pt x="9957" y="1672"/>
                    </a:cubicBezTo>
                    <a:cubicBezTo>
                      <a:pt x="10770" y="2484"/>
                      <a:pt x="98070" y="81658"/>
                      <a:pt x="137656" y="111261"/>
                    </a:cubicBezTo>
                    <a:cubicBezTo>
                      <a:pt x="140222" y="113188"/>
                      <a:pt x="140745" y="116821"/>
                      <a:pt x="138817" y="119387"/>
                    </a:cubicBezTo>
                    <a:cubicBezTo>
                      <a:pt x="137378" y="121117"/>
                      <a:pt x="135079" y="121883"/>
                      <a:pt x="132897" y="121361"/>
                    </a:cubicBezTo>
                    <a:close/>
                  </a:path>
                </a:pathLst>
              </a:custGeom>
              <a:solidFill>
                <a:srgbClr val="263238"/>
              </a:solidFill>
              <a:ln w="11601" cap="flat">
                <a:noFill/>
                <a:prstDash val="solid"/>
                <a:miter/>
              </a:ln>
            </p:spPr>
            <p:txBody>
              <a:bodyPr rtlCol="0" anchor="ctr"/>
              <a:lstStyle/>
              <a:p>
                <a:endParaRPr lang="zh-CN" altLang="en-US"/>
              </a:p>
            </p:txBody>
          </p:sp>
          <p:sp>
            <p:nvSpPr>
              <p:cNvPr id="368" name="任意多边形: 形状 367">
                <a:extLst>
                  <a:ext uri="{FF2B5EF4-FFF2-40B4-BE49-F238E27FC236}">
                    <a16:creationId xmlns:a16="http://schemas.microsoft.com/office/drawing/2014/main" id="{2B1A2634-ED7C-0A2F-83B1-4B74E484835E}"/>
                  </a:ext>
                </a:extLst>
              </p:cNvPr>
              <p:cNvSpPr/>
              <p:nvPr/>
            </p:nvSpPr>
            <p:spPr>
              <a:xfrm>
                <a:off x="10172307" y="3459174"/>
                <a:ext cx="233270" cy="166899"/>
              </a:xfrm>
              <a:custGeom>
                <a:avLst/>
                <a:gdLst>
                  <a:gd name="connsiteX0" fmla="*/ 5887 w 233270"/>
                  <a:gd name="connsiteY0" fmla="*/ 166839 h 166899"/>
                  <a:gd name="connsiteX1" fmla="*/ 199 w 233270"/>
                  <a:gd name="connsiteY1" fmla="*/ 162660 h 166899"/>
                  <a:gd name="connsiteX2" fmla="*/ 4262 w 233270"/>
                  <a:gd name="connsiteY2" fmla="*/ 155462 h 166899"/>
                  <a:gd name="connsiteX3" fmla="*/ 223440 w 233270"/>
                  <a:gd name="connsiteY3" fmla="*/ 1759 h 166899"/>
                  <a:gd name="connsiteX4" fmla="*/ 231311 w 233270"/>
                  <a:gd name="connsiteY4" fmla="*/ 1503 h 166899"/>
                  <a:gd name="connsiteX5" fmla="*/ 231566 w 233270"/>
                  <a:gd name="connsiteY5" fmla="*/ 1759 h 166899"/>
                  <a:gd name="connsiteX6" fmla="*/ 231648 w 233270"/>
                  <a:gd name="connsiteY6" fmla="*/ 9804 h 166899"/>
                  <a:gd name="connsiteX7" fmla="*/ 231566 w 233270"/>
                  <a:gd name="connsiteY7" fmla="*/ 9885 h 166899"/>
                  <a:gd name="connsiteX8" fmla="*/ 7164 w 233270"/>
                  <a:gd name="connsiteY8" fmla="*/ 166839 h 166899"/>
                  <a:gd name="connsiteX9" fmla="*/ 5887 w 233270"/>
                  <a:gd name="connsiteY9" fmla="*/ 166839 h 166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270" h="166899">
                    <a:moveTo>
                      <a:pt x="5887" y="166839"/>
                    </a:moveTo>
                    <a:cubicBezTo>
                      <a:pt x="3275" y="166850"/>
                      <a:pt x="965" y="165156"/>
                      <a:pt x="199" y="162660"/>
                    </a:cubicBezTo>
                    <a:cubicBezTo>
                      <a:pt x="-625" y="159560"/>
                      <a:pt x="1186" y="156368"/>
                      <a:pt x="4262" y="155462"/>
                    </a:cubicBezTo>
                    <a:cubicBezTo>
                      <a:pt x="103171" y="127368"/>
                      <a:pt x="222163" y="2920"/>
                      <a:pt x="223440" y="1759"/>
                    </a:cubicBezTo>
                    <a:cubicBezTo>
                      <a:pt x="225541" y="-482"/>
                      <a:pt x="229070" y="-598"/>
                      <a:pt x="231311" y="1503"/>
                    </a:cubicBezTo>
                    <a:cubicBezTo>
                      <a:pt x="231404" y="1585"/>
                      <a:pt x="231485" y="1678"/>
                      <a:pt x="231566" y="1759"/>
                    </a:cubicBezTo>
                    <a:cubicBezTo>
                      <a:pt x="233807" y="3953"/>
                      <a:pt x="233842" y="7563"/>
                      <a:pt x="231648" y="9804"/>
                    </a:cubicBezTo>
                    <a:cubicBezTo>
                      <a:pt x="231624" y="9827"/>
                      <a:pt x="231589" y="9862"/>
                      <a:pt x="231566" y="9885"/>
                    </a:cubicBezTo>
                    <a:cubicBezTo>
                      <a:pt x="226575" y="15109"/>
                      <a:pt x="109091" y="137584"/>
                      <a:pt x="7164" y="166839"/>
                    </a:cubicBezTo>
                    <a:cubicBezTo>
                      <a:pt x="6746" y="166920"/>
                      <a:pt x="6305" y="166920"/>
                      <a:pt x="5887" y="166839"/>
                    </a:cubicBezTo>
                    <a:close/>
                  </a:path>
                </a:pathLst>
              </a:custGeom>
              <a:solidFill>
                <a:srgbClr val="263238"/>
              </a:solidFill>
              <a:ln w="11601" cap="flat">
                <a:noFill/>
                <a:prstDash val="solid"/>
                <a:miter/>
              </a:ln>
            </p:spPr>
            <p:txBody>
              <a:bodyPr rtlCol="0" anchor="ctr"/>
              <a:lstStyle/>
              <a:p>
                <a:endParaRPr lang="zh-CN" altLang="en-US"/>
              </a:p>
            </p:txBody>
          </p:sp>
          <p:sp>
            <p:nvSpPr>
              <p:cNvPr id="369" name="任意多边形: 形状 368">
                <a:extLst>
                  <a:ext uri="{FF2B5EF4-FFF2-40B4-BE49-F238E27FC236}">
                    <a16:creationId xmlns:a16="http://schemas.microsoft.com/office/drawing/2014/main" id="{44DD8355-9B0D-BD98-17BC-86F2D4EAEF95}"/>
                  </a:ext>
                </a:extLst>
              </p:cNvPr>
              <p:cNvSpPr/>
              <p:nvPr/>
            </p:nvSpPr>
            <p:spPr>
              <a:xfrm>
                <a:off x="10325236" y="3515361"/>
                <a:ext cx="82102" cy="88258"/>
              </a:xfrm>
              <a:custGeom>
                <a:avLst/>
                <a:gdLst>
                  <a:gd name="connsiteX0" fmla="*/ 5733 w 82102"/>
                  <a:gd name="connsiteY0" fmla="*/ 88246 h 88258"/>
                  <a:gd name="connsiteX1" fmla="*/ 1205 w 82102"/>
                  <a:gd name="connsiteY1" fmla="*/ 85924 h 88258"/>
                  <a:gd name="connsiteX2" fmla="*/ 2250 w 82102"/>
                  <a:gd name="connsiteY2" fmla="*/ 77798 h 88258"/>
                  <a:gd name="connsiteX3" fmla="*/ 71904 w 82102"/>
                  <a:gd name="connsiteY3" fmla="*/ 2107 h 88258"/>
                  <a:gd name="connsiteX4" fmla="*/ 80031 w 82102"/>
                  <a:gd name="connsiteY4" fmla="*/ 1295 h 88258"/>
                  <a:gd name="connsiteX5" fmla="*/ 80843 w 82102"/>
                  <a:gd name="connsiteY5" fmla="*/ 9537 h 88258"/>
                  <a:gd name="connsiteX6" fmla="*/ 9796 w 82102"/>
                  <a:gd name="connsiteY6" fmla="*/ 86969 h 88258"/>
                  <a:gd name="connsiteX7" fmla="*/ 5733 w 82102"/>
                  <a:gd name="connsiteY7" fmla="*/ 88246 h 88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102" h="88258">
                    <a:moveTo>
                      <a:pt x="5733" y="88246"/>
                    </a:moveTo>
                    <a:cubicBezTo>
                      <a:pt x="3945" y="88223"/>
                      <a:pt x="2262" y="87364"/>
                      <a:pt x="1205" y="85924"/>
                    </a:cubicBezTo>
                    <a:cubicBezTo>
                      <a:pt x="-745" y="83394"/>
                      <a:pt x="-280" y="79760"/>
                      <a:pt x="2250" y="77798"/>
                    </a:cubicBezTo>
                    <a:cubicBezTo>
                      <a:pt x="26873" y="53895"/>
                      <a:pt x="50126" y="28622"/>
                      <a:pt x="71904" y="2107"/>
                    </a:cubicBezTo>
                    <a:cubicBezTo>
                      <a:pt x="73936" y="-342"/>
                      <a:pt x="77558" y="-714"/>
                      <a:pt x="80031" y="1295"/>
                    </a:cubicBezTo>
                    <a:cubicBezTo>
                      <a:pt x="82445" y="3396"/>
                      <a:pt x="82794" y="7006"/>
                      <a:pt x="80843" y="9537"/>
                    </a:cubicBezTo>
                    <a:cubicBezTo>
                      <a:pt x="78638" y="12091"/>
                      <a:pt x="28603" y="72458"/>
                      <a:pt x="9796" y="86969"/>
                    </a:cubicBezTo>
                    <a:cubicBezTo>
                      <a:pt x="8647" y="87886"/>
                      <a:pt x="7196" y="88339"/>
                      <a:pt x="5733" y="88246"/>
                    </a:cubicBezTo>
                    <a:close/>
                  </a:path>
                </a:pathLst>
              </a:custGeom>
              <a:solidFill>
                <a:srgbClr val="263238"/>
              </a:solidFill>
              <a:ln w="11601" cap="flat">
                <a:noFill/>
                <a:prstDash val="solid"/>
                <a:miter/>
              </a:ln>
            </p:spPr>
            <p:txBody>
              <a:bodyPr rtlCol="0" anchor="ctr"/>
              <a:lstStyle/>
              <a:p>
                <a:endParaRPr lang="zh-CN" altLang="en-US"/>
              </a:p>
            </p:txBody>
          </p:sp>
          <p:sp>
            <p:nvSpPr>
              <p:cNvPr id="370" name="任意多边形: 形状 369">
                <a:extLst>
                  <a:ext uri="{FF2B5EF4-FFF2-40B4-BE49-F238E27FC236}">
                    <a16:creationId xmlns:a16="http://schemas.microsoft.com/office/drawing/2014/main" id="{61CC3754-FB4B-9985-4E9C-A2FB6B706152}"/>
                  </a:ext>
                </a:extLst>
              </p:cNvPr>
              <p:cNvSpPr/>
              <p:nvPr/>
            </p:nvSpPr>
            <p:spPr>
              <a:xfrm>
                <a:off x="10077022" y="2366004"/>
                <a:ext cx="637744" cy="607732"/>
              </a:xfrm>
              <a:custGeom>
                <a:avLst/>
                <a:gdLst>
                  <a:gd name="connsiteX0" fmla="*/ 264627 w 637744"/>
                  <a:gd name="connsiteY0" fmla="*/ 31428 h 607732"/>
                  <a:gd name="connsiteX1" fmla="*/ 333120 w 637744"/>
                  <a:gd name="connsiteY1" fmla="*/ 84 h 607732"/>
                  <a:gd name="connsiteX2" fmla="*/ 493789 w 637744"/>
                  <a:gd name="connsiteY2" fmla="*/ 54182 h 607732"/>
                  <a:gd name="connsiteX3" fmla="*/ 637508 w 637744"/>
                  <a:gd name="connsiteY3" fmla="*/ 339763 h 607732"/>
                  <a:gd name="connsiteX4" fmla="*/ 547423 w 637744"/>
                  <a:gd name="connsiteY4" fmla="*/ 517381 h 607732"/>
                  <a:gd name="connsiteX5" fmla="*/ 579580 w 637744"/>
                  <a:gd name="connsiteY5" fmla="*/ 567648 h 607732"/>
                  <a:gd name="connsiteX6" fmla="*/ 442593 w 637744"/>
                  <a:gd name="connsiteY6" fmla="*/ 605609 h 607732"/>
                  <a:gd name="connsiteX7" fmla="*/ 368876 w 637744"/>
                  <a:gd name="connsiteY7" fmla="*/ 447263 h 607732"/>
                  <a:gd name="connsiteX8" fmla="*/ 335674 w 637744"/>
                  <a:gd name="connsiteY8" fmla="*/ 223209 h 607732"/>
                  <a:gd name="connsiteX9" fmla="*/ 266020 w 637744"/>
                  <a:gd name="connsiteY9" fmla="*/ 174567 h 607732"/>
                  <a:gd name="connsiteX10" fmla="*/ 149930 w 637744"/>
                  <a:gd name="connsiteY10" fmla="*/ 376564 h 607732"/>
                  <a:gd name="connsiteX11" fmla="*/ 162468 w 637744"/>
                  <a:gd name="connsiteY11" fmla="*/ 508790 h 607732"/>
                  <a:gd name="connsiteX12" fmla="*/ 64372 w 637744"/>
                  <a:gd name="connsiteY12" fmla="*/ 566835 h 607732"/>
                  <a:gd name="connsiteX13" fmla="*/ 16078 w 637744"/>
                  <a:gd name="connsiteY13" fmla="*/ 536188 h 607732"/>
                  <a:gd name="connsiteX14" fmla="*/ 61702 w 637744"/>
                  <a:gd name="connsiteY14" fmla="*/ 491261 h 607732"/>
                  <a:gd name="connsiteX15" fmla="*/ 2148 w 637744"/>
                  <a:gd name="connsiteY15" fmla="*/ 305517 h 607732"/>
                  <a:gd name="connsiteX16" fmla="*/ 129847 w 637744"/>
                  <a:gd name="connsiteY16" fmla="*/ 94233 h 607732"/>
                  <a:gd name="connsiteX17" fmla="*/ 248026 w 637744"/>
                  <a:gd name="connsiteY17" fmla="*/ 46172 h 60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37744" h="607732">
                    <a:moveTo>
                      <a:pt x="264627" y="31428"/>
                    </a:moveTo>
                    <a:cubicBezTo>
                      <a:pt x="263466" y="40483"/>
                      <a:pt x="272986" y="1709"/>
                      <a:pt x="333120" y="84"/>
                    </a:cubicBezTo>
                    <a:cubicBezTo>
                      <a:pt x="393255" y="-1542"/>
                      <a:pt x="459659" y="20632"/>
                      <a:pt x="493789" y="54182"/>
                    </a:cubicBezTo>
                    <a:cubicBezTo>
                      <a:pt x="527920" y="87732"/>
                      <a:pt x="643661" y="181881"/>
                      <a:pt x="637508" y="339763"/>
                    </a:cubicBezTo>
                    <a:cubicBezTo>
                      <a:pt x="631356" y="497646"/>
                      <a:pt x="557174" y="477214"/>
                      <a:pt x="547423" y="517381"/>
                    </a:cubicBezTo>
                    <a:cubicBezTo>
                      <a:pt x="537671" y="557548"/>
                      <a:pt x="579580" y="567648"/>
                      <a:pt x="579580" y="567648"/>
                    </a:cubicBezTo>
                    <a:cubicBezTo>
                      <a:pt x="579580" y="567648"/>
                      <a:pt x="557755" y="618611"/>
                      <a:pt x="442593" y="605609"/>
                    </a:cubicBezTo>
                    <a:cubicBezTo>
                      <a:pt x="327432" y="592607"/>
                      <a:pt x="357267" y="465721"/>
                      <a:pt x="368876" y="447263"/>
                    </a:cubicBezTo>
                    <a:cubicBezTo>
                      <a:pt x="380485" y="428804"/>
                      <a:pt x="362607" y="265117"/>
                      <a:pt x="335674" y="223209"/>
                    </a:cubicBezTo>
                    <a:cubicBezTo>
                      <a:pt x="319793" y="198424"/>
                      <a:pt x="294753" y="180941"/>
                      <a:pt x="266020" y="174567"/>
                    </a:cubicBezTo>
                    <a:cubicBezTo>
                      <a:pt x="266020" y="174567"/>
                      <a:pt x="158405" y="296230"/>
                      <a:pt x="149930" y="376564"/>
                    </a:cubicBezTo>
                    <a:cubicBezTo>
                      <a:pt x="141456" y="456898"/>
                      <a:pt x="164209" y="470597"/>
                      <a:pt x="162468" y="508790"/>
                    </a:cubicBezTo>
                    <a:cubicBezTo>
                      <a:pt x="160727" y="546984"/>
                      <a:pt x="109067" y="578444"/>
                      <a:pt x="64372" y="566835"/>
                    </a:cubicBezTo>
                    <a:cubicBezTo>
                      <a:pt x="19677" y="555226"/>
                      <a:pt x="16078" y="536188"/>
                      <a:pt x="16078" y="536188"/>
                    </a:cubicBezTo>
                    <a:cubicBezTo>
                      <a:pt x="16078" y="536188"/>
                      <a:pt x="72382" y="515640"/>
                      <a:pt x="61702" y="491261"/>
                    </a:cubicBezTo>
                    <a:cubicBezTo>
                      <a:pt x="51022" y="466882"/>
                      <a:pt x="-12364" y="395835"/>
                      <a:pt x="2148" y="305517"/>
                    </a:cubicBezTo>
                    <a:cubicBezTo>
                      <a:pt x="16659" y="215199"/>
                      <a:pt x="48584" y="140901"/>
                      <a:pt x="129847" y="94233"/>
                    </a:cubicBezTo>
                    <a:cubicBezTo>
                      <a:pt x="211110" y="47565"/>
                      <a:pt x="248026" y="46172"/>
                      <a:pt x="248026" y="46172"/>
                    </a:cubicBezTo>
                    <a:close/>
                  </a:path>
                </a:pathLst>
              </a:custGeom>
              <a:solidFill>
                <a:srgbClr val="263238"/>
              </a:solidFill>
              <a:ln w="11601" cap="flat">
                <a:noFill/>
                <a:prstDash val="solid"/>
                <a:miter/>
              </a:ln>
            </p:spPr>
            <p:txBody>
              <a:bodyPr rtlCol="0" anchor="ctr"/>
              <a:lstStyle/>
              <a:p>
                <a:endParaRPr lang="zh-CN" altLang="en-US"/>
              </a:p>
            </p:txBody>
          </p:sp>
          <p:sp>
            <p:nvSpPr>
              <p:cNvPr id="371" name="任意多边形: 形状 370">
                <a:extLst>
                  <a:ext uri="{FF2B5EF4-FFF2-40B4-BE49-F238E27FC236}">
                    <a16:creationId xmlns:a16="http://schemas.microsoft.com/office/drawing/2014/main" id="{E84FD585-F027-FA73-9850-0D501DD5CED3}"/>
                  </a:ext>
                </a:extLst>
              </p:cNvPr>
              <p:cNvSpPr/>
              <p:nvPr/>
            </p:nvSpPr>
            <p:spPr>
              <a:xfrm>
                <a:off x="10071493" y="2360539"/>
                <a:ext cx="648961" cy="618968"/>
              </a:xfrm>
              <a:custGeom>
                <a:avLst/>
                <a:gdLst>
                  <a:gd name="connsiteX0" fmla="*/ 483762 w 648961"/>
                  <a:gd name="connsiteY0" fmla="*/ 618969 h 618968"/>
                  <a:gd name="connsiteX1" fmla="*/ 447426 w 648961"/>
                  <a:gd name="connsiteY1" fmla="*/ 616879 h 618968"/>
                  <a:gd name="connsiteX2" fmla="*/ 367324 w 648961"/>
                  <a:gd name="connsiteY2" fmla="*/ 565683 h 618968"/>
                  <a:gd name="connsiteX3" fmla="*/ 369414 w 648961"/>
                  <a:gd name="connsiteY3" fmla="*/ 449593 h 618968"/>
                  <a:gd name="connsiteX4" fmla="*/ 336328 w 648961"/>
                  <a:gd name="connsiteY4" fmla="*/ 231924 h 618968"/>
                  <a:gd name="connsiteX5" fmla="*/ 274103 w 648961"/>
                  <a:gd name="connsiteY5" fmla="*/ 186417 h 618968"/>
                  <a:gd name="connsiteX6" fmla="*/ 161612 w 648961"/>
                  <a:gd name="connsiteY6" fmla="*/ 382609 h 618968"/>
                  <a:gd name="connsiteX7" fmla="*/ 168114 w 648961"/>
                  <a:gd name="connsiteY7" fmla="*/ 474088 h 618968"/>
                  <a:gd name="connsiteX8" fmla="*/ 174150 w 648961"/>
                  <a:gd name="connsiteY8" fmla="*/ 514488 h 618968"/>
                  <a:gd name="connsiteX9" fmla="*/ 145360 w 648961"/>
                  <a:gd name="connsiteY9" fmla="*/ 562433 h 618968"/>
                  <a:gd name="connsiteX10" fmla="*/ 68856 w 648961"/>
                  <a:gd name="connsiteY10" fmla="*/ 578221 h 618968"/>
                  <a:gd name="connsiteX11" fmla="*/ 16268 w 648961"/>
                  <a:gd name="connsiteY11" fmla="*/ 543394 h 618968"/>
                  <a:gd name="connsiteX12" fmla="*/ 19983 w 648961"/>
                  <a:gd name="connsiteY12" fmla="*/ 536777 h 618968"/>
                  <a:gd name="connsiteX13" fmla="*/ 62123 w 648961"/>
                  <a:gd name="connsiteY13" fmla="*/ 507754 h 618968"/>
                  <a:gd name="connsiteX14" fmla="*/ 62123 w 648961"/>
                  <a:gd name="connsiteY14" fmla="*/ 499628 h 618968"/>
                  <a:gd name="connsiteX15" fmla="*/ 50514 w 648961"/>
                  <a:gd name="connsiteY15" fmla="*/ 479893 h 618968"/>
                  <a:gd name="connsiteX16" fmla="*/ 2221 w 648961"/>
                  <a:gd name="connsiteY16" fmla="*/ 310517 h 618968"/>
                  <a:gd name="connsiteX17" fmla="*/ 133170 w 648961"/>
                  <a:gd name="connsiteY17" fmla="*/ 95170 h 618968"/>
                  <a:gd name="connsiteX18" fmla="*/ 251814 w 648961"/>
                  <a:gd name="connsiteY18" fmla="*/ 46529 h 618968"/>
                  <a:gd name="connsiteX19" fmla="*/ 266093 w 648961"/>
                  <a:gd name="connsiteY19" fmla="*/ 32946 h 618968"/>
                  <a:gd name="connsiteX20" fmla="*/ 267951 w 648961"/>
                  <a:gd name="connsiteY20" fmla="*/ 31785 h 618968"/>
                  <a:gd name="connsiteX21" fmla="*/ 338417 w 648961"/>
                  <a:gd name="connsiteY21" fmla="*/ 93 h 618968"/>
                  <a:gd name="connsiteX22" fmla="*/ 503265 w 648961"/>
                  <a:gd name="connsiteY22" fmla="*/ 55816 h 618968"/>
                  <a:gd name="connsiteX23" fmla="*/ 513133 w 648961"/>
                  <a:gd name="connsiteY23" fmla="*/ 65219 h 618968"/>
                  <a:gd name="connsiteX24" fmla="*/ 648726 w 648961"/>
                  <a:gd name="connsiteY24" fmla="*/ 345809 h 618968"/>
                  <a:gd name="connsiteX25" fmla="*/ 580814 w 648961"/>
                  <a:gd name="connsiteY25" fmla="*/ 500208 h 618968"/>
                  <a:gd name="connsiteX26" fmla="*/ 558524 w 648961"/>
                  <a:gd name="connsiteY26" fmla="*/ 524587 h 618968"/>
                  <a:gd name="connsiteX27" fmla="*/ 586270 w 648961"/>
                  <a:gd name="connsiteY27" fmla="*/ 567773 h 618968"/>
                  <a:gd name="connsiteX28" fmla="*/ 590101 w 648961"/>
                  <a:gd name="connsiteY28" fmla="*/ 570791 h 618968"/>
                  <a:gd name="connsiteX29" fmla="*/ 590101 w 648961"/>
                  <a:gd name="connsiteY29" fmla="*/ 575667 h 618968"/>
                  <a:gd name="connsiteX30" fmla="*/ 483762 w 648961"/>
                  <a:gd name="connsiteY30" fmla="*/ 618969 h 618968"/>
                  <a:gd name="connsiteX31" fmla="*/ 272014 w 648961"/>
                  <a:gd name="connsiteY31" fmla="*/ 174228 h 618968"/>
                  <a:gd name="connsiteX32" fmla="*/ 273523 w 648961"/>
                  <a:gd name="connsiteY32" fmla="*/ 174228 h 618968"/>
                  <a:gd name="connsiteX33" fmla="*/ 346660 w 648961"/>
                  <a:gd name="connsiteY33" fmla="*/ 225423 h 618968"/>
                  <a:gd name="connsiteX34" fmla="*/ 379862 w 648961"/>
                  <a:gd name="connsiteY34" fmla="*/ 455630 h 618968"/>
                  <a:gd name="connsiteX35" fmla="*/ 378352 w 648961"/>
                  <a:gd name="connsiteY35" fmla="*/ 560111 h 618968"/>
                  <a:gd name="connsiteX36" fmla="*/ 449284 w 648961"/>
                  <a:gd name="connsiteY36" fmla="*/ 604690 h 618968"/>
                  <a:gd name="connsiteX37" fmla="*/ 576983 w 648961"/>
                  <a:gd name="connsiteY37" fmla="*/ 575551 h 618968"/>
                  <a:gd name="connsiteX38" fmla="*/ 552488 w 648961"/>
                  <a:gd name="connsiteY38" fmla="*/ 555700 h 618968"/>
                  <a:gd name="connsiteX39" fmla="*/ 548192 w 648961"/>
                  <a:gd name="connsiteY39" fmla="*/ 520872 h 618968"/>
                  <a:gd name="connsiteX40" fmla="*/ 575125 w 648961"/>
                  <a:gd name="connsiteY40" fmla="*/ 489644 h 618968"/>
                  <a:gd name="connsiteX41" fmla="*/ 638046 w 648961"/>
                  <a:gd name="connsiteY41" fmla="*/ 344300 h 618968"/>
                  <a:gd name="connsiteX42" fmla="*/ 506052 w 648961"/>
                  <a:gd name="connsiteY42" fmla="*/ 72649 h 618968"/>
                  <a:gd name="connsiteX43" fmla="*/ 496068 w 648961"/>
                  <a:gd name="connsiteY43" fmla="*/ 63130 h 618968"/>
                  <a:gd name="connsiteX44" fmla="*/ 339578 w 648961"/>
                  <a:gd name="connsiteY44" fmla="*/ 10657 h 618968"/>
                  <a:gd name="connsiteX45" fmla="*/ 277122 w 648961"/>
                  <a:gd name="connsiteY45" fmla="*/ 39215 h 618968"/>
                  <a:gd name="connsiteX46" fmla="*/ 271898 w 648961"/>
                  <a:gd name="connsiteY46" fmla="*/ 43278 h 618968"/>
                  <a:gd name="connsiteX47" fmla="*/ 259244 w 648961"/>
                  <a:gd name="connsiteY47" fmla="*/ 54887 h 618968"/>
                  <a:gd name="connsiteX48" fmla="*/ 255413 w 648961"/>
                  <a:gd name="connsiteY48" fmla="*/ 56512 h 618968"/>
                  <a:gd name="connsiteX49" fmla="*/ 139903 w 648961"/>
                  <a:gd name="connsiteY49" fmla="*/ 103877 h 618968"/>
                  <a:gd name="connsiteX50" fmla="*/ 14643 w 648961"/>
                  <a:gd name="connsiteY50" fmla="*/ 310982 h 618968"/>
                  <a:gd name="connsiteX51" fmla="*/ 61079 w 648961"/>
                  <a:gd name="connsiteY51" fmla="*/ 472231 h 618968"/>
                  <a:gd name="connsiteX52" fmla="*/ 73500 w 648961"/>
                  <a:gd name="connsiteY52" fmla="*/ 493475 h 618968"/>
                  <a:gd name="connsiteX53" fmla="*/ 73500 w 648961"/>
                  <a:gd name="connsiteY53" fmla="*/ 511005 h 618968"/>
                  <a:gd name="connsiteX54" fmla="*/ 30663 w 648961"/>
                  <a:gd name="connsiteY54" fmla="*/ 543858 h 618968"/>
                  <a:gd name="connsiteX55" fmla="*/ 72455 w 648961"/>
                  <a:gd name="connsiteY55" fmla="*/ 565916 h 618968"/>
                  <a:gd name="connsiteX56" fmla="*/ 139207 w 648961"/>
                  <a:gd name="connsiteY56" fmla="*/ 552101 h 618968"/>
                  <a:gd name="connsiteX57" fmla="*/ 163238 w 648961"/>
                  <a:gd name="connsiteY57" fmla="*/ 512978 h 618968"/>
                  <a:gd name="connsiteX58" fmla="*/ 157433 w 648961"/>
                  <a:gd name="connsiteY58" fmla="*/ 476874 h 618968"/>
                  <a:gd name="connsiteX59" fmla="*/ 150584 w 648961"/>
                  <a:gd name="connsiteY59" fmla="*/ 381100 h 618968"/>
                  <a:gd name="connsiteX60" fmla="*/ 268183 w 648961"/>
                  <a:gd name="connsiteY60" fmla="*/ 175853 h 618968"/>
                  <a:gd name="connsiteX61" fmla="*/ 272014 w 648961"/>
                  <a:gd name="connsiteY61" fmla="*/ 174228 h 61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48961" h="618968">
                    <a:moveTo>
                      <a:pt x="483762" y="618969"/>
                    </a:moveTo>
                    <a:cubicBezTo>
                      <a:pt x="471619" y="618969"/>
                      <a:pt x="459488" y="618261"/>
                      <a:pt x="447426" y="616879"/>
                    </a:cubicBezTo>
                    <a:cubicBezTo>
                      <a:pt x="408536" y="612468"/>
                      <a:pt x="381603" y="595286"/>
                      <a:pt x="367324" y="565683"/>
                    </a:cubicBezTo>
                    <a:cubicBezTo>
                      <a:pt x="345847" y="521337"/>
                      <a:pt x="361519" y="462247"/>
                      <a:pt x="369414" y="449593"/>
                    </a:cubicBezTo>
                    <a:cubicBezTo>
                      <a:pt x="379746" y="432992"/>
                      <a:pt x="362332" y="272208"/>
                      <a:pt x="336328" y="231924"/>
                    </a:cubicBezTo>
                    <a:cubicBezTo>
                      <a:pt x="321956" y="209566"/>
                      <a:pt x="299771" y="193336"/>
                      <a:pt x="274103" y="186417"/>
                    </a:cubicBezTo>
                    <a:cubicBezTo>
                      <a:pt x="258780" y="204295"/>
                      <a:pt x="169622" y="311330"/>
                      <a:pt x="161612" y="382609"/>
                    </a:cubicBezTo>
                    <a:cubicBezTo>
                      <a:pt x="157120" y="413211"/>
                      <a:pt x="159337" y="444427"/>
                      <a:pt x="168114" y="474088"/>
                    </a:cubicBezTo>
                    <a:cubicBezTo>
                      <a:pt x="172374" y="487125"/>
                      <a:pt x="174406" y="500777"/>
                      <a:pt x="174150" y="514488"/>
                    </a:cubicBezTo>
                    <a:cubicBezTo>
                      <a:pt x="172235" y="533979"/>
                      <a:pt x="161670" y="551578"/>
                      <a:pt x="145360" y="562433"/>
                    </a:cubicBezTo>
                    <a:cubicBezTo>
                      <a:pt x="123419" y="578685"/>
                      <a:pt x="95441" y="584455"/>
                      <a:pt x="68856" y="578221"/>
                    </a:cubicBezTo>
                    <a:cubicBezTo>
                      <a:pt x="22420" y="565799"/>
                      <a:pt x="16732" y="545251"/>
                      <a:pt x="16268" y="543394"/>
                    </a:cubicBezTo>
                    <a:cubicBezTo>
                      <a:pt x="15641" y="540561"/>
                      <a:pt x="17243" y="537717"/>
                      <a:pt x="19983" y="536777"/>
                    </a:cubicBezTo>
                    <a:cubicBezTo>
                      <a:pt x="29734" y="533178"/>
                      <a:pt x="56551" y="520989"/>
                      <a:pt x="62123" y="507754"/>
                    </a:cubicBezTo>
                    <a:cubicBezTo>
                      <a:pt x="63342" y="505177"/>
                      <a:pt x="63342" y="502205"/>
                      <a:pt x="62123" y="499628"/>
                    </a:cubicBezTo>
                    <a:cubicBezTo>
                      <a:pt x="58687" y="492802"/>
                      <a:pt x="54810" y="486220"/>
                      <a:pt x="50514" y="479893"/>
                    </a:cubicBezTo>
                    <a:cubicBezTo>
                      <a:pt x="29502" y="446575"/>
                      <a:pt x="-9736" y="384699"/>
                      <a:pt x="2221" y="310517"/>
                    </a:cubicBezTo>
                    <a:cubicBezTo>
                      <a:pt x="19286" y="203715"/>
                      <a:pt x="59685" y="137311"/>
                      <a:pt x="133170" y="95170"/>
                    </a:cubicBezTo>
                    <a:cubicBezTo>
                      <a:pt x="204449" y="54191"/>
                      <a:pt x="242411" y="47574"/>
                      <a:pt x="251814" y="46529"/>
                    </a:cubicBezTo>
                    <a:lnTo>
                      <a:pt x="266093" y="32946"/>
                    </a:lnTo>
                    <a:cubicBezTo>
                      <a:pt x="266616" y="32424"/>
                      <a:pt x="267254" y="32029"/>
                      <a:pt x="267951" y="31785"/>
                    </a:cubicBezTo>
                    <a:cubicBezTo>
                      <a:pt x="282926" y="11586"/>
                      <a:pt x="306609" y="905"/>
                      <a:pt x="338417" y="93"/>
                    </a:cubicBezTo>
                    <a:cubicBezTo>
                      <a:pt x="400526" y="-1649"/>
                      <a:pt x="468090" y="21337"/>
                      <a:pt x="503265" y="55816"/>
                    </a:cubicBezTo>
                    <a:cubicBezTo>
                      <a:pt x="506052" y="58602"/>
                      <a:pt x="509302" y="61737"/>
                      <a:pt x="513133" y="65219"/>
                    </a:cubicBezTo>
                    <a:cubicBezTo>
                      <a:pt x="555390" y="105038"/>
                      <a:pt x="654415" y="198491"/>
                      <a:pt x="648726" y="345809"/>
                    </a:cubicBezTo>
                    <a:cubicBezTo>
                      <a:pt x="644547" y="456094"/>
                      <a:pt x="606237" y="482679"/>
                      <a:pt x="580814" y="500208"/>
                    </a:cubicBezTo>
                    <a:cubicBezTo>
                      <a:pt x="569205" y="508219"/>
                      <a:pt x="561078" y="513907"/>
                      <a:pt x="558524" y="524587"/>
                    </a:cubicBezTo>
                    <a:cubicBezTo>
                      <a:pt x="550282" y="558602"/>
                      <a:pt x="584877" y="567425"/>
                      <a:pt x="586270" y="567773"/>
                    </a:cubicBezTo>
                    <a:cubicBezTo>
                      <a:pt x="587953" y="568098"/>
                      <a:pt x="589381" y="569224"/>
                      <a:pt x="590101" y="570791"/>
                    </a:cubicBezTo>
                    <a:cubicBezTo>
                      <a:pt x="590855" y="572335"/>
                      <a:pt x="590855" y="574123"/>
                      <a:pt x="590101" y="575667"/>
                    </a:cubicBezTo>
                    <a:cubicBezTo>
                      <a:pt x="589520" y="577292"/>
                      <a:pt x="570598" y="618969"/>
                      <a:pt x="483762" y="618969"/>
                    </a:cubicBezTo>
                    <a:close/>
                    <a:moveTo>
                      <a:pt x="272014" y="174228"/>
                    </a:moveTo>
                    <a:lnTo>
                      <a:pt x="273523" y="174228"/>
                    </a:lnTo>
                    <a:cubicBezTo>
                      <a:pt x="303753" y="180857"/>
                      <a:pt x="330082" y="199292"/>
                      <a:pt x="346660" y="225423"/>
                    </a:cubicBezTo>
                    <a:cubicBezTo>
                      <a:pt x="373361" y="266751"/>
                      <a:pt x="393676" y="433457"/>
                      <a:pt x="379862" y="455630"/>
                    </a:cubicBezTo>
                    <a:cubicBezTo>
                      <a:pt x="373012" y="466658"/>
                      <a:pt x="359081" y="520756"/>
                      <a:pt x="378352" y="560111"/>
                    </a:cubicBezTo>
                    <a:cubicBezTo>
                      <a:pt x="390774" y="585767"/>
                      <a:pt x="414689" y="600859"/>
                      <a:pt x="449284" y="604690"/>
                    </a:cubicBezTo>
                    <a:cubicBezTo>
                      <a:pt x="535190" y="614441"/>
                      <a:pt x="566999" y="587508"/>
                      <a:pt x="576983" y="575551"/>
                    </a:cubicBezTo>
                    <a:cubicBezTo>
                      <a:pt x="566987" y="571581"/>
                      <a:pt x="558443" y="564650"/>
                      <a:pt x="552488" y="555700"/>
                    </a:cubicBezTo>
                    <a:cubicBezTo>
                      <a:pt x="546300" y="545182"/>
                      <a:pt x="544744" y="532575"/>
                      <a:pt x="548192" y="520872"/>
                    </a:cubicBezTo>
                    <a:cubicBezTo>
                      <a:pt x="551791" y="505897"/>
                      <a:pt x="562587" y="498351"/>
                      <a:pt x="575125" y="489644"/>
                    </a:cubicBezTo>
                    <a:cubicBezTo>
                      <a:pt x="599968" y="472347"/>
                      <a:pt x="634099" y="448781"/>
                      <a:pt x="638046" y="344300"/>
                    </a:cubicBezTo>
                    <a:cubicBezTo>
                      <a:pt x="643502" y="202322"/>
                      <a:pt x="547148" y="111423"/>
                      <a:pt x="506052" y="72649"/>
                    </a:cubicBezTo>
                    <a:cubicBezTo>
                      <a:pt x="502221" y="69050"/>
                      <a:pt x="498854" y="65916"/>
                      <a:pt x="496068" y="63130"/>
                    </a:cubicBezTo>
                    <a:cubicBezTo>
                      <a:pt x="462982" y="30624"/>
                      <a:pt x="398668" y="8916"/>
                      <a:pt x="339578" y="10657"/>
                    </a:cubicBezTo>
                    <a:cubicBezTo>
                      <a:pt x="310788" y="11470"/>
                      <a:pt x="289776" y="20989"/>
                      <a:pt x="277122" y="39215"/>
                    </a:cubicBezTo>
                    <a:cubicBezTo>
                      <a:pt x="276019" y="41235"/>
                      <a:pt x="274127" y="42698"/>
                      <a:pt x="271898" y="43278"/>
                    </a:cubicBezTo>
                    <a:lnTo>
                      <a:pt x="259244" y="54887"/>
                    </a:lnTo>
                    <a:cubicBezTo>
                      <a:pt x="258246" y="55932"/>
                      <a:pt x="256864" y="56524"/>
                      <a:pt x="255413" y="56512"/>
                    </a:cubicBezTo>
                    <a:cubicBezTo>
                      <a:pt x="255413" y="56512"/>
                      <a:pt x="218264" y="58834"/>
                      <a:pt x="139903" y="103877"/>
                    </a:cubicBezTo>
                    <a:cubicBezTo>
                      <a:pt x="70249" y="144044"/>
                      <a:pt x="31127" y="208358"/>
                      <a:pt x="14643" y="310982"/>
                    </a:cubicBezTo>
                    <a:cubicBezTo>
                      <a:pt x="3034" y="380636"/>
                      <a:pt x="39602" y="438100"/>
                      <a:pt x="61079" y="472231"/>
                    </a:cubicBezTo>
                    <a:cubicBezTo>
                      <a:pt x="65606" y="479080"/>
                      <a:pt x="69750" y="486173"/>
                      <a:pt x="73500" y="493475"/>
                    </a:cubicBezTo>
                    <a:cubicBezTo>
                      <a:pt x="75996" y="499048"/>
                      <a:pt x="75996" y="505433"/>
                      <a:pt x="73500" y="511005"/>
                    </a:cubicBezTo>
                    <a:cubicBezTo>
                      <a:pt x="66767" y="526909"/>
                      <a:pt x="42504" y="538867"/>
                      <a:pt x="30663" y="543858"/>
                    </a:cubicBezTo>
                    <a:cubicBezTo>
                      <a:pt x="34842" y="549199"/>
                      <a:pt x="45638" y="558834"/>
                      <a:pt x="72455" y="565916"/>
                    </a:cubicBezTo>
                    <a:cubicBezTo>
                      <a:pt x="95650" y="571314"/>
                      <a:pt x="120052" y="566264"/>
                      <a:pt x="139207" y="552101"/>
                    </a:cubicBezTo>
                    <a:cubicBezTo>
                      <a:pt x="152627" y="543278"/>
                      <a:pt x="161438" y="528941"/>
                      <a:pt x="163238" y="512978"/>
                    </a:cubicBezTo>
                    <a:cubicBezTo>
                      <a:pt x="163296" y="500708"/>
                      <a:pt x="161334" y="488507"/>
                      <a:pt x="157433" y="476874"/>
                    </a:cubicBezTo>
                    <a:cubicBezTo>
                      <a:pt x="148320" y="445809"/>
                      <a:pt x="145987" y="413153"/>
                      <a:pt x="150584" y="381100"/>
                    </a:cubicBezTo>
                    <a:cubicBezTo>
                      <a:pt x="159291" y="299837"/>
                      <a:pt x="263655" y="180845"/>
                      <a:pt x="268183" y="175853"/>
                    </a:cubicBezTo>
                    <a:cubicBezTo>
                      <a:pt x="269205" y="174831"/>
                      <a:pt x="270575" y="174251"/>
                      <a:pt x="272014" y="174228"/>
                    </a:cubicBezTo>
                    <a:close/>
                  </a:path>
                </a:pathLst>
              </a:custGeom>
              <a:solidFill>
                <a:srgbClr val="263238"/>
              </a:solidFill>
              <a:ln w="11601" cap="flat">
                <a:noFill/>
                <a:prstDash val="solid"/>
                <a:miter/>
              </a:ln>
            </p:spPr>
            <p:txBody>
              <a:bodyPr rtlCol="0" anchor="ctr"/>
              <a:lstStyle/>
              <a:p>
                <a:endParaRPr lang="zh-CN" altLang="en-US"/>
              </a:p>
            </p:txBody>
          </p:sp>
          <p:sp>
            <p:nvSpPr>
              <p:cNvPr id="372" name="任意多边形: 形状 371">
                <a:extLst>
                  <a:ext uri="{FF2B5EF4-FFF2-40B4-BE49-F238E27FC236}">
                    <a16:creationId xmlns:a16="http://schemas.microsoft.com/office/drawing/2014/main" id="{E26F8143-2375-4857-A2E2-82522A0C3B84}"/>
                  </a:ext>
                </a:extLst>
              </p:cNvPr>
              <p:cNvSpPr/>
              <p:nvPr/>
            </p:nvSpPr>
            <p:spPr>
              <a:xfrm>
                <a:off x="10205064" y="2853349"/>
                <a:ext cx="217333" cy="136471"/>
              </a:xfrm>
              <a:custGeom>
                <a:avLst/>
                <a:gdLst>
                  <a:gd name="connsiteX0" fmla="*/ 47776 w 217333"/>
                  <a:gd name="connsiteY0" fmla="*/ 3103 h 136471"/>
                  <a:gd name="connsiteX1" fmla="*/ 32800 w 217333"/>
                  <a:gd name="connsiteY1" fmla="*/ 85759 h 136471"/>
                  <a:gd name="connsiteX2" fmla="*/ 1920 w 217333"/>
                  <a:gd name="connsiteY2" fmla="*/ 135678 h 136471"/>
                  <a:gd name="connsiteX3" fmla="*/ 170832 w 217333"/>
                  <a:gd name="connsiteY3" fmla="*/ 87849 h 136471"/>
                  <a:gd name="connsiteX4" fmla="*/ 217268 w 217333"/>
                  <a:gd name="connsiteY4" fmla="*/ 1478 h 136471"/>
                  <a:gd name="connsiteX5" fmla="*/ 47776 w 217333"/>
                  <a:gd name="connsiteY5" fmla="*/ 3103 h 136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7333" h="136471">
                    <a:moveTo>
                      <a:pt x="47776" y="3103"/>
                    </a:moveTo>
                    <a:cubicBezTo>
                      <a:pt x="47776" y="3103"/>
                      <a:pt x="41159" y="68346"/>
                      <a:pt x="32800" y="85759"/>
                    </a:cubicBezTo>
                    <a:cubicBezTo>
                      <a:pt x="24442" y="103173"/>
                      <a:pt x="-8179" y="129757"/>
                      <a:pt x="1920" y="135678"/>
                    </a:cubicBezTo>
                    <a:cubicBezTo>
                      <a:pt x="12021" y="141599"/>
                      <a:pt x="116850" y="113273"/>
                      <a:pt x="170832" y="87849"/>
                    </a:cubicBezTo>
                    <a:cubicBezTo>
                      <a:pt x="224813" y="62425"/>
                      <a:pt x="214249" y="11810"/>
                      <a:pt x="217268" y="1478"/>
                    </a:cubicBezTo>
                    <a:cubicBezTo>
                      <a:pt x="220286" y="-8854"/>
                      <a:pt x="118475" y="39671"/>
                      <a:pt x="47776" y="3103"/>
                    </a:cubicBezTo>
                    <a:close/>
                  </a:path>
                </a:pathLst>
              </a:custGeom>
              <a:solidFill>
                <a:srgbClr val="FFFFFF"/>
              </a:solidFill>
              <a:ln w="11601" cap="flat">
                <a:noFill/>
                <a:prstDash val="solid"/>
                <a:miter/>
              </a:ln>
            </p:spPr>
            <p:txBody>
              <a:bodyPr rtlCol="0" anchor="ctr"/>
              <a:lstStyle/>
              <a:p>
                <a:endParaRPr lang="zh-CN" altLang="en-US"/>
              </a:p>
            </p:txBody>
          </p:sp>
          <p:sp>
            <p:nvSpPr>
              <p:cNvPr id="373" name="任意多边形: 形状 372">
                <a:extLst>
                  <a:ext uri="{FF2B5EF4-FFF2-40B4-BE49-F238E27FC236}">
                    <a16:creationId xmlns:a16="http://schemas.microsoft.com/office/drawing/2014/main" id="{E752C81B-9842-2672-77CC-DE050AD93B46}"/>
                  </a:ext>
                </a:extLst>
              </p:cNvPr>
              <p:cNvSpPr/>
              <p:nvPr/>
            </p:nvSpPr>
            <p:spPr>
              <a:xfrm>
                <a:off x="10199280" y="2847140"/>
                <a:ext cx="228633" cy="148311"/>
              </a:xfrm>
              <a:custGeom>
                <a:avLst/>
                <a:gdLst>
                  <a:gd name="connsiteX0" fmla="*/ 12812 w 228633"/>
                  <a:gd name="connsiteY0" fmla="*/ 148272 h 148311"/>
                  <a:gd name="connsiteX1" fmla="*/ 4686 w 228633"/>
                  <a:gd name="connsiteY1" fmla="*/ 146879 h 148311"/>
                  <a:gd name="connsiteX2" fmla="*/ 159 w 228633"/>
                  <a:gd name="connsiteY2" fmla="*/ 140262 h 148311"/>
                  <a:gd name="connsiteX3" fmla="*/ 16992 w 228633"/>
                  <a:gd name="connsiteY3" fmla="*/ 111355 h 148311"/>
                  <a:gd name="connsiteX4" fmla="*/ 33361 w 228633"/>
                  <a:gd name="connsiteY4" fmla="*/ 89414 h 148311"/>
                  <a:gd name="connsiteX5" fmla="*/ 47872 w 228633"/>
                  <a:gd name="connsiteY5" fmla="*/ 8732 h 148311"/>
                  <a:gd name="connsiteX6" fmla="*/ 50890 w 228633"/>
                  <a:gd name="connsiteY6" fmla="*/ 4204 h 148311"/>
                  <a:gd name="connsiteX7" fmla="*/ 56230 w 228633"/>
                  <a:gd name="connsiteY7" fmla="*/ 4204 h 148311"/>
                  <a:gd name="connsiteX8" fmla="*/ 199950 w 228633"/>
                  <a:gd name="connsiteY8" fmla="*/ 4204 h 148311"/>
                  <a:gd name="connsiteX9" fmla="*/ 226883 w 228633"/>
                  <a:gd name="connsiteY9" fmla="*/ 2231 h 148311"/>
                  <a:gd name="connsiteX10" fmla="*/ 228508 w 228633"/>
                  <a:gd name="connsiteY10" fmla="*/ 8848 h 148311"/>
                  <a:gd name="connsiteX11" fmla="*/ 228508 w 228633"/>
                  <a:gd name="connsiteY11" fmla="*/ 16626 h 148311"/>
                  <a:gd name="connsiteX12" fmla="*/ 179634 w 228633"/>
                  <a:gd name="connsiteY12" fmla="*/ 98934 h 148311"/>
                  <a:gd name="connsiteX13" fmla="*/ 12812 w 228633"/>
                  <a:gd name="connsiteY13" fmla="*/ 148272 h 148311"/>
                  <a:gd name="connsiteX14" fmla="*/ 12000 w 228633"/>
                  <a:gd name="connsiteY14" fmla="*/ 136663 h 148311"/>
                  <a:gd name="connsiteX15" fmla="*/ 174526 w 228633"/>
                  <a:gd name="connsiteY15" fmla="*/ 88486 h 148311"/>
                  <a:gd name="connsiteX16" fmla="*/ 216783 w 228633"/>
                  <a:gd name="connsiteY16" fmla="*/ 16394 h 148311"/>
                  <a:gd name="connsiteX17" fmla="*/ 216783 w 228633"/>
                  <a:gd name="connsiteY17" fmla="*/ 12215 h 148311"/>
                  <a:gd name="connsiteX18" fmla="*/ 203084 w 228633"/>
                  <a:gd name="connsiteY18" fmla="*/ 15465 h 148311"/>
                  <a:gd name="connsiteX19" fmla="*/ 58668 w 228633"/>
                  <a:gd name="connsiteY19" fmla="*/ 17671 h 148311"/>
                  <a:gd name="connsiteX20" fmla="*/ 44041 w 228633"/>
                  <a:gd name="connsiteY20" fmla="*/ 94174 h 148311"/>
                  <a:gd name="connsiteX21" fmla="*/ 26047 w 228633"/>
                  <a:gd name="connsiteY21" fmla="*/ 118553 h 148311"/>
                  <a:gd name="connsiteX22" fmla="*/ 12000 w 228633"/>
                  <a:gd name="connsiteY22" fmla="*/ 137011 h 14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8633" h="148311">
                    <a:moveTo>
                      <a:pt x="12812" y="148272"/>
                    </a:moveTo>
                    <a:cubicBezTo>
                      <a:pt x="10026" y="148458"/>
                      <a:pt x="7240" y="147982"/>
                      <a:pt x="4686" y="146879"/>
                    </a:cubicBezTo>
                    <a:cubicBezTo>
                      <a:pt x="2272" y="145451"/>
                      <a:pt x="623" y="143025"/>
                      <a:pt x="159" y="140262"/>
                    </a:cubicBezTo>
                    <a:cubicBezTo>
                      <a:pt x="-1118" y="132948"/>
                      <a:pt x="5383" y="124938"/>
                      <a:pt x="16992" y="111355"/>
                    </a:cubicBezTo>
                    <a:cubicBezTo>
                      <a:pt x="23226" y="104657"/>
                      <a:pt x="28717" y="97297"/>
                      <a:pt x="33361" y="89414"/>
                    </a:cubicBezTo>
                    <a:cubicBezTo>
                      <a:pt x="39862" y="75948"/>
                      <a:pt x="46014" y="26610"/>
                      <a:pt x="47872" y="8732"/>
                    </a:cubicBezTo>
                    <a:cubicBezTo>
                      <a:pt x="48046" y="6805"/>
                      <a:pt x="49184" y="5098"/>
                      <a:pt x="50890" y="4204"/>
                    </a:cubicBezTo>
                    <a:cubicBezTo>
                      <a:pt x="52550" y="3276"/>
                      <a:pt x="54570" y="3276"/>
                      <a:pt x="56230" y="4204"/>
                    </a:cubicBezTo>
                    <a:cubicBezTo>
                      <a:pt x="104059" y="28932"/>
                      <a:pt x="166516" y="13143"/>
                      <a:pt x="199950" y="4204"/>
                    </a:cubicBezTo>
                    <a:cubicBezTo>
                      <a:pt x="217712" y="-207"/>
                      <a:pt x="223168" y="-1600"/>
                      <a:pt x="226883" y="2231"/>
                    </a:cubicBezTo>
                    <a:cubicBezTo>
                      <a:pt x="228322" y="4111"/>
                      <a:pt x="228914" y="6515"/>
                      <a:pt x="228508" y="8848"/>
                    </a:cubicBezTo>
                    <a:cubicBezTo>
                      <a:pt x="228264" y="11437"/>
                      <a:pt x="228264" y="14037"/>
                      <a:pt x="228508" y="16626"/>
                    </a:cubicBezTo>
                    <a:cubicBezTo>
                      <a:pt x="228508" y="36129"/>
                      <a:pt x="226999" y="76528"/>
                      <a:pt x="179634" y="98934"/>
                    </a:cubicBezTo>
                    <a:cubicBezTo>
                      <a:pt x="137377" y="119017"/>
                      <a:pt x="43228" y="148272"/>
                      <a:pt x="12812" y="148272"/>
                    </a:cubicBezTo>
                    <a:close/>
                    <a:moveTo>
                      <a:pt x="12000" y="136663"/>
                    </a:moveTo>
                    <a:cubicBezTo>
                      <a:pt x="27904" y="137824"/>
                      <a:pt x="120312" y="113445"/>
                      <a:pt x="174526" y="88486"/>
                    </a:cubicBezTo>
                    <a:cubicBezTo>
                      <a:pt x="215390" y="69099"/>
                      <a:pt x="216318" y="34736"/>
                      <a:pt x="216783" y="16394"/>
                    </a:cubicBezTo>
                    <a:cubicBezTo>
                      <a:pt x="216783" y="14885"/>
                      <a:pt x="216783" y="13492"/>
                      <a:pt x="216783" y="12215"/>
                    </a:cubicBezTo>
                    <a:lnTo>
                      <a:pt x="203084" y="15465"/>
                    </a:lnTo>
                    <a:cubicBezTo>
                      <a:pt x="172088" y="23359"/>
                      <a:pt x="109283" y="39264"/>
                      <a:pt x="58668" y="17671"/>
                    </a:cubicBezTo>
                    <a:cubicBezTo>
                      <a:pt x="56579" y="36013"/>
                      <a:pt x="51006" y="79663"/>
                      <a:pt x="44041" y="94174"/>
                    </a:cubicBezTo>
                    <a:cubicBezTo>
                      <a:pt x="39037" y="102985"/>
                      <a:pt x="32989" y="111170"/>
                      <a:pt x="26047" y="118553"/>
                    </a:cubicBezTo>
                    <a:cubicBezTo>
                      <a:pt x="20788" y="124241"/>
                      <a:pt x="16086" y="130429"/>
                      <a:pt x="12000" y="137011"/>
                    </a:cubicBezTo>
                    <a:close/>
                  </a:path>
                </a:pathLst>
              </a:custGeom>
              <a:solidFill>
                <a:srgbClr val="263238"/>
              </a:solidFill>
              <a:ln w="11601" cap="flat">
                <a:noFill/>
                <a:prstDash val="solid"/>
                <a:miter/>
              </a:ln>
            </p:spPr>
            <p:txBody>
              <a:bodyPr rtlCol="0" anchor="ctr"/>
              <a:lstStyle/>
              <a:p>
                <a:endParaRPr lang="zh-CN" altLang="en-US"/>
              </a:p>
            </p:txBody>
          </p:sp>
          <p:sp>
            <p:nvSpPr>
              <p:cNvPr id="374" name="任意多边形: 形状 373">
                <a:extLst>
                  <a:ext uri="{FF2B5EF4-FFF2-40B4-BE49-F238E27FC236}">
                    <a16:creationId xmlns:a16="http://schemas.microsoft.com/office/drawing/2014/main" id="{934CBB70-2BF5-C0F2-0D34-9D93236F0B6E}"/>
                  </a:ext>
                </a:extLst>
              </p:cNvPr>
              <p:cNvSpPr/>
              <p:nvPr/>
            </p:nvSpPr>
            <p:spPr>
              <a:xfrm>
                <a:off x="10190598" y="2483339"/>
                <a:ext cx="335170" cy="422199"/>
              </a:xfrm>
              <a:custGeom>
                <a:avLst/>
                <a:gdLst>
                  <a:gd name="connsiteX0" fmla="*/ 174037 w 335170"/>
                  <a:gd name="connsiteY0" fmla="*/ 0 h 422199"/>
                  <a:gd name="connsiteX1" fmla="*/ 271553 w 335170"/>
                  <a:gd name="connsiteY1" fmla="*/ 139889 h 422199"/>
                  <a:gd name="connsiteX2" fmla="*/ 335170 w 335170"/>
                  <a:gd name="connsiteY2" fmla="*/ 257023 h 422199"/>
                  <a:gd name="connsiteX3" fmla="*/ 313577 w 335170"/>
                  <a:gd name="connsiteY3" fmla="*/ 306478 h 422199"/>
                  <a:gd name="connsiteX4" fmla="*/ 274223 w 335170"/>
                  <a:gd name="connsiteY4" fmla="*/ 313791 h 422199"/>
                  <a:gd name="connsiteX5" fmla="*/ 190870 w 335170"/>
                  <a:gd name="connsiteY5" fmla="*/ 401672 h 422199"/>
                  <a:gd name="connsiteX6" fmla="*/ 49240 w 335170"/>
                  <a:gd name="connsiteY6" fmla="*/ 391456 h 422199"/>
                  <a:gd name="connsiteX7" fmla="*/ 7331 w 335170"/>
                  <a:gd name="connsiteY7" fmla="*/ 175644 h 422199"/>
                  <a:gd name="connsiteX8" fmla="*/ 125976 w 335170"/>
                  <a:gd name="connsiteY8" fmla="*/ 27629 h 422199"/>
                  <a:gd name="connsiteX9" fmla="*/ 174037 w 335170"/>
                  <a:gd name="connsiteY9" fmla="*/ 0 h 42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5170" h="422199">
                    <a:moveTo>
                      <a:pt x="174037" y="0"/>
                    </a:moveTo>
                    <a:cubicBezTo>
                      <a:pt x="174037" y="0"/>
                      <a:pt x="243691" y="96355"/>
                      <a:pt x="271553" y="139889"/>
                    </a:cubicBezTo>
                    <a:cubicBezTo>
                      <a:pt x="294724" y="177838"/>
                      <a:pt x="315957" y="216926"/>
                      <a:pt x="335170" y="257023"/>
                    </a:cubicBezTo>
                    <a:cubicBezTo>
                      <a:pt x="335170" y="257023"/>
                      <a:pt x="330062" y="297887"/>
                      <a:pt x="313577" y="306478"/>
                    </a:cubicBezTo>
                    <a:cubicBezTo>
                      <a:pt x="301202" y="311946"/>
                      <a:pt x="287736" y="314453"/>
                      <a:pt x="274223" y="313791"/>
                    </a:cubicBezTo>
                    <a:cubicBezTo>
                      <a:pt x="274223" y="313791"/>
                      <a:pt x="259944" y="365800"/>
                      <a:pt x="190870" y="401672"/>
                    </a:cubicBezTo>
                    <a:cubicBezTo>
                      <a:pt x="132128" y="432087"/>
                      <a:pt x="89059" y="428720"/>
                      <a:pt x="49240" y="391456"/>
                    </a:cubicBezTo>
                    <a:cubicBezTo>
                      <a:pt x="9421" y="354191"/>
                      <a:pt x="-12287" y="245414"/>
                      <a:pt x="7331" y="175644"/>
                    </a:cubicBezTo>
                    <a:cubicBezTo>
                      <a:pt x="26951" y="105874"/>
                      <a:pt x="112509" y="36336"/>
                      <a:pt x="125976" y="27629"/>
                    </a:cubicBezTo>
                    <a:cubicBezTo>
                      <a:pt x="139442" y="18923"/>
                      <a:pt x="174037" y="0"/>
                      <a:pt x="174037" y="0"/>
                    </a:cubicBezTo>
                    <a:close/>
                  </a:path>
                </a:pathLst>
              </a:custGeom>
              <a:solidFill>
                <a:srgbClr val="FFFFFF"/>
              </a:solidFill>
              <a:ln w="11601" cap="flat">
                <a:noFill/>
                <a:prstDash val="solid"/>
                <a:miter/>
              </a:ln>
            </p:spPr>
            <p:txBody>
              <a:bodyPr rtlCol="0" anchor="ctr"/>
              <a:lstStyle/>
              <a:p>
                <a:endParaRPr lang="zh-CN" altLang="en-US"/>
              </a:p>
            </p:txBody>
          </p:sp>
          <p:sp>
            <p:nvSpPr>
              <p:cNvPr id="375" name="任意多边形: 形状 374">
                <a:extLst>
                  <a:ext uri="{FF2B5EF4-FFF2-40B4-BE49-F238E27FC236}">
                    <a16:creationId xmlns:a16="http://schemas.microsoft.com/office/drawing/2014/main" id="{5C8272AB-F5F4-7365-A961-B493B0EFA322}"/>
                  </a:ext>
                </a:extLst>
              </p:cNvPr>
              <p:cNvSpPr/>
              <p:nvPr/>
            </p:nvSpPr>
            <p:spPr>
              <a:xfrm>
                <a:off x="10184557" y="2477756"/>
                <a:ext cx="346809" cy="433606"/>
              </a:xfrm>
              <a:custGeom>
                <a:avLst/>
                <a:gdLst>
                  <a:gd name="connsiteX0" fmla="*/ 125632 w 346809"/>
                  <a:gd name="connsiteY0" fmla="*/ 433607 h 433606"/>
                  <a:gd name="connsiteX1" fmla="*/ 50986 w 346809"/>
                  <a:gd name="connsiteY1" fmla="*/ 401334 h 433606"/>
                  <a:gd name="connsiteX2" fmla="*/ 7453 w 346809"/>
                  <a:gd name="connsiteY2" fmla="*/ 179602 h 433606"/>
                  <a:gd name="connsiteX3" fmla="*/ 128418 w 346809"/>
                  <a:gd name="connsiteY3" fmla="*/ 28685 h 433606"/>
                  <a:gd name="connsiteX4" fmla="*/ 176944 w 346809"/>
                  <a:gd name="connsiteY4" fmla="*/ 707 h 433606"/>
                  <a:gd name="connsiteX5" fmla="*/ 184374 w 346809"/>
                  <a:gd name="connsiteY5" fmla="*/ 2332 h 433606"/>
                  <a:gd name="connsiteX6" fmla="*/ 282122 w 346809"/>
                  <a:gd name="connsiteY6" fmla="*/ 142453 h 433606"/>
                  <a:gd name="connsiteX7" fmla="*/ 346203 w 346809"/>
                  <a:gd name="connsiteY7" fmla="*/ 260052 h 433606"/>
                  <a:gd name="connsiteX8" fmla="*/ 346784 w 346809"/>
                  <a:gd name="connsiteY8" fmla="*/ 263303 h 433606"/>
                  <a:gd name="connsiteX9" fmla="*/ 322057 w 346809"/>
                  <a:gd name="connsiteY9" fmla="*/ 317285 h 433606"/>
                  <a:gd name="connsiteX10" fmla="*/ 284095 w 346809"/>
                  <a:gd name="connsiteY10" fmla="*/ 325295 h 433606"/>
                  <a:gd name="connsiteX11" fmla="*/ 199349 w 346809"/>
                  <a:gd name="connsiteY11" fmla="*/ 412362 h 433606"/>
                  <a:gd name="connsiteX12" fmla="*/ 125632 w 346809"/>
                  <a:gd name="connsiteY12" fmla="*/ 433607 h 433606"/>
                  <a:gd name="connsiteX13" fmla="*/ 177989 w 346809"/>
                  <a:gd name="connsiteY13" fmla="*/ 13128 h 433606"/>
                  <a:gd name="connsiteX14" fmla="*/ 134803 w 346809"/>
                  <a:gd name="connsiteY14" fmla="*/ 38088 h 433606"/>
                  <a:gd name="connsiteX15" fmla="*/ 18713 w 346809"/>
                  <a:gd name="connsiteY15" fmla="*/ 182736 h 433606"/>
                  <a:gd name="connsiteX16" fmla="*/ 58997 w 346809"/>
                  <a:gd name="connsiteY16" fmla="*/ 392743 h 433606"/>
                  <a:gd name="connsiteX17" fmla="*/ 194009 w 346809"/>
                  <a:gd name="connsiteY17" fmla="*/ 402146 h 433606"/>
                  <a:gd name="connsiteX18" fmla="*/ 274460 w 346809"/>
                  <a:gd name="connsiteY18" fmla="*/ 317865 h 433606"/>
                  <a:gd name="connsiteX19" fmla="*/ 280380 w 346809"/>
                  <a:gd name="connsiteY19" fmla="*/ 313570 h 433606"/>
                  <a:gd name="connsiteX20" fmla="*/ 316600 w 346809"/>
                  <a:gd name="connsiteY20" fmla="*/ 306953 h 433606"/>
                  <a:gd name="connsiteX21" fmla="*/ 334942 w 346809"/>
                  <a:gd name="connsiteY21" fmla="*/ 263535 h 433606"/>
                  <a:gd name="connsiteX22" fmla="*/ 272486 w 346809"/>
                  <a:gd name="connsiteY22" fmla="*/ 148606 h 433606"/>
                  <a:gd name="connsiteX23" fmla="*/ 178337 w 346809"/>
                  <a:gd name="connsiteY23" fmla="*/ 13128 h 433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6809" h="433606">
                    <a:moveTo>
                      <a:pt x="125632" y="433607"/>
                    </a:moveTo>
                    <a:cubicBezTo>
                      <a:pt x="97457" y="433154"/>
                      <a:pt x="70617" y="421545"/>
                      <a:pt x="50986" y="401334"/>
                    </a:cubicBezTo>
                    <a:cubicBezTo>
                      <a:pt x="9542" y="362444"/>
                      <a:pt x="-12515" y="250417"/>
                      <a:pt x="7453" y="179602"/>
                    </a:cubicBezTo>
                    <a:cubicBezTo>
                      <a:pt x="27420" y="108787"/>
                      <a:pt x="111934" y="39249"/>
                      <a:pt x="128418" y="28685"/>
                    </a:cubicBezTo>
                    <a:cubicBezTo>
                      <a:pt x="141885" y="19630"/>
                      <a:pt x="175551" y="1403"/>
                      <a:pt x="176944" y="707"/>
                    </a:cubicBezTo>
                    <a:cubicBezTo>
                      <a:pt x="179475" y="-675"/>
                      <a:pt x="182644" y="22"/>
                      <a:pt x="184374" y="2332"/>
                    </a:cubicBezTo>
                    <a:cubicBezTo>
                      <a:pt x="185070" y="3377"/>
                      <a:pt x="254028" y="99383"/>
                      <a:pt x="282122" y="142453"/>
                    </a:cubicBezTo>
                    <a:cubicBezTo>
                      <a:pt x="310215" y="185522"/>
                      <a:pt x="346203" y="259356"/>
                      <a:pt x="346203" y="260052"/>
                    </a:cubicBezTo>
                    <a:cubicBezTo>
                      <a:pt x="346679" y="261062"/>
                      <a:pt x="346888" y="262188"/>
                      <a:pt x="346784" y="263303"/>
                    </a:cubicBezTo>
                    <a:cubicBezTo>
                      <a:pt x="346203" y="267830"/>
                      <a:pt x="340631" y="307417"/>
                      <a:pt x="322057" y="317285"/>
                    </a:cubicBezTo>
                    <a:cubicBezTo>
                      <a:pt x="310157" y="322752"/>
                      <a:pt x="297190" y="325492"/>
                      <a:pt x="284095" y="325295"/>
                    </a:cubicBezTo>
                    <a:cubicBezTo>
                      <a:pt x="278987" y="338993"/>
                      <a:pt x="259019" y="381482"/>
                      <a:pt x="199349" y="412362"/>
                    </a:cubicBezTo>
                    <a:cubicBezTo>
                      <a:pt x="176840" y="425271"/>
                      <a:pt x="151555" y="432562"/>
                      <a:pt x="125632" y="433607"/>
                    </a:cubicBezTo>
                    <a:close/>
                    <a:moveTo>
                      <a:pt x="177989" y="13128"/>
                    </a:moveTo>
                    <a:cubicBezTo>
                      <a:pt x="168237" y="18469"/>
                      <a:pt x="145019" y="31239"/>
                      <a:pt x="134803" y="38088"/>
                    </a:cubicBezTo>
                    <a:cubicBezTo>
                      <a:pt x="120408" y="47839"/>
                      <a:pt x="37288" y="116100"/>
                      <a:pt x="18713" y="182736"/>
                    </a:cubicBezTo>
                    <a:cubicBezTo>
                      <a:pt x="139" y="249372"/>
                      <a:pt x="20106" y="356871"/>
                      <a:pt x="58997" y="392743"/>
                    </a:cubicBezTo>
                    <a:cubicBezTo>
                      <a:pt x="97886" y="428615"/>
                      <a:pt x="137589" y="431401"/>
                      <a:pt x="194009" y="402146"/>
                    </a:cubicBezTo>
                    <a:cubicBezTo>
                      <a:pt x="260064" y="367319"/>
                      <a:pt x="274227" y="318329"/>
                      <a:pt x="274460" y="317865"/>
                    </a:cubicBezTo>
                    <a:cubicBezTo>
                      <a:pt x="275203" y="315241"/>
                      <a:pt x="277652" y="313465"/>
                      <a:pt x="280380" y="313570"/>
                    </a:cubicBezTo>
                    <a:cubicBezTo>
                      <a:pt x="292802" y="314208"/>
                      <a:pt x="305212" y="311944"/>
                      <a:pt x="316600" y="306953"/>
                    </a:cubicBezTo>
                    <a:cubicBezTo>
                      <a:pt x="326236" y="301845"/>
                      <a:pt x="332853" y="278278"/>
                      <a:pt x="334942" y="263535"/>
                    </a:cubicBezTo>
                    <a:cubicBezTo>
                      <a:pt x="316113" y="224180"/>
                      <a:pt x="295275" y="185812"/>
                      <a:pt x="272486" y="148606"/>
                    </a:cubicBezTo>
                    <a:cubicBezTo>
                      <a:pt x="248223" y="110760"/>
                      <a:pt x="191919" y="32051"/>
                      <a:pt x="178337" y="13128"/>
                    </a:cubicBezTo>
                    <a:close/>
                  </a:path>
                </a:pathLst>
              </a:custGeom>
              <a:solidFill>
                <a:srgbClr val="263238"/>
              </a:solidFill>
              <a:ln w="11601" cap="flat">
                <a:noFill/>
                <a:prstDash val="solid"/>
                <a:miter/>
              </a:ln>
            </p:spPr>
            <p:txBody>
              <a:bodyPr rtlCol="0" anchor="ctr"/>
              <a:lstStyle/>
              <a:p>
                <a:endParaRPr lang="zh-CN" altLang="en-US"/>
              </a:p>
            </p:txBody>
          </p:sp>
          <p:sp>
            <p:nvSpPr>
              <p:cNvPr id="376" name="任意多边形: 形状 375">
                <a:extLst>
                  <a:ext uri="{FF2B5EF4-FFF2-40B4-BE49-F238E27FC236}">
                    <a16:creationId xmlns:a16="http://schemas.microsoft.com/office/drawing/2014/main" id="{C8E76306-90A1-5561-7E53-9569F699BB2F}"/>
                  </a:ext>
                </a:extLst>
              </p:cNvPr>
              <p:cNvSpPr/>
              <p:nvPr/>
            </p:nvSpPr>
            <p:spPr>
              <a:xfrm>
                <a:off x="10287895" y="2723141"/>
                <a:ext cx="68234" cy="35830"/>
              </a:xfrm>
              <a:custGeom>
                <a:avLst/>
                <a:gdLst>
                  <a:gd name="connsiteX0" fmla="*/ 33903 w 68234"/>
                  <a:gd name="connsiteY0" fmla="*/ 35795 h 35830"/>
                  <a:gd name="connsiteX1" fmla="*/ 19508 w 68234"/>
                  <a:gd name="connsiteY1" fmla="*/ 31152 h 35830"/>
                  <a:gd name="connsiteX2" fmla="*/ 1282 w 68234"/>
                  <a:gd name="connsiteY2" fmla="*/ 9443 h 35830"/>
                  <a:gd name="connsiteX3" fmla="*/ 2164 w 68234"/>
                  <a:gd name="connsiteY3" fmla="*/ 1282 h 35830"/>
                  <a:gd name="connsiteX4" fmla="*/ 10325 w 68234"/>
                  <a:gd name="connsiteY4" fmla="*/ 2164 h 35830"/>
                  <a:gd name="connsiteX5" fmla="*/ 10917 w 68234"/>
                  <a:gd name="connsiteY5" fmla="*/ 3058 h 35830"/>
                  <a:gd name="connsiteX6" fmla="*/ 27402 w 68234"/>
                  <a:gd name="connsiteY6" fmla="*/ 22677 h 35830"/>
                  <a:gd name="connsiteX7" fmla="*/ 60023 w 68234"/>
                  <a:gd name="connsiteY7" fmla="*/ 17337 h 35830"/>
                  <a:gd name="connsiteX8" fmla="*/ 67685 w 68234"/>
                  <a:gd name="connsiteY8" fmla="*/ 20239 h 35830"/>
                  <a:gd name="connsiteX9" fmla="*/ 64980 w 68234"/>
                  <a:gd name="connsiteY9" fmla="*/ 27808 h 35830"/>
                  <a:gd name="connsiteX10" fmla="*/ 64783 w 68234"/>
                  <a:gd name="connsiteY10" fmla="*/ 27901 h 35830"/>
                  <a:gd name="connsiteX11" fmla="*/ 33903 w 68234"/>
                  <a:gd name="connsiteY11" fmla="*/ 35795 h 35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234" h="35830">
                    <a:moveTo>
                      <a:pt x="33903" y="35795"/>
                    </a:moveTo>
                    <a:cubicBezTo>
                      <a:pt x="28691" y="36097"/>
                      <a:pt x="23560" y="34449"/>
                      <a:pt x="19508" y="31152"/>
                    </a:cubicBezTo>
                    <a:cubicBezTo>
                      <a:pt x="12682" y="24581"/>
                      <a:pt x="6564" y="17302"/>
                      <a:pt x="1282" y="9443"/>
                    </a:cubicBezTo>
                    <a:cubicBezTo>
                      <a:pt x="-727" y="6947"/>
                      <a:pt x="-332" y="3290"/>
                      <a:pt x="2164" y="1282"/>
                    </a:cubicBezTo>
                    <a:cubicBezTo>
                      <a:pt x="4660" y="-727"/>
                      <a:pt x="8317" y="-332"/>
                      <a:pt x="10325" y="2164"/>
                    </a:cubicBezTo>
                    <a:cubicBezTo>
                      <a:pt x="10546" y="2443"/>
                      <a:pt x="10743" y="2745"/>
                      <a:pt x="10917" y="3058"/>
                    </a:cubicBezTo>
                    <a:cubicBezTo>
                      <a:pt x="15770" y="10116"/>
                      <a:pt x="21284" y="16687"/>
                      <a:pt x="27402" y="22677"/>
                    </a:cubicBezTo>
                    <a:cubicBezTo>
                      <a:pt x="31814" y="26740"/>
                      <a:pt x="49227" y="22677"/>
                      <a:pt x="60023" y="17337"/>
                    </a:cubicBezTo>
                    <a:cubicBezTo>
                      <a:pt x="62937" y="16025"/>
                      <a:pt x="66362" y="17325"/>
                      <a:pt x="67685" y="20239"/>
                    </a:cubicBezTo>
                    <a:cubicBezTo>
                      <a:pt x="69032" y="23084"/>
                      <a:pt x="67813" y="26473"/>
                      <a:pt x="64980" y="27808"/>
                    </a:cubicBezTo>
                    <a:cubicBezTo>
                      <a:pt x="64911" y="27843"/>
                      <a:pt x="64853" y="27878"/>
                      <a:pt x="64783" y="27901"/>
                    </a:cubicBezTo>
                    <a:cubicBezTo>
                      <a:pt x="55078" y="32452"/>
                      <a:pt x="44607" y="35134"/>
                      <a:pt x="33903" y="35795"/>
                    </a:cubicBezTo>
                    <a:close/>
                  </a:path>
                </a:pathLst>
              </a:custGeom>
              <a:solidFill>
                <a:srgbClr val="263238"/>
              </a:solidFill>
              <a:ln w="11601" cap="flat">
                <a:noFill/>
                <a:prstDash val="solid"/>
                <a:miter/>
              </a:ln>
            </p:spPr>
            <p:txBody>
              <a:bodyPr rtlCol="0" anchor="ctr"/>
              <a:lstStyle/>
              <a:p>
                <a:endParaRPr lang="zh-CN" altLang="en-US"/>
              </a:p>
            </p:txBody>
          </p:sp>
          <p:sp>
            <p:nvSpPr>
              <p:cNvPr id="377" name="任意多边形: 形状 376">
                <a:extLst>
                  <a:ext uri="{FF2B5EF4-FFF2-40B4-BE49-F238E27FC236}">
                    <a16:creationId xmlns:a16="http://schemas.microsoft.com/office/drawing/2014/main" id="{76063029-1639-AED5-8F79-372831232F43}"/>
                  </a:ext>
                </a:extLst>
              </p:cNvPr>
              <p:cNvSpPr/>
              <p:nvPr/>
            </p:nvSpPr>
            <p:spPr>
              <a:xfrm>
                <a:off x="10262700" y="2750976"/>
                <a:ext cx="102058" cy="52978"/>
              </a:xfrm>
              <a:custGeom>
                <a:avLst/>
                <a:gdLst>
                  <a:gd name="connsiteX0" fmla="*/ 64438 w 102058"/>
                  <a:gd name="connsiteY0" fmla="*/ 52887 h 52978"/>
                  <a:gd name="connsiteX1" fmla="*/ 47257 w 102058"/>
                  <a:gd name="connsiteY1" fmla="*/ 50914 h 52978"/>
                  <a:gd name="connsiteX2" fmla="*/ 240 w 102058"/>
                  <a:gd name="connsiteY2" fmla="*/ 7728 h 52978"/>
                  <a:gd name="connsiteX3" fmla="*/ 4362 w 102058"/>
                  <a:gd name="connsiteY3" fmla="*/ 240 h 52978"/>
                  <a:gd name="connsiteX4" fmla="*/ 11849 w 102058"/>
                  <a:gd name="connsiteY4" fmla="*/ 4361 h 52978"/>
                  <a:gd name="connsiteX5" fmla="*/ 50275 w 102058"/>
                  <a:gd name="connsiteY5" fmla="*/ 39188 h 52978"/>
                  <a:gd name="connsiteX6" fmla="*/ 91951 w 102058"/>
                  <a:gd name="connsiteY6" fmla="*/ 31643 h 52978"/>
                  <a:gd name="connsiteX7" fmla="*/ 99973 w 102058"/>
                  <a:gd name="connsiteY7" fmla="*/ 30969 h 52978"/>
                  <a:gd name="connsiteX8" fmla="*/ 100078 w 102058"/>
                  <a:gd name="connsiteY8" fmla="*/ 31062 h 52978"/>
                  <a:gd name="connsiteX9" fmla="*/ 100658 w 102058"/>
                  <a:gd name="connsiteY9" fmla="*/ 39305 h 52978"/>
                  <a:gd name="connsiteX10" fmla="*/ 64438 w 102058"/>
                  <a:gd name="connsiteY10" fmla="*/ 52887 h 52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058" h="52978">
                    <a:moveTo>
                      <a:pt x="64438" y="52887"/>
                    </a:moveTo>
                    <a:cubicBezTo>
                      <a:pt x="58657" y="52852"/>
                      <a:pt x="52899" y="52191"/>
                      <a:pt x="47257" y="50914"/>
                    </a:cubicBezTo>
                    <a:cubicBezTo>
                      <a:pt x="25258" y="45446"/>
                      <a:pt x="7542" y="29181"/>
                      <a:pt x="240" y="7728"/>
                    </a:cubicBezTo>
                    <a:cubicBezTo>
                      <a:pt x="-688" y="4524"/>
                      <a:pt x="1157" y="1169"/>
                      <a:pt x="4362" y="240"/>
                    </a:cubicBezTo>
                    <a:cubicBezTo>
                      <a:pt x="7566" y="-688"/>
                      <a:pt x="10921" y="1157"/>
                      <a:pt x="11849" y="4361"/>
                    </a:cubicBezTo>
                    <a:cubicBezTo>
                      <a:pt x="17933" y="21728"/>
                      <a:pt x="32397" y="34835"/>
                      <a:pt x="50275" y="39188"/>
                    </a:cubicBezTo>
                    <a:cubicBezTo>
                      <a:pt x="79414" y="45690"/>
                      <a:pt x="91719" y="31875"/>
                      <a:pt x="91951" y="31643"/>
                    </a:cubicBezTo>
                    <a:cubicBezTo>
                      <a:pt x="93983" y="29240"/>
                      <a:pt x="97570" y="28938"/>
                      <a:pt x="99973" y="30969"/>
                    </a:cubicBezTo>
                    <a:cubicBezTo>
                      <a:pt x="100008" y="30993"/>
                      <a:pt x="100043" y="31027"/>
                      <a:pt x="100078" y="31062"/>
                    </a:cubicBezTo>
                    <a:cubicBezTo>
                      <a:pt x="102469" y="33198"/>
                      <a:pt x="102736" y="36855"/>
                      <a:pt x="100658" y="39305"/>
                    </a:cubicBezTo>
                    <a:cubicBezTo>
                      <a:pt x="91069" y="48778"/>
                      <a:pt x="77893" y="53723"/>
                      <a:pt x="64438" y="52887"/>
                    </a:cubicBezTo>
                    <a:close/>
                  </a:path>
                </a:pathLst>
              </a:custGeom>
              <a:solidFill>
                <a:srgbClr val="263238"/>
              </a:solidFill>
              <a:ln w="11601" cap="flat">
                <a:noFill/>
                <a:prstDash val="solid"/>
                <a:miter/>
              </a:ln>
            </p:spPr>
            <p:txBody>
              <a:bodyPr rtlCol="0" anchor="ctr"/>
              <a:lstStyle/>
              <a:p>
                <a:endParaRPr lang="zh-CN" altLang="en-US"/>
              </a:p>
            </p:txBody>
          </p:sp>
          <p:sp>
            <p:nvSpPr>
              <p:cNvPr id="378" name="任意多边形: 形状 377">
                <a:extLst>
                  <a:ext uri="{FF2B5EF4-FFF2-40B4-BE49-F238E27FC236}">
                    <a16:creationId xmlns:a16="http://schemas.microsoft.com/office/drawing/2014/main" id="{089A4B09-9CF1-D175-9C6E-A60BCBE5F25C}"/>
                  </a:ext>
                </a:extLst>
              </p:cNvPr>
              <p:cNvSpPr/>
              <p:nvPr/>
            </p:nvSpPr>
            <p:spPr>
              <a:xfrm>
                <a:off x="10375098" y="2683355"/>
                <a:ext cx="67335" cy="28448"/>
              </a:xfrm>
              <a:custGeom>
                <a:avLst/>
                <a:gdLst>
                  <a:gd name="connsiteX0" fmla="*/ 61281 w 67335"/>
                  <a:gd name="connsiteY0" fmla="*/ 28448 h 28448"/>
                  <a:gd name="connsiteX1" fmla="*/ 56986 w 67335"/>
                  <a:gd name="connsiteY1" fmla="*/ 26475 h 28448"/>
                  <a:gd name="connsiteX2" fmla="*/ 56986 w 67335"/>
                  <a:gd name="connsiteY2" fmla="*/ 26475 h 28448"/>
                  <a:gd name="connsiteX3" fmla="*/ 7880 w 67335"/>
                  <a:gd name="connsiteY3" fmla="*/ 14866 h 28448"/>
                  <a:gd name="connsiteX4" fmla="*/ 276 w 67335"/>
                  <a:gd name="connsiteY4" fmla="*/ 10861 h 28448"/>
                  <a:gd name="connsiteX5" fmla="*/ 4281 w 67335"/>
                  <a:gd name="connsiteY5" fmla="*/ 3257 h 28448"/>
                  <a:gd name="connsiteX6" fmla="*/ 65576 w 67335"/>
                  <a:gd name="connsiteY6" fmla="*/ 18116 h 28448"/>
                  <a:gd name="connsiteX7" fmla="*/ 65832 w 67335"/>
                  <a:gd name="connsiteY7" fmla="*/ 25987 h 28448"/>
                  <a:gd name="connsiteX8" fmla="*/ 65576 w 67335"/>
                  <a:gd name="connsiteY8" fmla="*/ 26243 h 28448"/>
                  <a:gd name="connsiteX9" fmla="*/ 61281 w 67335"/>
                  <a:gd name="connsiteY9" fmla="*/ 28448 h 2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335" h="28448">
                    <a:moveTo>
                      <a:pt x="61281" y="28448"/>
                    </a:moveTo>
                    <a:cubicBezTo>
                      <a:pt x="59633" y="28460"/>
                      <a:pt x="58054" y="27740"/>
                      <a:pt x="56986" y="26475"/>
                    </a:cubicBezTo>
                    <a:lnTo>
                      <a:pt x="56986" y="26475"/>
                    </a:lnTo>
                    <a:cubicBezTo>
                      <a:pt x="44193" y="13508"/>
                      <a:pt x="25119" y="9003"/>
                      <a:pt x="7880" y="14866"/>
                    </a:cubicBezTo>
                    <a:cubicBezTo>
                      <a:pt x="4675" y="15864"/>
                      <a:pt x="1274" y="14065"/>
                      <a:pt x="276" y="10861"/>
                    </a:cubicBezTo>
                    <a:cubicBezTo>
                      <a:pt x="-723" y="7657"/>
                      <a:pt x="1077" y="4255"/>
                      <a:pt x="4281" y="3257"/>
                    </a:cubicBezTo>
                    <a:cubicBezTo>
                      <a:pt x="25862" y="-4289"/>
                      <a:pt x="49858" y="1527"/>
                      <a:pt x="65576" y="18116"/>
                    </a:cubicBezTo>
                    <a:cubicBezTo>
                      <a:pt x="67817" y="20218"/>
                      <a:pt x="67933" y="23747"/>
                      <a:pt x="65832" y="25987"/>
                    </a:cubicBezTo>
                    <a:cubicBezTo>
                      <a:pt x="65751" y="26080"/>
                      <a:pt x="65658" y="26161"/>
                      <a:pt x="65576" y="26243"/>
                    </a:cubicBezTo>
                    <a:cubicBezTo>
                      <a:pt x="64578" y="27624"/>
                      <a:pt x="62988" y="28437"/>
                      <a:pt x="61281" y="28448"/>
                    </a:cubicBezTo>
                    <a:close/>
                  </a:path>
                </a:pathLst>
              </a:custGeom>
              <a:solidFill>
                <a:srgbClr val="263238"/>
              </a:solidFill>
              <a:ln w="11601" cap="flat">
                <a:noFill/>
                <a:prstDash val="solid"/>
                <a:miter/>
              </a:ln>
            </p:spPr>
            <p:txBody>
              <a:bodyPr rtlCol="0" anchor="ctr"/>
              <a:lstStyle/>
              <a:p>
                <a:endParaRPr lang="zh-CN" altLang="en-US"/>
              </a:p>
            </p:txBody>
          </p:sp>
          <p:sp>
            <p:nvSpPr>
              <p:cNvPr id="379" name="任意多边形: 形状 378">
                <a:extLst>
                  <a:ext uri="{FF2B5EF4-FFF2-40B4-BE49-F238E27FC236}">
                    <a16:creationId xmlns:a16="http://schemas.microsoft.com/office/drawing/2014/main" id="{D58E14F9-A822-35FA-824F-14A029F137E4}"/>
                  </a:ext>
                </a:extLst>
              </p:cNvPr>
              <p:cNvSpPr/>
              <p:nvPr/>
            </p:nvSpPr>
            <p:spPr>
              <a:xfrm>
                <a:off x="10230294" y="2637991"/>
                <a:ext cx="68973" cy="36937"/>
              </a:xfrm>
              <a:custGeom>
                <a:avLst/>
                <a:gdLst>
                  <a:gd name="connsiteX0" fmla="*/ 63178 w 68973"/>
                  <a:gd name="connsiteY0" fmla="*/ 36896 h 36937"/>
                  <a:gd name="connsiteX1" fmla="*/ 58070 w 68973"/>
                  <a:gd name="connsiteY1" fmla="*/ 33878 h 36937"/>
                  <a:gd name="connsiteX2" fmla="*/ 7804 w 68973"/>
                  <a:gd name="connsiteY2" fmla="*/ 14142 h 36937"/>
                  <a:gd name="connsiteX3" fmla="*/ 258 w 68973"/>
                  <a:gd name="connsiteY3" fmla="*/ 10079 h 36937"/>
                  <a:gd name="connsiteX4" fmla="*/ 4321 w 68973"/>
                  <a:gd name="connsiteY4" fmla="*/ 2533 h 36937"/>
                  <a:gd name="connsiteX5" fmla="*/ 68286 w 68973"/>
                  <a:gd name="connsiteY5" fmla="*/ 28770 h 36937"/>
                  <a:gd name="connsiteX6" fmla="*/ 65988 w 68973"/>
                  <a:gd name="connsiteY6" fmla="*/ 36478 h 36937"/>
                  <a:gd name="connsiteX7" fmla="*/ 65849 w 68973"/>
                  <a:gd name="connsiteY7" fmla="*/ 36548 h 36937"/>
                  <a:gd name="connsiteX8" fmla="*/ 63178 w 68973"/>
                  <a:gd name="connsiteY8" fmla="*/ 36896 h 3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73" h="36937">
                    <a:moveTo>
                      <a:pt x="63178" y="36896"/>
                    </a:moveTo>
                    <a:cubicBezTo>
                      <a:pt x="61042" y="36931"/>
                      <a:pt x="59069" y="35758"/>
                      <a:pt x="58070" y="33878"/>
                    </a:cubicBezTo>
                    <a:cubicBezTo>
                      <a:pt x="48156" y="16162"/>
                      <a:pt x="27121" y="7908"/>
                      <a:pt x="7804" y="14142"/>
                    </a:cubicBezTo>
                    <a:cubicBezTo>
                      <a:pt x="4599" y="15106"/>
                      <a:pt x="1221" y="13283"/>
                      <a:pt x="258" y="10079"/>
                    </a:cubicBezTo>
                    <a:cubicBezTo>
                      <a:pt x="-706" y="6875"/>
                      <a:pt x="1117" y="3497"/>
                      <a:pt x="4321" y="2533"/>
                    </a:cubicBezTo>
                    <a:cubicBezTo>
                      <a:pt x="29187" y="-5361"/>
                      <a:pt x="56132" y="5691"/>
                      <a:pt x="68286" y="28770"/>
                    </a:cubicBezTo>
                    <a:cubicBezTo>
                      <a:pt x="69784" y="31533"/>
                      <a:pt x="68751" y="34981"/>
                      <a:pt x="65988" y="36478"/>
                    </a:cubicBezTo>
                    <a:cubicBezTo>
                      <a:pt x="65941" y="36501"/>
                      <a:pt x="65895" y="36525"/>
                      <a:pt x="65849" y="36548"/>
                    </a:cubicBezTo>
                    <a:cubicBezTo>
                      <a:pt x="65001" y="36884"/>
                      <a:pt x="64084" y="37012"/>
                      <a:pt x="63178" y="36896"/>
                    </a:cubicBezTo>
                    <a:close/>
                  </a:path>
                </a:pathLst>
              </a:custGeom>
              <a:solidFill>
                <a:srgbClr val="263238"/>
              </a:solidFill>
              <a:ln w="11601" cap="flat">
                <a:noFill/>
                <a:prstDash val="solid"/>
                <a:miter/>
              </a:ln>
            </p:spPr>
            <p:txBody>
              <a:bodyPr rtlCol="0" anchor="ctr"/>
              <a:lstStyle/>
              <a:p>
                <a:endParaRPr lang="zh-CN" altLang="en-US"/>
              </a:p>
            </p:txBody>
          </p:sp>
          <p:sp>
            <p:nvSpPr>
              <p:cNvPr id="380" name="任意多边形: 形状 379">
                <a:extLst>
                  <a:ext uri="{FF2B5EF4-FFF2-40B4-BE49-F238E27FC236}">
                    <a16:creationId xmlns:a16="http://schemas.microsoft.com/office/drawing/2014/main" id="{8235EEA7-0196-580D-7E25-0B23E86693A6}"/>
                  </a:ext>
                </a:extLst>
              </p:cNvPr>
              <p:cNvSpPr/>
              <p:nvPr/>
            </p:nvSpPr>
            <p:spPr>
              <a:xfrm>
                <a:off x="10379095" y="2630106"/>
                <a:ext cx="86234" cy="41646"/>
              </a:xfrm>
              <a:custGeom>
                <a:avLst/>
                <a:gdLst>
                  <a:gd name="connsiteX0" fmla="*/ 80734 w 86234"/>
                  <a:gd name="connsiteY0" fmla="*/ 41647 h 41646"/>
                  <a:gd name="connsiteX1" fmla="*/ 76207 w 86234"/>
                  <a:gd name="connsiteY1" fmla="*/ 39325 h 41646"/>
                  <a:gd name="connsiteX2" fmla="*/ 6553 w 86234"/>
                  <a:gd name="connsiteY2" fmla="*/ 12160 h 41646"/>
                  <a:gd name="connsiteX3" fmla="*/ 52 w 86234"/>
                  <a:gd name="connsiteY3" fmla="*/ 7168 h 41646"/>
                  <a:gd name="connsiteX4" fmla="*/ 4927 w 86234"/>
                  <a:gd name="connsiteY4" fmla="*/ 667 h 41646"/>
                  <a:gd name="connsiteX5" fmla="*/ 85030 w 86234"/>
                  <a:gd name="connsiteY5" fmla="*/ 32243 h 41646"/>
                  <a:gd name="connsiteX6" fmla="*/ 83985 w 86234"/>
                  <a:gd name="connsiteY6" fmla="*/ 40370 h 41646"/>
                  <a:gd name="connsiteX7" fmla="*/ 80734 w 86234"/>
                  <a:gd name="connsiteY7" fmla="*/ 41647 h 41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234" h="41646">
                    <a:moveTo>
                      <a:pt x="80734" y="41647"/>
                    </a:moveTo>
                    <a:cubicBezTo>
                      <a:pt x="78946" y="41623"/>
                      <a:pt x="77263" y="40764"/>
                      <a:pt x="76207" y="39325"/>
                    </a:cubicBezTo>
                    <a:cubicBezTo>
                      <a:pt x="59095" y="19044"/>
                      <a:pt x="32870" y="8816"/>
                      <a:pt x="6553" y="12160"/>
                    </a:cubicBezTo>
                    <a:cubicBezTo>
                      <a:pt x="3383" y="12566"/>
                      <a:pt x="470" y="10337"/>
                      <a:pt x="52" y="7168"/>
                    </a:cubicBezTo>
                    <a:cubicBezTo>
                      <a:pt x="-367" y="4033"/>
                      <a:pt x="1804" y="1143"/>
                      <a:pt x="4927" y="667"/>
                    </a:cubicBezTo>
                    <a:cubicBezTo>
                      <a:pt x="35250" y="-3037"/>
                      <a:pt x="65387" y="8851"/>
                      <a:pt x="85030" y="32243"/>
                    </a:cubicBezTo>
                    <a:cubicBezTo>
                      <a:pt x="86980" y="34774"/>
                      <a:pt x="86515" y="38408"/>
                      <a:pt x="83985" y="40370"/>
                    </a:cubicBezTo>
                    <a:cubicBezTo>
                      <a:pt x="83056" y="41113"/>
                      <a:pt x="81918" y="41554"/>
                      <a:pt x="80734" y="41647"/>
                    </a:cubicBezTo>
                    <a:close/>
                  </a:path>
                </a:pathLst>
              </a:custGeom>
              <a:solidFill>
                <a:srgbClr val="263238"/>
              </a:solidFill>
              <a:ln w="11601" cap="flat">
                <a:noFill/>
                <a:prstDash val="solid"/>
                <a:miter/>
              </a:ln>
            </p:spPr>
            <p:txBody>
              <a:bodyPr rtlCol="0" anchor="ctr"/>
              <a:lstStyle/>
              <a:p>
                <a:endParaRPr lang="zh-CN" altLang="en-US"/>
              </a:p>
            </p:txBody>
          </p:sp>
          <p:sp>
            <p:nvSpPr>
              <p:cNvPr id="381" name="任意多边形: 形状 380">
                <a:extLst>
                  <a:ext uri="{FF2B5EF4-FFF2-40B4-BE49-F238E27FC236}">
                    <a16:creationId xmlns:a16="http://schemas.microsoft.com/office/drawing/2014/main" id="{707664C3-F535-FCBC-289F-6A314B83B21B}"/>
                  </a:ext>
                </a:extLst>
              </p:cNvPr>
              <p:cNvSpPr/>
              <p:nvPr/>
            </p:nvSpPr>
            <p:spPr>
              <a:xfrm>
                <a:off x="10241175" y="2595064"/>
                <a:ext cx="81569" cy="27815"/>
              </a:xfrm>
              <a:custGeom>
                <a:avLst/>
                <a:gdLst>
                  <a:gd name="connsiteX0" fmla="*/ 75747 w 81569"/>
                  <a:gd name="connsiteY0" fmla="*/ 27815 h 27815"/>
                  <a:gd name="connsiteX1" fmla="*/ 72033 w 81569"/>
                  <a:gd name="connsiteY1" fmla="*/ 26538 h 27815"/>
                  <a:gd name="connsiteX2" fmla="*/ 9576 w 81569"/>
                  <a:gd name="connsiteY2" fmla="*/ 20733 h 27815"/>
                  <a:gd name="connsiteX3" fmla="*/ 1392 w 81569"/>
                  <a:gd name="connsiteY3" fmla="*/ 20095 h 27815"/>
                  <a:gd name="connsiteX4" fmla="*/ 2030 w 81569"/>
                  <a:gd name="connsiteY4" fmla="*/ 11910 h 27815"/>
                  <a:gd name="connsiteX5" fmla="*/ 79462 w 81569"/>
                  <a:gd name="connsiteY5" fmla="*/ 17599 h 27815"/>
                  <a:gd name="connsiteX6" fmla="*/ 80275 w 81569"/>
                  <a:gd name="connsiteY6" fmla="*/ 25725 h 27815"/>
                  <a:gd name="connsiteX7" fmla="*/ 75747 w 81569"/>
                  <a:gd name="connsiteY7" fmla="*/ 27815 h 27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569" h="27815">
                    <a:moveTo>
                      <a:pt x="75747" y="27815"/>
                    </a:moveTo>
                    <a:cubicBezTo>
                      <a:pt x="74401" y="27838"/>
                      <a:pt x="73089" y="27385"/>
                      <a:pt x="72033" y="26538"/>
                    </a:cubicBezTo>
                    <a:cubicBezTo>
                      <a:pt x="70640" y="25377"/>
                      <a:pt x="36509" y="-2485"/>
                      <a:pt x="9576" y="20733"/>
                    </a:cubicBezTo>
                    <a:cubicBezTo>
                      <a:pt x="7138" y="22811"/>
                      <a:pt x="3470" y="22533"/>
                      <a:pt x="1392" y="20095"/>
                    </a:cubicBezTo>
                    <a:cubicBezTo>
                      <a:pt x="-686" y="17657"/>
                      <a:pt x="-408" y="13988"/>
                      <a:pt x="2030" y="11910"/>
                    </a:cubicBezTo>
                    <a:cubicBezTo>
                      <a:pt x="29544" y="-11888"/>
                      <a:pt x="64719" y="5293"/>
                      <a:pt x="79462" y="17599"/>
                    </a:cubicBezTo>
                    <a:cubicBezTo>
                      <a:pt x="81912" y="19631"/>
                      <a:pt x="82283" y="23253"/>
                      <a:pt x="80275" y="25725"/>
                    </a:cubicBezTo>
                    <a:cubicBezTo>
                      <a:pt x="79149" y="27049"/>
                      <a:pt x="77489" y="27815"/>
                      <a:pt x="75747" y="27815"/>
                    </a:cubicBezTo>
                    <a:close/>
                  </a:path>
                </a:pathLst>
              </a:custGeom>
              <a:solidFill>
                <a:srgbClr val="263238"/>
              </a:solidFill>
              <a:ln w="11601" cap="flat">
                <a:noFill/>
                <a:prstDash val="solid"/>
                <a:miter/>
              </a:ln>
            </p:spPr>
            <p:txBody>
              <a:bodyPr rtlCol="0" anchor="ctr"/>
              <a:lstStyle/>
              <a:p>
                <a:endParaRPr lang="zh-CN" altLang="en-US"/>
              </a:p>
            </p:txBody>
          </p:sp>
          <p:sp>
            <p:nvSpPr>
              <p:cNvPr id="382" name="任意多边形: 形状 381">
                <a:extLst>
                  <a:ext uri="{FF2B5EF4-FFF2-40B4-BE49-F238E27FC236}">
                    <a16:creationId xmlns:a16="http://schemas.microsoft.com/office/drawing/2014/main" id="{398F8E1D-C1C0-0456-DEA2-4E7F1545A2A8}"/>
                  </a:ext>
                </a:extLst>
              </p:cNvPr>
              <p:cNvSpPr/>
              <p:nvPr/>
            </p:nvSpPr>
            <p:spPr>
              <a:xfrm>
                <a:off x="10480397" y="2663768"/>
                <a:ext cx="34957" cy="75201"/>
              </a:xfrm>
              <a:custGeom>
                <a:avLst/>
                <a:gdLst>
                  <a:gd name="connsiteX0" fmla="*/ 9847 w 34957"/>
                  <a:gd name="connsiteY0" fmla="*/ 75201 h 75201"/>
                  <a:gd name="connsiteX1" fmla="*/ 8338 w 34957"/>
                  <a:gd name="connsiteY1" fmla="*/ 75201 h 75201"/>
                  <a:gd name="connsiteX2" fmla="*/ 1141 w 34957"/>
                  <a:gd name="connsiteY2" fmla="*/ 66959 h 75201"/>
                  <a:gd name="connsiteX3" fmla="*/ 1141 w 34957"/>
                  <a:gd name="connsiteY3" fmla="*/ 5431 h 75201"/>
                  <a:gd name="connsiteX4" fmla="*/ 5784 w 34957"/>
                  <a:gd name="connsiteY4" fmla="*/ 91 h 75201"/>
                  <a:gd name="connsiteX5" fmla="*/ 12169 w 34957"/>
                  <a:gd name="connsiteY5" fmla="*/ 3226 h 75201"/>
                  <a:gd name="connsiteX6" fmla="*/ 34226 w 34957"/>
                  <a:gd name="connsiteY6" fmla="*/ 47572 h 75201"/>
                  <a:gd name="connsiteX7" fmla="*/ 34226 w 34957"/>
                  <a:gd name="connsiteY7" fmla="*/ 53260 h 75201"/>
                  <a:gd name="connsiteX8" fmla="*/ 9847 w 34957"/>
                  <a:gd name="connsiteY8" fmla="*/ 75201 h 75201"/>
                  <a:gd name="connsiteX9" fmla="*/ 11589 w 34957"/>
                  <a:gd name="connsiteY9" fmla="*/ 28765 h 75201"/>
                  <a:gd name="connsiteX10" fmla="*/ 11589 w 34957"/>
                  <a:gd name="connsiteY10" fmla="*/ 62083 h 75201"/>
                  <a:gd name="connsiteX11" fmla="*/ 21572 w 34957"/>
                  <a:gd name="connsiteY11" fmla="*/ 50474 h 75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957" h="75201">
                    <a:moveTo>
                      <a:pt x="9847" y="75201"/>
                    </a:moveTo>
                    <a:lnTo>
                      <a:pt x="8338" y="75201"/>
                    </a:lnTo>
                    <a:cubicBezTo>
                      <a:pt x="4368" y="74377"/>
                      <a:pt x="1419" y="71010"/>
                      <a:pt x="1141" y="66959"/>
                    </a:cubicBezTo>
                    <a:cubicBezTo>
                      <a:pt x="-380" y="46481"/>
                      <a:pt x="-380" y="25909"/>
                      <a:pt x="1141" y="5431"/>
                    </a:cubicBezTo>
                    <a:cubicBezTo>
                      <a:pt x="1338" y="2819"/>
                      <a:pt x="3230" y="648"/>
                      <a:pt x="5784" y="91"/>
                    </a:cubicBezTo>
                    <a:cubicBezTo>
                      <a:pt x="8373" y="-362"/>
                      <a:pt x="10950" y="904"/>
                      <a:pt x="12169" y="3226"/>
                    </a:cubicBezTo>
                    <a:lnTo>
                      <a:pt x="34226" y="47572"/>
                    </a:lnTo>
                    <a:cubicBezTo>
                      <a:pt x="35201" y="49348"/>
                      <a:pt x="35201" y="51484"/>
                      <a:pt x="34226" y="53260"/>
                    </a:cubicBezTo>
                    <a:cubicBezTo>
                      <a:pt x="24242" y="67772"/>
                      <a:pt x="16232" y="75201"/>
                      <a:pt x="9847" y="75201"/>
                    </a:cubicBezTo>
                    <a:close/>
                    <a:moveTo>
                      <a:pt x="11589" y="28765"/>
                    </a:moveTo>
                    <a:cubicBezTo>
                      <a:pt x="10915" y="39863"/>
                      <a:pt x="10915" y="50985"/>
                      <a:pt x="11589" y="62083"/>
                    </a:cubicBezTo>
                    <a:cubicBezTo>
                      <a:pt x="15304" y="58566"/>
                      <a:pt x="18647" y="54677"/>
                      <a:pt x="21572" y="50474"/>
                    </a:cubicBezTo>
                    <a:close/>
                  </a:path>
                </a:pathLst>
              </a:custGeom>
              <a:solidFill>
                <a:srgbClr val="263238"/>
              </a:solidFill>
              <a:ln w="11601" cap="flat">
                <a:noFill/>
                <a:prstDash val="solid"/>
                <a:miter/>
              </a:ln>
            </p:spPr>
            <p:txBody>
              <a:bodyPr rtlCol="0" anchor="ctr"/>
              <a:lstStyle/>
              <a:p>
                <a:endParaRPr lang="zh-CN" altLang="en-US"/>
              </a:p>
            </p:txBody>
          </p:sp>
          <p:sp>
            <p:nvSpPr>
              <p:cNvPr id="383" name="任意多边形: 形状 382">
                <a:extLst>
                  <a:ext uri="{FF2B5EF4-FFF2-40B4-BE49-F238E27FC236}">
                    <a16:creationId xmlns:a16="http://schemas.microsoft.com/office/drawing/2014/main" id="{B3E3E2AA-2EDF-A1F8-E46C-F72C1857BC2D}"/>
                  </a:ext>
                </a:extLst>
              </p:cNvPr>
              <p:cNvSpPr/>
              <p:nvPr/>
            </p:nvSpPr>
            <p:spPr>
              <a:xfrm>
                <a:off x="10339908" y="3820464"/>
                <a:ext cx="400975" cy="364174"/>
              </a:xfrm>
              <a:custGeom>
                <a:avLst/>
                <a:gdLst>
                  <a:gd name="connsiteX0" fmla="*/ 400975 w 400975"/>
                  <a:gd name="connsiteY0" fmla="*/ 310541 h 364174"/>
                  <a:gd name="connsiteX1" fmla="*/ 50267 w 400975"/>
                  <a:gd name="connsiteY1" fmla="*/ 364174 h 364174"/>
                  <a:gd name="connsiteX2" fmla="*/ 0 w 400975"/>
                  <a:gd name="connsiteY2" fmla="*/ 20316 h 364174"/>
                  <a:gd name="connsiteX3" fmla="*/ 367193 w 400975"/>
                  <a:gd name="connsiteY3" fmla="*/ 0 h 364174"/>
                  <a:gd name="connsiteX4" fmla="*/ 400975 w 400975"/>
                  <a:gd name="connsiteY4" fmla="*/ 310541 h 364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975" h="364174">
                    <a:moveTo>
                      <a:pt x="400975" y="310541"/>
                    </a:moveTo>
                    <a:lnTo>
                      <a:pt x="50267" y="364174"/>
                    </a:lnTo>
                    <a:lnTo>
                      <a:pt x="0" y="20316"/>
                    </a:lnTo>
                    <a:lnTo>
                      <a:pt x="367193" y="0"/>
                    </a:lnTo>
                    <a:lnTo>
                      <a:pt x="400975" y="310541"/>
                    </a:lnTo>
                    <a:close/>
                  </a:path>
                </a:pathLst>
              </a:custGeom>
              <a:solidFill>
                <a:srgbClr val="FFFFFF"/>
              </a:solidFill>
              <a:ln w="11601" cap="flat">
                <a:noFill/>
                <a:prstDash val="solid"/>
                <a:miter/>
              </a:ln>
            </p:spPr>
            <p:txBody>
              <a:bodyPr rtlCol="0" anchor="ctr"/>
              <a:lstStyle/>
              <a:p>
                <a:endParaRPr lang="zh-CN" altLang="en-US"/>
              </a:p>
            </p:txBody>
          </p:sp>
          <p:sp>
            <p:nvSpPr>
              <p:cNvPr id="384" name="任意多边形: 形状 383">
                <a:extLst>
                  <a:ext uri="{FF2B5EF4-FFF2-40B4-BE49-F238E27FC236}">
                    <a16:creationId xmlns:a16="http://schemas.microsoft.com/office/drawing/2014/main" id="{55871973-0617-7C44-A8EB-96AB874C520D}"/>
                  </a:ext>
                </a:extLst>
              </p:cNvPr>
              <p:cNvSpPr/>
              <p:nvPr/>
            </p:nvSpPr>
            <p:spPr>
              <a:xfrm>
                <a:off x="10334167" y="3814647"/>
                <a:ext cx="412441" cy="375796"/>
              </a:xfrm>
              <a:custGeom>
                <a:avLst/>
                <a:gdLst>
                  <a:gd name="connsiteX0" fmla="*/ 56124 w 412441"/>
                  <a:gd name="connsiteY0" fmla="*/ 375795 h 375796"/>
                  <a:gd name="connsiteX1" fmla="*/ 52641 w 412441"/>
                  <a:gd name="connsiteY1" fmla="*/ 374751 h 375796"/>
                  <a:gd name="connsiteX2" fmla="*/ 50320 w 412441"/>
                  <a:gd name="connsiteY2" fmla="*/ 370920 h 375796"/>
                  <a:gd name="connsiteX3" fmla="*/ 53 w 412441"/>
                  <a:gd name="connsiteY3" fmla="*/ 26945 h 375796"/>
                  <a:gd name="connsiteX4" fmla="*/ 1214 w 412441"/>
                  <a:gd name="connsiteY4" fmla="*/ 22417 h 375796"/>
                  <a:gd name="connsiteX5" fmla="*/ 5393 w 412441"/>
                  <a:gd name="connsiteY5" fmla="*/ 20328 h 375796"/>
                  <a:gd name="connsiteX6" fmla="*/ 372702 w 412441"/>
                  <a:gd name="connsiteY6" fmla="*/ 12 h 375796"/>
                  <a:gd name="connsiteX7" fmla="*/ 378738 w 412441"/>
                  <a:gd name="connsiteY7" fmla="*/ 5120 h 375796"/>
                  <a:gd name="connsiteX8" fmla="*/ 412404 w 412441"/>
                  <a:gd name="connsiteY8" fmla="*/ 315777 h 375796"/>
                  <a:gd name="connsiteX9" fmla="*/ 407529 w 412441"/>
                  <a:gd name="connsiteY9" fmla="*/ 322162 h 375796"/>
                  <a:gd name="connsiteX10" fmla="*/ 57285 w 412441"/>
                  <a:gd name="connsiteY10" fmla="*/ 375795 h 375796"/>
                  <a:gd name="connsiteX11" fmla="*/ 12358 w 412441"/>
                  <a:gd name="connsiteY11" fmla="*/ 31473 h 375796"/>
                  <a:gd name="connsiteX12" fmla="*/ 61000 w 412441"/>
                  <a:gd name="connsiteY12" fmla="*/ 363374 h 375796"/>
                  <a:gd name="connsiteX13" fmla="*/ 400331 w 412441"/>
                  <a:gd name="connsiteY13" fmla="*/ 311366 h 375796"/>
                  <a:gd name="connsiteX14" fmla="*/ 367826 w 412441"/>
                  <a:gd name="connsiteY14" fmla="*/ 11737 h 375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2441" h="375796">
                    <a:moveTo>
                      <a:pt x="56124" y="375795"/>
                    </a:moveTo>
                    <a:cubicBezTo>
                      <a:pt x="54882" y="375819"/>
                      <a:pt x="53663" y="375459"/>
                      <a:pt x="52641" y="374751"/>
                    </a:cubicBezTo>
                    <a:cubicBezTo>
                      <a:pt x="51388" y="373834"/>
                      <a:pt x="50552" y="372452"/>
                      <a:pt x="50320" y="370920"/>
                    </a:cubicBezTo>
                    <a:lnTo>
                      <a:pt x="53" y="26945"/>
                    </a:lnTo>
                    <a:cubicBezTo>
                      <a:pt x="-156" y="25343"/>
                      <a:pt x="262" y="23718"/>
                      <a:pt x="1214" y="22417"/>
                    </a:cubicBezTo>
                    <a:cubicBezTo>
                      <a:pt x="2223" y="21129"/>
                      <a:pt x="3756" y="20363"/>
                      <a:pt x="5393" y="20328"/>
                    </a:cubicBezTo>
                    <a:lnTo>
                      <a:pt x="372702" y="12"/>
                    </a:lnTo>
                    <a:cubicBezTo>
                      <a:pt x="375766" y="-185"/>
                      <a:pt x="378437" y="2067"/>
                      <a:pt x="378738" y="5120"/>
                    </a:cubicBezTo>
                    <a:lnTo>
                      <a:pt x="412404" y="315777"/>
                    </a:lnTo>
                    <a:cubicBezTo>
                      <a:pt x="412753" y="318865"/>
                      <a:pt x="410605" y="321686"/>
                      <a:pt x="407529" y="322162"/>
                    </a:cubicBezTo>
                    <a:lnTo>
                      <a:pt x="57285" y="375795"/>
                    </a:lnTo>
                    <a:close/>
                    <a:moveTo>
                      <a:pt x="12358" y="31473"/>
                    </a:moveTo>
                    <a:lnTo>
                      <a:pt x="61000" y="363374"/>
                    </a:lnTo>
                    <a:lnTo>
                      <a:pt x="400331" y="311366"/>
                    </a:lnTo>
                    <a:lnTo>
                      <a:pt x="367826" y="11737"/>
                    </a:lnTo>
                    <a:close/>
                  </a:path>
                </a:pathLst>
              </a:custGeom>
              <a:solidFill>
                <a:srgbClr val="263238"/>
              </a:solidFill>
              <a:ln w="11601" cap="flat">
                <a:noFill/>
                <a:prstDash val="solid"/>
                <a:miter/>
              </a:ln>
            </p:spPr>
            <p:txBody>
              <a:bodyPr rtlCol="0" anchor="ctr"/>
              <a:lstStyle/>
              <a:p>
                <a:endParaRPr lang="zh-CN" altLang="en-US"/>
              </a:p>
            </p:txBody>
          </p:sp>
          <p:sp>
            <p:nvSpPr>
              <p:cNvPr id="385" name="任意多边形: 形状 384">
                <a:extLst>
                  <a:ext uri="{FF2B5EF4-FFF2-40B4-BE49-F238E27FC236}">
                    <a16:creationId xmlns:a16="http://schemas.microsoft.com/office/drawing/2014/main" id="{91D73E9A-24D0-3DEC-31CF-E656202CE36A}"/>
                  </a:ext>
                </a:extLst>
              </p:cNvPr>
              <p:cNvSpPr/>
              <p:nvPr/>
            </p:nvSpPr>
            <p:spPr>
              <a:xfrm>
                <a:off x="10310189" y="3840779"/>
                <a:ext cx="79986" cy="343858"/>
              </a:xfrm>
              <a:custGeom>
                <a:avLst/>
                <a:gdLst>
                  <a:gd name="connsiteX0" fmla="*/ 79986 w 79986"/>
                  <a:gd name="connsiteY0" fmla="*/ 343859 h 343858"/>
                  <a:gd name="connsiteX1" fmla="*/ 0 w 79986"/>
                  <a:gd name="connsiteY1" fmla="*/ 4528 h 343858"/>
                  <a:gd name="connsiteX2" fmla="*/ 29719 w 79986"/>
                  <a:gd name="connsiteY2" fmla="*/ 0 h 343858"/>
                  <a:gd name="connsiteX3" fmla="*/ 79986 w 79986"/>
                  <a:gd name="connsiteY3" fmla="*/ 343859 h 343858"/>
                </a:gdLst>
                <a:ahLst/>
                <a:cxnLst>
                  <a:cxn ang="0">
                    <a:pos x="connsiteX0" y="connsiteY0"/>
                  </a:cxn>
                  <a:cxn ang="0">
                    <a:pos x="connsiteX1" y="connsiteY1"/>
                  </a:cxn>
                  <a:cxn ang="0">
                    <a:pos x="connsiteX2" y="connsiteY2"/>
                  </a:cxn>
                  <a:cxn ang="0">
                    <a:pos x="connsiteX3" y="connsiteY3"/>
                  </a:cxn>
                </a:cxnLst>
                <a:rect l="l" t="t" r="r" b="b"/>
                <a:pathLst>
                  <a:path w="79986" h="343858">
                    <a:moveTo>
                      <a:pt x="79986" y="343859"/>
                    </a:moveTo>
                    <a:lnTo>
                      <a:pt x="0" y="4528"/>
                    </a:lnTo>
                    <a:lnTo>
                      <a:pt x="29719" y="0"/>
                    </a:lnTo>
                    <a:lnTo>
                      <a:pt x="79986" y="343859"/>
                    </a:lnTo>
                    <a:close/>
                  </a:path>
                </a:pathLst>
              </a:custGeom>
              <a:solidFill>
                <a:srgbClr val="FFFFFF"/>
              </a:solidFill>
              <a:ln w="11601" cap="flat">
                <a:noFill/>
                <a:prstDash val="solid"/>
                <a:miter/>
              </a:ln>
            </p:spPr>
            <p:txBody>
              <a:bodyPr rtlCol="0" anchor="ctr"/>
              <a:lstStyle/>
              <a:p>
                <a:endParaRPr lang="zh-CN" altLang="en-US"/>
              </a:p>
            </p:txBody>
          </p:sp>
          <p:sp>
            <p:nvSpPr>
              <p:cNvPr id="386" name="任意多边形: 形状 385">
                <a:extLst>
                  <a:ext uri="{FF2B5EF4-FFF2-40B4-BE49-F238E27FC236}">
                    <a16:creationId xmlns:a16="http://schemas.microsoft.com/office/drawing/2014/main" id="{85D139EF-915B-625E-B03B-55EE4F669745}"/>
                  </a:ext>
                </a:extLst>
              </p:cNvPr>
              <p:cNvSpPr/>
              <p:nvPr/>
            </p:nvSpPr>
            <p:spPr>
              <a:xfrm>
                <a:off x="10304371" y="3834923"/>
                <a:ext cx="91680" cy="355635"/>
              </a:xfrm>
              <a:custGeom>
                <a:avLst/>
                <a:gdLst>
                  <a:gd name="connsiteX0" fmla="*/ 85920 w 91680"/>
                  <a:gd name="connsiteY0" fmla="*/ 355519 h 355635"/>
                  <a:gd name="connsiteX1" fmla="*/ 80232 w 91680"/>
                  <a:gd name="connsiteY1" fmla="*/ 351108 h 355635"/>
                  <a:gd name="connsiteX2" fmla="*/ 130 w 91680"/>
                  <a:gd name="connsiteY2" fmla="*/ 11777 h 355635"/>
                  <a:gd name="connsiteX3" fmla="*/ 942 w 91680"/>
                  <a:gd name="connsiteY3" fmla="*/ 7133 h 355635"/>
                  <a:gd name="connsiteX4" fmla="*/ 4890 w 91680"/>
                  <a:gd name="connsiteY4" fmla="*/ 4695 h 355635"/>
                  <a:gd name="connsiteX5" fmla="*/ 34609 w 91680"/>
                  <a:gd name="connsiteY5" fmla="*/ 52 h 355635"/>
                  <a:gd name="connsiteX6" fmla="*/ 39020 w 91680"/>
                  <a:gd name="connsiteY6" fmla="*/ 1096 h 355635"/>
                  <a:gd name="connsiteX7" fmla="*/ 41342 w 91680"/>
                  <a:gd name="connsiteY7" fmla="*/ 4928 h 355635"/>
                  <a:gd name="connsiteX8" fmla="*/ 91609 w 91680"/>
                  <a:gd name="connsiteY8" fmla="*/ 349135 h 355635"/>
                  <a:gd name="connsiteX9" fmla="*/ 86965 w 91680"/>
                  <a:gd name="connsiteY9" fmla="*/ 355636 h 355635"/>
                  <a:gd name="connsiteX10" fmla="*/ 12900 w 91680"/>
                  <a:gd name="connsiteY10" fmla="*/ 15144 h 355635"/>
                  <a:gd name="connsiteX11" fmla="*/ 60729 w 91680"/>
                  <a:gd name="connsiteY11" fmla="*/ 217837 h 355635"/>
                  <a:gd name="connsiteX12" fmla="*/ 30662 w 91680"/>
                  <a:gd name="connsiteY12" fmla="*/ 12473 h 35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680" h="355635">
                    <a:moveTo>
                      <a:pt x="85920" y="355519"/>
                    </a:moveTo>
                    <a:cubicBezTo>
                      <a:pt x="83215" y="355589"/>
                      <a:pt x="80836" y="353743"/>
                      <a:pt x="80232" y="351108"/>
                    </a:cubicBezTo>
                    <a:lnTo>
                      <a:pt x="130" y="11777"/>
                    </a:lnTo>
                    <a:cubicBezTo>
                      <a:pt x="-195" y="10187"/>
                      <a:pt x="95" y="8526"/>
                      <a:pt x="942" y="7133"/>
                    </a:cubicBezTo>
                    <a:cubicBezTo>
                      <a:pt x="1837" y="5787"/>
                      <a:pt x="3288" y="4893"/>
                      <a:pt x="4890" y="4695"/>
                    </a:cubicBezTo>
                    <a:lnTo>
                      <a:pt x="34609" y="52"/>
                    </a:lnTo>
                    <a:cubicBezTo>
                      <a:pt x="36153" y="-146"/>
                      <a:pt x="37720" y="226"/>
                      <a:pt x="39020" y="1096"/>
                    </a:cubicBezTo>
                    <a:cubicBezTo>
                      <a:pt x="40239" y="2048"/>
                      <a:pt x="41063" y="3407"/>
                      <a:pt x="41342" y="4928"/>
                    </a:cubicBezTo>
                    <a:lnTo>
                      <a:pt x="91609" y="349135"/>
                    </a:lnTo>
                    <a:cubicBezTo>
                      <a:pt x="92097" y="352211"/>
                      <a:pt x="90030" y="355102"/>
                      <a:pt x="86965" y="355636"/>
                    </a:cubicBezTo>
                    <a:close/>
                    <a:moveTo>
                      <a:pt x="12900" y="15144"/>
                    </a:moveTo>
                    <a:lnTo>
                      <a:pt x="60729" y="217837"/>
                    </a:lnTo>
                    <a:lnTo>
                      <a:pt x="30662" y="12473"/>
                    </a:lnTo>
                    <a:close/>
                  </a:path>
                </a:pathLst>
              </a:custGeom>
              <a:solidFill>
                <a:srgbClr val="263238"/>
              </a:solidFill>
              <a:ln w="11601" cap="flat">
                <a:noFill/>
                <a:prstDash val="solid"/>
                <a:miter/>
              </a:ln>
            </p:spPr>
            <p:txBody>
              <a:bodyPr rtlCol="0" anchor="ctr"/>
              <a:lstStyle/>
              <a:p>
                <a:endParaRPr lang="zh-CN" altLang="en-US"/>
              </a:p>
            </p:txBody>
          </p:sp>
          <p:sp>
            <p:nvSpPr>
              <p:cNvPr id="387" name="任意多边形: 形状 386">
                <a:extLst>
                  <a:ext uri="{FF2B5EF4-FFF2-40B4-BE49-F238E27FC236}">
                    <a16:creationId xmlns:a16="http://schemas.microsoft.com/office/drawing/2014/main" id="{DF6E971D-E72A-D8A1-2369-A61161C3EF01}"/>
                  </a:ext>
                </a:extLst>
              </p:cNvPr>
              <p:cNvSpPr/>
              <p:nvPr/>
            </p:nvSpPr>
            <p:spPr>
              <a:xfrm>
                <a:off x="10427092" y="2894020"/>
                <a:ext cx="318498" cy="1294342"/>
              </a:xfrm>
              <a:custGeom>
                <a:avLst/>
                <a:gdLst>
                  <a:gd name="connsiteX0" fmla="*/ 29138 w 318498"/>
                  <a:gd name="connsiteY0" fmla="*/ 207034 h 1294342"/>
                  <a:gd name="connsiteX1" fmla="*/ 153123 w 318498"/>
                  <a:gd name="connsiteY1" fmla="*/ 578522 h 1294342"/>
                  <a:gd name="connsiteX2" fmla="*/ 155677 w 318498"/>
                  <a:gd name="connsiteY2" fmla="*/ 706221 h 1294342"/>
                  <a:gd name="connsiteX3" fmla="*/ 185976 w 318498"/>
                  <a:gd name="connsiteY3" fmla="*/ 928765 h 1294342"/>
                  <a:gd name="connsiteX4" fmla="*/ 185976 w 318498"/>
                  <a:gd name="connsiteY4" fmla="*/ 1052866 h 1294342"/>
                  <a:gd name="connsiteX5" fmla="*/ 134200 w 318498"/>
                  <a:gd name="connsiteY5" fmla="*/ 1128440 h 1294342"/>
                  <a:gd name="connsiteX6" fmla="*/ 95890 w 318498"/>
                  <a:gd name="connsiteY6" fmla="*/ 1213418 h 1294342"/>
                  <a:gd name="connsiteX7" fmla="*/ 108428 w 318498"/>
                  <a:gd name="connsiteY7" fmla="*/ 1229555 h 1294342"/>
                  <a:gd name="connsiteX8" fmla="*/ 132575 w 318498"/>
                  <a:gd name="connsiteY8" fmla="*/ 1220152 h 1294342"/>
                  <a:gd name="connsiteX9" fmla="*/ 122591 w 318498"/>
                  <a:gd name="connsiteY9" fmla="*/ 1250103 h 1294342"/>
                  <a:gd name="connsiteX10" fmla="*/ 109937 w 318498"/>
                  <a:gd name="connsiteY10" fmla="*/ 1284001 h 1294342"/>
                  <a:gd name="connsiteX11" fmla="*/ 141978 w 318498"/>
                  <a:gd name="connsiteY11" fmla="*/ 1294217 h 1294342"/>
                  <a:gd name="connsiteX12" fmla="*/ 169143 w 318498"/>
                  <a:gd name="connsiteY12" fmla="*/ 1276803 h 1294342"/>
                  <a:gd name="connsiteX13" fmla="*/ 189691 w 318498"/>
                  <a:gd name="connsiteY13" fmla="*/ 1279473 h 1294342"/>
                  <a:gd name="connsiteX14" fmla="*/ 207105 w 318498"/>
                  <a:gd name="connsiteY14" fmla="*/ 1273321 h 1294342"/>
                  <a:gd name="connsiteX15" fmla="*/ 237172 w 318498"/>
                  <a:gd name="connsiteY15" fmla="*/ 1266703 h 1294342"/>
                  <a:gd name="connsiteX16" fmla="*/ 258300 w 318498"/>
                  <a:gd name="connsiteY16" fmla="*/ 1215159 h 1294342"/>
                  <a:gd name="connsiteX17" fmla="*/ 313907 w 318498"/>
                  <a:gd name="connsiteY17" fmla="*/ 824168 h 1294342"/>
                  <a:gd name="connsiteX18" fmla="*/ 299628 w 318498"/>
                  <a:gd name="connsiteY18" fmla="*/ 557742 h 1294342"/>
                  <a:gd name="connsiteX19" fmla="*/ 257023 w 318498"/>
                  <a:gd name="connsiteY19" fmla="*/ 252193 h 1294342"/>
                  <a:gd name="connsiteX20" fmla="*/ 191549 w 318498"/>
                  <a:gd name="connsiteY20" fmla="*/ 43927 h 1294342"/>
                  <a:gd name="connsiteX21" fmla="*/ 92872 w 318498"/>
                  <a:gd name="connsiteY21" fmla="*/ 161 h 1294342"/>
                  <a:gd name="connsiteX22" fmla="*/ 0 w 318498"/>
                  <a:gd name="connsiteY22" fmla="*/ 73878 h 12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18498" h="1294342">
                    <a:moveTo>
                      <a:pt x="29138" y="207034"/>
                    </a:moveTo>
                    <a:lnTo>
                      <a:pt x="153123" y="578522"/>
                    </a:lnTo>
                    <a:cubicBezTo>
                      <a:pt x="153123" y="578522"/>
                      <a:pt x="156605" y="649917"/>
                      <a:pt x="155677" y="706221"/>
                    </a:cubicBezTo>
                    <a:cubicBezTo>
                      <a:pt x="154748" y="762524"/>
                      <a:pt x="182145" y="859576"/>
                      <a:pt x="185976" y="928765"/>
                    </a:cubicBezTo>
                    <a:cubicBezTo>
                      <a:pt x="188066" y="968468"/>
                      <a:pt x="192129" y="1013395"/>
                      <a:pt x="185976" y="1052866"/>
                    </a:cubicBezTo>
                    <a:cubicBezTo>
                      <a:pt x="181333" y="1082237"/>
                      <a:pt x="153355" y="1104294"/>
                      <a:pt x="134200" y="1128440"/>
                    </a:cubicBezTo>
                    <a:cubicBezTo>
                      <a:pt x="113536" y="1154445"/>
                      <a:pt x="115509" y="1188459"/>
                      <a:pt x="95890" y="1213418"/>
                    </a:cubicBezTo>
                    <a:cubicBezTo>
                      <a:pt x="88461" y="1222938"/>
                      <a:pt x="96471" y="1225956"/>
                      <a:pt x="108428" y="1229555"/>
                    </a:cubicBezTo>
                    <a:cubicBezTo>
                      <a:pt x="120385" y="1233154"/>
                      <a:pt x="132575" y="1220152"/>
                      <a:pt x="132575" y="1220152"/>
                    </a:cubicBezTo>
                    <a:cubicBezTo>
                      <a:pt x="128326" y="1229799"/>
                      <a:pt x="124982" y="1239829"/>
                      <a:pt x="122591" y="1250103"/>
                    </a:cubicBezTo>
                    <a:cubicBezTo>
                      <a:pt x="119619" y="1261828"/>
                      <a:pt x="115370" y="1273193"/>
                      <a:pt x="109937" y="1284001"/>
                    </a:cubicBezTo>
                    <a:cubicBezTo>
                      <a:pt x="120107" y="1288830"/>
                      <a:pt x="130891" y="1292266"/>
                      <a:pt x="141978" y="1294217"/>
                    </a:cubicBezTo>
                    <a:cubicBezTo>
                      <a:pt x="156373" y="1296074"/>
                      <a:pt x="169143" y="1276803"/>
                      <a:pt x="169143" y="1276803"/>
                    </a:cubicBezTo>
                    <a:lnTo>
                      <a:pt x="189691" y="1279473"/>
                    </a:lnTo>
                    <a:cubicBezTo>
                      <a:pt x="195890" y="1278800"/>
                      <a:pt x="201857" y="1276687"/>
                      <a:pt x="207105" y="1273321"/>
                    </a:cubicBezTo>
                    <a:cubicBezTo>
                      <a:pt x="217611" y="1275747"/>
                      <a:pt x="228651" y="1273321"/>
                      <a:pt x="237172" y="1266703"/>
                    </a:cubicBezTo>
                    <a:cubicBezTo>
                      <a:pt x="248781" y="1255675"/>
                      <a:pt x="255166" y="1239771"/>
                      <a:pt x="258300" y="1215159"/>
                    </a:cubicBezTo>
                    <a:cubicBezTo>
                      <a:pt x="261435" y="1190548"/>
                      <a:pt x="299977" y="934918"/>
                      <a:pt x="313907" y="824168"/>
                    </a:cubicBezTo>
                    <a:cubicBezTo>
                      <a:pt x="327838" y="713418"/>
                      <a:pt x="306246" y="604410"/>
                      <a:pt x="299628" y="557742"/>
                    </a:cubicBezTo>
                    <a:cubicBezTo>
                      <a:pt x="293011" y="511073"/>
                      <a:pt x="278848" y="425863"/>
                      <a:pt x="257023" y="252193"/>
                    </a:cubicBezTo>
                    <a:cubicBezTo>
                      <a:pt x="235198" y="78522"/>
                      <a:pt x="191549" y="43927"/>
                      <a:pt x="191549" y="43927"/>
                    </a:cubicBezTo>
                    <a:cubicBezTo>
                      <a:pt x="191549" y="43927"/>
                      <a:pt x="149640" y="-3089"/>
                      <a:pt x="92872" y="161"/>
                    </a:cubicBezTo>
                    <a:cubicBezTo>
                      <a:pt x="36104" y="3412"/>
                      <a:pt x="0" y="73878"/>
                      <a:pt x="0" y="73878"/>
                    </a:cubicBezTo>
                  </a:path>
                </a:pathLst>
              </a:custGeom>
              <a:solidFill>
                <a:srgbClr val="ADADAD"/>
              </a:solidFill>
              <a:ln w="11601" cap="flat">
                <a:noFill/>
                <a:prstDash val="solid"/>
                <a:miter/>
              </a:ln>
            </p:spPr>
            <p:txBody>
              <a:bodyPr rtlCol="0" anchor="ctr"/>
              <a:lstStyle/>
              <a:p>
                <a:endParaRPr lang="zh-CN" altLang="en-US"/>
              </a:p>
            </p:txBody>
          </p:sp>
          <p:sp>
            <p:nvSpPr>
              <p:cNvPr id="388" name="任意多边形: 形状 387">
                <a:extLst>
                  <a:ext uri="{FF2B5EF4-FFF2-40B4-BE49-F238E27FC236}">
                    <a16:creationId xmlns:a16="http://schemas.microsoft.com/office/drawing/2014/main" id="{C9F8EF12-3E41-719A-48A7-E9AA02A18F37}"/>
                  </a:ext>
                </a:extLst>
              </p:cNvPr>
              <p:cNvSpPr/>
              <p:nvPr/>
            </p:nvSpPr>
            <p:spPr>
              <a:xfrm>
                <a:off x="10420993" y="2888889"/>
                <a:ext cx="329943" cy="1305500"/>
              </a:xfrm>
              <a:custGeom>
                <a:avLst/>
                <a:gdLst>
                  <a:gd name="connsiteX0" fmla="*/ 149934 w 329943"/>
                  <a:gd name="connsiteY0" fmla="*/ 1305501 h 1305500"/>
                  <a:gd name="connsiteX1" fmla="*/ 147264 w 329943"/>
                  <a:gd name="connsiteY1" fmla="*/ 1305501 h 1305500"/>
                  <a:gd name="connsiteX2" fmla="*/ 113365 w 329943"/>
                  <a:gd name="connsiteY2" fmla="*/ 1294704 h 1305500"/>
                  <a:gd name="connsiteX3" fmla="*/ 110463 w 329943"/>
                  <a:gd name="connsiteY3" fmla="*/ 1291221 h 1305500"/>
                  <a:gd name="connsiteX4" fmla="*/ 110463 w 329943"/>
                  <a:gd name="connsiteY4" fmla="*/ 1286694 h 1305500"/>
                  <a:gd name="connsiteX5" fmla="*/ 122072 w 329943"/>
                  <a:gd name="connsiteY5" fmla="*/ 1254189 h 1305500"/>
                  <a:gd name="connsiteX6" fmla="*/ 126019 w 329943"/>
                  <a:gd name="connsiteY6" fmla="*/ 1240142 h 1305500"/>
                  <a:gd name="connsiteX7" fmla="*/ 111972 w 329943"/>
                  <a:gd name="connsiteY7" fmla="*/ 1240142 h 1305500"/>
                  <a:gd name="connsiteX8" fmla="*/ 92934 w 329943"/>
                  <a:gd name="connsiteY8" fmla="*/ 1228533 h 1305500"/>
                  <a:gd name="connsiteX9" fmla="*/ 96532 w 329943"/>
                  <a:gd name="connsiteY9" fmla="*/ 1215298 h 1305500"/>
                  <a:gd name="connsiteX10" fmla="*/ 114062 w 329943"/>
                  <a:gd name="connsiteY10" fmla="*/ 1175828 h 1305500"/>
                  <a:gd name="connsiteX11" fmla="*/ 134842 w 329943"/>
                  <a:gd name="connsiteY11" fmla="*/ 1130320 h 1305500"/>
                  <a:gd name="connsiteX12" fmla="*/ 151327 w 329943"/>
                  <a:gd name="connsiteY12" fmla="*/ 1111398 h 1305500"/>
                  <a:gd name="connsiteX13" fmla="*/ 185457 w 329943"/>
                  <a:gd name="connsiteY13" fmla="*/ 1057416 h 1305500"/>
                  <a:gd name="connsiteX14" fmla="*/ 186386 w 329943"/>
                  <a:gd name="connsiteY14" fmla="*/ 950845 h 1305500"/>
                  <a:gd name="connsiteX15" fmla="*/ 185457 w 329943"/>
                  <a:gd name="connsiteY15" fmla="*/ 934593 h 1305500"/>
                  <a:gd name="connsiteX16" fmla="*/ 169901 w 329943"/>
                  <a:gd name="connsiteY16" fmla="*/ 826048 h 1305500"/>
                  <a:gd name="connsiteX17" fmla="*/ 155158 w 329943"/>
                  <a:gd name="connsiteY17" fmla="*/ 711700 h 1305500"/>
                  <a:gd name="connsiteX18" fmla="*/ 152604 w 329943"/>
                  <a:gd name="connsiteY18" fmla="*/ 585394 h 1305500"/>
                  <a:gd name="connsiteX19" fmla="*/ 28968 w 329943"/>
                  <a:gd name="connsiteY19" fmla="*/ 213906 h 1305500"/>
                  <a:gd name="connsiteX20" fmla="*/ 32625 w 329943"/>
                  <a:gd name="connsiteY20" fmla="*/ 206534 h 1305500"/>
                  <a:gd name="connsiteX21" fmla="*/ 39996 w 329943"/>
                  <a:gd name="connsiteY21" fmla="*/ 210191 h 1305500"/>
                  <a:gd name="connsiteX22" fmla="*/ 163865 w 329943"/>
                  <a:gd name="connsiteY22" fmla="*/ 581679 h 1305500"/>
                  <a:gd name="connsiteX23" fmla="*/ 163865 w 329943"/>
                  <a:gd name="connsiteY23" fmla="*/ 583188 h 1305500"/>
                  <a:gd name="connsiteX24" fmla="*/ 166419 w 329943"/>
                  <a:gd name="connsiteY24" fmla="*/ 710887 h 1305500"/>
                  <a:gd name="connsiteX25" fmla="*/ 181046 w 329943"/>
                  <a:gd name="connsiteY25" fmla="*/ 823030 h 1305500"/>
                  <a:gd name="connsiteX26" fmla="*/ 196718 w 329943"/>
                  <a:gd name="connsiteY26" fmla="*/ 933083 h 1305500"/>
                  <a:gd name="connsiteX27" fmla="*/ 197647 w 329943"/>
                  <a:gd name="connsiteY27" fmla="*/ 949220 h 1305500"/>
                  <a:gd name="connsiteX28" fmla="*/ 196486 w 329943"/>
                  <a:gd name="connsiteY28" fmla="*/ 1058345 h 1305500"/>
                  <a:gd name="connsiteX29" fmla="*/ 159569 w 329943"/>
                  <a:gd name="connsiteY29" fmla="*/ 1118247 h 1305500"/>
                  <a:gd name="connsiteX30" fmla="*/ 143549 w 329943"/>
                  <a:gd name="connsiteY30" fmla="*/ 1136589 h 1305500"/>
                  <a:gd name="connsiteX31" fmla="*/ 126019 w 329943"/>
                  <a:gd name="connsiteY31" fmla="*/ 1179078 h 1305500"/>
                  <a:gd name="connsiteX32" fmla="*/ 106516 w 329943"/>
                  <a:gd name="connsiteY32" fmla="*/ 1222380 h 1305500"/>
                  <a:gd name="connsiteX33" fmla="*/ 104891 w 329943"/>
                  <a:gd name="connsiteY33" fmla="*/ 1225166 h 1305500"/>
                  <a:gd name="connsiteX34" fmla="*/ 116500 w 329943"/>
                  <a:gd name="connsiteY34" fmla="*/ 1229345 h 1305500"/>
                  <a:gd name="connsiteX35" fmla="*/ 134726 w 329943"/>
                  <a:gd name="connsiteY35" fmla="*/ 1221567 h 1305500"/>
                  <a:gd name="connsiteX36" fmla="*/ 142156 w 329943"/>
                  <a:gd name="connsiteY36" fmla="*/ 1220638 h 1305500"/>
                  <a:gd name="connsiteX37" fmla="*/ 144129 w 329943"/>
                  <a:gd name="connsiteY37" fmla="*/ 1227952 h 1305500"/>
                  <a:gd name="connsiteX38" fmla="*/ 134494 w 329943"/>
                  <a:gd name="connsiteY38" fmla="*/ 1256859 h 1305500"/>
                  <a:gd name="connsiteX39" fmla="*/ 124162 w 329943"/>
                  <a:gd name="connsiteY39" fmla="*/ 1286462 h 1305500"/>
                  <a:gd name="connsiteX40" fmla="*/ 149005 w 329943"/>
                  <a:gd name="connsiteY40" fmla="*/ 1293892 h 1305500"/>
                  <a:gd name="connsiteX41" fmla="*/ 170714 w 329943"/>
                  <a:gd name="connsiteY41" fmla="*/ 1279032 h 1305500"/>
                  <a:gd name="connsiteX42" fmla="*/ 176286 w 329943"/>
                  <a:gd name="connsiteY42" fmla="*/ 1276478 h 1305500"/>
                  <a:gd name="connsiteX43" fmla="*/ 196718 w 329943"/>
                  <a:gd name="connsiteY43" fmla="*/ 1279032 h 1305500"/>
                  <a:gd name="connsiteX44" fmla="*/ 210417 w 329943"/>
                  <a:gd name="connsiteY44" fmla="*/ 1273692 h 1305500"/>
                  <a:gd name="connsiteX45" fmla="*/ 214828 w 329943"/>
                  <a:gd name="connsiteY45" fmla="*/ 1272995 h 1305500"/>
                  <a:gd name="connsiteX46" fmla="*/ 239555 w 329943"/>
                  <a:gd name="connsiteY46" fmla="*/ 1267771 h 1305500"/>
                  <a:gd name="connsiteX47" fmla="*/ 258826 w 329943"/>
                  <a:gd name="connsiteY47" fmla="*/ 1219826 h 1305500"/>
                  <a:gd name="connsiteX48" fmla="*/ 270435 w 329943"/>
                  <a:gd name="connsiteY48" fmla="*/ 1138563 h 1305500"/>
                  <a:gd name="connsiteX49" fmla="*/ 314201 w 329943"/>
                  <a:gd name="connsiteY49" fmla="*/ 829299 h 1305500"/>
                  <a:gd name="connsiteX50" fmla="*/ 302592 w 329943"/>
                  <a:gd name="connsiteY50" fmla="*/ 585510 h 1305500"/>
                  <a:gd name="connsiteX51" fmla="*/ 299458 w 329943"/>
                  <a:gd name="connsiteY51" fmla="*/ 564382 h 1305500"/>
                  <a:gd name="connsiteX52" fmla="*/ 293305 w 329943"/>
                  <a:gd name="connsiteY52" fmla="*/ 523402 h 1305500"/>
                  <a:gd name="connsiteX53" fmla="*/ 256737 w 329943"/>
                  <a:gd name="connsiteY53" fmla="*/ 258832 h 1305500"/>
                  <a:gd name="connsiteX54" fmla="*/ 193468 w 329943"/>
                  <a:gd name="connsiteY54" fmla="*/ 54282 h 1305500"/>
                  <a:gd name="connsiteX55" fmla="*/ 98738 w 329943"/>
                  <a:gd name="connsiteY55" fmla="*/ 11793 h 1305500"/>
                  <a:gd name="connsiteX56" fmla="*/ 10974 w 329943"/>
                  <a:gd name="connsiteY56" fmla="*/ 82376 h 1305500"/>
                  <a:gd name="connsiteX57" fmla="*/ 3080 w 329943"/>
                  <a:gd name="connsiteY57" fmla="*/ 84930 h 1305500"/>
                  <a:gd name="connsiteX58" fmla="*/ 642 w 329943"/>
                  <a:gd name="connsiteY58" fmla="*/ 77152 h 1305500"/>
                  <a:gd name="connsiteX59" fmla="*/ 98158 w 329943"/>
                  <a:gd name="connsiteY59" fmla="*/ 184 h 1305500"/>
                  <a:gd name="connsiteX60" fmla="*/ 201478 w 329943"/>
                  <a:gd name="connsiteY60" fmla="*/ 45923 h 1305500"/>
                  <a:gd name="connsiteX61" fmla="*/ 268230 w 329943"/>
                  <a:gd name="connsiteY61" fmla="*/ 257323 h 1305500"/>
                  <a:gd name="connsiteX62" fmla="*/ 304798 w 329943"/>
                  <a:gd name="connsiteY62" fmla="*/ 521660 h 1305500"/>
                  <a:gd name="connsiteX63" fmla="*/ 310951 w 329943"/>
                  <a:gd name="connsiteY63" fmla="*/ 562756 h 1305500"/>
                  <a:gd name="connsiteX64" fmla="*/ 314085 w 329943"/>
                  <a:gd name="connsiteY64" fmla="*/ 583769 h 1305500"/>
                  <a:gd name="connsiteX65" fmla="*/ 325694 w 329943"/>
                  <a:gd name="connsiteY65" fmla="*/ 830692 h 1305500"/>
                  <a:gd name="connsiteX66" fmla="*/ 281812 w 329943"/>
                  <a:gd name="connsiteY66" fmla="*/ 1140188 h 1305500"/>
                  <a:gd name="connsiteX67" fmla="*/ 270203 w 329943"/>
                  <a:gd name="connsiteY67" fmla="*/ 1221451 h 1305500"/>
                  <a:gd name="connsiteX68" fmla="*/ 246985 w 329943"/>
                  <a:gd name="connsiteY68" fmla="*/ 1276594 h 1305500"/>
                  <a:gd name="connsiteX69" fmla="*/ 214132 w 329943"/>
                  <a:gd name="connsiteY69" fmla="*/ 1285069 h 1305500"/>
                  <a:gd name="connsiteX70" fmla="*/ 194861 w 329943"/>
                  <a:gd name="connsiteY70" fmla="*/ 1290757 h 1305500"/>
                  <a:gd name="connsiteX71" fmla="*/ 177679 w 329943"/>
                  <a:gd name="connsiteY71" fmla="*/ 1288667 h 1305500"/>
                  <a:gd name="connsiteX72" fmla="*/ 149934 w 329943"/>
                  <a:gd name="connsiteY72" fmla="*/ 1305501 h 130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29943" h="1305500">
                    <a:moveTo>
                      <a:pt x="149934" y="1305501"/>
                    </a:moveTo>
                    <a:lnTo>
                      <a:pt x="147264" y="1305501"/>
                    </a:lnTo>
                    <a:cubicBezTo>
                      <a:pt x="135550" y="1303364"/>
                      <a:pt x="124162" y="1299742"/>
                      <a:pt x="113365" y="1294704"/>
                    </a:cubicBezTo>
                    <a:cubicBezTo>
                      <a:pt x="111961" y="1293984"/>
                      <a:pt x="110916" y="1292731"/>
                      <a:pt x="110463" y="1291221"/>
                    </a:cubicBezTo>
                    <a:cubicBezTo>
                      <a:pt x="109825" y="1289782"/>
                      <a:pt x="109825" y="1288133"/>
                      <a:pt x="110463" y="1286694"/>
                    </a:cubicBezTo>
                    <a:cubicBezTo>
                      <a:pt x="115501" y="1276315"/>
                      <a:pt x="119402" y="1265415"/>
                      <a:pt x="122072" y="1254189"/>
                    </a:cubicBezTo>
                    <a:cubicBezTo>
                      <a:pt x="123349" y="1248964"/>
                      <a:pt x="124742" y="1244205"/>
                      <a:pt x="126019" y="1240142"/>
                    </a:cubicBezTo>
                    <a:cubicBezTo>
                      <a:pt x="121446" y="1241593"/>
                      <a:pt x="116547" y="1241593"/>
                      <a:pt x="111972" y="1240142"/>
                    </a:cubicBezTo>
                    <a:cubicBezTo>
                      <a:pt x="104078" y="1237820"/>
                      <a:pt x="95139" y="1235150"/>
                      <a:pt x="92934" y="1228533"/>
                    </a:cubicBezTo>
                    <a:cubicBezTo>
                      <a:pt x="91796" y="1223796"/>
                      <a:pt x="93154" y="1218804"/>
                      <a:pt x="96532" y="1215298"/>
                    </a:cubicBezTo>
                    <a:cubicBezTo>
                      <a:pt x="104775" y="1203341"/>
                      <a:pt x="110719" y="1189956"/>
                      <a:pt x="114062" y="1175828"/>
                    </a:cubicBezTo>
                    <a:cubicBezTo>
                      <a:pt x="117974" y="1159459"/>
                      <a:pt x="125033" y="1143996"/>
                      <a:pt x="134842" y="1130320"/>
                    </a:cubicBezTo>
                    <a:cubicBezTo>
                      <a:pt x="139950" y="1123819"/>
                      <a:pt x="145755" y="1117551"/>
                      <a:pt x="151327" y="1111398"/>
                    </a:cubicBezTo>
                    <a:cubicBezTo>
                      <a:pt x="166535" y="1094681"/>
                      <a:pt x="182207" y="1077499"/>
                      <a:pt x="185457" y="1057416"/>
                    </a:cubicBezTo>
                    <a:cubicBezTo>
                      <a:pt x="189428" y="1022020"/>
                      <a:pt x="189741" y="986311"/>
                      <a:pt x="186386" y="950845"/>
                    </a:cubicBezTo>
                    <a:lnTo>
                      <a:pt x="185457" y="934593"/>
                    </a:lnTo>
                    <a:cubicBezTo>
                      <a:pt x="182416" y="898140"/>
                      <a:pt x="177215" y="861897"/>
                      <a:pt x="169901" y="826048"/>
                    </a:cubicBezTo>
                    <a:cubicBezTo>
                      <a:pt x="161798" y="788412"/>
                      <a:pt x="156876" y="750160"/>
                      <a:pt x="155158" y="711700"/>
                    </a:cubicBezTo>
                    <a:cubicBezTo>
                      <a:pt x="155971" y="659459"/>
                      <a:pt x="152952" y="593288"/>
                      <a:pt x="152604" y="585394"/>
                    </a:cubicBezTo>
                    <a:lnTo>
                      <a:pt x="28968" y="213906"/>
                    </a:lnTo>
                    <a:cubicBezTo>
                      <a:pt x="27946" y="210864"/>
                      <a:pt x="29583" y="207556"/>
                      <a:pt x="32625" y="206534"/>
                    </a:cubicBezTo>
                    <a:cubicBezTo>
                      <a:pt x="35667" y="205512"/>
                      <a:pt x="38975" y="207149"/>
                      <a:pt x="39996" y="210191"/>
                    </a:cubicBezTo>
                    <a:lnTo>
                      <a:pt x="163865" y="581679"/>
                    </a:lnTo>
                    <a:lnTo>
                      <a:pt x="163865" y="583188"/>
                    </a:lnTo>
                    <a:cubicBezTo>
                      <a:pt x="163865" y="583885"/>
                      <a:pt x="167347" y="655280"/>
                      <a:pt x="166419" y="710887"/>
                    </a:cubicBezTo>
                    <a:cubicBezTo>
                      <a:pt x="168137" y="748616"/>
                      <a:pt x="173024" y="786125"/>
                      <a:pt x="181046" y="823030"/>
                    </a:cubicBezTo>
                    <a:cubicBezTo>
                      <a:pt x="188325" y="859390"/>
                      <a:pt x="193560" y="896132"/>
                      <a:pt x="196718" y="933083"/>
                    </a:cubicBezTo>
                    <a:lnTo>
                      <a:pt x="197647" y="949220"/>
                    </a:lnTo>
                    <a:cubicBezTo>
                      <a:pt x="201095" y="985533"/>
                      <a:pt x="200700" y="1022113"/>
                      <a:pt x="196486" y="1058345"/>
                    </a:cubicBezTo>
                    <a:cubicBezTo>
                      <a:pt x="192771" y="1081563"/>
                      <a:pt x="175938" y="1100369"/>
                      <a:pt x="159569" y="1118247"/>
                    </a:cubicBezTo>
                    <a:cubicBezTo>
                      <a:pt x="154113" y="1124284"/>
                      <a:pt x="147960" y="1130437"/>
                      <a:pt x="143549" y="1136589"/>
                    </a:cubicBezTo>
                    <a:cubicBezTo>
                      <a:pt x="134993" y="1149475"/>
                      <a:pt x="129038" y="1163905"/>
                      <a:pt x="126019" y="1179078"/>
                    </a:cubicBezTo>
                    <a:cubicBezTo>
                      <a:pt x="122316" y="1194611"/>
                      <a:pt x="115699" y="1209308"/>
                      <a:pt x="106516" y="1222380"/>
                    </a:cubicBezTo>
                    <a:cubicBezTo>
                      <a:pt x="104891" y="1224353"/>
                      <a:pt x="104891" y="1225166"/>
                      <a:pt x="104891" y="1225166"/>
                    </a:cubicBezTo>
                    <a:cubicBezTo>
                      <a:pt x="108559" y="1227058"/>
                      <a:pt x="112472" y="1228463"/>
                      <a:pt x="116500" y="1229345"/>
                    </a:cubicBezTo>
                    <a:cubicBezTo>
                      <a:pt x="123465" y="1231551"/>
                      <a:pt x="132172" y="1224237"/>
                      <a:pt x="134726" y="1221567"/>
                    </a:cubicBezTo>
                    <a:cubicBezTo>
                      <a:pt x="136642" y="1219489"/>
                      <a:pt x="139788" y="1219094"/>
                      <a:pt x="142156" y="1220638"/>
                    </a:cubicBezTo>
                    <a:cubicBezTo>
                      <a:pt x="144582" y="1222217"/>
                      <a:pt x="145429" y="1225363"/>
                      <a:pt x="144129" y="1227952"/>
                    </a:cubicBezTo>
                    <a:cubicBezTo>
                      <a:pt x="140066" y="1237286"/>
                      <a:pt x="136839" y="1246956"/>
                      <a:pt x="134494" y="1256859"/>
                    </a:cubicBezTo>
                    <a:cubicBezTo>
                      <a:pt x="131975" y="1267028"/>
                      <a:pt x="128515" y="1276930"/>
                      <a:pt x="124162" y="1286462"/>
                    </a:cubicBezTo>
                    <a:cubicBezTo>
                      <a:pt x="132114" y="1289921"/>
                      <a:pt x="140461" y="1292417"/>
                      <a:pt x="149005" y="1293892"/>
                    </a:cubicBezTo>
                    <a:cubicBezTo>
                      <a:pt x="157944" y="1295052"/>
                      <a:pt x="167696" y="1283559"/>
                      <a:pt x="170714" y="1279032"/>
                    </a:cubicBezTo>
                    <a:cubicBezTo>
                      <a:pt x="171910" y="1277163"/>
                      <a:pt x="174092" y="1276164"/>
                      <a:pt x="176286" y="1276478"/>
                    </a:cubicBezTo>
                    <a:lnTo>
                      <a:pt x="196718" y="1279032"/>
                    </a:lnTo>
                    <a:cubicBezTo>
                      <a:pt x="201582" y="1278138"/>
                      <a:pt x="206226" y="1276327"/>
                      <a:pt x="210417" y="1273692"/>
                    </a:cubicBezTo>
                    <a:cubicBezTo>
                      <a:pt x="211764" y="1272949"/>
                      <a:pt x="213319" y="1272693"/>
                      <a:pt x="214828" y="1272995"/>
                    </a:cubicBezTo>
                    <a:cubicBezTo>
                      <a:pt x="223442" y="1274992"/>
                      <a:pt x="232486" y="1273076"/>
                      <a:pt x="239555" y="1267771"/>
                    </a:cubicBezTo>
                    <a:cubicBezTo>
                      <a:pt x="250003" y="1258019"/>
                      <a:pt x="255808" y="1243624"/>
                      <a:pt x="258826" y="1219826"/>
                    </a:cubicBezTo>
                    <a:cubicBezTo>
                      <a:pt x="259871" y="1211932"/>
                      <a:pt x="264399" y="1180936"/>
                      <a:pt x="270435" y="1138563"/>
                    </a:cubicBezTo>
                    <a:cubicBezTo>
                      <a:pt x="284134" y="1045691"/>
                      <a:pt x="304682" y="904757"/>
                      <a:pt x="314201" y="829299"/>
                    </a:cubicBezTo>
                    <a:cubicBezTo>
                      <a:pt x="325810" y="733641"/>
                      <a:pt x="311299" y="637286"/>
                      <a:pt x="302592" y="585510"/>
                    </a:cubicBezTo>
                    <a:cubicBezTo>
                      <a:pt x="301432" y="577500"/>
                      <a:pt x="300271" y="570418"/>
                      <a:pt x="299458" y="564382"/>
                    </a:cubicBezTo>
                    <a:cubicBezTo>
                      <a:pt x="297833" y="552773"/>
                      <a:pt x="295859" y="539770"/>
                      <a:pt x="293305" y="523402"/>
                    </a:cubicBezTo>
                    <a:cubicBezTo>
                      <a:pt x="285411" y="470581"/>
                      <a:pt x="273338" y="390827"/>
                      <a:pt x="256737" y="258832"/>
                    </a:cubicBezTo>
                    <a:cubicBezTo>
                      <a:pt x="235608" y="91082"/>
                      <a:pt x="193932" y="54630"/>
                      <a:pt x="193468" y="54282"/>
                    </a:cubicBezTo>
                    <a:cubicBezTo>
                      <a:pt x="193003" y="53934"/>
                      <a:pt x="151675" y="8775"/>
                      <a:pt x="98738" y="11793"/>
                    </a:cubicBezTo>
                    <a:cubicBezTo>
                      <a:pt x="45801" y="14811"/>
                      <a:pt x="11322" y="81447"/>
                      <a:pt x="10974" y="82376"/>
                    </a:cubicBezTo>
                    <a:cubicBezTo>
                      <a:pt x="9476" y="85231"/>
                      <a:pt x="5971" y="86369"/>
                      <a:pt x="3080" y="84930"/>
                    </a:cubicBezTo>
                    <a:cubicBezTo>
                      <a:pt x="282" y="83444"/>
                      <a:pt x="-809" y="79973"/>
                      <a:pt x="642" y="77152"/>
                    </a:cubicBezTo>
                    <a:cubicBezTo>
                      <a:pt x="2151" y="74133"/>
                      <a:pt x="38836" y="3667"/>
                      <a:pt x="98158" y="184"/>
                    </a:cubicBezTo>
                    <a:cubicBezTo>
                      <a:pt x="157480" y="-3299"/>
                      <a:pt x="199620" y="43834"/>
                      <a:pt x="201478" y="45923"/>
                    </a:cubicBezTo>
                    <a:cubicBezTo>
                      <a:pt x="203335" y="48013"/>
                      <a:pt x="246405" y="83304"/>
                      <a:pt x="268230" y="257323"/>
                    </a:cubicBezTo>
                    <a:cubicBezTo>
                      <a:pt x="284830" y="389202"/>
                      <a:pt x="296904" y="468955"/>
                      <a:pt x="304798" y="521660"/>
                    </a:cubicBezTo>
                    <a:cubicBezTo>
                      <a:pt x="307236" y="538029"/>
                      <a:pt x="309326" y="551496"/>
                      <a:pt x="310951" y="562756"/>
                    </a:cubicBezTo>
                    <a:cubicBezTo>
                      <a:pt x="311763" y="568677"/>
                      <a:pt x="312924" y="575758"/>
                      <a:pt x="314085" y="583769"/>
                    </a:cubicBezTo>
                    <a:cubicBezTo>
                      <a:pt x="322328" y="636009"/>
                      <a:pt x="337303" y="733409"/>
                      <a:pt x="325694" y="830692"/>
                    </a:cubicBezTo>
                    <a:cubicBezTo>
                      <a:pt x="316059" y="906267"/>
                      <a:pt x="295511" y="1047084"/>
                      <a:pt x="281812" y="1140188"/>
                    </a:cubicBezTo>
                    <a:cubicBezTo>
                      <a:pt x="275543" y="1183025"/>
                      <a:pt x="271016" y="1213905"/>
                      <a:pt x="270203" y="1221451"/>
                    </a:cubicBezTo>
                    <a:cubicBezTo>
                      <a:pt x="266837" y="1248268"/>
                      <a:pt x="259987" y="1264753"/>
                      <a:pt x="246985" y="1276594"/>
                    </a:cubicBezTo>
                    <a:cubicBezTo>
                      <a:pt x="237791" y="1284058"/>
                      <a:pt x="225799" y="1287158"/>
                      <a:pt x="214132" y="1285069"/>
                    </a:cubicBezTo>
                    <a:cubicBezTo>
                      <a:pt x="208327" y="1288644"/>
                      <a:pt x="201675" y="1290606"/>
                      <a:pt x="194861" y="1290757"/>
                    </a:cubicBezTo>
                    <a:lnTo>
                      <a:pt x="177679" y="1288667"/>
                    </a:lnTo>
                    <a:cubicBezTo>
                      <a:pt x="171237" y="1297966"/>
                      <a:pt x="161148" y="1304084"/>
                      <a:pt x="149934" y="1305501"/>
                    </a:cubicBezTo>
                    <a:close/>
                  </a:path>
                </a:pathLst>
              </a:custGeom>
              <a:solidFill>
                <a:srgbClr val="263238"/>
              </a:solidFill>
              <a:ln w="11601" cap="flat">
                <a:noFill/>
                <a:prstDash val="solid"/>
                <a:miter/>
              </a:ln>
            </p:spPr>
            <p:txBody>
              <a:bodyPr rtlCol="0" anchor="ctr"/>
              <a:lstStyle/>
              <a:p>
                <a:endParaRPr lang="zh-CN" altLang="en-US"/>
              </a:p>
            </p:txBody>
          </p:sp>
          <p:sp>
            <p:nvSpPr>
              <p:cNvPr id="389" name="任意多边形: 形状 388">
                <a:extLst>
                  <a:ext uri="{FF2B5EF4-FFF2-40B4-BE49-F238E27FC236}">
                    <a16:creationId xmlns:a16="http://schemas.microsoft.com/office/drawing/2014/main" id="{B1A99C38-C72A-D39E-BC10-08E49304BCCF}"/>
                  </a:ext>
                </a:extLst>
              </p:cNvPr>
              <p:cNvSpPr/>
              <p:nvPr/>
            </p:nvSpPr>
            <p:spPr>
              <a:xfrm>
                <a:off x="10517062" y="3255337"/>
                <a:ext cx="228460" cy="933954"/>
              </a:xfrm>
              <a:custGeom>
                <a:avLst/>
                <a:gdLst>
                  <a:gd name="connsiteX0" fmla="*/ 65707 w 228460"/>
                  <a:gd name="connsiteY0" fmla="*/ 345136 h 933954"/>
                  <a:gd name="connsiteX1" fmla="*/ 63153 w 228460"/>
                  <a:gd name="connsiteY1" fmla="*/ 217437 h 933954"/>
                  <a:gd name="connsiteX2" fmla="*/ 0 w 228460"/>
                  <a:gd name="connsiteY2" fmla="*/ 27862 h 933954"/>
                  <a:gd name="connsiteX3" fmla="*/ 180984 w 228460"/>
                  <a:gd name="connsiteY3" fmla="*/ 0 h 933954"/>
                  <a:gd name="connsiteX4" fmla="*/ 209542 w 228460"/>
                  <a:gd name="connsiteY4" fmla="*/ 197353 h 933954"/>
                  <a:gd name="connsiteX5" fmla="*/ 223822 w 228460"/>
                  <a:gd name="connsiteY5" fmla="*/ 463780 h 933954"/>
                  <a:gd name="connsiteX6" fmla="*/ 168214 w 228460"/>
                  <a:gd name="connsiteY6" fmla="*/ 854771 h 933954"/>
                  <a:gd name="connsiteX7" fmla="*/ 147086 w 228460"/>
                  <a:gd name="connsiteY7" fmla="*/ 906315 h 933954"/>
                  <a:gd name="connsiteX8" fmla="*/ 117019 w 228460"/>
                  <a:gd name="connsiteY8" fmla="*/ 912932 h 933954"/>
                  <a:gd name="connsiteX9" fmla="*/ 99605 w 228460"/>
                  <a:gd name="connsiteY9" fmla="*/ 919085 h 933954"/>
                  <a:gd name="connsiteX10" fmla="*/ 79057 w 228460"/>
                  <a:gd name="connsiteY10" fmla="*/ 916415 h 933954"/>
                  <a:gd name="connsiteX11" fmla="*/ 51892 w 228460"/>
                  <a:gd name="connsiteY11" fmla="*/ 933828 h 933954"/>
                  <a:gd name="connsiteX12" fmla="*/ 19851 w 228460"/>
                  <a:gd name="connsiteY12" fmla="*/ 923612 h 933954"/>
                  <a:gd name="connsiteX13" fmla="*/ 32505 w 228460"/>
                  <a:gd name="connsiteY13" fmla="*/ 889714 h 933954"/>
                  <a:gd name="connsiteX14" fmla="*/ 42489 w 228460"/>
                  <a:gd name="connsiteY14" fmla="*/ 859763 h 933954"/>
                  <a:gd name="connsiteX15" fmla="*/ 18342 w 228460"/>
                  <a:gd name="connsiteY15" fmla="*/ 869166 h 933954"/>
                  <a:gd name="connsiteX16" fmla="*/ 5805 w 228460"/>
                  <a:gd name="connsiteY16" fmla="*/ 853030 h 933954"/>
                  <a:gd name="connsiteX17" fmla="*/ 44114 w 228460"/>
                  <a:gd name="connsiteY17" fmla="*/ 768052 h 933954"/>
                  <a:gd name="connsiteX18" fmla="*/ 95890 w 228460"/>
                  <a:gd name="connsiteY18" fmla="*/ 692477 h 933954"/>
                  <a:gd name="connsiteX19" fmla="*/ 95890 w 228460"/>
                  <a:gd name="connsiteY19" fmla="*/ 568377 h 933954"/>
                  <a:gd name="connsiteX20" fmla="*/ 65707 w 228460"/>
                  <a:gd name="connsiteY20" fmla="*/ 345136 h 933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8460" h="933954">
                    <a:moveTo>
                      <a:pt x="65707" y="345136"/>
                    </a:moveTo>
                    <a:cubicBezTo>
                      <a:pt x="66636" y="289064"/>
                      <a:pt x="63153" y="217437"/>
                      <a:pt x="63153" y="217437"/>
                    </a:cubicBezTo>
                    <a:lnTo>
                      <a:pt x="0" y="27862"/>
                    </a:lnTo>
                    <a:lnTo>
                      <a:pt x="180984" y="0"/>
                    </a:lnTo>
                    <a:cubicBezTo>
                      <a:pt x="195031" y="102972"/>
                      <a:pt x="204202" y="161249"/>
                      <a:pt x="209542" y="197353"/>
                    </a:cubicBezTo>
                    <a:cubicBezTo>
                      <a:pt x="216160" y="243789"/>
                      <a:pt x="237868" y="353030"/>
                      <a:pt x="223822" y="463780"/>
                    </a:cubicBezTo>
                    <a:cubicBezTo>
                      <a:pt x="209775" y="574530"/>
                      <a:pt x="171233" y="830160"/>
                      <a:pt x="168214" y="854771"/>
                    </a:cubicBezTo>
                    <a:cubicBezTo>
                      <a:pt x="165196" y="879382"/>
                      <a:pt x="158927" y="895286"/>
                      <a:pt x="147086" y="906315"/>
                    </a:cubicBezTo>
                    <a:cubicBezTo>
                      <a:pt x="138565" y="912932"/>
                      <a:pt x="127525" y="915358"/>
                      <a:pt x="117019" y="912932"/>
                    </a:cubicBezTo>
                    <a:cubicBezTo>
                      <a:pt x="111771" y="916299"/>
                      <a:pt x="105804" y="918412"/>
                      <a:pt x="99605" y="919085"/>
                    </a:cubicBezTo>
                    <a:lnTo>
                      <a:pt x="79057" y="916415"/>
                    </a:lnTo>
                    <a:cubicBezTo>
                      <a:pt x="79057" y="916415"/>
                      <a:pt x="66287" y="935686"/>
                      <a:pt x="51892" y="933828"/>
                    </a:cubicBezTo>
                    <a:cubicBezTo>
                      <a:pt x="40805" y="931878"/>
                      <a:pt x="30021" y="928442"/>
                      <a:pt x="19851" y="923612"/>
                    </a:cubicBezTo>
                    <a:cubicBezTo>
                      <a:pt x="25296" y="912804"/>
                      <a:pt x="29533" y="901439"/>
                      <a:pt x="32505" y="889714"/>
                    </a:cubicBezTo>
                    <a:cubicBezTo>
                      <a:pt x="34896" y="879440"/>
                      <a:pt x="38240" y="869410"/>
                      <a:pt x="42489" y="859763"/>
                    </a:cubicBezTo>
                    <a:cubicBezTo>
                      <a:pt x="42489" y="859763"/>
                      <a:pt x="30880" y="872765"/>
                      <a:pt x="18342" y="869166"/>
                    </a:cubicBezTo>
                    <a:cubicBezTo>
                      <a:pt x="5805" y="865567"/>
                      <a:pt x="-1625" y="862549"/>
                      <a:pt x="5805" y="853030"/>
                    </a:cubicBezTo>
                    <a:cubicBezTo>
                      <a:pt x="25424" y="828070"/>
                      <a:pt x="23450" y="794056"/>
                      <a:pt x="44114" y="768052"/>
                    </a:cubicBezTo>
                    <a:cubicBezTo>
                      <a:pt x="63269" y="743905"/>
                      <a:pt x="91247" y="721616"/>
                      <a:pt x="95890" y="692477"/>
                    </a:cubicBezTo>
                    <a:cubicBezTo>
                      <a:pt x="102159" y="653007"/>
                      <a:pt x="98096" y="608080"/>
                      <a:pt x="95890" y="568377"/>
                    </a:cubicBezTo>
                    <a:cubicBezTo>
                      <a:pt x="92176" y="498491"/>
                      <a:pt x="64894" y="401323"/>
                      <a:pt x="65707" y="345136"/>
                    </a:cubicBezTo>
                    <a:close/>
                  </a:path>
                </a:pathLst>
              </a:custGeom>
              <a:solidFill>
                <a:srgbClr val="FFFFFF"/>
              </a:solidFill>
              <a:ln w="11601" cap="flat">
                <a:noFill/>
                <a:prstDash val="solid"/>
                <a:miter/>
              </a:ln>
            </p:spPr>
            <p:txBody>
              <a:bodyPr rtlCol="0" anchor="ctr"/>
              <a:lstStyle/>
              <a:p>
                <a:endParaRPr lang="zh-CN" altLang="en-US"/>
              </a:p>
            </p:txBody>
          </p:sp>
          <p:sp>
            <p:nvSpPr>
              <p:cNvPr id="390" name="任意多边形: 形状 389">
                <a:extLst>
                  <a:ext uri="{FF2B5EF4-FFF2-40B4-BE49-F238E27FC236}">
                    <a16:creationId xmlns:a16="http://schemas.microsoft.com/office/drawing/2014/main" id="{886DDE99-0818-A6B8-CA20-288C65BE3267}"/>
                  </a:ext>
                </a:extLst>
              </p:cNvPr>
              <p:cNvSpPr/>
              <p:nvPr/>
            </p:nvSpPr>
            <p:spPr>
              <a:xfrm>
                <a:off x="10510405" y="3249338"/>
                <a:ext cx="240183" cy="945051"/>
              </a:xfrm>
              <a:custGeom>
                <a:avLst/>
                <a:gdLst>
                  <a:gd name="connsiteX0" fmla="*/ 60522 w 240183"/>
                  <a:gd name="connsiteY0" fmla="*/ 945052 h 945051"/>
                  <a:gd name="connsiteX1" fmla="*/ 57852 w 240183"/>
                  <a:gd name="connsiteY1" fmla="*/ 945052 h 945051"/>
                  <a:gd name="connsiteX2" fmla="*/ 23953 w 240183"/>
                  <a:gd name="connsiteY2" fmla="*/ 934255 h 945051"/>
                  <a:gd name="connsiteX3" fmla="*/ 21051 w 240183"/>
                  <a:gd name="connsiteY3" fmla="*/ 930773 h 945051"/>
                  <a:gd name="connsiteX4" fmla="*/ 21051 w 240183"/>
                  <a:gd name="connsiteY4" fmla="*/ 926245 h 945051"/>
                  <a:gd name="connsiteX5" fmla="*/ 32660 w 240183"/>
                  <a:gd name="connsiteY5" fmla="*/ 893740 h 945051"/>
                  <a:gd name="connsiteX6" fmla="*/ 36607 w 240183"/>
                  <a:gd name="connsiteY6" fmla="*/ 879693 h 945051"/>
                  <a:gd name="connsiteX7" fmla="*/ 22560 w 240183"/>
                  <a:gd name="connsiteY7" fmla="*/ 879693 h 945051"/>
                  <a:gd name="connsiteX8" fmla="*/ 3521 w 240183"/>
                  <a:gd name="connsiteY8" fmla="*/ 868084 h 945051"/>
                  <a:gd name="connsiteX9" fmla="*/ 7120 w 240183"/>
                  <a:gd name="connsiteY9" fmla="*/ 854850 h 945051"/>
                  <a:gd name="connsiteX10" fmla="*/ 24650 w 240183"/>
                  <a:gd name="connsiteY10" fmla="*/ 815379 h 945051"/>
                  <a:gd name="connsiteX11" fmla="*/ 45430 w 240183"/>
                  <a:gd name="connsiteY11" fmla="*/ 769872 h 945051"/>
                  <a:gd name="connsiteX12" fmla="*/ 61915 w 240183"/>
                  <a:gd name="connsiteY12" fmla="*/ 750949 h 945051"/>
                  <a:gd name="connsiteX13" fmla="*/ 96045 w 240183"/>
                  <a:gd name="connsiteY13" fmla="*/ 696967 h 945051"/>
                  <a:gd name="connsiteX14" fmla="*/ 96974 w 240183"/>
                  <a:gd name="connsiteY14" fmla="*/ 590396 h 945051"/>
                  <a:gd name="connsiteX15" fmla="*/ 96045 w 240183"/>
                  <a:gd name="connsiteY15" fmla="*/ 574144 h 945051"/>
                  <a:gd name="connsiteX16" fmla="*/ 80489 w 240183"/>
                  <a:gd name="connsiteY16" fmla="*/ 465600 h 945051"/>
                  <a:gd name="connsiteX17" fmla="*/ 65746 w 240183"/>
                  <a:gd name="connsiteY17" fmla="*/ 351251 h 945051"/>
                  <a:gd name="connsiteX18" fmla="*/ 65746 w 240183"/>
                  <a:gd name="connsiteY18" fmla="*/ 351251 h 945051"/>
                  <a:gd name="connsiteX19" fmla="*/ 63192 w 240183"/>
                  <a:gd name="connsiteY19" fmla="*/ 224945 h 945051"/>
                  <a:gd name="connsiteX20" fmla="*/ 271 w 240183"/>
                  <a:gd name="connsiteY20" fmla="*/ 36066 h 945051"/>
                  <a:gd name="connsiteX21" fmla="*/ 852 w 240183"/>
                  <a:gd name="connsiteY21" fmla="*/ 31191 h 945051"/>
                  <a:gd name="connsiteX22" fmla="*/ 4915 w 240183"/>
                  <a:gd name="connsiteY22" fmla="*/ 28521 h 945051"/>
                  <a:gd name="connsiteX23" fmla="*/ 186015 w 240183"/>
                  <a:gd name="connsiteY23" fmla="*/ 79 h 945051"/>
                  <a:gd name="connsiteX24" fmla="*/ 190311 w 240183"/>
                  <a:gd name="connsiteY24" fmla="*/ 1123 h 945051"/>
                  <a:gd name="connsiteX25" fmla="*/ 192632 w 240183"/>
                  <a:gd name="connsiteY25" fmla="*/ 5070 h 945051"/>
                  <a:gd name="connsiteX26" fmla="*/ 215154 w 240183"/>
                  <a:gd name="connsiteY26" fmla="*/ 161212 h 945051"/>
                  <a:gd name="connsiteX27" fmla="*/ 221190 w 240183"/>
                  <a:gd name="connsiteY27" fmla="*/ 201959 h 945051"/>
                  <a:gd name="connsiteX28" fmla="*/ 224325 w 240183"/>
                  <a:gd name="connsiteY28" fmla="*/ 222972 h 945051"/>
                  <a:gd name="connsiteX29" fmla="*/ 235934 w 240183"/>
                  <a:gd name="connsiteY29" fmla="*/ 469895 h 945051"/>
                  <a:gd name="connsiteX30" fmla="*/ 192052 w 240183"/>
                  <a:gd name="connsiteY30" fmla="*/ 779391 h 945051"/>
                  <a:gd name="connsiteX31" fmla="*/ 180443 w 240183"/>
                  <a:gd name="connsiteY31" fmla="*/ 860654 h 945051"/>
                  <a:gd name="connsiteX32" fmla="*/ 157225 w 240183"/>
                  <a:gd name="connsiteY32" fmla="*/ 915797 h 945051"/>
                  <a:gd name="connsiteX33" fmla="*/ 124371 w 240183"/>
                  <a:gd name="connsiteY33" fmla="*/ 924272 h 945051"/>
                  <a:gd name="connsiteX34" fmla="*/ 105100 w 240183"/>
                  <a:gd name="connsiteY34" fmla="*/ 929960 h 945051"/>
                  <a:gd name="connsiteX35" fmla="*/ 87919 w 240183"/>
                  <a:gd name="connsiteY35" fmla="*/ 927870 h 945051"/>
                  <a:gd name="connsiteX36" fmla="*/ 60522 w 240183"/>
                  <a:gd name="connsiteY36" fmla="*/ 945052 h 945051"/>
                  <a:gd name="connsiteX37" fmla="*/ 34401 w 240183"/>
                  <a:gd name="connsiteY37" fmla="*/ 926013 h 945051"/>
                  <a:gd name="connsiteX38" fmla="*/ 59245 w 240183"/>
                  <a:gd name="connsiteY38" fmla="*/ 933443 h 945051"/>
                  <a:gd name="connsiteX39" fmla="*/ 80954 w 240183"/>
                  <a:gd name="connsiteY39" fmla="*/ 918583 h 945051"/>
                  <a:gd name="connsiteX40" fmla="*/ 86526 w 240183"/>
                  <a:gd name="connsiteY40" fmla="*/ 916029 h 945051"/>
                  <a:gd name="connsiteX41" fmla="*/ 106958 w 240183"/>
                  <a:gd name="connsiteY41" fmla="*/ 918583 h 945051"/>
                  <a:gd name="connsiteX42" fmla="*/ 120657 w 240183"/>
                  <a:gd name="connsiteY42" fmla="*/ 913243 h 945051"/>
                  <a:gd name="connsiteX43" fmla="*/ 125068 w 240183"/>
                  <a:gd name="connsiteY43" fmla="*/ 912546 h 945051"/>
                  <a:gd name="connsiteX44" fmla="*/ 149795 w 240183"/>
                  <a:gd name="connsiteY44" fmla="*/ 907322 h 945051"/>
                  <a:gd name="connsiteX45" fmla="*/ 169066 w 240183"/>
                  <a:gd name="connsiteY45" fmla="*/ 859377 h 945051"/>
                  <a:gd name="connsiteX46" fmla="*/ 180675 w 240183"/>
                  <a:gd name="connsiteY46" fmla="*/ 778114 h 945051"/>
                  <a:gd name="connsiteX47" fmla="*/ 224441 w 240183"/>
                  <a:gd name="connsiteY47" fmla="*/ 468850 h 945051"/>
                  <a:gd name="connsiteX48" fmla="*/ 212832 w 240183"/>
                  <a:gd name="connsiteY48" fmla="*/ 225061 h 945051"/>
                  <a:gd name="connsiteX49" fmla="*/ 209698 w 240183"/>
                  <a:gd name="connsiteY49" fmla="*/ 203933 h 945051"/>
                  <a:gd name="connsiteX50" fmla="*/ 203661 w 240183"/>
                  <a:gd name="connsiteY50" fmla="*/ 163301 h 945051"/>
                  <a:gd name="connsiteX51" fmla="*/ 181952 w 240183"/>
                  <a:gd name="connsiteY51" fmla="*/ 12384 h 945051"/>
                  <a:gd name="connsiteX52" fmla="*/ 13505 w 240183"/>
                  <a:gd name="connsiteY52" fmla="*/ 38737 h 945051"/>
                  <a:gd name="connsiteX53" fmla="*/ 74453 w 240183"/>
                  <a:gd name="connsiteY53" fmla="*/ 221927 h 945051"/>
                  <a:gd name="connsiteX54" fmla="*/ 74453 w 240183"/>
                  <a:gd name="connsiteY54" fmla="*/ 223436 h 945051"/>
                  <a:gd name="connsiteX55" fmla="*/ 77007 w 240183"/>
                  <a:gd name="connsiteY55" fmla="*/ 351135 h 945051"/>
                  <a:gd name="connsiteX56" fmla="*/ 91634 w 240183"/>
                  <a:gd name="connsiteY56" fmla="*/ 463278 h 945051"/>
                  <a:gd name="connsiteX57" fmla="*/ 107306 w 240183"/>
                  <a:gd name="connsiteY57" fmla="*/ 573331 h 945051"/>
                  <a:gd name="connsiteX58" fmla="*/ 108235 w 240183"/>
                  <a:gd name="connsiteY58" fmla="*/ 589468 h 945051"/>
                  <a:gd name="connsiteX59" fmla="*/ 107074 w 240183"/>
                  <a:gd name="connsiteY59" fmla="*/ 698592 h 945051"/>
                  <a:gd name="connsiteX60" fmla="*/ 70157 w 240183"/>
                  <a:gd name="connsiteY60" fmla="*/ 758495 h 945051"/>
                  <a:gd name="connsiteX61" fmla="*/ 54137 w 240183"/>
                  <a:gd name="connsiteY61" fmla="*/ 776837 h 945051"/>
                  <a:gd name="connsiteX62" fmla="*/ 36607 w 240183"/>
                  <a:gd name="connsiteY62" fmla="*/ 818629 h 945051"/>
                  <a:gd name="connsiteX63" fmla="*/ 17104 w 240183"/>
                  <a:gd name="connsiteY63" fmla="*/ 861931 h 945051"/>
                  <a:gd name="connsiteX64" fmla="*/ 15479 w 240183"/>
                  <a:gd name="connsiteY64" fmla="*/ 864717 h 945051"/>
                  <a:gd name="connsiteX65" fmla="*/ 27088 w 240183"/>
                  <a:gd name="connsiteY65" fmla="*/ 868896 h 945051"/>
                  <a:gd name="connsiteX66" fmla="*/ 45314 w 240183"/>
                  <a:gd name="connsiteY66" fmla="*/ 861118 h 945051"/>
                  <a:gd name="connsiteX67" fmla="*/ 52744 w 240183"/>
                  <a:gd name="connsiteY67" fmla="*/ 860306 h 945051"/>
                  <a:gd name="connsiteX68" fmla="*/ 54717 w 240183"/>
                  <a:gd name="connsiteY68" fmla="*/ 867503 h 945051"/>
                  <a:gd name="connsiteX69" fmla="*/ 45082 w 240183"/>
                  <a:gd name="connsiteY69" fmla="*/ 896410 h 945051"/>
                  <a:gd name="connsiteX70" fmla="*/ 34401 w 240183"/>
                  <a:gd name="connsiteY70" fmla="*/ 926013 h 945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40183" h="945051">
                    <a:moveTo>
                      <a:pt x="60522" y="945052"/>
                    </a:moveTo>
                    <a:lnTo>
                      <a:pt x="57852" y="945052"/>
                    </a:lnTo>
                    <a:cubicBezTo>
                      <a:pt x="46138" y="942915"/>
                      <a:pt x="34750" y="939294"/>
                      <a:pt x="23953" y="934255"/>
                    </a:cubicBezTo>
                    <a:cubicBezTo>
                      <a:pt x="22549" y="933536"/>
                      <a:pt x="21504" y="932282"/>
                      <a:pt x="21051" y="930773"/>
                    </a:cubicBezTo>
                    <a:cubicBezTo>
                      <a:pt x="20413" y="929333"/>
                      <a:pt x="20413" y="927685"/>
                      <a:pt x="21051" y="926245"/>
                    </a:cubicBezTo>
                    <a:cubicBezTo>
                      <a:pt x="26089" y="915867"/>
                      <a:pt x="29990" y="904966"/>
                      <a:pt x="32660" y="893740"/>
                    </a:cubicBezTo>
                    <a:cubicBezTo>
                      <a:pt x="33937" y="888516"/>
                      <a:pt x="35330" y="883756"/>
                      <a:pt x="36607" y="879693"/>
                    </a:cubicBezTo>
                    <a:cubicBezTo>
                      <a:pt x="32033" y="881144"/>
                      <a:pt x="27135" y="881144"/>
                      <a:pt x="22560" y="879693"/>
                    </a:cubicBezTo>
                    <a:cubicBezTo>
                      <a:pt x="14666" y="877371"/>
                      <a:pt x="5727" y="874701"/>
                      <a:pt x="3521" y="868084"/>
                    </a:cubicBezTo>
                    <a:cubicBezTo>
                      <a:pt x="2384" y="863347"/>
                      <a:pt x="3742" y="858355"/>
                      <a:pt x="7120" y="854850"/>
                    </a:cubicBezTo>
                    <a:cubicBezTo>
                      <a:pt x="15363" y="842892"/>
                      <a:pt x="21307" y="829507"/>
                      <a:pt x="24650" y="815379"/>
                    </a:cubicBezTo>
                    <a:cubicBezTo>
                      <a:pt x="28562" y="799010"/>
                      <a:pt x="35621" y="783547"/>
                      <a:pt x="45430" y="769872"/>
                    </a:cubicBezTo>
                    <a:cubicBezTo>
                      <a:pt x="50538" y="763371"/>
                      <a:pt x="56343" y="757102"/>
                      <a:pt x="61915" y="750949"/>
                    </a:cubicBezTo>
                    <a:cubicBezTo>
                      <a:pt x="77123" y="734232"/>
                      <a:pt x="92795" y="717051"/>
                      <a:pt x="96045" y="696967"/>
                    </a:cubicBezTo>
                    <a:cubicBezTo>
                      <a:pt x="100016" y="661571"/>
                      <a:pt x="100329" y="625862"/>
                      <a:pt x="96974" y="590396"/>
                    </a:cubicBezTo>
                    <a:lnTo>
                      <a:pt x="96045" y="574144"/>
                    </a:lnTo>
                    <a:cubicBezTo>
                      <a:pt x="93004" y="537692"/>
                      <a:pt x="87803" y="501448"/>
                      <a:pt x="80489" y="465600"/>
                    </a:cubicBezTo>
                    <a:cubicBezTo>
                      <a:pt x="72386" y="427963"/>
                      <a:pt x="67464" y="389712"/>
                      <a:pt x="65746" y="351251"/>
                    </a:cubicBezTo>
                    <a:lnTo>
                      <a:pt x="65746" y="351251"/>
                    </a:lnTo>
                    <a:cubicBezTo>
                      <a:pt x="66559" y="299011"/>
                      <a:pt x="63540" y="232839"/>
                      <a:pt x="63192" y="224945"/>
                    </a:cubicBezTo>
                    <a:lnTo>
                      <a:pt x="271" y="36066"/>
                    </a:lnTo>
                    <a:cubicBezTo>
                      <a:pt x="-240" y="34430"/>
                      <a:pt x="-19" y="32665"/>
                      <a:pt x="852" y="31191"/>
                    </a:cubicBezTo>
                    <a:cubicBezTo>
                      <a:pt x="1745" y="29751"/>
                      <a:pt x="3231" y="28776"/>
                      <a:pt x="4915" y="28521"/>
                    </a:cubicBezTo>
                    <a:lnTo>
                      <a:pt x="186015" y="79"/>
                    </a:lnTo>
                    <a:cubicBezTo>
                      <a:pt x="187524" y="-177"/>
                      <a:pt x="189080" y="195"/>
                      <a:pt x="190311" y="1123"/>
                    </a:cubicBezTo>
                    <a:cubicBezTo>
                      <a:pt x="191587" y="2064"/>
                      <a:pt x="192435" y="3492"/>
                      <a:pt x="192632" y="5070"/>
                    </a:cubicBezTo>
                    <a:cubicBezTo>
                      <a:pt x="202268" y="75769"/>
                      <a:pt x="209698" y="125108"/>
                      <a:pt x="215154" y="161212"/>
                    </a:cubicBezTo>
                    <a:cubicBezTo>
                      <a:pt x="217592" y="177464"/>
                      <a:pt x="219565" y="190815"/>
                      <a:pt x="221190" y="201959"/>
                    </a:cubicBezTo>
                    <a:cubicBezTo>
                      <a:pt x="222003" y="207880"/>
                      <a:pt x="223164" y="214961"/>
                      <a:pt x="224325" y="222972"/>
                    </a:cubicBezTo>
                    <a:cubicBezTo>
                      <a:pt x="232567" y="275212"/>
                      <a:pt x="247543" y="372612"/>
                      <a:pt x="235934" y="469895"/>
                    </a:cubicBezTo>
                    <a:cubicBezTo>
                      <a:pt x="226298" y="545470"/>
                      <a:pt x="205750" y="686287"/>
                      <a:pt x="192052" y="779391"/>
                    </a:cubicBezTo>
                    <a:cubicBezTo>
                      <a:pt x="185783" y="822228"/>
                      <a:pt x="181255" y="853108"/>
                      <a:pt x="180443" y="860654"/>
                    </a:cubicBezTo>
                    <a:cubicBezTo>
                      <a:pt x="177076" y="887471"/>
                      <a:pt x="170227" y="903956"/>
                      <a:pt x="157225" y="915797"/>
                    </a:cubicBezTo>
                    <a:cubicBezTo>
                      <a:pt x="148030" y="923261"/>
                      <a:pt x="136038" y="926361"/>
                      <a:pt x="124371" y="924272"/>
                    </a:cubicBezTo>
                    <a:cubicBezTo>
                      <a:pt x="118567" y="927847"/>
                      <a:pt x="111915" y="929809"/>
                      <a:pt x="105100" y="929960"/>
                    </a:cubicBezTo>
                    <a:lnTo>
                      <a:pt x="87919" y="927870"/>
                    </a:lnTo>
                    <a:cubicBezTo>
                      <a:pt x="81627" y="937215"/>
                      <a:pt x="71678" y="943461"/>
                      <a:pt x="60522" y="945052"/>
                    </a:cubicBezTo>
                    <a:close/>
                    <a:moveTo>
                      <a:pt x="34401" y="926013"/>
                    </a:moveTo>
                    <a:cubicBezTo>
                      <a:pt x="42354" y="929472"/>
                      <a:pt x="50701" y="931968"/>
                      <a:pt x="59245" y="933443"/>
                    </a:cubicBezTo>
                    <a:cubicBezTo>
                      <a:pt x="68184" y="934603"/>
                      <a:pt x="77935" y="923111"/>
                      <a:pt x="80954" y="918583"/>
                    </a:cubicBezTo>
                    <a:cubicBezTo>
                      <a:pt x="82149" y="916714"/>
                      <a:pt x="84332" y="915716"/>
                      <a:pt x="86526" y="916029"/>
                    </a:cubicBezTo>
                    <a:lnTo>
                      <a:pt x="106958" y="918583"/>
                    </a:lnTo>
                    <a:cubicBezTo>
                      <a:pt x="111822" y="917689"/>
                      <a:pt x="116466" y="915878"/>
                      <a:pt x="120657" y="913243"/>
                    </a:cubicBezTo>
                    <a:cubicBezTo>
                      <a:pt x="122003" y="912500"/>
                      <a:pt x="123559" y="912244"/>
                      <a:pt x="125068" y="912546"/>
                    </a:cubicBezTo>
                    <a:cubicBezTo>
                      <a:pt x="133682" y="914543"/>
                      <a:pt x="142725" y="912627"/>
                      <a:pt x="149795" y="907322"/>
                    </a:cubicBezTo>
                    <a:cubicBezTo>
                      <a:pt x="160243" y="897571"/>
                      <a:pt x="166048" y="883176"/>
                      <a:pt x="169066" y="859377"/>
                    </a:cubicBezTo>
                    <a:cubicBezTo>
                      <a:pt x="170111" y="851483"/>
                      <a:pt x="174638" y="820487"/>
                      <a:pt x="180675" y="778114"/>
                    </a:cubicBezTo>
                    <a:cubicBezTo>
                      <a:pt x="194374" y="685242"/>
                      <a:pt x="214922" y="544309"/>
                      <a:pt x="224441" y="468850"/>
                    </a:cubicBezTo>
                    <a:cubicBezTo>
                      <a:pt x="236050" y="373192"/>
                      <a:pt x="221539" y="276837"/>
                      <a:pt x="212832" y="225061"/>
                    </a:cubicBezTo>
                    <a:cubicBezTo>
                      <a:pt x="211671" y="217051"/>
                      <a:pt x="210510" y="209969"/>
                      <a:pt x="209698" y="203933"/>
                    </a:cubicBezTo>
                    <a:cubicBezTo>
                      <a:pt x="208072" y="192324"/>
                      <a:pt x="206099" y="179438"/>
                      <a:pt x="203661" y="163301"/>
                    </a:cubicBezTo>
                    <a:cubicBezTo>
                      <a:pt x="198321" y="128474"/>
                      <a:pt x="191123" y="80529"/>
                      <a:pt x="181952" y="12384"/>
                    </a:cubicBezTo>
                    <a:lnTo>
                      <a:pt x="13505" y="38737"/>
                    </a:lnTo>
                    <a:lnTo>
                      <a:pt x="74453" y="221927"/>
                    </a:lnTo>
                    <a:lnTo>
                      <a:pt x="74453" y="223436"/>
                    </a:lnTo>
                    <a:cubicBezTo>
                      <a:pt x="74453" y="224132"/>
                      <a:pt x="77935" y="295528"/>
                      <a:pt x="77007" y="351135"/>
                    </a:cubicBezTo>
                    <a:cubicBezTo>
                      <a:pt x="78725" y="388864"/>
                      <a:pt x="83612" y="426373"/>
                      <a:pt x="91634" y="463278"/>
                    </a:cubicBezTo>
                    <a:cubicBezTo>
                      <a:pt x="98913" y="499637"/>
                      <a:pt x="104148" y="536380"/>
                      <a:pt x="107306" y="573331"/>
                    </a:cubicBezTo>
                    <a:lnTo>
                      <a:pt x="108235" y="589468"/>
                    </a:lnTo>
                    <a:cubicBezTo>
                      <a:pt x="111683" y="625781"/>
                      <a:pt x="111288" y="662361"/>
                      <a:pt x="107074" y="698592"/>
                    </a:cubicBezTo>
                    <a:cubicBezTo>
                      <a:pt x="103359" y="721810"/>
                      <a:pt x="86526" y="740617"/>
                      <a:pt x="70157" y="758495"/>
                    </a:cubicBezTo>
                    <a:cubicBezTo>
                      <a:pt x="64701" y="764531"/>
                      <a:pt x="58548" y="770684"/>
                      <a:pt x="54137" y="776837"/>
                    </a:cubicBezTo>
                    <a:cubicBezTo>
                      <a:pt x="45662" y="789514"/>
                      <a:pt x="39718" y="803700"/>
                      <a:pt x="36607" y="818629"/>
                    </a:cubicBezTo>
                    <a:cubicBezTo>
                      <a:pt x="32904" y="834162"/>
                      <a:pt x="26287" y="848859"/>
                      <a:pt x="17104" y="861931"/>
                    </a:cubicBezTo>
                    <a:cubicBezTo>
                      <a:pt x="15479" y="863905"/>
                      <a:pt x="15479" y="864717"/>
                      <a:pt x="15479" y="864717"/>
                    </a:cubicBezTo>
                    <a:cubicBezTo>
                      <a:pt x="19147" y="866609"/>
                      <a:pt x="23060" y="868014"/>
                      <a:pt x="27088" y="868896"/>
                    </a:cubicBezTo>
                    <a:cubicBezTo>
                      <a:pt x="34053" y="871102"/>
                      <a:pt x="42528" y="864021"/>
                      <a:pt x="45314" y="861118"/>
                    </a:cubicBezTo>
                    <a:cubicBezTo>
                      <a:pt x="47241" y="859029"/>
                      <a:pt x="50410" y="858681"/>
                      <a:pt x="52744" y="860306"/>
                    </a:cubicBezTo>
                    <a:cubicBezTo>
                      <a:pt x="55147" y="861850"/>
                      <a:pt x="56006" y="864949"/>
                      <a:pt x="54717" y="867503"/>
                    </a:cubicBezTo>
                    <a:cubicBezTo>
                      <a:pt x="50654" y="876837"/>
                      <a:pt x="47427" y="886507"/>
                      <a:pt x="45082" y="896410"/>
                    </a:cubicBezTo>
                    <a:cubicBezTo>
                      <a:pt x="42447" y="906591"/>
                      <a:pt x="38871" y="916493"/>
                      <a:pt x="34401" y="926013"/>
                    </a:cubicBezTo>
                    <a:close/>
                  </a:path>
                </a:pathLst>
              </a:custGeom>
              <a:solidFill>
                <a:srgbClr val="263238"/>
              </a:solidFill>
              <a:ln w="11601" cap="flat">
                <a:noFill/>
                <a:prstDash val="solid"/>
                <a:miter/>
              </a:ln>
            </p:spPr>
            <p:txBody>
              <a:bodyPr rtlCol="0" anchor="ctr"/>
              <a:lstStyle/>
              <a:p>
                <a:endParaRPr lang="zh-CN" altLang="en-US"/>
              </a:p>
            </p:txBody>
          </p:sp>
          <p:sp>
            <p:nvSpPr>
              <p:cNvPr id="391" name="任意多边形: 形状 390">
                <a:extLst>
                  <a:ext uri="{FF2B5EF4-FFF2-40B4-BE49-F238E27FC236}">
                    <a16:creationId xmlns:a16="http://schemas.microsoft.com/office/drawing/2014/main" id="{0CCEFE89-BDE0-A9A6-3588-EFD40075ED92}"/>
                  </a:ext>
                </a:extLst>
              </p:cNvPr>
              <p:cNvSpPr/>
              <p:nvPr/>
            </p:nvSpPr>
            <p:spPr>
              <a:xfrm>
                <a:off x="10553815" y="4069565"/>
                <a:ext cx="29062" cy="50764"/>
              </a:xfrm>
              <a:custGeom>
                <a:avLst/>
                <a:gdLst>
                  <a:gd name="connsiteX0" fmla="*/ 5735 w 29062"/>
                  <a:gd name="connsiteY0" fmla="*/ 50643 h 50764"/>
                  <a:gd name="connsiteX1" fmla="*/ 3413 w 29062"/>
                  <a:gd name="connsiteY1" fmla="*/ 50643 h 50764"/>
                  <a:gd name="connsiteX2" fmla="*/ 511 w 29062"/>
                  <a:gd name="connsiteY2" fmla="*/ 42981 h 50764"/>
                  <a:gd name="connsiteX3" fmla="*/ 17925 w 29062"/>
                  <a:gd name="connsiteY3" fmla="*/ 3510 h 50764"/>
                  <a:gd name="connsiteX4" fmla="*/ 25552 w 29062"/>
                  <a:gd name="connsiteY4" fmla="*/ 480 h 50764"/>
                  <a:gd name="connsiteX5" fmla="*/ 25587 w 29062"/>
                  <a:gd name="connsiteY5" fmla="*/ 492 h 50764"/>
                  <a:gd name="connsiteX6" fmla="*/ 28605 w 29062"/>
                  <a:gd name="connsiteY6" fmla="*/ 8154 h 50764"/>
                  <a:gd name="connsiteX7" fmla="*/ 11075 w 29062"/>
                  <a:gd name="connsiteY7" fmla="*/ 47624 h 50764"/>
                  <a:gd name="connsiteX8" fmla="*/ 5735 w 29062"/>
                  <a:gd name="connsiteY8" fmla="*/ 50643 h 50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62" h="50764">
                    <a:moveTo>
                      <a:pt x="5735" y="50643"/>
                    </a:moveTo>
                    <a:cubicBezTo>
                      <a:pt x="4969" y="50805"/>
                      <a:pt x="4180" y="50805"/>
                      <a:pt x="3413" y="50643"/>
                    </a:cubicBezTo>
                    <a:cubicBezTo>
                      <a:pt x="500" y="49319"/>
                      <a:pt x="-801" y="45895"/>
                      <a:pt x="511" y="42981"/>
                    </a:cubicBezTo>
                    <a:lnTo>
                      <a:pt x="17925" y="3510"/>
                    </a:lnTo>
                    <a:cubicBezTo>
                      <a:pt x="19190" y="562"/>
                      <a:pt x="22603" y="-797"/>
                      <a:pt x="25552" y="480"/>
                    </a:cubicBezTo>
                    <a:cubicBezTo>
                      <a:pt x="25563" y="480"/>
                      <a:pt x="25575" y="492"/>
                      <a:pt x="25587" y="492"/>
                    </a:cubicBezTo>
                    <a:cubicBezTo>
                      <a:pt x="28501" y="1815"/>
                      <a:pt x="29836" y="5205"/>
                      <a:pt x="28605" y="8154"/>
                    </a:cubicBezTo>
                    <a:lnTo>
                      <a:pt x="11075" y="47624"/>
                    </a:lnTo>
                    <a:cubicBezTo>
                      <a:pt x="10019" y="49563"/>
                      <a:pt x="7941" y="50736"/>
                      <a:pt x="5735" y="50643"/>
                    </a:cubicBezTo>
                    <a:close/>
                  </a:path>
                </a:pathLst>
              </a:custGeom>
              <a:solidFill>
                <a:srgbClr val="263238"/>
              </a:solidFill>
              <a:ln w="11601" cap="flat">
                <a:noFill/>
                <a:prstDash val="solid"/>
                <a:miter/>
              </a:ln>
            </p:spPr>
            <p:txBody>
              <a:bodyPr rtlCol="0" anchor="ctr"/>
              <a:lstStyle/>
              <a:p>
                <a:endParaRPr lang="zh-CN" altLang="en-US"/>
              </a:p>
            </p:txBody>
          </p:sp>
        </p:grpSp>
        <p:grpSp>
          <p:nvGrpSpPr>
            <p:cNvPr id="218" name="组合 217">
              <a:extLst>
                <a:ext uri="{FF2B5EF4-FFF2-40B4-BE49-F238E27FC236}">
                  <a16:creationId xmlns:a16="http://schemas.microsoft.com/office/drawing/2014/main" id="{217DA2B9-DE9D-E743-284F-C5936E8E9B23}"/>
                </a:ext>
              </a:extLst>
            </p:cNvPr>
            <p:cNvGrpSpPr/>
            <p:nvPr/>
          </p:nvGrpSpPr>
          <p:grpSpPr>
            <a:xfrm>
              <a:off x="7887770" y="2179652"/>
              <a:ext cx="1432666" cy="3327841"/>
              <a:chOff x="7887770" y="2179652"/>
              <a:chExt cx="1432666" cy="3327841"/>
            </a:xfrm>
          </p:grpSpPr>
          <p:sp>
            <p:nvSpPr>
              <p:cNvPr id="293" name="任意多边形: 形状 292">
                <a:extLst>
                  <a:ext uri="{FF2B5EF4-FFF2-40B4-BE49-F238E27FC236}">
                    <a16:creationId xmlns:a16="http://schemas.microsoft.com/office/drawing/2014/main" id="{44C488CF-7E7B-522A-99BD-992C57123B55}"/>
                  </a:ext>
                </a:extLst>
              </p:cNvPr>
              <p:cNvSpPr/>
              <p:nvPr/>
            </p:nvSpPr>
            <p:spPr>
              <a:xfrm>
                <a:off x="8928130" y="5173609"/>
                <a:ext cx="261770" cy="327842"/>
              </a:xfrm>
              <a:custGeom>
                <a:avLst/>
                <a:gdLst>
                  <a:gd name="connsiteX0" fmla="*/ 137922 w 261770"/>
                  <a:gd name="connsiteY0" fmla="*/ 3831 h 327842"/>
                  <a:gd name="connsiteX1" fmla="*/ 193994 w 261770"/>
                  <a:gd name="connsiteY1" fmla="*/ 156606 h 327842"/>
                  <a:gd name="connsiteX2" fmla="*/ 259701 w 261770"/>
                  <a:gd name="connsiteY2" fmla="*/ 291851 h 327842"/>
                  <a:gd name="connsiteX3" fmla="*/ 234625 w 261770"/>
                  <a:gd name="connsiteY3" fmla="*/ 326678 h 327842"/>
                  <a:gd name="connsiteX4" fmla="*/ 118535 w 261770"/>
                  <a:gd name="connsiteY4" fmla="*/ 282215 h 327842"/>
                  <a:gd name="connsiteX5" fmla="*/ 47024 w 261770"/>
                  <a:gd name="connsiteY5" fmla="*/ 174019 h 327842"/>
                  <a:gd name="connsiteX6" fmla="*/ 588 w 261770"/>
                  <a:gd name="connsiteY6" fmla="*/ 100534 h 327842"/>
                  <a:gd name="connsiteX7" fmla="*/ 39246 w 261770"/>
                  <a:gd name="connsiteY7" fmla="*/ 0 h 327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770" h="327842">
                    <a:moveTo>
                      <a:pt x="137922" y="3831"/>
                    </a:moveTo>
                    <a:cubicBezTo>
                      <a:pt x="137922" y="3831"/>
                      <a:pt x="176580" y="121779"/>
                      <a:pt x="193994" y="156606"/>
                    </a:cubicBezTo>
                    <a:cubicBezTo>
                      <a:pt x="211407" y="191433"/>
                      <a:pt x="253896" y="274553"/>
                      <a:pt x="259701" y="291851"/>
                    </a:cubicBezTo>
                    <a:cubicBezTo>
                      <a:pt x="265505" y="309148"/>
                      <a:pt x="259701" y="320873"/>
                      <a:pt x="234625" y="326678"/>
                    </a:cubicBezTo>
                    <a:cubicBezTo>
                      <a:pt x="190883" y="332575"/>
                      <a:pt x="147140" y="315823"/>
                      <a:pt x="118535" y="282215"/>
                    </a:cubicBezTo>
                    <a:cubicBezTo>
                      <a:pt x="81735" y="239726"/>
                      <a:pt x="60490" y="189343"/>
                      <a:pt x="47024" y="174019"/>
                    </a:cubicBezTo>
                    <a:cubicBezTo>
                      <a:pt x="33557" y="158695"/>
                      <a:pt x="-5217" y="152775"/>
                      <a:pt x="588" y="100534"/>
                    </a:cubicBezTo>
                    <a:cubicBezTo>
                      <a:pt x="6230" y="64662"/>
                      <a:pt x="19406" y="30404"/>
                      <a:pt x="39246" y="0"/>
                    </a:cubicBezTo>
                    <a:close/>
                  </a:path>
                </a:pathLst>
              </a:custGeom>
              <a:solidFill>
                <a:srgbClr val="FFFFFF"/>
              </a:solidFill>
              <a:ln w="11601" cap="flat">
                <a:noFill/>
                <a:prstDash val="solid"/>
                <a:miter/>
              </a:ln>
            </p:spPr>
            <p:txBody>
              <a:bodyPr rtlCol="0" anchor="ctr"/>
              <a:lstStyle/>
              <a:p>
                <a:endParaRPr lang="zh-CN" altLang="en-US"/>
              </a:p>
            </p:txBody>
          </p:sp>
          <p:sp>
            <p:nvSpPr>
              <p:cNvPr id="294" name="任意多边形: 形状 293">
                <a:extLst>
                  <a:ext uri="{FF2B5EF4-FFF2-40B4-BE49-F238E27FC236}">
                    <a16:creationId xmlns:a16="http://schemas.microsoft.com/office/drawing/2014/main" id="{5B082D95-A68A-6F37-E7D6-6A944ED76747}"/>
                  </a:ext>
                </a:extLst>
              </p:cNvPr>
              <p:cNvSpPr/>
              <p:nvPr/>
            </p:nvSpPr>
            <p:spPr>
              <a:xfrm>
                <a:off x="8922417" y="5167456"/>
                <a:ext cx="273864" cy="340036"/>
              </a:xfrm>
              <a:custGeom>
                <a:avLst/>
                <a:gdLst>
                  <a:gd name="connsiteX0" fmla="*/ 223273 w 273864"/>
                  <a:gd name="connsiteY0" fmla="*/ 340028 h 340036"/>
                  <a:gd name="connsiteX1" fmla="*/ 119953 w 273864"/>
                  <a:gd name="connsiteY1" fmla="*/ 291851 h 340036"/>
                  <a:gd name="connsiteX2" fmla="*/ 67016 w 273864"/>
                  <a:gd name="connsiteY2" fmla="*/ 213142 h 340036"/>
                  <a:gd name="connsiteX3" fmla="*/ 48442 w 273864"/>
                  <a:gd name="connsiteY3" fmla="*/ 183655 h 340036"/>
                  <a:gd name="connsiteX4" fmla="*/ 35439 w 273864"/>
                  <a:gd name="connsiteY4" fmla="*/ 173671 h 340036"/>
                  <a:gd name="connsiteX5" fmla="*/ 612 w 273864"/>
                  <a:gd name="connsiteY5" fmla="*/ 105642 h 340036"/>
                  <a:gd name="connsiteX6" fmla="*/ 40315 w 273864"/>
                  <a:gd name="connsiteY6" fmla="*/ 2554 h 340036"/>
                  <a:gd name="connsiteX7" fmla="*/ 45307 w 273864"/>
                  <a:gd name="connsiteY7" fmla="*/ 0 h 340036"/>
                  <a:gd name="connsiteX8" fmla="*/ 143868 w 273864"/>
                  <a:gd name="connsiteY8" fmla="*/ 3831 h 340036"/>
                  <a:gd name="connsiteX9" fmla="*/ 149208 w 273864"/>
                  <a:gd name="connsiteY9" fmla="*/ 7894 h 340036"/>
                  <a:gd name="connsiteX10" fmla="*/ 204931 w 273864"/>
                  <a:gd name="connsiteY10" fmla="*/ 159740 h 340036"/>
                  <a:gd name="connsiteX11" fmla="*/ 216540 w 273864"/>
                  <a:gd name="connsiteY11" fmla="*/ 181913 h 340036"/>
                  <a:gd name="connsiteX12" fmla="*/ 271450 w 273864"/>
                  <a:gd name="connsiteY12" fmla="*/ 295914 h 340036"/>
                  <a:gd name="connsiteX13" fmla="*/ 270754 w 273864"/>
                  <a:gd name="connsiteY13" fmla="*/ 321105 h 340036"/>
                  <a:gd name="connsiteX14" fmla="*/ 242080 w 273864"/>
                  <a:gd name="connsiteY14" fmla="*/ 338170 h 340036"/>
                  <a:gd name="connsiteX15" fmla="*/ 223273 w 273864"/>
                  <a:gd name="connsiteY15" fmla="*/ 340028 h 340036"/>
                  <a:gd name="connsiteX16" fmla="*/ 48093 w 273864"/>
                  <a:gd name="connsiteY16" fmla="*/ 12073 h 340036"/>
                  <a:gd name="connsiteX17" fmla="*/ 12221 w 273864"/>
                  <a:gd name="connsiteY17" fmla="*/ 107383 h 340036"/>
                  <a:gd name="connsiteX18" fmla="*/ 41708 w 273864"/>
                  <a:gd name="connsiteY18" fmla="*/ 164267 h 340036"/>
                  <a:gd name="connsiteX19" fmla="*/ 57148 w 273864"/>
                  <a:gd name="connsiteY19" fmla="*/ 175876 h 340036"/>
                  <a:gd name="connsiteX20" fmla="*/ 77116 w 273864"/>
                  <a:gd name="connsiteY20" fmla="*/ 207221 h 340036"/>
                  <a:gd name="connsiteX21" fmla="*/ 128776 w 273864"/>
                  <a:gd name="connsiteY21" fmla="*/ 284072 h 340036"/>
                  <a:gd name="connsiteX22" fmla="*/ 239061 w 273864"/>
                  <a:gd name="connsiteY22" fmla="*/ 326678 h 340036"/>
                  <a:gd name="connsiteX23" fmla="*/ 260190 w 273864"/>
                  <a:gd name="connsiteY23" fmla="*/ 315069 h 340036"/>
                  <a:gd name="connsiteX24" fmla="*/ 260190 w 273864"/>
                  <a:gd name="connsiteY24" fmla="*/ 299164 h 340036"/>
                  <a:gd name="connsiteX25" fmla="*/ 205860 w 273864"/>
                  <a:gd name="connsiteY25" fmla="*/ 186789 h 340036"/>
                  <a:gd name="connsiteX26" fmla="*/ 194251 w 273864"/>
                  <a:gd name="connsiteY26" fmla="*/ 164616 h 340036"/>
                  <a:gd name="connsiteX27" fmla="*/ 139224 w 273864"/>
                  <a:gd name="connsiteY27" fmla="*/ 14976 h 340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73864" h="340036">
                    <a:moveTo>
                      <a:pt x="223273" y="340028"/>
                    </a:moveTo>
                    <a:cubicBezTo>
                      <a:pt x="183535" y="339436"/>
                      <a:pt x="145945" y="321906"/>
                      <a:pt x="119953" y="291851"/>
                    </a:cubicBezTo>
                    <a:cubicBezTo>
                      <a:pt x="99823" y="267367"/>
                      <a:pt x="82096" y="241015"/>
                      <a:pt x="67016" y="213142"/>
                    </a:cubicBezTo>
                    <a:cubicBezTo>
                      <a:pt x="61571" y="202856"/>
                      <a:pt x="55361" y="193000"/>
                      <a:pt x="48442" y="183655"/>
                    </a:cubicBezTo>
                    <a:cubicBezTo>
                      <a:pt x="44564" y="179777"/>
                      <a:pt x="40188" y="176422"/>
                      <a:pt x="35439" y="173671"/>
                    </a:cubicBezTo>
                    <a:cubicBezTo>
                      <a:pt x="18722" y="162874"/>
                      <a:pt x="-4031" y="148015"/>
                      <a:pt x="612" y="105642"/>
                    </a:cubicBezTo>
                    <a:cubicBezTo>
                      <a:pt x="6301" y="68830"/>
                      <a:pt x="19848" y="33678"/>
                      <a:pt x="40315" y="2554"/>
                    </a:cubicBezTo>
                    <a:cubicBezTo>
                      <a:pt x="41499" y="975"/>
                      <a:pt x="43334" y="35"/>
                      <a:pt x="45307" y="0"/>
                    </a:cubicBezTo>
                    <a:lnTo>
                      <a:pt x="143868" y="3831"/>
                    </a:lnTo>
                    <a:cubicBezTo>
                      <a:pt x="146305" y="3982"/>
                      <a:pt x="148418" y="5584"/>
                      <a:pt x="149208" y="7894"/>
                    </a:cubicBezTo>
                    <a:cubicBezTo>
                      <a:pt x="149208" y="9055"/>
                      <a:pt x="187866" y="125726"/>
                      <a:pt x="204931" y="159740"/>
                    </a:cubicBezTo>
                    <a:lnTo>
                      <a:pt x="216540" y="181913"/>
                    </a:lnTo>
                    <a:cubicBezTo>
                      <a:pt x="237552" y="223822"/>
                      <a:pt x="266459" y="281170"/>
                      <a:pt x="271450" y="295914"/>
                    </a:cubicBezTo>
                    <a:cubicBezTo>
                      <a:pt x="274898" y="304005"/>
                      <a:pt x="274643" y="313211"/>
                      <a:pt x="270754" y="321105"/>
                    </a:cubicBezTo>
                    <a:cubicBezTo>
                      <a:pt x="264056" y="330613"/>
                      <a:pt x="253631" y="336824"/>
                      <a:pt x="242080" y="338170"/>
                    </a:cubicBezTo>
                    <a:cubicBezTo>
                      <a:pt x="235904" y="339494"/>
                      <a:pt x="229588" y="340121"/>
                      <a:pt x="223273" y="340028"/>
                    </a:cubicBezTo>
                    <a:close/>
                    <a:moveTo>
                      <a:pt x="48093" y="12073"/>
                    </a:moveTo>
                    <a:cubicBezTo>
                      <a:pt x="29681" y="41026"/>
                      <a:pt x="17469" y="73474"/>
                      <a:pt x="12221" y="107383"/>
                    </a:cubicBezTo>
                    <a:cubicBezTo>
                      <a:pt x="8274" y="142210"/>
                      <a:pt x="26036" y="153819"/>
                      <a:pt x="41708" y="164267"/>
                    </a:cubicBezTo>
                    <a:cubicBezTo>
                      <a:pt x="47373" y="167402"/>
                      <a:pt x="52562" y="171303"/>
                      <a:pt x="57148" y="175876"/>
                    </a:cubicBezTo>
                    <a:cubicBezTo>
                      <a:pt x="64671" y="185744"/>
                      <a:pt x="71346" y="196227"/>
                      <a:pt x="77116" y="207221"/>
                    </a:cubicBezTo>
                    <a:cubicBezTo>
                      <a:pt x="91824" y="234444"/>
                      <a:pt x="109122" y="260181"/>
                      <a:pt x="128776" y="284072"/>
                    </a:cubicBezTo>
                    <a:cubicBezTo>
                      <a:pt x="162558" y="323311"/>
                      <a:pt x="213522" y="332598"/>
                      <a:pt x="239061" y="326678"/>
                    </a:cubicBezTo>
                    <a:cubicBezTo>
                      <a:pt x="247362" y="325772"/>
                      <a:pt x="254966" y="321593"/>
                      <a:pt x="260190" y="315069"/>
                    </a:cubicBezTo>
                    <a:cubicBezTo>
                      <a:pt x="262419" y="310007"/>
                      <a:pt x="262419" y="304226"/>
                      <a:pt x="260190" y="299164"/>
                    </a:cubicBezTo>
                    <a:cubicBezTo>
                      <a:pt x="255546" y="285233"/>
                      <a:pt x="225363" y="226027"/>
                      <a:pt x="205860" y="186789"/>
                    </a:cubicBezTo>
                    <a:lnTo>
                      <a:pt x="194251" y="164616"/>
                    </a:lnTo>
                    <a:cubicBezTo>
                      <a:pt x="178462" y="133039"/>
                      <a:pt x="146073" y="35872"/>
                      <a:pt x="139224" y="14976"/>
                    </a:cubicBezTo>
                    <a:close/>
                  </a:path>
                </a:pathLst>
              </a:custGeom>
              <a:solidFill>
                <a:srgbClr val="263238"/>
              </a:solidFill>
              <a:ln w="11601" cap="flat">
                <a:noFill/>
                <a:prstDash val="solid"/>
                <a:miter/>
              </a:ln>
            </p:spPr>
            <p:txBody>
              <a:bodyPr rtlCol="0" anchor="ctr"/>
              <a:lstStyle/>
              <a:p>
                <a:endParaRPr lang="zh-CN" altLang="en-US"/>
              </a:p>
            </p:txBody>
          </p:sp>
          <p:sp>
            <p:nvSpPr>
              <p:cNvPr id="295" name="任意多边形: 形状 294">
                <a:extLst>
                  <a:ext uri="{FF2B5EF4-FFF2-40B4-BE49-F238E27FC236}">
                    <a16:creationId xmlns:a16="http://schemas.microsoft.com/office/drawing/2014/main" id="{5AAF7FC7-E1C4-D408-F05B-3AA3BC9109C8}"/>
                  </a:ext>
                </a:extLst>
              </p:cNvPr>
              <p:cNvSpPr/>
              <p:nvPr/>
            </p:nvSpPr>
            <p:spPr>
              <a:xfrm>
                <a:off x="8928270" y="5275536"/>
                <a:ext cx="261650" cy="225940"/>
              </a:xfrm>
              <a:custGeom>
                <a:avLst/>
                <a:gdLst>
                  <a:gd name="connsiteX0" fmla="*/ 234486 w 261650"/>
                  <a:gd name="connsiteY0" fmla="*/ 224751 h 225940"/>
                  <a:gd name="connsiteX1" fmla="*/ 261651 w 261650"/>
                  <a:gd name="connsiteY1" fmla="*/ 201533 h 225940"/>
                  <a:gd name="connsiteX2" fmla="*/ 124316 w 261650"/>
                  <a:gd name="connsiteY2" fmla="*/ 147667 h 225940"/>
                  <a:gd name="connsiteX3" fmla="*/ 43053 w 261650"/>
                  <a:gd name="connsiteY3" fmla="*/ 33666 h 225940"/>
                  <a:gd name="connsiteX4" fmla="*/ 448 w 261650"/>
                  <a:gd name="connsiteY4" fmla="*/ 0 h 225940"/>
                  <a:gd name="connsiteX5" fmla="*/ 46884 w 261650"/>
                  <a:gd name="connsiteY5" fmla="*/ 72324 h 225940"/>
                  <a:gd name="connsiteX6" fmla="*/ 118396 w 261650"/>
                  <a:gd name="connsiteY6" fmla="*/ 180520 h 225940"/>
                  <a:gd name="connsiteX7" fmla="*/ 234486 w 261650"/>
                  <a:gd name="connsiteY7" fmla="*/ 224751 h 225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650" h="225940">
                    <a:moveTo>
                      <a:pt x="234486" y="224751"/>
                    </a:moveTo>
                    <a:cubicBezTo>
                      <a:pt x="253640" y="220339"/>
                      <a:pt x="261534" y="212561"/>
                      <a:pt x="261651" y="201533"/>
                    </a:cubicBezTo>
                    <a:cubicBezTo>
                      <a:pt x="218117" y="204899"/>
                      <a:pt x="149159" y="184119"/>
                      <a:pt x="124316" y="147667"/>
                    </a:cubicBezTo>
                    <a:cubicBezTo>
                      <a:pt x="95294" y="105178"/>
                      <a:pt x="68245" y="51080"/>
                      <a:pt x="43053" y="33666"/>
                    </a:cubicBezTo>
                    <a:cubicBezTo>
                      <a:pt x="31444" y="25772"/>
                      <a:pt x="15191" y="12306"/>
                      <a:pt x="448" y="0"/>
                    </a:cubicBezTo>
                    <a:cubicBezTo>
                      <a:pt x="-4544" y="51080"/>
                      <a:pt x="33534" y="56884"/>
                      <a:pt x="46884" y="72324"/>
                    </a:cubicBezTo>
                    <a:cubicBezTo>
                      <a:pt x="60234" y="87764"/>
                      <a:pt x="81711" y="138031"/>
                      <a:pt x="118396" y="180520"/>
                    </a:cubicBezTo>
                    <a:cubicBezTo>
                      <a:pt x="147047" y="214047"/>
                      <a:pt x="190789" y="230706"/>
                      <a:pt x="234486" y="224751"/>
                    </a:cubicBezTo>
                    <a:close/>
                  </a:path>
                </a:pathLst>
              </a:custGeom>
              <a:solidFill>
                <a:srgbClr val="FFFFFF"/>
              </a:solidFill>
              <a:ln w="11601" cap="flat">
                <a:noFill/>
                <a:prstDash val="solid"/>
                <a:miter/>
              </a:ln>
            </p:spPr>
            <p:txBody>
              <a:bodyPr rtlCol="0" anchor="ctr"/>
              <a:lstStyle/>
              <a:p>
                <a:endParaRPr lang="zh-CN" altLang="en-US"/>
              </a:p>
            </p:txBody>
          </p:sp>
          <p:sp>
            <p:nvSpPr>
              <p:cNvPr id="296" name="任意多边形: 形状 295">
                <a:extLst>
                  <a:ext uri="{FF2B5EF4-FFF2-40B4-BE49-F238E27FC236}">
                    <a16:creationId xmlns:a16="http://schemas.microsoft.com/office/drawing/2014/main" id="{126C35E6-6B32-B551-64A9-F7B457EC39F3}"/>
                  </a:ext>
                </a:extLst>
              </p:cNvPr>
              <p:cNvSpPr/>
              <p:nvPr/>
            </p:nvSpPr>
            <p:spPr>
              <a:xfrm>
                <a:off x="8922522" y="5269131"/>
                <a:ext cx="273202" cy="238357"/>
              </a:xfrm>
              <a:custGeom>
                <a:avLst/>
                <a:gdLst>
                  <a:gd name="connsiteX0" fmla="*/ 223168 w 273202"/>
                  <a:gd name="connsiteY0" fmla="*/ 238353 h 238357"/>
                  <a:gd name="connsiteX1" fmla="*/ 119848 w 273202"/>
                  <a:gd name="connsiteY1" fmla="*/ 190176 h 238357"/>
                  <a:gd name="connsiteX2" fmla="*/ 66911 w 273202"/>
                  <a:gd name="connsiteY2" fmla="*/ 111467 h 238357"/>
                  <a:gd name="connsiteX3" fmla="*/ 48337 w 273202"/>
                  <a:gd name="connsiteY3" fmla="*/ 81980 h 238357"/>
                  <a:gd name="connsiteX4" fmla="*/ 35335 w 273202"/>
                  <a:gd name="connsiteY4" fmla="*/ 71997 h 238357"/>
                  <a:gd name="connsiteX5" fmla="*/ 508 w 273202"/>
                  <a:gd name="connsiteY5" fmla="*/ 5245 h 238357"/>
                  <a:gd name="connsiteX6" fmla="*/ 3990 w 273202"/>
                  <a:gd name="connsiteY6" fmla="*/ 485 h 238357"/>
                  <a:gd name="connsiteX7" fmla="*/ 9911 w 273202"/>
                  <a:gd name="connsiteY7" fmla="*/ 1414 h 238357"/>
                  <a:gd name="connsiteX8" fmla="*/ 52167 w 273202"/>
                  <a:gd name="connsiteY8" fmla="*/ 34731 h 238357"/>
                  <a:gd name="connsiteX9" fmla="*/ 108936 w 273202"/>
                  <a:gd name="connsiteY9" fmla="*/ 109726 h 238357"/>
                  <a:gd name="connsiteX10" fmla="*/ 134824 w 273202"/>
                  <a:gd name="connsiteY10" fmla="*/ 150241 h 238357"/>
                  <a:gd name="connsiteX11" fmla="*/ 266934 w 273202"/>
                  <a:gd name="connsiteY11" fmla="*/ 201553 h 238357"/>
                  <a:gd name="connsiteX12" fmla="*/ 273191 w 273202"/>
                  <a:gd name="connsiteY12" fmla="*/ 207114 h 238357"/>
                  <a:gd name="connsiteX13" fmla="*/ 273203 w 273202"/>
                  <a:gd name="connsiteY13" fmla="*/ 207473 h 238357"/>
                  <a:gd name="connsiteX14" fmla="*/ 241510 w 273202"/>
                  <a:gd name="connsiteY14" fmla="*/ 236496 h 238357"/>
                  <a:gd name="connsiteX15" fmla="*/ 223168 w 273202"/>
                  <a:gd name="connsiteY15" fmla="*/ 238353 h 238357"/>
                  <a:gd name="connsiteX16" fmla="*/ 11652 w 273202"/>
                  <a:gd name="connsiteY16" fmla="*/ 17782 h 238357"/>
                  <a:gd name="connsiteX17" fmla="*/ 41719 w 273202"/>
                  <a:gd name="connsiteY17" fmla="*/ 62245 h 238357"/>
                  <a:gd name="connsiteX18" fmla="*/ 57043 w 273202"/>
                  <a:gd name="connsiteY18" fmla="*/ 73854 h 238357"/>
                  <a:gd name="connsiteX19" fmla="*/ 77011 w 273202"/>
                  <a:gd name="connsiteY19" fmla="*/ 105198 h 238357"/>
                  <a:gd name="connsiteX20" fmla="*/ 128671 w 273202"/>
                  <a:gd name="connsiteY20" fmla="*/ 182050 h 238357"/>
                  <a:gd name="connsiteX21" fmla="*/ 238956 w 273202"/>
                  <a:gd name="connsiteY21" fmla="*/ 224655 h 238357"/>
                  <a:gd name="connsiteX22" fmla="*/ 238956 w 273202"/>
                  <a:gd name="connsiteY22" fmla="*/ 224655 h 238357"/>
                  <a:gd name="connsiteX23" fmla="*/ 260085 w 273202"/>
                  <a:gd name="connsiteY23" fmla="*/ 213046 h 238357"/>
                  <a:gd name="connsiteX24" fmla="*/ 125188 w 273202"/>
                  <a:gd name="connsiteY24" fmla="*/ 156278 h 238357"/>
                  <a:gd name="connsiteX25" fmla="*/ 99068 w 273202"/>
                  <a:gd name="connsiteY25" fmla="*/ 115298 h 238357"/>
                  <a:gd name="connsiteX26" fmla="*/ 45551 w 273202"/>
                  <a:gd name="connsiteY26" fmla="*/ 43786 h 238357"/>
                  <a:gd name="connsiteX27" fmla="*/ 11652 w 273202"/>
                  <a:gd name="connsiteY27" fmla="*/ 17782 h 238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73202" h="238357">
                    <a:moveTo>
                      <a:pt x="223168" y="238353"/>
                    </a:moveTo>
                    <a:cubicBezTo>
                      <a:pt x="183431" y="237761"/>
                      <a:pt x="145841" y="220232"/>
                      <a:pt x="119848" y="190176"/>
                    </a:cubicBezTo>
                    <a:cubicBezTo>
                      <a:pt x="99718" y="165693"/>
                      <a:pt x="81991" y="139340"/>
                      <a:pt x="66911" y="111467"/>
                    </a:cubicBezTo>
                    <a:cubicBezTo>
                      <a:pt x="61466" y="101181"/>
                      <a:pt x="55256" y="91325"/>
                      <a:pt x="48337" y="81980"/>
                    </a:cubicBezTo>
                    <a:cubicBezTo>
                      <a:pt x="44459" y="78103"/>
                      <a:pt x="40083" y="74748"/>
                      <a:pt x="35335" y="71997"/>
                    </a:cubicBezTo>
                    <a:cubicBezTo>
                      <a:pt x="18850" y="61316"/>
                      <a:pt x="-3672" y="46573"/>
                      <a:pt x="508" y="5245"/>
                    </a:cubicBezTo>
                    <a:cubicBezTo>
                      <a:pt x="612" y="3109"/>
                      <a:pt x="1982" y="1228"/>
                      <a:pt x="3990" y="485"/>
                    </a:cubicBezTo>
                    <a:cubicBezTo>
                      <a:pt x="5975" y="-409"/>
                      <a:pt x="8297" y="-49"/>
                      <a:pt x="9911" y="1414"/>
                    </a:cubicBezTo>
                    <a:cubicBezTo>
                      <a:pt x="28601" y="16970"/>
                      <a:pt x="42764" y="28230"/>
                      <a:pt x="52167" y="34731"/>
                    </a:cubicBezTo>
                    <a:cubicBezTo>
                      <a:pt x="70626" y="47501"/>
                      <a:pt x="89200" y="77685"/>
                      <a:pt x="108936" y="109726"/>
                    </a:cubicBezTo>
                    <a:cubicBezTo>
                      <a:pt x="117410" y="123308"/>
                      <a:pt x="126001" y="137355"/>
                      <a:pt x="134824" y="150241"/>
                    </a:cubicBezTo>
                    <a:cubicBezTo>
                      <a:pt x="158042" y="183675"/>
                      <a:pt x="223284" y="204803"/>
                      <a:pt x="266934" y="201553"/>
                    </a:cubicBezTo>
                    <a:cubicBezTo>
                      <a:pt x="270196" y="201355"/>
                      <a:pt x="273006" y="203852"/>
                      <a:pt x="273191" y="207114"/>
                    </a:cubicBezTo>
                    <a:cubicBezTo>
                      <a:pt x="273203" y="207230"/>
                      <a:pt x="273203" y="207357"/>
                      <a:pt x="273203" y="207473"/>
                    </a:cubicBezTo>
                    <a:cubicBezTo>
                      <a:pt x="273203" y="229182"/>
                      <a:pt x="249288" y="234639"/>
                      <a:pt x="241510" y="236496"/>
                    </a:cubicBezTo>
                    <a:cubicBezTo>
                      <a:pt x="235485" y="237785"/>
                      <a:pt x="229333" y="238412"/>
                      <a:pt x="223168" y="238353"/>
                    </a:cubicBezTo>
                    <a:close/>
                    <a:moveTo>
                      <a:pt x="11652" y="17782"/>
                    </a:moveTo>
                    <a:cubicBezTo>
                      <a:pt x="12813" y="43438"/>
                      <a:pt x="28021" y="53306"/>
                      <a:pt x="41719" y="62245"/>
                    </a:cubicBezTo>
                    <a:cubicBezTo>
                      <a:pt x="47361" y="65368"/>
                      <a:pt x="52516" y="69268"/>
                      <a:pt x="57043" y="73854"/>
                    </a:cubicBezTo>
                    <a:cubicBezTo>
                      <a:pt x="64566" y="83721"/>
                      <a:pt x="71241" y="94205"/>
                      <a:pt x="77011" y="105198"/>
                    </a:cubicBezTo>
                    <a:cubicBezTo>
                      <a:pt x="91719" y="132421"/>
                      <a:pt x="109017" y="158159"/>
                      <a:pt x="128671" y="182050"/>
                    </a:cubicBezTo>
                    <a:cubicBezTo>
                      <a:pt x="162453" y="221288"/>
                      <a:pt x="213417" y="230575"/>
                      <a:pt x="238956" y="224655"/>
                    </a:cubicBezTo>
                    <a:lnTo>
                      <a:pt x="238956" y="224655"/>
                    </a:lnTo>
                    <a:cubicBezTo>
                      <a:pt x="252191" y="221636"/>
                      <a:pt x="257879" y="217341"/>
                      <a:pt x="260085" y="213046"/>
                    </a:cubicBezTo>
                    <a:cubicBezTo>
                      <a:pt x="213649" y="214323"/>
                      <a:pt x="149567" y="192034"/>
                      <a:pt x="125188" y="156278"/>
                    </a:cubicBezTo>
                    <a:cubicBezTo>
                      <a:pt x="116365" y="143276"/>
                      <a:pt x="107543" y="128997"/>
                      <a:pt x="99068" y="115298"/>
                    </a:cubicBezTo>
                    <a:cubicBezTo>
                      <a:pt x="80029" y="84418"/>
                      <a:pt x="62035" y="55163"/>
                      <a:pt x="45551" y="43786"/>
                    </a:cubicBezTo>
                    <a:cubicBezTo>
                      <a:pt x="37424" y="39027"/>
                      <a:pt x="26163" y="30204"/>
                      <a:pt x="11652" y="17782"/>
                    </a:cubicBezTo>
                    <a:close/>
                  </a:path>
                </a:pathLst>
              </a:custGeom>
              <a:solidFill>
                <a:srgbClr val="263238"/>
              </a:solidFill>
              <a:ln w="11601" cap="flat">
                <a:noFill/>
                <a:prstDash val="solid"/>
                <a:miter/>
              </a:ln>
            </p:spPr>
            <p:txBody>
              <a:bodyPr rtlCol="0" anchor="ctr"/>
              <a:lstStyle/>
              <a:p>
                <a:endParaRPr lang="zh-CN" altLang="en-US"/>
              </a:p>
            </p:txBody>
          </p:sp>
          <p:sp>
            <p:nvSpPr>
              <p:cNvPr id="297" name="任意多边形: 形状 296">
                <a:extLst>
                  <a:ext uri="{FF2B5EF4-FFF2-40B4-BE49-F238E27FC236}">
                    <a16:creationId xmlns:a16="http://schemas.microsoft.com/office/drawing/2014/main" id="{BF528289-115A-8552-DDF9-335495FA083D}"/>
                  </a:ext>
                </a:extLst>
              </p:cNvPr>
              <p:cNvSpPr/>
              <p:nvPr/>
            </p:nvSpPr>
            <p:spPr>
              <a:xfrm>
                <a:off x="8359817" y="3176977"/>
                <a:ext cx="649699" cy="975388"/>
              </a:xfrm>
              <a:custGeom>
                <a:avLst/>
                <a:gdLst>
                  <a:gd name="connsiteX0" fmla="*/ 146798 w 649699"/>
                  <a:gd name="connsiteY0" fmla="*/ 4876 h 975388"/>
                  <a:gd name="connsiteX1" fmla="*/ 103612 w 649699"/>
                  <a:gd name="connsiteY1" fmla="*/ 359066 h 975388"/>
                  <a:gd name="connsiteX2" fmla="*/ 44058 w 649699"/>
                  <a:gd name="connsiteY2" fmla="*/ 359066 h 975388"/>
                  <a:gd name="connsiteX3" fmla="*/ 873 w 649699"/>
                  <a:gd name="connsiteY3" fmla="*/ 840260 h 975388"/>
                  <a:gd name="connsiteX4" fmla="*/ 592932 w 649699"/>
                  <a:gd name="connsiteY4" fmla="*/ 975388 h 975388"/>
                  <a:gd name="connsiteX5" fmla="*/ 649700 w 649699"/>
                  <a:gd name="connsiteY5" fmla="*/ 375203 h 975388"/>
                  <a:gd name="connsiteX6" fmla="*/ 157710 w 649699"/>
                  <a:gd name="connsiteY6" fmla="*/ 348270 h 975388"/>
                  <a:gd name="connsiteX7" fmla="*/ 201012 w 649699"/>
                  <a:gd name="connsiteY7" fmla="*/ 0 h 975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9699" h="975388">
                    <a:moveTo>
                      <a:pt x="146798" y="4876"/>
                    </a:moveTo>
                    <a:lnTo>
                      <a:pt x="103612" y="359066"/>
                    </a:lnTo>
                    <a:lnTo>
                      <a:pt x="44058" y="359066"/>
                    </a:lnTo>
                    <a:cubicBezTo>
                      <a:pt x="44058" y="359066"/>
                      <a:pt x="-7254" y="837474"/>
                      <a:pt x="873" y="840260"/>
                    </a:cubicBezTo>
                    <a:cubicBezTo>
                      <a:pt x="8999" y="843046"/>
                      <a:pt x="592932" y="975388"/>
                      <a:pt x="592932" y="975388"/>
                    </a:cubicBezTo>
                    <a:lnTo>
                      <a:pt x="649700" y="375203"/>
                    </a:lnTo>
                    <a:lnTo>
                      <a:pt x="157710" y="348270"/>
                    </a:lnTo>
                    <a:lnTo>
                      <a:pt x="201012" y="0"/>
                    </a:lnTo>
                    <a:close/>
                  </a:path>
                </a:pathLst>
              </a:custGeom>
              <a:solidFill>
                <a:srgbClr val="263238"/>
              </a:solidFill>
              <a:ln w="11601" cap="flat">
                <a:noFill/>
                <a:prstDash val="solid"/>
                <a:miter/>
              </a:ln>
            </p:spPr>
            <p:txBody>
              <a:bodyPr rtlCol="0" anchor="ctr"/>
              <a:lstStyle/>
              <a:p>
                <a:endParaRPr lang="zh-CN" altLang="en-US"/>
              </a:p>
            </p:txBody>
          </p:sp>
          <p:sp>
            <p:nvSpPr>
              <p:cNvPr id="298" name="任意多边形: 形状 297">
                <a:extLst>
                  <a:ext uri="{FF2B5EF4-FFF2-40B4-BE49-F238E27FC236}">
                    <a16:creationId xmlns:a16="http://schemas.microsoft.com/office/drawing/2014/main" id="{4A668E56-6094-BCEE-7FB5-456771CE1E31}"/>
                  </a:ext>
                </a:extLst>
              </p:cNvPr>
              <p:cNvSpPr/>
              <p:nvPr/>
            </p:nvSpPr>
            <p:spPr>
              <a:xfrm>
                <a:off x="8355363" y="3170808"/>
                <a:ext cx="660909" cy="987487"/>
              </a:xfrm>
              <a:custGeom>
                <a:avLst/>
                <a:gdLst>
                  <a:gd name="connsiteX0" fmla="*/ 597269 w 660909"/>
                  <a:gd name="connsiteY0" fmla="*/ 987362 h 987487"/>
                  <a:gd name="connsiteX1" fmla="*/ 596573 w 660909"/>
                  <a:gd name="connsiteY1" fmla="*/ 987362 h 987487"/>
                  <a:gd name="connsiteX2" fmla="*/ 4514 w 660909"/>
                  <a:gd name="connsiteY2" fmla="*/ 852001 h 987487"/>
                  <a:gd name="connsiteX3" fmla="*/ 19141 w 660909"/>
                  <a:gd name="connsiteY3" fmla="*/ 604265 h 987487"/>
                  <a:gd name="connsiteX4" fmla="*/ 43868 w 660909"/>
                  <a:gd name="connsiteY4" fmla="*/ 364655 h 987487"/>
                  <a:gd name="connsiteX5" fmla="*/ 49557 w 660909"/>
                  <a:gd name="connsiteY5" fmla="*/ 359547 h 987487"/>
                  <a:gd name="connsiteX6" fmla="*/ 103887 w 660909"/>
                  <a:gd name="connsiteY6" fmla="*/ 359547 h 987487"/>
                  <a:gd name="connsiteX7" fmla="*/ 146608 w 660909"/>
                  <a:gd name="connsiteY7" fmla="*/ 10464 h 987487"/>
                  <a:gd name="connsiteX8" fmla="*/ 151716 w 660909"/>
                  <a:gd name="connsiteY8" fmla="*/ 5473 h 987487"/>
                  <a:gd name="connsiteX9" fmla="*/ 205814 w 660909"/>
                  <a:gd name="connsiteY9" fmla="*/ 16 h 987487"/>
                  <a:gd name="connsiteX10" fmla="*/ 210574 w 660909"/>
                  <a:gd name="connsiteY10" fmla="*/ 1758 h 987487"/>
                  <a:gd name="connsiteX11" fmla="*/ 212083 w 660909"/>
                  <a:gd name="connsiteY11" fmla="*/ 6517 h 987487"/>
                  <a:gd name="connsiteX12" fmla="*/ 169594 w 660909"/>
                  <a:gd name="connsiteY12" fmla="*/ 349099 h 987487"/>
                  <a:gd name="connsiteX13" fmla="*/ 655431 w 660909"/>
                  <a:gd name="connsiteY13" fmla="*/ 375800 h 987487"/>
                  <a:gd name="connsiteX14" fmla="*/ 659494 w 660909"/>
                  <a:gd name="connsiteY14" fmla="*/ 377773 h 987487"/>
                  <a:gd name="connsiteX15" fmla="*/ 660887 w 660909"/>
                  <a:gd name="connsiteY15" fmla="*/ 382069 h 987487"/>
                  <a:gd name="connsiteX16" fmla="*/ 604119 w 660909"/>
                  <a:gd name="connsiteY16" fmla="*/ 982254 h 987487"/>
                  <a:gd name="connsiteX17" fmla="*/ 601797 w 660909"/>
                  <a:gd name="connsiteY17" fmla="*/ 986317 h 987487"/>
                  <a:gd name="connsiteX18" fmla="*/ 597269 w 660909"/>
                  <a:gd name="connsiteY18" fmla="*/ 987362 h 987487"/>
                  <a:gd name="connsiteX19" fmla="*/ 10202 w 660909"/>
                  <a:gd name="connsiteY19" fmla="*/ 841669 h 987487"/>
                  <a:gd name="connsiteX20" fmla="*/ 592161 w 660909"/>
                  <a:gd name="connsiteY20" fmla="*/ 974476 h 987487"/>
                  <a:gd name="connsiteX21" fmla="*/ 647769 w 660909"/>
                  <a:gd name="connsiteY21" fmla="*/ 386364 h 987487"/>
                  <a:gd name="connsiteX22" fmla="*/ 161816 w 660909"/>
                  <a:gd name="connsiteY22" fmla="*/ 359663 h 987487"/>
                  <a:gd name="connsiteX23" fmla="*/ 157637 w 660909"/>
                  <a:gd name="connsiteY23" fmla="*/ 357690 h 987487"/>
                  <a:gd name="connsiteX24" fmla="*/ 156360 w 660909"/>
                  <a:gd name="connsiteY24" fmla="*/ 353162 h 987487"/>
                  <a:gd name="connsiteX25" fmla="*/ 198732 w 660909"/>
                  <a:gd name="connsiteY25" fmla="*/ 11741 h 987487"/>
                  <a:gd name="connsiteX26" fmla="*/ 156476 w 660909"/>
                  <a:gd name="connsiteY26" fmla="*/ 15921 h 987487"/>
                  <a:gd name="connsiteX27" fmla="*/ 113754 w 660909"/>
                  <a:gd name="connsiteY27" fmla="*/ 365468 h 987487"/>
                  <a:gd name="connsiteX28" fmla="*/ 108066 w 660909"/>
                  <a:gd name="connsiteY28" fmla="*/ 370576 h 987487"/>
                  <a:gd name="connsiteX29" fmla="*/ 53736 w 660909"/>
                  <a:gd name="connsiteY29" fmla="*/ 370576 h 987487"/>
                  <a:gd name="connsiteX30" fmla="*/ 10202 w 660909"/>
                  <a:gd name="connsiteY30" fmla="*/ 841669 h 987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60909" h="987487">
                    <a:moveTo>
                      <a:pt x="597269" y="987362"/>
                    </a:moveTo>
                    <a:lnTo>
                      <a:pt x="596573" y="987362"/>
                    </a:lnTo>
                    <a:cubicBezTo>
                      <a:pt x="536787" y="973780"/>
                      <a:pt x="12176" y="854671"/>
                      <a:pt x="4514" y="852001"/>
                    </a:cubicBezTo>
                    <a:cubicBezTo>
                      <a:pt x="-1755" y="849911"/>
                      <a:pt x="-5006" y="848867"/>
                      <a:pt x="19141" y="604265"/>
                    </a:cubicBezTo>
                    <a:cubicBezTo>
                      <a:pt x="30750" y="485737"/>
                      <a:pt x="43636" y="365932"/>
                      <a:pt x="43868" y="364655"/>
                    </a:cubicBezTo>
                    <a:cubicBezTo>
                      <a:pt x="44170" y="361741"/>
                      <a:pt x="46631" y="359535"/>
                      <a:pt x="49557" y="359547"/>
                    </a:cubicBezTo>
                    <a:lnTo>
                      <a:pt x="103887" y="359547"/>
                    </a:lnTo>
                    <a:lnTo>
                      <a:pt x="146608" y="10464"/>
                    </a:lnTo>
                    <a:cubicBezTo>
                      <a:pt x="146875" y="7783"/>
                      <a:pt x="149034" y="5681"/>
                      <a:pt x="151716" y="5473"/>
                    </a:cubicBezTo>
                    <a:lnTo>
                      <a:pt x="205814" y="16"/>
                    </a:lnTo>
                    <a:cubicBezTo>
                      <a:pt x="207578" y="-111"/>
                      <a:pt x="209308" y="515"/>
                      <a:pt x="210574" y="1758"/>
                    </a:cubicBezTo>
                    <a:cubicBezTo>
                      <a:pt x="211758" y="3046"/>
                      <a:pt x="212303" y="4788"/>
                      <a:pt x="212083" y="6517"/>
                    </a:cubicBezTo>
                    <a:lnTo>
                      <a:pt x="169594" y="349099"/>
                    </a:lnTo>
                    <a:lnTo>
                      <a:pt x="655431" y="375800"/>
                    </a:lnTo>
                    <a:cubicBezTo>
                      <a:pt x="657009" y="375835"/>
                      <a:pt x="658484" y="376554"/>
                      <a:pt x="659494" y="377773"/>
                    </a:cubicBezTo>
                    <a:cubicBezTo>
                      <a:pt x="660515" y="378957"/>
                      <a:pt x="661026" y="380513"/>
                      <a:pt x="660887" y="382069"/>
                    </a:cubicBezTo>
                    <a:lnTo>
                      <a:pt x="604119" y="982254"/>
                    </a:lnTo>
                    <a:cubicBezTo>
                      <a:pt x="603968" y="983879"/>
                      <a:pt x="603120" y="985354"/>
                      <a:pt x="601797" y="986317"/>
                    </a:cubicBezTo>
                    <a:cubicBezTo>
                      <a:pt x="600520" y="987327"/>
                      <a:pt x="598860" y="987710"/>
                      <a:pt x="597269" y="987362"/>
                    </a:cubicBezTo>
                    <a:close/>
                    <a:moveTo>
                      <a:pt x="10202" y="841669"/>
                    </a:moveTo>
                    <a:cubicBezTo>
                      <a:pt x="47583" y="850724"/>
                      <a:pt x="398523" y="930478"/>
                      <a:pt x="592161" y="974476"/>
                    </a:cubicBezTo>
                    <a:lnTo>
                      <a:pt x="647769" y="386364"/>
                    </a:lnTo>
                    <a:lnTo>
                      <a:pt x="161816" y="359663"/>
                    </a:lnTo>
                    <a:cubicBezTo>
                      <a:pt x="160202" y="359628"/>
                      <a:pt x="158693" y="358909"/>
                      <a:pt x="157637" y="357690"/>
                    </a:cubicBezTo>
                    <a:cubicBezTo>
                      <a:pt x="156592" y="356424"/>
                      <a:pt x="156127" y="354787"/>
                      <a:pt x="156360" y="353162"/>
                    </a:cubicBezTo>
                    <a:lnTo>
                      <a:pt x="198732" y="11741"/>
                    </a:lnTo>
                    <a:lnTo>
                      <a:pt x="156476" y="15921"/>
                    </a:lnTo>
                    <a:lnTo>
                      <a:pt x="113754" y="365468"/>
                    </a:lnTo>
                    <a:cubicBezTo>
                      <a:pt x="113406" y="368358"/>
                      <a:pt x="110980" y="370541"/>
                      <a:pt x="108066" y="370576"/>
                    </a:cubicBezTo>
                    <a:lnTo>
                      <a:pt x="53736" y="370576"/>
                    </a:lnTo>
                    <a:cubicBezTo>
                      <a:pt x="34813" y="548077"/>
                      <a:pt x="8577" y="809512"/>
                      <a:pt x="10202" y="841669"/>
                    </a:cubicBezTo>
                    <a:close/>
                  </a:path>
                </a:pathLst>
              </a:custGeom>
              <a:solidFill>
                <a:srgbClr val="263238"/>
              </a:solidFill>
              <a:ln w="11601" cap="flat">
                <a:noFill/>
                <a:prstDash val="solid"/>
                <a:miter/>
              </a:ln>
            </p:spPr>
            <p:txBody>
              <a:bodyPr rtlCol="0" anchor="ctr"/>
              <a:lstStyle/>
              <a:p>
                <a:endParaRPr lang="zh-CN" altLang="en-US"/>
              </a:p>
            </p:txBody>
          </p:sp>
          <p:sp>
            <p:nvSpPr>
              <p:cNvPr id="299" name="任意多边形: 形状 298">
                <a:extLst>
                  <a:ext uri="{FF2B5EF4-FFF2-40B4-BE49-F238E27FC236}">
                    <a16:creationId xmlns:a16="http://schemas.microsoft.com/office/drawing/2014/main" id="{3FF00F18-1DA2-AD4A-B7F3-8D130F7460D4}"/>
                  </a:ext>
                </a:extLst>
              </p:cNvPr>
              <p:cNvSpPr/>
              <p:nvPr/>
            </p:nvSpPr>
            <p:spPr>
              <a:xfrm>
                <a:off x="7893612" y="3638965"/>
                <a:ext cx="382244" cy="181382"/>
              </a:xfrm>
              <a:custGeom>
                <a:avLst/>
                <a:gdLst>
                  <a:gd name="connsiteX0" fmla="*/ 374089 w 382244"/>
                  <a:gd name="connsiteY0" fmla="*/ 154333 h 181382"/>
                  <a:gd name="connsiteX1" fmla="*/ 377920 w 382244"/>
                  <a:gd name="connsiteY1" fmla="*/ 34528 h 181382"/>
                  <a:gd name="connsiteX2" fmla="*/ 174995 w 382244"/>
                  <a:gd name="connsiteY2" fmla="*/ 5506 h 181382"/>
                  <a:gd name="connsiteX3" fmla="*/ 860 w 382244"/>
                  <a:gd name="connsiteY3" fmla="*/ 94431 h 181382"/>
                  <a:gd name="connsiteX4" fmla="*/ 56931 w 382244"/>
                  <a:gd name="connsiteY4" fmla="*/ 123453 h 181382"/>
                  <a:gd name="connsiteX5" fmla="*/ 194149 w 382244"/>
                  <a:gd name="connsiteY5" fmla="*/ 140867 h 181382"/>
                  <a:gd name="connsiteX6" fmla="*/ 246390 w 382244"/>
                  <a:gd name="connsiteY6" fmla="*/ 181382 h 181382"/>
                  <a:gd name="connsiteX7" fmla="*/ 374089 w 382244"/>
                  <a:gd name="connsiteY7" fmla="*/ 154333 h 181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2244" h="181382">
                    <a:moveTo>
                      <a:pt x="374089" y="154333"/>
                    </a:moveTo>
                    <a:cubicBezTo>
                      <a:pt x="374089" y="154333"/>
                      <a:pt x="389529" y="59604"/>
                      <a:pt x="377920" y="34528"/>
                    </a:cubicBezTo>
                    <a:cubicBezTo>
                      <a:pt x="366311" y="9453"/>
                      <a:pt x="248364" y="-9934"/>
                      <a:pt x="174995" y="5506"/>
                    </a:cubicBezTo>
                    <a:cubicBezTo>
                      <a:pt x="101626" y="20946"/>
                      <a:pt x="6780" y="67382"/>
                      <a:pt x="860" y="94431"/>
                    </a:cubicBezTo>
                    <a:cubicBezTo>
                      <a:pt x="-5061" y="121480"/>
                      <a:pt x="20247" y="119622"/>
                      <a:pt x="56931" y="123453"/>
                    </a:cubicBezTo>
                    <a:cubicBezTo>
                      <a:pt x="93615" y="127284"/>
                      <a:pt x="167100" y="131231"/>
                      <a:pt x="194149" y="140867"/>
                    </a:cubicBezTo>
                    <a:cubicBezTo>
                      <a:pt x="214372" y="150293"/>
                      <a:pt x="232227" y="164143"/>
                      <a:pt x="246390" y="181382"/>
                    </a:cubicBezTo>
                    <a:cubicBezTo>
                      <a:pt x="246390" y="181382"/>
                      <a:pt x="290969" y="115559"/>
                      <a:pt x="374089" y="154333"/>
                    </a:cubicBezTo>
                    <a:close/>
                  </a:path>
                </a:pathLst>
              </a:custGeom>
              <a:solidFill>
                <a:srgbClr val="FFFFFF"/>
              </a:solidFill>
              <a:ln w="11601" cap="flat">
                <a:noFill/>
                <a:prstDash val="solid"/>
                <a:miter/>
              </a:ln>
            </p:spPr>
            <p:txBody>
              <a:bodyPr rtlCol="0" anchor="ctr"/>
              <a:lstStyle/>
              <a:p>
                <a:endParaRPr lang="zh-CN" altLang="en-US"/>
              </a:p>
            </p:txBody>
          </p:sp>
          <p:sp>
            <p:nvSpPr>
              <p:cNvPr id="300" name="任意多边形: 形状 299">
                <a:extLst>
                  <a:ext uri="{FF2B5EF4-FFF2-40B4-BE49-F238E27FC236}">
                    <a16:creationId xmlns:a16="http://schemas.microsoft.com/office/drawing/2014/main" id="{7740EA6D-ED37-0552-A53F-BE6BF9F7F76A}"/>
                  </a:ext>
                </a:extLst>
              </p:cNvPr>
              <p:cNvSpPr/>
              <p:nvPr/>
            </p:nvSpPr>
            <p:spPr>
              <a:xfrm>
                <a:off x="7887770" y="3633198"/>
                <a:ext cx="393197" cy="192955"/>
              </a:xfrm>
              <a:custGeom>
                <a:avLst/>
                <a:gdLst>
                  <a:gd name="connsiteX0" fmla="*/ 252348 w 393197"/>
                  <a:gd name="connsiteY0" fmla="*/ 192955 h 192955"/>
                  <a:gd name="connsiteX1" fmla="*/ 247821 w 393197"/>
                  <a:gd name="connsiteY1" fmla="*/ 190865 h 192955"/>
                  <a:gd name="connsiteX2" fmla="*/ 198134 w 393197"/>
                  <a:gd name="connsiteY2" fmla="*/ 152091 h 192955"/>
                  <a:gd name="connsiteX3" fmla="*/ 94350 w 393197"/>
                  <a:gd name="connsiteY3" fmla="*/ 137928 h 192955"/>
                  <a:gd name="connsiteX4" fmla="*/ 62309 w 393197"/>
                  <a:gd name="connsiteY4" fmla="*/ 135025 h 192955"/>
                  <a:gd name="connsiteX5" fmla="*/ 48610 w 393197"/>
                  <a:gd name="connsiteY5" fmla="*/ 133632 h 192955"/>
                  <a:gd name="connsiteX6" fmla="*/ 4148 w 393197"/>
                  <a:gd name="connsiteY6" fmla="*/ 120398 h 192955"/>
                  <a:gd name="connsiteX7" fmla="*/ 1129 w 393197"/>
                  <a:gd name="connsiteY7" fmla="*/ 99038 h 192955"/>
                  <a:gd name="connsiteX8" fmla="*/ 179560 w 393197"/>
                  <a:gd name="connsiteY8" fmla="*/ 5585 h 192955"/>
                  <a:gd name="connsiteX9" fmla="*/ 388522 w 393197"/>
                  <a:gd name="connsiteY9" fmla="*/ 37858 h 192955"/>
                  <a:gd name="connsiteX10" fmla="*/ 385039 w 393197"/>
                  <a:gd name="connsiteY10" fmla="*/ 161030 h 192955"/>
                  <a:gd name="connsiteX11" fmla="*/ 382021 w 393197"/>
                  <a:gd name="connsiteY11" fmla="*/ 165325 h 192955"/>
                  <a:gd name="connsiteX12" fmla="*/ 376913 w 393197"/>
                  <a:gd name="connsiteY12" fmla="*/ 165325 h 192955"/>
                  <a:gd name="connsiteX13" fmla="*/ 256527 w 393197"/>
                  <a:gd name="connsiteY13" fmla="*/ 190401 h 192955"/>
                  <a:gd name="connsiteX14" fmla="*/ 252000 w 393197"/>
                  <a:gd name="connsiteY14" fmla="*/ 192838 h 192955"/>
                  <a:gd name="connsiteX15" fmla="*/ 241784 w 393197"/>
                  <a:gd name="connsiteY15" fmla="*/ 11390 h 192955"/>
                  <a:gd name="connsiteX16" fmla="*/ 181882 w 393197"/>
                  <a:gd name="connsiteY16" fmla="*/ 16846 h 192955"/>
                  <a:gd name="connsiteX17" fmla="*/ 12390 w 393197"/>
                  <a:gd name="connsiteY17" fmla="*/ 101359 h 192955"/>
                  <a:gd name="connsiteX18" fmla="*/ 13319 w 393197"/>
                  <a:gd name="connsiteY18" fmla="*/ 112968 h 192955"/>
                  <a:gd name="connsiteX19" fmla="*/ 49539 w 393197"/>
                  <a:gd name="connsiteY19" fmla="*/ 121675 h 192955"/>
                  <a:gd name="connsiteX20" fmla="*/ 63354 w 393197"/>
                  <a:gd name="connsiteY20" fmla="*/ 122952 h 192955"/>
                  <a:gd name="connsiteX21" fmla="*/ 95278 w 393197"/>
                  <a:gd name="connsiteY21" fmla="*/ 125854 h 192955"/>
                  <a:gd name="connsiteX22" fmla="*/ 201965 w 393197"/>
                  <a:gd name="connsiteY22" fmla="*/ 140714 h 192955"/>
                  <a:gd name="connsiteX23" fmla="*/ 252000 w 393197"/>
                  <a:gd name="connsiteY23" fmla="*/ 177747 h 192955"/>
                  <a:gd name="connsiteX24" fmla="*/ 375172 w 393197"/>
                  <a:gd name="connsiteY24" fmla="*/ 151394 h 192955"/>
                  <a:gd name="connsiteX25" fmla="*/ 378422 w 393197"/>
                  <a:gd name="connsiteY25" fmla="*/ 42270 h 192955"/>
                  <a:gd name="connsiteX26" fmla="*/ 241784 w 393197"/>
                  <a:gd name="connsiteY26" fmla="*/ 11390 h 19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3197" h="192955">
                    <a:moveTo>
                      <a:pt x="252348" y="192955"/>
                    </a:moveTo>
                    <a:cubicBezTo>
                      <a:pt x="250607" y="192978"/>
                      <a:pt x="248935" y="192211"/>
                      <a:pt x="247821" y="190865"/>
                    </a:cubicBezTo>
                    <a:cubicBezTo>
                      <a:pt x="234354" y="174392"/>
                      <a:pt x="217382" y="161146"/>
                      <a:pt x="198134" y="152091"/>
                    </a:cubicBezTo>
                    <a:cubicBezTo>
                      <a:pt x="178399" y="145009"/>
                      <a:pt x="131847" y="140482"/>
                      <a:pt x="94350" y="137928"/>
                    </a:cubicBezTo>
                    <a:cubicBezTo>
                      <a:pt x="82741" y="136883"/>
                      <a:pt x="71132" y="135954"/>
                      <a:pt x="62309" y="135025"/>
                    </a:cubicBezTo>
                    <a:lnTo>
                      <a:pt x="48610" y="133632"/>
                    </a:lnTo>
                    <a:cubicBezTo>
                      <a:pt x="27134" y="131775"/>
                      <a:pt x="11578" y="130382"/>
                      <a:pt x="4148" y="120398"/>
                    </a:cubicBezTo>
                    <a:cubicBezTo>
                      <a:pt x="3" y="114083"/>
                      <a:pt x="-1099" y="106247"/>
                      <a:pt x="1129" y="99038"/>
                    </a:cubicBezTo>
                    <a:cubicBezTo>
                      <a:pt x="7747" y="68042"/>
                      <a:pt x="106423" y="21025"/>
                      <a:pt x="179560" y="5585"/>
                    </a:cubicBezTo>
                    <a:cubicBezTo>
                      <a:pt x="252697" y="-9855"/>
                      <a:pt x="375520" y="8603"/>
                      <a:pt x="388522" y="37858"/>
                    </a:cubicBezTo>
                    <a:cubicBezTo>
                      <a:pt x="400131" y="63862"/>
                      <a:pt x="386664" y="151162"/>
                      <a:pt x="385039" y="161030"/>
                    </a:cubicBezTo>
                    <a:cubicBezTo>
                      <a:pt x="384772" y="162864"/>
                      <a:pt x="383658" y="164454"/>
                      <a:pt x="382021" y="165325"/>
                    </a:cubicBezTo>
                    <a:cubicBezTo>
                      <a:pt x="380407" y="166080"/>
                      <a:pt x="378527" y="166080"/>
                      <a:pt x="376913" y="165325"/>
                    </a:cubicBezTo>
                    <a:cubicBezTo>
                      <a:pt x="299365" y="129221"/>
                      <a:pt x="258269" y="187847"/>
                      <a:pt x="256527" y="190401"/>
                    </a:cubicBezTo>
                    <a:cubicBezTo>
                      <a:pt x="255518" y="191921"/>
                      <a:pt x="253823" y="192827"/>
                      <a:pt x="252000" y="192838"/>
                    </a:cubicBezTo>
                    <a:close/>
                    <a:moveTo>
                      <a:pt x="241784" y="11390"/>
                    </a:moveTo>
                    <a:cubicBezTo>
                      <a:pt x="221689" y="11192"/>
                      <a:pt x="201617" y="13015"/>
                      <a:pt x="181882" y="16846"/>
                    </a:cubicBezTo>
                    <a:cubicBezTo>
                      <a:pt x="103173" y="33447"/>
                      <a:pt x="16918" y="79999"/>
                      <a:pt x="12390" y="101359"/>
                    </a:cubicBezTo>
                    <a:cubicBezTo>
                      <a:pt x="11125" y="105190"/>
                      <a:pt x="11462" y="109381"/>
                      <a:pt x="13319" y="112968"/>
                    </a:cubicBezTo>
                    <a:cubicBezTo>
                      <a:pt x="17730" y="118889"/>
                      <a:pt x="32474" y="120166"/>
                      <a:pt x="49539" y="121675"/>
                    </a:cubicBezTo>
                    <a:lnTo>
                      <a:pt x="63354" y="122952"/>
                    </a:lnTo>
                    <a:lnTo>
                      <a:pt x="95278" y="125854"/>
                    </a:lnTo>
                    <a:cubicBezTo>
                      <a:pt x="133356" y="129105"/>
                      <a:pt x="180721" y="133052"/>
                      <a:pt x="201965" y="140714"/>
                    </a:cubicBezTo>
                    <a:cubicBezTo>
                      <a:pt x="221201" y="149165"/>
                      <a:pt x="238301" y="161819"/>
                      <a:pt x="252000" y="177747"/>
                    </a:cubicBezTo>
                    <a:cubicBezTo>
                      <a:pt x="282555" y="142421"/>
                      <a:pt x="332834" y="131659"/>
                      <a:pt x="375172" y="151394"/>
                    </a:cubicBezTo>
                    <a:cubicBezTo>
                      <a:pt x="379699" y="121327"/>
                      <a:pt x="386781" y="59915"/>
                      <a:pt x="378422" y="42270"/>
                    </a:cubicBezTo>
                    <a:cubicBezTo>
                      <a:pt x="371457" y="27410"/>
                      <a:pt x="305982" y="11390"/>
                      <a:pt x="241784" y="11390"/>
                    </a:cubicBezTo>
                    <a:close/>
                  </a:path>
                </a:pathLst>
              </a:custGeom>
              <a:solidFill>
                <a:srgbClr val="263238"/>
              </a:solidFill>
              <a:ln w="11601" cap="flat">
                <a:noFill/>
                <a:prstDash val="solid"/>
                <a:miter/>
              </a:ln>
            </p:spPr>
            <p:txBody>
              <a:bodyPr rtlCol="0" anchor="ctr"/>
              <a:lstStyle/>
              <a:p>
                <a:endParaRPr lang="zh-CN" altLang="en-US"/>
              </a:p>
            </p:txBody>
          </p:sp>
          <p:sp>
            <p:nvSpPr>
              <p:cNvPr id="301" name="任意多边形: 形状 300">
                <a:extLst>
                  <a:ext uri="{FF2B5EF4-FFF2-40B4-BE49-F238E27FC236}">
                    <a16:creationId xmlns:a16="http://schemas.microsoft.com/office/drawing/2014/main" id="{80BA38B6-89B1-0154-C902-030027E39416}"/>
                  </a:ext>
                </a:extLst>
              </p:cNvPr>
              <p:cNvSpPr/>
              <p:nvPr/>
            </p:nvSpPr>
            <p:spPr>
              <a:xfrm>
                <a:off x="7893629" y="3638949"/>
                <a:ext cx="382339" cy="116271"/>
              </a:xfrm>
              <a:custGeom>
                <a:avLst/>
                <a:gdLst>
                  <a:gd name="connsiteX0" fmla="*/ 337271 w 382339"/>
                  <a:gd name="connsiteY0" fmla="*/ 49984 h 116271"/>
                  <a:gd name="connsiteX1" fmla="*/ 382198 w 382339"/>
                  <a:gd name="connsiteY1" fmla="*/ 66237 h 116271"/>
                  <a:gd name="connsiteX2" fmla="*/ 377903 w 382339"/>
                  <a:gd name="connsiteY2" fmla="*/ 34544 h 116271"/>
                  <a:gd name="connsiteX3" fmla="*/ 174977 w 382339"/>
                  <a:gd name="connsiteY3" fmla="*/ 5522 h 116271"/>
                  <a:gd name="connsiteX4" fmla="*/ 842 w 382339"/>
                  <a:gd name="connsiteY4" fmla="*/ 94447 h 116271"/>
                  <a:gd name="connsiteX5" fmla="*/ 9433 w 382339"/>
                  <a:gd name="connsiteY5" fmla="*/ 116272 h 116271"/>
                  <a:gd name="connsiteX6" fmla="*/ 91741 w 382339"/>
                  <a:gd name="connsiteY6" fmla="*/ 55789 h 116271"/>
                  <a:gd name="connsiteX7" fmla="*/ 337271 w 382339"/>
                  <a:gd name="connsiteY7" fmla="*/ 49984 h 116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2339" h="116271">
                    <a:moveTo>
                      <a:pt x="337271" y="49984"/>
                    </a:moveTo>
                    <a:cubicBezTo>
                      <a:pt x="354220" y="56834"/>
                      <a:pt x="369544" y="61593"/>
                      <a:pt x="382198" y="66237"/>
                    </a:cubicBezTo>
                    <a:cubicBezTo>
                      <a:pt x="382825" y="55499"/>
                      <a:pt x="381362" y="44737"/>
                      <a:pt x="377903" y="34544"/>
                    </a:cubicBezTo>
                    <a:cubicBezTo>
                      <a:pt x="366294" y="9353"/>
                      <a:pt x="248346" y="-9918"/>
                      <a:pt x="174977" y="5522"/>
                    </a:cubicBezTo>
                    <a:cubicBezTo>
                      <a:pt x="101608" y="20962"/>
                      <a:pt x="6763" y="67398"/>
                      <a:pt x="842" y="94447"/>
                    </a:cubicBezTo>
                    <a:cubicBezTo>
                      <a:pt x="-1712" y="106056"/>
                      <a:pt x="1655" y="112557"/>
                      <a:pt x="9433" y="116272"/>
                    </a:cubicBezTo>
                    <a:cubicBezTo>
                      <a:pt x="30108" y="88236"/>
                      <a:pt x="58806" y="67142"/>
                      <a:pt x="91741" y="55789"/>
                    </a:cubicBezTo>
                    <a:cubicBezTo>
                      <a:pt x="167199" y="26766"/>
                      <a:pt x="288978" y="30713"/>
                      <a:pt x="337271" y="49984"/>
                    </a:cubicBezTo>
                    <a:close/>
                  </a:path>
                </a:pathLst>
              </a:custGeom>
              <a:solidFill>
                <a:srgbClr val="FFFFFF"/>
              </a:solidFill>
              <a:ln w="11601" cap="flat">
                <a:noFill/>
                <a:prstDash val="solid"/>
                <a:miter/>
              </a:ln>
            </p:spPr>
            <p:txBody>
              <a:bodyPr rtlCol="0" anchor="ctr"/>
              <a:lstStyle/>
              <a:p>
                <a:endParaRPr lang="zh-CN" altLang="en-US"/>
              </a:p>
            </p:txBody>
          </p:sp>
          <p:sp>
            <p:nvSpPr>
              <p:cNvPr id="302" name="任意多边形: 形状 301">
                <a:extLst>
                  <a:ext uri="{FF2B5EF4-FFF2-40B4-BE49-F238E27FC236}">
                    <a16:creationId xmlns:a16="http://schemas.microsoft.com/office/drawing/2014/main" id="{BBB83984-A4B7-8AF0-8279-7BA75D199C56}"/>
                  </a:ext>
                </a:extLst>
              </p:cNvPr>
              <p:cNvSpPr/>
              <p:nvPr/>
            </p:nvSpPr>
            <p:spPr>
              <a:xfrm>
                <a:off x="7887788" y="3633198"/>
                <a:ext cx="393507" cy="127827"/>
              </a:xfrm>
              <a:custGeom>
                <a:avLst/>
                <a:gdLst>
                  <a:gd name="connsiteX0" fmla="*/ 15275 w 393507"/>
                  <a:gd name="connsiteY0" fmla="*/ 127828 h 127827"/>
                  <a:gd name="connsiteX1" fmla="*/ 12837 w 393507"/>
                  <a:gd name="connsiteY1" fmla="*/ 127247 h 127827"/>
                  <a:gd name="connsiteX2" fmla="*/ 1228 w 393507"/>
                  <a:gd name="connsiteY2" fmla="*/ 99038 h 127827"/>
                  <a:gd name="connsiteX3" fmla="*/ 179658 w 393507"/>
                  <a:gd name="connsiteY3" fmla="*/ 5585 h 127827"/>
                  <a:gd name="connsiteX4" fmla="*/ 388620 w 393507"/>
                  <a:gd name="connsiteY4" fmla="*/ 37858 h 127827"/>
                  <a:gd name="connsiteX5" fmla="*/ 393380 w 393507"/>
                  <a:gd name="connsiteY5" fmla="*/ 71873 h 127827"/>
                  <a:gd name="connsiteX6" fmla="*/ 387889 w 393507"/>
                  <a:gd name="connsiteY6" fmla="*/ 77758 h 127827"/>
                  <a:gd name="connsiteX7" fmla="*/ 385834 w 393507"/>
                  <a:gd name="connsiteY7" fmla="*/ 77445 h 127827"/>
                  <a:gd name="connsiteX8" fmla="*/ 340559 w 393507"/>
                  <a:gd name="connsiteY8" fmla="*/ 61192 h 127827"/>
                  <a:gd name="connsiteX9" fmla="*/ 99324 w 393507"/>
                  <a:gd name="connsiteY9" fmla="*/ 66997 h 127827"/>
                  <a:gd name="connsiteX10" fmla="*/ 19686 w 393507"/>
                  <a:gd name="connsiteY10" fmla="*/ 125042 h 127827"/>
                  <a:gd name="connsiteX11" fmla="*/ 15275 w 393507"/>
                  <a:gd name="connsiteY11" fmla="*/ 127828 h 127827"/>
                  <a:gd name="connsiteX12" fmla="*/ 241766 w 393507"/>
                  <a:gd name="connsiteY12" fmla="*/ 11738 h 127827"/>
                  <a:gd name="connsiteX13" fmla="*/ 181864 w 393507"/>
                  <a:gd name="connsiteY13" fmla="*/ 16846 h 127827"/>
                  <a:gd name="connsiteX14" fmla="*/ 12372 w 393507"/>
                  <a:gd name="connsiteY14" fmla="*/ 101359 h 127827"/>
                  <a:gd name="connsiteX15" fmla="*/ 13765 w 393507"/>
                  <a:gd name="connsiteY15" fmla="*/ 114013 h 127827"/>
                  <a:gd name="connsiteX16" fmla="*/ 95029 w 393507"/>
                  <a:gd name="connsiteY16" fmla="*/ 55968 h 127827"/>
                  <a:gd name="connsiteX17" fmla="*/ 344738 w 393507"/>
                  <a:gd name="connsiteY17" fmla="*/ 50280 h 127827"/>
                  <a:gd name="connsiteX18" fmla="*/ 344738 w 393507"/>
                  <a:gd name="connsiteY18" fmla="*/ 50280 h 127827"/>
                  <a:gd name="connsiteX19" fmla="*/ 381423 w 393507"/>
                  <a:gd name="connsiteY19" fmla="*/ 63746 h 127827"/>
                  <a:gd name="connsiteX20" fmla="*/ 377940 w 393507"/>
                  <a:gd name="connsiteY20" fmla="*/ 42618 h 127827"/>
                  <a:gd name="connsiteX21" fmla="*/ 241766 w 393507"/>
                  <a:gd name="connsiteY21" fmla="*/ 11390 h 12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3507" h="127827">
                    <a:moveTo>
                      <a:pt x="15275" y="127828"/>
                    </a:moveTo>
                    <a:cubicBezTo>
                      <a:pt x="14427" y="127805"/>
                      <a:pt x="13603" y="127607"/>
                      <a:pt x="12837" y="127247"/>
                    </a:cubicBezTo>
                    <a:cubicBezTo>
                      <a:pt x="2470" y="122058"/>
                      <a:pt x="-2487" y="110020"/>
                      <a:pt x="1228" y="99038"/>
                    </a:cubicBezTo>
                    <a:cubicBezTo>
                      <a:pt x="7845" y="68042"/>
                      <a:pt x="106521" y="21025"/>
                      <a:pt x="179658" y="5585"/>
                    </a:cubicBezTo>
                    <a:cubicBezTo>
                      <a:pt x="252795" y="-9855"/>
                      <a:pt x="375618" y="8603"/>
                      <a:pt x="388620" y="37858"/>
                    </a:cubicBezTo>
                    <a:cubicBezTo>
                      <a:pt x="392382" y="48782"/>
                      <a:pt x="393995" y="60333"/>
                      <a:pt x="393380" y="71873"/>
                    </a:cubicBezTo>
                    <a:cubicBezTo>
                      <a:pt x="393484" y="75007"/>
                      <a:pt x="391035" y="77642"/>
                      <a:pt x="387889" y="77758"/>
                    </a:cubicBezTo>
                    <a:cubicBezTo>
                      <a:pt x="387192" y="77781"/>
                      <a:pt x="386496" y="77677"/>
                      <a:pt x="385834" y="77445"/>
                    </a:cubicBezTo>
                    <a:cubicBezTo>
                      <a:pt x="370742" y="72569"/>
                      <a:pt x="355418" y="67113"/>
                      <a:pt x="340559" y="61192"/>
                    </a:cubicBezTo>
                    <a:cubicBezTo>
                      <a:pt x="295980" y="43314"/>
                      <a:pt x="174898" y="37974"/>
                      <a:pt x="99324" y="66997"/>
                    </a:cubicBezTo>
                    <a:cubicBezTo>
                      <a:pt x="67527" y="77863"/>
                      <a:pt x="39758" y="98097"/>
                      <a:pt x="19686" y="125042"/>
                    </a:cubicBezTo>
                    <a:cubicBezTo>
                      <a:pt x="18711" y="126586"/>
                      <a:pt x="17086" y="127619"/>
                      <a:pt x="15275" y="127828"/>
                    </a:cubicBezTo>
                    <a:close/>
                    <a:moveTo>
                      <a:pt x="241766" y="11738"/>
                    </a:moveTo>
                    <a:cubicBezTo>
                      <a:pt x="221683" y="11425"/>
                      <a:pt x="201611" y="13131"/>
                      <a:pt x="181864" y="16846"/>
                    </a:cubicBezTo>
                    <a:cubicBezTo>
                      <a:pt x="103155" y="33447"/>
                      <a:pt x="16900" y="79999"/>
                      <a:pt x="12372" y="101359"/>
                    </a:cubicBezTo>
                    <a:cubicBezTo>
                      <a:pt x="10770" y="105550"/>
                      <a:pt x="11293" y="110264"/>
                      <a:pt x="13765" y="114013"/>
                    </a:cubicBezTo>
                    <a:cubicBezTo>
                      <a:pt x="34952" y="87498"/>
                      <a:pt x="63081" y="67403"/>
                      <a:pt x="95029" y="55968"/>
                    </a:cubicBezTo>
                    <a:cubicBezTo>
                      <a:pt x="169558" y="27294"/>
                      <a:pt x="292382" y="29384"/>
                      <a:pt x="344738" y="50280"/>
                    </a:cubicBezTo>
                    <a:lnTo>
                      <a:pt x="344738" y="50280"/>
                    </a:lnTo>
                    <a:cubicBezTo>
                      <a:pt x="356347" y="55039"/>
                      <a:pt x="369233" y="59567"/>
                      <a:pt x="381423" y="63746"/>
                    </a:cubicBezTo>
                    <a:cubicBezTo>
                      <a:pt x="381585" y="56549"/>
                      <a:pt x="380401" y="49386"/>
                      <a:pt x="377940" y="42618"/>
                    </a:cubicBezTo>
                    <a:cubicBezTo>
                      <a:pt x="371439" y="27410"/>
                      <a:pt x="305964" y="11390"/>
                      <a:pt x="241766" y="11390"/>
                    </a:cubicBezTo>
                    <a:close/>
                  </a:path>
                </a:pathLst>
              </a:custGeom>
              <a:solidFill>
                <a:srgbClr val="263238"/>
              </a:solidFill>
              <a:ln w="11601" cap="flat">
                <a:noFill/>
                <a:prstDash val="solid"/>
                <a:miter/>
              </a:ln>
            </p:spPr>
            <p:txBody>
              <a:bodyPr rtlCol="0" anchor="ctr"/>
              <a:lstStyle/>
              <a:p>
                <a:endParaRPr lang="zh-CN" altLang="en-US"/>
              </a:p>
            </p:txBody>
          </p:sp>
          <p:sp>
            <p:nvSpPr>
              <p:cNvPr id="303" name="任意多边形: 形状 302">
                <a:extLst>
                  <a:ext uri="{FF2B5EF4-FFF2-40B4-BE49-F238E27FC236}">
                    <a16:creationId xmlns:a16="http://schemas.microsoft.com/office/drawing/2014/main" id="{66002EC8-FCC8-D972-2E77-6F114B7A8E2F}"/>
                  </a:ext>
                </a:extLst>
              </p:cNvPr>
              <p:cNvSpPr/>
              <p:nvPr/>
            </p:nvSpPr>
            <p:spPr>
              <a:xfrm>
                <a:off x="8132522" y="3705883"/>
                <a:ext cx="1011901" cy="1504410"/>
              </a:xfrm>
              <a:custGeom>
                <a:avLst/>
                <a:gdLst>
                  <a:gd name="connsiteX0" fmla="*/ 366662 w 1011901"/>
                  <a:gd name="connsiteY0" fmla="*/ 27513 h 1504410"/>
                  <a:gd name="connsiteX1" fmla="*/ 304786 w 1011901"/>
                  <a:gd name="connsiteY1" fmla="*/ 216972 h 1504410"/>
                  <a:gd name="connsiteX2" fmla="*/ 289346 w 1011901"/>
                  <a:gd name="connsiteY2" fmla="*/ 359995 h 1504410"/>
                  <a:gd name="connsiteX3" fmla="*/ 260324 w 1011901"/>
                  <a:gd name="connsiteY3" fmla="*/ 503134 h 1504410"/>
                  <a:gd name="connsiteX4" fmla="*/ 140519 w 1011901"/>
                  <a:gd name="connsiteY4" fmla="*/ 112607 h 1504410"/>
                  <a:gd name="connsiteX5" fmla="*/ 92225 w 1011901"/>
                  <a:gd name="connsiteY5" fmla="*/ 60367 h 1504410"/>
                  <a:gd name="connsiteX6" fmla="*/ 3300 w 1011901"/>
                  <a:gd name="connsiteY6" fmla="*/ 77780 h 1504410"/>
                  <a:gd name="connsiteX7" fmla="*/ 7131 w 1011901"/>
                  <a:gd name="connsiteY7" fmla="*/ 114465 h 1504410"/>
                  <a:gd name="connsiteX8" fmla="*/ 5158 w 1011901"/>
                  <a:gd name="connsiteY8" fmla="*/ 141630 h 1504410"/>
                  <a:gd name="connsiteX9" fmla="*/ 34180 w 1011901"/>
                  <a:gd name="connsiteY9" fmla="*/ 186092 h 1504410"/>
                  <a:gd name="connsiteX10" fmla="*/ 127052 w 1011901"/>
                  <a:gd name="connsiteY10" fmla="*/ 657766 h 1504410"/>
                  <a:gd name="connsiteX11" fmla="*/ 299098 w 1011901"/>
                  <a:gd name="connsiteY11" fmla="*/ 887741 h 1504410"/>
                  <a:gd name="connsiteX12" fmla="*/ 618113 w 1011901"/>
                  <a:gd name="connsiteY12" fmla="*/ 414209 h 1504410"/>
                  <a:gd name="connsiteX13" fmla="*/ 664549 w 1011901"/>
                  <a:gd name="connsiteY13" fmla="*/ 348386 h 1504410"/>
                  <a:gd name="connsiteX14" fmla="*/ 730256 w 1011901"/>
                  <a:gd name="connsiteY14" fmla="*/ 746691 h 1504410"/>
                  <a:gd name="connsiteX15" fmla="*/ 793990 w 1011901"/>
                  <a:gd name="connsiteY15" fmla="*/ 999884 h 1504410"/>
                  <a:gd name="connsiteX16" fmla="*/ 764967 w 1011901"/>
                  <a:gd name="connsiteY16" fmla="*/ 1160320 h 1504410"/>
                  <a:gd name="connsiteX17" fmla="*/ 838452 w 1011901"/>
                  <a:gd name="connsiteY17" fmla="*/ 1454144 h 1504410"/>
                  <a:gd name="connsiteX18" fmla="*/ 826843 w 1011901"/>
                  <a:gd name="connsiteY18" fmla="*/ 1481309 h 1504410"/>
                  <a:gd name="connsiteX19" fmla="*/ 832648 w 1011901"/>
                  <a:gd name="connsiteY19" fmla="*/ 1500580 h 1504410"/>
                  <a:gd name="connsiteX20" fmla="*/ 859697 w 1011901"/>
                  <a:gd name="connsiteY20" fmla="*/ 1504411 h 1504410"/>
                  <a:gd name="connsiteX21" fmla="*/ 909964 w 1011901"/>
                  <a:gd name="connsiteY21" fmla="*/ 1492802 h 1504410"/>
                  <a:gd name="connsiteX22" fmla="*/ 933182 w 1011901"/>
                  <a:gd name="connsiteY22" fmla="*/ 1485140 h 1504410"/>
                  <a:gd name="connsiteX23" fmla="*/ 938986 w 1011901"/>
                  <a:gd name="connsiteY23" fmla="*/ 1427095 h 1504410"/>
                  <a:gd name="connsiteX24" fmla="*/ 975787 w 1011901"/>
                  <a:gd name="connsiteY24" fmla="*/ 939517 h 1504410"/>
                  <a:gd name="connsiteX25" fmla="*/ 1006667 w 1011901"/>
                  <a:gd name="connsiteY25" fmla="*/ 465869 h 1504410"/>
                  <a:gd name="connsiteX26" fmla="*/ 954426 w 1011901"/>
                  <a:gd name="connsiteY26" fmla="*/ 162410 h 1504410"/>
                  <a:gd name="connsiteX27" fmla="*/ 956400 w 1011901"/>
                  <a:gd name="connsiteY27" fmla="*/ 90899 h 1504410"/>
                  <a:gd name="connsiteX28" fmla="*/ 386165 w 1011901"/>
                  <a:gd name="connsiteY28" fmla="*/ 0 h 1504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11901" h="1504410">
                    <a:moveTo>
                      <a:pt x="366662" y="27513"/>
                    </a:moveTo>
                    <a:cubicBezTo>
                      <a:pt x="366662" y="27513"/>
                      <a:pt x="310591" y="149292"/>
                      <a:pt x="304786" y="216972"/>
                    </a:cubicBezTo>
                    <a:cubicBezTo>
                      <a:pt x="298982" y="284653"/>
                      <a:pt x="289346" y="359995"/>
                      <a:pt x="289346" y="359995"/>
                    </a:cubicBezTo>
                    <a:lnTo>
                      <a:pt x="260324" y="503134"/>
                    </a:lnTo>
                    <a:cubicBezTo>
                      <a:pt x="260324" y="503134"/>
                      <a:pt x="146323" y="143255"/>
                      <a:pt x="140519" y="112607"/>
                    </a:cubicBezTo>
                    <a:cubicBezTo>
                      <a:pt x="137698" y="86452"/>
                      <a:pt x="118079" y="65231"/>
                      <a:pt x="92225" y="60367"/>
                    </a:cubicBezTo>
                    <a:cubicBezTo>
                      <a:pt x="67034" y="54562"/>
                      <a:pt x="12936" y="58509"/>
                      <a:pt x="3300" y="77780"/>
                    </a:cubicBezTo>
                    <a:cubicBezTo>
                      <a:pt x="-2214" y="89796"/>
                      <a:pt x="-739" y="103854"/>
                      <a:pt x="7131" y="114465"/>
                    </a:cubicBezTo>
                    <a:cubicBezTo>
                      <a:pt x="7131" y="114465"/>
                      <a:pt x="-2504" y="118412"/>
                      <a:pt x="5158" y="141630"/>
                    </a:cubicBezTo>
                    <a:cubicBezTo>
                      <a:pt x="11868" y="158184"/>
                      <a:pt x="21724" y="173288"/>
                      <a:pt x="34180" y="186092"/>
                    </a:cubicBezTo>
                    <a:cubicBezTo>
                      <a:pt x="34180" y="186092"/>
                      <a:pt x="105692" y="570699"/>
                      <a:pt x="127052" y="657766"/>
                    </a:cubicBezTo>
                    <a:cubicBezTo>
                      <a:pt x="148413" y="744834"/>
                      <a:pt x="279827" y="903297"/>
                      <a:pt x="299098" y="887741"/>
                    </a:cubicBezTo>
                    <a:cubicBezTo>
                      <a:pt x="318369" y="872185"/>
                      <a:pt x="612541" y="418040"/>
                      <a:pt x="618113" y="414209"/>
                    </a:cubicBezTo>
                    <a:cubicBezTo>
                      <a:pt x="623686" y="410378"/>
                      <a:pt x="664549" y="348386"/>
                      <a:pt x="664549" y="348386"/>
                    </a:cubicBezTo>
                    <a:cubicBezTo>
                      <a:pt x="664549" y="348386"/>
                      <a:pt x="699376" y="632575"/>
                      <a:pt x="730256" y="746691"/>
                    </a:cubicBezTo>
                    <a:cubicBezTo>
                      <a:pt x="761136" y="860808"/>
                      <a:pt x="793990" y="999884"/>
                      <a:pt x="793990" y="999884"/>
                    </a:cubicBezTo>
                    <a:cubicBezTo>
                      <a:pt x="793990" y="999884"/>
                      <a:pt x="761136" y="1088809"/>
                      <a:pt x="764967" y="1160320"/>
                    </a:cubicBezTo>
                    <a:cubicBezTo>
                      <a:pt x="768798" y="1231832"/>
                      <a:pt x="838452" y="1454144"/>
                      <a:pt x="838452" y="1454144"/>
                    </a:cubicBezTo>
                    <a:cubicBezTo>
                      <a:pt x="838452" y="1454144"/>
                      <a:pt x="824986" y="1473531"/>
                      <a:pt x="826843" y="1481309"/>
                    </a:cubicBezTo>
                    <a:cubicBezTo>
                      <a:pt x="828701" y="1489087"/>
                      <a:pt x="832648" y="1500580"/>
                      <a:pt x="832648" y="1500580"/>
                    </a:cubicBezTo>
                    <a:cubicBezTo>
                      <a:pt x="841517" y="1502716"/>
                      <a:pt x="850584" y="1503993"/>
                      <a:pt x="859697" y="1504411"/>
                    </a:cubicBezTo>
                    <a:cubicBezTo>
                      <a:pt x="877087" y="1504179"/>
                      <a:pt x="894234" y="1500220"/>
                      <a:pt x="909964" y="1492802"/>
                    </a:cubicBezTo>
                    <a:lnTo>
                      <a:pt x="933182" y="1485140"/>
                    </a:lnTo>
                    <a:cubicBezTo>
                      <a:pt x="936142" y="1465904"/>
                      <a:pt x="938081" y="1446528"/>
                      <a:pt x="938986" y="1427095"/>
                    </a:cubicBezTo>
                    <a:cubicBezTo>
                      <a:pt x="938986" y="1407824"/>
                      <a:pt x="973813" y="976666"/>
                      <a:pt x="975787" y="939517"/>
                    </a:cubicBezTo>
                    <a:cubicBezTo>
                      <a:pt x="977760" y="902368"/>
                      <a:pt x="1027911" y="610866"/>
                      <a:pt x="1006667" y="465869"/>
                    </a:cubicBezTo>
                    <a:cubicBezTo>
                      <a:pt x="985422" y="320873"/>
                      <a:pt x="954426" y="162410"/>
                      <a:pt x="954426" y="162410"/>
                    </a:cubicBezTo>
                    <a:lnTo>
                      <a:pt x="956400" y="90899"/>
                    </a:lnTo>
                    <a:lnTo>
                      <a:pt x="386165" y="0"/>
                    </a:lnTo>
                    <a:close/>
                  </a:path>
                </a:pathLst>
              </a:custGeom>
              <a:solidFill>
                <a:srgbClr val="263238"/>
              </a:solidFill>
              <a:ln w="11601" cap="flat">
                <a:noFill/>
                <a:prstDash val="solid"/>
                <a:miter/>
              </a:ln>
            </p:spPr>
            <p:txBody>
              <a:bodyPr rtlCol="0" anchor="ctr"/>
              <a:lstStyle/>
              <a:p>
                <a:endParaRPr lang="zh-CN" altLang="en-US"/>
              </a:p>
            </p:txBody>
          </p:sp>
          <p:sp>
            <p:nvSpPr>
              <p:cNvPr id="304" name="任意多边形: 形状 303">
                <a:extLst>
                  <a:ext uri="{FF2B5EF4-FFF2-40B4-BE49-F238E27FC236}">
                    <a16:creationId xmlns:a16="http://schemas.microsoft.com/office/drawing/2014/main" id="{D38AC4ED-7703-1A5F-5842-11B8F83E0E99}"/>
                  </a:ext>
                </a:extLst>
              </p:cNvPr>
              <p:cNvSpPr/>
              <p:nvPr/>
            </p:nvSpPr>
            <p:spPr>
              <a:xfrm>
                <a:off x="8127002" y="3700540"/>
                <a:ext cx="1023085" cy="1515790"/>
              </a:xfrm>
              <a:custGeom>
                <a:avLst/>
                <a:gdLst>
                  <a:gd name="connsiteX0" fmla="*/ 869976 w 1023085"/>
                  <a:gd name="connsiteY0" fmla="*/ 1515791 h 1515790"/>
                  <a:gd name="connsiteX1" fmla="*/ 865100 w 1023085"/>
                  <a:gd name="connsiteY1" fmla="*/ 1515791 h 1515790"/>
                  <a:gd name="connsiteX2" fmla="*/ 836658 w 1023085"/>
                  <a:gd name="connsiteY2" fmla="*/ 1511612 h 1515790"/>
                  <a:gd name="connsiteX3" fmla="*/ 833060 w 1023085"/>
                  <a:gd name="connsiteY3" fmla="*/ 1508013 h 1515790"/>
                  <a:gd name="connsiteX4" fmla="*/ 827139 w 1023085"/>
                  <a:gd name="connsiteY4" fmla="*/ 1488277 h 1515790"/>
                  <a:gd name="connsiteX5" fmla="*/ 837935 w 1023085"/>
                  <a:gd name="connsiteY5" fmla="*/ 1458791 h 1515790"/>
                  <a:gd name="connsiteX6" fmla="*/ 765147 w 1023085"/>
                  <a:gd name="connsiteY6" fmla="*/ 1166244 h 1515790"/>
                  <a:gd name="connsiteX7" fmla="*/ 793821 w 1023085"/>
                  <a:gd name="connsiteY7" fmla="*/ 1005111 h 1515790"/>
                  <a:gd name="connsiteX8" fmla="*/ 730436 w 1023085"/>
                  <a:gd name="connsiteY8" fmla="*/ 753776 h 1515790"/>
                  <a:gd name="connsiteX9" fmla="*/ 666586 w 1023085"/>
                  <a:gd name="connsiteY9" fmla="*/ 370679 h 1515790"/>
                  <a:gd name="connsiteX10" fmla="*/ 627580 w 1023085"/>
                  <a:gd name="connsiteY10" fmla="*/ 424312 h 1515790"/>
                  <a:gd name="connsiteX11" fmla="*/ 531458 w 1023085"/>
                  <a:gd name="connsiteY11" fmla="*/ 569193 h 1515790"/>
                  <a:gd name="connsiteX12" fmla="*/ 309029 w 1023085"/>
                  <a:gd name="connsiteY12" fmla="*/ 897611 h 1515790"/>
                  <a:gd name="connsiteX13" fmla="*/ 296143 w 1023085"/>
                  <a:gd name="connsiteY13" fmla="*/ 898888 h 1515790"/>
                  <a:gd name="connsiteX14" fmla="*/ 127696 w 1023085"/>
                  <a:gd name="connsiteY14" fmla="*/ 664502 h 1515790"/>
                  <a:gd name="connsiteX15" fmla="*/ 34824 w 1023085"/>
                  <a:gd name="connsiteY15" fmla="*/ 194222 h 1515790"/>
                  <a:gd name="connsiteX16" fmla="*/ 5686 w 1023085"/>
                  <a:gd name="connsiteY16" fmla="*/ 148714 h 1515790"/>
                  <a:gd name="connsiteX17" fmla="*/ 5686 w 1023085"/>
                  <a:gd name="connsiteY17" fmla="*/ 118995 h 1515790"/>
                  <a:gd name="connsiteX18" fmla="*/ 4060 w 1023085"/>
                  <a:gd name="connsiteY18" fmla="*/ 80569 h 1515790"/>
                  <a:gd name="connsiteX19" fmla="*/ 99486 w 1023085"/>
                  <a:gd name="connsiteY19" fmla="*/ 60022 h 1515790"/>
                  <a:gd name="connsiteX20" fmla="*/ 152191 w 1023085"/>
                  <a:gd name="connsiteY20" fmla="*/ 116906 h 1515790"/>
                  <a:gd name="connsiteX21" fmla="*/ 265147 w 1023085"/>
                  <a:gd name="connsiteY21" fmla="*/ 485259 h 1515790"/>
                  <a:gd name="connsiteX22" fmla="*/ 289642 w 1023085"/>
                  <a:gd name="connsiteY22" fmla="*/ 364178 h 1515790"/>
                  <a:gd name="connsiteX23" fmla="*/ 304966 w 1023085"/>
                  <a:gd name="connsiteY23" fmla="*/ 221851 h 1515790"/>
                  <a:gd name="connsiteX24" fmla="*/ 367422 w 1023085"/>
                  <a:gd name="connsiteY24" fmla="*/ 30419 h 1515790"/>
                  <a:gd name="connsiteX25" fmla="*/ 367422 w 1023085"/>
                  <a:gd name="connsiteY25" fmla="*/ 29490 h 1515790"/>
                  <a:gd name="connsiteX26" fmla="*/ 386809 w 1023085"/>
                  <a:gd name="connsiteY26" fmla="*/ 2441 h 1515790"/>
                  <a:gd name="connsiteX27" fmla="*/ 392498 w 1023085"/>
                  <a:gd name="connsiteY27" fmla="*/ 119 h 1515790"/>
                  <a:gd name="connsiteX28" fmla="*/ 962732 w 1023085"/>
                  <a:gd name="connsiteY28" fmla="*/ 90901 h 1515790"/>
                  <a:gd name="connsiteX29" fmla="*/ 967608 w 1023085"/>
                  <a:gd name="connsiteY29" fmla="*/ 96822 h 1515790"/>
                  <a:gd name="connsiteX30" fmla="*/ 965750 w 1023085"/>
                  <a:gd name="connsiteY30" fmla="*/ 167753 h 1515790"/>
                  <a:gd name="connsiteX31" fmla="*/ 1017759 w 1023085"/>
                  <a:gd name="connsiteY31" fmla="*/ 470864 h 1515790"/>
                  <a:gd name="connsiteX32" fmla="*/ 993612 w 1023085"/>
                  <a:gd name="connsiteY32" fmla="*/ 891575 h 1515790"/>
                  <a:gd name="connsiteX33" fmla="*/ 986995 w 1023085"/>
                  <a:gd name="connsiteY33" fmla="*/ 945673 h 1515790"/>
                  <a:gd name="connsiteX34" fmla="*/ 971091 w 1023085"/>
                  <a:gd name="connsiteY34" fmla="*/ 1154635 h 1515790"/>
                  <a:gd name="connsiteX35" fmla="*/ 950194 w 1023085"/>
                  <a:gd name="connsiteY35" fmla="*/ 1432322 h 1515790"/>
                  <a:gd name="connsiteX36" fmla="*/ 944390 w 1023085"/>
                  <a:gd name="connsiteY36" fmla="*/ 1491180 h 1515790"/>
                  <a:gd name="connsiteX37" fmla="*/ 940443 w 1023085"/>
                  <a:gd name="connsiteY37" fmla="*/ 1495823 h 1515790"/>
                  <a:gd name="connsiteX38" fmla="*/ 917225 w 1023085"/>
                  <a:gd name="connsiteY38" fmla="*/ 1503601 h 1515790"/>
                  <a:gd name="connsiteX39" fmla="*/ 869976 w 1023085"/>
                  <a:gd name="connsiteY39" fmla="*/ 1515791 h 1515790"/>
                  <a:gd name="connsiteX40" fmla="*/ 843043 w 1023085"/>
                  <a:gd name="connsiteY40" fmla="*/ 1501047 h 1515790"/>
                  <a:gd name="connsiteX41" fmla="*/ 866261 w 1023085"/>
                  <a:gd name="connsiteY41" fmla="*/ 1504066 h 1515790"/>
                  <a:gd name="connsiteX42" fmla="*/ 913510 w 1023085"/>
                  <a:gd name="connsiteY42" fmla="*/ 1492457 h 1515790"/>
                  <a:gd name="connsiteX43" fmla="*/ 933942 w 1023085"/>
                  <a:gd name="connsiteY43" fmla="*/ 1485607 h 1515790"/>
                  <a:gd name="connsiteX44" fmla="*/ 939166 w 1023085"/>
                  <a:gd name="connsiteY44" fmla="*/ 1431974 h 1515790"/>
                  <a:gd name="connsiteX45" fmla="*/ 960062 w 1023085"/>
                  <a:gd name="connsiteY45" fmla="*/ 1153358 h 1515790"/>
                  <a:gd name="connsiteX46" fmla="*/ 975966 w 1023085"/>
                  <a:gd name="connsiteY46" fmla="*/ 944396 h 1515790"/>
                  <a:gd name="connsiteX47" fmla="*/ 982700 w 1023085"/>
                  <a:gd name="connsiteY47" fmla="*/ 889485 h 1515790"/>
                  <a:gd name="connsiteX48" fmla="*/ 1006962 w 1023085"/>
                  <a:gd name="connsiteY48" fmla="*/ 471561 h 1515790"/>
                  <a:gd name="connsiteX49" fmla="*/ 954722 w 1023085"/>
                  <a:gd name="connsiteY49" fmla="*/ 168334 h 1515790"/>
                  <a:gd name="connsiteX50" fmla="*/ 954722 w 1023085"/>
                  <a:gd name="connsiteY50" fmla="*/ 167057 h 1515790"/>
                  <a:gd name="connsiteX51" fmla="*/ 956579 w 1023085"/>
                  <a:gd name="connsiteY51" fmla="*/ 100653 h 1515790"/>
                  <a:gd name="connsiteX52" fmla="*/ 394820 w 1023085"/>
                  <a:gd name="connsiteY52" fmla="*/ 11148 h 1515790"/>
                  <a:gd name="connsiteX53" fmla="*/ 377987 w 1023085"/>
                  <a:gd name="connsiteY53" fmla="*/ 34366 h 1515790"/>
                  <a:gd name="connsiteX54" fmla="*/ 316807 w 1023085"/>
                  <a:gd name="connsiteY54" fmla="*/ 221387 h 1515790"/>
                  <a:gd name="connsiteX55" fmla="*/ 301367 w 1023085"/>
                  <a:gd name="connsiteY55" fmla="*/ 364758 h 1515790"/>
                  <a:gd name="connsiteX56" fmla="*/ 272228 w 1023085"/>
                  <a:gd name="connsiteY56" fmla="*/ 508245 h 1515790"/>
                  <a:gd name="connsiteX57" fmla="*/ 266714 w 1023085"/>
                  <a:gd name="connsiteY57" fmla="*/ 514340 h 1515790"/>
                  <a:gd name="connsiteX58" fmla="*/ 260619 w 1023085"/>
                  <a:gd name="connsiteY58" fmla="*/ 508826 h 1515790"/>
                  <a:gd name="connsiteX59" fmla="*/ 140582 w 1023085"/>
                  <a:gd name="connsiteY59" fmla="*/ 117602 h 1515790"/>
                  <a:gd name="connsiteX60" fmla="*/ 96584 w 1023085"/>
                  <a:gd name="connsiteY60" fmla="*/ 70005 h 1515790"/>
                  <a:gd name="connsiteX61" fmla="*/ 14160 w 1023085"/>
                  <a:gd name="connsiteY61" fmla="*/ 84284 h 1515790"/>
                  <a:gd name="connsiteX62" fmla="*/ 17411 w 1023085"/>
                  <a:gd name="connsiteY62" fmla="*/ 114932 h 1515790"/>
                  <a:gd name="connsiteX63" fmla="*/ 16610 w 1023085"/>
                  <a:gd name="connsiteY63" fmla="*/ 122942 h 1515790"/>
                  <a:gd name="connsiteX64" fmla="*/ 14973 w 1023085"/>
                  <a:gd name="connsiteY64" fmla="*/ 123871 h 1515790"/>
                  <a:gd name="connsiteX65" fmla="*/ 16482 w 1023085"/>
                  <a:gd name="connsiteY65" fmla="*/ 143723 h 1515790"/>
                  <a:gd name="connsiteX66" fmla="*/ 43995 w 1023085"/>
                  <a:gd name="connsiteY66" fmla="*/ 185863 h 1515790"/>
                  <a:gd name="connsiteX67" fmla="*/ 45621 w 1023085"/>
                  <a:gd name="connsiteY67" fmla="*/ 188882 h 1515790"/>
                  <a:gd name="connsiteX68" fmla="*/ 138493 w 1023085"/>
                  <a:gd name="connsiteY68" fmla="*/ 660323 h 1515790"/>
                  <a:gd name="connsiteX69" fmla="*/ 301715 w 1023085"/>
                  <a:gd name="connsiteY69" fmla="*/ 886931 h 1515790"/>
                  <a:gd name="connsiteX70" fmla="*/ 521242 w 1023085"/>
                  <a:gd name="connsiteY70" fmla="*/ 561879 h 1515790"/>
                  <a:gd name="connsiteX71" fmla="*/ 620615 w 1023085"/>
                  <a:gd name="connsiteY71" fmla="*/ 413748 h 1515790"/>
                  <a:gd name="connsiteX72" fmla="*/ 665426 w 1023085"/>
                  <a:gd name="connsiteY72" fmla="*/ 349666 h 1515790"/>
                  <a:gd name="connsiteX73" fmla="*/ 671578 w 1023085"/>
                  <a:gd name="connsiteY73" fmla="*/ 347229 h 1515790"/>
                  <a:gd name="connsiteX74" fmla="*/ 675990 w 1023085"/>
                  <a:gd name="connsiteY74" fmla="*/ 352104 h 1515790"/>
                  <a:gd name="connsiteX75" fmla="*/ 741581 w 1023085"/>
                  <a:gd name="connsiteY75" fmla="*/ 749597 h 1515790"/>
                  <a:gd name="connsiteX76" fmla="*/ 805430 w 1023085"/>
                  <a:gd name="connsiteY76" fmla="*/ 1003021 h 1515790"/>
                  <a:gd name="connsiteX77" fmla="*/ 805430 w 1023085"/>
                  <a:gd name="connsiteY77" fmla="*/ 1006272 h 1515790"/>
                  <a:gd name="connsiteX78" fmla="*/ 776756 w 1023085"/>
                  <a:gd name="connsiteY78" fmla="*/ 1164502 h 1515790"/>
                  <a:gd name="connsiteX79" fmla="*/ 850009 w 1023085"/>
                  <a:gd name="connsiteY79" fmla="*/ 1456817 h 1515790"/>
                  <a:gd name="connsiteX80" fmla="*/ 849196 w 1023085"/>
                  <a:gd name="connsiteY80" fmla="*/ 1461925 h 1515790"/>
                  <a:gd name="connsiteX81" fmla="*/ 838516 w 1023085"/>
                  <a:gd name="connsiteY81" fmla="*/ 1484330 h 1515790"/>
                  <a:gd name="connsiteX82" fmla="*/ 843043 w 1023085"/>
                  <a:gd name="connsiteY82" fmla="*/ 1501047 h 1515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023085" h="1515790">
                    <a:moveTo>
                      <a:pt x="869976" y="1515791"/>
                    </a:moveTo>
                    <a:lnTo>
                      <a:pt x="865100" y="1515791"/>
                    </a:lnTo>
                    <a:cubicBezTo>
                      <a:pt x="855511" y="1515292"/>
                      <a:pt x="845992" y="1513898"/>
                      <a:pt x="836658" y="1511612"/>
                    </a:cubicBezTo>
                    <a:cubicBezTo>
                      <a:pt x="834952" y="1511066"/>
                      <a:pt x="833605" y="1509719"/>
                      <a:pt x="833060" y="1508013"/>
                    </a:cubicBezTo>
                    <a:cubicBezTo>
                      <a:pt x="833060" y="1508013"/>
                      <a:pt x="829112" y="1496404"/>
                      <a:pt x="827139" y="1488277"/>
                    </a:cubicBezTo>
                    <a:cubicBezTo>
                      <a:pt x="825165" y="1480151"/>
                      <a:pt x="833060" y="1466220"/>
                      <a:pt x="837935" y="1458791"/>
                    </a:cubicBezTo>
                    <a:cubicBezTo>
                      <a:pt x="829693" y="1432206"/>
                      <a:pt x="768281" y="1234273"/>
                      <a:pt x="765147" y="1166244"/>
                    </a:cubicBezTo>
                    <a:cubicBezTo>
                      <a:pt x="762012" y="1098215"/>
                      <a:pt x="789178" y="1018113"/>
                      <a:pt x="793821" y="1005111"/>
                    </a:cubicBezTo>
                    <a:cubicBezTo>
                      <a:pt x="789990" y="988974"/>
                      <a:pt x="758994" y="859650"/>
                      <a:pt x="730436" y="753776"/>
                    </a:cubicBezTo>
                    <a:cubicBezTo>
                      <a:pt x="703967" y="656028"/>
                      <a:pt x="674364" y="431394"/>
                      <a:pt x="666586" y="370679"/>
                    </a:cubicBezTo>
                    <a:cubicBezTo>
                      <a:pt x="654873" y="389462"/>
                      <a:pt x="641836" y="407386"/>
                      <a:pt x="627580" y="424312"/>
                    </a:cubicBezTo>
                    <a:cubicBezTo>
                      <a:pt x="624330" y="428143"/>
                      <a:pt x="579170" y="496636"/>
                      <a:pt x="531458" y="569193"/>
                    </a:cubicBezTo>
                    <a:cubicBezTo>
                      <a:pt x="412698" y="749480"/>
                      <a:pt x="320870" y="888092"/>
                      <a:pt x="309029" y="897611"/>
                    </a:cubicBezTo>
                    <a:cubicBezTo>
                      <a:pt x="305279" y="900339"/>
                      <a:pt x="300357" y="900839"/>
                      <a:pt x="296143" y="898888"/>
                    </a:cubicBezTo>
                    <a:cubicBezTo>
                      <a:pt x="259110" y="886234"/>
                      <a:pt x="147432" y="745417"/>
                      <a:pt x="127696" y="664502"/>
                    </a:cubicBezTo>
                    <a:cubicBezTo>
                      <a:pt x="107381" y="581266"/>
                      <a:pt x="40397" y="222315"/>
                      <a:pt x="34824" y="194222"/>
                    </a:cubicBezTo>
                    <a:cubicBezTo>
                      <a:pt x="22217" y="181115"/>
                      <a:pt x="12315" y="165652"/>
                      <a:pt x="5686" y="148714"/>
                    </a:cubicBezTo>
                    <a:cubicBezTo>
                      <a:pt x="230" y="132346"/>
                      <a:pt x="2551" y="123523"/>
                      <a:pt x="5686" y="118995"/>
                    </a:cubicBezTo>
                    <a:cubicBezTo>
                      <a:pt x="-1268" y="107270"/>
                      <a:pt x="-1883" y="92840"/>
                      <a:pt x="4060" y="80569"/>
                    </a:cubicBezTo>
                    <a:cubicBezTo>
                      <a:pt x="15669" y="57351"/>
                      <a:pt x="73714" y="53985"/>
                      <a:pt x="99486" y="60022"/>
                    </a:cubicBezTo>
                    <a:cubicBezTo>
                      <a:pt x="127511" y="65594"/>
                      <a:pt x="148778" y="88545"/>
                      <a:pt x="152191" y="116906"/>
                    </a:cubicBezTo>
                    <a:cubicBezTo>
                      <a:pt x="157067" y="142794"/>
                      <a:pt x="240536" y="407131"/>
                      <a:pt x="265147" y="485259"/>
                    </a:cubicBezTo>
                    <a:lnTo>
                      <a:pt x="289642" y="364178"/>
                    </a:lnTo>
                    <a:cubicBezTo>
                      <a:pt x="289642" y="364178"/>
                      <a:pt x="299277" y="288603"/>
                      <a:pt x="304966" y="221851"/>
                    </a:cubicBezTo>
                    <a:cubicBezTo>
                      <a:pt x="310654" y="155099"/>
                      <a:pt x="365101" y="35410"/>
                      <a:pt x="367422" y="30419"/>
                    </a:cubicBezTo>
                    <a:cubicBezTo>
                      <a:pt x="367422" y="30419"/>
                      <a:pt x="367422" y="29838"/>
                      <a:pt x="367422" y="29490"/>
                    </a:cubicBezTo>
                    <a:lnTo>
                      <a:pt x="386809" y="2441"/>
                    </a:lnTo>
                    <a:cubicBezTo>
                      <a:pt x="388052" y="572"/>
                      <a:pt x="390304" y="-345"/>
                      <a:pt x="392498" y="119"/>
                    </a:cubicBezTo>
                    <a:lnTo>
                      <a:pt x="962732" y="90901"/>
                    </a:lnTo>
                    <a:cubicBezTo>
                      <a:pt x="965611" y="91366"/>
                      <a:pt x="967701" y="93908"/>
                      <a:pt x="967608" y="96822"/>
                    </a:cubicBezTo>
                    <a:lnTo>
                      <a:pt x="965750" y="167753"/>
                    </a:lnTo>
                    <a:cubicBezTo>
                      <a:pt x="967840" y="178782"/>
                      <a:pt x="997443" y="332021"/>
                      <a:pt x="1017759" y="470864"/>
                    </a:cubicBezTo>
                    <a:cubicBezTo>
                      <a:pt x="1034708" y="585677"/>
                      <a:pt x="1006962" y="792318"/>
                      <a:pt x="993612" y="891575"/>
                    </a:cubicBezTo>
                    <a:cubicBezTo>
                      <a:pt x="990013" y="918508"/>
                      <a:pt x="987343" y="938011"/>
                      <a:pt x="986995" y="945673"/>
                    </a:cubicBezTo>
                    <a:cubicBezTo>
                      <a:pt x="986066" y="961809"/>
                      <a:pt x="978752" y="1055494"/>
                      <a:pt x="971091" y="1154635"/>
                    </a:cubicBezTo>
                    <a:cubicBezTo>
                      <a:pt x="961339" y="1279780"/>
                      <a:pt x="950194" y="1421642"/>
                      <a:pt x="950194" y="1432322"/>
                    </a:cubicBezTo>
                    <a:cubicBezTo>
                      <a:pt x="949312" y="1452034"/>
                      <a:pt x="947373" y="1471677"/>
                      <a:pt x="944390" y="1491180"/>
                    </a:cubicBezTo>
                    <a:cubicBezTo>
                      <a:pt x="944053" y="1493351"/>
                      <a:pt x="942532" y="1495150"/>
                      <a:pt x="940443" y="1495823"/>
                    </a:cubicBezTo>
                    <a:lnTo>
                      <a:pt x="917225" y="1503601"/>
                    </a:lnTo>
                    <a:cubicBezTo>
                      <a:pt x="902354" y="1510532"/>
                      <a:pt x="886345" y="1514665"/>
                      <a:pt x="869976" y="1515791"/>
                    </a:cubicBezTo>
                    <a:close/>
                    <a:moveTo>
                      <a:pt x="843043" y="1501047"/>
                    </a:moveTo>
                    <a:cubicBezTo>
                      <a:pt x="850728" y="1502464"/>
                      <a:pt x="858472" y="1503474"/>
                      <a:pt x="866261" y="1504066"/>
                    </a:cubicBezTo>
                    <a:cubicBezTo>
                      <a:pt x="882642" y="1503462"/>
                      <a:pt x="898720" y="1499515"/>
                      <a:pt x="913510" y="1492457"/>
                    </a:cubicBezTo>
                    <a:lnTo>
                      <a:pt x="933942" y="1485607"/>
                    </a:lnTo>
                    <a:cubicBezTo>
                      <a:pt x="936635" y="1467834"/>
                      <a:pt x="938388" y="1449933"/>
                      <a:pt x="939166" y="1431974"/>
                    </a:cubicBezTo>
                    <a:cubicBezTo>
                      <a:pt x="939166" y="1420945"/>
                      <a:pt x="949846" y="1284888"/>
                      <a:pt x="960062" y="1153358"/>
                    </a:cubicBezTo>
                    <a:cubicBezTo>
                      <a:pt x="967840" y="1054217"/>
                      <a:pt x="975038" y="960648"/>
                      <a:pt x="975966" y="944396"/>
                    </a:cubicBezTo>
                    <a:cubicBezTo>
                      <a:pt x="975966" y="936385"/>
                      <a:pt x="978985" y="916650"/>
                      <a:pt x="982700" y="889485"/>
                    </a:cubicBezTo>
                    <a:cubicBezTo>
                      <a:pt x="995934" y="790692"/>
                      <a:pt x="1023563" y="585213"/>
                      <a:pt x="1006962" y="471561"/>
                    </a:cubicBezTo>
                    <a:cubicBezTo>
                      <a:pt x="985950" y="328422"/>
                      <a:pt x="955070" y="169727"/>
                      <a:pt x="954722" y="168334"/>
                    </a:cubicBezTo>
                    <a:cubicBezTo>
                      <a:pt x="954374" y="166941"/>
                      <a:pt x="954722" y="167521"/>
                      <a:pt x="954722" y="167057"/>
                    </a:cubicBezTo>
                    <a:lnTo>
                      <a:pt x="956579" y="100653"/>
                    </a:lnTo>
                    <a:lnTo>
                      <a:pt x="394820" y="11148"/>
                    </a:lnTo>
                    <a:lnTo>
                      <a:pt x="377987" y="34366"/>
                    </a:lnTo>
                    <a:cubicBezTo>
                      <a:pt x="374040" y="42956"/>
                      <a:pt x="322263" y="157653"/>
                      <a:pt x="316807" y="221387"/>
                    </a:cubicBezTo>
                    <a:cubicBezTo>
                      <a:pt x="311119" y="288371"/>
                      <a:pt x="301367" y="363945"/>
                      <a:pt x="301367" y="364758"/>
                    </a:cubicBezTo>
                    <a:lnTo>
                      <a:pt x="272228" y="508245"/>
                    </a:lnTo>
                    <a:cubicBezTo>
                      <a:pt x="272391" y="511449"/>
                      <a:pt x="269918" y="514177"/>
                      <a:pt x="266714" y="514340"/>
                    </a:cubicBezTo>
                    <a:cubicBezTo>
                      <a:pt x="263510" y="514503"/>
                      <a:pt x="260782" y="512030"/>
                      <a:pt x="260619" y="508826"/>
                    </a:cubicBezTo>
                    <a:cubicBezTo>
                      <a:pt x="255976" y="494082"/>
                      <a:pt x="146387" y="148947"/>
                      <a:pt x="140582" y="117602"/>
                    </a:cubicBezTo>
                    <a:cubicBezTo>
                      <a:pt x="138133" y="93723"/>
                      <a:pt x="120209" y="74324"/>
                      <a:pt x="96584" y="70005"/>
                    </a:cubicBezTo>
                    <a:cubicBezTo>
                      <a:pt x="71857" y="64317"/>
                      <a:pt x="21706" y="69193"/>
                      <a:pt x="14160" y="84284"/>
                    </a:cubicBezTo>
                    <a:cubicBezTo>
                      <a:pt x="9679" y="94350"/>
                      <a:pt x="10921" y="106040"/>
                      <a:pt x="17411" y="114932"/>
                    </a:cubicBezTo>
                    <a:cubicBezTo>
                      <a:pt x="19396" y="117370"/>
                      <a:pt x="19036" y="120946"/>
                      <a:pt x="16610" y="122942"/>
                    </a:cubicBezTo>
                    <a:cubicBezTo>
                      <a:pt x="16122" y="123337"/>
                      <a:pt x="15565" y="123651"/>
                      <a:pt x="14973" y="123871"/>
                    </a:cubicBezTo>
                    <a:cubicBezTo>
                      <a:pt x="14160" y="124568"/>
                      <a:pt x="11839" y="129908"/>
                      <a:pt x="16482" y="143723"/>
                    </a:cubicBezTo>
                    <a:cubicBezTo>
                      <a:pt x="22879" y="159395"/>
                      <a:pt x="32224" y="173697"/>
                      <a:pt x="43995" y="185863"/>
                    </a:cubicBezTo>
                    <a:cubicBezTo>
                      <a:pt x="44796" y="186699"/>
                      <a:pt x="45365" y="187744"/>
                      <a:pt x="45621" y="188882"/>
                    </a:cubicBezTo>
                    <a:cubicBezTo>
                      <a:pt x="46317" y="192829"/>
                      <a:pt x="117364" y="574416"/>
                      <a:pt x="138493" y="660323"/>
                    </a:cubicBezTo>
                    <a:cubicBezTo>
                      <a:pt x="159621" y="746230"/>
                      <a:pt x="282560" y="890646"/>
                      <a:pt x="301715" y="886931"/>
                    </a:cubicBezTo>
                    <a:cubicBezTo>
                      <a:pt x="313324" y="877760"/>
                      <a:pt x="438237" y="687372"/>
                      <a:pt x="521242" y="561879"/>
                    </a:cubicBezTo>
                    <a:cubicBezTo>
                      <a:pt x="609818" y="427563"/>
                      <a:pt x="618061" y="415490"/>
                      <a:pt x="620615" y="413748"/>
                    </a:cubicBezTo>
                    <a:cubicBezTo>
                      <a:pt x="623169" y="412007"/>
                      <a:pt x="646387" y="378921"/>
                      <a:pt x="665426" y="349666"/>
                    </a:cubicBezTo>
                    <a:cubicBezTo>
                      <a:pt x="666714" y="347588"/>
                      <a:pt x="669210" y="346601"/>
                      <a:pt x="671578" y="347229"/>
                    </a:cubicBezTo>
                    <a:cubicBezTo>
                      <a:pt x="673935" y="347751"/>
                      <a:pt x="675699" y="349713"/>
                      <a:pt x="675990" y="352104"/>
                    </a:cubicBezTo>
                    <a:cubicBezTo>
                      <a:pt x="675990" y="355006"/>
                      <a:pt x="710817" y="637221"/>
                      <a:pt x="741581" y="749597"/>
                    </a:cubicBezTo>
                    <a:cubicBezTo>
                      <a:pt x="772344" y="861972"/>
                      <a:pt x="805082" y="1001628"/>
                      <a:pt x="805430" y="1003021"/>
                    </a:cubicBezTo>
                    <a:cubicBezTo>
                      <a:pt x="805778" y="1004077"/>
                      <a:pt x="805778" y="1005215"/>
                      <a:pt x="805430" y="1006272"/>
                    </a:cubicBezTo>
                    <a:cubicBezTo>
                      <a:pt x="805430" y="1007200"/>
                      <a:pt x="773041" y="1094965"/>
                      <a:pt x="776756" y="1164502"/>
                    </a:cubicBezTo>
                    <a:cubicBezTo>
                      <a:pt x="780471" y="1234040"/>
                      <a:pt x="849312" y="1454727"/>
                      <a:pt x="850009" y="1456817"/>
                    </a:cubicBezTo>
                    <a:cubicBezTo>
                      <a:pt x="850578" y="1458547"/>
                      <a:pt x="850276" y="1460451"/>
                      <a:pt x="849196" y="1461925"/>
                    </a:cubicBezTo>
                    <a:cubicBezTo>
                      <a:pt x="843983" y="1468484"/>
                      <a:pt x="840327" y="1476146"/>
                      <a:pt x="838516" y="1484330"/>
                    </a:cubicBezTo>
                    <a:cubicBezTo>
                      <a:pt x="839677" y="1490251"/>
                      <a:pt x="841766" y="1497100"/>
                      <a:pt x="843043" y="1501047"/>
                    </a:cubicBezTo>
                    <a:close/>
                  </a:path>
                </a:pathLst>
              </a:custGeom>
              <a:solidFill>
                <a:srgbClr val="263238"/>
              </a:solidFill>
              <a:ln w="11601" cap="flat">
                <a:noFill/>
                <a:prstDash val="solid"/>
                <a:miter/>
              </a:ln>
            </p:spPr>
            <p:txBody>
              <a:bodyPr rtlCol="0" anchor="ctr"/>
              <a:lstStyle/>
              <a:p>
                <a:endParaRPr lang="zh-CN" altLang="en-US"/>
              </a:p>
            </p:txBody>
          </p:sp>
          <p:sp>
            <p:nvSpPr>
              <p:cNvPr id="305" name="任意多边形: 形状 304">
                <a:extLst>
                  <a:ext uri="{FF2B5EF4-FFF2-40B4-BE49-F238E27FC236}">
                    <a16:creationId xmlns:a16="http://schemas.microsoft.com/office/drawing/2014/main" id="{BA75083A-D7DE-F1A4-9ECE-5DB3649CE882}"/>
                  </a:ext>
                </a:extLst>
              </p:cNvPr>
              <p:cNvSpPr/>
              <p:nvPr/>
            </p:nvSpPr>
            <p:spPr>
              <a:xfrm>
                <a:off x="8356626" y="4226315"/>
                <a:ext cx="34827" cy="216507"/>
              </a:xfrm>
              <a:custGeom>
                <a:avLst/>
                <a:gdLst>
                  <a:gd name="connsiteX0" fmla="*/ 34827 w 34827"/>
                  <a:gd name="connsiteY0" fmla="*/ 0 h 216507"/>
                  <a:gd name="connsiteX1" fmla="*/ 0 w 34827"/>
                  <a:gd name="connsiteY1" fmla="*/ 216508 h 216507"/>
                </a:gdLst>
                <a:ahLst/>
                <a:cxnLst>
                  <a:cxn ang="0">
                    <a:pos x="connsiteX0" y="connsiteY0"/>
                  </a:cxn>
                  <a:cxn ang="0">
                    <a:pos x="connsiteX1" y="connsiteY1"/>
                  </a:cxn>
                </a:cxnLst>
                <a:rect l="l" t="t" r="r" b="b"/>
                <a:pathLst>
                  <a:path w="34827" h="216507">
                    <a:moveTo>
                      <a:pt x="34827" y="0"/>
                    </a:moveTo>
                    <a:cubicBezTo>
                      <a:pt x="18110" y="71256"/>
                      <a:pt x="6478" y="143603"/>
                      <a:pt x="0" y="216508"/>
                    </a:cubicBezTo>
                  </a:path>
                </a:pathLst>
              </a:custGeom>
              <a:solidFill>
                <a:srgbClr val="FFFFFF"/>
              </a:solidFill>
              <a:ln w="11601" cap="flat">
                <a:noFill/>
                <a:prstDash val="solid"/>
                <a:miter/>
              </a:ln>
            </p:spPr>
            <p:txBody>
              <a:bodyPr rtlCol="0" anchor="ctr"/>
              <a:lstStyle/>
              <a:p>
                <a:endParaRPr lang="zh-CN" altLang="en-US"/>
              </a:p>
            </p:txBody>
          </p:sp>
          <p:sp>
            <p:nvSpPr>
              <p:cNvPr id="306" name="任意多边形: 形状 305">
                <a:extLst>
                  <a:ext uri="{FF2B5EF4-FFF2-40B4-BE49-F238E27FC236}">
                    <a16:creationId xmlns:a16="http://schemas.microsoft.com/office/drawing/2014/main" id="{CACBE879-9C85-BFBE-79C0-5F3282B5CB77}"/>
                  </a:ext>
                </a:extLst>
              </p:cNvPr>
              <p:cNvSpPr/>
              <p:nvPr/>
            </p:nvSpPr>
            <p:spPr>
              <a:xfrm>
                <a:off x="8351154" y="4220413"/>
                <a:ext cx="46606" cy="228225"/>
              </a:xfrm>
              <a:custGeom>
                <a:avLst/>
                <a:gdLst>
                  <a:gd name="connsiteX0" fmla="*/ 5472 w 46606"/>
                  <a:gd name="connsiteY0" fmla="*/ 228214 h 228225"/>
                  <a:gd name="connsiteX1" fmla="*/ 5472 w 46606"/>
                  <a:gd name="connsiteY1" fmla="*/ 228214 h 228225"/>
                  <a:gd name="connsiteX2" fmla="*/ 4 w 46606"/>
                  <a:gd name="connsiteY2" fmla="*/ 222316 h 228225"/>
                  <a:gd name="connsiteX3" fmla="*/ 16 w 46606"/>
                  <a:gd name="connsiteY3" fmla="*/ 222061 h 228225"/>
                  <a:gd name="connsiteX4" fmla="*/ 34843 w 46606"/>
                  <a:gd name="connsiteY4" fmla="*/ 4624 h 228225"/>
                  <a:gd name="connsiteX5" fmla="*/ 41982 w 46606"/>
                  <a:gd name="connsiteY5" fmla="*/ 155 h 228225"/>
                  <a:gd name="connsiteX6" fmla="*/ 46452 w 46606"/>
                  <a:gd name="connsiteY6" fmla="*/ 7294 h 228225"/>
                  <a:gd name="connsiteX7" fmla="*/ 11625 w 46606"/>
                  <a:gd name="connsiteY7" fmla="*/ 222873 h 228225"/>
                  <a:gd name="connsiteX8" fmla="*/ 5472 w 46606"/>
                  <a:gd name="connsiteY8" fmla="*/ 228214 h 22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606" h="228225">
                    <a:moveTo>
                      <a:pt x="5472" y="228214"/>
                    </a:moveTo>
                    <a:lnTo>
                      <a:pt x="5472" y="228214"/>
                    </a:lnTo>
                    <a:cubicBezTo>
                      <a:pt x="2337" y="228097"/>
                      <a:pt x="-112" y="225451"/>
                      <a:pt x="4" y="222316"/>
                    </a:cubicBezTo>
                    <a:cubicBezTo>
                      <a:pt x="4" y="222235"/>
                      <a:pt x="4" y="222142"/>
                      <a:pt x="16" y="222061"/>
                    </a:cubicBezTo>
                    <a:cubicBezTo>
                      <a:pt x="6482" y="148855"/>
                      <a:pt x="18126" y="76194"/>
                      <a:pt x="34843" y="4624"/>
                    </a:cubicBezTo>
                    <a:cubicBezTo>
                      <a:pt x="35586" y="1420"/>
                      <a:pt x="38778" y="-588"/>
                      <a:pt x="41982" y="155"/>
                    </a:cubicBezTo>
                    <a:cubicBezTo>
                      <a:pt x="45186" y="886"/>
                      <a:pt x="47195" y="4090"/>
                      <a:pt x="46452" y="7294"/>
                    </a:cubicBezTo>
                    <a:cubicBezTo>
                      <a:pt x="29827" y="78249"/>
                      <a:pt x="18184" y="150294"/>
                      <a:pt x="11625" y="222873"/>
                    </a:cubicBezTo>
                    <a:cubicBezTo>
                      <a:pt x="11381" y="226031"/>
                      <a:pt x="8641" y="228411"/>
                      <a:pt x="5472" y="228214"/>
                    </a:cubicBezTo>
                    <a:close/>
                  </a:path>
                </a:pathLst>
              </a:custGeom>
              <a:solidFill>
                <a:srgbClr val="263238"/>
              </a:solidFill>
              <a:ln w="11601" cap="flat">
                <a:noFill/>
                <a:prstDash val="solid"/>
                <a:miter/>
              </a:ln>
            </p:spPr>
            <p:txBody>
              <a:bodyPr rtlCol="0" anchor="ctr"/>
              <a:lstStyle/>
              <a:p>
                <a:endParaRPr lang="zh-CN" altLang="en-US"/>
              </a:p>
            </p:txBody>
          </p:sp>
          <p:sp>
            <p:nvSpPr>
              <p:cNvPr id="307" name="任意多边形: 形状 306">
                <a:extLst>
                  <a:ext uri="{FF2B5EF4-FFF2-40B4-BE49-F238E27FC236}">
                    <a16:creationId xmlns:a16="http://schemas.microsoft.com/office/drawing/2014/main" id="{EE188BBF-74AB-3309-D074-BB5B7DA8157B}"/>
                  </a:ext>
                </a:extLst>
              </p:cNvPr>
              <p:cNvSpPr/>
              <p:nvPr/>
            </p:nvSpPr>
            <p:spPr>
              <a:xfrm>
                <a:off x="8173324" y="2185395"/>
                <a:ext cx="1140749" cy="1668440"/>
              </a:xfrm>
              <a:custGeom>
                <a:avLst/>
                <a:gdLst>
                  <a:gd name="connsiteX0" fmla="*/ 475153 w 1140749"/>
                  <a:gd name="connsiteY0" fmla="*/ 618120 h 1668440"/>
                  <a:gd name="connsiteX1" fmla="*/ 320521 w 1140749"/>
                  <a:gd name="connsiteY1" fmla="*/ 778672 h 1668440"/>
                  <a:gd name="connsiteX2" fmla="*/ 1622 w 1140749"/>
                  <a:gd name="connsiteY2" fmla="*/ 1182666 h 1668440"/>
                  <a:gd name="connsiteX3" fmla="*/ 76964 w 1140749"/>
                  <a:gd name="connsiteY3" fmla="*/ 1271591 h 1668440"/>
                  <a:gd name="connsiteX4" fmla="*/ 345712 w 1140749"/>
                  <a:gd name="connsiteY4" fmla="*/ 1072496 h 1668440"/>
                  <a:gd name="connsiteX5" fmla="*/ 469348 w 1140749"/>
                  <a:gd name="connsiteY5" fmla="*/ 1155617 h 1668440"/>
                  <a:gd name="connsiteX6" fmla="*/ 479100 w 1140749"/>
                  <a:gd name="connsiteY6" fmla="*/ 1244542 h 1668440"/>
                  <a:gd name="connsiteX7" fmla="*/ 326325 w 1140749"/>
                  <a:gd name="connsiteY7" fmla="*/ 1548001 h 1668440"/>
                  <a:gd name="connsiteX8" fmla="*/ 598905 w 1140749"/>
                  <a:gd name="connsiteY8" fmla="*/ 1667922 h 1668440"/>
                  <a:gd name="connsiteX9" fmla="*/ 915946 w 1140749"/>
                  <a:gd name="connsiteY9" fmla="*/ 1611851 h 1668440"/>
                  <a:gd name="connsiteX10" fmla="*/ 921751 w 1140749"/>
                  <a:gd name="connsiteY10" fmla="*/ 1561584 h 1668440"/>
                  <a:gd name="connsiteX11" fmla="*/ 925582 w 1140749"/>
                  <a:gd name="connsiteY11" fmla="*/ 1196132 h 1668440"/>
                  <a:gd name="connsiteX12" fmla="*/ 900507 w 1140749"/>
                  <a:gd name="connsiteY12" fmla="*/ 842406 h 1668440"/>
                  <a:gd name="connsiteX13" fmla="*/ 867653 w 1140749"/>
                  <a:gd name="connsiteY13" fmla="*/ 656662 h 1668440"/>
                  <a:gd name="connsiteX14" fmla="*/ 1055139 w 1140749"/>
                  <a:gd name="connsiteY14" fmla="*/ 293300 h 1668440"/>
                  <a:gd name="connsiteX15" fmla="*/ 1132455 w 1140749"/>
                  <a:gd name="connsiteY15" fmla="*/ 18747 h 1668440"/>
                  <a:gd name="connsiteX16" fmla="*/ 979796 w 1140749"/>
                  <a:gd name="connsiteY16" fmla="*/ 65183 h 1668440"/>
                  <a:gd name="connsiteX17" fmla="*/ 832826 w 1140749"/>
                  <a:gd name="connsiteY17" fmla="*/ 349487 h 1668440"/>
                  <a:gd name="connsiteX18" fmla="*/ 703270 w 1140749"/>
                  <a:gd name="connsiteY18" fmla="*/ 471266 h 1668440"/>
                  <a:gd name="connsiteX19" fmla="*/ 593100 w 1140749"/>
                  <a:gd name="connsiteY19" fmla="*/ 534999 h 1668440"/>
                  <a:gd name="connsiteX20" fmla="*/ 475153 w 1140749"/>
                  <a:gd name="connsiteY20" fmla="*/ 618120 h 166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40749" h="1668440">
                    <a:moveTo>
                      <a:pt x="475153" y="618120"/>
                    </a:moveTo>
                    <a:cubicBezTo>
                      <a:pt x="475153" y="618120"/>
                      <a:pt x="363126" y="738041"/>
                      <a:pt x="320521" y="778672"/>
                    </a:cubicBezTo>
                    <a:cubicBezTo>
                      <a:pt x="277916" y="819304"/>
                      <a:pt x="5452" y="1173379"/>
                      <a:pt x="1622" y="1182666"/>
                    </a:cubicBezTo>
                    <a:cubicBezTo>
                      <a:pt x="-2209" y="1191953"/>
                      <a:pt x="-6157" y="1292835"/>
                      <a:pt x="76964" y="1271591"/>
                    </a:cubicBezTo>
                    <a:cubicBezTo>
                      <a:pt x="160084" y="1250346"/>
                      <a:pt x="345712" y="1072496"/>
                      <a:pt x="345712" y="1072496"/>
                    </a:cubicBezTo>
                    <a:cubicBezTo>
                      <a:pt x="345712" y="1072496"/>
                      <a:pt x="448104" y="1124621"/>
                      <a:pt x="469348" y="1155617"/>
                    </a:cubicBezTo>
                    <a:cubicBezTo>
                      <a:pt x="486506" y="1182039"/>
                      <a:pt x="490128" y="1215032"/>
                      <a:pt x="479100" y="1244542"/>
                    </a:cubicBezTo>
                    <a:cubicBezTo>
                      <a:pt x="471322" y="1269617"/>
                      <a:pt x="332130" y="1515148"/>
                      <a:pt x="326325" y="1548001"/>
                    </a:cubicBezTo>
                    <a:cubicBezTo>
                      <a:pt x="326325" y="1548001"/>
                      <a:pt x="384370" y="1662118"/>
                      <a:pt x="598905" y="1667922"/>
                    </a:cubicBezTo>
                    <a:cubicBezTo>
                      <a:pt x="813439" y="1673727"/>
                      <a:pt x="910142" y="1629264"/>
                      <a:pt x="915946" y="1611851"/>
                    </a:cubicBezTo>
                    <a:cubicBezTo>
                      <a:pt x="919882" y="1595389"/>
                      <a:pt x="921832" y="1578510"/>
                      <a:pt x="921751" y="1561584"/>
                    </a:cubicBezTo>
                    <a:cubicBezTo>
                      <a:pt x="921751" y="1561584"/>
                      <a:pt x="931387" y="1300613"/>
                      <a:pt x="925582" y="1196132"/>
                    </a:cubicBezTo>
                    <a:cubicBezTo>
                      <a:pt x="919778" y="1091651"/>
                      <a:pt x="929529" y="1002842"/>
                      <a:pt x="900507" y="842406"/>
                    </a:cubicBezTo>
                    <a:cubicBezTo>
                      <a:pt x="871484" y="681969"/>
                      <a:pt x="867653" y="656662"/>
                      <a:pt x="867653" y="656662"/>
                    </a:cubicBezTo>
                    <a:cubicBezTo>
                      <a:pt x="867653" y="656662"/>
                      <a:pt x="973992" y="451763"/>
                      <a:pt x="1055139" y="293300"/>
                    </a:cubicBezTo>
                    <a:cubicBezTo>
                      <a:pt x="1136286" y="134837"/>
                      <a:pt x="1153699" y="45796"/>
                      <a:pt x="1132455" y="18747"/>
                    </a:cubicBezTo>
                    <a:cubicBezTo>
                      <a:pt x="1111210" y="-8302"/>
                      <a:pt x="1031921" y="-16080"/>
                      <a:pt x="979796" y="65183"/>
                    </a:cubicBezTo>
                    <a:cubicBezTo>
                      <a:pt x="927672" y="146446"/>
                      <a:pt x="859875" y="312687"/>
                      <a:pt x="832826" y="349487"/>
                    </a:cubicBezTo>
                    <a:cubicBezTo>
                      <a:pt x="795851" y="396214"/>
                      <a:pt x="752202" y="437252"/>
                      <a:pt x="703270" y="471266"/>
                    </a:cubicBezTo>
                    <a:cubicBezTo>
                      <a:pt x="656834" y="502146"/>
                      <a:pt x="593100" y="534999"/>
                      <a:pt x="593100" y="534999"/>
                    </a:cubicBezTo>
                    <a:cubicBezTo>
                      <a:pt x="593100" y="534999"/>
                      <a:pt x="492566" y="579462"/>
                      <a:pt x="475153" y="618120"/>
                    </a:cubicBezTo>
                    <a:close/>
                  </a:path>
                </a:pathLst>
              </a:custGeom>
              <a:solidFill>
                <a:srgbClr val="FFFFFF"/>
              </a:solidFill>
              <a:ln w="11601" cap="flat">
                <a:noFill/>
                <a:prstDash val="solid"/>
                <a:miter/>
              </a:ln>
            </p:spPr>
            <p:txBody>
              <a:bodyPr rtlCol="0" anchor="ctr"/>
              <a:lstStyle/>
              <a:p>
                <a:endParaRPr lang="zh-CN" altLang="en-US"/>
              </a:p>
            </p:txBody>
          </p:sp>
          <p:sp>
            <p:nvSpPr>
              <p:cNvPr id="308" name="任意多边形: 形状 307">
                <a:extLst>
                  <a:ext uri="{FF2B5EF4-FFF2-40B4-BE49-F238E27FC236}">
                    <a16:creationId xmlns:a16="http://schemas.microsoft.com/office/drawing/2014/main" id="{FE688FEA-64C6-27C9-A6B7-CAB2096F8BAA}"/>
                  </a:ext>
                </a:extLst>
              </p:cNvPr>
              <p:cNvSpPr/>
              <p:nvPr/>
            </p:nvSpPr>
            <p:spPr>
              <a:xfrm>
                <a:off x="8168039" y="2179652"/>
                <a:ext cx="1152397" cy="1679933"/>
              </a:xfrm>
              <a:custGeom>
                <a:avLst/>
                <a:gdLst>
                  <a:gd name="connsiteX0" fmla="*/ 641338 w 1152397"/>
                  <a:gd name="connsiteY0" fmla="*/ 1679934 h 1679933"/>
                  <a:gd name="connsiteX1" fmla="*/ 604073 w 1152397"/>
                  <a:gd name="connsiteY1" fmla="*/ 1679934 h 1679933"/>
                  <a:gd name="connsiteX2" fmla="*/ 326502 w 1152397"/>
                  <a:gd name="connsiteY2" fmla="*/ 1556879 h 1679933"/>
                  <a:gd name="connsiteX3" fmla="*/ 326502 w 1152397"/>
                  <a:gd name="connsiteY3" fmla="*/ 1553164 h 1679933"/>
                  <a:gd name="connsiteX4" fmla="*/ 422276 w 1152397"/>
                  <a:gd name="connsiteY4" fmla="*/ 1360222 h 1679933"/>
                  <a:gd name="connsiteX5" fmla="*/ 479393 w 1152397"/>
                  <a:gd name="connsiteY5" fmla="*/ 1249008 h 1679933"/>
                  <a:gd name="connsiteX6" fmla="*/ 470454 w 1152397"/>
                  <a:gd name="connsiteY6" fmla="*/ 1165075 h 1679933"/>
                  <a:gd name="connsiteX7" fmla="*/ 352506 w 1152397"/>
                  <a:gd name="connsiteY7" fmla="*/ 1085669 h 1679933"/>
                  <a:gd name="connsiteX8" fmla="*/ 84222 w 1152397"/>
                  <a:gd name="connsiteY8" fmla="*/ 1283022 h 1679933"/>
                  <a:gd name="connsiteX9" fmla="*/ 19676 w 1152397"/>
                  <a:gd name="connsiteY9" fmla="*/ 1268163 h 1679933"/>
                  <a:gd name="connsiteX10" fmla="*/ 2030 w 1152397"/>
                  <a:gd name="connsiteY10" fmla="*/ 1186900 h 1679933"/>
                  <a:gd name="connsiteX11" fmla="*/ 322439 w 1152397"/>
                  <a:gd name="connsiteY11" fmla="*/ 780585 h 1679933"/>
                  <a:gd name="connsiteX12" fmla="*/ 476142 w 1152397"/>
                  <a:gd name="connsiteY12" fmla="*/ 621077 h 1679933"/>
                  <a:gd name="connsiteX13" fmla="*/ 596644 w 1152397"/>
                  <a:gd name="connsiteY13" fmla="*/ 535983 h 1679933"/>
                  <a:gd name="connsiteX14" fmla="*/ 706000 w 1152397"/>
                  <a:gd name="connsiteY14" fmla="*/ 472598 h 1679933"/>
                  <a:gd name="connsiteX15" fmla="*/ 833700 w 1152397"/>
                  <a:gd name="connsiteY15" fmla="*/ 352212 h 1679933"/>
                  <a:gd name="connsiteX16" fmla="*/ 890235 w 1152397"/>
                  <a:gd name="connsiteY16" fmla="*/ 242275 h 1679933"/>
                  <a:gd name="connsiteX17" fmla="*/ 980437 w 1152397"/>
                  <a:gd name="connsiteY17" fmla="*/ 68140 h 1679933"/>
                  <a:gd name="connsiteX18" fmla="*/ 1084918 w 1152397"/>
                  <a:gd name="connsiteY18" fmla="*/ 459 h 1679933"/>
                  <a:gd name="connsiteX19" fmla="*/ 1142963 w 1152397"/>
                  <a:gd name="connsiteY19" fmla="*/ 21240 h 1679933"/>
                  <a:gd name="connsiteX20" fmla="*/ 1066228 w 1152397"/>
                  <a:gd name="connsiteY20" fmla="*/ 302061 h 1679933"/>
                  <a:gd name="connsiteX21" fmla="*/ 879671 w 1152397"/>
                  <a:gd name="connsiteY21" fmla="*/ 663798 h 1679933"/>
                  <a:gd name="connsiteX22" fmla="*/ 912176 w 1152397"/>
                  <a:gd name="connsiteY22" fmla="*/ 847336 h 1679933"/>
                  <a:gd name="connsiteX23" fmla="*/ 935394 w 1152397"/>
                  <a:gd name="connsiteY23" fmla="*/ 1113647 h 1679933"/>
                  <a:gd name="connsiteX24" fmla="*/ 937832 w 1152397"/>
                  <a:gd name="connsiteY24" fmla="*/ 1201875 h 1679933"/>
                  <a:gd name="connsiteX25" fmla="*/ 934001 w 1152397"/>
                  <a:gd name="connsiteY25" fmla="*/ 1567791 h 1679933"/>
                  <a:gd name="connsiteX26" fmla="*/ 927848 w 1152397"/>
                  <a:gd name="connsiteY26" fmla="*/ 1619567 h 1679933"/>
                  <a:gd name="connsiteX27" fmla="*/ 641338 w 1152397"/>
                  <a:gd name="connsiteY27" fmla="*/ 1679934 h 1679933"/>
                  <a:gd name="connsiteX28" fmla="*/ 337763 w 1152397"/>
                  <a:gd name="connsiteY28" fmla="*/ 1552235 h 1679933"/>
                  <a:gd name="connsiteX29" fmla="*/ 604770 w 1152397"/>
                  <a:gd name="connsiteY29" fmla="*/ 1667280 h 1679933"/>
                  <a:gd name="connsiteX30" fmla="*/ 916239 w 1152397"/>
                  <a:gd name="connsiteY30" fmla="*/ 1615156 h 1679933"/>
                  <a:gd name="connsiteX31" fmla="*/ 921696 w 1152397"/>
                  <a:gd name="connsiteY31" fmla="*/ 1566746 h 1679933"/>
                  <a:gd name="connsiteX32" fmla="*/ 925527 w 1152397"/>
                  <a:gd name="connsiteY32" fmla="*/ 1201643 h 1679933"/>
                  <a:gd name="connsiteX33" fmla="*/ 923089 w 1152397"/>
                  <a:gd name="connsiteY33" fmla="*/ 1112950 h 1679933"/>
                  <a:gd name="connsiteX34" fmla="*/ 899987 w 1152397"/>
                  <a:gd name="connsiteY34" fmla="*/ 849194 h 1679933"/>
                  <a:gd name="connsiteX35" fmla="*/ 867017 w 1152397"/>
                  <a:gd name="connsiteY35" fmla="*/ 663450 h 1679933"/>
                  <a:gd name="connsiteX36" fmla="*/ 867598 w 1152397"/>
                  <a:gd name="connsiteY36" fmla="*/ 659851 h 1679933"/>
                  <a:gd name="connsiteX37" fmla="*/ 1055199 w 1152397"/>
                  <a:gd name="connsiteY37" fmla="*/ 296489 h 1679933"/>
                  <a:gd name="connsiteX38" fmla="*/ 1133096 w 1152397"/>
                  <a:gd name="connsiteY38" fmla="*/ 28205 h 1679933"/>
                  <a:gd name="connsiteX39" fmla="*/ 1084686 w 1152397"/>
                  <a:gd name="connsiteY39" fmla="*/ 11836 h 1679933"/>
                  <a:gd name="connsiteX40" fmla="*/ 989840 w 1152397"/>
                  <a:gd name="connsiteY40" fmla="*/ 74177 h 1679933"/>
                  <a:gd name="connsiteX41" fmla="*/ 899987 w 1152397"/>
                  <a:gd name="connsiteY41" fmla="*/ 246803 h 1679933"/>
                  <a:gd name="connsiteX42" fmla="*/ 841942 w 1152397"/>
                  <a:gd name="connsiteY42" fmla="*/ 358597 h 1679933"/>
                  <a:gd name="connsiteX43" fmla="*/ 710992 w 1152397"/>
                  <a:gd name="connsiteY43" fmla="*/ 481769 h 1679933"/>
                  <a:gd name="connsiteX44" fmla="*/ 600242 w 1152397"/>
                  <a:gd name="connsiteY44" fmla="*/ 545967 h 1679933"/>
                  <a:gd name="connsiteX45" fmla="*/ 484965 w 1152397"/>
                  <a:gd name="connsiteY45" fmla="*/ 626301 h 1679933"/>
                  <a:gd name="connsiteX46" fmla="*/ 483920 w 1152397"/>
                  <a:gd name="connsiteY46" fmla="*/ 627926 h 1679933"/>
                  <a:gd name="connsiteX47" fmla="*/ 329056 w 1152397"/>
                  <a:gd name="connsiteY47" fmla="*/ 788595 h 1679933"/>
                  <a:gd name="connsiteX48" fmla="*/ 11318 w 1152397"/>
                  <a:gd name="connsiteY48" fmla="*/ 1190847 h 1679933"/>
                  <a:gd name="connsiteX49" fmla="*/ 27338 w 1152397"/>
                  <a:gd name="connsiteY49" fmla="*/ 1260501 h 1679933"/>
                  <a:gd name="connsiteX50" fmla="*/ 80043 w 1152397"/>
                  <a:gd name="connsiteY50" fmla="*/ 1271297 h 1679933"/>
                  <a:gd name="connsiteX51" fmla="*/ 346121 w 1152397"/>
                  <a:gd name="connsiteY51" fmla="*/ 1073944 h 1679933"/>
                  <a:gd name="connsiteX52" fmla="*/ 352738 w 1152397"/>
                  <a:gd name="connsiteY52" fmla="*/ 1072899 h 1679933"/>
                  <a:gd name="connsiteX53" fmla="*/ 478696 w 1152397"/>
                  <a:gd name="connsiteY53" fmla="*/ 1157877 h 1679933"/>
                  <a:gd name="connsiteX54" fmla="*/ 489028 w 1152397"/>
                  <a:gd name="connsiteY54" fmla="*/ 1251794 h 1679933"/>
                  <a:gd name="connsiteX55" fmla="*/ 430983 w 1152397"/>
                  <a:gd name="connsiteY55" fmla="*/ 1365098 h 1679933"/>
                  <a:gd name="connsiteX56" fmla="*/ 337763 w 1152397"/>
                  <a:gd name="connsiteY56" fmla="*/ 1552816 h 1679933"/>
                  <a:gd name="connsiteX57" fmla="*/ 480437 w 1152397"/>
                  <a:gd name="connsiteY57" fmla="*/ 623515 h 1679933"/>
                  <a:gd name="connsiteX58" fmla="*/ 480437 w 1152397"/>
                  <a:gd name="connsiteY58" fmla="*/ 623515 h 1679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152397" h="1679933">
                    <a:moveTo>
                      <a:pt x="641338" y="1679934"/>
                    </a:moveTo>
                    <a:cubicBezTo>
                      <a:pt x="629729" y="1679934"/>
                      <a:pt x="616843" y="1679934"/>
                      <a:pt x="604073" y="1679934"/>
                    </a:cubicBezTo>
                    <a:cubicBezTo>
                      <a:pt x="388494" y="1674014"/>
                      <a:pt x="328940" y="1561638"/>
                      <a:pt x="326502" y="1556879"/>
                    </a:cubicBezTo>
                    <a:cubicBezTo>
                      <a:pt x="326107" y="1555671"/>
                      <a:pt x="326107" y="1554371"/>
                      <a:pt x="326502" y="1553164"/>
                    </a:cubicBezTo>
                    <a:cubicBezTo>
                      <a:pt x="330101" y="1532964"/>
                      <a:pt x="378975" y="1441137"/>
                      <a:pt x="422276" y="1360222"/>
                    </a:cubicBezTo>
                    <a:cubicBezTo>
                      <a:pt x="450022" y="1308098"/>
                      <a:pt x="476374" y="1258759"/>
                      <a:pt x="479393" y="1249008"/>
                    </a:cubicBezTo>
                    <a:cubicBezTo>
                      <a:pt x="489493" y="1216038"/>
                      <a:pt x="486590" y="1188525"/>
                      <a:pt x="470454" y="1165075"/>
                    </a:cubicBezTo>
                    <a:cubicBezTo>
                      <a:pt x="452460" y="1138954"/>
                      <a:pt x="370848" y="1095421"/>
                      <a:pt x="352506" y="1085669"/>
                    </a:cubicBezTo>
                    <a:cubicBezTo>
                      <a:pt x="327431" y="1109584"/>
                      <a:pt x="163047" y="1263287"/>
                      <a:pt x="84222" y="1283022"/>
                    </a:cubicBezTo>
                    <a:cubicBezTo>
                      <a:pt x="56361" y="1290220"/>
                      <a:pt x="34536" y="1285228"/>
                      <a:pt x="19676" y="1268163"/>
                    </a:cubicBezTo>
                    <a:cubicBezTo>
                      <a:pt x="-3542" y="1241926"/>
                      <a:pt x="-1220" y="1194446"/>
                      <a:pt x="2030" y="1186900"/>
                    </a:cubicBezTo>
                    <a:cubicBezTo>
                      <a:pt x="7138" y="1174246"/>
                      <a:pt x="281923" y="819475"/>
                      <a:pt x="322439" y="780585"/>
                    </a:cubicBezTo>
                    <a:cubicBezTo>
                      <a:pt x="362954" y="741694"/>
                      <a:pt x="467087" y="630828"/>
                      <a:pt x="476142" y="621077"/>
                    </a:cubicBezTo>
                    <a:cubicBezTo>
                      <a:pt x="495297" y="581142"/>
                      <a:pt x="592232" y="537724"/>
                      <a:pt x="596644" y="535983"/>
                    </a:cubicBezTo>
                    <a:cubicBezTo>
                      <a:pt x="596644" y="535983"/>
                      <a:pt x="660377" y="503013"/>
                      <a:pt x="706000" y="472598"/>
                    </a:cubicBezTo>
                    <a:cubicBezTo>
                      <a:pt x="754259" y="438978"/>
                      <a:pt x="797294" y="398404"/>
                      <a:pt x="833700" y="352212"/>
                    </a:cubicBezTo>
                    <a:cubicBezTo>
                      <a:pt x="854793" y="316770"/>
                      <a:pt x="873681" y="280051"/>
                      <a:pt x="890235" y="242275"/>
                    </a:cubicBezTo>
                    <a:cubicBezTo>
                      <a:pt x="917075" y="182616"/>
                      <a:pt x="947189" y="124478"/>
                      <a:pt x="980437" y="68140"/>
                    </a:cubicBezTo>
                    <a:cubicBezTo>
                      <a:pt x="1006790" y="26928"/>
                      <a:pt x="1044751" y="2317"/>
                      <a:pt x="1084918" y="459"/>
                    </a:cubicBezTo>
                    <a:cubicBezTo>
                      <a:pt x="1106441" y="-2025"/>
                      <a:pt x="1127906" y="5660"/>
                      <a:pt x="1142963" y="21240"/>
                    </a:cubicBezTo>
                    <a:cubicBezTo>
                      <a:pt x="1168851" y="54093"/>
                      <a:pt x="1140874" y="156485"/>
                      <a:pt x="1066228" y="302061"/>
                    </a:cubicBezTo>
                    <a:cubicBezTo>
                      <a:pt x="989957" y="451121"/>
                      <a:pt x="890119" y="643714"/>
                      <a:pt x="879671" y="663798"/>
                    </a:cubicBezTo>
                    <a:cubicBezTo>
                      <a:pt x="880948" y="671924"/>
                      <a:pt x="887449" y="710234"/>
                      <a:pt x="912176" y="847336"/>
                    </a:cubicBezTo>
                    <a:cubicBezTo>
                      <a:pt x="928162" y="935193"/>
                      <a:pt x="935940" y="1024350"/>
                      <a:pt x="935394" y="1113647"/>
                    </a:cubicBezTo>
                    <a:cubicBezTo>
                      <a:pt x="935394" y="1143598"/>
                      <a:pt x="936207" y="1171692"/>
                      <a:pt x="937832" y="1201875"/>
                    </a:cubicBezTo>
                    <a:cubicBezTo>
                      <a:pt x="943637" y="1305312"/>
                      <a:pt x="934117" y="1565121"/>
                      <a:pt x="934001" y="1567791"/>
                    </a:cubicBezTo>
                    <a:cubicBezTo>
                      <a:pt x="934083" y="1585240"/>
                      <a:pt x="932016" y="1602630"/>
                      <a:pt x="927848" y="1619567"/>
                    </a:cubicBezTo>
                    <a:cubicBezTo>
                      <a:pt x="919490" y="1641044"/>
                      <a:pt x="826038" y="1679934"/>
                      <a:pt x="641338" y="1679934"/>
                    </a:cubicBezTo>
                    <a:close/>
                    <a:moveTo>
                      <a:pt x="337763" y="1552235"/>
                    </a:moveTo>
                    <a:cubicBezTo>
                      <a:pt x="346237" y="1566398"/>
                      <a:pt x="410667" y="1661940"/>
                      <a:pt x="604770" y="1667280"/>
                    </a:cubicBezTo>
                    <a:cubicBezTo>
                      <a:pt x="820117" y="1673201"/>
                      <a:pt x="912176" y="1627345"/>
                      <a:pt x="916239" y="1615156"/>
                    </a:cubicBezTo>
                    <a:cubicBezTo>
                      <a:pt x="919920" y="1599286"/>
                      <a:pt x="921754" y="1583034"/>
                      <a:pt x="921696" y="1566746"/>
                    </a:cubicBezTo>
                    <a:cubicBezTo>
                      <a:pt x="921696" y="1563844"/>
                      <a:pt x="931331" y="1304615"/>
                      <a:pt x="925527" y="1201643"/>
                    </a:cubicBezTo>
                    <a:cubicBezTo>
                      <a:pt x="923901" y="1171460"/>
                      <a:pt x="923553" y="1143018"/>
                      <a:pt x="923089" y="1112950"/>
                    </a:cubicBezTo>
                    <a:cubicBezTo>
                      <a:pt x="923541" y="1024513"/>
                      <a:pt x="915810" y="936215"/>
                      <a:pt x="899987" y="849194"/>
                    </a:cubicBezTo>
                    <a:cubicBezTo>
                      <a:pt x="871313" y="690499"/>
                      <a:pt x="867134" y="663450"/>
                      <a:pt x="867017" y="663450"/>
                    </a:cubicBezTo>
                    <a:cubicBezTo>
                      <a:pt x="866866" y="662219"/>
                      <a:pt x="867075" y="660977"/>
                      <a:pt x="867598" y="659851"/>
                    </a:cubicBezTo>
                    <a:cubicBezTo>
                      <a:pt x="868759" y="657877"/>
                      <a:pt x="974865" y="453211"/>
                      <a:pt x="1055199" y="296489"/>
                    </a:cubicBezTo>
                    <a:cubicBezTo>
                      <a:pt x="1139132" y="132454"/>
                      <a:pt x="1150509" y="50378"/>
                      <a:pt x="1133096" y="28205"/>
                    </a:cubicBezTo>
                    <a:cubicBezTo>
                      <a:pt x="1120256" y="15725"/>
                      <a:pt x="1102471" y="9712"/>
                      <a:pt x="1084686" y="11836"/>
                    </a:cubicBezTo>
                    <a:cubicBezTo>
                      <a:pt x="1048814" y="13462"/>
                      <a:pt x="1014219" y="36215"/>
                      <a:pt x="989840" y="74177"/>
                    </a:cubicBezTo>
                    <a:cubicBezTo>
                      <a:pt x="956732" y="130028"/>
                      <a:pt x="926734" y="187655"/>
                      <a:pt x="899987" y="246803"/>
                    </a:cubicBezTo>
                    <a:cubicBezTo>
                      <a:pt x="875840" y="297534"/>
                      <a:pt x="855060" y="341416"/>
                      <a:pt x="841942" y="358597"/>
                    </a:cubicBezTo>
                    <a:cubicBezTo>
                      <a:pt x="804619" y="405904"/>
                      <a:pt x="760493" y="447418"/>
                      <a:pt x="710992" y="481769"/>
                    </a:cubicBezTo>
                    <a:cubicBezTo>
                      <a:pt x="664556" y="512533"/>
                      <a:pt x="600939" y="545618"/>
                      <a:pt x="600242" y="545967"/>
                    </a:cubicBezTo>
                    <a:cubicBezTo>
                      <a:pt x="599546" y="546315"/>
                      <a:pt x="501217" y="590081"/>
                      <a:pt x="484965" y="626301"/>
                    </a:cubicBezTo>
                    <a:cubicBezTo>
                      <a:pt x="484733" y="626904"/>
                      <a:pt x="484373" y="627462"/>
                      <a:pt x="483920" y="627926"/>
                    </a:cubicBezTo>
                    <a:cubicBezTo>
                      <a:pt x="482759" y="629087"/>
                      <a:pt x="371197" y="748312"/>
                      <a:pt x="329056" y="788595"/>
                    </a:cubicBezTo>
                    <a:cubicBezTo>
                      <a:pt x="286915" y="828878"/>
                      <a:pt x="18747" y="1176916"/>
                      <a:pt x="11318" y="1190847"/>
                    </a:cubicBezTo>
                    <a:cubicBezTo>
                      <a:pt x="9808" y="1195026"/>
                      <a:pt x="6674" y="1237863"/>
                      <a:pt x="27338" y="1260501"/>
                    </a:cubicBezTo>
                    <a:cubicBezTo>
                      <a:pt x="38947" y="1273619"/>
                      <a:pt x="56825" y="1277218"/>
                      <a:pt x="80043" y="1271297"/>
                    </a:cubicBezTo>
                    <a:cubicBezTo>
                      <a:pt x="160726" y="1250749"/>
                      <a:pt x="344264" y="1075453"/>
                      <a:pt x="346121" y="1073944"/>
                    </a:cubicBezTo>
                    <a:cubicBezTo>
                      <a:pt x="347886" y="1072226"/>
                      <a:pt x="350533" y="1071808"/>
                      <a:pt x="352738" y="1072899"/>
                    </a:cubicBezTo>
                    <a:cubicBezTo>
                      <a:pt x="357034" y="1075105"/>
                      <a:pt x="457219" y="1126185"/>
                      <a:pt x="478696" y="1157877"/>
                    </a:cubicBezTo>
                    <a:cubicBezTo>
                      <a:pt x="496911" y="1185750"/>
                      <a:pt x="500742" y="1220635"/>
                      <a:pt x="489028" y="1251794"/>
                    </a:cubicBezTo>
                    <a:cubicBezTo>
                      <a:pt x="485894" y="1262126"/>
                      <a:pt x="464997" y="1301597"/>
                      <a:pt x="430983" y="1365098"/>
                    </a:cubicBezTo>
                    <a:cubicBezTo>
                      <a:pt x="392441" y="1439047"/>
                      <a:pt x="343683" y="1530410"/>
                      <a:pt x="337763" y="1552816"/>
                    </a:cubicBezTo>
                    <a:close/>
                    <a:moveTo>
                      <a:pt x="480437" y="623515"/>
                    </a:moveTo>
                    <a:lnTo>
                      <a:pt x="480437" y="623515"/>
                    </a:lnTo>
                    <a:close/>
                  </a:path>
                </a:pathLst>
              </a:custGeom>
              <a:solidFill>
                <a:srgbClr val="263238"/>
              </a:solidFill>
              <a:ln w="11601" cap="flat">
                <a:noFill/>
                <a:prstDash val="solid"/>
                <a:miter/>
              </a:ln>
            </p:spPr>
            <p:txBody>
              <a:bodyPr rtlCol="0" anchor="ctr"/>
              <a:lstStyle/>
              <a:p>
                <a:endParaRPr lang="zh-CN" altLang="en-US"/>
              </a:p>
            </p:txBody>
          </p:sp>
          <p:sp>
            <p:nvSpPr>
              <p:cNvPr id="309" name="任意多边形: 形状 308">
                <a:extLst>
                  <a:ext uri="{FF2B5EF4-FFF2-40B4-BE49-F238E27FC236}">
                    <a16:creationId xmlns:a16="http://schemas.microsoft.com/office/drawing/2014/main" id="{CE78B290-5A05-4F87-E5CB-E9FE026B6AD3}"/>
                  </a:ext>
                </a:extLst>
              </p:cNvPr>
              <p:cNvSpPr/>
              <p:nvPr/>
            </p:nvSpPr>
            <p:spPr>
              <a:xfrm>
                <a:off x="8266656" y="2483687"/>
                <a:ext cx="878801" cy="1370034"/>
              </a:xfrm>
              <a:custGeom>
                <a:avLst/>
                <a:gdLst>
                  <a:gd name="connsiteX0" fmla="*/ 822614 w 878801"/>
                  <a:gd name="connsiteY0" fmla="*/ 1313559 h 1370034"/>
                  <a:gd name="connsiteX1" fmla="*/ 828418 w 878801"/>
                  <a:gd name="connsiteY1" fmla="*/ 1263292 h 1370034"/>
                  <a:gd name="connsiteX2" fmla="*/ 832250 w 878801"/>
                  <a:gd name="connsiteY2" fmla="*/ 897840 h 1370034"/>
                  <a:gd name="connsiteX3" fmla="*/ 807174 w 878801"/>
                  <a:gd name="connsiteY3" fmla="*/ 544114 h 1370034"/>
                  <a:gd name="connsiteX4" fmla="*/ 774321 w 878801"/>
                  <a:gd name="connsiteY4" fmla="*/ 358370 h 1370034"/>
                  <a:gd name="connsiteX5" fmla="*/ 878802 w 878801"/>
                  <a:gd name="connsiteY5" fmla="*/ 156606 h 1370034"/>
                  <a:gd name="connsiteX6" fmla="*/ 767936 w 878801"/>
                  <a:gd name="connsiteY6" fmla="*/ 0 h 1370034"/>
                  <a:gd name="connsiteX7" fmla="*/ 739610 w 878801"/>
                  <a:gd name="connsiteY7" fmla="*/ 51080 h 1370034"/>
                  <a:gd name="connsiteX8" fmla="*/ 610053 w 878801"/>
                  <a:gd name="connsiteY8" fmla="*/ 172858 h 1370034"/>
                  <a:gd name="connsiteX9" fmla="*/ 499884 w 878801"/>
                  <a:gd name="connsiteY9" fmla="*/ 236592 h 1370034"/>
                  <a:gd name="connsiteX10" fmla="*/ 381936 w 878801"/>
                  <a:gd name="connsiteY10" fmla="*/ 319712 h 1370034"/>
                  <a:gd name="connsiteX11" fmla="*/ 227304 w 878801"/>
                  <a:gd name="connsiteY11" fmla="*/ 480264 h 1370034"/>
                  <a:gd name="connsiteX12" fmla="*/ 0 w 878801"/>
                  <a:gd name="connsiteY12" fmla="*/ 762596 h 1370034"/>
                  <a:gd name="connsiteX13" fmla="*/ 185048 w 878801"/>
                  <a:gd name="connsiteY13" fmla="*/ 835152 h 1370034"/>
                  <a:gd name="connsiteX14" fmla="*/ 252496 w 878801"/>
                  <a:gd name="connsiteY14" fmla="*/ 774089 h 1370034"/>
                  <a:gd name="connsiteX15" fmla="*/ 376132 w 878801"/>
                  <a:gd name="connsiteY15" fmla="*/ 857209 h 1370034"/>
                  <a:gd name="connsiteX16" fmla="*/ 385883 w 878801"/>
                  <a:gd name="connsiteY16" fmla="*/ 946134 h 1370034"/>
                  <a:gd name="connsiteX17" fmla="*/ 233109 w 878801"/>
                  <a:gd name="connsiteY17" fmla="*/ 1249593 h 1370034"/>
                  <a:gd name="connsiteX18" fmla="*/ 505688 w 878801"/>
                  <a:gd name="connsiteY18" fmla="*/ 1369514 h 1370034"/>
                  <a:gd name="connsiteX19" fmla="*/ 822614 w 878801"/>
                  <a:gd name="connsiteY19" fmla="*/ 1313559 h 137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8801" h="1370034">
                    <a:moveTo>
                      <a:pt x="822614" y="1313559"/>
                    </a:moveTo>
                    <a:cubicBezTo>
                      <a:pt x="826550" y="1297097"/>
                      <a:pt x="828500" y="1280218"/>
                      <a:pt x="828418" y="1263292"/>
                    </a:cubicBezTo>
                    <a:cubicBezTo>
                      <a:pt x="828418" y="1263292"/>
                      <a:pt x="838054" y="1002321"/>
                      <a:pt x="832250" y="897840"/>
                    </a:cubicBezTo>
                    <a:cubicBezTo>
                      <a:pt x="826445" y="793359"/>
                      <a:pt x="836197" y="704551"/>
                      <a:pt x="807174" y="544114"/>
                    </a:cubicBezTo>
                    <a:cubicBezTo>
                      <a:pt x="778152" y="383678"/>
                      <a:pt x="774321" y="358370"/>
                      <a:pt x="774321" y="358370"/>
                    </a:cubicBezTo>
                    <a:cubicBezTo>
                      <a:pt x="774321" y="358370"/>
                      <a:pt x="822382" y="265498"/>
                      <a:pt x="878802" y="156606"/>
                    </a:cubicBezTo>
                    <a:lnTo>
                      <a:pt x="767936" y="0"/>
                    </a:lnTo>
                    <a:cubicBezTo>
                      <a:pt x="759716" y="17680"/>
                      <a:pt x="750255" y="34746"/>
                      <a:pt x="739610" y="51080"/>
                    </a:cubicBezTo>
                    <a:cubicBezTo>
                      <a:pt x="702635" y="97806"/>
                      <a:pt x="658985" y="138844"/>
                      <a:pt x="610053" y="172858"/>
                    </a:cubicBezTo>
                    <a:cubicBezTo>
                      <a:pt x="563617" y="203738"/>
                      <a:pt x="499884" y="236592"/>
                      <a:pt x="499884" y="236592"/>
                    </a:cubicBezTo>
                    <a:cubicBezTo>
                      <a:pt x="499884" y="236592"/>
                      <a:pt x="399350" y="281054"/>
                      <a:pt x="381936" y="319712"/>
                    </a:cubicBezTo>
                    <a:cubicBezTo>
                      <a:pt x="381936" y="319712"/>
                      <a:pt x="269909" y="439633"/>
                      <a:pt x="227304" y="480264"/>
                    </a:cubicBezTo>
                    <a:cubicBezTo>
                      <a:pt x="200720" y="505572"/>
                      <a:pt x="84514" y="653123"/>
                      <a:pt x="0" y="762596"/>
                    </a:cubicBezTo>
                    <a:lnTo>
                      <a:pt x="185048" y="835152"/>
                    </a:lnTo>
                    <a:cubicBezTo>
                      <a:pt x="224286" y="801021"/>
                      <a:pt x="252496" y="774089"/>
                      <a:pt x="252496" y="774089"/>
                    </a:cubicBezTo>
                    <a:cubicBezTo>
                      <a:pt x="252496" y="774089"/>
                      <a:pt x="354887" y="826213"/>
                      <a:pt x="376132" y="857209"/>
                    </a:cubicBezTo>
                    <a:cubicBezTo>
                      <a:pt x="393290" y="883631"/>
                      <a:pt x="396912" y="916624"/>
                      <a:pt x="385883" y="946134"/>
                    </a:cubicBezTo>
                    <a:cubicBezTo>
                      <a:pt x="378105" y="971209"/>
                      <a:pt x="238913" y="1216740"/>
                      <a:pt x="233109" y="1249593"/>
                    </a:cubicBezTo>
                    <a:cubicBezTo>
                      <a:pt x="233109" y="1249593"/>
                      <a:pt x="291154" y="1363710"/>
                      <a:pt x="505688" y="1369514"/>
                    </a:cubicBezTo>
                    <a:cubicBezTo>
                      <a:pt x="720223" y="1375319"/>
                      <a:pt x="816809" y="1330972"/>
                      <a:pt x="822614" y="1313559"/>
                    </a:cubicBezTo>
                    <a:close/>
                  </a:path>
                </a:pathLst>
              </a:custGeom>
              <a:solidFill>
                <a:schemeClr val="accent2"/>
              </a:solidFill>
              <a:ln w="11601" cap="flat">
                <a:noFill/>
                <a:prstDash val="solid"/>
                <a:miter/>
              </a:ln>
            </p:spPr>
            <p:txBody>
              <a:bodyPr rtlCol="0" anchor="ctr"/>
              <a:lstStyle/>
              <a:p>
                <a:endParaRPr lang="zh-CN" altLang="en-US"/>
              </a:p>
            </p:txBody>
          </p:sp>
          <p:sp>
            <p:nvSpPr>
              <p:cNvPr id="310" name="任意多边形: 形状 309">
                <a:extLst>
                  <a:ext uri="{FF2B5EF4-FFF2-40B4-BE49-F238E27FC236}">
                    <a16:creationId xmlns:a16="http://schemas.microsoft.com/office/drawing/2014/main" id="{345EE967-029A-31EA-78DB-594E4C374BDE}"/>
                  </a:ext>
                </a:extLst>
              </p:cNvPr>
              <p:cNvSpPr/>
              <p:nvPr/>
            </p:nvSpPr>
            <p:spPr>
              <a:xfrm>
                <a:off x="8261232" y="2477990"/>
                <a:ext cx="889928" cy="1381595"/>
              </a:xfrm>
              <a:custGeom>
                <a:avLst/>
                <a:gdLst>
                  <a:gd name="connsiteX0" fmla="*/ 548145 w 889928"/>
                  <a:gd name="connsiteY0" fmla="*/ 1381596 h 1381595"/>
                  <a:gd name="connsiteX1" fmla="*/ 510880 w 889928"/>
                  <a:gd name="connsiteY1" fmla="*/ 1381596 h 1381595"/>
                  <a:gd name="connsiteX2" fmla="*/ 233309 w 889928"/>
                  <a:gd name="connsiteY2" fmla="*/ 1258540 h 1381595"/>
                  <a:gd name="connsiteX3" fmla="*/ 233309 w 889928"/>
                  <a:gd name="connsiteY3" fmla="*/ 1254825 h 1381595"/>
                  <a:gd name="connsiteX4" fmla="*/ 329083 w 889928"/>
                  <a:gd name="connsiteY4" fmla="*/ 1061884 h 1381595"/>
                  <a:gd name="connsiteX5" fmla="*/ 386199 w 889928"/>
                  <a:gd name="connsiteY5" fmla="*/ 950669 h 1381595"/>
                  <a:gd name="connsiteX6" fmla="*/ 377261 w 889928"/>
                  <a:gd name="connsiteY6" fmla="*/ 866736 h 1381595"/>
                  <a:gd name="connsiteX7" fmla="*/ 259313 w 889928"/>
                  <a:gd name="connsiteY7" fmla="*/ 787331 h 1381595"/>
                  <a:gd name="connsiteX8" fmla="*/ 194767 w 889928"/>
                  <a:gd name="connsiteY8" fmla="*/ 845376 h 1381595"/>
                  <a:gd name="connsiteX9" fmla="*/ 188846 w 889928"/>
                  <a:gd name="connsiteY9" fmla="*/ 846421 h 1381595"/>
                  <a:gd name="connsiteX10" fmla="*/ 3683 w 889928"/>
                  <a:gd name="connsiteY10" fmla="*/ 773864 h 1381595"/>
                  <a:gd name="connsiteX11" fmla="*/ 200 w 889928"/>
                  <a:gd name="connsiteY11" fmla="*/ 769917 h 1381595"/>
                  <a:gd name="connsiteX12" fmla="*/ 1245 w 889928"/>
                  <a:gd name="connsiteY12" fmla="*/ 764925 h 1381595"/>
                  <a:gd name="connsiteX13" fmla="*/ 229246 w 889928"/>
                  <a:gd name="connsiteY13" fmla="*/ 481782 h 1381595"/>
                  <a:gd name="connsiteX14" fmla="*/ 382949 w 889928"/>
                  <a:gd name="connsiteY14" fmla="*/ 322274 h 1381595"/>
                  <a:gd name="connsiteX15" fmla="*/ 503450 w 889928"/>
                  <a:gd name="connsiteY15" fmla="*/ 237180 h 1381595"/>
                  <a:gd name="connsiteX16" fmla="*/ 612807 w 889928"/>
                  <a:gd name="connsiteY16" fmla="*/ 173795 h 1381595"/>
                  <a:gd name="connsiteX17" fmla="*/ 740506 w 889928"/>
                  <a:gd name="connsiteY17" fmla="*/ 53410 h 1381595"/>
                  <a:gd name="connsiteX18" fmla="*/ 768252 w 889928"/>
                  <a:gd name="connsiteY18" fmla="*/ 3259 h 1381595"/>
                  <a:gd name="connsiteX19" fmla="*/ 773011 w 889928"/>
                  <a:gd name="connsiteY19" fmla="*/ 8 h 1381595"/>
                  <a:gd name="connsiteX20" fmla="*/ 778236 w 889928"/>
                  <a:gd name="connsiteY20" fmla="*/ 2446 h 1381595"/>
                  <a:gd name="connsiteX21" fmla="*/ 889101 w 889928"/>
                  <a:gd name="connsiteY21" fmla="*/ 159052 h 1381595"/>
                  <a:gd name="connsiteX22" fmla="*/ 889101 w 889928"/>
                  <a:gd name="connsiteY22" fmla="*/ 165088 h 1381595"/>
                  <a:gd name="connsiteX23" fmla="*/ 785665 w 889928"/>
                  <a:gd name="connsiteY23" fmla="*/ 365227 h 1381595"/>
                  <a:gd name="connsiteX24" fmla="*/ 818171 w 889928"/>
                  <a:gd name="connsiteY24" fmla="*/ 548766 h 1381595"/>
                  <a:gd name="connsiteX25" fmla="*/ 841389 w 889928"/>
                  <a:gd name="connsiteY25" fmla="*/ 815076 h 1381595"/>
                  <a:gd name="connsiteX26" fmla="*/ 843826 w 889928"/>
                  <a:gd name="connsiteY26" fmla="*/ 903305 h 1381595"/>
                  <a:gd name="connsiteX27" fmla="*/ 839995 w 889928"/>
                  <a:gd name="connsiteY27" fmla="*/ 1269221 h 1381595"/>
                  <a:gd name="connsiteX28" fmla="*/ 833842 w 889928"/>
                  <a:gd name="connsiteY28" fmla="*/ 1320997 h 1381595"/>
                  <a:gd name="connsiteX29" fmla="*/ 833842 w 889928"/>
                  <a:gd name="connsiteY29" fmla="*/ 1320997 h 1381595"/>
                  <a:gd name="connsiteX30" fmla="*/ 548145 w 889928"/>
                  <a:gd name="connsiteY30" fmla="*/ 1381596 h 1381595"/>
                  <a:gd name="connsiteX31" fmla="*/ 244570 w 889928"/>
                  <a:gd name="connsiteY31" fmla="*/ 1253897 h 1381595"/>
                  <a:gd name="connsiteX32" fmla="*/ 511577 w 889928"/>
                  <a:gd name="connsiteY32" fmla="*/ 1368942 h 1381595"/>
                  <a:gd name="connsiteX33" fmla="*/ 823046 w 889928"/>
                  <a:gd name="connsiteY33" fmla="*/ 1316818 h 1381595"/>
                  <a:gd name="connsiteX34" fmla="*/ 828502 w 889928"/>
                  <a:gd name="connsiteY34" fmla="*/ 1268408 h 1381595"/>
                  <a:gd name="connsiteX35" fmla="*/ 832334 w 889928"/>
                  <a:gd name="connsiteY35" fmla="*/ 903305 h 1381595"/>
                  <a:gd name="connsiteX36" fmla="*/ 829895 w 889928"/>
                  <a:gd name="connsiteY36" fmla="*/ 814612 h 1381595"/>
                  <a:gd name="connsiteX37" fmla="*/ 806794 w 889928"/>
                  <a:gd name="connsiteY37" fmla="*/ 550855 h 1381595"/>
                  <a:gd name="connsiteX38" fmla="*/ 773824 w 889928"/>
                  <a:gd name="connsiteY38" fmla="*/ 365111 h 1381595"/>
                  <a:gd name="connsiteX39" fmla="*/ 774404 w 889928"/>
                  <a:gd name="connsiteY39" fmla="*/ 361512 h 1381595"/>
                  <a:gd name="connsiteX40" fmla="*/ 877144 w 889928"/>
                  <a:gd name="connsiteY40" fmla="*/ 162883 h 1381595"/>
                  <a:gd name="connsiteX41" fmla="*/ 773940 w 889928"/>
                  <a:gd name="connsiteY41" fmla="*/ 17073 h 1381595"/>
                  <a:gd name="connsiteX42" fmla="*/ 749445 w 889928"/>
                  <a:gd name="connsiteY42" fmla="*/ 60259 h 1381595"/>
                  <a:gd name="connsiteX43" fmla="*/ 618496 w 889928"/>
                  <a:gd name="connsiteY43" fmla="*/ 183430 h 1381595"/>
                  <a:gd name="connsiteX44" fmla="*/ 507746 w 889928"/>
                  <a:gd name="connsiteY44" fmla="*/ 247628 h 1381595"/>
                  <a:gd name="connsiteX45" fmla="*/ 392468 w 889928"/>
                  <a:gd name="connsiteY45" fmla="*/ 327962 h 1381595"/>
                  <a:gd name="connsiteX46" fmla="*/ 391424 w 889928"/>
                  <a:gd name="connsiteY46" fmla="*/ 329588 h 1381595"/>
                  <a:gd name="connsiteX47" fmla="*/ 236559 w 889928"/>
                  <a:gd name="connsiteY47" fmla="*/ 490256 h 1381595"/>
                  <a:gd name="connsiteX48" fmla="*/ 14479 w 889928"/>
                  <a:gd name="connsiteY48" fmla="*/ 765854 h 1381595"/>
                  <a:gd name="connsiteX49" fmla="*/ 188614 w 889928"/>
                  <a:gd name="connsiteY49" fmla="*/ 834231 h 1381595"/>
                  <a:gd name="connsiteX50" fmla="*/ 253160 w 889928"/>
                  <a:gd name="connsiteY50" fmla="*/ 776186 h 1381595"/>
                  <a:gd name="connsiteX51" fmla="*/ 259777 w 889928"/>
                  <a:gd name="connsiteY51" fmla="*/ 775141 h 1381595"/>
                  <a:gd name="connsiteX52" fmla="*/ 385735 w 889928"/>
                  <a:gd name="connsiteY52" fmla="*/ 860119 h 1381595"/>
                  <a:gd name="connsiteX53" fmla="*/ 396067 w 889928"/>
                  <a:gd name="connsiteY53" fmla="*/ 954036 h 1381595"/>
                  <a:gd name="connsiteX54" fmla="*/ 338022 w 889928"/>
                  <a:gd name="connsiteY54" fmla="*/ 1067340 h 1381595"/>
                  <a:gd name="connsiteX55" fmla="*/ 244570 w 889928"/>
                  <a:gd name="connsiteY55" fmla="*/ 1254477 h 1381595"/>
                  <a:gd name="connsiteX56" fmla="*/ 828038 w 889928"/>
                  <a:gd name="connsiteY56" fmla="*/ 1318675 h 1381595"/>
                  <a:gd name="connsiteX57" fmla="*/ 828038 w 889928"/>
                  <a:gd name="connsiteY57" fmla="*/ 1318675 h 138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889928" h="1381595">
                    <a:moveTo>
                      <a:pt x="548145" y="1381596"/>
                    </a:moveTo>
                    <a:cubicBezTo>
                      <a:pt x="536536" y="1381596"/>
                      <a:pt x="523650" y="1381596"/>
                      <a:pt x="510880" y="1381596"/>
                    </a:cubicBezTo>
                    <a:cubicBezTo>
                      <a:pt x="295301" y="1375675"/>
                      <a:pt x="235747" y="1263300"/>
                      <a:pt x="233309" y="1258540"/>
                    </a:cubicBezTo>
                    <a:cubicBezTo>
                      <a:pt x="232914" y="1257333"/>
                      <a:pt x="232914" y="1256033"/>
                      <a:pt x="233309" y="1254825"/>
                    </a:cubicBezTo>
                    <a:cubicBezTo>
                      <a:pt x="236908" y="1234626"/>
                      <a:pt x="285781" y="1142798"/>
                      <a:pt x="329083" y="1061884"/>
                    </a:cubicBezTo>
                    <a:cubicBezTo>
                      <a:pt x="356829" y="1009759"/>
                      <a:pt x="383181" y="960421"/>
                      <a:pt x="386199" y="950669"/>
                    </a:cubicBezTo>
                    <a:cubicBezTo>
                      <a:pt x="396299" y="917700"/>
                      <a:pt x="393397" y="890187"/>
                      <a:pt x="377261" y="866736"/>
                    </a:cubicBezTo>
                    <a:cubicBezTo>
                      <a:pt x="359267" y="840616"/>
                      <a:pt x="277655" y="797082"/>
                      <a:pt x="259313" y="787331"/>
                    </a:cubicBezTo>
                    <a:cubicBezTo>
                      <a:pt x="251071" y="795225"/>
                      <a:pt x="226343" y="818327"/>
                      <a:pt x="194767" y="845376"/>
                    </a:cubicBezTo>
                    <a:cubicBezTo>
                      <a:pt x="193142" y="846804"/>
                      <a:pt x="190855" y="847198"/>
                      <a:pt x="188846" y="846421"/>
                    </a:cubicBezTo>
                    <a:lnTo>
                      <a:pt x="3683" y="773864"/>
                    </a:lnTo>
                    <a:cubicBezTo>
                      <a:pt x="1999" y="773121"/>
                      <a:pt x="722" y="771682"/>
                      <a:pt x="200" y="769917"/>
                    </a:cubicBezTo>
                    <a:cubicBezTo>
                      <a:pt x="-276" y="768188"/>
                      <a:pt x="107" y="766319"/>
                      <a:pt x="1245" y="764925"/>
                    </a:cubicBezTo>
                    <a:cubicBezTo>
                      <a:pt x="72408" y="672053"/>
                      <a:pt x="200571" y="509527"/>
                      <a:pt x="229246" y="481782"/>
                    </a:cubicBezTo>
                    <a:cubicBezTo>
                      <a:pt x="269529" y="443356"/>
                      <a:pt x="373894" y="332026"/>
                      <a:pt x="382949" y="322274"/>
                    </a:cubicBezTo>
                    <a:cubicBezTo>
                      <a:pt x="402104" y="282339"/>
                      <a:pt x="499039" y="238921"/>
                      <a:pt x="503450" y="237180"/>
                    </a:cubicBezTo>
                    <a:cubicBezTo>
                      <a:pt x="503450" y="237180"/>
                      <a:pt x="567184" y="204211"/>
                      <a:pt x="612807" y="173795"/>
                    </a:cubicBezTo>
                    <a:cubicBezTo>
                      <a:pt x="661066" y="140175"/>
                      <a:pt x="704100" y="99602"/>
                      <a:pt x="740506" y="53410"/>
                    </a:cubicBezTo>
                    <a:cubicBezTo>
                      <a:pt x="750977" y="37401"/>
                      <a:pt x="760253" y="20637"/>
                      <a:pt x="768252" y="3259"/>
                    </a:cubicBezTo>
                    <a:cubicBezTo>
                      <a:pt x="769169" y="1424"/>
                      <a:pt x="770968" y="194"/>
                      <a:pt x="773011" y="8"/>
                    </a:cubicBezTo>
                    <a:cubicBezTo>
                      <a:pt x="775055" y="-96"/>
                      <a:pt x="777005" y="821"/>
                      <a:pt x="778236" y="2446"/>
                    </a:cubicBezTo>
                    <a:lnTo>
                      <a:pt x="889101" y="159052"/>
                    </a:lnTo>
                    <a:cubicBezTo>
                      <a:pt x="890204" y="160909"/>
                      <a:pt x="890204" y="163231"/>
                      <a:pt x="889101" y="165088"/>
                    </a:cubicBezTo>
                    <a:cubicBezTo>
                      <a:pt x="837325" y="265506"/>
                      <a:pt x="792399" y="352109"/>
                      <a:pt x="785665" y="365227"/>
                    </a:cubicBezTo>
                    <a:cubicBezTo>
                      <a:pt x="786942" y="373354"/>
                      <a:pt x="793443" y="411663"/>
                      <a:pt x="818171" y="548766"/>
                    </a:cubicBezTo>
                    <a:cubicBezTo>
                      <a:pt x="834156" y="636623"/>
                      <a:pt x="841934" y="725780"/>
                      <a:pt x="841389" y="815076"/>
                    </a:cubicBezTo>
                    <a:cubicBezTo>
                      <a:pt x="841389" y="845028"/>
                      <a:pt x="842201" y="873121"/>
                      <a:pt x="843826" y="903305"/>
                    </a:cubicBezTo>
                    <a:cubicBezTo>
                      <a:pt x="849631" y="1006741"/>
                      <a:pt x="840111" y="1266551"/>
                      <a:pt x="839995" y="1269221"/>
                    </a:cubicBezTo>
                    <a:cubicBezTo>
                      <a:pt x="840077" y="1286669"/>
                      <a:pt x="838010" y="1304059"/>
                      <a:pt x="833842" y="1320997"/>
                    </a:cubicBezTo>
                    <a:lnTo>
                      <a:pt x="833842" y="1320997"/>
                    </a:lnTo>
                    <a:cubicBezTo>
                      <a:pt x="826297" y="1342706"/>
                      <a:pt x="732844" y="1381596"/>
                      <a:pt x="548145" y="1381596"/>
                    </a:cubicBezTo>
                    <a:close/>
                    <a:moveTo>
                      <a:pt x="244570" y="1253897"/>
                    </a:moveTo>
                    <a:cubicBezTo>
                      <a:pt x="253044" y="1268060"/>
                      <a:pt x="317474" y="1363602"/>
                      <a:pt x="511577" y="1368942"/>
                    </a:cubicBezTo>
                    <a:cubicBezTo>
                      <a:pt x="726807" y="1374746"/>
                      <a:pt x="818983" y="1329007"/>
                      <a:pt x="823046" y="1316818"/>
                    </a:cubicBezTo>
                    <a:cubicBezTo>
                      <a:pt x="826726" y="1300948"/>
                      <a:pt x="828561" y="1284695"/>
                      <a:pt x="828502" y="1268408"/>
                    </a:cubicBezTo>
                    <a:cubicBezTo>
                      <a:pt x="828502" y="1265506"/>
                      <a:pt x="838138" y="1006277"/>
                      <a:pt x="832334" y="903305"/>
                    </a:cubicBezTo>
                    <a:cubicBezTo>
                      <a:pt x="830708" y="873121"/>
                      <a:pt x="830360" y="844679"/>
                      <a:pt x="829895" y="814612"/>
                    </a:cubicBezTo>
                    <a:cubicBezTo>
                      <a:pt x="830348" y="726175"/>
                      <a:pt x="822617" y="637876"/>
                      <a:pt x="806794" y="550855"/>
                    </a:cubicBezTo>
                    <a:cubicBezTo>
                      <a:pt x="778119" y="392160"/>
                      <a:pt x="773940" y="365111"/>
                      <a:pt x="773824" y="365111"/>
                    </a:cubicBezTo>
                    <a:cubicBezTo>
                      <a:pt x="773673" y="363881"/>
                      <a:pt x="773882" y="362639"/>
                      <a:pt x="774404" y="361512"/>
                    </a:cubicBezTo>
                    <a:cubicBezTo>
                      <a:pt x="774404" y="361512"/>
                      <a:pt x="821653" y="270498"/>
                      <a:pt x="877144" y="162883"/>
                    </a:cubicBezTo>
                    <a:lnTo>
                      <a:pt x="773940" y="17073"/>
                    </a:lnTo>
                    <a:cubicBezTo>
                      <a:pt x="766882" y="32072"/>
                      <a:pt x="758686" y="46502"/>
                      <a:pt x="749445" y="60259"/>
                    </a:cubicBezTo>
                    <a:cubicBezTo>
                      <a:pt x="712122" y="107565"/>
                      <a:pt x="667996" y="149079"/>
                      <a:pt x="618496" y="183430"/>
                    </a:cubicBezTo>
                    <a:cubicBezTo>
                      <a:pt x="572060" y="214194"/>
                      <a:pt x="508442" y="247280"/>
                      <a:pt x="507746" y="247628"/>
                    </a:cubicBezTo>
                    <a:cubicBezTo>
                      <a:pt x="507049" y="247976"/>
                      <a:pt x="408721" y="291742"/>
                      <a:pt x="392468" y="327962"/>
                    </a:cubicBezTo>
                    <a:cubicBezTo>
                      <a:pt x="392236" y="328566"/>
                      <a:pt x="391876" y="329123"/>
                      <a:pt x="391424" y="329588"/>
                    </a:cubicBezTo>
                    <a:cubicBezTo>
                      <a:pt x="390263" y="330749"/>
                      <a:pt x="278700" y="449973"/>
                      <a:pt x="236559" y="490256"/>
                    </a:cubicBezTo>
                    <a:cubicBezTo>
                      <a:pt x="212296" y="513474"/>
                      <a:pt x="108860" y="644192"/>
                      <a:pt x="14479" y="765854"/>
                    </a:cubicBezTo>
                    <a:lnTo>
                      <a:pt x="188614" y="834231"/>
                    </a:lnTo>
                    <a:cubicBezTo>
                      <a:pt x="225995" y="801726"/>
                      <a:pt x="252928" y="776186"/>
                      <a:pt x="253160" y="776186"/>
                    </a:cubicBezTo>
                    <a:cubicBezTo>
                      <a:pt x="254925" y="774468"/>
                      <a:pt x="257572" y="774050"/>
                      <a:pt x="259777" y="775141"/>
                    </a:cubicBezTo>
                    <a:cubicBezTo>
                      <a:pt x="264073" y="777347"/>
                      <a:pt x="364258" y="828427"/>
                      <a:pt x="385735" y="860119"/>
                    </a:cubicBezTo>
                    <a:cubicBezTo>
                      <a:pt x="403950" y="887993"/>
                      <a:pt x="407781" y="922877"/>
                      <a:pt x="396067" y="954036"/>
                    </a:cubicBezTo>
                    <a:cubicBezTo>
                      <a:pt x="392933" y="964368"/>
                      <a:pt x="372036" y="1003839"/>
                      <a:pt x="338022" y="1067340"/>
                    </a:cubicBezTo>
                    <a:cubicBezTo>
                      <a:pt x="299248" y="1140709"/>
                      <a:pt x="250490" y="1232072"/>
                      <a:pt x="244570" y="1254477"/>
                    </a:cubicBezTo>
                    <a:close/>
                    <a:moveTo>
                      <a:pt x="828038" y="1318675"/>
                    </a:moveTo>
                    <a:lnTo>
                      <a:pt x="828038" y="1318675"/>
                    </a:lnTo>
                    <a:close/>
                  </a:path>
                </a:pathLst>
              </a:custGeom>
              <a:solidFill>
                <a:srgbClr val="263238"/>
              </a:solidFill>
              <a:ln w="11601" cap="flat">
                <a:noFill/>
                <a:prstDash val="solid"/>
                <a:miter/>
              </a:ln>
            </p:spPr>
            <p:txBody>
              <a:bodyPr rtlCol="0" anchor="ctr"/>
              <a:lstStyle/>
              <a:p>
                <a:endParaRPr lang="zh-CN" altLang="en-US"/>
              </a:p>
            </p:txBody>
          </p:sp>
          <p:sp>
            <p:nvSpPr>
              <p:cNvPr id="311" name="任意多边形: 形状 310">
                <a:extLst>
                  <a:ext uri="{FF2B5EF4-FFF2-40B4-BE49-F238E27FC236}">
                    <a16:creationId xmlns:a16="http://schemas.microsoft.com/office/drawing/2014/main" id="{3DE352A9-70B7-9EC1-6D99-7A6019CE95B3}"/>
                  </a:ext>
                </a:extLst>
              </p:cNvPr>
              <p:cNvSpPr/>
              <p:nvPr/>
            </p:nvSpPr>
            <p:spPr>
              <a:xfrm>
                <a:off x="8513160" y="3184713"/>
                <a:ext cx="151196" cy="78985"/>
              </a:xfrm>
              <a:custGeom>
                <a:avLst/>
                <a:gdLst>
                  <a:gd name="connsiteX0" fmla="*/ 5876 w 151196"/>
                  <a:gd name="connsiteY0" fmla="*/ 78983 h 78985"/>
                  <a:gd name="connsiteX1" fmla="*/ 768 w 151196"/>
                  <a:gd name="connsiteY1" fmla="*/ 75965 h 78985"/>
                  <a:gd name="connsiteX2" fmla="*/ 2277 w 151196"/>
                  <a:gd name="connsiteY2" fmla="*/ 68651 h 78985"/>
                  <a:gd name="connsiteX3" fmla="*/ 87255 w 151196"/>
                  <a:gd name="connsiteY3" fmla="*/ 971 h 78985"/>
                  <a:gd name="connsiteX4" fmla="*/ 95300 w 151196"/>
                  <a:gd name="connsiteY4" fmla="*/ 2596 h 78985"/>
                  <a:gd name="connsiteX5" fmla="*/ 94453 w 151196"/>
                  <a:gd name="connsiteY5" fmla="*/ 10026 h 78985"/>
                  <a:gd name="connsiteX6" fmla="*/ 36408 w 151196"/>
                  <a:gd name="connsiteY6" fmla="*/ 56462 h 78985"/>
                  <a:gd name="connsiteX7" fmla="*/ 143443 w 151196"/>
                  <a:gd name="connsiteY7" fmla="*/ 19313 h 78985"/>
                  <a:gd name="connsiteX8" fmla="*/ 150873 w 151196"/>
                  <a:gd name="connsiteY8" fmla="*/ 22912 h 78985"/>
                  <a:gd name="connsiteX9" fmla="*/ 147274 w 151196"/>
                  <a:gd name="connsiteY9" fmla="*/ 30341 h 78985"/>
                  <a:gd name="connsiteX10" fmla="*/ 7966 w 151196"/>
                  <a:gd name="connsiteY10" fmla="*/ 78635 h 78985"/>
                  <a:gd name="connsiteX11" fmla="*/ 5876 w 151196"/>
                  <a:gd name="connsiteY11" fmla="*/ 78983 h 78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196" h="78985">
                    <a:moveTo>
                      <a:pt x="5876" y="78983"/>
                    </a:moveTo>
                    <a:cubicBezTo>
                      <a:pt x="3751" y="78960"/>
                      <a:pt x="1813" y="77811"/>
                      <a:pt x="768" y="75965"/>
                    </a:cubicBezTo>
                    <a:cubicBezTo>
                      <a:pt x="-683" y="73504"/>
                      <a:pt x="-22" y="70346"/>
                      <a:pt x="2277" y="68651"/>
                    </a:cubicBezTo>
                    <a:lnTo>
                      <a:pt x="87255" y="971"/>
                    </a:lnTo>
                    <a:cubicBezTo>
                      <a:pt x="89925" y="-806"/>
                      <a:pt x="93524" y="-74"/>
                      <a:pt x="95300" y="2596"/>
                    </a:cubicBezTo>
                    <a:cubicBezTo>
                      <a:pt x="96867" y="4941"/>
                      <a:pt x="96507" y="8087"/>
                      <a:pt x="94453" y="10026"/>
                    </a:cubicBezTo>
                    <a:lnTo>
                      <a:pt x="36408" y="56462"/>
                    </a:lnTo>
                    <a:lnTo>
                      <a:pt x="143443" y="19313"/>
                    </a:lnTo>
                    <a:cubicBezTo>
                      <a:pt x="146484" y="18256"/>
                      <a:pt x="149816" y="19870"/>
                      <a:pt x="150873" y="22912"/>
                    </a:cubicBezTo>
                    <a:cubicBezTo>
                      <a:pt x="151929" y="25953"/>
                      <a:pt x="150315" y="29285"/>
                      <a:pt x="147274" y="30341"/>
                    </a:cubicBezTo>
                    <a:lnTo>
                      <a:pt x="7966" y="78635"/>
                    </a:lnTo>
                    <a:cubicBezTo>
                      <a:pt x="7304" y="78890"/>
                      <a:pt x="6584" y="79006"/>
                      <a:pt x="5876" y="78983"/>
                    </a:cubicBezTo>
                    <a:close/>
                  </a:path>
                </a:pathLst>
              </a:custGeom>
              <a:solidFill>
                <a:srgbClr val="263238"/>
              </a:solidFill>
              <a:ln w="11601" cap="flat">
                <a:noFill/>
                <a:prstDash val="solid"/>
                <a:miter/>
              </a:ln>
            </p:spPr>
            <p:txBody>
              <a:bodyPr rtlCol="0" anchor="ctr"/>
              <a:lstStyle/>
              <a:p>
                <a:endParaRPr lang="zh-CN" altLang="en-US"/>
              </a:p>
            </p:txBody>
          </p:sp>
          <p:sp>
            <p:nvSpPr>
              <p:cNvPr id="312" name="任意多边形: 形状 311">
                <a:extLst>
                  <a:ext uri="{FF2B5EF4-FFF2-40B4-BE49-F238E27FC236}">
                    <a16:creationId xmlns:a16="http://schemas.microsoft.com/office/drawing/2014/main" id="{71DAA499-1355-CF58-CCBD-75A1098031ED}"/>
                  </a:ext>
                </a:extLst>
              </p:cNvPr>
              <p:cNvSpPr/>
              <p:nvPr/>
            </p:nvSpPr>
            <p:spPr>
              <a:xfrm>
                <a:off x="9029595" y="2633401"/>
                <a:ext cx="40678" cy="214588"/>
              </a:xfrm>
              <a:custGeom>
                <a:avLst/>
                <a:gdLst>
                  <a:gd name="connsiteX0" fmla="*/ 11382 w 40678"/>
                  <a:gd name="connsiteY0" fmla="*/ 214576 h 214588"/>
                  <a:gd name="connsiteX1" fmla="*/ 11382 w 40678"/>
                  <a:gd name="connsiteY1" fmla="*/ 214576 h 214588"/>
                  <a:gd name="connsiteX2" fmla="*/ 5809 w 40678"/>
                  <a:gd name="connsiteY2" fmla="*/ 209004 h 214588"/>
                  <a:gd name="connsiteX3" fmla="*/ 5 w 40678"/>
                  <a:gd name="connsiteY3" fmla="*/ 44737 h 214588"/>
                  <a:gd name="connsiteX4" fmla="*/ 5565 w 40678"/>
                  <a:gd name="connsiteY4" fmla="*/ 38700 h 214588"/>
                  <a:gd name="connsiteX5" fmla="*/ 5577 w 40678"/>
                  <a:gd name="connsiteY5" fmla="*/ 38700 h 214588"/>
                  <a:gd name="connsiteX6" fmla="*/ 11614 w 40678"/>
                  <a:gd name="connsiteY6" fmla="*/ 44272 h 214588"/>
                  <a:gd name="connsiteX7" fmla="*/ 14632 w 40678"/>
                  <a:gd name="connsiteY7" fmla="*/ 130875 h 214588"/>
                  <a:gd name="connsiteX8" fmla="*/ 29027 w 40678"/>
                  <a:gd name="connsiteY8" fmla="*/ 5150 h 214588"/>
                  <a:gd name="connsiteX9" fmla="*/ 35528 w 40678"/>
                  <a:gd name="connsiteY9" fmla="*/ 42 h 214588"/>
                  <a:gd name="connsiteX10" fmla="*/ 40636 w 40678"/>
                  <a:gd name="connsiteY10" fmla="*/ 6543 h 214588"/>
                  <a:gd name="connsiteX11" fmla="*/ 17418 w 40678"/>
                  <a:gd name="connsiteY11" fmla="*/ 209468 h 214588"/>
                  <a:gd name="connsiteX12" fmla="*/ 11382 w 40678"/>
                  <a:gd name="connsiteY12" fmla="*/ 214576 h 214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678" h="214588">
                    <a:moveTo>
                      <a:pt x="11382" y="214576"/>
                    </a:moveTo>
                    <a:lnTo>
                      <a:pt x="11382" y="214576"/>
                    </a:lnTo>
                    <a:cubicBezTo>
                      <a:pt x="8352" y="214460"/>
                      <a:pt x="5925" y="212034"/>
                      <a:pt x="5809" y="209004"/>
                    </a:cubicBezTo>
                    <a:lnTo>
                      <a:pt x="5" y="44737"/>
                    </a:lnTo>
                    <a:cubicBezTo>
                      <a:pt x="-123" y="41533"/>
                      <a:pt x="2361" y="38828"/>
                      <a:pt x="5565" y="38700"/>
                    </a:cubicBezTo>
                    <a:cubicBezTo>
                      <a:pt x="5565" y="38700"/>
                      <a:pt x="5577" y="38700"/>
                      <a:pt x="5577" y="38700"/>
                    </a:cubicBezTo>
                    <a:cubicBezTo>
                      <a:pt x="8758" y="38630"/>
                      <a:pt x="11428" y="41091"/>
                      <a:pt x="11614" y="44272"/>
                    </a:cubicBezTo>
                    <a:lnTo>
                      <a:pt x="14632" y="130875"/>
                    </a:lnTo>
                    <a:lnTo>
                      <a:pt x="29027" y="5150"/>
                    </a:lnTo>
                    <a:cubicBezTo>
                      <a:pt x="29410" y="1946"/>
                      <a:pt x="32324" y="-341"/>
                      <a:pt x="35528" y="42"/>
                    </a:cubicBezTo>
                    <a:cubicBezTo>
                      <a:pt x="38732" y="425"/>
                      <a:pt x="41019" y="3339"/>
                      <a:pt x="40636" y="6543"/>
                    </a:cubicBezTo>
                    <a:lnTo>
                      <a:pt x="17418" y="209468"/>
                    </a:lnTo>
                    <a:cubicBezTo>
                      <a:pt x="17116" y="212522"/>
                      <a:pt x="14446" y="214774"/>
                      <a:pt x="11382" y="214576"/>
                    </a:cubicBezTo>
                    <a:close/>
                  </a:path>
                </a:pathLst>
              </a:custGeom>
              <a:solidFill>
                <a:srgbClr val="263238"/>
              </a:solidFill>
              <a:ln w="11601" cap="flat">
                <a:noFill/>
                <a:prstDash val="solid"/>
                <a:miter/>
              </a:ln>
            </p:spPr>
            <p:txBody>
              <a:bodyPr rtlCol="0" anchor="ctr"/>
              <a:lstStyle/>
              <a:p>
                <a:endParaRPr lang="zh-CN" altLang="en-US"/>
              </a:p>
            </p:txBody>
          </p:sp>
          <p:sp>
            <p:nvSpPr>
              <p:cNvPr id="313" name="任意多边形: 形状 312">
                <a:extLst>
                  <a:ext uri="{FF2B5EF4-FFF2-40B4-BE49-F238E27FC236}">
                    <a16:creationId xmlns:a16="http://schemas.microsoft.com/office/drawing/2014/main" id="{0AB709E6-F473-9672-E298-CA57EBD4F78F}"/>
                  </a:ext>
                </a:extLst>
              </p:cNvPr>
              <p:cNvSpPr/>
              <p:nvPr/>
            </p:nvSpPr>
            <p:spPr>
              <a:xfrm>
                <a:off x="8712210" y="2186778"/>
                <a:ext cx="602375" cy="423795"/>
              </a:xfrm>
              <a:custGeom>
                <a:avLst/>
                <a:gdLst>
                  <a:gd name="connsiteX0" fmla="*/ 599605 w 602375"/>
                  <a:gd name="connsiteY0" fmla="*/ 81098 h 423795"/>
                  <a:gd name="connsiteX1" fmla="*/ 594033 w 602375"/>
                  <a:gd name="connsiteY1" fmla="*/ 17480 h 423795"/>
                  <a:gd name="connsiteX2" fmla="*/ 473880 w 602375"/>
                  <a:gd name="connsiteY2" fmla="*/ 15507 h 423795"/>
                  <a:gd name="connsiteX3" fmla="*/ 94730 w 602375"/>
                  <a:gd name="connsiteY3" fmla="*/ 208681 h 423795"/>
                  <a:gd name="connsiteX4" fmla="*/ 0 w 602375"/>
                  <a:gd name="connsiteY4" fmla="*/ 327209 h 423795"/>
                  <a:gd name="connsiteX5" fmla="*/ 112955 w 602375"/>
                  <a:gd name="connsiteY5" fmla="*/ 423796 h 423795"/>
                  <a:gd name="connsiteX6" fmla="*/ 142094 w 602375"/>
                  <a:gd name="connsiteY6" fmla="*/ 356347 h 423795"/>
                  <a:gd name="connsiteX7" fmla="*/ 136638 w 602375"/>
                  <a:gd name="connsiteY7" fmla="*/ 251866 h 423795"/>
                  <a:gd name="connsiteX8" fmla="*/ 382749 w 602375"/>
                  <a:gd name="connsiteY8" fmla="*/ 180819 h 423795"/>
                  <a:gd name="connsiteX9" fmla="*/ 561295 w 602375"/>
                  <a:gd name="connsiteY9" fmla="*/ 115228 h 423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2375" h="423795">
                    <a:moveTo>
                      <a:pt x="599605" y="81098"/>
                    </a:moveTo>
                    <a:cubicBezTo>
                      <a:pt x="599605" y="81098"/>
                      <a:pt x="608660" y="37448"/>
                      <a:pt x="594033" y="17480"/>
                    </a:cubicBezTo>
                    <a:cubicBezTo>
                      <a:pt x="579405" y="-2487"/>
                      <a:pt x="532157" y="-8176"/>
                      <a:pt x="473880" y="15507"/>
                    </a:cubicBezTo>
                    <a:cubicBezTo>
                      <a:pt x="415602" y="39189"/>
                      <a:pt x="122127" y="181399"/>
                      <a:pt x="94730" y="208681"/>
                    </a:cubicBezTo>
                    <a:cubicBezTo>
                      <a:pt x="67332" y="235962"/>
                      <a:pt x="0" y="327209"/>
                      <a:pt x="0" y="327209"/>
                    </a:cubicBezTo>
                    <a:lnTo>
                      <a:pt x="112955" y="423796"/>
                    </a:lnTo>
                    <a:cubicBezTo>
                      <a:pt x="124750" y="402272"/>
                      <a:pt x="134502" y="379693"/>
                      <a:pt x="142094" y="356347"/>
                    </a:cubicBezTo>
                    <a:cubicBezTo>
                      <a:pt x="149408" y="328950"/>
                      <a:pt x="136638" y="251866"/>
                      <a:pt x="136638" y="251866"/>
                    </a:cubicBezTo>
                    <a:cubicBezTo>
                      <a:pt x="136638" y="251866"/>
                      <a:pt x="331669" y="180819"/>
                      <a:pt x="382749" y="180819"/>
                    </a:cubicBezTo>
                    <a:cubicBezTo>
                      <a:pt x="433828" y="180819"/>
                      <a:pt x="539470" y="137053"/>
                      <a:pt x="561295" y="115228"/>
                    </a:cubicBezTo>
                  </a:path>
                </a:pathLst>
              </a:custGeom>
              <a:solidFill>
                <a:srgbClr val="FFFFFF"/>
              </a:solidFill>
              <a:ln w="11601" cap="flat">
                <a:noFill/>
                <a:prstDash val="solid"/>
                <a:miter/>
              </a:ln>
            </p:spPr>
            <p:txBody>
              <a:bodyPr rtlCol="0" anchor="ctr"/>
              <a:lstStyle/>
              <a:p>
                <a:endParaRPr lang="zh-CN" altLang="en-US"/>
              </a:p>
            </p:txBody>
          </p:sp>
          <p:sp>
            <p:nvSpPr>
              <p:cNvPr id="314" name="任意多边形: 形状 313">
                <a:extLst>
                  <a:ext uri="{FF2B5EF4-FFF2-40B4-BE49-F238E27FC236}">
                    <a16:creationId xmlns:a16="http://schemas.microsoft.com/office/drawing/2014/main" id="{3301C0AF-22CD-CB37-7024-3319860B1014}"/>
                  </a:ext>
                </a:extLst>
              </p:cNvPr>
              <p:cNvSpPr/>
              <p:nvPr/>
            </p:nvSpPr>
            <p:spPr>
              <a:xfrm>
                <a:off x="8706079" y="2181082"/>
                <a:ext cx="613753" cy="435760"/>
              </a:xfrm>
              <a:custGeom>
                <a:avLst/>
                <a:gdLst>
                  <a:gd name="connsiteX0" fmla="*/ 118157 w 613753"/>
                  <a:gd name="connsiteY0" fmla="*/ 435761 h 435760"/>
                  <a:gd name="connsiteX1" fmla="*/ 114442 w 613753"/>
                  <a:gd name="connsiteY1" fmla="*/ 434368 h 435760"/>
                  <a:gd name="connsiteX2" fmla="*/ 2067 w 613753"/>
                  <a:gd name="connsiteY2" fmla="*/ 337316 h 435760"/>
                  <a:gd name="connsiteX3" fmla="*/ 1139 w 613753"/>
                  <a:gd name="connsiteY3" fmla="*/ 329422 h 435760"/>
                  <a:gd name="connsiteX4" fmla="*/ 96448 w 613753"/>
                  <a:gd name="connsiteY4" fmla="*/ 210314 h 435760"/>
                  <a:gd name="connsiteX5" fmla="*/ 477456 w 613753"/>
                  <a:gd name="connsiteY5" fmla="*/ 15863 h 435760"/>
                  <a:gd name="connsiteX6" fmla="*/ 604459 w 613753"/>
                  <a:gd name="connsiteY6" fmla="*/ 19810 h 435760"/>
                  <a:gd name="connsiteX7" fmla="*/ 611075 w 613753"/>
                  <a:gd name="connsiteY7" fmla="*/ 88071 h 435760"/>
                  <a:gd name="connsiteX8" fmla="*/ 604052 w 613753"/>
                  <a:gd name="connsiteY8" fmla="*/ 92656 h 435760"/>
                  <a:gd name="connsiteX9" fmla="*/ 599466 w 613753"/>
                  <a:gd name="connsiteY9" fmla="*/ 85633 h 435760"/>
                  <a:gd name="connsiteX10" fmla="*/ 594939 w 613753"/>
                  <a:gd name="connsiteY10" fmla="*/ 26659 h 435760"/>
                  <a:gd name="connsiteX11" fmla="*/ 481519 w 613753"/>
                  <a:gd name="connsiteY11" fmla="*/ 26659 h 435760"/>
                  <a:gd name="connsiteX12" fmla="*/ 104459 w 613753"/>
                  <a:gd name="connsiteY12" fmla="*/ 218556 h 435760"/>
                  <a:gd name="connsiteX13" fmla="*/ 13444 w 613753"/>
                  <a:gd name="connsiteY13" fmla="*/ 331976 h 435760"/>
                  <a:gd name="connsiteX14" fmla="*/ 116764 w 613753"/>
                  <a:gd name="connsiteY14" fmla="*/ 420321 h 435760"/>
                  <a:gd name="connsiteX15" fmla="*/ 142072 w 613753"/>
                  <a:gd name="connsiteY15" fmla="*/ 360534 h 435760"/>
                  <a:gd name="connsiteX16" fmla="*/ 136499 w 613753"/>
                  <a:gd name="connsiteY16" fmla="*/ 259071 h 435760"/>
                  <a:gd name="connsiteX17" fmla="*/ 140214 w 613753"/>
                  <a:gd name="connsiteY17" fmla="*/ 252686 h 435760"/>
                  <a:gd name="connsiteX18" fmla="*/ 388299 w 613753"/>
                  <a:gd name="connsiteY18" fmla="*/ 181291 h 435760"/>
                  <a:gd name="connsiteX19" fmla="*/ 562434 w 613753"/>
                  <a:gd name="connsiteY19" fmla="*/ 117326 h 435760"/>
                  <a:gd name="connsiteX20" fmla="*/ 570560 w 613753"/>
                  <a:gd name="connsiteY20" fmla="*/ 117326 h 435760"/>
                  <a:gd name="connsiteX21" fmla="*/ 570595 w 613753"/>
                  <a:gd name="connsiteY21" fmla="*/ 125533 h 435760"/>
                  <a:gd name="connsiteX22" fmla="*/ 570560 w 613753"/>
                  <a:gd name="connsiteY22" fmla="*/ 125568 h 435760"/>
                  <a:gd name="connsiteX23" fmla="*/ 387950 w 613753"/>
                  <a:gd name="connsiteY23" fmla="*/ 192900 h 435760"/>
                  <a:gd name="connsiteX24" fmla="*/ 148341 w 613753"/>
                  <a:gd name="connsiteY24" fmla="*/ 261974 h 435760"/>
                  <a:gd name="connsiteX25" fmla="*/ 152984 w 613753"/>
                  <a:gd name="connsiteY25" fmla="*/ 363553 h 435760"/>
                  <a:gd name="connsiteX26" fmla="*/ 123265 w 613753"/>
                  <a:gd name="connsiteY26" fmla="*/ 432278 h 435760"/>
                  <a:gd name="connsiteX27" fmla="*/ 119202 w 613753"/>
                  <a:gd name="connsiteY27" fmla="*/ 435180 h 43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13753" h="435760">
                    <a:moveTo>
                      <a:pt x="118157" y="435761"/>
                    </a:moveTo>
                    <a:cubicBezTo>
                      <a:pt x="116799" y="435714"/>
                      <a:pt x="115487" y="435226"/>
                      <a:pt x="114442" y="434368"/>
                    </a:cubicBezTo>
                    <a:lnTo>
                      <a:pt x="2067" y="337316"/>
                    </a:lnTo>
                    <a:cubicBezTo>
                      <a:pt x="-278" y="335343"/>
                      <a:pt x="-684" y="331883"/>
                      <a:pt x="1139" y="329422"/>
                    </a:cubicBezTo>
                    <a:cubicBezTo>
                      <a:pt x="3925" y="325707"/>
                      <a:pt x="69167" y="237595"/>
                      <a:pt x="96448" y="210314"/>
                    </a:cubicBezTo>
                    <a:cubicBezTo>
                      <a:pt x="125587" y="181175"/>
                      <a:pt x="423126" y="37920"/>
                      <a:pt x="477456" y="15863"/>
                    </a:cubicBezTo>
                    <a:cubicBezTo>
                      <a:pt x="540145" y="-9677"/>
                      <a:pt x="588902" y="-1435"/>
                      <a:pt x="604459" y="19810"/>
                    </a:cubicBezTo>
                    <a:cubicBezTo>
                      <a:pt x="620015" y="41054"/>
                      <a:pt x="611424" y="86097"/>
                      <a:pt x="611075" y="88071"/>
                    </a:cubicBezTo>
                    <a:cubicBezTo>
                      <a:pt x="610402" y="91275"/>
                      <a:pt x="607256" y="93330"/>
                      <a:pt x="604052" y="92656"/>
                    </a:cubicBezTo>
                    <a:cubicBezTo>
                      <a:pt x="600848" y="91983"/>
                      <a:pt x="598793" y="88837"/>
                      <a:pt x="599466" y="85633"/>
                    </a:cubicBezTo>
                    <a:cubicBezTo>
                      <a:pt x="601788" y="74024"/>
                      <a:pt x="605619" y="41170"/>
                      <a:pt x="594939" y="26659"/>
                    </a:cubicBezTo>
                    <a:cubicBezTo>
                      <a:pt x="582285" y="9478"/>
                      <a:pt x="538171" y="3441"/>
                      <a:pt x="481519" y="26659"/>
                    </a:cubicBezTo>
                    <a:cubicBezTo>
                      <a:pt x="419527" y="51851"/>
                      <a:pt x="130579" y="192320"/>
                      <a:pt x="104459" y="218556"/>
                    </a:cubicBezTo>
                    <a:cubicBezTo>
                      <a:pt x="81241" y="241774"/>
                      <a:pt x="27143" y="313518"/>
                      <a:pt x="13444" y="331976"/>
                    </a:cubicBezTo>
                    <a:lnTo>
                      <a:pt x="116764" y="420321"/>
                    </a:lnTo>
                    <a:cubicBezTo>
                      <a:pt x="127015" y="401212"/>
                      <a:pt x="135478" y="381198"/>
                      <a:pt x="142072" y="360534"/>
                    </a:cubicBezTo>
                    <a:cubicBezTo>
                      <a:pt x="148921" y="334762"/>
                      <a:pt x="136615" y="259884"/>
                      <a:pt x="136499" y="259071"/>
                    </a:cubicBezTo>
                    <a:cubicBezTo>
                      <a:pt x="136046" y="256332"/>
                      <a:pt x="137602" y="253650"/>
                      <a:pt x="140214" y="252686"/>
                    </a:cubicBezTo>
                    <a:cubicBezTo>
                      <a:pt x="148224" y="249784"/>
                      <a:pt x="336755" y="181291"/>
                      <a:pt x="388299" y="181291"/>
                    </a:cubicBezTo>
                    <a:cubicBezTo>
                      <a:pt x="437985" y="181291"/>
                      <a:pt x="541654" y="138454"/>
                      <a:pt x="562434" y="117326"/>
                    </a:cubicBezTo>
                    <a:cubicBezTo>
                      <a:pt x="564686" y="115108"/>
                      <a:pt x="568308" y="115108"/>
                      <a:pt x="570560" y="117326"/>
                    </a:cubicBezTo>
                    <a:cubicBezTo>
                      <a:pt x="572835" y="119578"/>
                      <a:pt x="572847" y="123258"/>
                      <a:pt x="570595" y="125533"/>
                    </a:cubicBezTo>
                    <a:cubicBezTo>
                      <a:pt x="570583" y="125545"/>
                      <a:pt x="570572" y="125556"/>
                      <a:pt x="570560" y="125568"/>
                    </a:cubicBezTo>
                    <a:cubicBezTo>
                      <a:pt x="547342" y="148786"/>
                      <a:pt x="441004" y="192900"/>
                      <a:pt x="387950" y="192900"/>
                    </a:cubicBezTo>
                    <a:cubicBezTo>
                      <a:pt x="342675" y="192900"/>
                      <a:pt x="177828" y="250945"/>
                      <a:pt x="148341" y="261974"/>
                    </a:cubicBezTo>
                    <a:cubicBezTo>
                      <a:pt x="151127" y="279387"/>
                      <a:pt x="159950" y="339058"/>
                      <a:pt x="152984" y="363553"/>
                    </a:cubicBezTo>
                    <a:cubicBezTo>
                      <a:pt x="145229" y="387328"/>
                      <a:pt x="135281" y="410337"/>
                      <a:pt x="123265" y="432278"/>
                    </a:cubicBezTo>
                    <a:cubicBezTo>
                      <a:pt x="122406" y="433799"/>
                      <a:pt x="120920" y="434855"/>
                      <a:pt x="119202" y="435180"/>
                    </a:cubicBezTo>
                    <a:close/>
                  </a:path>
                </a:pathLst>
              </a:custGeom>
              <a:solidFill>
                <a:srgbClr val="263238"/>
              </a:solidFill>
              <a:ln w="11601" cap="flat">
                <a:noFill/>
                <a:prstDash val="solid"/>
                <a:miter/>
              </a:ln>
            </p:spPr>
            <p:txBody>
              <a:bodyPr rtlCol="0" anchor="ctr"/>
              <a:lstStyle/>
              <a:p>
                <a:endParaRPr lang="zh-CN" altLang="en-US"/>
              </a:p>
            </p:txBody>
          </p:sp>
          <p:sp>
            <p:nvSpPr>
              <p:cNvPr id="315" name="任意多边形: 形状 314">
                <a:extLst>
                  <a:ext uri="{FF2B5EF4-FFF2-40B4-BE49-F238E27FC236}">
                    <a16:creationId xmlns:a16="http://schemas.microsoft.com/office/drawing/2014/main" id="{425D71F0-8C41-6E5C-F38A-3D8326E74F17}"/>
                  </a:ext>
                </a:extLst>
              </p:cNvPr>
              <p:cNvSpPr/>
              <p:nvPr/>
            </p:nvSpPr>
            <p:spPr>
              <a:xfrm>
                <a:off x="8584627" y="2772015"/>
                <a:ext cx="243397" cy="128697"/>
              </a:xfrm>
              <a:custGeom>
                <a:avLst/>
                <a:gdLst>
                  <a:gd name="connsiteX0" fmla="*/ 0 w 243397"/>
                  <a:gd name="connsiteY0" fmla="*/ 8630 h 128697"/>
                  <a:gd name="connsiteX1" fmla="*/ 61180 w 243397"/>
                  <a:gd name="connsiteY1" fmla="*/ 76311 h 128697"/>
                  <a:gd name="connsiteX2" fmla="*/ 198398 w 243397"/>
                  <a:gd name="connsiteY2" fmla="*/ 124256 h 128697"/>
                  <a:gd name="connsiteX3" fmla="*/ 231368 w 243397"/>
                  <a:gd name="connsiteY3" fmla="*/ 388 h 128697"/>
                  <a:gd name="connsiteX4" fmla="*/ 105758 w 243397"/>
                  <a:gd name="connsiteY4" fmla="*/ 31732 h 128697"/>
                  <a:gd name="connsiteX5" fmla="*/ 0 w 243397"/>
                  <a:gd name="connsiteY5" fmla="*/ 8630 h 12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397" h="128697">
                    <a:moveTo>
                      <a:pt x="0" y="8630"/>
                    </a:moveTo>
                    <a:cubicBezTo>
                      <a:pt x="0" y="8630"/>
                      <a:pt x="49570" y="56575"/>
                      <a:pt x="61180" y="76311"/>
                    </a:cubicBezTo>
                    <a:cubicBezTo>
                      <a:pt x="92686" y="119032"/>
                      <a:pt x="147144" y="138059"/>
                      <a:pt x="198398" y="124256"/>
                    </a:cubicBezTo>
                    <a:cubicBezTo>
                      <a:pt x="269445" y="104405"/>
                      <a:pt x="236359" y="5264"/>
                      <a:pt x="231368" y="388"/>
                    </a:cubicBezTo>
                    <a:cubicBezTo>
                      <a:pt x="226375" y="-4488"/>
                      <a:pt x="152078" y="38349"/>
                      <a:pt x="105758" y="31732"/>
                    </a:cubicBezTo>
                    <a:cubicBezTo>
                      <a:pt x="70130" y="25893"/>
                      <a:pt x="34827" y="18173"/>
                      <a:pt x="0" y="8630"/>
                    </a:cubicBezTo>
                    <a:close/>
                  </a:path>
                </a:pathLst>
              </a:custGeom>
              <a:solidFill>
                <a:srgbClr val="FFFFFF"/>
              </a:solidFill>
              <a:ln w="11601" cap="flat">
                <a:noFill/>
                <a:prstDash val="solid"/>
                <a:miter/>
              </a:ln>
            </p:spPr>
            <p:txBody>
              <a:bodyPr rtlCol="0" anchor="ctr"/>
              <a:lstStyle/>
              <a:p>
                <a:endParaRPr lang="zh-CN" altLang="en-US"/>
              </a:p>
            </p:txBody>
          </p:sp>
          <p:sp>
            <p:nvSpPr>
              <p:cNvPr id="316" name="任意多边形: 形状 315">
                <a:extLst>
                  <a:ext uri="{FF2B5EF4-FFF2-40B4-BE49-F238E27FC236}">
                    <a16:creationId xmlns:a16="http://schemas.microsoft.com/office/drawing/2014/main" id="{A6C544C6-3647-C97B-1BD4-D5C9278B00A3}"/>
                  </a:ext>
                </a:extLst>
              </p:cNvPr>
              <p:cNvSpPr/>
              <p:nvPr/>
            </p:nvSpPr>
            <p:spPr>
              <a:xfrm>
                <a:off x="8578759" y="2766124"/>
                <a:ext cx="254881" cy="140943"/>
              </a:xfrm>
              <a:custGeom>
                <a:avLst/>
                <a:gdLst>
                  <a:gd name="connsiteX0" fmla="*/ 170251 w 254881"/>
                  <a:gd name="connsiteY0" fmla="*/ 140944 h 140943"/>
                  <a:gd name="connsiteX1" fmla="*/ 62055 w 254881"/>
                  <a:gd name="connsiteY1" fmla="*/ 85453 h 140943"/>
                  <a:gd name="connsiteX2" fmla="*/ 1921 w 254881"/>
                  <a:gd name="connsiteY2" fmla="*/ 18933 h 140943"/>
                  <a:gd name="connsiteX3" fmla="*/ 1491 w 254881"/>
                  <a:gd name="connsiteY3" fmla="*/ 10737 h 140943"/>
                  <a:gd name="connsiteX4" fmla="*/ 7493 w 254881"/>
                  <a:gd name="connsiteY4" fmla="*/ 9065 h 140943"/>
                  <a:gd name="connsiteX5" fmla="*/ 112554 w 254881"/>
                  <a:gd name="connsiteY5" fmla="*/ 32283 h 140943"/>
                  <a:gd name="connsiteX6" fmla="*/ 209258 w 254881"/>
                  <a:gd name="connsiteY6" fmla="*/ 9065 h 140943"/>
                  <a:gd name="connsiteX7" fmla="*/ 241414 w 254881"/>
                  <a:gd name="connsiteY7" fmla="*/ 2332 h 140943"/>
                  <a:gd name="connsiteX8" fmla="*/ 251862 w 254881"/>
                  <a:gd name="connsiteY8" fmla="*/ 89167 h 140943"/>
                  <a:gd name="connsiteX9" fmla="*/ 205426 w 254881"/>
                  <a:gd name="connsiteY9" fmla="*/ 135603 h 140943"/>
                  <a:gd name="connsiteX10" fmla="*/ 170251 w 254881"/>
                  <a:gd name="connsiteY10" fmla="*/ 140944 h 140943"/>
                  <a:gd name="connsiteX11" fmla="*/ 24907 w 254881"/>
                  <a:gd name="connsiteY11" fmla="*/ 25550 h 140943"/>
                  <a:gd name="connsiteX12" fmla="*/ 71343 w 254881"/>
                  <a:gd name="connsiteY12" fmla="*/ 79300 h 140943"/>
                  <a:gd name="connsiteX13" fmla="*/ 201944 w 254881"/>
                  <a:gd name="connsiteY13" fmla="*/ 124575 h 140943"/>
                  <a:gd name="connsiteX14" fmla="*/ 238164 w 254881"/>
                  <a:gd name="connsiteY14" fmla="*/ 91838 h 140943"/>
                  <a:gd name="connsiteX15" fmla="*/ 233172 w 254881"/>
                  <a:gd name="connsiteY15" fmla="*/ 11968 h 140943"/>
                  <a:gd name="connsiteX16" fmla="*/ 212856 w 254881"/>
                  <a:gd name="connsiteY16" fmla="*/ 19513 h 140943"/>
                  <a:gd name="connsiteX17" fmla="*/ 110117 w 254881"/>
                  <a:gd name="connsiteY17" fmla="*/ 43428 h 140943"/>
                  <a:gd name="connsiteX18" fmla="*/ 24907 w 254881"/>
                  <a:gd name="connsiteY18" fmla="*/ 25550 h 140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4881" h="140943">
                    <a:moveTo>
                      <a:pt x="170251" y="140944"/>
                    </a:moveTo>
                    <a:cubicBezTo>
                      <a:pt x="127449" y="140561"/>
                      <a:pt x="87340" y="119990"/>
                      <a:pt x="62055" y="85453"/>
                    </a:cubicBezTo>
                    <a:cubicBezTo>
                      <a:pt x="51027" y="66530"/>
                      <a:pt x="2385" y="19397"/>
                      <a:pt x="1921" y="18933"/>
                    </a:cubicBezTo>
                    <a:cubicBezTo>
                      <a:pt x="-459" y="16785"/>
                      <a:pt x="-656" y="13117"/>
                      <a:pt x="1491" y="10737"/>
                    </a:cubicBezTo>
                    <a:cubicBezTo>
                      <a:pt x="3000" y="9065"/>
                      <a:pt x="5334" y="8415"/>
                      <a:pt x="7493" y="9065"/>
                    </a:cubicBezTo>
                    <a:cubicBezTo>
                      <a:pt x="42065" y="18736"/>
                      <a:pt x="77135" y="26479"/>
                      <a:pt x="112554" y="32283"/>
                    </a:cubicBezTo>
                    <a:cubicBezTo>
                      <a:pt x="141345" y="36463"/>
                      <a:pt x="183834" y="19397"/>
                      <a:pt x="209258" y="9065"/>
                    </a:cubicBezTo>
                    <a:cubicBezTo>
                      <a:pt x="230502" y="475"/>
                      <a:pt x="237003" y="-2544"/>
                      <a:pt x="241414" y="2332"/>
                    </a:cubicBezTo>
                    <a:cubicBezTo>
                      <a:pt x="254510" y="29288"/>
                      <a:pt x="258189" y="59866"/>
                      <a:pt x="251862" y="89167"/>
                    </a:cubicBezTo>
                    <a:cubicBezTo>
                      <a:pt x="246348" y="112153"/>
                      <a:pt x="228412" y="130089"/>
                      <a:pt x="205426" y="135603"/>
                    </a:cubicBezTo>
                    <a:cubicBezTo>
                      <a:pt x="194003" y="138970"/>
                      <a:pt x="182162" y="140770"/>
                      <a:pt x="170251" y="140944"/>
                    </a:cubicBezTo>
                    <a:close/>
                    <a:moveTo>
                      <a:pt x="24907" y="25550"/>
                    </a:moveTo>
                    <a:cubicBezTo>
                      <a:pt x="41983" y="42023"/>
                      <a:pt x="57528" y="60017"/>
                      <a:pt x="71343" y="79300"/>
                    </a:cubicBezTo>
                    <a:cubicBezTo>
                      <a:pt x="101665" y="119479"/>
                      <a:pt x="153256" y="137368"/>
                      <a:pt x="201944" y="124575"/>
                    </a:cubicBezTo>
                    <a:cubicBezTo>
                      <a:pt x="218812" y="120547"/>
                      <a:pt x="232464" y="108206"/>
                      <a:pt x="238164" y="91838"/>
                    </a:cubicBezTo>
                    <a:cubicBezTo>
                      <a:pt x="249076" y="61770"/>
                      <a:pt x="237467" y="22184"/>
                      <a:pt x="233172" y="11968"/>
                    </a:cubicBezTo>
                    <a:cubicBezTo>
                      <a:pt x="228993" y="13129"/>
                      <a:pt x="220518" y="16495"/>
                      <a:pt x="212856" y="19513"/>
                    </a:cubicBezTo>
                    <a:cubicBezTo>
                      <a:pt x="184647" y="31122"/>
                      <a:pt x="142041" y="47956"/>
                      <a:pt x="110117" y="43428"/>
                    </a:cubicBezTo>
                    <a:cubicBezTo>
                      <a:pt x="81675" y="39249"/>
                      <a:pt x="46964" y="31006"/>
                      <a:pt x="24907" y="25550"/>
                    </a:cubicBezTo>
                    <a:close/>
                  </a:path>
                </a:pathLst>
              </a:custGeom>
              <a:solidFill>
                <a:srgbClr val="263238"/>
              </a:solidFill>
              <a:ln w="11601" cap="flat">
                <a:noFill/>
                <a:prstDash val="solid"/>
                <a:miter/>
              </a:ln>
            </p:spPr>
            <p:txBody>
              <a:bodyPr rtlCol="0" anchor="ctr"/>
              <a:lstStyle/>
              <a:p>
                <a:endParaRPr lang="zh-CN" altLang="en-US"/>
              </a:p>
            </p:txBody>
          </p:sp>
          <p:sp>
            <p:nvSpPr>
              <p:cNvPr id="317" name="任意多边形: 形状 316">
                <a:extLst>
                  <a:ext uri="{FF2B5EF4-FFF2-40B4-BE49-F238E27FC236}">
                    <a16:creationId xmlns:a16="http://schemas.microsoft.com/office/drawing/2014/main" id="{585487D5-8ABB-1D09-BA86-505C48D989C0}"/>
                  </a:ext>
                </a:extLst>
              </p:cNvPr>
              <p:cNvSpPr/>
              <p:nvPr/>
            </p:nvSpPr>
            <p:spPr>
              <a:xfrm>
                <a:off x="8013968" y="2449375"/>
                <a:ext cx="593187" cy="509654"/>
              </a:xfrm>
              <a:custGeom>
                <a:avLst/>
                <a:gdLst>
                  <a:gd name="connsiteX0" fmla="*/ 423572 w 593187"/>
                  <a:gd name="connsiteY0" fmla="*/ 22122 h 509654"/>
                  <a:gd name="connsiteX1" fmla="*/ 365527 w 593187"/>
                  <a:gd name="connsiteY1" fmla="*/ 129621 h 509654"/>
                  <a:gd name="connsiteX2" fmla="*/ 120925 w 593187"/>
                  <a:gd name="connsiteY2" fmla="*/ 108145 h 509654"/>
                  <a:gd name="connsiteX3" fmla="*/ 308 w 593187"/>
                  <a:gd name="connsiteY3" fmla="*/ 261848 h 509654"/>
                  <a:gd name="connsiteX4" fmla="*/ 13542 w 593187"/>
                  <a:gd name="connsiteY4" fmla="*/ 303176 h 509654"/>
                  <a:gd name="connsiteX5" fmla="*/ 35019 w 593187"/>
                  <a:gd name="connsiteY5" fmla="*/ 238630 h 509654"/>
                  <a:gd name="connsiteX6" fmla="*/ 89465 w 593187"/>
                  <a:gd name="connsiteY6" fmla="*/ 195676 h 509654"/>
                  <a:gd name="connsiteX7" fmla="*/ 63113 w 593187"/>
                  <a:gd name="connsiteY7" fmla="*/ 392333 h 509654"/>
                  <a:gd name="connsiteX8" fmla="*/ 208457 w 593187"/>
                  <a:gd name="connsiteY8" fmla="*/ 456879 h 509654"/>
                  <a:gd name="connsiteX9" fmla="*/ 180364 w 593187"/>
                  <a:gd name="connsiteY9" fmla="*/ 413926 h 509654"/>
                  <a:gd name="connsiteX10" fmla="*/ 220066 w 593187"/>
                  <a:gd name="connsiteY10" fmla="*/ 365981 h 509654"/>
                  <a:gd name="connsiteX11" fmla="*/ 228309 w 593187"/>
                  <a:gd name="connsiteY11" fmla="*/ 456879 h 509654"/>
                  <a:gd name="connsiteX12" fmla="*/ 453059 w 593187"/>
                  <a:gd name="connsiteY12" fmla="*/ 501458 h 509654"/>
                  <a:gd name="connsiteX13" fmla="*/ 590278 w 593187"/>
                  <a:gd name="connsiteY13" fmla="*/ 309793 h 509654"/>
                  <a:gd name="connsiteX14" fmla="*/ 525848 w 593187"/>
                  <a:gd name="connsiteY14" fmla="*/ 119638 h 509654"/>
                  <a:gd name="connsiteX15" fmla="*/ 552316 w 593187"/>
                  <a:gd name="connsiteY15" fmla="*/ 48590 h 509654"/>
                  <a:gd name="connsiteX16" fmla="*/ 489511 w 593187"/>
                  <a:gd name="connsiteY16" fmla="*/ 645 h 509654"/>
                  <a:gd name="connsiteX17" fmla="*/ 423572 w 593187"/>
                  <a:gd name="connsiteY17" fmla="*/ 22122 h 50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93187" h="509654">
                    <a:moveTo>
                      <a:pt x="423572" y="22122"/>
                    </a:moveTo>
                    <a:cubicBezTo>
                      <a:pt x="423572" y="22122"/>
                      <a:pt x="395478" y="109770"/>
                      <a:pt x="365527" y="129621"/>
                    </a:cubicBezTo>
                    <a:cubicBezTo>
                      <a:pt x="335576" y="149473"/>
                      <a:pt x="221692" y="80051"/>
                      <a:pt x="120925" y="108145"/>
                    </a:cubicBezTo>
                    <a:cubicBezTo>
                      <a:pt x="20159" y="136238"/>
                      <a:pt x="-3059" y="235844"/>
                      <a:pt x="308" y="261848"/>
                    </a:cubicBezTo>
                    <a:cubicBezTo>
                      <a:pt x="1689" y="276417"/>
                      <a:pt x="6205" y="290511"/>
                      <a:pt x="13542" y="303176"/>
                    </a:cubicBezTo>
                    <a:cubicBezTo>
                      <a:pt x="15156" y="280190"/>
                      <a:pt x="22539" y="257994"/>
                      <a:pt x="35019" y="238630"/>
                    </a:cubicBezTo>
                    <a:cubicBezTo>
                      <a:pt x="49414" y="220114"/>
                      <a:pt x="68105" y="205370"/>
                      <a:pt x="89465" y="195676"/>
                    </a:cubicBezTo>
                    <a:cubicBezTo>
                      <a:pt x="89465" y="195676"/>
                      <a:pt x="1933" y="313044"/>
                      <a:pt x="63113" y="392333"/>
                    </a:cubicBezTo>
                    <a:cubicBezTo>
                      <a:pt x="96872" y="437864"/>
                      <a:pt x="152038" y="462370"/>
                      <a:pt x="208457" y="456879"/>
                    </a:cubicBezTo>
                    <a:cubicBezTo>
                      <a:pt x="203582" y="456879"/>
                      <a:pt x="175488" y="435403"/>
                      <a:pt x="180364" y="413926"/>
                    </a:cubicBezTo>
                    <a:cubicBezTo>
                      <a:pt x="185239" y="392449"/>
                      <a:pt x="220066" y="365981"/>
                      <a:pt x="220066" y="365981"/>
                    </a:cubicBezTo>
                    <a:cubicBezTo>
                      <a:pt x="220066" y="365981"/>
                      <a:pt x="198590" y="435635"/>
                      <a:pt x="228309" y="456879"/>
                    </a:cubicBezTo>
                    <a:cubicBezTo>
                      <a:pt x="258028" y="478124"/>
                      <a:pt x="367617" y="529552"/>
                      <a:pt x="453059" y="501458"/>
                    </a:cubicBezTo>
                    <a:cubicBezTo>
                      <a:pt x="538501" y="473364"/>
                      <a:pt x="608504" y="350541"/>
                      <a:pt x="590278" y="309793"/>
                    </a:cubicBezTo>
                    <a:cubicBezTo>
                      <a:pt x="572051" y="269045"/>
                      <a:pt x="501004" y="158876"/>
                      <a:pt x="525848" y="119638"/>
                    </a:cubicBezTo>
                    <a:cubicBezTo>
                      <a:pt x="540045" y="98324"/>
                      <a:pt x="549100" y="74003"/>
                      <a:pt x="552316" y="48590"/>
                    </a:cubicBezTo>
                    <a:cubicBezTo>
                      <a:pt x="552316" y="48590"/>
                      <a:pt x="530839" y="5637"/>
                      <a:pt x="489511" y="645"/>
                    </a:cubicBezTo>
                    <a:cubicBezTo>
                      <a:pt x="465423" y="-2408"/>
                      <a:pt x="441241" y="5475"/>
                      <a:pt x="423572" y="22122"/>
                    </a:cubicBezTo>
                    <a:close/>
                  </a:path>
                </a:pathLst>
              </a:custGeom>
              <a:solidFill>
                <a:srgbClr val="263238"/>
              </a:solidFill>
              <a:ln w="11601" cap="flat">
                <a:noFill/>
                <a:prstDash val="solid"/>
                <a:miter/>
              </a:ln>
            </p:spPr>
            <p:txBody>
              <a:bodyPr rtlCol="0" anchor="ctr"/>
              <a:lstStyle/>
              <a:p>
                <a:endParaRPr lang="zh-CN" altLang="en-US"/>
              </a:p>
            </p:txBody>
          </p:sp>
          <p:sp>
            <p:nvSpPr>
              <p:cNvPr id="318" name="任意多边形: 形状 317">
                <a:extLst>
                  <a:ext uri="{FF2B5EF4-FFF2-40B4-BE49-F238E27FC236}">
                    <a16:creationId xmlns:a16="http://schemas.microsoft.com/office/drawing/2014/main" id="{E83EE78D-7DF8-45B7-28A5-D079C35AC284}"/>
                  </a:ext>
                </a:extLst>
              </p:cNvPr>
              <p:cNvSpPr/>
              <p:nvPr/>
            </p:nvSpPr>
            <p:spPr>
              <a:xfrm>
                <a:off x="8008731" y="2443959"/>
                <a:ext cx="605210" cy="521167"/>
              </a:xfrm>
              <a:custGeom>
                <a:avLst/>
                <a:gdLst>
                  <a:gd name="connsiteX0" fmla="*/ 403734 w 605210"/>
                  <a:gd name="connsiteY0" fmla="*/ 521153 h 521167"/>
                  <a:gd name="connsiteX1" fmla="*/ 230412 w 605210"/>
                  <a:gd name="connsiteY1" fmla="*/ 467287 h 521167"/>
                  <a:gd name="connsiteX2" fmla="*/ 215669 w 605210"/>
                  <a:gd name="connsiteY2" fmla="*/ 387882 h 521167"/>
                  <a:gd name="connsiteX3" fmla="*/ 191522 w 605210"/>
                  <a:gd name="connsiteY3" fmla="*/ 420967 h 521167"/>
                  <a:gd name="connsiteX4" fmla="*/ 214740 w 605210"/>
                  <a:gd name="connsiteY4" fmla="*/ 456839 h 521167"/>
                  <a:gd name="connsiteX5" fmla="*/ 219848 w 605210"/>
                  <a:gd name="connsiteY5" fmla="*/ 461367 h 521167"/>
                  <a:gd name="connsiteX6" fmla="*/ 216597 w 605210"/>
                  <a:gd name="connsiteY6" fmla="*/ 467868 h 521167"/>
                  <a:gd name="connsiteX7" fmla="*/ 63939 w 605210"/>
                  <a:gd name="connsiteY7" fmla="*/ 401696 h 521167"/>
                  <a:gd name="connsiteX8" fmla="*/ 77173 w 605210"/>
                  <a:gd name="connsiteY8" fmla="*/ 218042 h 521167"/>
                  <a:gd name="connsiteX9" fmla="*/ 45132 w 605210"/>
                  <a:gd name="connsiteY9" fmla="*/ 247761 h 521167"/>
                  <a:gd name="connsiteX10" fmla="*/ 24700 w 605210"/>
                  <a:gd name="connsiteY10" fmla="*/ 309173 h 521167"/>
                  <a:gd name="connsiteX11" fmla="*/ 20521 w 605210"/>
                  <a:gd name="connsiteY11" fmla="*/ 314513 h 521167"/>
                  <a:gd name="connsiteX12" fmla="*/ 14485 w 605210"/>
                  <a:gd name="connsiteY12" fmla="*/ 312191 h 521167"/>
                  <a:gd name="connsiteX13" fmla="*/ 322 w 605210"/>
                  <a:gd name="connsiteY13" fmla="*/ 268425 h 521167"/>
                  <a:gd name="connsiteX14" fmla="*/ 125234 w 605210"/>
                  <a:gd name="connsiteY14" fmla="*/ 108453 h 521167"/>
                  <a:gd name="connsiteX15" fmla="*/ 299369 w 605210"/>
                  <a:gd name="connsiteY15" fmla="*/ 121803 h 521167"/>
                  <a:gd name="connsiteX16" fmla="*/ 368327 w 605210"/>
                  <a:gd name="connsiteY16" fmla="*/ 130626 h 521167"/>
                  <a:gd name="connsiteX17" fmla="*/ 423934 w 605210"/>
                  <a:gd name="connsiteY17" fmla="*/ 26145 h 521167"/>
                  <a:gd name="connsiteX18" fmla="*/ 425211 w 605210"/>
                  <a:gd name="connsiteY18" fmla="*/ 23939 h 521167"/>
                  <a:gd name="connsiteX19" fmla="*/ 496258 w 605210"/>
                  <a:gd name="connsiteY19" fmla="*/ 721 h 521167"/>
                  <a:gd name="connsiteX20" fmla="*/ 563474 w 605210"/>
                  <a:gd name="connsiteY20" fmla="*/ 51801 h 521167"/>
                  <a:gd name="connsiteX21" fmla="*/ 564171 w 605210"/>
                  <a:gd name="connsiteY21" fmla="*/ 54703 h 521167"/>
                  <a:gd name="connsiteX22" fmla="*/ 536774 w 605210"/>
                  <a:gd name="connsiteY22" fmla="*/ 128536 h 521167"/>
                  <a:gd name="connsiteX23" fmla="*/ 583210 w 605210"/>
                  <a:gd name="connsiteY23" fmla="*/ 276667 h 521167"/>
                  <a:gd name="connsiteX24" fmla="*/ 601784 w 605210"/>
                  <a:gd name="connsiteY24" fmla="*/ 313236 h 521167"/>
                  <a:gd name="connsiteX25" fmla="*/ 591916 w 605210"/>
                  <a:gd name="connsiteY25" fmla="*/ 382890 h 521167"/>
                  <a:gd name="connsiteX26" fmla="*/ 461083 w 605210"/>
                  <a:gd name="connsiteY26" fmla="*/ 512678 h 521167"/>
                  <a:gd name="connsiteX27" fmla="*/ 403734 w 605210"/>
                  <a:gd name="connsiteY27" fmla="*/ 521153 h 521167"/>
                  <a:gd name="connsiteX28" fmla="*/ 225536 w 605210"/>
                  <a:gd name="connsiteY28" fmla="*/ 365592 h 521167"/>
                  <a:gd name="connsiteX29" fmla="*/ 228903 w 605210"/>
                  <a:gd name="connsiteY29" fmla="*/ 366637 h 521167"/>
                  <a:gd name="connsiteX30" fmla="*/ 231109 w 605210"/>
                  <a:gd name="connsiteY30" fmla="*/ 373022 h 521167"/>
                  <a:gd name="connsiteX31" fmla="*/ 237261 w 605210"/>
                  <a:gd name="connsiteY31" fmla="*/ 457536 h 521167"/>
                  <a:gd name="connsiteX32" fmla="*/ 456788 w 605210"/>
                  <a:gd name="connsiteY32" fmla="*/ 501418 h 521167"/>
                  <a:gd name="connsiteX33" fmla="*/ 580656 w 605210"/>
                  <a:gd name="connsiteY33" fmla="*/ 377898 h 521167"/>
                  <a:gd name="connsiteX34" fmla="*/ 590407 w 605210"/>
                  <a:gd name="connsiteY34" fmla="*/ 317531 h 521167"/>
                  <a:gd name="connsiteX35" fmla="*/ 572297 w 605210"/>
                  <a:gd name="connsiteY35" fmla="*/ 281775 h 521167"/>
                  <a:gd name="connsiteX36" fmla="*/ 525861 w 605210"/>
                  <a:gd name="connsiteY36" fmla="*/ 122035 h 521167"/>
                  <a:gd name="connsiteX37" fmla="*/ 551285 w 605210"/>
                  <a:gd name="connsiteY37" fmla="*/ 55284 h 521167"/>
                  <a:gd name="connsiteX38" fmla="*/ 493820 w 605210"/>
                  <a:gd name="connsiteY38" fmla="*/ 11866 h 521167"/>
                  <a:gd name="connsiteX39" fmla="*/ 433453 w 605210"/>
                  <a:gd name="connsiteY39" fmla="*/ 30672 h 521167"/>
                  <a:gd name="connsiteX40" fmla="*/ 373783 w 605210"/>
                  <a:gd name="connsiteY40" fmla="*/ 139797 h 521167"/>
                  <a:gd name="connsiteX41" fmla="*/ 295306 w 605210"/>
                  <a:gd name="connsiteY41" fmla="*/ 132484 h 521167"/>
                  <a:gd name="connsiteX42" fmla="*/ 127440 w 605210"/>
                  <a:gd name="connsiteY42" fmla="*/ 119133 h 521167"/>
                  <a:gd name="connsiteX43" fmla="*/ 11350 w 605210"/>
                  <a:gd name="connsiteY43" fmla="*/ 266568 h 521167"/>
                  <a:gd name="connsiteX44" fmla="*/ 15994 w 605210"/>
                  <a:gd name="connsiteY44" fmla="*/ 287696 h 521167"/>
                  <a:gd name="connsiteX45" fmla="*/ 35613 w 605210"/>
                  <a:gd name="connsiteY45" fmla="*/ 241260 h 521167"/>
                  <a:gd name="connsiteX46" fmla="*/ 92613 w 605210"/>
                  <a:gd name="connsiteY46" fmla="*/ 196217 h 521167"/>
                  <a:gd name="connsiteX47" fmla="*/ 100264 w 605210"/>
                  <a:gd name="connsiteY47" fmla="*/ 199177 h 521167"/>
                  <a:gd name="connsiteX48" fmla="*/ 99579 w 605210"/>
                  <a:gd name="connsiteY48" fmla="*/ 205040 h 521167"/>
                  <a:gd name="connsiteX49" fmla="*/ 72994 w 605210"/>
                  <a:gd name="connsiteY49" fmla="*/ 394731 h 521167"/>
                  <a:gd name="connsiteX50" fmla="*/ 196282 w 605210"/>
                  <a:gd name="connsiteY50" fmla="*/ 457884 h 521167"/>
                  <a:gd name="connsiteX51" fmla="*/ 189781 w 605210"/>
                  <a:gd name="connsiteY51" fmla="*/ 450802 h 521167"/>
                  <a:gd name="connsiteX52" fmla="*/ 180145 w 605210"/>
                  <a:gd name="connsiteY52" fmla="*/ 418413 h 521167"/>
                  <a:gd name="connsiteX53" fmla="*/ 221937 w 605210"/>
                  <a:gd name="connsiteY53" fmla="*/ 367218 h 521167"/>
                  <a:gd name="connsiteX54" fmla="*/ 225536 w 605210"/>
                  <a:gd name="connsiteY54" fmla="*/ 365592 h 52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5210" h="521167">
                    <a:moveTo>
                      <a:pt x="403734" y="521153"/>
                    </a:moveTo>
                    <a:cubicBezTo>
                      <a:pt x="342183" y="519028"/>
                      <a:pt x="282328" y="500431"/>
                      <a:pt x="230412" y="467287"/>
                    </a:cubicBezTo>
                    <a:cubicBezTo>
                      <a:pt x="207194" y="450802"/>
                      <a:pt x="211141" y="411100"/>
                      <a:pt x="215669" y="387882"/>
                    </a:cubicBezTo>
                    <a:cubicBezTo>
                      <a:pt x="205000" y="396739"/>
                      <a:pt x="196699" y="408104"/>
                      <a:pt x="191522" y="420967"/>
                    </a:cubicBezTo>
                    <a:cubicBezTo>
                      <a:pt x="187691" y="437336"/>
                      <a:pt x="209632" y="455794"/>
                      <a:pt x="214740" y="456839"/>
                    </a:cubicBezTo>
                    <a:cubicBezTo>
                      <a:pt x="217329" y="456874"/>
                      <a:pt x="219500" y="458801"/>
                      <a:pt x="219848" y="461367"/>
                    </a:cubicBezTo>
                    <a:cubicBezTo>
                      <a:pt x="220428" y="464025"/>
                      <a:pt x="219070" y="466730"/>
                      <a:pt x="216597" y="467868"/>
                    </a:cubicBezTo>
                    <a:cubicBezTo>
                      <a:pt x="210328" y="470886"/>
                      <a:pt x="123725" y="478664"/>
                      <a:pt x="63939" y="401696"/>
                    </a:cubicBezTo>
                    <a:cubicBezTo>
                      <a:pt x="15645" y="339008"/>
                      <a:pt x="54536" y="255887"/>
                      <a:pt x="77173" y="218042"/>
                    </a:cubicBezTo>
                    <a:cubicBezTo>
                      <a:pt x="64810" y="225959"/>
                      <a:pt x="53955" y="236024"/>
                      <a:pt x="45132" y="247761"/>
                    </a:cubicBezTo>
                    <a:cubicBezTo>
                      <a:pt x="33384" y="266242"/>
                      <a:pt x="26372" y="287336"/>
                      <a:pt x="24700" y="309173"/>
                    </a:cubicBezTo>
                    <a:cubicBezTo>
                      <a:pt x="24631" y="311680"/>
                      <a:pt x="22936" y="313851"/>
                      <a:pt x="20521" y="314513"/>
                    </a:cubicBezTo>
                    <a:cubicBezTo>
                      <a:pt x="18223" y="315035"/>
                      <a:pt x="15843" y="314118"/>
                      <a:pt x="14485" y="312191"/>
                    </a:cubicBezTo>
                    <a:cubicBezTo>
                      <a:pt x="6660" y="298794"/>
                      <a:pt x="1819" y="283865"/>
                      <a:pt x="322" y="268425"/>
                    </a:cubicBezTo>
                    <a:cubicBezTo>
                      <a:pt x="-3045" y="241724"/>
                      <a:pt x="18780" y="138056"/>
                      <a:pt x="125234" y="108453"/>
                    </a:cubicBezTo>
                    <a:cubicBezTo>
                      <a:pt x="185601" y="91504"/>
                      <a:pt x="251192" y="109033"/>
                      <a:pt x="299369" y="121803"/>
                    </a:cubicBezTo>
                    <a:cubicBezTo>
                      <a:pt x="330946" y="130162"/>
                      <a:pt x="358111" y="137475"/>
                      <a:pt x="368327" y="130626"/>
                    </a:cubicBezTo>
                    <a:cubicBezTo>
                      <a:pt x="391545" y="115302"/>
                      <a:pt x="416272" y="50060"/>
                      <a:pt x="423934" y="26145"/>
                    </a:cubicBezTo>
                    <a:cubicBezTo>
                      <a:pt x="424201" y="25332"/>
                      <a:pt x="424631" y="24578"/>
                      <a:pt x="425211" y="23939"/>
                    </a:cubicBezTo>
                    <a:cubicBezTo>
                      <a:pt x="444180" y="5887"/>
                      <a:pt x="470289" y="-2645"/>
                      <a:pt x="496258" y="721"/>
                    </a:cubicBezTo>
                    <a:cubicBezTo>
                      <a:pt x="540140" y="5945"/>
                      <a:pt x="562546" y="49943"/>
                      <a:pt x="563474" y="51801"/>
                    </a:cubicBezTo>
                    <a:cubicBezTo>
                      <a:pt x="563939" y="52695"/>
                      <a:pt x="564171" y="53693"/>
                      <a:pt x="564171" y="54703"/>
                    </a:cubicBezTo>
                    <a:cubicBezTo>
                      <a:pt x="560897" y="81114"/>
                      <a:pt x="551517" y="106386"/>
                      <a:pt x="536774" y="128536"/>
                    </a:cubicBezTo>
                    <a:cubicBezTo>
                      <a:pt x="519360" y="156514"/>
                      <a:pt x="557670" y="228838"/>
                      <a:pt x="583210" y="276667"/>
                    </a:cubicBezTo>
                    <a:cubicBezTo>
                      <a:pt x="590988" y="291179"/>
                      <a:pt x="597605" y="303832"/>
                      <a:pt x="601784" y="313236"/>
                    </a:cubicBezTo>
                    <a:cubicBezTo>
                      <a:pt x="608633" y="328676"/>
                      <a:pt x="605151" y="353519"/>
                      <a:pt x="591916" y="382890"/>
                    </a:cubicBezTo>
                    <a:cubicBezTo>
                      <a:pt x="569975" y="431996"/>
                      <a:pt x="519708" y="493407"/>
                      <a:pt x="461083" y="512678"/>
                    </a:cubicBezTo>
                    <a:cubicBezTo>
                      <a:pt x="442543" y="518529"/>
                      <a:pt x="423180" y="521397"/>
                      <a:pt x="403734" y="521153"/>
                    </a:cubicBezTo>
                    <a:close/>
                    <a:moveTo>
                      <a:pt x="225536" y="365592"/>
                    </a:moveTo>
                    <a:cubicBezTo>
                      <a:pt x="226732" y="365592"/>
                      <a:pt x="227904" y="365964"/>
                      <a:pt x="228903" y="366637"/>
                    </a:cubicBezTo>
                    <a:cubicBezTo>
                      <a:pt x="230958" y="368053"/>
                      <a:pt x="231851" y="370642"/>
                      <a:pt x="231109" y="373022"/>
                    </a:cubicBezTo>
                    <a:cubicBezTo>
                      <a:pt x="225420" y="391248"/>
                      <a:pt x="215669" y="441979"/>
                      <a:pt x="237261" y="457536"/>
                    </a:cubicBezTo>
                    <a:cubicBezTo>
                      <a:pt x="266632" y="478780"/>
                      <a:pt x="373319" y="528583"/>
                      <a:pt x="456788" y="501418"/>
                    </a:cubicBezTo>
                    <a:cubicBezTo>
                      <a:pt x="512046" y="483308"/>
                      <a:pt x="559759" y="424682"/>
                      <a:pt x="580656" y="377898"/>
                    </a:cubicBezTo>
                    <a:cubicBezTo>
                      <a:pt x="592265" y="352242"/>
                      <a:pt x="595747" y="329604"/>
                      <a:pt x="590407" y="317531"/>
                    </a:cubicBezTo>
                    <a:cubicBezTo>
                      <a:pt x="586460" y="308476"/>
                      <a:pt x="579843" y="296054"/>
                      <a:pt x="572297" y="281775"/>
                    </a:cubicBezTo>
                    <a:cubicBezTo>
                      <a:pt x="543971" y="228490"/>
                      <a:pt x="505313" y="155702"/>
                      <a:pt x="525861" y="122035"/>
                    </a:cubicBezTo>
                    <a:cubicBezTo>
                      <a:pt x="539107" y="101905"/>
                      <a:pt x="547779" y="79128"/>
                      <a:pt x="551285" y="55284"/>
                    </a:cubicBezTo>
                    <a:cubicBezTo>
                      <a:pt x="547338" y="48202"/>
                      <a:pt x="527370" y="15929"/>
                      <a:pt x="493820" y="11866"/>
                    </a:cubicBezTo>
                    <a:cubicBezTo>
                      <a:pt x="471914" y="8975"/>
                      <a:pt x="449845" y="15859"/>
                      <a:pt x="433453" y="30672"/>
                    </a:cubicBezTo>
                    <a:cubicBezTo>
                      <a:pt x="429622" y="42281"/>
                      <a:pt x="403038" y="120294"/>
                      <a:pt x="373783" y="139797"/>
                    </a:cubicBezTo>
                    <a:cubicBezTo>
                      <a:pt x="359156" y="149549"/>
                      <a:pt x="332455" y="142351"/>
                      <a:pt x="295306" y="132484"/>
                    </a:cubicBezTo>
                    <a:cubicBezTo>
                      <a:pt x="246084" y="119481"/>
                      <a:pt x="184905" y="103113"/>
                      <a:pt x="127440" y="119133"/>
                    </a:cubicBezTo>
                    <a:cubicBezTo>
                      <a:pt x="29692" y="146414"/>
                      <a:pt x="8100" y="243001"/>
                      <a:pt x="11350" y="266568"/>
                    </a:cubicBezTo>
                    <a:cubicBezTo>
                      <a:pt x="12244" y="273742"/>
                      <a:pt x="13800" y="280812"/>
                      <a:pt x="15994" y="287696"/>
                    </a:cubicBezTo>
                    <a:cubicBezTo>
                      <a:pt x="19418" y="271083"/>
                      <a:pt x="26094" y="255307"/>
                      <a:pt x="35613" y="241260"/>
                    </a:cubicBezTo>
                    <a:cubicBezTo>
                      <a:pt x="50658" y="221826"/>
                      <a:pt x="70231" y="206363"/>
                      <a:pt x="92613" y="196217"/>
                    </a:cubicBezTo>
                    <a:cubicBezTo>
                      <a:pt x="95550" y="194917"/>
                      <a:pt x="98975" y="196252"/>
                      <a:pt x="100264" y="199177"/>
                    </a:cubicBezTo>
                    <a:cubicBezTo>
                      <a:pt x="101122" y="201116"/>
                      <a:pt x="100856" y="203356"/>
                      <a:pt x="99579" y="205040"/>
                    </a:cubicBezTo>
                    <a:cubicBezTo>
                      <a:pt x="98650" y="206201"/>
                      <a:pt x="15297" y="319853"/>
                      <a:pt x="72994" y="394731"/>
                    </a:cubicBezTo>
                    <a:cubicBezTo>
                      <a:pt x="102225" y="433575"/>
                      <a:pt x="147675" y="456862"/>
                      <a:pt x="196282" y="457884"/>
                    </a:cubicBezTo>
                    <a:cubicBezTo>
                      <a:pt x="193995" y="455643"/>
                      <a:pt x="191824" y="453275"/>
                      <a:pt x="189781" y="450802"/>
                    </a:cubicBezTo>
                    <a:cubicBezTo>
                      <a:pt x="181689" y="442096"/>
                      <a:pt x="178125" y="430127"/>
                      <a:pt x="180145" y="418413"/>
                    </a:cubicBezTo>
                    <a:cubicBezTo>
                      <a:pt x="185485" y="395195"/>
                      <a:pt x="220428" y="368378"/>
                      <a:pt x="221937" y="367218"/>
                    </a:cubicBezTo>
                    <a:cubicBezTo>
                      <a:pt x="222889" y="366242"/>
                      <a:pt x="224178" y="365662"/>
                      <a:pt x="225536" y="365592"/>
                    </a:cubicBezTo>
                    <a:close/>
                  </a:path>
                </a:pathLst>
              </a:custGeom>
              <a:solidFill>
                <a:srgbClr val="263238"/>
              </a:solidFill>
              <a:ln w="11601" cap="flat">
                <a:noFill/>
                <a:prstDash val="solid"/>
                <a:miter/>
              </a:ln>
            </p:spPr>
            <p:txBody>
              <a:bodyPr rtlCol="0" anchor="ctr"/>
              <a:lstStyle/>
              <a:p>
                <a:endParaRPr lang="zh-CN" altLang="en-US"/>
              </a:p>
            </p:txBody>
          </p:sp>
          <p:sp>
            <p:nvSpPr>
              <p:cNvPr id="319" name="任意多边形: 形状 318">
                <a:extLst>
                  <a:ext uri="{FF2B5EF4-FFF2-40B4-BE49-F238E27FC236}">
                    <a16:creationId xmlns:a16="http://schemas.microsoft.com/office/drawing/2014/main" id="{2C93261F-EA82-A857-57BD-E88E8C2AAF1D}"/>
                  </a:ext>
                </a:extLst>
              </p:cNvPr>
              <p:cNvSpPr/>
              <p:nvPr/>
            </p:nvSpPr>
            <p:spPr>
              <a:xfrm rot="-1835399">
                <a:off x="8757430" y="2528612"/>
                <a:ext cx="67796" cy="152077"/>
              </a:xfrm>
              <a:custGeom>
                <a:avLst/>
                <a:gdLst>
                  <a:gd name="connsiteX0" fmla="*/ 67796 w 67796"/>
                  <a:gd name="connsiteY0" fmla="*/ 76039 h 152077"/>
                  <a:gd name="connsiteX1" fmla="*/ 33898 w 67796"/>
                  <a:gd name="connsiteY1" fmla="*/ 152078 h 152077"/>
                  <a:gd name="connsiteX2" fmla="*/ 0 w 67796"/>
                  <a:gd name="connsiteY2" fmla="*/ 76039 h 152077"/>
                  <a:gd name="connsiteX3" fmla="*/ 33898 w 67796"/>
                  <a:gd name="connsiteY3" fmla="*/ 0 h 152077"/>
                  <a:gd name="connsiteX4" fmla="*/ 67796 w 67796"/>
                  <a:gd name="connsiteY4" fmla="*/ 76039 h 152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96" h="152077">
                    <a:moveTo>
                      <a:pt x="67796" y="76039"/>
                    </a:moveTo>
                    <a:cubicBezTo>
                      <a:pt x="67796" y="118034"/>
                      <a:pt x="52619" y="152078"/>
                      <a:pt x="33898" y="152078"/>
                    </a:cubicBezTo>
                    <a:cubicBezTo>
                      <a:pt x="15176" y="152078"/>
                      <a:pt x="0" y="118034"/>
                      <a:pt x="0" y="76039"/>
                    </a:cubicBezTo>
                    <a:cubicBezTo>
                      <a:pt x="0" y="34044"/>
                      <a:pt x="15176" y="0"/>
                      <a:pt x="33898" y="0"/>
                    </a:cubicBezTo>
                    <a:cubicBezTo>
                      <a:pt x="52619" y="0"/>
                      <a:pt x="67796" y="34044"/>
                      <a:pt x="67796" y="76039"/>
                    </a:cubicBezTo>
                    <a:close/>
                  </a:path>
                </a:pathLst>
              </a:custGeom>
              <a:solidFill>
                <a:srgbClr val="FFFFFF"/>
              </a:solidFill>
              <a:ln w="11601" cap="flat">
                <a:noFill/>
                <a:prstDash val="solid"/>
                <a:miter/>
              </a:ln>
            </p:spPr>
            <p:txBody>
              <a:bodyPr rtlCol="0" anchor="ctr"/>
              <a:lstStyle/>
              <a:p>
                <a:endParaRPr lang="zh-CN" altLang="en-US"/>
              </a:p>
            </p:txBody>
          </p:sp>
          <p:sp>
            <p:nvSpPr>
              <p:cNvPr id="320" name="任意多边形: 形状 319">
                <a:extLst>
                  <a:ext uri="{FF2B5EF4-FFF2-40B4-BE49-F238E27FC236}">
                    <a16:creationId xmlns:a16="http://schemas.microsoft.com/office/drawing/2014/main" id="{EC9A63E6-40B5-BFF0-93C8-2D13E7580DA0}"/>
                  </a:ext>
                </a:extLst>
              </p:cNvPr>
              <p:cNvSpPr/>
              <p:nvPr/>
            </p:nvSpPr>
            <p:spPr>
              <a:xfrm>
                <a:off x="8736999" y="2531059"/>
                <a:ext cx="108244" cy="147078"/>
              </a:xfrm>
              <a:custGeom>
                <a:avLst/>
                <a:gdLst>
                  <a:gd name="connsiteX0" fmla="*/ 84104 w 108244"/>
                  <a:gd name="connsiteY0" fmla="*/ 147079 h 147078"/>
                  <a:gd name="connsiteX1" fmla="*/ 20022 w 108244"/>
                  <a:gd name="connsiteY1" fmla="*/ 93794 h 147078"/>
                  <a:gd name="connsiteX2" fmla="*/ 20022 w 108244"/>
                  <a:gd name="connsiteY2" fmla="*/ 93794 h 147078"/>
                  <a:gd name="connsiteX3" fmla="*/ 519 w 108244"/>
                  <a:gd name="connsiteY3" fmla="*/ 40160 h 147078"/>
                  <a:gd name="connsiteX4" fmla="*/ 12128 w 108244"/>
                  <a:gd name="connsiteY4" fmla="*/ 3127 h 147078"/>
                  <a:gd name="connsiteX5" fmla="*/ 88051 w 108244"/>
                  <a:gd name="connsiteY5" fmla="*/ 53278 h 147078"/>
                  <a:gd name="connsiteX6" fmla="*/ 95480 w 108244"/>
                  <a:gd name="connsiteY6" fmla="*/ 143944 h 147078"/>
                  <a:gd name="connsiteX7" fmla="*/ 84104 w 108244"/>
                  <a:gd name="connsiteY7" fmla="*/ 147079 h 147078"/>
                  <a:gd name="connsiteX8" fmla="*/ 30006 w 108244"/>
                  <a:gd name="connsiteY8" fmla="*/ 87873 h 147078"/>
                  <a:gd name="connsiteX9" fmla="*/ 90024 w 108244"/>
                  <a:gd name="connsiteY9" fmla="*/ 134309 h 147078"/>
                  <a:gd name="connsiteX10" fmla="*/ 78415 w 108244"/>
                  <a:gd name="connsiteY10" fmla="*/ 59547 h 147078"/>
                  <a:gd name="connsiteX11" fmla="*/ 18512 w 108244"/>
                  <a:gd name="connsiteY11" fmla="*/ 13111 h 147078"/>
                  <a:gd name="connsiteX12" fmla="*/ 12011 w 108244"/>
                  <a:gd name="connsiteY12" fmla="*/ 38767 h 147078"/>
                  <a:gd name="connsiteX13" fmla="*/ 30006 w 108244"/>
                  <a:gd name="connsiteY13" fmla="*/ 87873 h 14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244" h="147078">
                    <a:moveTo>
                      <a:pt x="84104" y="147079"/>
                    </a:moveTo>
                    <a:cubicBezTo>
                      <a:pt x="64833" y="147079"/>
                      <a:pt x="39525" y="126647"/>
                      <a:pt x="20022" y="93794"/>
                    </a:cubicBezTo>
                    <a:lnTo>
                      <a:pt x="20022" y="93794"/>
                    </a:lnTo>
                    <a:cubicBezTo>
                      <a:pt x="9980" y="77413"/>
                      <a:pt x="3340" y="59164"/>
                      <a:pt x="519" y="40160"/>
                    </a:cubicBezTo>
                    <a:cubicBezTo>
                      <a:pt x="-1571" y="22050"/>
                      <a:pt x="2724" y="8932"/>
                      <a:pt x="12128" y="3127"/>
                    </a:cubicBezTo>
                    <a:cubicBezTo>
                      <a:pt x="31631" y="-8482"/>
                      <a:pt x="64252" y="13111"/>
                      <a:pt x="88051" y="53278"/>
                    </a:cubicBezTo>
                    <a:cubicBezTo>
                      <a:pt x="111849" y="93445"/>
                      <a:pt x="114984" y="132452"/>
                      <a:pt x="95480" y="143944"/>
                    </a:cubicBezTo>
                    <a:cubicBezTo>
                      <a:pt x="92021" y="145953"/>
                      <a:pt x="88097" y="147033"/>
                      <a:pt x="84104" y="147079"/>
                    </a:cubicBezTo>
                    <a:close/>
                    <a:moveTo>
                      <a:pt x="30006" y="87873"/>
                    </a:moveTo>
                    <a:cubicBezTo>
                      <a:pt x="51134" y="123513"/>
                      <a:pt x="78531" y="140810"/>
                      <a:pt x="90024" y="134309"/>
                    </a:cubicBezTo>
                    <a:cubicBezTo>
                      <a:pt x="101517" y="127808"/>
                      <a:pt x="99543" y="95187"/>
                      <a:pt x="78415" y="59547"/>
                    </a:cubicBezTo>
                    <a:cubicBezTo>
                      <a:pt x="57287" y="23907"/>
                      <a:pt x="30006" y="6726"/>
                      <a:pt x="18512" y="13111"/>
                    </a:cubicBezTo>
                    <a:cubicBezTo>
                      <a:pt x="12940" y="16362"/>
                      <a:pt x="10503" y="25765"/>
                      <a:pt x="12011" y="38767"/>
                    </a:cubicBezTo>
                    <a:cubicBezTo>
                      <a:pt x="14670" y="56169"/>
                      <a:pt x="20788" y="72874"/>
                      <a:pt x="30006" y="87873"/>
                    </a:cubicBezTo>
                    <a:close/>
                  </a:path>
                </a:pathLst>
              </a:custGeom>
              <a:solidFill>
                <a:srgbClr val="263238"/>
              </a:solidFill>
              <a:ln w="11601" cap="flat">
                <a:noFill/>
                <a:prstDash val="solid"/>
                <a:miter/>
              </a:ln>
            </p:spPr>
            <p:txBody>
              <a:bodyPr rtlCol="0" anchor="ctr"/>
              <a:lstStyle/>
              <a:p>
                <a:endParaRPr lang="zh-CN" altLang="en-US"/>
              </a:p>
            </p:txBody>
          </p:sp>
          <p:sp>
            <p:nvSpPr>
              <p:cNvPr id="321" name="任意多边形: 形状 320">
                <a:extLst>
                  <a:ext uri="{FF2B5EF4-FFF2-40B4-BE49-F238E27FC236}">
                    <a16:creationId xmlns:a16="http://schemas.microsoft.com/office/drawing/2014/main" id="{D559EDEB-8353-F3B3-331A-381D02EB810F}"/>
                  </a:ext>
                </a:extLst>
              </p:cNvPr>
              <p:cNvSpPr/>
              <p:nvPr/>
            </p:nvSpPr>
            <p:spPr>
              <a:xfrm>
                <a:off x="8475427" y="2463199"/>
                <a:ext cx="354403" cy="375599"/>
              </a:xfrm>
              <a:custGeom>
                <a:avLst/>
                <a:gdLst>
                  <a:gd name="connsiteX0" fmla="*/ 56379 w 354403"/>
                  <a:gd name="connsiteY0" fmla="*/ 21532 h 375599"/>
                  <a:gd name="connsiteX1" fmla="*/ 539 w 354403"/>
                  <a:gd name="connsiteY1" fmla="*/ 130425 h 375599"/>
                  <a:gd name="connsiteX2" fmla="*/ 25267 w 354403"/>
                  <a:gd name="connsiteY2" fmla="*/ 176861 h 375599"/>
                  <a:gd name="connsiteX3" fmla="*/ 22016 w 354403"/>
                  <a:gd name="connsiteY3" fmla="*/ 219814 h 375599"/>
                  <a:gd name="connsiteX4" fmla="*/ 132766 w 354403"/>
                  <a:gd name="connsiteY4" fmla="*/ 335904 h 375599"/>
                  <a:gd name="connsiteX5" fmla="*/ 336039 w 354403"/>
                  <a:gd name="connsiteY5" fmla="*/ 363998 h 375599"/>
                  <a:gd name="connsiteX6" fmla="*/ 326056 w 354403"/>
                  <a:gd name="connsiteY6" fmla="*/ 165716 h 375599"/>
                  <a:gd name="connsiteX7" fmla="*/ 241774 w 354403"/>
                  <a:gd name="connsiteY7" fmla="*/ 28498 h 375599"/>
                  <a:gd name="connsiteX8" fmla="*/ 56379 w 354403"/>
                  <a:gd name="connsiteY8" fmla="*/ 21532 h 37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4403" h="375599">
                    <a:moveTo>
                      <a:pt x="56379" y="21532"/>
                    </a:moveTo>
                    <a:cubicBezTo>
                      <a:pt x="56379" y="21532"/>
                      <a:pt x="-6426" y="95598"/>
                      <a:pt x="539" y="130425"/>
                    </a:cubicBezTo>
                    <a:cubicBezTo>
                      <a:pt x="7505" y="165252"/>
                      <a:pt x="25267" y="160144"/>
                      <a:pt x="25267" y="176861"/>
                    </a:cubicBezTo>
                    <a:cubicBezTo>
                      <a:pt x="25267" y="193578"/>
                      <a:pt x="22016" y="219814"/>
                      <a:pt x="22016" y="219814"/>
                    </a:cubicBezTo>
                    <a:cubicBezTo>
                      <a:pt x="22016" y="219814"/>
                      <a:pt x="109548" y="312686"/>
                      <a:pt x="132766" y="335904"/>
                    </a:cubicBezTo>
                    <a:cubicBezTo>
                      <a:pt x="155984" y="359122"/>
                      <a:pt x="296337" y="393949"/>
                      <a:pt x="336039" y="363998"/>
                    </a:cubicBezTo>
                    <a:cubicBezTo>
                      <a:pt x="375742" y="334047"/>
                      <a:pt x="340915" y="201472"/>
                      <a:pt x="326056" y="165716"/>
                    </a:cubicBezTo>
                    <a:cubicBezTo>
                      <a:pt x="311196" y="129961"/>
                      <a:pt x="258375" y="49626"/>
                      <a:pt x="241774" y="28498"/>
                    </a:cubicBezTo>
                    <a:cubicBezTo>
                      <a:pt x="225174" y="7369"/>
                      <a:pt x="77855" y="-19796"/>
                      <a:pt x="56379" y="21532"/>
                    </a:cubicBezTo>
                    <a:close/>
                  </a:path>
                </a:pathLst>
              </a:custGeom>
              <a:solidFill>
                <a:srgbClr val="FFFFFF"/>
              </a:solidFill>
              <a:ln w="11601" cap="flat">
                <a:noFill/>
                <a:prstDash val="solid"/>
                <a:miter/>
              </a:ln>
            </p:spPr>
            <p:txBody>
              <a:bodyPr rtlCol="0" anchor="ctr"/>
              <a:lstStyle/>
              <a:p>
                <a:endParaRPr lang="zh-CN" altLang="en-US"/>
              </a:p>
            </p:txBody>
          </p:sp>
          <p:sp>
            <p:nvSpPr>
              <p:cNvPr id="322" name="任意多边形: 形状 321">
                <a:extLst>
                  <a:ext uri="{FF2B5EF4-FFF2-40B4-BE49-F238E27FC236}">
                    <a16:creationId xmlns:a16="http://schemas.microsoft.com/office/drawing/2014/main" id="{25CF76D2-B2EE-0624-27A3-6F529FE96E99}"/>
                  </a:ext>
                </a:extLst>
              </p:cNvPr>
              <p:cNvSpPr/>
              <p:nvPr/>
            </p:nvSpPr>
            <p:spPr>
              <a:xfrm>
                <a:off x="8469347" y="2457640"/>
                <a:ext cx="366035" cy="386830"/>
              </a:xfrm>
              <a:custGeom>
                <a:avLst/>
                <a:gdLst>
                  <a:gd name="connsiteX0" fmla="*/ 289763 w 366035"/>
                  <a:gd name="connsiteY0" fmla="*/ 386506 h 386830"/>
                  <a:gd name="connsiteX1" fmla="*/ 134319 w 366035"/>
                  <a:gd name="connsiteY1" fmla="*/ 345294 h 386830"/>
                  <a:gd name="connsiteX2" fmla="*/ 23453 w 366035"/>
                  <a:gd name="connsiteY2" fmla="*/ 229204 h 386830"/>
                  <a:gd name="connsiteX3" fmla="*/ 21944 w 366035"/>
                  <a:gd name="connsiteY3" fmla="*/ 224561 h 386830"/>
                  <a:gd name="connsiteX4" fmla="*/ 25194 w 366035"/>
                  <a:gd name="connsiteY4" fmla="*/ 182304 h 386830"/>
                  <a:gd name="connsiteX5" fmla="*/ 19273 w 366035"/>
                  <a:gd name="connsiteY5" fmla="*/ 172204 h 386830"/>
                  <a:gd name="connsiteX6" fmla="*/ 583 w 366035"/>
                  <a:gd name="connsiteY6" fmla="*/ 137377 h 386830"/>
                  <a:gd name="connsiteX7" fmla="*/ 57583 w 366035"/>
                  <a:gd name="connsiteY7" fmla="*/ 23957 h 386830"/>
                  <a:gd name="connsiteX8" fmla="*/ 109824 w 366035"/>
                  <a:gd name="connsiteY8" fmla="*/ 739 h 386830"/>
                  <a:gd name="connsiteX9" fmla="*/ 252150 w 366035"/>
                  <a:gd name="connsiteY9" fmla="*/ 30574 h 386830"/>
                  <a:gd name="connsiteX10" fmla="*/ 337244 w 366035"/>
                  <a:gd name="connsiteY10" fmla="*/ 169070 h 386830"/>
                  <a:gd name="connsiteX11" fmla="*/ 345254 w 366035"/>
                  <a:gd name="connsiteY11" fmla="*/ 374201 h 386830"/>
                  <a:gd name="connsiteX12" fmla="*/ 289763 w 366035"/>
                  <a:gd name="connsiteY12" fmla="*/ 386506 h 386830"/>
                  <a:gd name="connsiteX13" fmla="*/ 34365 w 366035"/>
                  <a:gd name="connsiteY13" fmla="*/ 223400 h 386830"/>
                  <a:gd name="connsiteX14" fmla="*/ 143141 w 366035"/>
                  <a:gd name="connsiteY14" fmla="*/ 337052 h 386830"/>
                  <a:gd name="connsiteX15" fmla="*/ 338869 w 366035"/>
                  <a:gd name="connsiteY15" fmla="*/ 364565 h 386830"/>
                  <a:gd name="connsiteX16" fmla="*/ 327260 w 366035"/>
                  <a:gd name="connsiteY16" fmla="*/ 173133 h 386830"/>
                  <a:gd name="connsiteX17" fmla="*/ 243792 w 366035"/>
                  <a:gd name="connsiteY17" fmla="*/ 37307 h 386830"/>
                  <a:gd name="connsiteX18" fmla="*/ 111565 w 366035"/>
                  <a:gd name="connsiteY18" fmla="*/ 11884 h 386830"/>
                  <a:gd name="connsiteX19" fmla="*/ 68380 w 366035"/>
                  <a:gd name="connsiteY19" fmla="*/ 29762 h 386830"/>
                  <a:gd name="connsiteX20" fmla="*/ 67683 w 366035"/>
                  <a:gd name="connsiteY20" fmla="*/ 30922 h 386830"/>
                  <a:gd name="connsiteX21" fmla="*/ 12772 w 366035"/>
                  <a:gd name="connsiteY21" fmla="*/ 135403 h 386830"/>
                  <a:gd name="connsiteX22" fmla="*/ 27980 w 366035"/>
                  <a:gd name="connsiteY22" fmla="*/ 164194 h 386830"/>
                  <a:gd name="connsiteX23" fmla="*/ 37616 w 366035"/>
                  <a:gd name="connsiteY23" fmla="*/ 182768 h 386830"/>
                  <a:gd name="connsiteX24" fmla="*/ 33785 w 366035"/>
                  <a:gd name="connsiteY24" fmla="*/ 223400 h 386830"/>
                  <a:gd name="connsiteX25" fmla="*/ 63039 w 366035"/>
                  <a:gd name="connsiteY25" fmla="*/ 27091 h 386830"/>
                  <a:gd name="connsiteX26" fmla="*/ 63039 w 366035"/>
                  <a:gd name="connsiteY26" fmla="*/ 27091 h 38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6035" h="386830">
                    <a:moveTo>
                      <a:pt x="289763" y="386506"/>
                    </a:moveTo>
                    <a:cubicBezTo>
                      <a:pt x="231138" y="386506"/>
                      <a:pt x="152661" y="363288"/>
                      <a:pt x="134319" y="345294"/>
                    </a:cubicBezTo>
                    <a:cubicBezTo>
                      <a:pt x="111101" y="322076"/>
                      <a:pt x="24381" y="230365"/>
                      <a:pt x="23453" y="229204"/>
                    </a:cubicBezTo>
                    <a:cubicBezTo>
                      <a:pt x="22292" y="227950"/>
                      <a:pt x="21735" y="226256"/>
                      <a:pt x="21944" y="224561"/>
                    </a:cubicBezTo>
                    <a:cubicBezTo>
                      <a:pt x="21944" y="224561"/>
                      <a:pt x="25194" y="198208"/>
                      <a:pt x="25194" y="182304"/>
                    </a:cubicBezTo>
                    <a:cubicBezTo>
                      <a:pt x="25194" y="177892"/>
                      <a:pt x="23685" y="176267"/>
                      <a:pt x="19273" y="172204"/>
                    </a:cubicBezTo>
                    <a:cubicBezTo>
                      <a:pt x="8976" y="163288"/>
                      <a:pt x="2313" y="150890"/>
                      <a:pt x="583" y="137377"/>
                    </a:cubicBezTo>
                    <a:cubicBezTo>
                      <a:pt x="-6266" y="101621"/>
                      <a:pt x="49341" y="33825"/>
                      <a:pt x="57583" y="23957"/>
                    </a:cubicBezTo>
                    <a:cubicBezTo>
                      <a:pt x="64781" y="10839"/>
                      <a:pt x="82426" y="2945"/>
                      <a:pt x="109824" y="739"/>
                    </a:cubicBezTo>
                    <a:cubicBezTo>
                      <a:pt x="159975" y="-3672"/>
                      <a:pt x="238451" y="12348"/>
                      <a:pt x="252150" y="30574"/>
                    </a:cubicBezTo>
                    <a:cubicBezTo>
                      <a:pt x="267242" y="50193"/>
                      <a:pt x="321804" y="130528"/>
                      <a:pt x="337244" y="169070"/>
                    </a:cubicBezTo>
                    <a:cubicBezTo>
                      <a:pt x="351755" y="204709"/>
                      <a:pt x="389369" y="341115"/>
                      <a:pt x="345254" y="374201"/>
                    </a:cubicBezTo>
                    <a:cubicBezTo>
                      <a:pt x="328421" y="383801"/>
                      <a:pt x="309080" y="388097"/>
                      <a:pt x="289763" y="386506"/>
                    </a:cubicBezTo>
                    <a:close/>
                    <a:moveTo>
                      <a:pt x="34365" y="223400"/>
                    </a:moveTo>
                    <a:cubicBezTo>
                      <a:pt x="47251" y="236982"/>
                      <a:pt x="122245" y="316272"/>
                      <a:pt x="143141" y="337052"/>
                    </a:cubicBezTo>
                    <a:cubicBezTo>
                      <a:pt x="165779" y="360270"/>
                      <a:pt x="302301" y="391963"/>
                      <a:pt x="338869" y="364565"/>
                    </a:cubicBezTo>
                    <a:cubicBezTo>
                      <a:pt x="375438" y="337168"/>
                      <a:pt x="342120" y="210049"/>
                      <a:pt x="327260" y="173133"/>
                    </a:cubicBezTo>
                    <a:cubicBezTo>
                      <a:pt x="312981" y="138306"/>
                      <a:pt x="260973" y="59713"/>
                      <a:pt x="243792" y="37307"/>
                    </a:cubicBezTo>
                    <a:cubicBezTo>
                      <a:pt x="234388" y="25118"/>
                      <a:pt x="162528" y="7356"/>
                      <a:pt x="111565" y="11884"/>
                    </a:cubicBezTo>
                    <a:cubicBezTo>
                      <a:pt x="88347" y="13973"/>
                      <a:pt x="73371" y="20126"/>
                      <a:pt x="68380" y="29762"/>
                    </a:cubicBezTo>
                    <a:lnTo>
                      <a:pt x="67683" y="30922"/>
                    </a:lnTo>
                    <a:cubicBezTo>
                      <a:pt x="50734" y="51006"/>
                      <a:pt x="7781" y="108935"/>
                      <a:pt x="12772" y="135403"/>
                    </a:cubicBezTo>
                    <a:cubicBezTo>
                      <a:pt x="14014" y="146583"/>
                      <a:pt x="19448" y="156869"/>
                      <a:pt x="27980" y="164194"/>
                    </a:cubicBezTo>
                    <a:cubicBezTo>
                      <a:pt x="33959" y="168501"/>
                      <a:pt x="37534" y="175397"/>
                      <a:pt x="37616" y="182768"/>
                    </a:cubicBezTo>
                    <a:cubicBezTo>
                      <a:pt x="36803" y="196235"/>
                      <a:pt x="34597" y="216202"/>
                      <a:pt x="33785" y="223400"/>
                    </a:cubicBezTo>
                    <a:close/>
                    <a:moveTo>
                      <a:pt x="63039" y="27091"/>
                    </a:moveTo>
                    <a:lnTo>
                      <a:pt x="63039" y="27091"/>
                    </a:lnTo>
                    <a:close/>
                  </a:path>
                </a:pathLst>
              </a:custGeom>
              <a:solidFill>
                <a:srgbClr val="263238"/>
              </a:solidFill>
              <a:ln w="11601" cap="flat">
                <a:noFill/>
                <a:prstDash val="solid"/>
                <a:miter/>
              </a:ln>
            </p:spPr>
            <p:txBody>
              <a:bodyPr rtlCol="0" anchor="ctr"/>
              <a:lstStyle/>
              <a:p>
                <a:endParaRPr lang="zh-CN" altLang="en-US"/>
              </a:p>
            </p:txBody>
          </p:sp>
          <p:sp>
            <p:nvSpPr>
              <p:cNvPr id="323" name="任意多边形: 形状 322">
                <a:extLst>
                  <a:ext uri="{FF2B5EF4-FFF2-40B4-BE49-F238E27FC236}">
                    <a16:creationId xmlns:a16="http://schemas.microsoft.com/office/drawing/2014/main" id="{EDCDB6E7-4522-7785-01D3-2BEE8E32D9EC}"/>
                  </a:ext>
                </a:extLst>
              </p:cNvPr>
              <p:cNvSpPr/>
              <p:nvPr/>
            </p:nvSpPr>
            <p:spPr>
              <a:xfrm>
                <a:off x="8573875" y="2613102"/>
                <a:ext cx="49782" cy="46083"/>
              </a:xfrm>
              <a:custGeom>
                <a:avLst/>
                <a:gdLst>
                  <a:gd name="connsiteX0" fmla="*/ 5876 w 49782"/>
                  <a:gd name="connsiteY0" fmla="*/ 45996 h 46083"/>
                  <a:gd name="connsiteX1" fmla="*/ 3902 w 49782"/>
                  <a:gd name="connsiteY1" fmla="*/ 45996 h 46083"/>
                  <a:gd name="connsiteX2" fmla="*/ 303 w 49782"/>
                  <a:gd name="connsiteY2" fmla="*/ 38567 h 46083"/>
                  <a:gd name="connsiteX3" fmla="*/ 42560 w 49782"/>
                  <a:gd name="connsiteY3" fmla="*/ 141 h 46083"/>
                  <a:gd name="connsiteX4" fmla="*/ 49642 w 49782"/>
                  <a:gd name="connsiteY4" fmla="*/ 4668 h 46083"/>
                  <a:gd name="connsiteX5" fmla="*/ 45114 w 49782"/>
                  <a:gd name="connsiteY5" fmla="*/ 11750 h 46083"/>
                  <a:gd name="connsiteX6" fmla="*/ 11332 w 49782"/>
                  <a:gd name="connsiteY6" fmla="*/ 42746 h 46083"/>
                  <a:gd name="connsiteX7" fmla="*/ 5876 w 49782"/>
                  <a:gd name="connsiteY7" fmla="*/ 45996 h 4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82" h="46083">
                    <a:moveTo>
                      <a:pt x="5876" y="45996"/>
                    </a:moveTo>
                    <a:cubicBezTo>
                      <a:pt x="5226" y="46112"/>
                      <a:pt x="4552" y="46112"/>
                      <a:pt x="3902" y="45996"/>
                    </a:cubicBezTo>
                    <a:cubicBezTo>
                      <a:pt x="884" y="44905"/>
                      <a:pt x="-707" y="41608"/>
                      <a:pt x="303" y="38567"/>
                    </a:cubicBezTo>
                    <a:cubicBezTo>
                      <a:pt x="7478" y="19772"/>
                      <a:pt x="23162" y="5504"/>
                      <a:pt x="42560" y="141"/>
                    </a:cubicBezTo>
                    <a:cubicBezTo>
                      <a:pt x="45764" y="-567"/>
                      <a:pt x="48934" y="1464"/>
                      <a:pt x="49642" y="4668"/>
                    </a:cubicBezTo>
                    <a:cubicBezTo>
                      <a:pt x="50350" y="7872"/>
                      <a:pt x="48318" y="11042"/>
                      <a:pt x="45114" y="11750"/>
                    </a:cubicBezTo>
                    <a:cubicBezTo>
                      <a:pt x="29674" y="16312"/>
                      <a:pt x="17206" y="27747"/>
                      <a:pt x="11332" y="42746"/>
                    </a:cubicBezTo>
                    <a:cubicBezTo>
                      <a:pt x="10322" y="44812"/>
                      <a:pt x="8174" y="46089"/>
                      <a:pt x="5876" y="45996"/>
                    </a:cubicBezTo>
                    <a:close/>
                  </a:path>
                </a:pathLst>
              </a:custGeom>
              <a:solidFill>
                <a:srgbClr val="263238"/>
              </a:solidFill>
              <a:ln w="11601" cap="flat">
                <a:noFill/>
                <a:prstDash val="solid"/>
                <a:miter/>
              </a:ln>
            </p:spPr>
            <p:txBody>
              <a:bodyPr rtlCol="0" anchor="ctr"/>
              <a:lstStyle/>
              <a:p>
                <a:endParaRPr lang="zh-CN" altLang="en-US"/>
              </a:p>
            </p:txBody>
          </p:sp>
          <p:sp>
            <p:nvSpPr>
              <p:cNvPr id="324" name="任意多边形: 形状 323">
                <a:extLst>
                  <a:ext uri="{FF2B5EF4-FFF2-40B4-BE49-F238E27FC236}">
                    <a16:creationId xmlns:a16="http://schemas.microsoft.com/office/drawing/2014/main" id="{8688E674-4D14-D9E3-7FF2-D3A47D950676}"/>
                  </a:ext>
                </a:extLst>
              </p:cNvPr>
              <p:cNvSpPr/>
              <p:nvPr/>
            </p:nvSpPr>
            <p:spPr>
              <a:xfrm>
                <a:off x="8542717" y="2568222"/>
                <a:ext cx="54832" cy="69406"/>
              </a:xfrm>
              <a:custGeom>
                <a:avLst/>
                <a:gdLst>
                  <a:gd name="connsiteX0" fmla="*/ 5574 w 54832"/>
                  <a:gd name="connsiteY0" fmla="*/ 69401 h 69406"/>
                  <a:gd name="connsiteX1" fmla="*/ 5574 w 54832"/>
                  <a:gd name="connsiteY1" fmla="*/ 69401 h 69406"/>
                  <a:gd name="connsiteX2" fmla="*/ 1 w 54832"/>
                  <a:gd name="connsiteY2" fmla="*/ 63480 h 69406"/>
                  <a:gd name="connsiteX3" fmla="*/ 47250 w 54832"/>
                  <a:gd name="connsiteY3" fmla="*/ 211 h 69406"/>
                  <a:gd name="connsiteX4" fmla="*/ 54622 w 54832"/>
                  <a:gd name="connsiteY4" fmla="*/ 4448 h 69406"/>
                  <a:gd name="connsiteX5" fmla="*/ 50384 w 54832"/>
                  <a:gd name="connsiteY5" fmla="*/ 11820 h 69406"/>
                  <a:gd name="connsiteX6" fmla="*/ 11610 w 54832"/>
                  <a:gd name="connsiteY6" fmla="*/ 64293 h 69406"/>
                  <a:gd name="connsiteX7" fmla="*/ 5574 w 54832"/>
                  <a:gd name="connsiteY7" fmla="*/ 69401 h 69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832" h="69406">
                    <a:moveTo>
                      <a:pt x="5574" y="69401"/>
                    </a:moveTo>
                    <a:lnTo>
                      <a:pt x="5574" y="69401"/>
                    </a:lnTo>
                    <a:cubicBezTo>
                      <a:pt x="2416" y="69273"/>
                      <a:pt x="-68" y="66638"/>
                      <a:pt x="1" y="63480"/>
                    </a:cubicBezTo>
                    <a:cubicBezTo>
                      <a:pt x="756" y="34504"/>
                      <a:pt x="19679" y="9161"/>
                      <a:pt x="47250" y="211"/>
                    </a:cubicBezTo>
                    <a:cubicBezTo>
                      <a:pt x="50454" y="-660"/>
                      <a:pt x="53751" y="1244"/>
                      <a:pt x="54622" y="4448"/>
                    </a:cubicBezTo>
                    <a:cubicBezTo>
                      <a:pt x="55492" y="7652"/>
                      <a:pt x="53589" y="10949"/>
                      <a:pt x="50384" y="11820"/>
                    </a:cubicBezTo>
                    <a:cubicBezTo>
                      <a:pt x="27561" y="19215"/>
                      <a:pt x="11982" y="40308"/>
                      <a:pt x="11610" y="64293"/>
                    </a:cubicBezTo>
                    <a:cubicBezTo>
                      <a:pt x="11250" y="67311"/>
                      <a:pt x="8615" y="69540"/>
                      <a:pt x="5574" y="69401"/>
                    </a:cubicBezTo>
                    <a:close/>
                  </a:path>
                </a:pathLst>
              </a:custGeom>
              <a:solidFill>
                <a:srgbClr val="263238"/>
              </a:solidFill>
              <a:ln w="11601" cap="flat">
                <a:noFill/>
                <a:prstDash val="solid"/>
                <a:miter/>
              </a:ln>
            </p:spPr>
            <p:txBody>
              <a:bodyPr rtlCol="0" anchor="ctr"/>
              <a:lstStyle/>
              <a:p>
                <a:endParaRPr lang="zh-CN" altLang="en-US"/>
              </a:p>
            </p:txBody>
          </p:sp>
          <p:sp>
            <p:nvSpPr>
              <p:cNvPr id="325" name="任意多边形: 形状 324">
                <a:extLst>
                  <a:ext uri="{FF2B5EF4-FFF2-40B4-BE49-F238E27FC236}">
                    <a16:creationId xmlns:a16="http://schemas.microsoft.com/office/drawing/2014/main" id="{21E9E703-1FBF-5878-786B-CC6CB000BD3F}"/>
                  </a:ext>
                </a:extLst>
              </p:cNvPr>
              <p:cNvSpPr/>
              <p:nvPr/>
            </p:nvSpPr>
            <p:spPr>
              <a:xfrm>
                <a:off x="8715835" y="2617778"/>
                <a:ext cx="21681" cy="39696"/>
              </a:xfrm>
              <a:custGeom>
                <a:avLst/>
                <a:gdLst>
                  <a:gd name="connsiteX0" fmla="*/ 6010 w 21681"/>
                  <a:gd name="connsiteY0" fmla="*/ 39696 h 39696"/>
                  <a:gd name="connsiteX1" fmla="*/ 1715 w 21681"/>
                  <a:gd name="connsiteY1" fmla="*/ 37839 h 39696"/>
                  <a:gd name="connsiteX2" fmla="*/ 1680 w 21681"/>
                  <a:gd name="connsiteY2" fmla="*/ 29631 h 39696"/>
                  <a:gd name="connsiteX3" fmla="*/ 1715 w 21681"/>
                  <a:gd name="connsiteY3" fmla="*/ 29596 h 39696"/>
                  <a:gd name="connsiteX4" fmla="*/ 9029 w 21681"/>
                  <a:gd name="connsiteY4" fmla="*/ 8932 h 39696"/>
                  <a:gd name="connsiteX5" fmla="*/ 10666 w 21681"/>
                  <a:gd name="connsiteY5" fmla="*/ 1061 h 39696"/>
                  <a:gd name="connsiteX6" fmla="*/ 10886 w 21681"/>
                  <a:gd name="connsiteY6" fmla="*/ 922 h 39696"/>
                  <a:gd name="connsiteX7" fmla="*/ 18606 w 21681"/>
                  <a:gd name="connsiteY7" fmla="*/ 2501 h 39696"/>
                  <a:gd name="connsiteX8" fmla="*/ 18780 w 21681"/>
                  <a:gd name="connsiteY8" fmla="*/ 2780 h 39696"/>
                  <a:gd name="connsiteX9" fmla="*/ 9493 w 21681"/>
                  <a:gd name="connsiteY9" fmla="*/ 38187 h 39696"/>
                  <a:gd name="connsiteX10" fmla="*/ 6010 w 21681"/>
                  <a:gd name="connsiteY10" fmla="*/ 39696 h 3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1" h="39696">
                    <a:moveTo>
                      <a:pt x="6010" y="39696"/>
                    </a:moveTo>
                    <a:cubicBezTo>
                      <a:pt x="4374" y="39719"/>
                      <a:pt x="2818" y="39046"/>
                      <a:pt x="1715" y="37839"/>
                    </a:cubicBezTo>
                    <a:cubicBezTo>
                      <a:pt x="-560" y="35586"/>
                      <a:pt x="-572" y="31906"/>
                      <a:pt x="1680" y="29631"/>
                    </a:cubicBezTo>
                    <a:cubicBezTo>
                      <a:pt x="1692" y="29620"/>
                      <a:pt x="1703" y="29608"/>
                      <a:pt x="1715" y="29596"/>
                    </a:cubicBezTo>
                    <a:cubicBezTo>
                      <a:pt x="14485" y="17987"/>
                      <a:pt x="9029" y="8932"/>
                      <a:pt x="9029" y="8932"/>
                    </a:cubicBezTo>
                    <a:cubicBezTo>
                      <a:pt x="7311" y="6309"/>
                      <a:pt x="8042" y="2780"/>
                      <a:pt x="10666" y="1061"/>
                    </a:cubicBezTo>
                    <a:cubicBezTo>
                      <a:pt x="10747" y="1015"/>
                      <a:pt x="10817" y="968"/>
                      <a:pt x="10886" y="922"/>
                    </a:cubicBezTo>
                    <a:cubicBezTo>
                      <a:pt x="13452" y="-773"/>
                      <a:pt x="16911" y="-65"/>
                      <a:pt x="18606" y="2501"/>
                    </a:cubicBezTo>
                    <a:cubicBezTo>
                      <a:pt x="18664" y="2594"/>
                      <a:pt x="18722" y="2687"/>
                      <a:pt x="18780" y="2780"/>
                    </a:cubicBezTo>
                    <a:cubicBezTo>
                      <a:pt x="24957" y="15248"/>
                      <a:pt x="20998" y="30362"/>
                      <a:pt x="9493" y="38187"/>
                    </a:cubicBezTo>
                    <a:cubicBezTo>
                      <a:pt x="8553" y="39104"/>
                      <a:pt x="7322" y="39638"/>
                      <a:pt x="6010" y="39696"/>
                    </a:cubicBezTo>
                    <a:close/>
                  </a:path>
                </a:pathLst>
              </a:custGeom>
              <a:solidFill>
                <a:srgbClr val="263238"/>
              </a:solidFill>
              <a:ln w="11601" cap="flat">
                <a:noFill/>
                <a:prstDash val="solid"/>
                <a:miter/>
              </a:ln>
            </p:spPr>
            <p:txBody>
              <a:bodyPr rtlCol="0" anchor="ctr"/>
              <a:lstStyle/>
              <a:p>
                <a:endParaRPr lang="zh-CN" altLang="en-US"/>
              </a:p>
            </p:txBody>
          </p:sp>
          <p:sp>
            <p:nvSpPr>
              <p:cNvPr id="326" name="任意多边形: 形状 325">
                <a:extLst>
                  <a:ext uri="{FF2B5EF4-FFF2-40B4-BE49-F238E27FC236}">
                    <a16:creationId xmlns:a16="http://schemas.microsoft.com/office/drawing/2014/main" id="{1968F51C-29F8-BBB8-A861-FEF4AC38860E}"/>
                  </a:ext>
                </a:extLst>
              </p:cNvPr>
              <p:cNvSpPr/>
              <p:nvPr/>
            </p:nvSpPr>
            <p:spPr>
              <a:xfrm>
                <a:off x="8643894" y="2682012"/>
                <a:ext cx="121065" cy="66592"/>
              </a:xfrm>
              <a:custGeom>
                <a:avLst/>
                <a:gdLst>
                  <a:gd name="connsiteX0" fmla="*/ 71451 w 121065"/>
                  <a:gd name="connsiteY0" fmla="*/ 66592 h 66592"/>
                  <a:gd name="connsiteX1" fmla="*/ 1796 w 121065"/>
                  <a:gd name="connsiteY1" fmla="*/ 28515 h 66592"/>
                  <a:gd name="connsiteX2" fmla="*/ 1611 w 121065"/>
                  <a:gd name="connsiteY2" fmla="*/ 20307 h 66592"/>
                  <a:gd name="connsiteX3" fmla="*/ 7833 w 121065"/>
                  <a:gd name="connsiteY3" fmla="*/ 18879 h 66592"/>
                  <a:gd name="connsiteX4" fmla="*/ 112314 w 121065"/>
                  <a:gd name="connsiteY4" fmla="*/ 1001 h 66592"/>
                  <a:gd name="connsiteX5" fmla="*/ 118699 w 121065"/>
                  <a:gd name="connsiteY5" fmla="*/ 1001 h 66592"/>
                  <a:gd name="connsiteX6" fmla="*/ 120905 w 121065"/>
                  <a:gd name="connsiteY6" fmla="*/ 7038 h 66592"/>
                  <a:gd name="connsiteX7" fmla="*/ 76326 w 121065"/>
                  <a:gd name="connsiteY7" fmla="*/ 65895 h 66592"/>
                  <a:gd name="connsiteX8" fmla="*/ 27685 w 121065"/>
                  <a:gd name="connsiteY8" fmla="*/ 34899 h 66592"/>
                  <a:gd name="connsiteX9" fmla="*/ 74121 w 121065"/>
                  <a:gd name="connsiteY9" fmla="*/ 54867 h 66592"/>
                  <a:gd name="connsiteX10" fmla="*/ 104652 w 121065"/>
                  <a:gd name="connsiteY10" fmla="*/ 17602 h 66592"/>
                  <a:gd name="connsiteX11" fmla="*/ 27685 w 121065"/>
                  <a:gd name="connsiteY11" fmla="*/ 34899 h 66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065" h="66592">
                    <a:moveTo>
                      <a:pt x="71451" y="66592"/>
                    </a:moveTo>
                    <a:cubicBezTo>
                      <a:pt x="43357" y="66592"/>
                      <a:pt x="5627" y="32578"/>
                      <a:pt x="1796" y="28515"/>
                    </a:cubicBezTo>
                    <a:cubicBezTo>
                      <a:pt x="-525" y="26297"/>
                      <a:pt x="-607" y="22629"/>
                      <a:pt x="1611" y="20307"/>
                    </a:cubicBezTo>
                    <a:cubicBezTo>
                      <a:pt x="3213" y="18635"/>
                      <a:pt x="5662" y="18066"/>
                      <a:pt x="7833" y="18879"/>
                    </a:cubicBezTo>
                    <a:cubicBezTo>
                      <a:pt x="50903" y="35712"/>
                      <a:pt x="111269" y="1349"/>
                      <a:pt x="112314" y="1001"/>
                    </a:cubicBezTo>
                    <a:cubicBezTo>
                      <a:pt x="114230" y="-334"/>
                      <a:pt x="116784" y="-334"/>
                      <a:pt x="118699" y="1001"/>
                    </a:cubicBezTo>
                    <a:cubicBezTo>
                      <a:pt x="120580" y="2383"/>
                      <a:pt x="121451" y="4763"/>
                      <a:pt x="120905" y="7038"/>
                    </a:cubicBezTo>
                    <a:cubicBezTo>
                      <a:pt x="119396" y="12610"/>
                      <a:pt x="105813" y="62181"/>
                      <a:pt x="76326" y="65895"/>
                    </a:cubicBezTo>
                    <a:close/>
                    <a:moveTo>
                      <a:pt x="27685" y="34899"/>
                    </a:moveTo>
                    <a:cubicBezTo>
                      <a:pt x="42428" y="45580"/>
                      <a:pt x="61235" y="56376"/>
                      <a:pt x="74121" y="54867"/>
                    </a:cubicBezTo>
                    <a:cubicBezTo>
                      <a:pt x="87007" y="53358"/>
                      <a:pt x="98732" y="33042"/>
                      <a:pt x="104652" y="17602"/>
                    </a:cubicBezTo>
                    <a:cubicBezTo>
                      <a:pt x="80715" y="29350"/>
                      <a:pt x="54351" y="35271"/>
                      <a:pt x="27685" y="34899"/>
                    </a:cubicBezTo>
                    <a:close/>
                  </a:path>
                </a:pathLst>
              </a:custGeom>
              <a:solidFill>
                <a:srgbClr val="263238"/>
              </a:solidFill>
              <a:ln w="11601" cap="flat">
                <a:noFill/>
                <a:prstDash val="solid"/>
                <a:miter/>
              </a:ln>
            </p:spPr>
            <p:txBody>
              <a:bodyPr rtlCol="0" anchor="ctr"/>
              <a:lstStyle/>
              <a:p>
                <a:endParaRPr lang="zh-CN" altLang="en-US"/>
              </a:p>
            </p:txBody>
          </p:sp>
          <p:sp>
            <p:nvSpPr>
              <p:cNvPr id="327" name="任意多边形: 形状 326">
                <a:extLst>
                  <a:ext uri="{FF2B5EF4-FFF2-40B4-BE49-F238E27FC236}">
                    <a16:creationId xmlns:a16="http://schemas.microsoft.com/office/drawing/2014/main" id="{FF2F7471-CF94-6510-8F11-115B58A1597C}"/>
                  </a:ext>
                </a:extLst>
              </p:cNvPr>
              <p:cNvSpPr/>
              <p:nvPr/>
            </p:nvSpPr>
            <p:spPr>
              <a:xfrm>
                <a:off x="8706368" y="2555640"/>
                <a:ext cx="51467" cy="24184"/>
              </a:xfrm>
              <a:custGeom>
                <a:avLst/>
                <a:gdLst>
                  <a:gd name="connsiteX0" fmla="*/ 5494 w 51467"/>
                  <a:gd name="connsiteY0" fmla="*/ 24169 h 24184"/>
                  <a:gd name="connsiteX1" fmla="*/ 1663 w 51467"/>
                  <a:gd name="connsiteY1" fmla="*/ 22660 h 24184"/>
                  <a:gd name="connsiteX2" fmla="*/ 1663 w 51467"/>
                  <a:gd name="connsiteY2" fmla="*/ 14533 h 24184"/>
                  <a:gd name="connsiteX3" fmla="*/ 46822 w 51467"/>
                  <a:gd name="connsiteY3" fmla="*/ 1067 h 24184"/>
                  <a:gd name="connsiteX4" fmla="*/ 51349 w 51467"/>
                  <a:gd name="connsiteY4" fmla="*/ 7916 h 24184"/>
                  <a:gd name="connsiteX5" fmla="*/ 51349 w 51467"/>
                  <a:gd name="connsiteY5" fmla="*/ 7916 h 24184"/>
                  <a:gd name="connsiteX6" fmla="*/ 44500 w 51467"/>
                  <a:gd name="connsiteY6" fmla="*/ 12560 h 24184"/>
                  <a:gd name="connsiteX7" fmla="*/ 10254 w 51467"/>
                  <a:gd name="connsiteY7" fmla="*/ 22311 h 24184"/>
                  <a:gd name="connsiteX8" fmla="*/ 5494 w 51467"/>
                  <a:gd name="connsiteY8" fmla="*/ 24169 h 24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67" h="24184">
                    <a:moveTo>
                      <a:pt x="5494" y="24169"/>
                    </a:moveTo>
                    <a:cubicBezTo>
                      <a:pt x="4066" y="24169"/>
                      <a:pt x="2696" y="23635"/>
                      <a:pt x="1663" y="22660"/>
                    </a:cubicBezTo>
                    <a:cubicBezTo>
                      <a:pt x="-554" y="20408"/>
                      <a:pt x="-554" y="16786"/>
                      <a:pt x="1663" y="14533"/>
                    </a:cubicBezTo>
                    <a:cubicBezTo>
                      <a:pt x="13458" y="2681"/>
                      <a:pt x="30465" y="-2392"/>
                      <a:pt x="46822" y="1067"/>
                    </a:cubicBezTo>
                    <a:cubicBezTo>
                      <a:pt x="49968" y="1705"/>
                      <a:pt x="51988" y="4770"/>
                      <a:pt x="51349" y="7916"/>
                    </a:cubicBezTo>
                    <a:cubicBezTo>
                      <a:pt x="51349" y="7916"/>
                      <a:pt x="51349" y="7916"/>
                      <a:pt x="51349" y="7916"/>
                    </a:cubicBezTo>
                    <a:cubicBezTo>
                      <a:pt x="50711" y="11062"/>
                      <a:pt x="47669" y="13129"/>
                      <a:pt x="44500" y="12560"/>
                    </a:cubicBezTo>
                    <a:cubicBezTo>
                      <a:pt x="32172" y="9832"/>
                      <a:pt x="19297" y="13500"/>
                      <a:pt x="10254" y="22311"/>
                    </a:cubicBezTo>
                    <a:cubicBezTo>
                      <a:pt x="9035" y="23623"/>
                      <a:pt x="7282" y="24297"/>
                      <a:pt x="5494" y="24169"/>
                    </a:cubicBezTo>
                    <a:close/>
                  </a:path>
                </a:pathLst>
              </a:custGeom>
              <a:solidFill>
                <a:srgbClr val="263238"/>
              </a:solidFill>
              <a:ln w="11601" cap="flat">
                <a:noFill/>
                <a:prstDash val="solid"/>
                <a:miter/>
              </a:ln>
            </p:spPr>
            <p:txBody>
              <a:bodyPr rtlCol="0" anchor="ctr"/>
              <a:lstStyle/>
              <a:p>
                <a:endParaRPr lang="zh-CN" altLang="en-US"/>
              </a:p>
            </p:txBody>
          </p:sp>
          <p:sp>
            <p:nvSpPr>
              <p:cNvPr id="328" name="任意多边形: 形状 327">
                <a:extLst>
                  <a:ext uri="{FF2B5EF4-FFF2-40B4-BE49-F238E27FC236}">
                    <a16:creationId xmlns:a16="http://schemas.microsoft.com/office/drawing/2014/main" id="{DD8396A6-516A-6AD2-8B76-2270CADD4E9D}"/>
                  </a:ext>
                </a:extLst>
              </p:cNvPr>
              <p:cNvSpPr/>
              <p:nvPr/>
            </p:nvSpPr>
            <p:spPr>
              <a:xfrm>
                <a:off x="8669758" y="2518263"/>
                <a:ext cx="71095" cy="25209"/>
              </a:xfrm>
              <a:custGeom>
                <a:avLst/>
                <a:gdLst>
                  <a:gd name="connsiteX0" fmla="*/ 5767 w 71095"/>
                  <a:gd name="connsiteY0" fmla="*/ 25210 h 25209"/>
                  <a:gd name="connsiteX1" fmla="*/ 1704 w 71095"/>
                  <a:gd name="connsiteY1" fmla="*/ 23469 h 25209"/>
                  <a:gd name="connsiteX2" fmla="*/ 1623 w 71095"/>
                  <a:gd name="connsiteY2" fmla="*/ 15424 h 25209"/>
                  <a:gd name="connsiteX3" fmla="*/ 1704 w 71095"/>
                  <a:gd name="connsiteY3" fmla="*/ 15342 h 25209"/>
                  <a:gd name="connsiteX4" fmla="*/ 67527 w 71095"/>
                  <a:gd name="connsiteY4" fmla="*/ 5707 h 25209"/>
                  <a:gd name="connsiteX5" fmla="*/ 70661 w 71095"/>
                  <a:gd name="connsiteY5" fmla="*/ 13369 h 25209"/>
                  <a:gd name="connsiteX6" fmla="*/ 63116 w 71095"/>
                  <a:gd name="connsiteY6" fmla="*/ 16503 h 25209"/>
                  <a:gd name="connsiteX7" fmla="*/ 9946 w 71095"/>
                  <a:gd name="connsiteY7" fmla="*/ 23469 h 25209"/>
                  <a:gd name="connsiteX8" fmla="*/ 5767 w 71095"/>
                  <a:gd name="connsiteY8" fmla="*/ 25210 h 2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95" h="25209">
                    <a:moveTo>
                      <a:pt x="5767" y="25210"/>
                    </a:moveTo>
                    <a:cubicBezTo>
                      <a:pt x="4235" y="25198"/>
                      <a:pt x="2772" y="24571"/>
                      <a:pt x="1704" y="23469"/>
                    </a:cubicBezTo>
                    <a:cubicBezTo>
                      <a:pt x="-537" y="21274"/>
                      <a:pt x="-571" y="17664"/>
                      <a:pt x="1623" y="15424"/>
                    </a:cubicBezTo>
                    <a:cubicBezTo>
                      <a:pt x="1646" y="15400"/>
                      <a:pt x="1681" y="15365"/>
                      <a:pt x="1704" y="15342"/>
                    </a:cubicBezTo>
                    <a:cubicBezTo>
                      <a:pt x="19733" y="-760"/>
                      <a:pt x="45632" y="-4556"/>
                      <a:pt x="67527" y="5707"/>
                    </a:cubicBezTo>
                    <a:cubicBezTo>
                      <a:pt x="70476" y="6984"/>
                      <a:pt x="71869" y="10385"/>
                      <a:pt x="70661" y="13369"/>
                    </a:cubicBezTo>
                    <a:cubicBezTo>
                      <a:pt x="69431" y="16306"/>
                      <a:pt x="66064" y="17710"/>
                      <a:pt x="63116" y="16503"/>
                    </a:cubicBezTo>
                    <a:cubicBezTo>
                      <a:pt x="45574" y="8121"/>
                      <a:pt x="24736" y="10849"/>
                      <a:pt x="9946" y="23469"/>
                    </a:cubicBezTo>
                    <a:cubicBezTo>
                      <a:pt x="8843" y="24583"/>
                      <a:pt x="7334" y="25210"/>
                      <a:pt x="5767" y="25210"/>
                    </a:cubicBezTo>
                    <a:close/>
                  </a:path>
                </a:pathLst>
              </a:custGeom>
              <a:solidFill>
                <a:srgbClr val="263238"/>
              </a:solidFill>
              <a:ln w="11601" cap="flat">
                <a:noFill/>
                <a:prstDash val="solid"/>
                <a:miter/>
              </a:ln>
            </p:spPr>
            <p:txBody>
              <a:bodyPr rtlCol="0" anchor="ctr"/>
              <a:lstStyle/>
              <a:p>
                <a:endParaRPr lang="zh-CN" altLang="en-US"/>
              </a:p>
            </p:txBody>
          </p:sp>
          <p:sp>
            <p:nvSpPr>
              <p:cNvPr id="329" name="任意多边形: 形状 328">
                <a:extLst>
                  <a:ext uri="{FF2B5EF4-FFF2-40B4-BE49-F238E27FC236}">
                    <a16:creationId xmlns:a16="http://schemas.microsoft.com/office/drawing/2014/main" id="{4E99B8B6-E017-08FD-06CF-1BC1DAC4EA04}"/>
                  </a:ext>
                </a:extLst>
              </p:cNvPr>
              <p:cNvSpPr/>
              <p:nvPr/>
            </p:nvSpPr>
            <p:spPr>
              <a:xfrm>
                <a:off x="8437856" y="2386644"/>
                <a:ext cx="326128" cy="135868"/>
              </a:xfrm>
              <a:custGeom>
                <a:avLst/>
                <a:gdLst>
                  <a:gd name="connsiteX0" fmla="*/ 54246 w 326128"/>
                  <a:gd name="connsiteY0" fmla="*/ 134540 h 135868"/>
                  <a:gd name="connsiteX1" fmla="*/ 170337 w 326128"/>
                  <a:gd name="connsiteY1" fmla="*/ 109697 h 135868"/>
                  <a:gd name="connsiteX2" fmla="*/ 309064 w 326128"/>
                  <a:gd name="connsiteY2" fmla="*/ 126181 h 135868"/>
                  <a:gd name="connsiteX3" fmla="*/ 317423 w 326128"/>
                  <a:gd name="connsiteY3" fmla="*/ 68136 h 135868"/>
                  <a:gd name="connsiteX4" fmla="*/ 292580 w 326128"/>
                  <a:gd name="connsiteY4" fmla="*/ 63145 h 135868"/>
                  <a:gd name="connsiteX5" fmla="*/ 143868 w 326128"/>
                  <a:gd name="connsiteY5" fmla="*/ 340 h 135868"/>
                  <a:gd name="connsiteX6" fmla="*/ 32 w 326128"/>
                  <a:gd name="connsiteY6" fmla="*/ 84621 h 135868"/>
                  <a:gd name="connsiteX7" fmla="*/ 29751 w 326128"/>
                  <a:gd name="connsiteY7" fmla="*/ 134308 h 135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128" h="135868">
                    <a:moveTo>
                      <a:pt x="54246" y="134540"/>
                    </a:moveTo>
                    <a:cubicBezTo>
                      <a:pt x="54246" y="134540"/>
                      <a:pt x="105442" y="86595"/>
                      <a:pt x="170337" y="109697"/>
                    </a:cubicBezTo>
                    <a:cubicBezTo>
                      <a:pt x="235231" y="132799"/>
                      <a:pt x="286427" y="146033"/>
                      <a:pt x="309064" y="126181"/>
                    </a:cubicBezTo>
                    <a:cubicBezTo>
                      <a:pt x="331702" y="106330"/>
                      <a:pt x="328915" y="65118"/>
                      <a:pt x="317423" y="68136"/>
                    </a:cubicBezTo>
                    <a:cubicBezTo>
                      <a:pt x="305930" y="71155"/>
                      <a:pt x="302563" y="78120"/>
                      <a:pt x="292580" y="63145"/>
                    </a:cubicBezTo>
                    <a:cubicBezTo>
                      <a:pt x="282596" y="48169"/>
                      <a:pt x="229775" y="5100"/>
                      <a:pt x="143868" y="340"/>
                    </a:cubicBezTo>
                    <a:cubicBezTo>
                      <a:pt x="57961" y="-4420"/>
                      <a:pt x="-1593" y="41668"/>
                      <a:pt x="32" y="84621"/>
                    </a:cubicBezTo>
                    <a:cubicBezTo>
                      <a:pt x="1658" y="127575"/>
                      <a:pt x="29751" y="134308"/>
                      <a:pt x="29751" y="134308"/>
                    </a:cubicBezTo>
                  </a:path>
                </a:pathLst>
              </a:custGeom>
              <a:solidFill>
                <a:srgbClr val="263238"/>
              </a:solidFill>
              <a:ln w="11601" cap="flat">
                <a:noFill/>
                <a:prstDash val="solid"/>
                <a:miter/>
              </a:ln>
            </p:spPr>
            <p:txBody>
              <a:bodyPr rtlCol="0" anchor="ctr"/>
              <a:lstStyle/>
              <a:p>
                <a:endParaRPr lang="zh-CN" altLang="en-US"/>
              </a:p>
            </p:txBody>
          </p:sp>
          <p:sp>
            <p:nvSpPr>
              <p:cNvPr id="330" name="任意多边形: 形状 329">
                <a:extLst>
                  <a:ext uri="{FF2B5EF4-FFF2-40B4-BE49-F238E27FC236}">
                    <a16:creationId xmlns:a16="http://schemas.microsoft.com/office/drawing/2014/main" id="{55FC9FFC-2D30-EC78-4F9E-B47E0AA45FCA}"/>
                  </a:ext>
                </a:extLst>
              </p:cNvPr>
              <p:cNvSpPr/>
              <p:nvPr/>
            </p:nvSpPr>
            <p:spPr>
              <a:xfrm>
                <a:off x="8431504" y="2380794"/>
                <a:ext cx="337981" cy="147571"/>
              </a:xfrm>
              <a:custGeom>
                <a:avLst/>
                <a:gdLst>
                  <a:gd name="connsiteX0" fmla="*/ 282447 w 337981"/>
                  <a:gd name="connsiteY0" fmla="*/ 147471 h 147571"/>
                  <a:gd name="connsiteX1" fmla="*/ 174367 w 337981"/>
                  <a:gd name="connsiteY1" fmla="*/ 121003 h 147571"/>
                  <a:gd name="connsiteX2" fmla="*/ 64546 w 337981"/>
                  <a:gd name="connsiteY2" fmla="*/ 144221 h 147571"/>
                  <a:gd name="connsiteX3" fmla="*/ 56501 w 337981"/>
                  <a:gd name="connsiteY3" fmla="*/ 144302 h 147571"/>
                  <a:gd name="connsiteX4" fmla="*/ 56420 w 337981"/>
                  <a:gd name="connsiteY4" fmla="*/ 144221 h 147571"/>
                  <a:gd name="connsiteX5" fmla="*/ 56385 w 337981"/>
                  <a:gd name="connsiteY5" fmla="*/ 136013 h 147571"/>
                  <a:gd name="connsiteX6" fmla="*/ 56420 w 337981"/>
                  <a:gd name="connsiteY6" fmla="*/ 135978 h 147571"/>
                  <a:gd name="connsiteX7" fmla="*/ 177966 w 337981"/>
                  <a:gd name="connsiteY7" fmla="*/ 109974 h 147571"/>
                  <a:gd name="connsiteX8" fmla="*/ 311121 w 337981"/>
                  <a:gd name="connsiteY8" fmla="*/ 127504 h 147571"/>
                  <a:gd name="connsiteX9" fmla="*/ 326329 w 337981"/>
                  <a:gd name="connsiteY9" fmla="*/ 90819 h 147571"/>
                  <a:gd name="connsiteX10" fmla="*/ 323659 w 337981"/>
                  <a:gd name="connsiteY10" fmla="*/ 79210 h 147571"/>
                  <a:gd name="connsiteX11" fmla="*/ 318900 w 337981"/>
                  <a:gd name="connsiteY11" fmla="*/ 81648 h 147571"/>
                  <a:gd name="connsiteX12" fmla="*/ 293476 w 337981"/>
                  <a:gd name="connsiteY12" fmla="*/ 72129 h 147571"/>
                  <a:gd name="connsiteX13" fmla="*/ 149292 w 337981"/>
                  <a:gd name="connsiteY13" fmla="*/ 11878 h 147571"/>
                  <a:gd name="connsiteX14" fmla="*/ 31228 w 337981"/>
                  <a:gd name="connsiteY14" fmla="*/ 48446 h 147571"/>
                  <a:gd name="connsiteX15" fmla="*/ 11609 w 337981"/>
                  <a:gd name="connsiteY15" fmla="*/ 90239 h 147571"/>
                  <a:gd name="connsiteX16" fmla="*/ 36917 w 337981"/>
                  <a:gd name="connsiteY16" fmla="*/ 134353 h 147571"/>
                  <a:gd name="connsiteX17" fmla="*/ 41212 w 337981"/>
                  <a:gd name="connsiteY17" fmla="*/ 141318 h 147571"/>
                  <a:gd name="connsiteX18" fmla="*/ 34444 w 337981"/>
                  <a:gd name="connsiteY18" fmla="*/ 145660 h 147571"/>
                  <a:gd name="connsiteX19" fmla="*/ 34247 w 337981"/>
                  <a:gd name="connsiteY19" fmla="*/ 145614 h 147571"/>
                  <a:gd name="connsiteX20" fmla="*/ 0 w 337981"/>
                  <a:gd name="connsiteY20" fmla="*/ 90587 h 147571"/>
                  <a:gd name="connsiteX21" fmla="*/ 23218 w 337981"/>
                  <a:gd name="connsiteY21" fmla="*/ 40088 h 147571"/>
                  <a:gd name="connsiteX22" fmla="*/ 150105 w 337981"/>
                  <a:gd name="connsiteY22" fmla="*/ 385 h 147571"/>
                  <a:gd name="connsiteX23" fmla="*/ 303343 w 337981"/>
                  <a:gd name="connsiteY23" fmla="*/ 65744 h 147571"/>
                  <a:gd name="connsiteX24" fmla="*/ 314952 w 337981"/>
                  <a:gd name="connsiteY24" fmla="*/ 70852 h 147571"/>
                  <a:gd name="connsiteX25" fmla="*/ 322034 w 337981"/>
                  <a:gd name="connsiteY25" fmla="*/ 68298 h 147571"/>
                  <a:gd name="connsiteX26" fmla="*/ 334920 w 337981"/>
                  <a:gd name="connsiteY26" fmla="*/ 74683 h 147571"/>
                  <a:gd name="connsiteX27" fmla="*/ 319132 w 337981"/>
                  <a:gd name="connsiteY27" fmla="*/ 136094 h 147571"/>
                  <a:gd name="connsiteX28" fmla="*/ 282447 w 337981"/>
                  <a:gd name="connsiteY28" fmla="*/ 147471 h 147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37981" h="147571">
                    <a:moveTo>
                      <a:pt x="282447" y="147471"/>
                    </a:moveTo>
                    <a:cubicBezTo>
                      <a:pt x="255166" y="147471"/>
                      <a:pt x="218365" y="136791"/>
                      <a:pt x="174367" y="121003"/>
                    </a:cubicBezTo>
                    <a:cubicBezTo>
                      <a:pt x="114117" y="99410"/>
                      <a:pt x="65010" y="144221"/>
                      <a:pt x="64546" y="144221"/>
                    </a:cubicBezTo>
                    <a:cubicBezTo>
                      <a:pt x="62352" y="146461"/>
                      <a:pt x="58742" y="146496"/>
                      <a:pt x="56501" y="144302"/>
                    </a:cubicBezTo>
                    <a:cubicBezTo>
                      <a:pt x="56478" y="144279"/>
                      <a:pt x="56443" y="144244"/>
                      <a:pt x="56420" y="144221"/>
                    </a:cubicBezTo>
                    <a:cubicBezTo>
                      <a:pt x="54144" y="141969"/>
                      <a:pt x="54133" y="138289"/>
                      <a:pt x="56385" y="136013"/>
                    </a:cubicBezTo>
                    <a:cubicBezTo>
                      <a:pt x="56397" y="136002"/>
                      <a:pt x="56408" y="135990"/>
                      <a:pt x="56420" y="135978"/>
                    </a:cubicBezTo>
                    <a:cubicBezTo>
                      <a:pt x="58626" y="133889"/>
                      <a:pt x="110982" y="85944"/>
                      <a:pt x="177966" y="109974"/>
                    </a:cubicBezTo>
                    <a:cubicBezTo>
                      <a:pt x="234270" y="130174"/>
                      <a:pt x="289296" y="146310"/>
                      <a:pt x="311121" y="127504"/>
                    </a:cubicBezTo>
                    <a:cubicBezTo>
                      <a:pt x="321152" y="117984"/>
                      <a:pt x="326677" y="104646"/>
                      <a:pt x="326329" y="90819"/>
                    </a:cubicBezTo>
                    <a:cubicBezTo>
                      <a:pt x="326573" y="86768"/>
                      <a:pt x="325656" y="82740"/>
                      <a:pt x="323659" y="79210"/>
                    </a:cubicBezTo>
                    <a:cubicBezTo>
                      <a:pt x="322173" y="80209"/>
                      <a:pt x="320571" y="81021"/>
                      <a:pt x="318900" y="81648"/>
                    </a:cubicBezTo>
                    <a:cubicBezTo>
                      <a:pt x="310077" y="85247"/>
                      <a:pt x="303227" y="86640"/>
                      <a:pt x="293476" y="72129"/>
                    </a:cubicBezTo>
                    <a:cubicBezTo>
                      <a:pt x="283724" y="57618"/>
                      <a:pt x="231832" y="16638"/>
                      <a:pt x="149292" y="11878"/>
                    </a:cubicBezTo>
                    <a:cubicBezTo>
                      <a:pt x="101463" y="9208"/>
                      <a:pt x="57349" y="22791"/>
                      <a:pt x="31228" y="48446"/>
                    </a:cubicBezTo>
                    <a:cubicBezTo>
                      <a:pt x="19190" y="59069"/>
                      <a:pt x="12085" y="74195"/>
                      <a:pt x="11609" y="90239"/>
                    </a:cubicBezTo>
                    <a:cubicBezTo>
                      <a:pt x="13118" y="127852"/>
                      <a:pt x="35988" y="134121"/>
                      <a:pt x="36917" y="134353"/>
                    </a:cubicBezTo>
                    <a:cubicBezTo>
                      <a:pt x="39981" y="135154"/>
                      <a:pt x="41874" y="138219"/>
                      <a:pt x="41212" y="141318"/>
                    </a:cubicBezTo>
                    <a:cubicBezTo>
                      <a:pt x="40539" y="144383"/>
                      <a:pt x="37509" y="146334"/>
                      <a:pt x="34444" y="145660"/>
                    </a:cubicBezTo>
                    <a:cubicBezTo>
                      <a:pt x="34374" y="145649"/>
                      <a:pt x="34316" y="145625"/>
                      <a:pt x="34247" y="145614"/>
                    </a:cubicBezTo>
                    <a:cubicBezTo>
                      <a:pt x="32970" y="145614"/>
                      <a:pt x="1857" y="137487"/>
                      <a:pt x="0" y="90587"/>
                    </a:cubicBezTo>
                    <a:cubicBezTo>
                      <a:pt x="314" y="71247"/>
                      <a:pt x="8742" y="52916"/>
                      <a:pt x="23218" y="40088"/>
                    </a:cubicBezTo>
                    <a:cubicBezTo>
                      <a:pt x="51660" y="12226"/>
                      <a:pt x="99025" y="-2633"/>
                      <a:pt x="150105" y="385"/>
                    </a:cubicBezTo>
                    <a:cubicBezTo>
                      <a:pt x="235431" y="5261"/>
                      <a:pt x="291038" y="46821"/>
                      <a:pt x="303343" y="65744"/>
                    </a:cubicBezTo>
                    <a:cubicBezTo>
                      <a:pt x="308451" y="73406"/>
                      <a:pt x="308799" y="73290"/>
                      <a:pt x="314952" y="70852"/>
                    </a:cubicBezTo>
                    <a:cubicBezTo>
                      <a:pt x="317262" y="69865"/>
                      <a:pt x="319631" y="69018"/>
                      <a:pt x="322034" y="68298"/>
                    </a:cubicBezTo>
                    <a:cubicBezTo>
                      <a:pt x="327293" y="67183"/>
                      <a:pt x="332621" y="69830"/>
                      <a:pt x="334920" y="74683"/>
                    </a:cubicBezTo>
                    <a:cubicBezTo>
                      <a:pt x="342292" y="96473"/>
                      <a:pt x="336092" y="120562"/>
                      <a:pt x="319132" y="136094"/>
                    </a:cubicBezTo>
                    <a:cubicBezTo>
                      <a:pt x="308695" y="144232"/>
                      <a:pt x="295646" y="148272"/>
                      <a:pt x="282447" y="147471"/>
                    </a:cubicBezTo>
                    <a:close/>
                  </a:path>
                </a:pathLst>
              </a:custGeom>
              <a:solidFill>
                <a:srgbClr val="263238"/>
              </a:solidFill>
              <a:ln w="11601" cap="flat">
                <a:noFill/>
                <a:prstDash val="solid"/>
                <a:miter/>
              </a:ln>
            </p:spPr>
            <p:txBody>
              <a:bodyPr rtlCol="0" anchor="ctr"/>
              <a:lstStyle/>
              <a:p>
                <a:endParaRPr lang="zh-CN" altLang="en-US"/>
              </a:p>
            </p:txBody>
          </p:sp>
          <p:sp>
            <p:nvSpPr>
              <p:cNvPr id="331" name="任意多边形: 形状 330">
                <a:extLst>
                  <a:ext uri="{FF2B5EF4-FFF2-40B4-BE49-F238E27FC236}">
                    <a16:creationId xmlns:a16="http://schemas.microsoft.com/office/drawing/2014/main" id="{C2D15939-B055-C34F-C218-E59D97C54EFA}"/>
                  </a:ext>
                </a:extLst>
              </p:cNvPr>
              <p:cNvSpPr/>
              <p:nvPr/>
            </p:nvSpPr>
            <p:spPr>
              <a:xfrm>
                <a:off x="8396864" y="2455013"/>
                <a:ext cx="108473" cy="266891"/>
              </a:xfrm>
              <a:custGeom>
                <a:avLst/>
                <a:gdLst>
                  <a:gd name="connsiteX0" fmla="*/ 56813 w 108473"/>
                  <a:gd name="connsiteY0" fmla="*/ 266891 h 266891"/>
                  <a:gd name="connsiteX1" fmla="*/ 4341 w 108473"/>
                  <a:gd name="connsiteY1" fmla="*/ 132227 h 266891"/>
                  <a:gd name="connsiteX2" fmla="*/ 39168 w 108473"/>
                  <a:gd name="connsiteY2" fmla="*/ 0 h 266891"/>
                  <a:gd name="connsiteX3" fmla="*/ 45785 w 108473"/>
                  <a:gd name="connsiteY3" fmla="*/ 116090 h 266891"/>
                  <a:gd name="connsiteX4" fmla="*/ 108473 w 108473"/>
                  <a:gd name="connsiteY4" fmla="*/ 266311 h 266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3" h="266891">
                    <a:moveTo>
                      <a:pt x="56813" y="266891"/>
                    </a:moveTo>
                    <a:cubicBezTo>
                      <a:pt x="35720" y="223485"/>
                      <a:pt x="18179" y="178454"/>
                      <a:pt x="4341" y="132227"/>
                    </a:cubicBezTo>
                    <a:cubicBezTo>
                      <a:pt x="-15511" y="62573"/>
                      <a:pt x="39168" y="0"/>
                      <a:pt x="39168" y="0"/>
                    </a:cubicBezTo>
                    <a:cubicBezTo>
                      <a:pt x="39168" y="0"/>
                      <a:pt x="24308" y="41328"/>
                      <a:pt x="45785" y="116090"/>
                    </a:cubicBezTo>
                    <a:cubicBezTo>
                      <a:pt x="61991" y="167994"/>
                      <a:pt x="82980" y="218284"/>
                      <a:pt x="108473" y="266311"/>
                    </a:cubicBezTo>
                    <a:close/>
                  </a:path>
                </a:pathLst>
              </a:custGeom>
              <a:solidFill>
                <a:srgbClr val="FFFFFF"/>
              </a:solidFill>
              <a:ln w="11601" cap="flat">
                <a:noFill/>
                <a:prstDash val="solid"/>
                <a:miter/>
              </a:ln>
            </p:spPr>
            <p:txBody>
              <a:bodyPr rtlCol="0" anchor="ctr"/>
              <a:lstStyle/>
              <a:p>
                <a:endParaRPr lang="zh-CN" altLang="en-US"/>
              </a:p>
            </p:txBody>
          </p:sp>
          <p:sp>
            <p:nvSpPr>
              <p:cNvPr id="332" name="任意多边形: 形状 331">
                <a:extLst>
                  <a:ext uri="{FF2B5EF4-FFF2-40B4-BE49-F238E27FC236}">
                    <a16:creationId xmlns:a16="http://schemas.microsoft.com/office/drawing/2014/main" id="{25FD0FE8-B7F8-86F4-C0B0-2A05B2366246}"/>
                  </a:ext>
                </a:extLst>
              </p:cNvPr>
              <p:cNvSpPr/>
              <p:nvPr/>
            </p:nvSpPr>
            <p:spPr>
              <a:xfrm>
                <a:off x="8391023" y="2449214"/>
                <a:ext cx="120519" cy="278493"/>
              </a:xfrm>
              <a:custGeom>
                <a:avLst/>
                <a:gdLst>
                  <a:gd name="connsiteX0" fmla="*/ 62654 w 120519"/>
                  <a:gd name="connsiteY0" fmla="*/ 278494 h 278493"/>
                  <a:gd name="connsiteX1" fmla="*/ 57430 w 120519"/>
                  <a:gd name="connsiteY1" fmla="*/ 275243 h 278493"/>
                  <a:gd name="connsiteX2" fmla="*/ 4609 w 120519"/>
                  <a:gd name="connsiteY2" fmla="*/ 139650 h 278493"/>
                  <a:gd name="connsiteX3" fmla="*/ 40481 w 120519"/>
                  <a:gd name="connsiteY3" fmla="*/ 1967 h 278493"/>
                  <a:gd name="connsiteX4" fmla="*/ 47795 w 120519"/>
                  <a:gd name="connsiteY4" fmla="*/ 807 h 278493"/>
                  <a:gd name="connsiteX5" fmla="*/ 50349 w 120519"/>
                  <a:gd name="connsiteY5" fmla="*/ 7772 h 278493"/>
                  <a:gd name="connsiteX6" fmla="*/ 57082 w 120519"/>
                  <a:gd name="connsiteY6" fmla="*/ 119915 h 278493"/>
                  <a:gd name="connsiteX7" fmla="*/ 119770 w 120519"/>
                  <a:gd name="connsiteY7" fmla="*/ 269091 h 278493"/>
                  <a:gd name="connsiteX8" fmla="*/ 119770 w 120519"/>
                  <a:gd name="connsiteY8" fmla="*/ 274779 h 278493"/>
                  <a:gd name="connsiteX9" fmla="*/ 114895 w 120519"/>
                  <a:gd name="connsiteY9" fmla="*/ 277681 h 278493"/>
                  <a:gd name="connsiteX10" fmla="*/ 63235 w 120519"/>
                  <a:gd name="connsiteY10" fmla="*/ 278494 h 278493"/>
                  <a:gd name="connsiteX11" fmla="*/ 34560 w 120519"/>
                  <a:gd name="connsiteY11" fmla="*/ 30874 h 278493"/>
                  <a:gd name="connsiteX12" fmla="*/ 15754 w 120519"/>
                  <a:gd name="connsiteY12" fmla="*/ 136400 h 278493"/>
                  <a:gd name="connsiteX13" fmla="*/ 66253 w 120519"/>
                  <a:gd name="connsiteY13" fmla="*/ 266769 h 278493"/>
                  <a:gd name="connsiteX14" fmla="*/ 104795 w 120519"/>
                  <a:gd name="connsiteY14" fmla="*/ 266769 h 278493"/>
                  <a:gd name="connsiteX15" fmla="*/ 45937 w 120519"/>
                  <a:gd name="connsiteY15" fmla="*/ 123746 h 278493"/>
                  <a:gd name="connsiteX16" fmla="*/ 34560 w 120519"/>
                  <a:gd name="connsiteY16" fmla="*/ 30874 h 27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0519" h="278493">
                    <a:moveTo>
                      <a:pt x="62654" y="278494"/>
                    </a:moveTo>
                    <a:cubicBezTo>
                      <a:pt x="60437" y="278471"/>
                      <a:pt x="58428" y="277217"/>
                      <a:pt x="57430" y="275243"/>
                    </a:cubicBezTo>
                    <a:cubicBezTo>
                      <a:pt x="36197" y="231547"/>
                      <a:pt x="18528" y="186202"/>
                      <a:pt x="4609" y="139650"/>
                    </a:cubicBezTo>
                    <a:cubicBezTo>
                      <a:pt x="-15823" y="68023"/>
                      <a:pt x="38159" y="4638"/>
                      <a:pt x="40481" y="1967"/>
                    </a:cubicBezTo>
                    <a:cubicBezTo>
                      <a:pt x="42327" y="-122"/>
                      <a:pt x="45391" y="-610"/>
                      <a:pt x="47795" y="807"/>
                    </a:cubicBezTo>
                    <a:cubicBezTo>
                      <a:pt x="50209" y="2211"/>
                      <a:pt x="51289" y="5137"/>
                      <a:pt x="50349" y="7772"/>
                    </a:cubicBezTo>
                    <a:cubicBezTo>
                      <a:pt x="50349" y="7772"/>
                      <a:pt x="36418" y="48520"/>
                      <a:pt x="57082" y="119915"/>
                    </a:cubicBezTo>
                    <a:cubicBezTo>
                      <a:pt x="73276" y="171494"/>
                      <a:pt x="94265" y="221436"/>
                      <a:pt x="119770" y="269091"/>
                    </a:cubicBezTo>
                    <a:cubicBezTo>
                      <a:pt x="120769" y="270855"/>
                      <a:pt x="120769" y="273014"/>
                      <a:pt x="119770" y="274779"/>
                    </a:cubicBezTo>
                    <a:cubicBezTo>
                      <a:pt x="118795" y="276567"/>
                      <a:pt x="116926" y="277681"/>
                      <a:pt x="114895" y="277681"/>
                    </a:cubicBezTo>
                    <a:lnTo>
                      <a:pt x="63235" y="278494"/>
                    </a:lnTo>
                    <a:close/>
                    <a:moveTo>
                      <a:pt x="34560" y="30874"/>
                    </a:moveTo>
                    <a:cubicBezTo>
                      <a:pt x="20746" y="54092"/>
                      <a:pt x="3796" y="94375"/>
                      <a:pt x="15754" y="136400"/>
                    </a:cubicBezTo>
                    <a:cubicBezTo>
                      <a:pt x="29127" y="181118"/>
                      <a:pt x="46018" y="224709"/>
                      <a:pt x="66253" y="266769"/>
                    </a:cubicBezTo>
                    <a:lnTo>
                      <a:pt x="104795" y="266769"/>
                    </a:lnTo>
                    <a:cubicBezTo>
                      <a:pt x="80973" y="220936"/>
                      <a:pt x="61273" y="173072"/>
                      <a:pt x="45937" y="123746"/>
                    </a:cubicBezTo>
                    <a:cubicBezTo>
                      <a:pt x="36615" y="93713"/>
                      <a:pt x="32761" y="62264"/>
                      <a:pt x="34560" y="30874"/>
                    </a:cubicBezTo>
                    <a:close/>
                  </a:path>
                </a:pathLst>
              </a:custGeom>
              <a:solidFill>
                <a:srgbClr val="263238"/>
              </a:solidFill>
              <a:ln w="11601" cap="flat">
                <a:noFill/>
                <a:prstDash val="solid"/>
                <a:miter/>
              </a:ln>
            </p:spPr>
            <p:txBody>
              <a:bodyPr rtlCol="0" anchor="ctr"/>
              <a:lstStyle/>
              <a:p>
                <a:endParaRPr lang="zh-CN" altLang="en-US"/>
              </a:p>
            </p:txBody>
          </p:sp>
          <p:sp>
            <p:nvSpPr>
              <p:cNvPr id="333" name="任意多边形: 形状 332">
                <a:extLst>
                  <a:ext uri="{FF2B5EF4-FFF2-40B4-BE49-F238E27FC236}">
                    <a16:creationId xmlns:a16="http://schemas.microsoft.com/office/drawing/2014/main" id="{D0C59075-C222-A28E-1BDF-C1808DC8832E}"/>
                  </a:ext>
                </a:extLst>
              </p:cNvPr>
              <p:cNvSpPr/>
              <p:nvPr/>
            </p:nvSpPr>
            <p:spPr>
              <a:xfrm>
                <a:off x="8162143" y="2675028"/>
                <a:ext cx="379359" cy="785177"/>
              </a:xfrm>
              <a:custGeom>
                <a:avLst/>
                <a:gdLst>
                  <a:gd name="connsiteX0" fmla="*/ 269013 w 379359"/>
                  <a:gd name="connsiteY0" fmla="*/ 23077 h 785177"/>
                  <a:gd name="connsiteX1" fmla="*/ 207021 w 379359"/>
                  <a:gd name="connsiteY1" fmla="*/ 148803 h 785177"/>
                  <a:gd name="connsiteX2" fmla="*/ 201565 w 379359"/>
                  <a:gd name="connsiteY2" fmla="*/ 245390 h 785177"/>
                  <a:gd name="connsiteX3" fmla="*/ 21161 w 379359"/>
                  <a:gd name="connsiteY3" fmla="*/ 616878 h 785177"/>
                  <a:gd name="connsiteX4" fmla="*/ 42986 w 379359"/>
                  <a:gd name="connsiteY4" fmla="*/ 782654 h 785177"/>
                  <a:gd name="connsiteX5" fmla="*/ 161398 w 379359"/>
                  <a:gd name="connsiteY5" fmla="*/ 726235 h 785177"/>
                  <a:gd name="connsiteX6" fmla="*/ 269013 w 379359"/>
                  <a:gd name="connsiteY6" fmla="*/ 266982 h 785177"/>
                  <a:gd name="connsiteX7" fmla="*/ 334604 w 379359"/>
                  <a:gd name="connsiteY7" fmla="*/ 228673 h 785177"/>
                  <a:gd name="connsiteX8" fmla="*/ 378254 w 379359"/>
                  <a:gd name="connsiteY8" fmla="*/ 170628 h 785177"/>
                  <a:gd name="connsiteX9" fmla="*/ 350973 w 379359"/>
                  <a:gd name="connsiteY9" fmla="*/ 161457 h 785177"/>
                  <a:gd name="connsiteX10" fmla="*/ 321834 w 379359"/>
                  <a:gd name="connsiteY10" fmla="*/ 174227 h 785177"/>
                  <a:gd name="connsiteX11" fmla="*/ 313243 w 379359"/>
                  <a:gd name="connsiteY11" fmla="*/ 136846 h 785177"/>
                  <a:gd name="connsiteX12" fmla="*/ 303608 w 379359"/>
                  <a:gd name="connsiteY12" fmla="*/ 8450 h 785177"/>
                  <a:gd name="connsiteX13" fmla="*/ 269013 w 379359"/>
                  <a:gd name="connsiteY13" fmla="*/ 23077 h 785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359" h="785177">
                    <a:moveTo>
                      <a:pt x="269013" y="23077"/>
                    </a:moveTo>
                    <a:cubicBezTo>
                      <a:pt x="269013" y="23077"/>
                      <a:pt x="208762" y="117807"/>
                      <a:pt x="207021" y="148803"/>
                    </a:cubicBezTo>
                    <a:cubicBezTo>
                      <a:pt x="205280" y="179799"/>
                      <a:pt x="201565" y="245390"/>
                      <a:pt x="201565" y="245390"/>
                    </a:cubicBezTo>
                    <a:cubicBezTo>
                      <a:pt x="201565" y="245390"/>
                      <a:pt x="63069" y="520639"/>
                      <a:pt x="21161" y="616878"/>
                    </a:cubicBezTo>
                    <a:cubicBezTo>
                      <a:pt x="-20748" y="713116"/>
                      <a:pt x="6533" y="769885"/>
                      <a:pt x="42986" y="782654"/>
                    </a:cubicBezTo>
                    <a:cubicBezTo>
                      <a:pt x="79438" y="795424"/>
                      <a:pt x="147467" y="757115"/>
                      <a:pt x="161398" y="726235"/>
                    </a:cubicBezTo>
                    <a:cubicBezTo>
                      <a:pt x="175328" y="695355"/>
                      <a:pt x="265298" y="276037"/>
                      <a:pt x="269013" y="266982"/>
                    </a:cubicBezTo>
                    <a:cubicBezTo>
                      <a:pt x="272728" y="257927"/>
                      <a:pt x="329148" y="241443"/>
                      <a:pt x="334604" y="228673"/>
                    </a:cubicBezTo>
                    <a:cubicBezTo>
                      <a:pt x="347374" y="208043"/>
                      <a:pt x="361978" y="188622"/>
                      <a:pt x="378254" y="170628"/>
                    </a:cubicBezTo>
                    <a:cubicBezTo>
                      <a:pt x="383826" y="165172"/>
                      <a:pt x="367341" y="156000"/>
                      <a:pt x="350973" y="161457"/>
                    </a:cubicBezTo>
                    <a:cubicBezTo>
                      <a:pt x="334604" y="166913"/>
                      <a:pt x="329148" y="172369"/>
                      <a:pt x="321834" y="174227"/>
                    </a:cubicBezTo>
                    <a:cubicBezTo>
                      <a:pt x="314520" y="176084"/>
                      <a:pt x="313243" y="136846"/>
                      <a:pt x="313243" y="136846"/>
                    </a:cubicBezTo>
                    <a:cubicBezTo>
                      <a:pt x="313243" y="136846"/>
                      <a:pt x="309064" y="33874"/>
                      <a:pt x="303608" y="8450"/>
                    </a:cubicBezTo>
                    <a:cubicBezTo>
                      <a:pt x="298152" y="-16974"/>
                      <a:pt x="269013" y="23077"/>
                      <a:pt x="269013" y="23077"/>
                    </a:cubicBezTo>
                    <a:close/>
                  </a:path>
                </a:pathLst>
              </a:custGeom>
              <a:solidFill>
                <a:srgbClr val="FFFFFF"/>
              </a:solidFill>
              <a:ln w="11601" cap="flat">
                <a:noFill/>
                <a:prstDash val="solid"/>
                <a:miter/>
              </a:ln>
            </p:spPr>
            <p:txBody>
              <a:bodyPr rtlCol="0" anchor="ctr"/>
              <a:lstStyle/>
              <a:p>
                <a:endParaRPr lang="zh-CN" altLang="en-US"/>
              </a:p>
            </p:txBody>
          </p:sp>
          <p:sp>
            <p:nvSpPr>
              <p:cNvPr id="334" name="任意多边形: 形状 333">
                <a:extLst>
                  <a:ext uri="{FF2B5EF4-FFF2-40B4-BE49-F238E27FC236}">
                    <a16:creationId xmlns:a16="http://schemas.microsoft.com/office/drawing/2014/main" id="{1F224267-B409-A560-FDCE-517ACC5C47BB}"/>
                  </a:ext>
                </a:extLst>
              </p:cNvPr>
              <p:cNvSpPr/>
              <p:nvPr/>
            </p:nvSpPr>
            <p:spPr>
              <a:xfrm>
                <a:off x="8156386" y="2668950"/>
                <a:ext cx="391320" cy="797328"/>
              </a:xfrm>
              <a:custGeom>
                <a:avLst/>
                <a:gdLst>
                  <a:gd name="connsiteX0" fmla="*/ 65111 w 391320"/>
                  <a:gd name="connsiteY0" fmla="*/ 797323 h 797328"/>
                  <a:gd name="connsiteX1" fmla="*/ 46769 w 391320"/>
                  <a:gd name="connsiteY1" fmla="*/ 794421 h 797328"/>
                  <a:gd name="connsiteX2" fmla="*/ 8575 w 391320"/>
                  <a:gd name="connsiteY2" fmla="*/ 756692 h 797328"/>
                  <a:gd name="connsiteX3" fmla="*/ 21577 w 391320"/>
                  <a:gd name="connsiteY3" fmla="*/ 620867 h 797328"/>
                  <a:gd name="connsiteX4" fmla="*/ 201517 w 391320"/>
                  <a:gd name="connsiteY4" fmla="*/ 249378 h 797328"/>
                  <a:gd name="connsiteX5" fmla="*/ 206973 w 391320"/>
                  <a:gd name="connsiteY5" fmla="*/ 153952 h 797328"/>
                  <a:gd name="connsiteX6" fmla="*/ 269778 w 391320"/>
                  <a:gd name="connsiteY6" fmla="*/ 25441 h 797328"/>
                  <a:gd name="connsiteX7" fmla="*/ 269778 w 391320"/>
                  <a:gd name="connsiteY7" fmla="*/ 25441 h 797328"/>
                  <a:gd name="connsiteX8" fmla="*/ 304605 w 391320"/>
                  <a:gd name="connsiteY8" fmla="*/ 249 h 797328"/>
                  <a:gd name="connsiteX9" fmla="*/ 315169 w 391320"/>
                  <a:gd name="connsiteY9" fmla="*/ 13019 h 797328"/>
                  <a:gd name="connsiteX10" fmla="*/ 324920 w 391320"/>
                  <a:gd name="connsiteY10" fmla="*/ 142459 h 797328"/>
                  <a:gd name="connsiteX11" fmla="*/ 328867 w 391320"/>
                  <a:gd name="connsiteY11" fmla="*/ 173572 h 797328"/>
                  <a:gd name="connsiteX12" fmla="*/ 334672 w 391320"/>
                  <a:gd name="connsiteY12" fmla="*/ 170669 h 797328"/>
                  <a:gd name="connsiteX13" fmla="*/ 354988 w 391320"/>
                  <a:gd name="connsiteY13" fmla="*/ 161846 h 797328"/>
                  <a:gd name="connsiteX14" fmla="*/ 389815 w 391320"/>
                  <a:gd name="connsiteY14" fmla="*/ 169044 h 797328"/>
                  <a:gd name="connsiteX15" fmla="*/ 388538 w 391320"/>
                  <a:gd name="connsiteY15" fmla="*/ 180653 h 797328"/>
                  <a:gd name="connsiteX16" fmla="*/ 346049 w 391320"/>
                  <a:gd name="connsiteY16" fmla="*/ 237189 h 797328"/>
                  <a:gd name="connsiteX17" fmla="*/ 305882 w 391320"/>
                  <a:gd name="connsiteY17" fmla="*/ 262264 h 797328"/>
                  <a:gd name="connsiteX18" fmla="*/ 280226 w 391320"/>
                  <a:gd name="connsiteY18" fmla="*/ 275615 h 797328"/>
                  <a:gd name="connsiteX19" fmla="*/ 257008 w 391320"/>
                  <a:gd name="connsiteY19" fmla="*/ 380096 h 797328"/>
                  <a:gd name="connsiteX20" fmla="*/ 172958 w 391320"/>
                  <a:gd name="connsiteY20" fmla="*/ 735099 h 797328"/>
                  <a:gd name="connsiteX21" fmla="*/ 65111 w 391320"/>
                  <a:gd name="connsiteY21" fmla="*/ 797323 h 797328"/>
                  <a:gd name="connsiteX22" fmla="*/ 279529 w 391320"/>
                  <a:gd name="connsiteY22" fmla="*/ 32290 h 797328"/>
                  <a:gd name="connsiteX23" fmla="*/ 218582 w 391320"/>
                  <a:gd name="connsiteY23" fmla="*/ 155113 h 797328"/>
                  <a:gd name="connsiteX24" fmla="*/ 213126 w 391320"/>
                  <a:gd name="connsiteY24" fmla="*/ 251700 h 797328"/>
                  <a:gd name="connsiteX25" fmla="*/ 212429 w 391320"/>
                  <a:gd name="connsiteY25" fmla="*/ 254022 h 797328"/>
                  <a:gd name="connsiteX26" fmla="*/ 32141 w 391320"/>
                  <a:gd name="connsiteY26" fmla="*/ 625510 h 797328"/>
                  <a:gd name="connsiteX27" fmla="*/ 19139 w 391320"/>
                  <a:gd name="connsiteY27" fmla="*/ 752048 h 797328"/>
                  <a:gd name="connsiteX28" fmla="*/ 50600 w 391320"/>
                  <a:gd name="connsiteY28" fmla="*/ 783509 h 797328"/>
                  <a:gd name="connsiteX29" fmla="*/ 161930 w 391320"/>
                  <a:gd name="connsiteY29" fmla="*/ 729991 h 797328"/>
                  <a:gd name="connsiteX30" fmla="*/ 245166 w 391320"/>
                  <a:gd name="connsiteY30" fmla="*/ 377542 h 797328"/>
                  <a:gd name="connsiteX31" fmla="*/ 269313 w 391320"/>
                  <a:gd name="connsiteY31" fmla="*/ 271087 h 797328"/>
                  <a:gd name="connsiteX32" fmla="*/ 300774 w 391320"/>
                  <a:gd name="connsiteY32" fmla="*/ 251816 h 797328"/>
                  <a:gd name="connsiteX33" fmla="*/ 335601 w 391320"/>
                  <a:gd name="connsiteY33" fmla="*/ 232661 h 797328"/>
                  <a:gd name="connsiteX34" fmla="*/ 378902 w 391320"/>
                  <a:gd name="connsiteY34" fmla="*/ 174616 h 797328"/>
                  <a:gd name="connsiteX35" fmla="*/ 359167 w 391320"/>
                  <a:gd name="connsiteY35" fmla="*/ 173455 h 797328"/>
                  <a:gd name="connsiteX36" fmla="*/ 340592 w 391320"/>
                  <a:gd name="connsiteY36" fmla="*/ 181582 h 797328"/>
                  <a:gd name="connsiteX37" fmla="*/ 329564 w 391320"/>
                  <a:gd name="connsiteY37" fmla="*/ 186341 h 797328"/>
                  <a:gd name="connsiteX38" fmla="*/ 322831 w 391320"/>
                  <a:gd name="connsiteY38" fmla="*/ 184832 h 797328"/>
                  <a:gd name="connsiteX39" fmla="*/ 313776 w 391320"/>
                  <a:gd name="connsiteY39" fmla="*/ 143504 h 797328"/>
                  <a:gd name="connsiteX40" fmla="*/ 304256 w 391320"/>
                  <a:gd name="connsiteY40" fmla="*/ 15805 h 797328"/>
                  <a:gd name="connsiteX41" fmla="*/ 302631 w 391320"/>
                  <a:gd name="connsiteY41" fmla="*/ 11858 h 797328"/>
                  <a:gd name="connsiteX42" fmla="*/ 279529 w 391320"/>
                  <a:gd name="connsiteY42" fmla="*/ 32290 h 797328"/>
                  <a:gd name="connsiteX43" fmla="*/ 207321 w 391320"/>
                  <a:gd name="connsiteY43" fmla="*/ 251352 h 797328"/>
                  <a:gd name="connsiteX44" fmla="*/ 207321 w 391320"/>
                  <a:gd name="connsiteY44" fmla="*/ 251352 h 79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91320" h="797328">
                    <a:moveTo>
                      <a:pt x="65111" y="797323"/>
                    </a:moveTo>
                    <a:cubicBezTo>
                      <a:pt x="58877" y="797405"/>
                      <a:pt x="52678" y="796430"/>
                      <a:pt x="46769" y="794421"/>
                    </a:cubicBezTo>
                    <a:cubicBezTo>
                      <a:pt x="29309" y="787758"/>
                      <a:pt x="15448" y="774071"/>
                      <a:pt x="8575" y="756692"/>
                    </a:cubicBezTo>
                    <a:cubicBezTo>
                      <a:pt x="-6285" y="722678"/>
                      <a:pt x="-1757" y="674500"/>
                      <a:pt x="21577" y="620867"/>
                    </a:cubicBezTo>
                    <a:cubicBezTo>
                      <a:pt x="61744" y="527995"/>
                      <a:pt x="191997" y="268881"/>
                      <a:pt x="201517" y="249378"/>
                    </a:cubicBezTo>
                    <a:cubicBezTo>
                      <a:pt x="201517" y="240323"/>
                      <a:pt x="205231" y="182511"/>
                      <a:pt x="206973" y="153952"/>
                    </a:cubicBezTo>
                    <a:cubicBezTo>
                      <a:pt x="208830" y="121912"/>
                      <a:pt x="267340" y="29388"/>
                      <a:pt x="269778" y="25441"/>
                    </a:cubicBezTo>
                    <a:lnTo>
                      <a:pt x="269778" y="25441"/>
                    </a:lnTo>
                    <a:cubicBezTo>
                      <a:pt x="274653" y="18824"/>
                      <a:pt x="291254" y="-2537"/>
                      <a:pt x="304605" y="249"/>
                    </a:cubicBezTo>
                    <a:cubicBezTo>
                      <a:pt x="308319" y="946"/>
                      <a:pt x="313195" y="3848"/>
                      <a:pt x="315169" y="13019"/>
                    </a:cubicBezTo>
                    <a:cubicBezTo>
                      <a:pt x="320625" y="38675"/>
                      <a:pt x="324804" y="138280"/>
                      <a:pt x="324920" y="142459"/>
                    </a:cubicBezTo>
                    <a:cubicBezTo>
                      <a:pt x="325083" y="152942"/>
                      <a:pt x="326406" y="163379"/>
                      <a:pt x="328867" y="173572"/>
                    </a:cubicBezTo>
                    <a:cubicBezTo>
                      <a:pt x="330864" y="172747"/>
                      <a:pt x="332814" y="171772"/>
                      <a:pt x="334672" y="170669"/>
                    </a:cubicBezTo>
                    <a:cubicBezTo>
                      <a:pt x="341161" y="167129"/>
                      <a:pt x="347964" y="164168"/>
                      <a:pt x="354988" y="161846"/>
                    </a:cubicBezTo>
                    <a:cubicBezTo>
                      <a:pt x="366980" y="156890"/>
                      <a:pt x="380771" y="159745"/>
                      <a:pt x="389815" y="169044"/>
                    </a:cubicBezTo>
                    <a:cubicBezTo>
                      <a:pt x="392229" y="172724"/>
                      <a:pt x="391695" y="177588"/>
                      <a:pt x="388538" y="180653"/>
                    </a:cubicBezTo>
                    <a:cubicBezTo>
                      <a:pt x="372784" y="198241"/>
                      <a:pt x="358563" y="217164"/>
                      <a:pt x="346049" y="237189"/>
                    </a:cubicBezTo>
                    <a:cubicBezTo>
                      <a:pt x="342450" y="245547"/>
                      <a:pt x="328403" y="252281"/>
                      <a:pt x="305882" y="262264"/>
                    </a:cubicBezTo>
                    <a:cubicBezTo>
                      <a:pt x="296850" y="265712"/>
                      <a:pt x="288236" y="270193"/>
                      <a:pt x="280226" y="275615"/>
                    </a:cubicBezTo>
                    <a:cubicBezTo>
                      <a:pt x="279181" y="278981"/>
                      <a:pt x="268617" y="325766"/>
                      <a:pt x="257008" y="380096"/>
                    </a:cubicBezTo>
                    <a:cubicBezTo>
                      <a:pt x="219627" y="548659"/>
                      <a:pt x="182362" y="714900"/>
                      <a:pt x="172958" y="735099"/>
                    </a:cubicBezTo>
                    <a:cubicBezTo>
                      <a:pt x="158331" y="765050"/>
                      <a:pt x="104581" y="797323"/>
                      <a:pt x="65111" y="797323"/>
                    </a:cubicBezTo>
                    <a:close/>
                    <a:moveTo>
                      <a:pt x="279529" y="32290"/>
                    </a:moveTo>
                    <a:cubicBezTo>
                      <a:pt x="262928" y="58410"/>
                      <a:pt x="219975" y="130967"/>
                      <a:pt x="218582" y="155113"/>
                    </a:cubicBezTo>
                    <a:cubicBezTo>
                      <a:pt x="216724" y="186109"/>
                      <a:pt x="213126" y="251700"/>
                      <a:pt x="213126" y="251700"/>
                    </a:cubicBezTo>
                    <a:cubicBezTo>
                      <a:pt x="213021" y="252501"/>
                      <a:pt x="212777" y="253291"/>
                      <a:pt x="212429" y="254022"/>
                    </a:cubicBezTo>
                    <a:cubicBezTo>
                      <a:pt x="211036" y="256692"/>
                      <a:pt x="73121" y="530084"/>
                      <a:pt x="32141" y="625510"/>
                    </a:cubicBezTo>
                    <a:cubicBezTo>
                      <a:pt x="10200" y="676125"/>
                      <a:pt x="5557" y="721052"/>
                      <a:pt x="19139" y="752048"/>
                    </a:cubicBezTo>
                    <a:cubicBezTo>
                      <a:pt x="24804" y="766443"/>
                      <a:pt x="36204" y="777844"/>
                      <a:pt x="50600" y="783509"/>
                    </a:cubicBezTo>
                    <a:cubicBezTo>
                      <a:pt x="83221" y="795118"/>
                      <a:pt x="147767" y="760291"/>
                      <a:pt x="161930" y="729991"/>
                    </a:cubicBezTo>
                    <a:cubicBezTo>
                      <a:pt x="171681" y="709327"/>
                      <a:pt x="217653" y="501642"/>
                      <a:pt x="245166" y="377542"/>
                    </a:cubicBezTo>
                    <a:cubicBezTo>
                      <a:pt x="262116" y="301155"/>
                      <a:pt x="268384" y="274106"/>
                      <a:pt x="269313" y="271087"/>
                    </a:cubicBezTo>
                    <a:cubicBezTo>
                      <a:pt x="271751" y="265051"/>
                      <a:pt x="281851" y="260291"/>
                      <a:pt x="300774" y="251816"/>
                    </a:cubicBezTo>
                    <a:cubicBezTo>
                      <a:pt x="312383" y="246476"/>
                      <a:pt x="332930" y="237537"/>
                      <a:pt x="335601" y="232661"/>
                    </a:cubicBezTo>
                    <a:cubicBezTo>
                      <a:pt x="348231" y="212032"/>
                      <a:pt x="362731" y="192599"/>
                      <a:pt x="378902" y="174616"/>
                    </a:cubicBezTo>
                    <a:cubicBezTo>
                      <a:pt x="372761" y="171540"/>
                      <a:pt x="365622" y="171122"/>
                      <a:pt x="359167" y="173455"/>
                    </a:cubicBezTo>
                    <a:cubicBezTo>
                      <a:pt x="352747" y="175603"/>
                      <a:pt x="346525" y="178320"/>
                      <a:pt x="340592" y="181582"/>
                    </a:cubicBezTo>
                    <a:cubicBezTo>
                      <a:pt x="337110" y="183579"/>
                      <a:pt x="333406" y="185169"/>
                      <a:pt x="329564" y="186341"/>
                    </a:cubicBezTo>
                    <a:cubicBezTo>
                      <a:pt x="327207" y="186829"/>
                      <a:pt x="324758" y="186284"/>
                      <a:pt x="322831" y="184832"/>
                    </a:cubicBezTo>
                    <a:cubicBezTo>
                      <a:pt x="316330" y="179957"/>
                      <a:pt x="314356" y="159641"/>
                      <a:pt x="313776" y="143504"/>
                    </a:cubicBezTo>
                    <a:cubicBezTo>
                      <a:pt x="313776" y="142576"/>
                      <a:pt x="309596" y="40765"/>
                      <a:pt x="304256" y="15805"/>
                    </a:cubicBezTo>
                    <a:cubicBezTo>
                      <a:pt x="303560" y="12555"/>
                      <a:pt x="302631" y="11858"/>
                      <a:pt x="302631" y="11858"/>
                    </a:cubicBezTo>
                    <a:cubicBezTo>
                      <a:pt x="299264" y="11046"/>
                      <a:pt x="288468" y="20101"/>
                      <a:pt x="279529" y="32290"/>
                    </a:cubicBezTo>
                    <a:close/>
                    <a:moveTo>
                      <a:pt x="207321" y="251352"/>
                    </a:moveTo>
                    <a:lnTo>
                      <a:pt x="207321" y="251352"/>
                    </a:lnTo>
                    <a:close/>
                  </a:path>
                </a:pathLst>
              </a:custGeom>
              <a:solidFill>
                <a:srgbClr val="263238"/>
              </a:solidFill>
              <a:ln w="11601" cap="flat">
                <a:noFill/>
                <a:prstDash val="solid"/>
                <a:miter/>
              </a:ln>
            </p:spPr>
            <p:txBody>
              <a:bodyPr rtlCol="0" anchor="ctr"/>
              <a:lstStyle/>
              <a:p>
                <a:endParaRPr lang="zh-CN" altLang="en-US"/>
              </a:p>
            </p:txBody>
          </p:sp>
          <p:sp>
            <p:nvSpPr>
              <p:cNvPr id="335" name="任意多边形: 形状 334">
                <a:extLst>
                  <a:ext uri="{FF2B5EF4-FFF2-40B4-BE49-F238E27FC236}">
                    <a16:creationId xmlns:a16="http://schemas.microsoft.com/office/drawing/2014/main" id="{628A8DA9-7AC4-4ADF-657A-0D133A97BECA}"/>
                  </a:ext>
                </a:extLst>
              </p:cNvPr>
              <p:cNvSpPr/>
              <p:nvPr/>
            </p:nvSpPr>
            <p:spPr>
              <a:xfrm>
                <a:off x="8443678" y="2708339"/>
                <a:ext cx="133734" cy="128207"/>
              </a:xfrm>
              <a:custGeom>
                <a:avLst/>
                <a:gdLst>
                  <a:gd name="connsiteX0" fmla="*/ 101943 w 133734"/>
                  <a:gd name="connsiteY0" fmla="*/ 24593 h 128207"/>
                  <a:gd name="connsiteX1" fmla="*/ 123768 w 133734"/>
                  <a:gd name="connsiteY1" fmla="*/ 114563 h 128207"/>
                  <a:gd name="connsiteX2" fmla="*/ 31708 w 133734"/>
                  <a:gd name="connsiteY2" fmla="*/ 103650 h 128207"/>
                  <a:gd name="connsiteX3" fmla="*/ 9999 w 133734"/>
                  <a:gd name="connsiteY3" fmla="*/ 13681 h 128207"/>
                  <a:gd name="connsiteX4" fmla="*/ 101943 w 133734"/>
                  <a:gd name="connsiteY4" fmla="*/ 24593 h 128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34" h="128207">
                    <a:moveTo>
                      <a:pt x="101943" y="24593"/>
                    </a:moveTo>
                    <a:cubicBezTo>
                      <a:pt x="133403" y="52455"/>
                      <a:pt x="143155" y="92738"/>
                      <a:pt x="123768" y="114563"/>
                    </a:cubicBezTo>
                    <a:cubicBezTo>
                      <a:pt x="104381" y="136388"/>
                      <a:pt x="63169" y="131512"/>
                      <a:pt x="31708" y="103650"/>
                    </a:cubicBezTo>
                    <a:cubicBezTo>
                      <a:pt x="248" y="75789"/>
                      <a:pt x="-9388" y="35505"/>
                      <a:pt x="9999" y="13681"/>
                    </a:cubicBezTo>
                    <a:cubicBezTo>
                      <a:pt x="29386" y="-8144"/>
                      <a:pt x="70598" y="-3385"/>
                      <a:pt x="101943" y="24593"/>
                    </a:cubicBezTo>
                    <a:close/>
                  </a:path>
                </a:pathLst>
              </a:custGeom>
              <a:solidFill>
                <a:srgbClr val="FFFFFF"/>
              </a:solidFill>
              <a:ln w="11601" cap="flat">
                <a:noFill/>
                <a:prstDash val="solid"/>
                <a:miter/>
              </a:ln>
            </p:spPr>
            <p:txBody>
              <a:bodyPr rtlCol="0" anchor="ctr"/>
              <a:lstStyle/>
              <a:p>
                <a:endParaRPr lang="zh-CN" altLang="en-US"/>
              </a:p>
            </p:txBody>
          </p:sp>
          <p:sp>
            <p:nvSpPr>
              <p:cNvPr id="336" name="任意多边形: 形状 335">
                <a:extLst>
                  <a:ext uri="{FF2B5EF4-FFF2-40B4-BE49-F238E27FC236}">
                    <a16:creationId xmlns:a16="http://schemas.microsoft.com/office/drawing/2014/main" id="{2CF6758E-D1A9-2192-05FB-AE4CB3679D53}"/>
                  </a:ext>
                </a:extLst>
              </p:cNvPr>
              <p:cNvSpPr/>
              <p:nvPr/>
            </p:nvSpPr>
            <p:spPr>
              <a:xfrm>
                <a:off x="8437517" y="2701858"/>
                <a:ext cx="145893" cy="140353"/>
              </a:xfrm>
              <a:custGeom>
                <a:avLst/>
                <a:gdLst>
                  <a:gd name="connsiteX0" fmla="*/ 96495 w 145893"/>
                  <a:gd name="connsiteY0" fmla="*/ 140315 h 140353"/>
                  <a:gd name="connsiteX1" fmla="*/ 34386 w 145893"/>
                  <a:gd name="connsiteY1" fmla="*/ 114427 h 140353"/>
                  <a:gd name="connsiteX2" fmla="*/ 2694 w 145893"/>
                  <a:gd name="connsiteY2" fmla="*/ 64160 h 140353"/>
                  <a:gd name="connsiteX3" fmla="*/ 32448 w 145893"/>
                  <a:gd name="connsiteY3" fmla="*/ 2679 h 140353"/>
                  <a:gd name="connsiteX4" fmla="*/ 58649 w 145893"/>
                  <a:gd name="connsiteY4" fmla="*/ 1123 h 140353"/>
                  <a:gd name="connsiteX5" fmla="*/ 112283 w 145893"/>
                  <a:gd name="connsiteY5" fmla="*/ 26547 h 140353"/>
                  <a:gd name="connsiteX6" fmla="*/ 112283 w 145893"/>
                  <a:gd name="connsiteY6" fmla="*/ 26547 h 140353"/>
                  <a:gd name="connsiteX7" fmla="*/ 134572 w 145893"/>
                  <a:gd name="connsiteY7" fmla="*/ 124759 h 140353"/>
                  <a:gd name="connsiteX8" fmla="*/ 96495 w 145893"/>
                  <a:gd name="connsiteY8" fmla="*/ 140315 h 140353"/>
                  <a:gd name="connsiteX9" fmla="*/ 50059 w 145893"/>
                  <a:gd name="connsiteY9" fmla="*/ 12616 h 140353"/>
                  <a:gd name="connsiteX10" fmla="*/ 20688 w 145893"/>
                  <a:gd name="connsiteY10" fmla="*/ 24225 h 140353"/>
                  <a:gd name="connsiteX11" fmla="*/ 13839 w 145893"/>
                  <a:gd name="connsiteY11" fmla="*/ 61722 h 140353"/>
                  <a:gd name="connsiteX12" fmla="*/ 42048 w 145893"/>
                  <a:gd name="connsiteY12" fmla="*/ 106068 h 140353"/>
                  <a:gd name="connsiteX13" fmla="*/ 125749 w 145893"/>
                  <a:gd name="connsiteY13" fmla="*/ 117677 h 140353"/>
                  <a:gd name="connsiteX14" fmla="*/ 104505 w 145893"/>
                  <a:gd name="connsiteY14" fmla="*/ 36414 h 140353"/>
                  <a:gd name="connsiteX15" fmla="*/ 104505 w 145893"/>
                  <a:gd name="connsiteY15" fmla="*/ 36414 h 140353"/>
                  <a:gd name="connsiteX16" fmla="*/ 57140 w 145893"/>
                  <a:gd name="connsiteY16" fmla="*/ 13196 h 140353"/>
                  <a:gd name="connsiteX17" fmla="*/ 50059 w 145893"/>
                  <a:gd name="connsiteY17" fmla="*/ 12151 h 140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5893" h="140353">
                    <a:moveTo>
                      <a:pt x="96495" y="140315"/>
                    </a:moveTo>
                    <a:cubicBezTo>
                      <a:pt x="73358" y="139409"/>
                      <a:pt x="51312" y="130227"/>
                      <a:pt x="34386" y="114427"/>
                    </a:cubicBezTo>
                    <a:cubicBezTo>
                      <a:pt x="19039" y="101216"/>
                      <a:pt x="7999" y="83709"/>
                      <a:pt x="2694" y="64160"/>
                    </a:cubicBezTo>
                    <a:cubicBezTo>
                      <a:pt x="-6071" y="38968"/>
                      <a:pt x="7256" y="11443"/>
                      <a:pt x="32448" y="2679"/>
                    </a:cubicBezTo>
                    <a:cubicBezTo>
                      <a:pt x="40864" y="-247"/>
                      <a:pt x="49943" y="-793"/>
                      <a:pt x="58649" y="1123"/>
                    </a:cubicBezTo>
                    <a:cubicBezTo>
                      <a:pt x="78675" y="4025"/>
                      <a:pt x="97365" y="12883"/>
                      <a:pt x="112283" y="26547"/>
                    </a:cubicBezTo>
                    <a:lnTo>
                      <a:pt x="112283" y="26547"/>
                    </a:lnTo>
                    <a:cubicBezTo>
                      <a:pt x="146065" y="56498"/>
                      <a:pt x="156049" y="100612"/>
                      <a:pt x="134572" y="124759"/>
                    </a:cubicBezTo>
                    <a:cubicBezTo>
                      <a:pt x="124728" y="135218"/>
                      <a:pt x="110843" y="140884"/>
                      <a:pt x="96495" y="140315"/>
                    </a:cubicBezTo>
                    <a:close/>
                    <a:moveTo>
                      <a:pt x="50059" y="12616"/>
                    </a:moveTo>
                    <a:cubicBezTo>
                      <a:pt x="39053" y="12047"/>
                      <a:pt x="28338" y="16284"/>
                      <a:pt x="20688" y="24225"/>
                    </a:cubicBezTo>
                    <a:cubicBezTo>
                      <a:pt x="12376" y="34836"/>
                      <a:pt x="9810" y="48859"/>
                      <a:pt x="13839" y="61722"/>
                    </a:cubicBezTo>
                    <a:cubicBezTo>
                      <a:pt x="18517" y="79031"/>
                      <a:pt x="28361" y="94494"/>
                      <a:pt x="42048" y="106068"/>
                    </a:cubicBezTo>
                    <a:cubicBezTo>
                      <a:pt x="70955" y="131724"/>
                      <a:pt x="108568" y="136832"/>
                      <a:pt x="125749" y="117677"/>
                    </a:cubicBezTo>
                    <a:cubicBezTo>
                      <a:pt x="142931" y="98522"/>
                      <a:pt x="133411" y="61606"/>
                      <a:pt x="104505" y="36414"/>
                    </a:cubicBezTo>
                    <a:lnTo>
                      <a:pt x="104505" y="36414"/>
                    </a:lnTo>
                    <a:cubicBezTo>
                      <a:pt x="91445" y="24039"/>
                      <a:pt x="74925" y="15948"/>
                      <a:pt x="57140" y="13196"/>
                    </a:cubicBezTo>
                    <a:cubicBezTo>
                      <a:pt x="54807" y="12674"/>
                      <a:pt x="52439" y="12326"/>
                      <a:pt x="50059" y="12151"/>
                    </a:cubicBezTo>
                    <a:close/>
                  </a:path>
                </a:pathLst>
              </a:custGeom>
              <a:solidFill>
                <a:srgbClr val="263238"/>
              </a:solidFill>
              <a:ln w="11601" cap="flat">
                <a:noFill/>
                <a:prstDash val="solid"/>
                <a:miter/>
              </a:ln>
            </p:spPr>
            <p:txBody>
              <a:bodyPr rtlCol="0" anchor="ctr"/>
              <a:lstStyle/>
              <a:p>
                <a:endParaRPr lang="zh-CN" altLang="en-US"/>
              </a:p>
            </p:txBody>
          </p:sp>
          <p:sp>
            <p:nvSpPr>
              <p:cNvPr id="337" name="任意多边形: 形状 336">
                <a:extLst>
                  <a:ext uri="{FF2B5EF4-FFF2-40B4-BE49-F238E27FC236}">
                    <a16:creationId xmlns:a16="http://schemas.microsoft.com/office/drawing/2014/main" id="{CD1D28C7-AFE1-8245-CD1F-D05B717DBBDF}"/>
                  </a:ext>
                </a:extLst>
              </p:cNvPr>
              <p:cNvSpPr/>
              <p:nvPr/>
            </p:nvSpPr>
            <p:spPr>
              <a:xfrm>
                <a:off x="8450644" y="2740545"/>
                <a:ext cx="101028" cy="97381"/>
              </a:xfrm>
              <a:custGeom>
                <a:avLst/>
                <a:gdLst>
                  <a:gd name="connsiteX0" fmla="*/ 77099 w 101028"/>
                  <a:gd name="connsiteY0" fmla="*/ 18623 h 97381"/>
                  <a:gd name="connsiteX1" fmla="*/ 93584 w 101028"/>
                  <a:gd name="connsiteY1" fmla="*/ 87000 h 97381"/>
                  <a:gd name="connsiteX2" fmla="*/ 23929 w 101028"/>
                  <a:gd name="connsiteY2" fmla="*/ 78758 h 97381"/>
                  <a:gd name="connsiteX3" fmla="*/ 7445 w 101028"/>
                  <a:gd name="connsiteY3" fmla="*/ 10381 h 97381"/>
                  <a:gd name="connsiteX4" fmla="*/ 77099 w 101028"/>
                  <a:gd name="connsiteY4" fmla="*/ 18623 h 97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28" h="97381">
                    <a:moveTo>
                      <a:pt x="77099" y="18623"/>
                    </a:moveTo>
                    <a:cubicBezTo>
                      <a:pt x="100317" y="39868"/>
                      <a:pt x="108327" y="70400"/>
                      <a:pt x="93584" y="87000"/>
                    </a:cubicBezTo>
                    <a:cubicBezTo>
                      <a:pt x="78840" y="103601"/>
                      <a:pt x="47147" y="99886"/>
                      <a:pt x="23929" y="78758"/>
                    </a:cubicBezTo>
                    <a:cubicBezTo>
                      <a:pt x="711" y="57630"/>
                      <a:pt x="-7299" y="26982"/>
                      <a:pt x="7445" y="10381"/>
                    </a:cubicBezTo>
                    <a:cubicBezTo>
                      <a:pt x="22188" y="-6220"/>
                      <a:pt x="53300" y="-2505"/>
                      <a:pt x="77099" y="18623"/>
                    </a:cubicBezTo>
                    <a:close/>
                  </a:path>
                </a:pathLst>
              </a:custGeom>
              <a:solidFill>
                <a:srgbClr val="FFFFFF"/>
              </a:solidFill>
              <a:ln w="11601" cap="flat">
                <a:noFill/>
                <a:prstDash val="solid"/>
                <a:miter/>
              </a:ln>
            </p:spPr>
            <p:txBody>
              <a:bodyPr rtlCol="0" anchor="ctr"/>
              <a:lstStyle/>
              <a:p>
                <a:endParaRPr lang="zh-CN" altLang="en-US"/>
              </a:p>
            </p:txBody>
          </p:sp>
          <p:sp>
            <p:nvSpPr>
              <p:cNvPr id="338" name="任意多边形: 形状 337">
                <a:extLst>
                  <a:ext uri="{FF2B5EF4-FFF2-40B4-BE49-F238E27FC236}">
                    <a16:creationId xmlns:a16="http://schemas.microsoft.com/office/drawing/2014/main" id="{5CD6EFDA-0CE4-D537-DEA2-42D2AC4BF846}"/>
                  </a:ext>
                </a:extLst>
              </p:cNvPr>
              <p:cNvSpPr/>
              <p:nvPr/>
            </p:nvSpPr>
            <p:spPr>
              <a:xfrm>
                <a:off x="8444008" y="2735182"/>
                <a:ext cx="113512" cy="108568"/>
              </a:xfrm>
              <a:custGeom>
                <a:avLst/>
                <a:gdLst>
                  <a:gd name="connsiteX0" fmla="*/ 74680 w 113512"/>
                  <a:gd name="connsiteY0" fmla="*/ 108500 h 108568"/>
                  <a:gd name="connsiteX1" fmla="*/ 68063 w 113512"/>
                  <a:gd name="connsiteY1" fmla="*/ 108500 h 108568"/>
                  <a:gd name="connsiteX2" fmla="*/ 2124 w 113512"/>
                  <a:gd name="connsiteY2" fmla="*/ 50455 h 108568"/>
                  <a:gd name="connsiteX3" fmla="*/ 25481 w 113512"/>
                  <a:gd name="connsiteY3" fmla="*/ 2115 h 108568"/>
                  <a:gd name="connsiteX4" fmla="*/ 46122 w 113512"/>
                  <a:gd name="connsiteY4" fmla="*/ 885 h 108568"/>
                  <a:gd name="connsiteX5" fmla="*/ 87566 w 113512"/>
                  <a:gd name="connsiteY5" fmla="*/ 20620 h 108568"/>
                  <a:gd name="connsiteX6" fmla="*/ 104631 w 113512"/>
                  <a:gd name="connsiteY6" fmla="*/ 97123 h 108568"/>
                  <a:gd name="connsiteX7" fmla="*/ 74680 w 113512"/>
                  <a:gd name="connsiteY7" fmla="*/ 108500 h 108568"/>
                  <a:gd name="connsiteX8" fmla="*/ 39853 w 113512"/>
                  <a:gd name="connsiteY8" fmla="*/ 11217 h 108568"/>
                  <a:gd name="connsiteX9" fmla="*/ 18609 w 113512"/>
                  <a:gd name="connsiteY9" fmla="*/ 19575 h 108568"/>
                  <a:gd name="connsiteX10" fmla="*/ 13733 w 113512"/>
                  <a:gd name="connsiteY10" fmla="*/ 46856 h 108568"/>
                  <a:gd name="connsiteX11" fmla="*/ 69804 w 113512"/>
                  <a:gd name="connsiteY11" fmla="*/ 96543 h 108568"/>
                  <a:gd name="connsiteX12" fmla="*/ 96273 w 113512"/>
                  <a:gd name="connsiteY12" fmla="*/ 88533 h 108568"/>
                  <a:gd name="connsiteX13" fmla="*/ 80252 w 113512"/>
                  <a:gd name="connsiteY13" fmla="*/ 28398 h 108568"/>
                  <a:gd name="connsiteX14" fmla="*/ 45425 w 113512"/>
                  <a:gd name="connsiteY14" fmla="*/ 11565 h 108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3512" h="108568">
                    <a:moveTo>
                      <a:pt x="74680" y="108500"/>
                    </a:moveTo>
                    <a:lnTo>
                      <a:pt x="68063" y="108500"/>
                    </a:lnTo>
                    <a:cubicBezTo>
                      <a:pt x="36753" y="103427"/>
                      <a:pt x="11132" y="80859"/>
                      <a:pt x="2124" y="50455"/>
                    </a:cubicBezTo>
                    <a:cubicBezTo>
                      <a:pt x="-4772" y="30662"/>
                      <a:pt x="5676" y="9011"/>
                      <a:pt x="25481" y="2115"/>
                    </a:cubicBezTo>
                    <a:cubicBezTo>
                      <a:pt x="32110" y="-195"/>
                      <a:pt x="39261" y="-625"/>
                      <a:pt x="46122" y="885"/>
                    </a:cubicBezTo>
                    <a:cubicBezTo>
                      <a:pt x="61597" y="3160"/>
                      <a:pt x="76038" y="10044"/>
                      <a:pt x="87566" y="20620"/>
                    </a:cubicBezTo>
                    <a:cubicBezTo>
                      <a:pt x="113802" y="43838"/>
                      <a:pt x="121348" y="78665"/>
                      <a:pt x="104631" y="97123"/>
                    </a:cubicBezTo>
                    <a:cubicBezTo>
                      <a:pt x="96726" y="105017"/>
                      <a:pt x="85825" y="109162"/>
                      <a:pt x="74680" y="108500"/>
                    </a:cubicBezTo>
                    <a:close/>
                    <a:moveTo>
                      <a:pt x="39853" y="11217"/>
                    </a:moveTo>
                    <a:cubicBezTo>
                      <a:pt x="31901" y="10810"/>
                      <a:pt x="24158" y="13852"/>
                      <a:pt x="18609" y="19575"/>
                    </a:cubicBezTo>
                    <a:cubicBezTo>
                      <a:pt x="12560" y="27295"/>
                      <a:pt x="10738" y="37511"/>
                      <a:pt x="13733" y="46856"/>
                    </a:cubicBezTo>
                    <a:cubicBezTo>
                      <a:pt x="21395" y="72779"/>
                      <a:pt x="43150" y="92062"/>
                      <a:pt x="69804" y="96543"/>
                    </a:cubicBezTo>
                    <a:cubicBezTo>
                      <a:pt x="79405" y="98435"/>
                      <a:pt x="89331" y="95428"/>
                      <a:pt x="96273" y="88533"/>
                    </a:cubicBezTo>
                    <a:cubicBezTo>
                      <a:pt x="108811" y="74370"/>
                      <a:pt x="101613" y="47321"/>
                      <a:pt x="80252" y="28398"/>
                    </a:cubicBezTo>
                    <a:cubicBezTo>
                      <a:pt x="70594" y="19424"/>
                      <a:pt x="58462" y="13550"/>
                      <a:pt x="45425" y="11565"/>
                    </a:cubicBezTo>
                    <a:close/>
                  </a:path>
                </a:pathLst>
              </a:custGeom>
              <a:solidFill>
                <a:srgbClr val="263238"/>
              </a:solidFill>
              <a:ln w="11601" cap="flat">
                <a:noFill/>
                <a:prstDash val="solid"/>
                <a:miter/>
              </a:ln>
            </p:spPr>
            <p:txBody>
              <a:bodyPr rtlCol="0" anchor="ctr"/>
              <a:lstStyle/>
              <a:p>
                <a:endParaRPr lang="zh-CN" altLang="en-US"/>
              </a:p>
            </p:txBody>
          </p:sp>
          <p:sp>
            <p:nvSpPr>
              <p:cNvPr id="339" name="任意多边形: 形状 338">
                <a:extLst>
                  <a:ext uri="{FF2B5EF4-FFF2-40B4-BE49-F238E27FC236}">
                    <a16:creationId xmlns:a16="http://schemas.microsoft.com/office/drawing/2014/main" id="{9A894D42-DDEB-176E-E9AF-9B11C436C4B6}"/>
                  </a:ext>
                </a:extLst>
              </p:cNvPr>
              <p:cNvSpPr/>
              <p:nvPr/>
            </p:nvSpPr>
            <p:spPr>
              <a:xfrm>
                <a:off x="8841834" y="2751342"/>
                <a:ext cx="90878" cy="206920"/>
              </a:xfrm>
              <a:custGeom>
                <a:avLst/>
                <a:gdLst>
                  <a:gd name="connsiteX0" fmla="*/ 85026 w 90878"/>
                  <a:gd name="connsiteY0" fmla="*/ 206921 h 206920"/>
                  <a:gd name="connsiteX1" fmla="*/ 79454 w 90878"/>
                  <a:gd name="connsiteY1" fmla="*/ 202509 h 206920"/>
                  <a:gd name="connsiteX2" fmla="*/ 745 w 90878"/>
                  <a:gd name="connsiteY2" fmla="*/ 8639 h 206920"/>
                  <a:gd name="connsiteX3" fmla="*/ 2950 w 90878"/>
                  <a:gd name="connsiteY3" fmla="*/ 745 h 206920"/>
                  <a:gd name="connsiteX4" fmla="*/ 10845 w 90878"/>
                  <a:gd name="connsiteY4" fmla="*/ 2950 h 206920"/>
                  <a:gd name="connsiteX5" fmla="*/ 90714 w 90878"/>
                  <a:gd name="connsiteY5" fmla="*/ 199607 h 206920"/>
                  <a:gd name="connsiteX6" fmla="*/ 86535 w 90878"/>
                  <a:gd name="connsiteY6" fmla="*/ 206688 h 20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878" h="206920">
                    <a:moveTo>
                      <a:pt x="85026" y="206921"/>
                    </a:moveTo>
                    <a:cubicBezTo>
                      <a:pt x="82379" y="206897"/>
                      <a:pt x="80092" y="205075"/>
                      <a:pt x="79454" y="202509"/>
                    </a:cubicBezTo>
                    <a:cubicBezTo>
                      <a:pt x="60543" y="135154"/>
                      <a:pt x="34144" y="70120"/>
                      <a:pt x="745" y="8639"/>
                    </a:cubicBezTo>
                    <a:cubicBezTo>
                      <a:pt x="-822" y="5853"/>
                      <a:pt x="164" y="2323"/>
                      <a:pt x="2950" y="745"/>
                    </a:cubicBezTo>
                    <a:cubicBezTo>
                      <a:pt x="5737" y="-823"/>
                      <a:pt x="9266" y="164"/>
                      <a:pt x="10845" y="2950"/>
                    </a:cubicBezTo>
                    <a:cubicBezTo>
                      <a:pt x="44708" y="65326"/>
                      <a:pt x="71501" y="131288"/>
                      <a:pt x="90714" y="199607"/>
                    </a:cubicBezTo>
                    <a:cubicBezTo>
                      <a:pt x="91458" y="202707"/>
                      <a:pt x="89611" y="205841"/>
                      <a:pt x="86535" y="206688"/>
                    </a:cubicBezTo>
                    <a:close/>
                  </a:path>
                </a:pathLst>
              </a:custGeom>
              <a:solidFill>
                <a:srgbClr val="263238"/>
              </a:solidFill>
              <a:ln w="11601" cap="flat">
                <a:noFill/>
                <a:prstDash val="solid"/>
                <a:miter/>
              </a:ln>
            </p:spPr>
            <p:txBody>
              <a:bodyPr rtlCol="0" anchor="ctr"/>
              <a:lstStyle/>
              <a:p>
                <a:endParaRPr lang="zh-CN" altLang="en-US"/>
              </a:p>
            </p:txBody>
          </p:sp>
          <p:sp>
            <p:nvSpPr>
              <p:cNvPr id="340" name="任意多边形: 形状 339">
                <a:extLst>
                  <a:ext uri="{FF2B5EF4-FFF2-40B4-BE49-F238E27FC236}">
                    <a16:creationId xmlns:a16="http://schemas.microsoft.com/office/drawing/2014/main" id="{D7A13EF1-5723-BF1D-91DA-63F79415CF40}"/>
                  </a:ext>
                </a:extLst>
              </p:cNvPr>
              <p:cNvSpPr/>
              <p:nvPr/>
            </p:nvSpPr>
            <p:spPr>
              <a:xfrm>
                <a:off x="8839837" y="2714634"/>
                <a:ext cx="85134" cy="135317"/>
              </a:xfrm>
              <a:custGeom>
                <a:avLst/>
                <a:gdLst>
                  <a:gd name="connsiteX0" fmla="*/ 79362 w 85134"/>
                  <a:gd name="connsiteY0" fmla="*/ 135317 h 135317"/>
                  <a:gd name="connsiteX1" fmla="*/ 73905 w 85134"/>
                  <a:gd name="connsiteY1" fmla="*/ 131718 h 135317"/>
                  <a:gd name="connsiteX2" fmla="*/ 1117 w 85134"/>
                  <a:gd name="connsiteY2" fmla="*/ 9243 h 135317"/>
                  <a:gd name="connsiteX3" fmla="*/ 2394 w 85134"/>
                  <a:gd name="connsiteY3" fmla="*/ 1117 h 135317"/>
                  <a:gd name="connsiteX4" fmla="*/ 10520 w 85134"/>
                  <a:gd name="connsiteY4" fmla="*/ 2394 h 135317"/>
                  <a:gd name="connsiteX5" fmla="*/ 84702 w 85134"/>
                  <a:gd name="connsiteY5" fmla="*/ 127307 h 135317"/>
                  <a:gd name="connsiteX6" fmla="*/ 81567 w 85134"/>
                  <a:gd name="connsiteY6" fmla="*/ 134853 h 135317"/>
                  <a:gd name="connsiteX7" fmla="*/ 79362 w 85134"/>
                  <a:gd name="connsiteY7" fmla="*/ 135317 h 135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134" h="135317">
                    <a:moveTo>
                      <a:pt x="79362" y="135317"/>
                    </a:moveTo>
                    <a:cubicBezTo>
                      <a:pt x="76982" y="135317"/>
                      <a:pt x="74834" y="133901"/>
                      <a:pt x="73905" y="131718"/>
                    </a:cubicBezTo>
                    <a:cubicBezTo>
                      <a:pt x="53241" y="80755"/>
                      <a:pt x="1697" y="9940"/>
                      <a:pt x="1117" y="9243"/>
                    </a:cubicBezTo>
                    <a:cubicBezTo>
                      <a:pt x="-775" y="6643"/>
                      <a:pt x="-207" y="3009"/>
                      <a:pt x="2394" y="1117"/>
                    </a:cubicBezTo>
                    <a:cubicBezTo>
                      <a:pt x="4994" y="-775"/>
                      <a:pt x="8628" y="-206"/>
                      <a:pt x="10520" y="2394"/>
                    </a:cubicBezTo>
                    <a:cubicBezTo>
                      <a:pt x="12726" y="5296"/>
                      <a:pt x="63457" y="75066"/>
                      <a:pt x="84702" y="127307"/>
                    </a:cubicBezTo>
                    <a:cubicBezTo>
                      <a:pt x="85909" y="130255"/>
                      <a:pt x="84504" y="133622"/>
                      <a:pt x="81567" y="134853"/>
                    </a:cubicBezTo>
                    <a:cubicBezTo>
                      <a:pt x="80871" y="135166"/>
                      <a:pt x="80116" y="135317"/>
                      <a:pt x="79362" y="135317"/>
                    </a:cubicBezTo>
                    <a:close/>
                  </a:path>
                </a:pathLst>
              </a:custGeom>
              <a:solidFill>
                <a:srgbClr val="263238"/>
              </a:solidFill>
              <a:ln w="11601" cap="flat">
                <a:noFill/>
                <a:prstDash val="solid"/>
                <a:miter/>
              </a:ln>
            </p:spPr>
            <p:txBody>
              <a:bodyPr rtlCol="0" anchor="ctr"/>
              <a:lstStyle/>
              <a:p>
                <a:endParaRPr lang="zh-CN" altLang="en-US"/>
              </a:p>
            </p:txBody>
          </p:sp>
          <p:sp>
            <p:nvSpPr>
              <p:cNvPr id="341" name="任意多边形: 形状 340">
                <a:extLst>
                  <a:ext uri="{FF2B5EF4-FFF2-40B4-BE49-F238E27FC236}">
                    <a16:creationId xmlns:a16="http://schemas.microsoft.com/office/drawing/2014/main" id="{0124748C-8249-A386-3967-7BA8B3030722}"/>
                  </a:ext>
                </a:extLst>
              </p:cNvPr>
              <p:cNvSpPr/>
              <p:nvPr/>
            </p:nvSpPr>
            <p:spPr>
              <a:xfrm>
                <a:off x="8540280" y="2867132"/>
                <a:ext cx="554794" cy="713605"/>
              </a:xfrm>
              <a:custGeom>
                <a:avLst/>
                <a:gdLst>
                  <a:gd name="connsiteX0" fmla="*/ 0 w 554794"/>
                  <a:gd name="connsiteY0" fmla="*/ 50499 h 713605"/>
                  <a:gd name="connsiteX1" fmla="*/ 554794 w 554794"/>
                  <a:gd name="connsiteY1" fmla="*/ 713606 h 713605"/>
                  <a:gd name="connsiteX2" fmla="*/ 554794 w 554794"/>
                  <a:gd name="connsiteY2" fmla="*/ 613072 h 713605"/>
                  <a:gd name="connsiteX3" fmla="*/ 225911 w 554794"/>
                  <a:gd name="connsiteY3" fmla="*/ 197353 h 713605"/>
                  <a:gd name="connsiteX4" fmla="*/ 46088 w 554794"/>
                  <a:gd name="connsiteY4" fmla="*/ 0 h 713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794" h="713605">
                    <a:moveTo>
                      <a:pt x="0" y="50499"/>
                    </a:moveTo>
                    <a:cubicBezTo>
                      <a:pt x="0" y="50499"/>
                      <a:pt x="374971" y="404226"/>
                      <a:pt x="554794" y="713606"/>
                    </a:cubicBezTo>
                    <a:lnTo>
                      <a:pt x="554794" y="613072"/>
                    </a:lnTo>
                    <a:lnTo>
                      <a:pt x="225911" y="197353"/>
                    </a:lnTo>
                    <a:cubicBezTo>
                      <a:pt x="169434" y="128500"/>
                      <a:pt x="109403" y="62619"/>
                      <a:pt x="46088" y="0"/>
                    </a:cubicBezTo>
                    <a:close/>
                  </a:path>
                </a:pathLst>
              </a:custGeom>
              <a:solidFill>
                <a:srgbClr val="263238"/>
              </a:solidFill>
              <a:ln w="11601" cap="flat">
                <a:noFill/>
                <a:prstDash val="solid"/>
                <a:miter/>
              </a:ln>
            </p:spPr>
            <p:txBody>
              <a:bodyPr rtlCol="0" anchor="ctr"/>
              <a:lstStyle/>
              <a:p>
                <a:endParaRPr lang="zh-CN" altLang="en-US"/>
              </a:p>
            </p:txBody>
          </p:sp>
          <p:sp>
            <p:nvSpPr>
              <p:cNvPr id="342" name="任意多边形: 形状 341">
                <a:extLst>
                  <a:ext uri="{FF2B5EF4-FFF2-40B4-BE49-F238E27FC236}">
                    <a16:creationId xmlns:a16="http://schemas.microsoft.com/office/drawing/2014/main" id="{1F72C922-33A7-506E-93EF-5D75D8FB8277}"/>
                  </a:ext>
                </a:extLst>
              </p:cNvPr>
              <p:cNvSpPr/>
              <p:nvPr/>
            </p:nvSpPr>
            <p:spPr>
              <a:xfrm>
                <a:off x="8534554" y="2861818"/>
                <a:ext cx="566557" cy="724724"/>
              </a:xfrm>
              <a:custGeom>
                <a:avLst/>
                <a:gdLst>
                  <a:gd name="connsiteX0" fmla="*/ 560520 w 566557"/>
                  <a:gd name="connsiteY0" fmla="*/ 724724 h 724724"/>
                  <a:gd name="connsiteX1" fmla="*/ 555529 w 566557"/>
                  <a:gd name="connsiteY1" fmla="*/ 721822 h 724724"/>
                  <a:gd name="connsiteX2" fmla="*/ 1663 w 566557"/>
                  <a:gd name="connsiteY2" fmla="*/ 60109 h 724724"/>
                  <a:gd name="connsiteX3" fmla="*/ 1663 w 566557"/>
                  <a:gd name="connsiteY3" fmla="*/ 51982 h 724724"/>
                  <a:gd name="connsiteX4" fmla="*/ 48099 w 566557"/>
                  <a:gd name="connsiteY4" fmla="*/ 1715 h 724724"/>
                  <a:gd name="connsiteX5" fmla="*/ 56307 w 566557"/>
                  <a:gd name="connsiteY5" fmla="*/ 1680 h 724724"/>
                  <a:gd name="connsiteX6" fmla="*/ 56341 w 566557"/>
                  <a:gd name="connsiteY6" fmla="*/ 1715 h 724724"/>
                  <a:gd name="connsiteX7" fmla="*/ 236629 w 566557"/>
                  <a:gd name="connsiteY7" fmla="*/ 199068 h 724724"/>
                  <a:gd name="connsiteX8" fmla="*/ 565280 w 566557"/>
                  <a:gd name="connsiteY8" fmla="*/ 614787 h 724724"/>
                  <a:gd name="connsiteX9" fmla="*/ 566557 w 566557"/>
                  <a:gd name="connsiteY9" fmla="*/ 618386 h 724724"/>
                  <a:gd name="connsiteX10" fmla="*/ 566557 w 566557"/>
                  <a:gd name="connsiteY10" fmla="*/ 718571 h 724724"/>
                  <a:gd name="connsiteX11" fmla="*/ 562262 w 566557"/>
                  <a:gd name="connsiteY11" fmla="*/ 724144 h 724724"/>
                  <a:gd name="connsiteX12" fmla="*/ 13853 w 566557"/>
                  <a:gd name="connsiteY12" fmla="*/ 55581 h 724724"/>
                  <a:gd name="connsiteX13" fmla="*/ 554716 w 566557"/>
                  <a:gd name="connsiteY13" fmla="*/ 697675 h 724724"/>
                  <a:gd name="connsiteX14" fmla="*/ 554716 w 566557"/>
                  <a:gd name="connsiteY14" fmla="*/ 620359 h 724724"/>
                  <a:gd name="connsiteX15" fmla="*/ 227342 w 566557"/>
                  <a:gd name="connsiteY15" fmla="*/ 206382 h 724724"/>
                  <a:gd name="connsiteX16" fmla="*/ 52278 w 566557"/>
                  <a:gd name="connsiteY16" fmla="*/ 13905 h 72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66557" h="724724">
                    <a:moveTo>
                      <a:pt x="560520" y="724724"/>
                    </a:moveTo>
                    <a:cubicBezTo>
                      <a:pt x="558477" y="724666"/>
                      <a:pt x="556597" y="723575"/>
                      <a:pt x="555529" y="721822"/>
                    </a:cubicBezTo>
                    <a:cubicBezTo>
                      <a:pt x="378143" y="416737"/>
                      <a:pt x="5494" y="63591"/>
                      <a:pt x="1663" y="60109"/>
                    </a:cubicBezTo>
                    <a:cubicBezTo>
                      <a:pt x="-554" y="57856"/>
                      <a:pt x="-554" y="54234"/>
                      <a:pt x="1663" y="51982"/>
                    </a:cubicBezTo>
                    <a:lnTo>
                      <a:pt x="48099" y="1715"/>
                    </a:lnTo>
                    <a:cubicBezTo>
                      <a:pt x="50351" y="-560"/>
                      <a:pt x="54031" y="-572"/>
                      <a:pt x="56307" y="1680"/>
                    </a:cubicBezTo>
                    <a:cubicBezTo>
                      <a:pt x="56318" y="1692"/>
                      <a:pt x="56330" y="1704"/>
                      <a:pt x="56341" y="1715"/>
                    </a:cubicBezTo>
                    <a:cubicBezTo>
                      <a:pt x="119820" y="64323"/>
                      <a:pt x="180001" y="130204"/>
                      <a:pt x="236629" y="199068"/>
                    </a:cubicBezTo>
                    <a:lnTo>
                      <a:pt x="565280" y="614787"/>
                    </a:lnTo>
                    <a:cubicBezTo>
                      <a:pt x="566105" y="615808"/>
                      <a:pt x="566557" y="617074"/>
                      <a:pt x="566557" y="618386"/>
                    </a:cubicBezTo>
                    <a:lnTo>
                      <a:pt x="566557" y="718571"/>
                    </a:lnTo>
                    <a:cubicBezTo>
                      <a:pt x="566546" y="721183"/>
                      <a:pt x="564781" y="723459"/>
                      <a:pt x="562262" y="724144"/>
                    </a:cubicBezTo>
                    <a:close/>
                    <a:moveTo>
                      <a:pt x="13853" y="55581"/>
                    </a:moveTo>
                    <a:cubicBezTo>
                      <a:pt x="54600" y="94587"/>
                      <a:pt x="383251" y="413138"/>
                      <a:pt x="554716" y="697675"/>
                    </a:cubicBezTo>
                    <a:lnTo>
                      <a:pt x="554716" y="620359"/>
                    </a:lnTo>
                    <a:cubicBezTo>
                      <a:pt x="535445" y="595980"/>
                      <a:pt x="297809" y="295307"/>
                      <a:pt x="227342" y="206382"/>
                    </a:cubicBezTo>
                    <a:cubicBezTo>
                      <a:pt x="172316" y="139270"/>
                      <a:pt x="113887" y="75026"/>
                      <a:pt x="52278" y="13905"/>
                    </a:cubicBezTo>
                    <a:close/>
                  </a:path>
                </a:pathLst>
              </a:custGeom>
              <a:solidFill>
                <a:srgbClr val="263238"/>
              </a:solidFill>
              <a:ln w="11601" cap="flat">
                <a:noFill/>
                <a:prstDash val="solid"/>
                <a:miter/>
              </a:ln>
            </p:spPr>
            <p:txBody>
              <a:bodyPr rtlCol="0" anchor="ctr"/>
              <a:lstStyle/>
              <a:p>
                <a:endParaRPr lang="zh-CN" altLang="en-US"/>
              </a:p>
            </p:txBody>
          </p:sp>
          <p:sp>
            <p:nvSpPr>
              <p:cNvPr id="343" name="任意多边形: 形状 342">
                <a:extLst>
                  <a:ext uri="{FF2B5EF4-FFF2-40B4-BE49-F238E27FC236}">
                    <a16:creationId xmlns:a16="http://schemas.microsoft.com/office/drawing/2014/main" id="{D888467E-4DC4-AA84-12FF-36543AA52CE2}"/>
                  </a:ext>
                </a:extLst>
              </p:cNvPr>
              <p:cNvSpPr/>
              <p:nvPr/>
            </p:nvSpPr>
            <p:spPr>
              <a:xfrm>
                <a:off x="8385532" y="2718233"/>
                <a:ext cx="93416" cy="189530"/>
              </a:xfrm>
              <a:custGeom>
                <a:avLst/>
                <a:gdLst>
                  <a:gd name="connsiteX0" fmla="*/ 0 w 93416"/>
                  <a:gd name="connsiteY0" fmla="*/ 107571 h 189530"/>
                  <a:gd name="connsiteX1" fmla="*/ 20084 w 93416"/>
                  <a:gd name="connsiteY1" fmla="*/ 56491 h 189530"/>
                  <a:gd name="connsiteX2" fmla="*/ 92988 w 93416"/>
                  <a:gd name="connsiteY2" fmla="*/ 5528 h 189530"/>
                  <a:gd name="connsiteX3" fmla="*/ 71047 w 93416"/>
                  <a:gd name="connsiteY3" fmla="*/ 52893 h 189530"/>
                  <a:gd name="connsiteX4" fmla="*/ 40051 w 93416"/>
                  <a:gd name="connsiteY4" fmla="*/ 85746 h 189530"/>
                  <a:gd name="connsiteX5" fmla="*/ 36452 w 93416"/>
                  <a:gd name="connsiteY5" fmla="*/ 127655 h 189530"/>
                  <a:gd name="connsiteX6" fmla="*/ 16369 w 93416"/>
                  <a:gd name="connsiteY6" fmla="*/ 189531 h 18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416" h="189530">
                    <a:moveTo>
                      <a:pt x="0" y="107571"/>
                    </a:moveTo>
                    <a:cubicBezTo>
                      <a:pt x="0" y="107571"/>
                      <a:pt x="12770" y="62064"/>
                      <a:pt x="20084" y="56491"/>
                    </a:cubicBezTo>
                    <a:cubicBezTo>
                      <a:pt x="27397" y="50919"/>
                      <a:pt x="89738" y="-20012"/>
                      <a:pt x="92988" y="5528"/>
                    </a:cubicBezTo>
                    <a:cubicBezTo>
                      <a:pt x="96239" y="31068"/>
                      <a:pt x="80218" y="43838"/>
                      <a:pt x="71047" y="52893"/>
                    </a:cubicBezTo>
                    <a:cubicBezTo>
                      <a:pt x="61876" y="61948"/>
                      <a:pt x="40051" y="85746"/>
                      <a:pt x="40051" y="85746"/>
                    </a:cubicBezTo>
                    <a:cubicBezTo>
                      <a:pt x="39737" y="99781"/>
                      <a:pt x="38530" y="113770"/>
                      <a:pt x="36452" y="127655"/>
                    </a:cubicBezTo>
                    <a:cubicBezTo>
                      <a:pt x="32076" y="148957"/>
                      <a:pt x="25342" y="169714"/>
                      <a:pt x="16369" y="189531"/>
                    </a:cubicBezTo>
                  </a:path>
                </a:pathLst>
              </a:custGeom>
              <a:solidFill>
                <a:srgbClr val="FFFFFF"/>
              </a:solidFill>
              <a:ln w="11601" cap="flat">
                <a:noFill/>
                <a:prstDash val="solid"/>
                <a:miter/>
              </a:ln>
            </p:spPr>
            <p:txBody>
              <a:bodyPr rtlCol="0" anchor="ctr"/>
              <a:lstStyle/>
              <a:p>
                <a:endParaRPr lang="zh-CN" altLang="en-US"/>
              </a:p>
            </p:txBody>
          </p:sp>
          <p:sp>
            <p:nvSpPr>
              <p:cNvPr id="344" name="任意多边形: 形状 343">
                <a:extLst>
                  <a:ext uri="{FF2B5EF4-FFF2-40B4-BE49-F238E27FC236}">
                    <a16:creationId xmlns:a16="http://schemas.microsoft.com/office/drawing/2014/main" id="{94DB6FEE-93F7-094E-AAC9-C57858815E49}"/>
                  </a:ext>
                </a:extLst>
              </p:cNvPr>
              <p:cNvSpPr/>
              <p:nvPr/>
            </p:nvSpPr>
            <p:spPr>
              <a:xfrm>
                <a:off x="8378952" y="2712678"/>
                <a:ext cx="104872" cy="200788"/>
              </a:xfrm>
              <a:custGeom>
                <a:avLst/>
                <a:gdLst>
                  <a:gd name="connsiteX0" fmla="*/ 22949 w 104872"/>
                  <a:gd name="connsiteY0" fmla="*/ 200658 h 200788"/>
                  <a:gd name="connsiteX1" fmla="*/ 20627 w 104872"/>
                  <a:gd name="connsiteY1" fmla="*/ 200658 h 200788"/>
                  <a:gd name="connsiteX2" fmla="*/ 17632 w 104872"/>
                  <a:gd name="connsiteY2" fmla="*/ 193194 h 200788"/>
                  <a:gd name="connsiteX3" fmla="*/ 17725 w 104872"/>
                  <a:gd name="connsiteY3" fmla="*/ 192996 h 200788"/>
                  <a:gd name="connsiteX4" fmla="*/ 37344 w 104872"/>
                  <a:gd name="connsiteY4" fmla="*/ 132629 h 200788"/>
                  <a:gd name="connsiteX5" fmla="*/ 40827 w 104872"/>
                  <a:gd name="connsiteY5" fmla="*/ 91534 h 200788"/>
                  <a:gd name="connsiteX6" fmla="*/ 42452 w 104872"/>
                  <a:gd name="connsiteY6" fmla="*/ 87587 h 200788"/>
                  <a:gd name="connsiteX7" fmla="*/ 73564 w 104872"/>
                  <a:gd name="connsiteY7" fmla="*/ 54617 h 200788"/>
                  <a:gd name="connsiteX8" fmla="*/ 76466 w 104872"/>
                  <a:gd name="connsiteY8" fmla="*/ 51831 h 200788"/>
                  <a:gd name="connsiteX9" fmla="*/ 93764 w 104872"/>
                  <a:gd name="connsiteY9" fmla="*/ 12128 h 200788"/>
                  <a:gd name="connsiteX10" fmla="*/ 41407 w 104872"/>
                  <a:gd name="connsiteY10" fmla="*/ 56010 h 200788"/>
                  <a:gd name="connsiteX11" fmla="*/ 29798 w 104872"/>
                  <a:gd name="connsiteY11" fmla="*/ 66923 h 200788"/>
                  <a:gd name="connsiteX12" fmla="*/ 11804 w 104872"/>
                  <a:gd name="connsiteY12" fmla="*/ 114868 h 200788"/>
                  <a:gd name="connsiteX13" fmla="*/ 4490 w 104872"/>
                  <a:gd name="connsiteY13" fmla="*/ 119163 h 200788"/>
                  <a:gd name="connsiteX14" fmla="*/ 195 w 104872"/>
                  <a:gd name="connsiteY14" fmla="*/ 111849 h 200788"/>
                  <a:gd name="connsiteX15" fmla="*/ 22368 w 104872"/>
                  <a:gd name="connsiteY15" fmla="*/ 57635 h 200788"/>
                  <a:gd name="connsiteX16" fmla="*/ 32236 w 104872"/>
                  <a:gd name="connsiteY16" fmla="*/ 47884 h 200788"/>
                  <a:gd name="connsiteX17" fmla="*/ 97014 w 104872"/>
                  <a:gd name="connsiteY17" fmla="*/ 519 h 200788"/>
                  <a:gd name="connsiteX18" fmla="*/ 104444 w 104872"/>
                  <a:gd name="connsiteY18" fmla="*/ 10503 h 200788"/>
                  <a:gd name="connsiteX19" fmla="*/ 83664 w 104872"/>
                  <a:gd name="connsiteY19" fmla="*/ 60189 h 200788"/>
                  <a:gd name="connsiteX20" fmla="*/ 80994 w 104872"/>
                  <a:gd name="connsiteY20" fmla="*/ 62743 h 200788"/>
                  <a:gd name="connsiteX21" fmla="*/ 51623 w 104872"/>
                  <a:gd name="connsiteY21" fmla="*/ 93855 h 200788"/>
                  <a:gd name="connsiteX22" fmla="*/ 48024 w 104872"/>
                  <a:gd name="connsiteY22" fmla="*/ 134255 h 200788"/>
                  <a:gd name="connsiteX23" fmla="*/ 27476 w 104872"/>
                  <a:gd name="connsiteY23" fmla="*/ 197756 h 200788"/>
                  <a:gd name="connsiteX24" fmla="*/ 22949 w 104872"/>
                  <a:gd name="connsiteY24" fmla="*/ 200658 h 20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4872" h="200788">
                    <a:moveTo>
                      <a:pt x="22949" y="200658"/>
                    </a:moveTo>
                    <a:cubicBezTo>
                      <a:pt x="22183" y="200832"/>
                      <a:pt x="21393" y="200832"/>
                      <a:pt x="20627" y="200658"/>
                    </a:cubicBezTo>
                    <a:cubicBezTo>
                      <a:pt x="17736" y="199416"/>
                      <a:pt x="16401" y="196073"/>
                      <a:pt x="17632" y="193194"/>
                    </a:cubicBezTo>
                    <a:cubicBezTo>
                      <a:pt x="17667" y="193124"/>
                      <a:pt x="17690" y="193054"/>
                      <a:pt x="17725" y="192996"/>
                    </a:cubicBezTo>
                    <a:cubicBezTo>
                      <a:pt x="26431" y="173644"/>
                      <a:pt x="33002" y="153398"/>
                      <a:pt x="37344" y="132629"/>
                    </a:cubicBezTo>
                    <a:cubicBezTo>
                      <a:pt x="39376" y="119024"/>
                      <a:pt x="40536" y="105290"/>
                      <a:pt x="40827" y="91534"/>
                    </a:cubicBezTo>
                    <a:cubicBezTo>
                      <a:pt x="40827" y="90059"/>
                      <a:pt x="41407" y="88631"/>
                      <a:pt x="42452" y="87587"/>
                    </a:cubicBezTo>
                    <a:cubicBezTo>
                      <a:pt x="43264" y="86542"/>
                      <a:pt x="64509" y="63672"/>
                      <a:pt x="73564" y="54617"/>
                    </a:cubicBezTo>
                    <a:lnTo>
                      <a:pt x="76466" y="51831"/>
                    </a:lnTo>
                    <a:cubicBezTo>
                      <a:pt x="88934" y="42648"/>
                      <a:pt x="95528" y="27510"/>
                      <a:pt x="93764" y="12128"/>
                    </a:cubicBezTo>
                    <a:cubicBezTo>
                      <a:pt x="88772" y="10851"/>
                      <a:pt x="70546" y="25827"/>
                      <a:pt x="41407" y="56010"/>
                    </a:cubicBezTo>
                    <a:cubicBezTo>
                      <a:pt x="37750" y="59864"/>
                      <a:pt x="33873" y="63510"/>
                      <a:pt x="29798" y="66923"/>
                    </a:cubicBezTo>
                    <a:cubicBezTo>
                      <a:pt x="21823" y="82096"/>
                      <a:pt x="15774" y="98197"/>
                      <a:pt x="11804" y="114868"/>
                    </a:cubicBezTo>
                    <a:cubicBezTo>
                      <a:pt x="10968" y="118072"/>
                      <a:pt x="7695" y="119999"/>
                      <a:pt x="4490" y="119163"/>
                    </a:cubicBezTo>
                    <a:cubicBezTo>
                      <a:pt x="1286" y="118327"/>
                      <a:pt x="-641" y="115054"/>
                      <a:pt x="195" y="111849"/>
                    </a:cubicBezTo>
                    <a:cubicBezTo>
                      <a:pt x="4142" y="97570"/>
                      <a:pt x="14358" y="63672"/>
                      <a:pt x="22368" y="57635"/>
                    </a:cubicBezTo>
                    <a:cubicBezTo>
                      <a:pt x="23529" y="56823"/>
                      <a:pt x="27941" y="52295"/>
                      <a:pt x="32236" y="47884"/>
                    </a:cubicBezTo>
                    <a:cubicBezTo>
                      <a:pt x="65089" y="14218"/>
                      <a:pt x="85289" y="-3312"/>
                      <a:pt x="97014" y="519"/>
                    </a:cubicBezTo>
                    <a:cubicBezTo>
                      <a:pt x="101217" y="2121"/>
                      <a:pt x="104107" y="6022"/>
                      <a:pt x="104444" y="10503"/>
                    </a:cubicBezTo>
                    <a:cubicBezTo>
                      <a:pt x="106859" y="29588"/>
                      <a:pt x="98953" y="48511"/>
                      <a:pt x="83664" y="60189"/>
                    </a:cubicBezTo>
                    <a:lnTo>
                      <a:pt x="80994" y="62743"/>
                    </a:lnTo>
                    <a:cubicBezTo>
                      <a:pt x="73448" y="70289"/>
                      <a:pt x="56731" y="88283"/>
                      <a:pt x="51623" y="93855"/>
                    </a:cubicBezTo>
                    <a:cubicBezTo>
                      <a:pt x="51205" y="107380"/>
                      <a:pt x="49998" y="120870"/>
                      <a:pt x="48024" y="134255"/>
                    </a:cubicBezTo>
                    <a:cubicBezTo>
                      <a:pt x="43590" y="156126"/>
                      <a:pt x="36705" y="177429"/>
                      <a:pt x="27476" y="197756"/>
                    </a:cubicBezTo>
                    <a:cubicBezTo>
                      <a:pt x="26524" y="199393"/>
                      <a:pt x="24841" y="200473"/>
                      <a:pt x="22949" y="200658"/>
                    </a:cubicBezTo>
                    <a:close/>
                  </a:path>
                </a:pathLst>
              </a:custGeom>
              <a:solidFill>
                <a:srgbClr val="263238"/>
              </a:solidFill>
              <a:ln w="11601" cap="flat">
                <a:noFill/>
                <a:prstDash val="solid"/>
                <a:miter/>
              </a:ln>
            </p:spPr>
            <p:txBody>
              <a:bodyPr rtlCol="0" anchor="ctr"/>
              <a:lstStyle/>
              <a:p>
                <a:endParaRPr lang="zh-CN" altLang="en-US"/>
              </a:p>
            </p:txBody>
          </p:sp>
        </p:grpSp>
        <p:grpSp>
          <p:nvGrpSpPr>
            <p:cNvPr id="219" name="组合 218">
              <a:extLst>
                <a:ext uri="{FF2B5EF4-FFF2-40B4-BE49-F238E27FC236}">
                  <a16:creationId xmlns:a16="http://schemas.microsoft.com/office/drawing/2014/main" id="{58F92B17-6EF3-AC7B-61D5-EFBDBCE27A49}"/>
                </a:ext>
              </a:extLst>
            </p:cNvPr>
            <p:cNvGrpSpPr/>
            <p:nvPr/>
          </p:nvGrpSpPr>
          <p:grpSpPr>
            <a:xfrm>
              <a:off x="6170937" y="1741626"/>
              <a:ext cx="1915318" cy="3712133"/>
              <a:chOff x="6170937" y="1741626"/>
              <a:chExt cx="1915318" cy="3712133"/>
            </a:xfrm>
          </p:grpSpPr>
          <p:sp>
            <p:nvSpPr>
              <p:cNvPr id="220" name="任意多边形: 形状 219">
                <a:extLst>
                  <a:ext uri="{FF2B5EF4-FFF2-40B4-BE49-F238E27FC236}">
                    <a16:creationId xmlns:a16="http://schemas.microsoft.com/office/drawing/2014/main" id="{6070C6FB-35BC-F9CE-32A3-F0551099C9F5}"/>
                  </a:ext>
                </a:extLst>
              </p:cNvPr>
              <p:cNvSpPr/>
              <p:nvPr/>
            </p:nvSpPr>
            <p:spPr>
              <a:xfrm>
                <a:off x="6586378" y="3261382"/>
                <a:ext cx="344661" cy="750572"/>
              </a:xfrm>
              <a:custGeom>
                <a:avLst/>
                <a:gdLst>
                  <a:gd name="connsiteX0" fmla="*/ 33541 w 344661"/>
                  <a:gd name="connsiteY0" fmla="*/ 209187 h 750572"/>
                  <a:gd name="connsiteX1" fmla="*/ 10323 w 344661"/>
                  <a:gd name="connsiteY1" fmla="*/ 732753 h 750572"/>
                  <a:gd name="connsiteX2" fmla="*/ 204309 w 344661"/>
                  <a:gd name="connsiteY2" fmla="*/ 697926 h 750572"/>
                  <a:gd name="connsiteX3" fmla="*/ 318890 w 344661"/>
                  <a:gd name="connsiteY3" fmla="*/ 632451 h 750572"/>
                  <a:gd name="connsiteX4" fmla="*/ 344662 w 344661"/>
                  <a:gd name="connsiteY4" fmla="*/ 565003 h 750572"/>
                  <a:gd name="connsiteX5" fmla="*/ 279187 w 344661"/>
                  <a:gd name="connsiteY5" fmla="*/ 1386 h 750572"/>
                  <a:gd name="connsiteX6" fmla="*/ 40738 w 344661"/>
                  <a:gd name="connsiteY6" fmla="*/ 104241 h 750572"/>
                  <a:gd name="connsiteX7" fmla="*/ 33541 w 344661"/>
                  <a:gd name="connsiteY7" fmla="*/ 209187 h 750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4661" h="750572">
                    <a:moveTo>
                      <a:pt x="33541" y="209187"/>
                    </a:moveTo>
                    <a:cubicBezTo>
                      <a:pt x="33541" y="209187"/>
                      <a:pt x="-22531" y="688290"/>
                      <a:pt x="10323" y="732753"/>
                    </a:cubicBezTo>
                    <a:cubicBezTo>
                      <a:pt x="43176" y="777215"/>
                      <a:pt x="155203" y="728109"/>
                      <a:pt x="204309" y="697926"/>
                    </a:cubicBezTo>
                    <a:cubicBezTo>
                      <a:pt x="253415" y="667743"/>
                      <a:pt x="318890" y="632451"/>
                      <a:pt x="318890" y="632451"/>
                    </a:cubicBezTo>
                    <a:lnTo>
                      <a:pt x="344662" y="565003"/>
                    </a:lnTo>
                    <a:cubicBezTo>
                      <a:pt x="344662" y="565003"/>
                      <a:pt x="281509" y="15316"/>
                      <a:pt x="279187" y="1386"/>
                    </a:cubicBezTo>
                    <a:cubicBezTo>
                      <a:pt x="276865" y="-12545"/>
                      <a:pt x="57107" y="82649"/>
                      <a:pt x="40738" y="104241"/>
                    </a:cubicBezTo>
                    <a:cubicBezTo>
                      <a:pt x="24370" y="125834"/>
                      <a:pt x="33541" y="209187"/>
                      <a:pt x="33541" y="209187"/>
                    </a:cubicBezTo>
                    <a:close/>
                  </a:path>
                </a:pathLst>
              </a:custGeom>
              <a:solidFill>
                <a:srgbClr val="263238"/>
              </a:solidFill>
              <a:ln w="11601" cap="flat">
                <a:noFill/>
                <a:prstDash val="solid"/>
                <a:miter/>
              </a:ln>
            </p:spPr>
            <p:txBody>
              <a:bodyPr rtlCol="0" anchor="ctr"/>
              <a:lstStyle/>
              <a:p>
                <a:endParaRPr lang="zh-CN" altLang="en-US"/>
              </a:p>
            </p:txBody>
          </p:sp>
          <p:sp>
            <p:nvSpPr>
              <p:cNvPr id="221" name="任意多边形: 形状 220">
                <a:extLst>
                  <a:ext uri="{FF2B5EF4-FFF2-40B4-BE49-F238E27FC236}">
                    <a16:creationId xmlns:a16="http://schemas.microsoft.com/office/drawing/2014/main" id="{B79A3308-B693-1696-8FDD-E695AEBBABA9}"/>
                  </a:ext>
                </a:extLst>
              </p:cNvPr>
              <p:cNvSpPr/>
              <p:nvPr/>
            </p:nvSpPr>
            <p:spPr>
              <a:xfrm>
                <a:off x="6580631" y="3255457"/>
                <a:ext cx="356271" cy="762480"/>
              </a:xfrm>
              <a:custGeom>
                <a:avLst/>
                <a:gdLst>
                  <a:gd name="connsiteX0" fmla="*/ 60184 w 356271"/>
                  <a:gd name="connsiteY0" fmla="*/ 762244 h 762480"/>
                  <a:gd name="connsiteX1" fmla="*/ 11310 w 356271"/>
                  <a:gd name="connsiteY1" fmla="*/ 742160 h 762480"/>
                  <a:gd name="connsiteX2" fmla="*/ 33484 w 356271"/>
                  <a:gd name="connsiteY2" fmla="*/ 214995 h 762480"/>
                  <a:gd name="connsiteX3" fmla="*/ 41726 w 356271"/>
                  <a:gd name="connsiteY3" fmla="*/ 106335 h 762480"/>
                  <a:gd name="connsiteX4" fmla="*/ 284818 w 356271"/>
                  <a:gd name="connsiteY4" fmla="*/ 229 h 762480"/>
                  <a:gd name="connsiteX5" fmla="*/ 290507 w 356271"/>
                  <a:gd name="connsiteY5" fmla="*/ 6033 h 762480"/>
                  <a:gd name="connsiteX6" fmla="*/ 356098 w 356271"/>
                  <a:gd name="connsiteY6" fmla="*/ 570115 h 762480"/>
                  <a:gd name="connsiteX7" fmla="*/ 356098 w 356271"/>
                  <a:gd name="connsiteY7" fmla="*/ 572785 h 762480"/>
                  <a:gd name="connsiteX8" fmla="*/ 330326 w 356271"/>
                  <a:gd name="connsiteY8" fmla="*/ 640233 h 762480"/>
                  <a:gd name="connsiteX9" fmla="*/ 327656 w 356271"/>
                  <a:gd name="connsiteY9" fmla="*/ 643252 h 762480"/>
                  <a:gd name="connsiteX10" fmla="*/ 213423 w 356271"/>
                  <a:gd name="connsiteY10" fmla="*/ 708494 h 762480"/>
                  <a:gd name="connsiteX11" fmla="*/ 60184 w 356271"/>
                  <a:gd name="connsiteY11" fmla="*/ 762244 h 762480"/>
                  <a:gd name="connsiteX12" fmla="*/ 279478 w 356271"/>
                  <a:gd name="connsiteY12" fmla="*/ 11489 h 762480"/>
                  <a:gd name="connsiteX13" fmla="*/ 50897 w 356271"/>
                  <a:gd name="connsiteY13" fmla="*/ 113416 h 762480"/>
                  <a:gd name="connsiteX14" fmla="*/ 45093 w 356271"/>
                  <a:gd name="connsiteY14" fmla="*/ 214415 h 762480"/>
                  <a:gd name="connsiteX15" fmla="*/ 45093 w 356271"/>
                  <a:gd name="connsiteY15" fmla="*/ 215692 h 762480"/>
                  <a:gd name="connsiteX16" fmla="*/ 20598 w 356271"/>
                  <a:gd name="connsiteY16" fmla="*/ 735195 h 762480"/>
                  <a:gd name="connsiteX17" fmla="*/ 206342 w 356271"/>
                  <a:gd name="connsiteY17" fmla="*/ 698626 h 762480"/>
                  <a:gd name="connsiteX18" fmla="*/ 319297 w 356271"/>
                  <a:gd name="connsiteY18" fmla="*/ 634080 h 762480"/>
                  <a:gd name="connsiteX19" fmla="*/ 343792 w 356271"/>
                  <a:gd name="connsiteY19" fmla="*/ 569998 h 762480"/>
                  <a:gd name="connsiteX20" fmla="*/ 279478 w 356271"/>
                  <a:gd name="connsiteY20" fmla="*/ 11489 h 76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6271" h="762480">
                    <a:moveTo>
                      <a:pt x="60184" y="762244"/>
                    </a:moveTo>
                    <a:cubicBezTo>
                      <a:pt x="41589" y="763939"/>
                      <a:pt x="23340" y="756439"/>
                      <a:pt x="11310" y="742160"/>
                    </a:cubicBezTo>
                    <a:cubicBezTo>
                      <a:pt x="-21659" y="697349"/>
                      <a:pt x="27331" y="267352"/>
                      <a:pt x="33484" y="214995"/>
                    </a:cubicBezTo>
                    <a:cubicBezTo>
                      <a:pt x="32207" y="203386"/>
                      <a:pt x="24777" y="128044"/>
                      <a:pt x="41726" y="106335"/>
                    </a:cubicBezTo>
                    <a:cubicBezTo>
                      <a:pt x="58675" y="84626"/>
                      <a:pt x="263690" y="-5111"/>
                      <a:pt x="284818" y="229"/>
                    </a:cubicBezTo>
                    <a:cubicBezTo>
                      <a:pt x="287709" y="832"/>
                      <a:pt x="289961" y="3131"/>
                      <a:pt x="290507" y="6033"/>
                    </a:cubicBezTo>
                    <a:cubicBezTo>
                      <a:pt x="292829" y="20080"/>
                      <a:pt x="353544" y="547593"/>
                      <a:pt x="356098" y="570115"/>
                    </a:cubicBezTo>
                    <a:cubicBezTo>
                      <a:pt x="356330" y="570986"/>
                      <a:pt x="356330" y="571914"/>
                      <a:pt x="356098" y="572785"/>
                    </a:cubicBezTo>
                    <a:lnTo>
                      <a:pt x="330326" y="640233"/>
                    </a:lnTo>
                    <a:cubicBezTo>
                      <a:pt x="329803" y="641510"/>
                      <a:pt x="328863" y="642578"/>
                      <a:pt x="327656" y="643252"/>
                    </a:cubicBezTo>
                    <a:cubicBezTo>
                      <a:pt x="326959" y="643252"/>
                      <a:pt x="261717" y="678659"/>
                      <a:pt x="213423" y="708494"/>
                    </a:cubicBezTo>
                    <a:cubicBezTo>
                      <a:pt x="184168" y="726488"/>
                      <a:pt x="112425" y="762244"/>
                      <a:pt x="60184" y="762244"/>
                    </a:cubicBezTo>
                    <a:close/>
                    <a:moveTo>
                      <a:pt x="279478" y="11489"/>
                    </a:moveTo>
                    <a:cubicBezTo>
                      <a:pt x="250224" y="14043"/>
                      <a:pt x="64131" y="96467"/>
                      <a:pt x="50897" y="113416"/>
                    </a:cubicBezTo>
                    <a:cubicBezTo>
                      <a:pt x="37663" y="130366"/>
                      <a:pt x="42539" y="191661"/>
                      <a:pt x="45093" y="214415"/>
                    </a:cubicBezTo>
                    <a:cubicBezTo>
                      <a:pt x="45212" y="214833"/>
                      <a:pt x="45212" y="215274"/>
                      <a:pt x="45093" y="215692"/>
                    </a:cubicBezTo>
                    <a:cubicBezTo>
                      <a:pt x="22687" y="407473"/>
                      <a:pt x="-2388" y="703966"/>
                      <a:pt x="20598" y="735195"/>
                    </a:cubicBezTo>
                    <a:cubicBezTo>
                      <a:pt x="50433" y="775710"/>
                      <a:pt x="161067" y="727069"/>
                      <a:pt x="206342" y="698626"/>
                    </a:cubicBezTo>
                    <a:cubicBezTo>
                      <a:pt x="250340" y="671461"/>
                      <a:pt x="308153" y="640581"/>
                      <a:pt x="319297" y="634080"/>
                    </a:cubicBezTo>
                    <a:lnTo>
                      <a:pt x="343792" y="569998"/>
                    </a:lnTo>
                    <a:cubicBezTo>
                      <a:pt x="341006" y="540047"/>
                      <a:pt x="285631" y="58738"/>
                      <a:pt x="279478" y="11489"/>
                    </a:cubicBezTo>
                    <a:close/>
                  </a:path>
                </a:pathLst>
              </a:custGeom>
              <a:solidFill>
                <a:srgbClr val="263238"/>
              </a:solidFill>
              <a:ln w="11601" cap="flat">
                <a:noFill/>
                <a:prstDash val="solid"/>
                <a:miter/>
              </a:ln>
            </p:spPr>
            <p:txBody>
              <a:bodyPr rtlCol="0" anchor="ctr"/>
              <a:lstStyle/>
              <a:p>
                <a:endParaRPr lang="zh-CN" altLang="en-US"/>
              </a:p>
            </p:txBody>
          </p:sp>
          <p:sp>
            <p:nvSpPr>
              <p:cNvPr id="222" name="任意多边形: 形状 221">
                <a:extLst>
                  <a:ext uri="{FF2B5EF4-FFF2-40B4-BE49-F238E27FC236}">
                    <a16:creationId xmlns:a16="http://schemas.microsoft.com/office/drawing/2014/main" id="{FD62E3EB-73C8-A4AA-6900-6DAFAEE90EC1}"/>
                  </a:ext>
                </a:extLst>
              </p:cNvPr>
              <p:cNvSpPr/>
              <p:nvPr/>
            </p:nvSpPr>
            <p:spPr>
              <a:xfrm>
                <a:off x="6176994" y="4793388"/>
                <a:ext cx="197742" cy="421284"/>
              </a:xfrm>
              <a:custGeom>
                <a:avLst/>
                <a:gdLst>
                  <a:gd name="connsiteX0" fmla="*/ 188224 w 197742"/>
                  <a:gd name="connsiteY0" fmla="*/ 152104 h 421284"/>
                  <a:gd name="connsiteX1" fmla="*/ 120427 w 197742"/>
                  <a:gd name="connsiteY1" fmla="*/ 266685 h 421284"/>
                  <a:gd name="connsiteX2" fmla="*/ 75964 w 197742"/>
                  <a:gd name="connsiteY2" fmla="*/ 399840 h 421284"/>
                  <a:gd name="connsiteX3" fmla="*/ 41137 w 197742"/>
                  <a:gd name="connsiteY3" fmla="*/ 402162 h 421284"/>
                  <a:gd name="connsiteX4" fmla="*/ 3756 w 197742"/>
                  <a:gd name="connsiteY4" fmla="*/ 208176 h 421284"/>
                  <a:gd name="connsiteX5" fmla="*/ 85020 w 197742"/>
                  <a:gd name="connsiteY5" fmla="*/ 142 h 421284"/>
                  <a:gd name="connsiteX6" fmla="*/ 197743 w 197742"/>
                  <a:gd name="connsiteY6" fmla="*/ 67939 h 421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742" h="421284">
                    <a:moveTo>
                      <a:pt x="188224" y="152104"/>
                    </a:moveTo>
                    <a:cubicBezTo>
                      <a:pt x="163171" y="188789"/>
                      <a:pt x="140526" y="227063"/>
                      <a:pt x="120427" y="266685"/>
                    </a:cubicBezTo>
                    <a:cubicBezTo>
                      <a:pt x="102828" y="310091"/>
                      <a:pt x="87977" y="354565"/>
                      <a:pt x="75964" y="399840"/>
                    </a:cubicBezTo>
                    <a:cubicBezTo>
                      <a:pt x="68999" y="425612"/>
                      <a:pt x="64355" y="430256"/>
                      <a:pt x="41137" y="402162"/>
                    </a:cubicBezTo>
                    <a:cubicBezTo>
                      <a:pt x="17919" y="374068"/>
                      <a:pt x="-10290" y="311031"/>
                      <a:pt x="3756" y="208176"/>
                    </a:cubicBezTo>
                    <a:cubicBezTo>
                      <a:pt x="17803" y="105320"/>
                      <a:pt x="73411" y="-4501"/>
                      <a:pt x="85020" y="142"/>
                    </a:cubicBezTo>
                    <a:cubicBezTo>
                      <a:pt x="96629" y="4786"/>
                      <a:pt x="197743" y="67939"/>
                      <a:pt x="197743" y="67939"/>
                    </a:cubicBezTo>
                    <a:close/>
                  </a:path>
                </a:pathLst>
              </a:custGeom>
              <a:solidFill>
                <a:srgbClr val="FFFFFF"/>
              </a:solidFill>
              <a:ln w="11601" cap="flat">
                <a:noFill/>
                <a:prstDash val="solid"/>
                <a:miter/>
              </a:ln>
            </p:spPr>
            <p:txBody>
              <a:bodyPr rtlCol="0" anchor="ctr"/>
              <a:lstStyle/>
              <a:p>
                <a:endParaRPr lang="zh-CN" altLang="en-US"/>
              </a:p>
            </p:txBody>
          </p:sp>
          <p:sp>
            <p:nvSpPr>
              <p:cNvPr id="223" name="任意多边形: 形状 222">
                <a:extLst>
                  <a:ext uri="{FF2B5EF4-FFF2-40B4-BE49-F238E27FC236}">
                    <a16:creationId xmlns:a16="http://schemas.microsoft.com/office/drawing/2014/main" id="{3EDA90B9-C7B6-E551-24B1-9DCCCB3C86B1}"/>
                  </a:ext>
                </a:extLst>
              </p:cNvPr>
              <p:cNvSpPr/>
              <p:nvPr/>
            </p:nvSpPr>
            <p:spPr>
              <a:xfrm>
                <a:off x="6170937" y="4787596"/>
                <a:ext cx="208822" cy="432913"/>
              </a:xfrm>
              <a:custGeom>
                <a:avLst/>
                <a:gdLst>
                  <a:gd name="connsiteX0" fmla="*/ 69600 w 208822"/>
                  <a:gd name="connsiteY0" fmla="*/ 432913 h 432913"/>
                  <a:gd name="connsiteX1" fmla="*/ 42551 w 208822"/>
                  <a:gd name="connsiteY1" fmla="*/ 411785 h 432913"/>
                  <a:gd name="connsiteX2" fmla="*/ 3777 w 208822"/>
                  <a:gd name="connsiteY2" fmla="*/ 213271 h 432913"/>
                  <a:gd name="connsiteX3" fmla="*/ 85040 w 208822"/>
                  <a:gd name="connsiteY3" fmla="*/ 1523 h 432913"/>
                  <a:gd name="connsiteX4" fmla="*/ 92934 w 208822"/>
                  <a:gd name="connsiteY4" fmla="*/ 594 h 432913"/>
                  <a:gd name="connsiteX5" fmla="*/ 206122 w 208822"/>
                  <a:gd name="connsiteY5" fmla="*/ 68855 h 432913"/>
                  <a:gd name="connsiteX6" fmla="*/ 208792 w 208822"/>
                  <a:gd name="connsiteY6" fmla="*/ 74427 h 432913"/>
                  <a:gd name="connsiteX7" fmla="*/ 199388 w 208822"/>
                  <a:gd name="connsiteY7" fmla="*/ 158592 h 432913"/>
                  <a:gd name="connsiteX8" fmla="*/ 198460 w 208822"/>
                  <a:gd name="connsiteY8" fmla="*/ 161146 h 432913"/>
                  <a:gd name="connsiteX9" fmla="*/ 131244 w 208822"/>
                  <a:gd name="connsiteY9" fmla="*/ 274799 h 432913"/>
                  <a:gd name="connsiteX10" fmla="*/ 87710 w 208822"/>
                  <a:gd name="connsiteY10" fmla="*/ 407257 h 432913"/>
                  <a:gd name="connsiteX11" fmla="*/ 72154 w 208822"/>
                  <a:gd name="connsiteY11" fmla="*/ 432681 h 432913"/>
                  <a:gd name="connsiteX12" fmla="*/ 90612 w 208822"/>
                  <a:gd name="connsiteY12" fmla="*/ 11739 h 432913"/>
                  <a:gd name="connsiteX13" fmla="*/ 15386 w 208822"/>
                  <a:gd name="connsiteY13" fmla="*/ 214548 h 432913"/>
                  <a:gd name="connsiteX14" fmla="*/ 51490 w 208822"/>
                  <a:gd name="connsiteY14" fmla="*/ 404007 h 432913"/>
                  <a:gd name="connsiteX15" fmla="*/ 69716 w 208822"/>
                  <a:gd name="connsiteY15" fmla="*/ 421072 h 432913"/>
                  <a:gd name="connsiteX16" fmla="*/ 76449 w 208822"/>
                  <a:gd name="connsiteY16" fmla="*/ 403891 h 432913"/>
                  <a:gd name="connsiteX17" fmla="*/ 121144 w 208822"/>
                  <a:gd name="connsiteY17" fmla="*/ 269807 h 432913"/>
                  <a:gd name="connsiteX18" fmla="*/ 188592 w 208822"/>
                  <a:gd name="connsiteY18" fmla="*/ 155574 h 432913"/>
                  <a:gd name="connsiteX19" fmla="*/ 197415 w 208822"/>
                  <a:gd name="connsiteY19" fmla="*/ 76517 h 432913"/>
                  <a:gd name="connsiteX20" fmla="*/ 90612 w 208822"/>
                  <a:gd name="connsiteY20" fmla="*/ 11739 h 432913"/>
                  <a:gd name="connsiteX21" fmla="*/ 194281 w 208822"/>
                  <a:gd name="connsiteY21" fmla="*/ 157664 h 432913"/>
                  <a:gd name="connsiteX22" fmla="*/ 194281 w 208822"/>
                  <a:gd name="connsiteY22" fmla="*/ 157664 h 4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8822" h="432913">
                    <a:moveTo>
                      <a:pt x="69600" y="432913"/>
                    </a:moveTo>
                    <a:cubicBezTo>
                      <a:pt x="61822" y="432913"/>
                      <a:pt x="53579" y="425019"/>
                      <a:pt x="42551" y="411785"/>
                    </a:cubicBezTo>
                    <a:cubicBezTo>
                      <a:pt x="29317" y="395764"/>
                      <a:pt x="-12708" y="334469"/>
                      <a:pt x="3777" y="213271"/>
                    </a:cubicBezTo>
                    <a:cubicBezTo>
                      <a:pt x="16895" y="117496"/>
                      <a:pt x="66698" y="12551"/>
                      <a:pt x="85040" y="1523"/>
                    </a:cubicBezTo>
                    <a:cubicBezTo>
                      <a:pt x="87347" y="-103"/>
                      <a:pt x="90314" y="-451"/>
                      <a:pt x="92934" y="594"/>
                    </a:cubicBezTo>
                    <a:cubicBezTo>
                      <a:pt x="104543" y="5354"/>
                      <a:pt x="195790" y="62354"/>
                      <a:pt x="206122" y="68855"/>
                    </a:cubicBezTo>
                    <a:cubicBezTo>
                      <a:pt x="207987" y="70062"/>
                      <a:pt x="209018" y="72221"/>
                      <a:pt x="208792" y="74427"/>
                    </a:cubicBezTo>
                    <a:lnTo>
                      <a:pt x="199388" y="158592"/>
                    </a:lnTo>
                    <a:cubicBezTo>
                      <a:pt x="199310" y="159510"/>
                      <a:pt x="198989" y="160392"/>
                      <a:pt x="198460" y="161146"/>
                    </a:cubicBezTo>
                    <a:cubicBezTo>
                      <a:pt x="173656" y="197564"/>
                      <a:pt x="151205" y="235525"/>
                      <a:pt x="131244" y="274799"/>
                    </a:cubicBezTo>
                    <a:cubicBezTo>
                      <a:pt x="114004" y="318007"/>
                      <a:pt x="99465" y="362249"/>
                      <a:pt x="87710" y="407257"/>
                    </a:cubicBezTo>
                    <a:cubicBezTo>
                      <a:pt x="84111" y="420491"/>
                      <a:pt x="80744" y="430475"/>
                      <a:pt x="72154" y="432681"/>
                    </a:cubicBezTo>
                    <a:close/>
                    <a:moveTo>
                      <a:pt x="90612" y="11739"/>
                    </a:moveTo>
                    <a:cubicBezTo>
                      <a:pt x="77030" y="21258"/>
                      <a:pt x="28272" y="119818"/>
                      <a:pt x="15386" y="214548"/>
                    </a:cubicBezTo>
                    <a:cubicBezTo>
                      <a:pt x="-519" y="330638"/>
                      <a:pt x="38604" y="388683"/>
                      <a:pt x="51490" y="404007"/>
                    </a:cubicBezTo>
                    <a:cubicBezTo>
                      <a:pt x="64376" y="419330"/>
                      <a:pt x="68671" y="421188"/>
                      <a:pt x="69716" y="421072"/>
                    </a:cubicBezTo>
                    <a:cubicBezTo>
                      <a:pt x="70761" y="420956"/>
                      <a:pt x="72850" y="417125"/>
                      <a:pt x="76449" y="403891"/>
                    </a:cubicBezTo>
                    <a:cubicBezTo>
                      <a:pt x="88577" y="358325"/>
                      <a:pt x="103504" y="313538"/>
                      <a:pt x="121144" y="269807"/>
                    </a:cubicBezTo>
                    <a:cubicBezTo>
                      <a:pt x="141136" y="230313"/>
                      <a:pt x="163665" y="192154"/>
                      <a:pt x="188592" y="155574"/>
                    </a:cubicBezTo>
                    <a:lnTo>
                      <a:pt x="197415" y="76517"/>
                    </a:lnTo>
                    <a:cubicBezTo>
                      <a:pt x="158989" y="52602"/>
                      <a:pt x="102685" y="17891"/>
                      <a:pt x="90612" y="11739"/>
                    </a:cubicBezTo>
                    <a:close/>
                    <a:moveTo>
                      <a:pt x="194281" y="157664"/>
                    </a:moveTo>
                    <a:lnTo>
                      <a:pt x="194281" y="157664"/>
                    </a:lnTo>
                    <a:close/>
                  </a:path>
                </a:pathLst>
              </a:custGeom>
              <a:solidFill>
                <a:srgbClr val="263238"/>
              </a:solidFill>
              <a:ln w="11601" cap="flat">
                <a:noFill/>
                <a:prstDash val="solid"/>
                <a:miter/>
              </a:ln>
            </p:spPr>
            <p:txBody>
              <a:bodyPr rtlCol="0" anchor="ctr"/>
              <a:lstStyle/>
              <a:p>
                <a:endParaRPr lang="zh-CN" altLang="en-US"/>
              </a:p>
            </p:txBody>
          </p:sp>
          <p:sp>
            <p:nvSpPr>
              <p:cNvPr id="224" name="任意多边形: 形状 223">
                <a:extLst>
                  <a:ext uri="{FF2B5EF4-FFF2-40B4-BE49-F238E27FC236}">
                    <a16:creationId xmlns:a16="http://schemas.microsoft.com/office/drawing/2014/main" id="{7AE99F6E-0C6A-22D0-5BF4-19A2C52DF86B}"/>
                  </a:ext>
                </a:extLst>
              </p:cNvPr>
              <p:cNvSpPr/>
              <p:nvPr/>
            </p:nvSpPr>
            <p:spPr>
              <a:xfrm>
                <a:off x="6177662" y="4793388"/>
                <a:ext cx="96424" cy="421197"/>
              </a:xfrm>
              <a:custGeom>
                <a:avLst/>
                <a:gdLst>
                  <a:gd name="connsiteX0" fmla="*/ 96425 w 96424"/>
                  <a:gd name="connsiteY0" fmla="*/ 6527 h 421197"/>
                  <a:gd name="connsiteX1" fmla="*/ 84816 w 96424"/>
                  <a:gd name="connsiteY1" fmla="*/ 142 h 421197"/>
                  <a:gd name="connsiteX2" fmla="*/ 3553 w 96424"/>
                  <a:gd name="connsiteY2" fmla="*/ 208176 h 421197"/>
                  <a:gd name="connsiteX3" fmla="*/ 40934 w 96424"/>
                  <a:gd name="connsiteY3" fmla="*/ 402162 h 421197"/>
                  <a:gd name="connsiteX4" fmla="*/ 65545 w 96424"/>
                  <a:gd name="connsiteY4" fmla="*/ 420853 h 421197"/>
                  <a:gd name="connsiteX5" fmla="*/ 33968 w 96424"/>
                  <a:gd name="connsiteY5" fmla="*/ 224544 h 421197"/>
                  <a:gd name="connsiteX6" fmla="*/ 96425 w 96424"/>
                  <a:gd name="connsiteY6" fmla="*/ 6527 h 421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424" h="421197">
                    <a:moveTo>
                      <a:pt x="96425" y="6527"/>
                    </a:moveTo>
                    <a:cubicBezTo>
                      <a:pt x="90852" y="3277"/>
                      <a:pt x="86557" y="955"/>
                      <a:pt x="84816" y="142"/>
                    </a:cubicBezTo>
                    <a:cubicBezTo>
                      <a:pt x="73207" y="-4501"/>
                      <a:pt x="17019" y="105320"/>
                      <a:pt x="3553" y="208176"/>
                    </a:cubicBezTo>
                    <a:cubicBezTo>
                      <a:pt x="-9914" y="311031"/>
                      <a:pt x="17600" y="374184"/>
                      <a:pt x="40934" y="402162"/>
                    </a:cubicBezTo>
                    <a:cubicBezTo>
                      <a:pt x="53355" y="417138"/>
                      <a:pt x="60553" y="422710"/>
                      <a:pt x="65545" y="420853"/>
                    </a:cubicBezTo>
                    <a:cubicBezTo>
                      <a:pt x="51034" y="385097"/>
                      <a:pt x="23404" y="303486"/>
                      <a:pt x="33968" y="224544"/>
                    </a:cubicBezTo>
                    <a:cubicBezTo>
                      <a:pt x="44533" y="145603"/>
                      <a:pt x="79360" y="49481"/>
                      <a:pt x="96425" y="6527"/>
                    </a:cubicBezTo>
                    <a:close/>
                  </a:path>
                </a:pathLst>
              </a:custGeom>
              <a:solidFill>
                <a:srgbClr val="FFFFFF"/>
              </a:solidFill>
              <a:ln w="11601" cap="flat">
                <a:noFill/>
                <a:prstDash val="solid"/>
                <a:miter/>
              </a:ln>
            </p:spPr>
            <p:txBody>
              <a:bodyPr rtlCol="0" anchor="ctr"/>
              <a:lstStyle/>
              <a:p>
                <a:endParaRPr lang="zh-CN" altLang="en-US"/>
              </a:p>
            </p:txBody>
          </p:sp>
          <p:sp>
            <p:nvSpPr>
              <p:cNvPr id="225" name="任意多边形: 形状 224">
                <a:extLst>
                  <a:ext uri="{FF2B5EF4-FFF2-40B4-BE49-F238E27FC236}">
                    <a16:creationId xmlns:a16="http://schemas.microsoft.com/office/drawing/2014/main" id="{E6F1F5FD-1288-E296-6110-9F0E6D7D96D2}"/>
                  </a:ext>
                </a:extLst>
              </p:cNvPr>
              <p:cNvSpPr/>
              <p:nvPr/>
            </p:nvSpPr>
            <p:spPr>
              <a:xfrm>
                <a:off x="6170937" y="4787596"/>
                <a:ext cx="108339" cy="432796"/>
              </a:xfrm>
              <a:custGeom>
                <a:avLst/>
                <a:gdLst>
                  <a:gd name="connsiteX0" fmla="*/ 69600 w 108339"/>
                  <a:gd name="connsiteY0" fmla="*/ 432797 h 432796"/>
                  <a:gd name="connsiteX1" fmla="*/ 42551 w 108339"/>
                  <a:gd name="connsiteY1" fmla="*/ 411785 h 432796"/>
                  <a:gd name="connsiteX2" fmla="*/ 3777 w 108339"/>
                  <a:gd name="connsiteY2" fmla="*/ 213271 h 432796"/>
                  <a:gd name="connsiteX3" fmla="*/ 85040 w 108339"/>
                  <a:gd name="connsiteY3" fmla="*/ 1523 h 432796"/>
                  <a:gd name="connsiteX4" fmla="*/ 92934 w 108339"/>
                  <a:gd name="connsiteY4" fmla="*/ 594 h 432796"/>
                  <a:gd name="connsiteX5" fmla="*/ 105472 w 108339"/>
                  <a:gd name="connsiteY5" fmla="*/ 7211 h 432796"/>
                  <a:gd name="connsiteX6" fmla="*/ 107910 w 108339"/>
                  <a:gd name="connsiteY6" fmla="*/ 14409 h 432796"/>
                  <a:gd name="connsiteX7" fmla="*/ 45105 w 108339"/>
                  <a:gd name="connsiteY7" fmla="*/ 231149 h 432796"/>
                  <a:gd name="connsiteX8" fmla="*/ 76333 w 108339"/>
                  <a:gd name="connsiteY8" fmla="*/ 424438 h 432796"/>
                  <a:gd name="connsiteX9" fmla="*/ 76333 w 108339"/>
                  <a:gd name="connsiteY9" fmla="*/ 428966 h 432796"/>
                  <a:gd name="connsiteX10" fmla="*/ 72966 w 108339"/>
                  <a:gd name="connsiteY10" fmla="*/ 432100 h 432796"/>
                  <a:gd name="connsiteX11" fmla="*/ 69600 w 108339"/>
                  <a:gd name="connsiteY11" fmla="*/ 432797 h 432796"/>
                  <a:gd name="connsiteX12" fmla="*/ 90612 w 108339"/>
                  <a:gd name="connsiteY12" fmla="*/ 11739 h 432796"/>
                  <a:gd name="connsiteX13" fmla="*/ 15386 w 108339"/>
                  <a:gd name="connsiteY13" fmla="*/ 214548 h 432796"/>
                  <a:gd name="connsiteX14" fmla="*/ 51490 w 108339"/>
                  <a:gd name="connsiteY14" fmla="*/ 404007 h 432796"/>
                  <a:gd name="connsiteX15" fmla="*/ 60661 w 108339"/>
                  <a:gd name="connsiteY15" fmla="*/ 414339 h 432796"/>
                  <a:gd name="connsiteX16" fmla="*/ 34192 w 108339"/>
                  <a:gd name="connsiteY16" fmla="*/ 229407 h 432796"/>
                  <a:gd name="connsiteX17" fmla="*/ 95952 w 108339"/>
                  <a:gd name="connsiteY17" fmla="*/ 14641 h 432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8339" h="432796">
                    <a:moveTo>
                      <a:pt x="69600" y="432797"/>
                    </a:moveTo>
                    <a:cubicBezTo>
                      <a:pt x="61822" y="432797"/>
                      <a:pt x="53463" y="424903"/>
                      <a:pt x="42551" y="411785"/>
                    </a:cubicBezTo>
                    <a:cubicBezTo>
                      <a:pt x="29317" y="395764"/>
                      <a:pt x="-12708" y="334469"/>
                      <a:pt x="3777" y="213271"/>
                    </a:cubicBezTo>
                    <a:cubicBezTo>
                      <a:pt x="16895" y="117496"/>
                      <a:pt x="66698" y="12551"/>
                      <a:pt x="85040" y="1523"/>
                    </a:cubicBezTo>
                    <a:cubicBezTo>
                      <a:pt x="87347" y="-103"/>
                      <a:pt x="90314" y="-451"/>
                      <a:pt x="92934" y="594"/>
                    </a:cubicBezTo>
                    <a:cubicBezTo>
                      <a:pt x="97265" y="2498"/>
                      <a:pt x="101455" y="4715"/>
                      <a:pt x="105472" y="7211"/>
                    </a:cubicBezTo>
                    <a:cubicBezTo>
                      <a:pt x="107961" y="8674"/>
                      <a:pt x="108998" y="11739"/>
                      <a:pt x="107910" y="14409"/>
                    </a:cubicBezTo>
                    <a:cubicBezTo>
                      <a:pt x="92586" y="53067"/>
                      <a:pt x="55785" y="151627"/>
                      <a:pt x="45105" y="231149"/>
                    </a:cubicBezTo>
                    <a:cubicBezTo>
                      <a:pt x="34425" y="310670"/>
                      <a:pt x="63447" y="392630"/>
                      <a:pt x="76333" y="424438"/>
                    </a:cubicBezTo>
                    <a:cubicBezTo>
                      <a:pt x="76909" y="425890"/>
                      <a:pt x="76909" y="427515"/>
                      <a:pt x="76333" y="428966"/>
                    </a:cubicBezTo>
                    <a:cubicBezTo>
                      <a:pt x="75714" y="430452"/>
                      <a:pt x="74487" y="431590"/>
                      <a:pt x="72966" y="432100"/>
                    </a:cubicBezTo>
                    <a:cubicBezTo>
                      <a:pt x="71884" y="432495"/>
                      <a:pt x="70750" y="432728"/>
                      <a:pt x="69600" y="432797"/>
                    </a:cubicBezTo>
                    <a:close/>
                    <a:moveTo>
                      <a:pt x="90612" y="11739"/>
                    </a:moveTo>
                    <a:cubicBezTo>
                      <a:pt x="76913" y="21374"/>
                      <a:pt x="28272" y="119818"/>
                      <a:pt x="15386" y="214548"/>
                    </a:cubicBezTo>
                    <a:cubicBezTo>
                      <a:pt x="-519" y="330638"/>
                      <a:pt x="38604" y="388683"/>
                      <a:pt x="51490" y="404007"/>
                    </a:cubicBezTo>
                    <a:cubicBezTo>
                      <a:pt x="54350" y="407617"/>
                      <a:pt x="57413" y="411065"/>
                      <a:pt x="60661" y="414339"/>
                    </a:cubicBezTo>
                    <a:cubicBezTo>
                      <a:pt x="44640" y="370921"/>
                      <a:pt x="24905" y="299642"/>
                      <a:pt x="34192" y="229407"/>
                    </a:cubicBezTo>
                    <a:cubicBezTo>
                      <a:pt x="44292" y="153833"/>
                      <a:pt x="76333" y="64211"/>
                      <a:pt x="95952" y="14641"/>
                    </a:cubicBezTo>
                    <a:close/>
                  </a:path>
                </a:pathLst>
              </a:custGeom>
              <a:solidFill>
                <a:srgbClr val="263238"/>
              </a:solidFill>
              <a:ln w="11601" cap="flat">
                <a:noFill/>
                <a:prstDash val="solid"/>
                <a:miter/>
              </a:ln>
            </p:spPr>
            <p:txBody>
              <a:bodyPr rtlCol="0" anchor="ctr"/>
              <a:lstStyle/>
              <a:p>
                <a:endParaRPr lang="zh-CN" altLang="en-US"/>
              </a:p>
            </p:txBody>
          </p:sp>
          <p:sp>
            <p:nvSpPr>
              <p:cNvPr id="226" name="任意多边形: 形状 225">
                <a:extLst>
                  <a:ext uri="{FF2B5EF4-FFF2-40B4-BE49-F238E27FC236}">
                    <a16:creationId xmlns:a16="http://schemas.microsoft.com/office/drawing/2014/main" id="{6CCE594D-514A-C241-55FD-B40F793A4BD9}"/>
                  </a:ext>
                </a:extLst>
              </p:cNvPr>
              <p:cNvSpPr/>
              <p:nvPr/>
            </p:nvSpPr>
            <p:spPr>
              <a:xfrm>
                <a:off x="6324667" y="3797942"/>
                <a:ext cx="1755053" cy="1649845"/>
              </a:xfrm>
              <a:custGeom>
                <a:avLst/>
                <a:gdLst>
                  <a:gd name="connsiteX0" fmla="*/ 610901 w 1755053"/>
                  <a:gd name="connsiteY0" fmla="*/ 4528 h 1649845"/>
                  <a:gd name="connsiteX1" fmla="*/ 580486 w 1755053"/>
                  <a:gd name="connsiteY1" fmla="*/ 240655 h 1649845"/>
                  <a:gd name="connsiteX2" fmla="*/ 599176 w 1755053"/>
                  <a:gd name="connsiteY2" fmla="*/ 429881 h 1649845"/>
                  <a:gd name="connsiteX3" fmla="*/ 578164 w 1755053"/>
                  <a:gd name="connsiteY3" fmla="*/ 822614 h 1649845"/>
                  <a:gd name="connsiteX4" fmla="*/ 372452 w 1755053"/>
                  <a:gd name="connsiteY4" fmla="*/ 859995 h 1649845"/>
                  <a:gd name="connsiteX5" fmla="*/ 84897 w 1755053"/>
                  <a:gd name="connsiteY5" fmla="*/ 1044694 h 1649845"/>
                  <a:gd name="connsiteX6" fmla="*/ 21860 w 1755053"/>
                  <a:gd name="connsiteY6" fmla="*/ 1072788 h 1649845"/>
                  <a:gd name="connsiteX7" fmla="*/ 12457 w 1755053"/>
                  <a:gd name="connsiteY7" fmla="*/ 1140701 h 1649845"/>
                  <a:gd name="connsiteX8" fmla="*/ 648282 w 1755053"/>
                  <a:gd name="connsiteY8" fmla="*/ 1009751 h 1649845"/>
                  <a:gd name="connsiteX9" fmla="*/ 797922 w 1755053"/>
                  <a:gd name="connsiteY9" fmla="*/ 944276 h 1649845"/>
                  <a:gd name="connsiteX10" fmla="*/ 945124 w 1755053"/>
                  <a:gd name="connsiteY10" fmla="*/ 483863 h 1649845"/>
                  <a:gd name="connsiteX11" fmla="*/ 1220954 w 1755053"/>
                  <a:gd name="connsiteY11" fmla="*/ 881239 h 1649845"/>
                  <a:gd name="connsiteX12" fmla="*/ 1284107 w 1755053"/>
                  <a:gd name="connsiteY12" fmla="*/ 1077548 h 1649845"/>
                  <a:gd name="connsiteX13" fmla="*/ 1482737 w 1755053"/>
                  <a:gd name="connsiteY13" fmla="*/ 1388437 h 1649845"/>
                  <a:gd name="connsiteX14" fmla="*/ 1478094 w 1755053"/>
                  <a:gd name="connsiteY14" fmla="*/ 1428140 h 1649845"/>
                  <a:gd name="connsiteX15" fmla="*/ 1440713 w 1755053"/>
                  <a:gd name="connsiteY15" fmla="*/ 1512305 h 1649845"/>
                  <a:gd name="connsiteX16" fmla="*/ 1534165 w 1755053"/>
                  <a:gd name="connsiteY16" fmla="*/ 1563733 h 1649845"/>
                  <a:gd name="connsiteX17" fmla="*/ 1646424 w 1755053"/>
                  <a:gd name="connsiteY17" fmla="*/ 1629207 h 1649845"/>
                  <a:gd name="connsiteX18" fmla="*/ 1753924 w 1755053"/>
                  <a:gd name="connsiteY18" fmla="*/ 1629207 h 1649845"/>
                  <a:gd name="connsiteX19" fmla="*/ 1669758 w 1755053"/>
                  <a:gd name="connsiteY19" fmla="*/ 1512305 h 1649845"/>
                  <a:gd name="connsiteX20" fmla="*/ 1573868 w 1755053"/>
                  <a:gd name="connsiteY20" fmla="*/ 1332366 h 1649845"/>
                  <a:gd name="connsiteX21" fmla="*/ 1431309 w 1755053"/>
                  <a:gd name="connsiteY21" fmla="*/ 811121 h 1649845"/>
                  <a:gd name="connsiteX22" fmla="*/ 1298038 w 1755053"/>
                  <a:gd name="connsiteY22" fmla="*/ 327258 h 1649845"/>
                  <a:gd name="connsiteX23" fmla="*/ 1211551 w 1755053"/>
                  <a:gd name="connsiteY23" fmla="*/ 107499 h 1649845"/>
                  <a:gd name="connsiteX24" fmla="*/ 1171848 w 1755053"/>
                  <a:gd name="connsiteY24" fmla="*/ 0 h 164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755053" h="1649845">
                    <a:moveTo>
                      <a:pt x="610901" y="4528"/>
                    </a:moveTo>
                    <a:cubicBezTo>
                      <a:pt x="610901" y="4528"/>
                      <a:pt x="576074" y="154167"/>
                      <a:pt x="580486" y="240655"/>
                    </a:cubicBezTo>
                    <a:cubicBezTo>
                      <a:pt x="584897" y="327142"/>
                      <a:pt x="599176" y="429881"/>
                      <a:pt x="599176" y="429881"/>
                    </a:cubicBezTo>
                    <a:lnTo>
                      <a:pt x="578164" y="822614"/>
                    </a:lnTo>
                    <a:cubicBezTo>
                      <a:pt x="578164" y="822614"/>
                      <a:pt x="402868" y="836661"/>
                      <a:pt x="372452" y="859995"/>
                    </a:cubicBezTo>
                    <a:cubicBezTo>
                      <a:pt x="342037" y="883329"/>
                      <a:pt x="127038" y="1028326"/>
                      <a:pt x="84897" y="1044694"/>
                    </a:cubicBezTo>
                    <a:cubicBezTo>
                      <a:pt x="64814" y="1052472"/>
                      <a:pt x="21860" y="1072788"/>
                      <a:pt x="21860" y="1072788"/>
                    </a:cubicBezTo>
                    <a:cubicBezTo>
                      <a:pt x="21860" y="1072788"/>
                      <a:pt x="-20281" y="1094265"/>
                      <a:pt x="12457" y="1140701"/>
                    </a:cubicBezTo>
                    <a:cubicBezTo>
                      <a:pt x="45194" y="1187137"/>
                      <a:pt x="629592" y="1012073"/>
                      <a:pt x="648282" y="1009751"/>
                    </a:cubicBezTo>
                    <a:cubicBezTo>
                      <a:pt x="666973" y="1007429"/>
                      <a:pt x="779116" y="967727"/>
                      <a:pt x="797922" y="944276"/>
                    </a:cubicBezTo>
                    <a:cubicBezTo>
                      <a:pt x="816729" y="920826"/>
                      <a:pt x="945124" y="483863"/>
                      <a:pt x="945124" y="483863"/>
                    </a:cubicBezTo>
                    <a:lnTo>
                      <a:pt x="1220954" y="881239"/>
                    </a:lnTo>
                    <a:cubicBezTo>
                      <a:pt x="1220954" y="881239"/>
                      <a:pt x="1216311" y="995704"/>
                      <a:pt x="1284107" y="1077548"/>
                    </a:cubicBezTo>
                    <a:cubicBezTo>
                      <a:pt x="1351904" y="1159391"/>
                      <a:pt x="1482737" y="1388437"/>
                      <a:pt x="1482737" y="1388437"/>
                    </a:cubicBezTo>
                    <a:lnTo>
                      <a:pt x="1478094" y="1428140"/>
                    </a:lnTo>
                    <a:cubicBezTo>
                      <a:pt x="1478094" y="1428140"/>
                      <a:pt x="1431658" y="1474576"/>
                      <a:pt x="1440713" y="1512305"/>
                    </a:cubicBezTo>
                    <a:cubicBezTo>
                      <a:pt x="1449768" y="1550034"/>
                      <a:pt x="1501428" y="1542721"/>
                      <a:pt x="1534165" y="1563733"/>
                    </a:cubicBezTo>
                    <a:cubicBezTo>
                      <a:pt x="1566903" y="1584745"/>
                      <a:pt x="1646424" y="1629207"/>
                      <a:pt x="1646424" y="1629207"/>
                    </a:cubicBezTo>
                    <a:cubicBezTo>
                      <a:pt x="1646424" y="1629207"/>
                      <a:pt x="1767971" y="1675643"/>
                      <a:pt x="1753924" y="1629207"/>
                    </a:cubicBezTo>
                    <a:cubicBezTo>
                      <a:pt x="1748816" y="1612142"/>
                      <a:pt x="1691003" y="1543533"/>
                      <a:pt x="1669758" y="1512305"/>
                    </a:cubicBezTo>
                    <a:cubicBezTo>
                      <a:pt x="1630671" y="1456408"/>
                      <a:pt x="1598479" y="1395983"/>
                      <a:pt x="1573868" y="1332366"/>
                    </a:cubicBezTo>
                    <a:cubicBezTo>
                      <a:pt x="1552856" y="1274320"/>
                      <a:pt x="1445356" y="864871"/>
                      <a:pt x="1431309" y="811121"/>
                    </a:cubicBezTo>
                    <a:cubicBezTo>
                      <a:pt x="1417263" y="757372"/>
                      <a:pt x="1350046" y="483863"/>
                      <a:pt x="1298038" y="327258"/>
                    </a:cubicBezTo>
                    <a:cubicBezTo>
                      <a:pt x="1246030" y="170652"/>
                      <a:pt x="1211551" y="107499"/>
                      <a:pt x="1211551" y="107499"/>
                    </a:cubicBezTo>
                    <a:lnTo>
                      <a:pt x="1171848" y="0"/>
                    </a:lnTo>
                    <a:close/>
                  </a:path>
                </a:pathLst>
              </a:custGeom>
              <a:solidFill>
                <a:srgbClr val="FFFFFF"/>
              </a:solidFill>
              <a:ln w="11601" cap="flat">
                <a:noFill/>
                <a:prstDash val="solid"/>
                <a:miter/>
              </a:ln>
            </p:spPr>
            <p:txBody>
              <a:bodyPr rtlCol="0" anchor="ctr"/>
              <a:lstStyle/>
              <a:p>
                <a:endParaRPr lang="zh-CN" altLang="en-US"/>
              </a:p>
            </p:txBody>
          </p:sp>
          <p:sp>
            <p:nvSpPr>
              <p:cNvPr id="227" name="任意多边形: 形状 226">
                <a:extLst>
                  <a:ext uri="{FF2B5EF4-FFF2-40B4-BE49-F238E27FC236}">
                    <a16:creationId xmlns:a16="http://schemas.microsoft.com/office/drawing/2014/main" id="{B41E8853-2B5D-945F-366D-1979B704762B}"/>
                  </a:ext>
                </a:extLst>
              </p:cNvPr>
              <p:cNvSpPr/>
              <p:nvPr/>
            </p:nvSpPr>
            <p:spPr>
              <a:xfrm>
                <a:off x="6319614" y="3792486"/>
                <a:ext cx="1766524" cy="1661273"/>
              </a:xfrm>
              <a:custGeom>
                <a:avLst/>
                <a:gdLst>
                  <a:gd name="connsiteX0" fmla="*/ 1736803 w 1766524"/>
                  <a:gd name="connsiteY0" fmla="*/ 1661016 h 1661273"/>
                  <a:gd name="connsiteX1" fmla="*/ 1649387 w 1766524"/>
                  <a:gd name="connsiteY1" fmla="*/ 1640004 h 1661273"/>
                  <a:gd name="connsiteX2" fmla="*/ 1536084 w 1766524"/>
                  <a:gd name="connsiteY2" fmla="*/ 1573949 h 1661273"/>
                  <a:gd name="connsiteX3" fmla="*/ 1496497 w 1766524"/>
                  <a:gd name="connsiteY3" fmla="*/ 1559089 h 1661273"/>
                  <a:gd name="connsiteX4" fmla="*/ 1440077 w 1766524"/>
                  <a:gd name="connsiteY4" fmla="*/ 1519038 h 1661273"/>
                  <a:gd name="connsiteX5" fmla="*/ 1477574 w 1766524"/>
                  <a:gd name="connsiteY5" fmla="*/ 1430926 h 1661273"/>
                  <a:gd name="connsiteX6" fmla="*/ 1481869 w 1766524"/>
                  <a:gd name="connsiteY6" fmla="*/ 1394938 h 1661273"/>
                  <a:gd name="connsiteX7" fmla="*/ 1284516 w 1766524"/>
                  <a:gd name="connsiteY7" fmla="*/ 1086603 h 1661273"/>
                  <a:gd name="connsiteX8" fmla="*/ 1220087 w 1766524"/>
                  <a:gd name="connsiteY8" fmla="*/ 888321 h 1661273"/>
                  <a:gd name="connsiteX9" fmla="*/ 952267 w 1766524"/>
                  <a:gd name="connsiteY9" fmla="*/ 502438 h 1661273"/>
                  <a:gd name="connsiteX10" fmla="*/ 807386 w 1766524"/>
                  <a:gd name="connsiteY10" fmla="*/ 953215 h 1661273"/>
                  <a:gd name="connsiteX11" fmla="*/ 653915 w 1766524"/>
                  <a:gd name="connsiteY11" fmla="*/ 1020896 h 1661273"/>
                  <a:gd name="connsiteX12" fmla="*/ 593548 w 1766524"/>
                  <a:gd name="connsiteY12" fmla="*/ 1037264 h 1661273"/>
                  <a:gd name="connsiteX13" fmla="*/ 13098 w 1766524"/>
                  <a:gd name="connsiteY13" fmla="*/ 1149291 h 1661273"/>
                  <a:gd name="connsiteX14" fmla="*/ 909 w 1766524"/>
                  <a:gd name="connsiteY14" fmla="*/ 1102855 h 1661273"/>
                  <a:gd name="connsiteX15" fmla="*/ 24127 w 1766524"/>
                  <a:gd name="connsiteY15" fmla="*/ 1073484 h 1661273"/>
                  <a:gd name="connsiteX16" fmla="*/ 87744 w 1766524"/>
                  <a:gd name="connsiteY16" fmla="*/ 1045158 h 1661273"/>
                  <a:gd name="connsiteX17" fmla="*/ 373790 w 1766524"/>
                  <a:gd name="connsiteY17" fmla="*/ 861388 h 1661273"/>
                  <a:gd name="connsiteX18" fmla="*/ 577528 w 1766524"/>
                  <a:gd name="connsiteY18" fmla="*/ 823194 h 1661273"/>
                  <a:gd name="connsiteX19" fmla="*/ 598308 w 1766524"/>
                  <a:gd name="connsiteY19" fmla="*/ 435570 h 1661273"/>
                  <a:gd name="connsiteX20" fmla="*/ 598308 w 1766524"/>
                  <a:gd name="connsiteY20" fmla="*/ 435570 h 1661273"/>
                  <a:gd name="connsiteX21" fmla="*/ 579618 w 1766524"/>
                  <a:gd name="connsiteY21" fmla="*/ 246807 h 1661273"/>
                  <a:gd name="connsiteX22" fmla="*/ 610149 w 1766524"/>
                  <a:gd name="connsiteY22" fmla="*/ 9055 h 1661273"/>
                  <a:gd name="connsiteX23" fmla="*/ 615722 w 1766524"/>
                  <a:gd name="connsiteY23" fmla="*/ 4644 h 1661273"/>
                  <a:gd name="connsiteX24" fmla="*/ 1176785 w 1766524"/>
                  <a:gd name="connsiteY24" fmla="*/ 0 h 1661273"/>
                  <a:gd name="connsiteX25" fmla="*/ 1182241 w 1766524"/>
                  <a:gd name="connsiteY25" fmla="*/ 3715 h 1661273"/>
                  <a:gd name="connsiteX26" fmla="*/ 1221944 w 1766524"/>
                  <a:gd name="connsiteY26" fmla="*/ 111330 h 1661273"/>
                  <a:gd name="connsiteX27" fmla="*/ 1221944 w 1766524"/>
                  <a:gd name="connsiteY27" fmla="*/ 111330 h 1661273"/>
                  <a:gd name="connsiteX28" fmla="*/ 1308547 w 1766524"/>
                  <a:gd name="connsiteY28" fmla="*/ 331321 h 1661273"/>
                  <a:gd name="connsiteX29" fmla="*/ 1432763 w 1766524"/>
                  <a:gd name="connsiteY29" fmla="*/ 780125 h 1661273"/>
                  <a:gd name="connsiteX30" fmla="*/ 1441935 w 1766524"/>
                  <a:gd name="connsiteY30" fmla="*/ 815532 h 1661273"/>
                  <a:gd name="connsiteX31" fmla="*/ 1584261 w 1766524"/>
                  <a:gd name="connsiteY31" fmla="*/ 1336313 h 1661273"/>
                  <a:gd name="connsiteX32" fmla="*/ 1679455 w 1766524"/>
                  <a:gd name="connsiteY32" fmla="*/ 1514975 h 1661273"/>
                  <a:gd name="connsiteX33" fmla="*/ 1714282 w 1766524"/>
                  <a:gd name="connsiteY33" fmla="*/ 1560831 h 1661273"/>
                  <a:gd name="connsiteX34" fmla="*/ 1764897 w 1766524"/>
                  <a:gd name="connsiteY34" fmla="*/ 1633387 h 1661273"/>
                  <a:gd name="connsiteX35" fmla="*/ 1760834 w 1766524"/>
                  <a:gd name="connsiteY35" fmla="*/ 1655096 h 1661273"/>
                  <a:gd name="connsiteX36" fmla="*/ 1736803 w 1766524"/>
                  <a:gd name="connsiteY36" fmla="*/ 1661016 h 1661273"/>
                  <a:gd name="connsiteX37" fmla="*/ 950177 w 1766524"/>
                  <a:gd name="connsiteY37" fmla="*/ 483399 h 1661273"/>
                  <a:gd name="connsiteX38" fmla="*/ 954937 w 1766524"/>
                  <a:gd name="connsiteY38" fmla="*/ 485837 h 1661273"/>
                  <a:gd name="connsiteX39" fmla="*/ 1230767 w 1766524"/>
                  <a:gd name="connsiteY39" fmla="*/ 883213 h 1661273"/>
                  <a:gd name="connsiteX40" fmla="*/ 1231812 w 1766524"/>
                  <a:gd name="connsiteY40" fmla="*/ 886812 h 1661273"/>
                  <a:gd name="connsiteX41" fmla="*/ 1293571 w 1766524"/>
                  <a:gd name="connsiteY41" fmla="*/ 1079173 h 1661273"/>
                  <a:gd name="connsiteX42" fmla="*/ 1492898 w 1766524"/>
                  <a:gd name="connsiteY42" fmla="*/ 1390875 h 1661273"/>
                  <a:gd name="connsiteX43" fmla="*/ 1493595 w 1766524"/>
                  <a:gd name="connsiteY43" fmla="*/ 1394474 h 1661273"/>
                  <a:gd name="connsiteX44" fmla="*/ 1488951 w 1766524"/>
                  <a:gd name="connsiteY44" fmla="*/ 1434176 h 1661273"/>
                  <a:gd name="connsiteX45" fmla="*/ 1487210 w 1766524"/>
                  <a:gd name="connsiteY45" fmla="*/ 1437659 h 1661273"/>
                  <a:gd name="connsiteX46" fmla="*/ 1451338 w 1766524"/>
                  <a:gd name="connsiteY46" fmla="*/ 1516252 h 1661273"/>
                  <a:gd name="connsiteX47" fmla="*/ 1499515 w 1766524"/>
                  <a:gd name="connsiteY47" fmla="*/ 1547944 h 1661273"/>
                  <a:gd name="connsiteX48" fmla="*/ 1542352 w 1766524"/>
                  <a:gd name="connsiteY48" fmla="*/ 1564197 h 1661273"/>
                  <a:gd name="connsiteX49" fmla="*/ 1654263 w 1766524"/>
                  <a:gd name="connsiteY49" fmla="*/ 1629440 h 1661273"/>
                  <a:gd name="connsiteX50" fmla="*/ 1752475 w 1766524"/>
                  <a:gd name="connsiteY50" fmla="*/ 1645924 h 1661273"/>
                  <a:gd name="connsiteX51" fmla="*/ 1753404 w 1766524"/>
                  <a:gd name="connsiteY51" fmla="*/ 1636173 h 1661273"/>
                  <a:gd name="connsiteX52" fmla="*/ 1704762 w 1766524"/>
                  <a:gd name="connsiteY52" fmla="*/ 1567332 h 1661273"/>
                  <a:gd name="connsiteX53" fmla="*/ 1669935 w 1766524"/>
                  <a:gd name="connsiteY53" fmla="*/ 1520896 h 1661273"/>
                  <a:gd name="connsiteX54" fmla="*/ 1573348 w 1766524"/>
                  <a:gd name="connsiteY54" fmla="*/ 1339679 h 1661273"/>
                  <a:gd name="connsiteX55" fmla="*/ 1430674 w 1766524"/>
                  <a:gd name="connsiteY55" fmla="*/ 817854 h 1661273"/>
                  <a:gd name="connsiteX56" fmla="*/ 1421503 w 1766524"/>
                  <a:gd name="connsiteY56" fmla="*/ 782331 h 1661273"/>
                  <a:gd name="connsiteX57" fmla="*/ 1297519 w 1766524"/>
                  <a:gd name="connsiteY57" fmla="*/ 334339 h 1661273"/>
                  <a:gd name="connsiteX58" fmla="*/ 1211496 w 1766524"/>
                  <a:gd name="connsiteY58" fmla="*/ 115626 h 1661273"/>
                  <a:gd name="connsiteX59" fmla="*/ 1172722 w 1766524"/>
                  <a:gd name="connsiteY59" fmla="*/ 11145 h 1661273"/>
                  <a:gd name="connsiteX60" fmla="*/ 620481 w 1766524"/>
                  <a:gd name="connsiteY60" fmla="*/ 15788 h 1661273"/>
                  <a:gd name="connsiteX61" fmla="*/ 591227 w 1766524"/>
                  <a:gd name="connsiteY61" fmla="*/ 245763 h 1661273"/>
                  <a:gd name="connsiteX62" fmla="*/ 609917 w 1766524"/>
                  <a:gd name="connsiteY62" fmla="*/ 434641 h 1661273"/>
                  <a:gd name="connsiteX63" fmla="*/ 589137 w 1766524"/>
                  <a:gd name="connsiteY63" fmla="*/ 828419 h 1661273"/>
                  <a:gd name="connsiteX64" fmla="*/ 583797 w 1766524"/>
                  <a:gd name="connsiteY64" fmla="*/ 833875 h 1661273"/>
                  <a:gd name="connsiteX65" fmla="*/ 381104 w 1766524"/>
                  <a:gd name="connsiteY65" fmla="*/ 870095 h 1661273"/>
                  <a:gd name="connsiteX66" fmla="*/ 92156 w 1766524"/>
                  <a:gd name="connsiteY66" fmla="*/ 1055839 h 1661273"/>
                  <a:gd name="connsiteX67" fmla="*/ 29467 w 1766524"/>
                  <a:gd name="connsiteY67" fmla="*/ 1083700 h 1661273"/>
                  <a:gd name="connsiteX68" fmla="*/ 11821 w 1766524"/>
                  <a:gd name="connsiteY68" fmla="*/ 1105525 h 1661273"/>
                  <a:gd name="connsiteX69" fmla="*/ 22385 w 1766524"/>
                  <a:gd name="connsiteY69" fmla="*/ 1142906 h 1661273"/>
                  <a:gd name="connsiteX70" fmla="*/ 591227 w 1766524"/>
                  <a:gd name="connsiteY70" fmla="*/ 1026236 h 1661273"/>
                  <a:gd name="connsiteX71" fmla="*/ 653335 w 1766524"/>
                  <a:gd name="connsiteY71" fmla="*/ 1009519 h 1661273"/>
                  <a:gd name="connsiteX72" fmla="*/ 799028 w 1766524"/>
                  <a:gd name="connsiteY72" fmla="*/ 946250 h 1661273"/>
                  <a:gd name="connsiteX73" fmla="*/ 945301 w 1766524"/>
                  <a:gd name="connsiteY73" fmla="*/ 487810 h 1661273"/>
                  <a:gd name="connsiteX74" fmla="*/ 949945 w 1766524"/>
                  <a:gd name="connsiteY74" fmla="*/ 483631 h 1661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766524" h="1661273">
                    <a:moveTo>
                      <a:pt x="1736803" y="1661016"/>
                    </a:moveTo>
                    <a:cubicBezTo>
                      <a:pt x="1706155" y="1661016"/>
                      <a:pt x="1660648" y="1644299"/>
                      <a:pt x="1649387" y="1640004"/>
                    </a:cubicBezTo>
                    <a:cubicBezTo>
                      <a:pt x="1647762" y="1639191"/>
                      <a:pt x="1568124" y="1594845"/>
                      <a:pt x="1536084" y="1573949"/>
                    </a:cubicBezTo>
                    <a:cubicBezTo>
                      <a:pt x="1523708" y="1567041"/>
                      <a:pt x="1510358" y="1562038"/>
                      <a:pt x="1496497" y="1559089"/>
                    </a:cubicBezTo>
                    <a:cubicBezTo>
                      <a:pt x="1472118" y="1552588"/>
                      <a:pt x="1446810" y="1545855"/>
                      <a:pt x="1440077" y="1519038"/>
                    </a:cubicBezTo>
                    <a:cubicBezTo>
                      <a:pt x="1430906" y="1482354"/>
                      <a:pt x="1469448" y="1439401"/>
                      <a:pt x="1477574" y="1430926"/>
                    </a:cubicBezTo>
                    <a:lnTo>
                      <a:pt x="1481869" y="1394938"/>
                    </a:lnTo>
                    <a:cubicBezTo>
                      <a:pt x="1470260" y="1374158"/>
                      <a:pt x="1348366" y="1163454"/>
                      <a:pt x="1284516" y="1086603"/>
                    </a:cubicBezTo>
                    <a:cubicBezTo>
                      <a:pt x="1220667" y="1009751"/>
                      <a:pt x="1219738" y="904457"/>
                      <a:pt x="1220087" y="888321"/>
                    </a:cubicBezTo>
                    <a:lnTo>
                      <a:pt x="952267" y="502438"/>
                    </a:lnTo>
                    <a:cubicBezTo>
                      <a:pt x="929049" y="581379"/>
                      <a:pt x="824568" y="931042"/>
                      <a:pt x="807386" y="953215"/>
                    </a:cubicBezTo>
                    <a:cubicBezTo>
                      <a:pt x="786955" y="978755"/>
                      <a:pt x="672141" y="1018574"/>
                      <a:pt x="653915" y="1020896"/>
                    </a:cubicBezTo>
                    <a:cubicBezTo>
                      <a:pt x="650781" y="1020896"/>
                      <a:pt x="625473" y="1028326"/>
                      <a:pt x="593548" y="1037264"/>
                    </a:cubicBezTo>
                    <a:cubicBezTo>
                      <a:pt x="206736" y="1144880"/>
                      <a:pt x="32950" y="1178430"/>
                      <a:pt x="13098" y="1149291"/>
                    </a:cubicBezTo>
                    <a:cubicBezTo>
                      <a:pt x="2382" y="1136371"/>
                      <a:pt x="-2079" y="1119375"/>
                      <a:pt x="909" y="1102855"/>
                    </a:cubicBezTo>
                    <a:cubicBezTo>
                      <a:pt x="4431" y="1090364"/>
                      <a:pt x="12787" y="1079800"/>
                      <a:pt x="24127" y="1073484"/>
                    </a:cubicBezTo>
                    <a:cubicBezTo>
                      <a:pt x="26100" y="1072556"/>
                      <a:pt x="67777" y="1053053"/>
                      <a:pt x="87744" y="1045158"/>
                    </a:cubicBezTo>
                    <a:cubicBezTo>
                      <a:pt x="127911" y="1029602"/>
                      <a:pt x="341517" y="886231"/>
                      <a:pt x="373790" y="861388"/>
                    </a:cubicBezTo>
                    <a:cubicBezTo>
                      <a:pt x="402580" y="839215"/>
                      <a:pt x="547925" y="825748"/>
                      <a:pt x="577528" y="823194"/>
                    </a:cubicBezTo>
                    <a:lnTo>
                      <a:pt x="598308" y="435570"/>
                    </a:lnTo>
                    <a:lnTo>
                      <a:pt x="598308" y="435570"/>
                    </a:lnTo>
                    <a:cubicBezTo>
                      <a:pt x="598308" y="435570"/>
                      <a:pt x="584261" y="332598"/>
                      <a:pt x="579618" y="246807"/>
                    </a:cubicBezTo>
                    <a:cubicBezTo>
                      <a:pt x="574974" y="161017"/>
                      <a:pt x="608756" y="15208"/>
                      <a:pt x="610149" y="9055"/>
                    </a:cubicBezTo>
                    <a:cubicBezTo>
                      <a:pt x="610741" y="6466"/>
                      <a:pt x="613063" y="4632"/>
                      <a:pt x="615722" y="4644"/>
                    </a:cubicBezTo>
                    <a:lnTo>
                      <a:pt x="1176785" y="0"/>
                    </a:lnTo>
                    <a:cubicBezTo>
                      <a:pt x="1179188" y="12"/>
                      <a:pt x="1181347" y="1486"/>
                      <a:pt x="1182241" y="3715"/>
                    </a:cubicBezTo>
                    <a:lnTo>
                      <a:pt x="1221944" y="111330"/>
                    </a:lnTo>
                    <a:lnTo>
                      <a:pt x="1221944" y="111330"/>
                    </a:lnTo>
                    <a:cubicBezTo>
                      <a:pt x="1221944" y="111330"/>
                      <a:pt x="1257584" y="176225"/>
                      <a:pt x="1308547" y="331321"/>
                    </a:cubicBezTo>
                    <a:cubicBezTo>
                      <a:pt x="1352661" y="465753"/>
                      <a:pt x="1408849" y="685976"/>
                      <a:pt x="1432763" y="780125"/>
                    </a:cubicBezTo>
                    <a:cubicBezTo>
                      <a:pt x="1436827" y="795681"/>
                      <a:pt x="1439845" y="807870"/>
                      <a:pt x="1441935" y="815532"/>
                    </a:cubicBezTo>
                    <a:cubicBezTo>
                      <a:pt x="1443095" y="820060"/>
                      <a:pt x="1561972" y="1274088"/>
                      <a:pt x="1584261" y="1336313"/>
                    </a:cubicBezTo>
                    <a:cubicBezTo>
                      <a:pt x="1608640" y="1399500"/>
                      <a:pt x="1640599" y="1459496"/>
                      <a:pt x="1679455" y="1514975"/>
                    </a:cubicBezTo>
                    <a:cubicBezTo>
                      <a:pt x="1687349" y="1526584"/>
                      <a:pt x="1700235" y="1543185"/>
                      <a:pt x="1714282" y="1560831"/>
                    </a:cubicBezTo>
                    <a:cubicBezTo>
                      <a:pt x="1742724" y="1597631"/>
                      <a:pt x="1761647" y="1622591"/>
                      <a:pt x="1764897" y="1633387"/>
                    </a:cubicBezTo>
                    <a:cubicBezTo>
                      <a:pt x="1768101" y="1640770"/>
                      <a:pt x="1766488" y="1649361"/>
                      <a:pt x="1760834" y="1655096"/>
                    </a:cubicBezTo>
                    <a:cubicBezTo>
                      <a:pt x="1753822" y="1659948"/>
                      <a:pt x="1745266" y="1662049"/>
                      <a:pt x="1736803" y="1661016"/>
                    </a:cubicBezTo>
                    <a:close/>
                    <a:moveTo>
                      <a:pt x="950177" y="483399"/>
                    </a:moveTo>
                    <a:cubicBezTo>
                      <a:pt x="952058" y="483411"/>
                      <a:pt x="953834" y="484316"/>
                      <a:pt x="954937" y="485837"/>
                    </a:cubicBezTo>
                    <a:lnTo>
                      <a:pt x="1230767" y="883213"/>
                    </a:lnTo>
                    <a:cubicBezTo>
                      <a:pt x="1231463" y="884281"/>
                      <a:pt x="1231823" y="885535"/>
                      <a:pt x="1231812" y="886812"/>
                    </a:cubicBezTo>
                    <a:cubicBezTo>
                      <a:pt x="1231812" y="887857"/>
                      <a:pt x="1228097" y="1000116"/>
                      <a:pt x="1293571" y="1079173"/>
                    </a:cubicBezTo>
                    <a:cubicBezTo>
                      <a:pt x="1360904" y="1160436"/>
                      <a:pt x="1490924" y="1388553"/>
                      <a:pt x="1492898" y="1390875"/>
                    </a:cubicBezTo>
                    <a:cubicBezTo>
                      <a:pt x="1493478" y="1391977"/>
                      <a:pt x="1493722" y="1393231"/>
                      <a:pt x="1493595" y="1394474"/>
                    </a:cubicBezTo>
                    <a:lnTo>
                      <a:pt x="1488951" y="1434176"/>
                    </a:lnTo>
                    <a:cubicBezTo>
                      <a:pt x="1488730" y="1435488"/>
                      <a:pt x="1488127" y="1436696"/>
                      <a:pt x="1487210" y="1437659"/>
                    </a:cubicBezTo>
                    <a:cubicBezTo>
                      <a:pt x="1487210" y="1437659"/>
                      <a:pt x="1442979" y="1482470"/>
                      <a:pt x="1451338" y="1516252"/>
                    </a:cubicBezTo>
                    <a:cubicBezTo>
                      <a:pt x="1456446" y="1536452"/>
                      <a:pt x="1476413" y="1541676"/>
                      <a:pt x="1499515" y="1547944"/>
                    </a:cubicBezTo>
                    <a:cubicBezTo>
                      <a:pt x="1514572" y="1551044"/>
                      <a:pt x="1529037" y="1556524"/>
                      <a:pt x="1542352" y="1564197"/>
                    </a:cubicBezTo>
                    <a:cubicBezTo>
                      <a:pt x="1574625" y="1584861"/>
                      <a:pt x="1653451" y="1628975"/>
                      <a:pt x="1654263" y="1629440"/>
                    </a:cubicBezTo>
                    <a:cubicBezTo>
                      <a:pt x="1687929" y="1642326"/>
                      <a:pt x="1741447" y="1656373"/>
                      <a:pt x="1752475" y="1645924"/>
                    </a:cubicBezTo>
                    <a:cubicBezTo>
                      <a:pt x="1753288" y="1645344"/>
                      <a:pt x="1755494" y="1643255"/>
                      <a:pt x="1753404" y="1636173"/>
                    </a:cubicBezTo>
                    <a:cubicBezTo>
                      <a:pt x="1750502" y="1626538"/>
                      <a:pt x="1725194" y="1593684"/>
                      <a:pt x="1704762" y="1567332"/>
                    </a:cubicBezTo>
                    <a:cubicBezTo>
                      <a:pt x="1691064" y="1549570"/>
                      <a:pt x="1678062" y="1532505"/>
                      <a:pt x="1669935" y="1520896"/>
                    </a:cubicBezTo>
                    <a:cubicBezTo>
                      <a:pt x="1630500" y="1464638"/>
                      <a:pt x="1598076" y="1403784"/>
                      <a:pt x="1573348" y="1339679"/>
                    </a:cubicBezTo>
                    <a:cubicBezTo>
                      <a:pt x="1550827" y="1276990"/>
                      <a:pt x="1431835" y="822382"/>
                      <a:pt x="1430674" y="817854"/>
                    </a:cubicBezTo>
                    <a:lnTo>
                      <a:pt x="1421503" y="782331"/>
                    </a:lnTo>
                    <a:cubicBezTo>
                      <a:pt x="1397588" y="688414"/>
                      <a:pt x="1341517" y="468888"/>
                      <a:pt x="1297519" y="334339"/>
                    </a:cubicBezTo>
                    <a:cubicBezTo>
                      <a:pt x="1246903" y="180288"/>
                      <a:pt x="1211844" y="116322"/>
                      <a:pt x="1211496" y="115626"/>
                    </a:cubicBezTo>
                    <a:lnTo>
                      <a:pt x="1172722" y="11145"/>
                    </a:lnTo>
                    <a:lnTo>
                      <a:pt x="620481" y="15788"/>
                    </a:lnTo>
                    <a:cubicBezTo>
                      <a:pt x="614793" y="41096"/>
                      <a:pt x="587047" y="169375"/>
                      <a:pt x="591227" y="245763"/>
                    </a:cubicBezTo>
                    <a:cubicBezTo>
                      <a:pt x="595870" y="330973"/>
                      <a:pt x="609685" y="433596"/>
                      <a:pt x="609917" y="434641"/>
                    </a:cubicBezTo>
                    <a:lnTo>
                      <a:pt x="589137" y="828419"/>
                    </a:lnTo>
                    <a:cubicBezTo>
                      <a:pt x="588975" y="831321"/>
                      <a:pt x="586688" y="833642"/>
                      <a:pt x="583797" y="833875"/>
                    </a:cubicBezTo>
                    <a:cubicBezTo>
                      <a:pt x="535503" y="837706"/>
                      <a:pt x="404902" y="851753"/>
                      <a:pt x="381104" y="870095"/>
                    </a:cubicBezTo>
                    <a:cubicBezTo>
                      <a:pt x="353939" y="890991"/>
                      <a:pt x="136386" y="1038425"/>
                      <a:pt x="92156" y="1055839"/>
                    </a:cubicBezTo>
                    <a:cubicBezTo>
                      <a:pt x="72536" y="1063501"/>
                      <a:pt x="29931" y="1083468"/>
                      <a:pt x="29467" y="1083700"/>
                    </a:cubicBezTo>
                    <a:cubicBezTo>
                      <a:pt x="20990" y="1088425"/>
                      <a:pt x="14667" y="1096250"/>
                      <a:pt x="11821" y="1105525"/>
                    </a:cubicBezTo>
                    <a:cubicBezTo>
                      <a:pt x="9712" y="1118934"/>
                      <a:pt x="13571" y="1132586"/>
                      <a:pt x="22385" y="1142906"/>
                    </a:cubicBezTo>
                    <a:cubicBezTo>
                      <a:pt x="38522" y="1166124"/>
                      <a:pt x="229722" y="1126654"/>
                      <a:pt x="591227" y="1026236"/>
                    </a:cubicBezTo>
                    <a:cubicBezTo>
                      <a:pt x="631626" y="1014627"/>
                      <a:pt x="649272" y="1009983"/>
                      <a:pt x="653335" y="1009519"/>
                    </a:cubicBezTo>
                    <a:cubicBezTo>
                      <a:pt x="671561" y="1007313"/>
                      <a:pt x="781034" y="968075"/>
                      <a:pt x="799028" y="946250"/>
                    </a:cubicBezTo>
                    <a:cubicBezTo>
                      <a:pt x="812262" y="929765"/>
                      <a:pt x="893757" y="662990"/>
                      <a:pt x="945301" y="487810"/>
                    </a:cubicBezTo>
                    <a:cubicBezTo>
                      <a:pt x="945928" y="485651"/>
                      <a:pt x="947728" y="484026"/>
                      <a:pt x="949945" y="483631"/>
                    </a:cubicBezTo>
                    <a:close/>
                  </a:path>
                </a:pathLst>
              </a:custGeom>
              <a:solidFill>
                <a:srgbClr val="263238"/>
              </a:solidFill>
              <a:ln w="11601" cap="flat">
                <a:noFill/>
                <a:prstDash val="solid"/>
                <a:miter/>
              </a:ln>
            </p:spPr>
            <p:txBody>
              <a:bodyPr rtlCol="0" anchor="ctr"/>
              <a:lstStyle/>
              <a:p>
                <a:endParaRPr lang="zh-CN" altLang="en-US"/>
              </a:p>
            </p:txBody>
          </p:sp>
          <p:sp>
            <p:nvSpPr>
              <p:cNvPr id="228" name="任意多边形: 形状 227">
                <a:extLst>
                  <a:ext uri="{FF2B5EF4-FFF2-40B4-BE49-F238E27FC236}">
                    <a16:creationId xmlns:a16="http://schemas.microsoft.com/office/drawing/2014/main" id="{245364FA-65AE-8143-6488-D33271506092}"/>
                  </a:ext>
                </a:extLst>
              </p:cNvPr>
              <p:cNvSpPr/>
              <p:nvPr/>
            </p:nvSpPr>
            <p:spPr>
              <a:xfrm>
                <a:off x="6898910" y="3792486"/>
                <a:ext cx="844964" cy="856947"/>
              </a:xfrm>
              <a:custGeom>
                <a:avLst/>
                <a:gdLst>
                  <a:gd name="connsiteX0" fmla="*/ 260015 w 844964"/>
                  <a:gd name="connsiteY0" fmla="*/ 856860 h 856947"/>
                  <a:gd name="connsiteX1" fmla="*/ 258274 w 844964"/>
                  <a:gd name="connsiteY1" fmla="*/ 856860 h 856947"/>
                  <a:gd name="connsiteX2" fmla="*/ 5314 w 844964"/>
                  <a:gd name="connsiteY2" fmla="*/ 774669 h 856947"/>
                  <a:gd name="connsiteX3" fmla="*/ 1251 w 844964"/>
                  <a:gd name="connsiteY3" fmla="*/ 768864 h 856947"/>
                  <a:gd name="connsiteX4" fmla="*/ 19128 w 844964"/>
                  <a:gd name="connsiteY4" fmla="*/ 435570 h 856947"/>
                  <a:gd name="connsiteX5" fmla="*/ 19128 w 844964"/>
                  <a:gd name="connsiteY5" fmla="*/ 435570 h 856947"/>
                  <a:gd name="connsiteX6" fmla="*/ 438 w 844964"/>
                  <a:gd name="connsiteY6" fmla="*/ 246807 h 856947"/>
                  <a:gd name="connsiteX7" fmla="*/ 30970 w 844964"/>
                  <a:gd name="connsiteY7" fmla="*/ 9055 h 856947"/>
                  <a:gd name="connsiteX8" fmla="*/ 36542 w 844964"/>
                  <a:gd name="connsiteY8" fmla="*/ 4644 h 856947"/>
                  <a:gd name="connsiteX9" fmla="*/ 597605 w 844964"/>
                  <a:gd name="connsiteY9" fmla="*/ 0 h 856947"/>
                  <a:gd name="connsiteX10" fmla="*/ 603061 w 844964"/>
                  <a:gd name="connsiteY10" fmla="*/ 3715 h 856947"/>
                  <a:gd name="connsiteX11" fmla="*/ 642764 w 844964"/>
                  <a:gd name="connsiteY11" fmla="*/ 111330 h 856947"/>
                  <a:gd name="connsiteX12" fmla="*/ 642764 w 844964"/>
                  <a:gd name="connsiteY12" fmla="*/ 111330 h 856947"/>
                  <a:gd name="connsiteX13" fmla="*/ 729367 w 844964"/>
                  <a:gd name="connsiteY13" fmla="*/ 331321 h 856947"/>
                  <a:gd name="connsiteX14" fmla="*/ 729367 w 844964"/>
                  <a:gd name="connsiteY14" fmla="*/ 331321 h 856947"/>
                  <a:gd name="connsiteX15" fmla="*/ 844761 w 844964"/>
                  <a:gd name="connsiteY15" fmla="*/ 745530 h 856947"/>
                  <a:gd name="connsiteX16" fmla="*/ 842323 w 844964"/>
                  <a:gd name="connsiteY16" fmla="*/ 751915 h 856947"/>
                  <a:gd name="connsiteX17" fmla="*/ 619430 w 844964"/>
                  <a:gd name="connsiteY17" fmla="*/ 851056 h 856947"/>
                  <a:gd name="connsiteX18" fmla="*/ 613045 w 844964"/>
                  <a:gd name="connsiteY18" fmla="*/ 848734 h 856947"/>
                  <a:gd name="connsiteX19" fmla="*/ 372971 w 844964"/>
                  <a:gd name="connsiteY19" fmla="*/ 503018 h 856947"/>
                  <a:gd name="connsiteX20" fmla="*/ 265588 w 844964"/>
                  <a:gd name="connsiteY20" fmla="*/ 853494 h 856947"/>
                  <a:gd name="connsiteX21" fmla="*/ 260015 w 844964"/>
                  <a:gd name="connsiteY21" fmla="*/ 856860 h 856947"/>
                  <a:gd name="connsiteX22" fmla="*/ 13092 w 844964"/>
                  <a:gd name="connsiteY22" fmla="*/ 763988 h 856947"/>
                  <a:gd name="connsiteX23" fmla="*/ 256881 w 844964"/>
                  <a:gd name="connsiteY23" fmla="*/ 843278 h 856947"/>
                  <a:gd name="connsiteX24" fmla="*/ 365889 w 844964"/>
                  <a:gd name="connsiteY24" fmla="*/ 487114 h 856947"/>
                  <a:gd name="connsiteX25" fmla="*/ 370533 w 844964"/>
                  <a:gd name="connsiteY25" fmla="*/ 482934 h 856947"/>
                  <a:gd name="connsiteX26" fmla="*/ 376221 w 844964"/>
                  <a:gd name="connsiteY26" fmla="*/ 485372 h 856947"/>
                  <a:gd name="connsiteX27" fmla="*/ 620823 w 844964"/>
                  <a:gd name="connsiteY27" fmla="*/ 837706 h 856947"/>
                  <a:gd name="connsiteX28" fmla="*/ 833036 w 844964"/>
                  <a:gd name="connsiteY28" fmla="*/ 743324 h 856947"/>
                  <a:gd name="connsiteX29" fmla="*/ 718919 w 844964"/>
                  <a:gd name="connsiteY29" fmla="*/ 333875 h 856947"/>
                  <a:gd name="connsiteX30" fmla="*/ 718919 w 844964"/>
                  <a:gd name="connsiteY30" fmla="*/ 333875 h 856947"/>
                  <a:gd name="connsiteX31" fmla="*/ 632896 w 844964"/>
                  <a:gd name="connsiteY31" fmla="*/ 115161 h 856947"/>
                  <a:gd name="connsiteX32" fmla="*/ 594122 w 844964"/>
                  <a:gd name="connsiteY32" fmla="*/ 10680 h 856947"/>
                  <a:gd name="connsiteX33" fmla="*/ 41882 w 844964"/>
                  <a:gd name="connsiteY33" fmla="*/ 15324 h 856947"/>
                  <a:gd name="connsiteX34" fmla="*/ 12627 w 844964"/>
                  <a:gd name="connsiteY34" fmla="*/ 245298 h 856947"/>
                  <a:gd name="connsiteX35" fmla="*/ 31318 w 844964"/>
                  <a:gd name="connsiteY35" fmla="*/ 434177 h 85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44964" h="856947">
                    <a:moveTo>
                      <a:pt x="260015" y="856860"/>
                    </a:moveTo>
                    <a:cubicBezTo>
                      <a:pt x="259435" y="856977"/>
                      <a:pt x="258854" y="856977"/>
                      <a:pt x="258274" y="856860"/>
                    </a:cubicBezTo>
                    <a:lnTo>
                      <a:pt x="5314" y="774669"/>
                    </a:lnTo>
                    <a:cubicBezTo>
                      <a:pt x="2795" y="773879"/>
                      <a:pt x="1134" y="771499"/>
                      <a:pt x="1251" y="768864"/>
                    </a:cubicBezTo>
                    <a:lnTo>
                      <a:pt x="19128" y="435570"/>
                    </a:lnTo>
                    <a:lnTo>
                      <a:pt x="19128" y="435570"/>
                    </a:lnTo>
                    <a:cubicBezTo>
                      <a:pt x="19128" y="435570"/>
                      <a:pt x="5081" y="332598"/>
                      <a:pt x="438" y="246807"/>
                    </a:cubicBezTo>
                    <a:cubicBezTo>
                      <a:pt x="-4206" y="161017"/>
                      <a:pt x="29577" y="15208"/>
                      <a:pt x="30970" y="9055"/>
                    </a:cubicBezTo>
                    <a:cubicBezTo>
                      <a:pt x="31562" y="6466"/>
                      <a:pt x="33883" y="4632"/>
                      <a:pt x="36542" y="4644"/>
                    </a:cubicBezTo>
                    <a:lnTo>
                      <a:pt x="597605" y="0"/>
                    </a:lnTo>
                    <a:cubicBezTo>
                      <a:pt x="600008" y="12"/>
                      <a:pt x="602167" y="1486"/>
                      <a:pt x="603061" y="3715"/>
                    </a:cubicBezTo>
                    <a:lnTo>
                      <a:pt x="642764" y="111330"/>
                    </a:lnTo>
                    <a:lnTo>
                      <a:pt x="642764" y="111330"/>
                    </a:lnTo>
                    <a:cubicBezTo>
                      <a:pt x="642764" y="111330"/>
                      <a:pt x="678404" y="176225"/>
                      <a:pt x="729367" y="331321"/>
                    </a:cubicBezTo>
                    <a:lnTo>
                      <a:pt x="729367" y="331321"/>
                    </a:lnTo>
                    <a:cubicBezTo>
                      <a:pt x="772321" y="462038"/>
                      <a:pt x="826883" y="675412"/>
                      <a:pt x="844761" y="745530"/>
                    </a:cubicBezTo>
                    <a:cubicBezTo>
                      <a:pt x="845423" y="747957"/>
                      <a:pt x="844436" y="750545"/>
                      <a:pt x="842323" y="751915"/>
                    </a:cubicBezTo>
                    <a:cubicBezTo>
                      <a:pt x="773040" y="795263"/>
                      <a:pt x="698011" y="828628"/>
                      <a:pt x="619430" y="851056"/>
                    </a:cubicBezTo>
                    <a:cubicBezTo>
                      <a:pt x="617027" y="851776"/>
                      <a:pt x="614427" y="850836"/>
                      <a:pt x="613045" y="848734"/>
                    </a:cubicBezTo>
                    <a:lnTo>
                      <a:pt x="372971" y="503018"/>
                    </a:lnTo>
                    <a:cubicBezTo>
                      <a:pt x="358808" y="551079"/>
                      <a:pt x="303317" y="736823"/>
                      <a:pt x="265588" y="853494"/>
                    </a:cubicBezTo>
                    <a:cubicBezTo>
                      <a:pt x="264589" y="855653"/>
                      <a:pt x="262383" y="856988"/>
                      <a:pt x="260015" y="856860"/>
                    </a:cubicBezTo>
                    <a:close/>
                    <a:moveTo>
                      <a:pt x="13092" y="763988"/>
                    </a:moveTo>
                    <a:lnTo>
                      <a:pt x="256881" y="843278"/>
                    </a:lnTo>
                    <a:cubicBezTo>
                      <a:pt x="300647" y="708730"/>
                      <a:pt x="365193" y="489320"/>
                      <a:pt x="365889" y="487114"/>
                    </a:cubicBezTo>
                    <a:cubicBezTo>
                      <a:pt x="366516" y="484955"/>
                      <a:pt x="368316" y="483329"/>
                      <a:pt x="370533" y="482934"/>
                    </a:cubicBezTo>
                    <a:cubicBezTo>
                      <a:pt x="372739" y="482586"/>
                      <a:pt x="374956" y="483538"/>
                      <a:pt x="376221" y="485372"/>
                    </a:cubicBezTo>
                    <a:lnTo>
                      <a:pt x="620823" y="837706"/>
                    </a:lnTo>
                    <a:cubicBezTo>
                      <a:pt x="695515" y="816032"/>
                      <a:pt x="766911" y="784281"/>
                      <a:pt x="833036" y="743324"/>
                    </a:cubicBezTo>
                    <a:cubicBezTo>
                      <a:pt x="814229" y="669375"/>
                      <a:pt x="760944" y="461806"/>
                      <a:pt x="718919" y="333875"/>
                    </a:cubicBezTo>
                    <a:lnTo>
                      <a:pt x="718919" y="333875"/>
                    </a:lnTo>
                    <a:cubicBezTo>
                      <a:pt x="668304" y="179824"/>
                      <a:pt x="633245" y="115858"/>
                      <a:pt x="632896" y="115161"/>
                    </a:cubicBezTo>
                    <a:lnTo>
                      <a:pt x="594122" y="10680"/>
                    </a:lnTo>
                    <a:lnTo>
                      <a:pt x="41882" y="15324"/>
                    </a:lnTo>
                    <a:cubicBezTo>
                      <a:pt x="36194" y="40631"/>
                      <a:pt x="8448" y="168911"/>
                      <a:pt x="12627" y="245298"/>
                    </a:cubicBezTo>
                    <a:cubicBezTo>
                      <a:pt x="17271" y="330508"/>
                      <a:pt x="31086" y="433132"/>
                      <a:pt x="31318" y="434177"/>
                    </a:cubicBezTo>
                    <a:close/>
                  </a:path>
                </a:pathLst>
              </a:custGeom>
              <a:solidFill>
                <a:srgbClr val="263238"/>
              </a:solidFill>
              <a:ln w="11601" cap="flat">
                <a:noFill/>
                <a:prstDash val="solid"/>
                <a:miter/>
              </a:ln>
            </p:spPr>
            <p:txBody>
              <a:bodyPr rtlCol="0" anchor="ctr"/>
              <a:lstStyle/>
              <a:p>
                <a:endParaRPr lang="zh-CN" altLang="en-US"/>
              </a:p>
            </p:txBody>
          </p:sp>
          <p:sp>
            <p:nvSpPr>
              <p:cNvPr id="229" name="任意多边形: 形状 228">
                <a:extLst>
                  <a:ext uri="{FF2B5EF4-FFF2-40B4-BE49-F238E27FC236}">
                    <a16:creationId xmlns:a16="http://schemas.microsoft.com/office/drawing/2014/main" id="{CE1294D6-5071-5C65-0BCB-367B9DEE257E}"/>
                  </a:ext>
                </a:extLst>
              </p:cNvPr>
              <p:cNvSpPr/>
              <p:nvPr/>
            </p:nvSpPr>
            <p:spPr>
              <a:xfrm>
                <a:off x="7263577" y="4133381"/>
                <a:ext cx="30292" cy="154112"/>
              </a:xfrm>
              <a:custGeom>
                <a:avLst/>
                <a:gdLst>
                  <a:gd name="connsiteX0" fmla="*/ 6214 w 30292"/>
                  <a:gd name="connsiteY0" fmla="*/ 154113 h 154112"/>
                  <a:gd name="connsiteX1" fmla="*/ 5053 w 30292"/>
                  <a:gd name="connsiteY1" fmla="*/ 154113 h 154112"/>
                  <a:gd name="connsiteX2" fmla="*/ 38 w 30292"/>
                  <a:gd name="connsiteY2" fmla="*/ 147832 h 154112"/>
                  <a:gd name="connsiteX3" fmla="*/ 61 w 30292"/>
                  <a:gd name="connsiteY3" fmla="*/ 147612 h 154112"/>
                  <a:gd name="connsiteX4" fmla="*/ 18751 w 30292"/>
                  <a:gd name="connsiteY4" fmla="*/ 5053 h 154112"/>
                  <a:gd name="connsiteX5" fmla="*/ 25032 w 30292"/>
                  <a:gd name="connsiteY5" fmla="*/ 38 h 154112"/>
                  <a:gd name="connsiteX6" fmla="*/ 25253 w 30292"/>
                  <a:gd name="connsiteY6" fmla="*/ 61 h 154112"/>
                  <a:gd name="connsiteX7" fmla="*/ 30244 w 30292"/>
                  <a:gd name="connsiteY7" fmla="*/ 6562 h 154112"/>
                  <a:gd name="connsiteX8" fmla="*/ 11554 w 30292"/>
                  <a:gd name="connsiteY8" fmla="*/ 149121 h 154112"/>
                  <a:gd name="connsiteX9" fmla="*/ 6214 w 30292"/>
                  <a:gd name="connsiteY9" fmla="*/ 154113 h 15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292" h="154112">
                    <a:moveTo>
                      <a:pt x="6214" y="154113"/>
                    </a:moveTo>
                    <a:lnTo>
                      <a:pt x="5053" y="154113"/>
                    </a:lnTo>
                    <a:cubicBezTo>
                      <a:pt x="1930" y="153764"/>
                      <a:pt x="-322" y="150943"/>
                      <a:pt x="38" y="147832"/>
                    </a:cubicBezTo>
                    <a:cubicBezTo>
                      <a:pt x="38" y="147751"/>
                      <a:pt x="49" y="147681"/>
                      <a:pt x="61" y="147612"/>
                    </a:cubicBezTo>
                    <a:lnTo>
                      <a:pt x="18751" y="5053"/>
                    </a:lnTo>
                    <a:cubicBezTo>
                      <a:pt x="19100" y="1930"/>
                      <a:pt x="21921" y="-322"/>
                      <a:pt x="25032" y="38"/>
                    </a:cubicBezTo>
                    <a:cubicBezTo>
                      <a:pt x="25113" y="38"/>
                      <a:pt x="25183" y="49"/>
                      <a:pt x="25253" y="61"/>
                    </a:cubicBezTo>
                    <a:cubicBezTo>
                      <a:pt x="28422" y="479"/>
                      <a:pt x="30651" y="3393"/>
                      <a:pt x="30244" y="6562"/>
                    </a:cubicBezTo>
                    <a:lnTo>
                      <a:pt x="11554" y="149121"/>
                    </a:lnTo>
                    <a:cubicBezTo>
                      <a:pt x="11136" y="151814"/>
                      <a:pt x="8930" y="153880"/>
                      <a:pt x="6214" y="154113"/>
                    </a:cubicBezTo>
                    <a:close/>
                  </a:path>
                </a:pathLst>
              </a:custGeom>
              <a:solidFill>
                <a:srgbClr val="263238"/>
              </a:solidFill>
              <a:ln w="11601" cap="flat">
                <a:noFill/>
                <a:prstDash val="solid"/>
                <a:miter/>
              </a:ln>
            </p:spPr>
            <p:txBody>
              <a:bodyPr rtlCol="0" anchor="ctr"/>
              <a:lstStyle/>
              <a:p>
                <a:endParaRPr lang="zh-CN" altLang="en-US"/>
              </a:p>
            </p:txBody>
          </p:sp>
          <p:sp>
            <p:nvSpPr>
              <p:cNvPr id="230" name="任意多边形: 形状 229">
                <a:extLst>
                  <a:ext uri="{FF2B5EF4-FFF2-40B4-BE49-F238E27FC236}">
                    <a16:creationId xmlns:a16="http://schemas.microsoft.com/office/drawing/2014/main" id="{8D2146AC-7764-472D-0CE6-F5CB4B8F4692}"/>
                  </a:ext>
                </a:extLst>
              </p:cNvPr>
              <p:cNvSpPr/>
              <p:nvPr/>
            </p:nvSpPr>
            <p:spPr>
              <a:xfrm>
                <a:off x="7294320" y="4179571"/>
                <a:ext cx="84631" cy="72863"/>
              </a:xfrm>
              <a:custGeom>
                <a:avLst/>
                <a:gdLst>
                  <a:gd name="connsiteX0" fmla="*/ 5886 w 84631"/>
                  <a:gd name="connsiteY0" fmla="*/ 72863 h 72863"/>
                  <a:gd name="connsiteX1" fmla="*/ 0 w 84631"/>
                  <a:gd name="connsiteY1" fmla="*/ 67140 h 72863"/>
                  <a:gd name="connsiteX2" fmla="*/ 2171 w 84631"/>
                  <a:gd name="connsiteY2" fmla="*/ 62531 h 72863"/>
                  <a:gd name="connsiteX3" fmla="*/ 74612 w 84631"/>
                  <a:gd name="connsiteY3" fmla="*/ 1816 h 72863"/>
                  <a:gd name="connsiteX4" fmla="*/ 82819 w 84631"/>
                  <a:gd name="connsiteY4" fmla="*/ 1584 h 72863"/>
                  <a:gd name="connsiteX5" fmla="*/ 83051 w 84631"/>
                  <a:gd name="connsiteY5" fmla="*/ 9791 h 72863"/>
                  <a:gd name="connsiteX6" fmla="*/ 82041 w 84631"/>
                  <a:gd name="connsiteY6" fmla="*/ 10639 h 72863"/>
                  <a:gd name="connsiteX7" fmla="*/ 9137 w 84631"/>
                  <a:gd name="connsiteY7" fmla="*/ 71470 h 72863"/>
                  <a:gd name="connsiteX8" fmla="*/ 5886 w 84631"/>
                  <a:gd name="connsiteY8" fmla="*/ 72863 h 7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631" h="72863">
                    <a:moveTo>
                      <a:pt x="5886" y="72863"/>
                    </a:moveTo>
                    <a:cubicBezTo>
                      <a:pt x="2682" y="72910"/>
                      <a:pt x="47" y="70344"/>
                      <a:pt x="0" y="67140"/>
                    </a:cubicBezTo>
                    <a:cubicBezTo>
                      <a:pt x="-23" y="65352"/>
                      <a:pt x="778" y="63646"/>
                      <a:pt x="2171" y="62531"/>
                    </a:cubicBezTo>
                    <a:lnTo>
                      <a:pt x="74612" y="1816"/>
                    </a:lnTo>
                    <a:cubicBezTo>
                      <a:pt x="76817" y="-517"/>
                      <a:pt x="80486" y="-610"/>
                      <a:pt x="82819" y="1584"/>
                    </a:cubicBezTo>
                    <a:cubicBezTo>
                      <a:pt x="85141" y="3790"/>
                      <a:pt x="85245" y="7458"/>
                      <a:pt x="83051" y="9791"/>
                    </a:cubicBezTo>
                    <a:cubicBezTo>
                      <a:pt x="82750" y="10116"/>
                      <a:pt x="82413" y="10395"/>
                      <a:pt x="82041" y="10639"/>
                    </a:cubicBezTo>
                    <a:lnTo>
                      <a:pt x="9137" y="71470"/>
                    </a:lnTo>
                    <a:cubicBezTo>
                      <a:pt x="8231" y="72271"/>
                      <a:pt x="7094" y="72759"/>
                      <a:pt x="5886" y="72863"/>
                    </a:cubicBezTo>
                    <a:close/>
                  </a:path>
                </a:pathLst>
              </a:custGeom>
              <a:solidFill>
                <a:srgbClr val="263238"/>
              </a:solidFill>
              <a:ln w="11601" cap="flat">
                <a:noFill/>
                <a:prstDash val="solid"/>
                <a:miter/>
              </a:ln>
            </p:spPr>
            <p:txBody>
              <a:bodyPr rtlCol="0" anchor="ctr"/>
              <a:lstStyle/>
              <a:p>
                <a:endParaRPr lang="zh-CN" altLang="en-US"/>
              </a:p>
            </p:txBody>
          </p:sp>
          <p:sp>
            <p:nvSpPr>
              <p:cNvPr id="231" name="任意多边形: 形状 230">
                <a:extLst>
                  <a:ext uri="{FF2B5EF4-FFF2-40B4-BE49-F238E27FC236}">
                    <a16:creationId xmlns:a16="http://schemas.microsoft.com/office/drawing/2014/main" id="{A8E53549-2DA1-8B8D-5EC6-CEB3702FB731}"/>
                  </a:ext>
                </a:extLst>
              </p:cNvPr>
              <p:cNvSpPr/>
              <p:nvPr/>
            </p:nvSpPr>
            <p:spPr>
              <a:xfrm>
                <a:off x="6941219" y="4314851"/>
                <a:ext cx="245691" cy="98832"/>
              </a:xfrm>
              <a:custGeom>
                <a:avLst/>
                <a:gdLst>
                  <a:gd name="connsiteX0" fmla="*/ 237441 w 245691"/>
                  <a:gd name="connsiteY0" fmla="*/ 98833 h 98832"/>
                  <a:gd name="connsiteX1" fmla="*/ 235816 w 245691"/>
                  <a:gd name="connsiteY1" fmla="*/ 98833 h 98832"/>
                  <a:gd name="connsiteX2" fmla="*/ 4448 w 245691"/>
                  <a:gd name="connsiteY2" fmla="*/ 33358 h 98832"/>
                  <a:gd name="connsiteX3" fmla="*/ 211 w 245691"/>
                  <a:gd name="connsiteY3" fmla="*/ 25986 h 98832"/>
                  <a:gd name="connsiteX4" fmla="*/ 7583 w 245691"/>
                  <a:gd name="connsiteY4" fmla="*/ 21749 h 98832"/>
                  <a:gd name="connsiteX5" fmla="*/ 230708 w 245691"/>
                  <a:gd name="connsiteY5" fmla="*/ 84786 h 98832"/>
                  <a:gd name="connsiteX6" fmla="*/ 231520 w 245691"/>
                  <a:gd name="connsiteY6" fmla="*/ 57969 h 98832"/>
                  <a:gd name="connsiteX7" fmla="*/ 49027 w 245691"/>
                  <a:gd name="connsiteY7" fmla="*/ 11533 h 98832"/>
                  <a:gd name="connsiteX8" fmla="*/ 44732 w 245691"/>
                  <a:gd name="connsiteY8" fmla="*/ 4451 h 98832"/>
                  <a:gd name="connsiteX9" fmla="*/ 51813 w 245691"/>
                  <a:gd name="connsiteY9" fmla="*/ 156 h 98832"/>
                  <a:gd name="connsiteX10" fmla="*/ 245683 w 245691"/>
                  <a:gd name="connsiteY10" fmla="*/ 54486 h 98832"/>
                  <a:gd name="connsiteX11" fmla="*/ 242781 w 245691"/>
                  <a:gd name="connsiteY11" fmla="*/ 59827 h 98832"/>
                  <a:gd name="connsiteX12" fmla="*/ 242781 w 245691"/>
                  <a:gd name="connsiteY12" fmla="*/ 91519 h 98832"/>
                  <a:gd name="connsiteX13" fmla="*/ 240808 w 245691"/>
                  <a:gd name="connsiteY13" fmla="*/ 96743 h 98832"/>
                  <a:gd name="connsiteX14" fmla="*/ 237441 w 245691"/>
                  <a:gd name="connsiteY14" fmla="*/ 98833 h 98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5691" h="98832">
                    <a:moveTo>
                      <a:pt x="237441" y="98833"/>
                    </a:moveTo>
                    <a:lnTo>
                      <a:pt x="235816" y="98833"/>
                    </a:lnTo>
                    <a:lnTo>
                      <a:pt x="4448" y="33358"/>
                    </a:lnTo>
                    <a:cubicBezTo>
                      <a:pt x="1244" y="32487"/>
                      <a:pt x="-660" y="29190"/>
                      <a:pt x="211" y="25986"/>
                    </a:cubicBezTo>
                    <a:cubicBezTo>
                      <a:pt x="1082" y="22782"/>
                      <a:pt x="4379" y="20878"/>
                      <a:pt x="7583" y="21749"/>
                    </a:cubicBezTo>
                    <a:lnTo>
                      <a:pt x="230708" y="84786"/>
                    </a:lnTo>
                    <a:cubicBezTo>
                      <a:pt x="229303" y="75870"/>
                      <a:pt x="229582" y="66780"/>
                      <a:pt x="231520" y="57969"/>
                    </a:cubicBezTo>
                    <a:cubicBezTo>
                      <a:pt x="207374" y="50307"/>
                      <a:pt x="110671" y="26625"/>
                      <a:pt x="49027" y="11533"/>
                    </a:cubicBezTo>
                    <a:cubicBezTo>
                      <a:pt x="45950" y="10686"/>
                      <a:pt x="44058" y="7574"/>
                      <a:pt x="44732" y="4451"/>
                    </a:cubicBezTo>
                    <a:cubicBezTo>
                      <a:pt x="45533" y="1329"/>
                      <a:pt x="48679" y="-575"/>
                      <a:pt x="51813" y="156"/>
                    </a:cubicBezTo>
                    <a:cubicBezTo>
                      <a:pt x="245335" y="46592"/>
                      <a:pt x="245451" y="48914"/>
                      <a:pt x="245683" y="54486"/>
                    </a:cubicBezTo>
                    <a:cubicBezTo>
                      <a:pt x="245799" y="56669"/>
                      <a:pt x="244673" y="58735"/>
                      <a:pt x="242781" y="59827"/>
                    </a:cubicBezTo>
                    <a:cubicBezTo>
                      <a:pt x="241063" y="70321"/>
                      <a:pt x="241063" y="81025"/>
                      <a:pt x="242781" y="91519"/>
                    </a:cubicBezTo>
                    <a:cubicBezTo>
                      <a:pt x="243106" y="93493"/>
                      <a:pt x="242352" y="95478"/>
                      <a:pt x="240808" y="96743"/>
                    </a:cubicBezTo>
                    <a:cubicBezTo>
                      <a:pt x="239983" y="97834"/>
                      <a:pt x="238788" y="98577"/>
                      <a:pt x="237441" y="98833"/>
                    </a:cubicBezTo>
                    <a:close/>
                  </a:path>
                </a:pathLst>
              </a:custGeom>
              <a:solidFill>
                <a:srgbClr val="263238"/>
              </a:solidFill>
              <a:ln w="11601" cap="flat">
                <a:noFill/>
                <a:prstDash val="solid"/>
                <a:miter/>
              </a:ln>
            </p:spPr>
            <p:txBody>
              <a:bodyPr rtlCol="0" anchor="ctr"/>
              <a:lstStyle/>
              <a:p>
                <a:endParaRPr lang="zh-CN" altLang="en-US"/>
              </a:p>
            </p:txBody>
          </p:sp>
          <p:sp>
            <p:nvSpPr>
              <p:cNvPr id="232" name="任意多边形: 形状 231">
                <a:extLst>
                  <a:ext uri="{FF2B5EF4-FFF2-40B4-BE49-F238E27FC236}">
                    <a16:creationId xmlns:a16="http://schemas.microsoft.com/office/drawing/2014/main" id="{8C8E988F-45CE-FEBF-4962-B646C3A88C7D}"/>
                  </a:ext>
                </a:extLst>
              </p:cNvPr>
              <p:cNvSpPr/>
              <p:nvPr/>
            </p:nvSpPr>
            <p:spPr>
              <a:xfrm>
                <a:off x="7005142" y="4444144"/>
                <a:ext cx="169838" cy="150771"/>
              </a:xfrm>
              <a:custGeom>
                <a:avLst/>
                <a:gdLst>
                  <a:gd name="connsiteX0" fmla="*/ 114312 w 169838"/>
                  <a:gd name="connsiteY0" fmla="*/ 150756 h 150771"/>
                  <a:gd name="connsiteX1" fmla="*/ 3678 w 169838"/>
                  <a:gd name="connsiteY1" fmla="*/ 117438 h 150771"/>
                  <a:gd name="connsiteX2" fmla="*/ 404 w 169838"/>
                  <a:gd name="connsiteY2" fmla="*/ 109904 h 150771"/>
                  <a:gd name="connsiteX3" fmla="*/ 7625 w 169838"/>
                  <a:gd name="connsiteY3" fmla="*/ 106526 h 150771"/>
                  <a:gd name="connsiteX4" fmla="*/ 112106 w 169838"/>
                  <a:gd name="connsiteY4" fmla="*/ 139147 h 150771"/>
                  <a:gd name="connsiteX5" fmla="*/ 158542 w 169838"/>
                  <a:gd name="connsiteY5" fmla="*/ 3902 h 150771"/>
                  <a:gd name="connsiteX6" fmla="*/ 165972 w 169838"/>
                  <a:gd name="connsiteY6" fmla="*/ 303 h 150771"/>
                  <a:gd name="connsiteX7" fmla="*/ 169536 w 169838"/>
                  <a:gd name="connsiteY7" fmla="*/ 7513 h 150771"/>
                  <a:gd name="connsiteX8" fmla="*/ 169455 w 169838"/>
                  <a:gd name="connsiteY8" fmla="*/ 7733 h 150771"/>
                  <a:gd name="connsiteX9" fmla="*/ 123019 w 169838"/>
                  <a:gd name="connsiteY9" fmla="*/ 144836 h 150771"/>
                  <a:gd name="connsiteX10" fmla="*/ 119536 w 169838"/>
                  <a:gd name="connsiteY10" fmla="*/ 149479 h 150771"/>
                  <a:gd name="connsiteX11" fmla="*/ 114312 w 169838"/>
                  <a:gd name="connsiteY11" fmla="*/ 150756 h 15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838" h="150771">
                    <a:moveTo>
                      <a:pt x="114312" y="150756"/>
                    </a:moveTo>
                    <a:cubicBezTo>
                      <a:pt x="105605" y="150756"/>
                      <a:pt x="81691" y="145416"/>
                      <a:pt x="3678" y="117438"/>
                    </a:cubicBezTo>
                    <a:cubicBezTo>
                      <a:pt x="695" y="116266"/>
                      <a:pt x="-768" y="112888"/>
                      <a:pt x="404" y="109904"/>
                    </a:cubicBezTo>
                    <a:cubicBezTo>
                      <a:pt x="1531" y="107048"/>
                      <a:pt x="4700" y="105562"/>
                      <a:pt x="7625" y="106526"/>
                    </a:cubicBezTo>
                    <a:cubicBezTo>
                      <a:pt x="83896" y="133923"/>
                      <a:pt x="106186" y="138567"/>
                      <a:pt x="112106" y="139147"/>
                    </a:cubicBezTo>
                    <a:cubicBezTo>
                      <a:pt x="118607" y="116742"/>
                      <a:pt x="153899" y="15976"/>
                      <a:pt x="158542" y="3902"/>
                    </a:cubicBezTo>
                    <a:cubicBezTo>
                      <a:pt x="159634" y="884"/>
                      <a:pt x="162931" y="-707"/>
                      <a:pt x="165972" y="303"/>
                    </a:cubicBezTo>
                    <a:cubicBezTo>
                      <a:pt x="168944" y="1313"/>
                      <a:pt x="170546" y="4541"/>
                      <a:pt x="169536" y="7513"/>
                    </a:cubicBezTo>
                    <a:cubicBezTo>
                      <a:pt x="169513" y="7594"/>
                      <a:pt x="169478" y="7664"/>
                      <a:pt x="169455" y="7733"/>
                    </a:cubicBezTo>
                    <a:cubicBezTo>
                      <a:pt x="157149" y="42560"/>
                      <a:pt x="124876" y="135432"/>
                      <a:pt x="123019" y="144836"/>
                    </a:cubicBezTo>
                    <a:cubicBezTo>
                      <a:pt x="122427" y="146740"/>
                      <a:pt x="121196" y="148376"/>
                      <a:pt x="119536" y="149479"/>
                    </a:cubicBezTo>
                    <a:cubicBezTo>
                      <a:pt x="117957" y="150419"/>
                      <a:pt x="116146" y="150861"/>
                      <a:pt x="114312" y="150756"/>
                    </a:cubicBezTo>
                    <a:close/>
                  </a:path>
                </a:pathLst>
              </a:custGeom>
              <a:solidFill>
                <a:srgbClr val="263238"/>
              </a:solidFill>
              <a:ln w="11601" cap="flat">
                <a:noFill/>
                <a:prstDash val="solid"/>
                <a:miter/>
              </a:ln>
            </p:spPr>
            <p:txBody>
              <a:bodyPr rtlCol="0" anchor="ctr"/>
              <a:lstStyle/>
              <a:p>
                <a:endParaRPr lang="zh-CN" altLang="en-US"/>
              </a:p>
            </p:txBody>
          </p:sp>
          <p:sp>
            <p:nvSpPr>
              <p:cNvPr id="233" name="任意多边形: 形状 232">
                <a:extLst>
                  <a:ext uri="{FF2B5EF4-FFF2-40B4-BE49-F238E27FC236}">
                    <a16:creationId xmlns:a16="http://schemas.microsoft.com/office/drawing/2014/main" id="{AFD6DA1A-2C4F-BFF7-A9F4-0F6D56FD60B9}"/>
                  </a:ext>
                </a:extLst>
              </p:cNvPr>
              <p:cNvSpPr/>
              <p:nvPr/>
            </p:nvSpPr>
            <p:spPr>
              <a:xfrm>
                <a:off x="6920339" y="4376105"/>
                <a:ext cx="70138" cy="176538"/>
              </a:xfrm>
              <a:custGeom>
                <a:avLst/>
                <a:gdLst>
                  <a:gd name="connsiteX0" fmla="*/ 64800 w 70138"/>
                  <a:gd name="connsiteY0" fmla="*/ 176539 h 176538"/>
                  <a:gd name="connsiteX1" fmla="*/ 62710 w 70138"/>
                  <a:gd name="connsiteY1" fmla="*/ 176539 h 176538"/>
                  <a:gd name="connsiteX2" fmla="*/ 3736 w 70138"/>
                  <a:gd name="connsiteY2" fmla="*/ 154366 h 176538"/>
                  <a:gd name="connsiteX3" fmla="*/ 21 w 70138"/>
                  <a:gd name="connsiteY3" fmla="*/ 148445 h 176538"/>
                  <a:gd name="connsiteX4" fmla="*/ 14068 w 70138"/>
                  <a:gd name="connsiteY4" fmla="*/ 5306 h 176538"/>
                  <a:gd name="connsiteX5" fmla="*/ 20395 w 70138"/>
                  <a:gd name="connsiteY5" fmla="*/ 24 h 176538"/>
                  <a:gd name="connsiteX6" fmla="*/ 25677 w 70138"/>
                  <a:gd name="connsiteY6" fmla="*/ 6351 h 176538"/>
                  <a:gd name="connsiteX7" fmla="*/ 11630 w 70138"/>
                  <a:gd name="connsiteY7" fmla="*/ 144614 h 176538"/>
                  <a:gd name="connsiteX8" fmla="*/ 66309 w 70138"/>
                  <a:gd name="connsiteY8" fmla="*/ 165046 h 176538"/>
                  <a:gd name="connsiteX9" fmla="*/ 69791 w 70138"/>
                  <a:gd name="connsiteY9" fmla="*/ 172476 h 176538"/>
                  <a:gd name="connsiteX10" fmla="*/ 64800 w 70138"/>
                  <a:gd name="connsiteY10" fmla="*/ 176539 h 176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138" h="176538">
                    <a:moveTo>
                      <a:pt x="64800" y="176539"/>
                    </a:moveTo>
                    <a:lnTo>
                      <a:pt x="62710" y="176539"/>
                    </a:lnTo>
                    <a:cubicBezTo>
                      <a:pt x="29740" y="164350"/>
                      <a:pt x="3736" y="154366"/>
                      <a:pt x="3736" y="154366"/>
                    </a:cubicBezTo>
                    <a:cubicBezTo>
                      <a:pt x="1310" y="153437"/>
                      <a:pt x="-199" y="151022"/>
                      <a:pt x="21" y="148445"/>
                    </a:cubicBezTo>
                    <a:lnTo>
                      <a:pt x="14068" y="5306"/>
                    </a:lnTo>
                    <a:cubicBezTo>
                      <a:pt x="14358" y="2102"/>
                      <a:pt x="17191" y="-266"/>
                      <a:pt x="20395" y="24"/>
                    </a:cubicBezTo>
                    <a:cubicBezTo>
                      <a:pt x="23599" y="314"/>
                      <a:pt x="25967" y="3147"/>
                      <a:pt x="25677" y="6351"/>
                    </a:cubicBezTo>
                    <a:lnTo>
                      <a:pt x="11630" y="144614"/>
                    </a:lnTo>
                    <a:cubicBezTo>
                      <a:pt x="20105" y="147865"/>
                      <a:pt x="41117" y="156223"/>
                      <a:pt x="66309" y="165046"/>
                    </a:cubicBezTo>
                    <a:cubicBezTo>
                      <a:pt x="69315" y="166137"/>
                      <a:pt x="70883" y="169458"/>
                      <a:pt x="69791" y="172476"/>
                    </a:cubicBezTo>
                    <a:cubicBezTo>
                      <a:pt x="69048" y="174681"/>
                      <a:pt x="67110" y="176260"/>
                      <a:pt x="64800" y="176539"/>
                    </a:cubicBezTo>
                    <a:close/>
                  </a:path>
                </a:pathLst>
              </a:custGeom>
              <a:solidFill>
                <a:srgbClr val="263238"/>
              </a:solidFill>
              <a:ln w="11601" cap="flat">
                <a:noFill/>
                <a:prstDash val="solid"/>
                <a:miter/>
              </a:ln>
            </p:spPr>
            <p:txBody>
              <a:bodyPr rtlCol="0" anchor="ctr"/>
              <a:lstStyle/>
              <a:p>
                <a:endParaRPr lang="zh-CN" altLang="en-US"/>
              </a:p>
            </p:txBody>
          </p:sp>
          <p:sp>
            <p:nvSpPr>
              <p:cNvPr id="234" name="任意多边形: 形状 233">
                <a:extLst>
                  <a:ext uri="{FF2B5EF4-FFF2-40B4-BE49-F238E27FC236}">
                    <a16:creationId xmlns:a16="http://schemas.microsoft.com/office/drawing/2014/main" id="{77A10773-90EA-08E2-1EF3-7950C9030EFA}"/>
                  </a:ext>
                </a:extLst>
              </p:cNvPr>
              <p:cNvSpPr/>
              <p:nvPr/>
            </p:nvSpPr>
            <p:spPr>
              <a:xfrm>
                <a:off x="6969511" y="3897383"/>
                <a:ext cx="114253" cy="118924"/>
              </a:xfrm>
              <a:custGeom>
                <a:avLst/>
                <a:gdLst>
                  <a:gd name="connsiteX0" fmla="*/ 5760 w 114253"/>
                  <a:gd name="connsiteY0" fmla="*/ 118925 h 118924"/>
                  <a:gd name="connsiteX1" fmla="*/ 303 w 114253"/>
                  <a:gd name="connsiteY1" fmla="*/ 114978 h 118924"/>
                  <a:gd name="connsiteX2" fmla="*/ 3902 w 114253"/>
                  <a:gd name="connsiteY2" fmla="*/ 107548 h 118924"/>
                  <a:gd name="connsiteX3" fmla="*/ 7965 w 114253"/>
                  <a:gd name="connsiteY3" fmla="*/ 106503 h 118924"/>
                  <a:gd name="connsiteX4" fmla="*/ 64385 w 114253"/>
                  <a:gd name="connsiteY4" fmla="*/ 71676 h 118924"/>
                  <a:gd name="connsiteX5" fmla="*/ 103159 w 114253"/>
                  <a:gd name="connsiteY5" fmla="*/ 3415 h 118924"/>
                  <a:gd name="connsiteX6" fmla="*/ 110844 w 114253"/>
                  <a:gd name="connsiteY6" fmla="*/ 513 h 118924"/>
                  <a:gd name="connsiteX7" fmla="*/ 114072 w 114253"/>
                  <a:gd name="connsiteY7" fmla="*/ 7246 h 118924"/>
                  <a:gd name="connsiteX8" fmla="*/ 73324 w 114253"/>
                  <a:gd name="connsiteY8" fmla="*/ 79222 h 118924"/>
                  <a:gd name="connsiteX9" fmla="*/ 10868 w 114253"/>
                  <a:gd name="connsiteY9" fmla="*/ 117416 h 118924"/>
                  <a:gd name="connsiteX10" fmla="*/ 7617 w 114253"/>
                  <a:gd name="connsiteY10" fmla="*/ 118344 h 118924"/>
                  <a:gd name="connsiteX11" fmla="*/ 5760 w 114253"/>
                  <a:gd name="connsiteY11" fmla="*/ 118925 h 118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253" h="118924">
                    <a:moveTo>
                      <a:pt x="5760" y="118925"/>
                    </a:moveTo>
                    <a:cubicBezTo>
                      <a:pt x="3275" y="118948"/>
                      <a:pt x="1070" y="117346"/>
                      <a:pt x="303" y="114978"/>
                    </a:cubicBezTo>
                    <a:cubicBezTo>
                      <a:pt x="-707" y="111936"/>
                      <a:pt x="884" y="108639"/>
                      <a:pt x="3902" y="107548"/>
                    </a:cubicBezTo>
                    <a:lnTo>
                      <a:pt x="7965" y="106503"/>
                    </a:lnTo>
                    <a:cubicBezTo>
                      <a:pt x="30034" y="101279"/>
                      <a:pt x="49827" y="89066"/>
                      <a:pt x="64385" y="71676"/>
                    </a:cubicBezTo>
                    <a:cubicBezTo>
                      <a:pt x="80800" y="51093"/>
                      <a:pt x="93884" y="28061"/>
                      <a:pt x="103159" y="3415"/>
                    </a:cubicBezTo>
                    <a:cubicBezTo>
                      <a:pt x="104483" y="490"/>
                      <a:pt x="107919" y="-799"/>
                      <a:pt x="110844" y="513"/>
                    </a:cubicBezTo>
                    <a:cubicBezTo>
                      <a:pt x="113410" y="1674"/>
                      <a:pt x="114768" y="4518"/>
                      <a:pt x="114072" y="7246"/>
                    </a:cubicBezTo>
                    <a:cubicBezTo>
                      <a:pt x="104459" y="33274"/>
                      <a:pt x="90703" y="57583"/>
                      <a:pt x="73324" y="79222"/>
                    </a:cubicBezTo>
                    <a:cubicBezTo>
                      <a:pt x="57164" y="98354"/>
                      <a:pt x="35258" y="111751"/>
                      <a:pt x="10868" y="117416"/>
                    </a:cubicBezTo>
                    <a:lnTo>
                      <a:pt x="7617" y="118344"/>
                    </a:lnTo>
                    <a:cubicBezTo>
                      <a:pt x="7037" y="118658"/>
                      <a:pt x="6410" y="118844"/>
                      <a:pt x="5760" y="118925"/>
                    </a:cubicBezTo>
                    <a:close/>
                  </a:path>
                </a:pathLst>
              </a:custGeom>
              <a:solidFill>
                <a:srgbClr val="263238"/>
              </a:solidFill>
              <a:ln w="11601" cap="flat">
                <a:noFill/>
                <a:prstDash val="solid"/>
                <a:miter/>
              </a:ln>
            </p:spPr>
            <p:txBody>
              <a:bodyPr rtlCol="0" anchor="ctr"/>
              <a:lstStyle/>
              <a:p>
                <a:endParaRPr lang="zh-CN" altLang="en-US"/>
              </a:p>
            </p:txBody>
          </p:sp>
          <p:sp>
            <p:nvSpPr>
              <p:cNvPr id="235" name="任意多边形: 形状 234">
                <a:extLst>
                  <a:ext uri="{FF2B5EF4-FFF2-40B4-BE49-F238E27FC236}">
                    <a16:creationId xmlns:a16="http://schemas.microsoft.com/office/drawing/2014/main" id="{2D203F1E-2218-D019-BB48-FE89BF50DB01}"/>
                  </a:ext>
                </a:extLst>
              </p:cNvPr>
              <p:cNvSpPr/>
              <p:nvPr/>
            </p:nvSpPr>
            <p:spPr>
              <a:xfrm>
                <a:off x="6955178" y="4254389"/>
                <a:ext cx="14306" cy="40081"/>
              </a:xfrm>
              <a:custGeom>
                <a:avLst/>
                <a:gdLst>
                  <a:gd name="connsiteX0" fmla="*/ 6045 w 14306"/>
                  <a:gd name="connsiteY0" fmla="*/ 40070 h 40081"/>
                  <a:gd name="connsiteX1" fmla="*/ 6045 w 14306"/>
                  <a:gd name="connsiteY1" fmla="*/ 40070 h 40081"/>
                  <a:gd name="connsiteX2" fmla="*/ 9 w 14306"/>
                  <a:gd name="connsiteY2" fmla="*/ 34741 h 40081"/>
                  <a:gd name="connsiteX3" fmla="*/ 9 w 14306"/>
                  <a:gd name="connsiteY3" fmla="*/ 34149 h 40081"/>
                  <a:gd name="connsiteX4" fmla="*/ 2679 w 14306"/>
                  <a:gd name="connsiteY4" fmla="*/ 5359 h 40081"/>
                  <a:gd name="connsiteX5" fmla="*/ 8948 w 14306"/>
                  <a:gd name="connsiteY5" fmla="*/ 19 h 40081"/>
                  <a:gd name="connsiteX6" fmla="*/ 14288 w 14306"/>
                  <a:gd name="connsiteY6" fmla="*/ 6288 h 40081"/>
                  <a:gd name="connsiteX7" fmla="*/ 11502 w 14306"/>
                  <a:gd name="connsiteY7" fmla="*/ 35542 h 40081"/>
                  <a:gd name="connsiteX8" fmla="*/ 6045 w 14306"/>
                  <a:gd name="connsiteY8" fmla="*/ 40070 h 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06" h="40081">
                    <a:moveTo>
                      <a:pt x="6045" y="40070"/>
                    </a:moveTo>
                    <a:lnTo>
                      <a:pt x="6045" y="40070"/>
                    </a:lnTo>
                    <a:cubicBezTo>
                      <a:pt x="2911" y="40267"/>
                      <a:pt x="206" y="37887"/>
                      <a:pt x="9" y="34741"/>
                    </a:cubicBezTo>
                    <a:cubicBezTo>
                      <a:pt x="-3" y="34544"/>
                      <a:pt x="-3" y="34347"/>
                      <a:pt x="9" y="34149"/>
                    </a:cubicBezTo>
                    <a:cubicBezTo>
                      <a:pt x="9" y="34149"/>
                      <a:pt x="1170" y="23353"/>
                      <a:pt x="2679" y="5359"/>
                    </a:cubicBezTo>
                    <a:cubicBezTo>
                      <a:pt x="2934" y="2155"/>
                      <a:pt x="5744" y="-237"/>
                      <a:pt x="8948" y="19"/>
                    </a:cubicBezTo>
                    <a:cubicBezTo>
                      <a:pt x="12152" y="274"/>
                      <a:pt x="14543" y="3084"/>
                      <a:pt x="14288" y="6288"/>
                    </a:cubicBezTo>
                    <a:cubicBezTo>
                      <a:pt x="12662" y="24630"/>
                      <a:pt x="11502" y="35542"/>
                      <a:pt x="11502" y="35542"/>
                    </a:cubicBezTo>
                    <a:cubicBezTo>
                      <a:pt x="10886" y="38096"/>
                      <a:pt x="8669" y="39942"/>
                      <a:pt x="6045" y="40070"/>
                    </a:cubicBezTo>
                    <a:close/>
                  </a:path>
                </a:pathLst>
              </a:custGeom>
              <a:solidFill>
                <a:srgbClr val="263238"/>
              </a:solidFill>
              <a:ln w="11601" cap="flat">
                <a:noFill/>
                <a:prstDash val="solid"/>
                <a:miter/>
              </a:ln>
            </p:spPr>
            <p:txBody>
              <a:bodyPr rtlCol="0" anchor="ctr"/>
              <a:lstStyle/>
              <a:p>
                <a:endParaRPr lang="zh-CN" altLang="en-US"/>
              </a:p>
            </p:txBody>
          </p:sp>
          <p:sp>
            <p:nvSpPr>
              <p:cNvPr id="236" name="任意多边形: 形状 235">
                <a:extLst>
                  <a:ext uri="{FF2B5EF4-FFF2-40B4-BE49-F238E27FC236}">
                    <a16:creationId xmlns:a16="http://schemas.microsoft.com/office/drawing/2014/main" id="{807C5BEB-3460-3546-9138-7E2F580440A3}"/>
                  </a:ext>
                </a:extLst>
              </p:cNvPr>
              <p:cNvSpPr/>
              <p:nvPr/>
            </p:nvSpPr>
            <p:spPr>
              <a:xfrm>
                <a:off x="6946836" y="3883160"/>
                <a:ext cx="41737" cy="357565"/>
              </a:xfrm>
              <a:custGeom>
                <a:avLst/>
                <a:gdLst>
                  <a:gd name="connsiteX0" fmla="*/ 19147 w 41737"/>
                  <a:gd name="connsiteY0" fmla="*/ 357550 h 357565"/>
                  <a:gd name="connsiteX1" fmla="*/ 19147 w 41737"/>
                  <a:gd name="connsiteY1" fmla="*/ 357550 h 357565"/>
                  <a:gd name="connsiteX2" fmla="*/ 13807 w 41737"/>
                  <a:gd name="connsiteY2" fmla="*/ 351315 h 357565"/>
                  <a:gd name="connsiteX3" fmla="*/ 13807 w 41737"/>
                  <a:gd name="connsiteY3" fmla="*/ 351281 h 357565"/>
                  <a:gd name="connsiteX4" fmla="*/ 2198 w 41737"/>
                  <a:gd name="connsiteY4" fmla="*/ 217197 h 357565"/>
                  <a:gd name="connsiteX5" fmla="*/ 30292 w 41737"/>
                  <a:gd name="connsiteY5" fmla="*/ 4288 h 357565"/>
                  <a:gd name="connsiteX6" fmla="*/ 37211 w 41737"/>
                  <a:gd name="connsiteY6" fmla="*/ 178 h 357565"/>
                  <a:gd name="connsiteX7" fmla="*/ 37373 w 41737"/>
                  <a:gd name="connsiteY7" fmla="*/ 224 h 357565"/>
                  <a:gd name="connsiteX8" fmla="*/ 41553 w 41737"/>
                  <a:gd name="connsiteY8" fmla="*/ 7283 h 357565"/>
                  <a:gd name="connsiteX9" fmla="*/ 41553 w 41737"/>
                  <a:gd name="connsiteY9" fmla="*/ 7306 h 357565"/>
                  <a:gd name="connsiteX10" fmla="*/ 13575 w 41737"/>
                  <a:gd name="connsiteY10" fmla="*/ 215107 h 357565"/>
                  <a:gd name="connsiteX11" fmla="*/ 25184 w 41737"/>
                  <a:gd name="connsiteY11" fmla="*/ 352093 h 357565"/>
                  <a:gd name="connsiteX12" fmla="*/ 19275 w 41737"/>
                  <a:gd name="connsiteY12" fmla="*/ 357561 h 357565"/>
                  <a:gd name="connsiteX13" fmla="*/ 19147 w 41737"/>
                  <a:gd name="connsiteY13" fmla="*/ 357550 h 35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737" h="357565">
                    <a:moveTo>
                      <a:pt x="19147" y="357550"/>
                    </a:moveTo>
                    <a:lnTo>
                      <a:pt x="19147" y="357550"/>
                    </a:lnTo>
                    <a:cubicBezTo>
                      <a:pt x="15955" y="357306"/>
                      <a:pt x="13563" y="354519"/>
                      <a:pt x="13807" y="351315"/>
                    </a:cubicBezTo>
                    <a:cubicBezTo>
                      <a:pt x="13807" y="351304"/>
                      <a:pt x="13807" y="351292"/>
                      <a:pt x="13807" y="351281"/>
                    </a:cubicBezTo>
                    <a:cubicBezTo>
                      <a:pt x="15630" y="306273"/>
                      <a:pt x="11729" y="261218"/>
                      <a:pt x="2198" y="217197"/>
                    </a:cubicBezTo>
                    <a:cubicBezTo>
                      <a:pt x="-9411" y="153579"/>
                      <a:pt x="28667" y="10324"/>
                      <a:pt x="30292" y="4288"/>
                    </a:cubicBezTo>
                    <a:cubicBezTo>
                      <a:pt x="31070" y="1246"/>
                      <a:pt x="34169" y="-600"/>
                      <a:pt x="37211" y="178"/>
                    </a:cubicBezTo>
                    <a:cubicBezTo>
                      <a:pt x="37269" y="189"/>
                      <a:pt x="37315" y="213"/>
                      <a:pt x="37373" y="224"/>
                    </a:cubicBezTo>
                    <a:cubicBezTo>
                      <a:pt x="40485" y="1014"/>
                      <a:pt x="42354" y="4183"/>
                      <a:pt x="41553" y="7283"/>
                    </a:cubicBezTo>
                    <a:cubicBezTo>
                      <a:pt x="41553" y="7294"/>
                      <a:pt x="41553" y="7294"/>
                      <a:pt x="41553" y="7306"/>
                    </a:cubicBezTo>
                    <a:cubicBezTo>
                      <a:pt x="41553" y="8699"/>
                      <a:pt x="2314" y="154044"/>
                      <a:pt x="13575" y="215107"/>
                    </a:cubicBezTo>
                    <a:cubicBezTo>
                      <a:pt x="23292" y="260080"/>
                      <a:pt x="27192" y="306122"/>
                      <a:pt x="25184" y="352093"/>
                    </a:cubicBezTo>
                    <a:cubicBezTo>
                      <a:pt x="25056" y="355228"/>
                      <a:pt x="22421" y="357677"/>
                      <a:pt x="19275" y="357561"/>
                    </a:cubicBezTo>
                    <a:cubicBezTo>
                      <a:pt x="19240" y="357550"/>
                      <a:pt x="19194" y="357550"/>
                      <a:pt x="19147" y="357550"/>
                    </a:cubicBezTo>
                    <a:close/>
                  </a:path>
                </a:pathLst>
              </a:custGeom>
              <a:solidFill>
                <a:srgbClr val="263238"/>
              </a:solidFill>
              <a:ln w="11601" cap="flat">
                <a:noFill/>
                <a:prstDash val="solid"/>
                <a:miter/>
              </a:ln>
            </p:spPr>
            <p:txBody>
              <a:bodyPr rtlCol="0" anchor="ctr"/>
              <a:lstStyle/>
              <a:p>
                <a:endParaRPr lang="zh-CN" altLang="en-US"/>
              </a:p>
            </p:txBody>
          </p:sp>
          <p:sp>
            <p:nvSpPr>
              <p:cNvPr id="237" name="任意多边形: 形状 236">
                <a:extLst>
                  <a:ext uri="{FF2B5EF4-FFF2-40B4-BE49-F238E27FC236}">
                    <a16:creationId xmlns:a16="http://schemas.microsoft.com/office/drawing/2014/main" id="{9B4982A5-1683-7318-A760-C915BF439D32}"/>
                  </a:ext>
                </a:extLst>
              </p:cNvPr>
              <p:cNvSpPr/>
              <p:nvPr/>
            </p:nvSpPr>
            <p:spPr>
              <a:xfrm>
                <a:off x="7306639" y="3932548"/>
                <a:ext cx="66391" cy="163251"/>
              </a:xfrm>
              <a:custGeom>
                <a:avLst/>
                <a:gdLst>
                  <a:gd name="connsiteX0" fmla="*/ 43254 w 66391"/>
                  <a:gd name="connsiteY0" fmla="*/ 163165 h 163251"/>
                  <a:gd name="connsiteX1" fmla="*/ 41281 w 66391"/>
                  <a:gd name="connsiteY1" fmla="*/ 163165 h 163251"/>
                  <a:gd name="connsiteX2" fmla="*/ 37717 w 66391"/>
                  <a:gd name="connsiteY2" fmla="*/ 155956 h 163251"/>
                  <a:gd name="connsiteX3" fmla="*/ 37798 w 66391"/>
                  <a:gd name="connsiteY3" fmla="*/ 155735 h 163251"/>
                  <a:gd name="connsiteX4" fmla="*/ 53935 w 66391"/>
                  <a:gd name="connsiteY4" fmla="*/ 104771 h 163251"/>
                  <a:gd name="connsiteX5" fmla="*/ 53354 w 66391"/>
                  <a:gd name="connsiteY5" fmla="*/ 99896 h 163251"/>
                  <a:gd name="connsiteX6" fmla="*/ 6918 w 66391"/>
                  <a:gd name="connsiteY6" fmla="*/ 98038 h 163251"/>
                  <a:gd name="connsiteX7" fmla="*/ 1230 w 66391"/>
                  <a:gd name="connsiteY7" fmla="*/ 95832 h 163251"/>
                  <a:gd name="connsiteX8" fmla="*/ 649 w 66391"/>
                  <a:gd name="connsiteY8" fmla="*/ 89796 h 163251"/>
                  <a:gd name="connsiteX9" fmla="*/ 42674 w 66391"/>
                  <a:gd name="connsiteY9" fmla="*/ 3309 h 163251"/>
                  <a:gd name="connsiteX10" fmla="*/ 50220 w 66391"/>
                  <a:gd name="connsiteY10" fmla="*/ 523 h 163251"/>
                  <a:gd name="connsiteX11" fmla="*/ 50452 w 66391"/>
                  <a:gd name="connsiteY11" fmla="*/ 639 h 163251"/>
                  <a:gd name="connsiteX12" fmla="*/ 53134 w 66391"/>
                  <a:gd name="connsiteY12" fmla="*/ 8394 h 163251"/>
                  <a:gd name="connsiteX13" fmla="*/ 53122 w 66391"/>
                  <a:gd name="connsiteY13" fmla="*/ 8417 h 163251"/>
                  <a:gd name="connsiteX14" fmla="*/ 15857 w 66391"/>
                  <a:gd name="connsiteY14" fmla="*/ 84920 h 163251"/>
                  <a:gd name="connsiteX15" fmla="*/ 62293 w 66391"/>
                  <a:gd name="connsiteY15" fmla="*/ 92002 h 163251"/>
                  <a:gd name="connsiteX16" fmla="*/ 65544 w 66391"/>
                  <a:gd name="connsiteY16" fmla="*/ 107906 h 163251"/>
                  <a:gd name="connsiteX17" fmla="*/ 49059 w 66391"/>
                  <a:gd name="connsiteY17" fmla="*/ 159798 h 163251"/>
                  <a:gd name="connsiteX18" fmla="*/ 43254 w 66391"/>
                  <a:gd name="connsiteY18" fmla="*/ 163165 h 163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391" h="163251">
                    <a:moveTo>
                      <a:pt x="43254" y="163165"/>
                    </a:moveTo>
                    <a:cubicBezTo>
                      <a:pt x="42604" y="163281"/>
                      <a:pt x="41931" y="163281"/>
                      <a:pt x="41281" y="163165"/>
                    </a:cubicBezTo>
                    <a:cubicBezTo>
                      <a:pt x="38309" y="162155"/>
                      <a:pt x="36707" y="158927"/>
                      <a:pt x="37717" y="155956"/>
                    </a:cubicBezTo>
                    <a:cubicBezTo>
                      <a:pt x="37740" y="155874"/>
                      <a:pt x="37775" y="155805"/>
                      <a:pt x="37798" y="155735"/>
                    </a:cubicBezTo>
                    <a:cubicBezTo>
                      <a:pt x="37798" y="155735"/>
                      <a:pt x="47085" y="129963"/>
                      <a:pt x="53935" y="104771"/>
                    </a:cubicBezTo>
                    <a:cubicBezTo>
                      <a:pt x="54863" y="101521"/>
                      <a:pt x="53935" y="100360"/>
                      <a:pt x="53354" y="99896"/>
                    </a:cubicBezTo>
                    <a:cubicBezTo>
                      <a:pt x="47550" y="93627"/>
                      <a:pt x="22242" y="95136"/>
                      <a:pt x="6918" y="98038"/>
                    </a:cubicBezTo>
                    <a:cubicBezTo>
                      <a:pt x="4759" y="98445"/>
                      <a:pt x="2553" y="97585"/>
                      <a:pt x="1230" y="95832"/>
                    </a:cubicBezTo>
                    <a:cubicBezTo>
                      <a:pt x="-163" y="94126"/>
                      <a:pt x="-395" y="91734"/>
                      <a:pt x="649" y="89796"/>
                    </a:cubicBezTo>
                    <a:lnTo>
                      <a:pt x="42674" y="3309"/>
                    </a:lnTo>
                    <a:cubicBezTo>
                      <a:pt x="43986" y="453"/>
                      <a:pt x="47364" y="-789"/>
                      <a:pt x="50220" y="523"/>
                    </a:cubicBezTo>
                    <a:cubicBezTo>
                      <a:pt x="50301" y="557"/>
                      <a:pt x="50371" y="604"/>
                      <a:pt x="50452" y="639"/>
                    </a:cubicBezTo>
                    <a:cubicBezTo>
                      <a:pt x="53331" y="2043"/>
                      <a:pt x="54538" y="5514"/>
                      <a:pt x="53134" y="8394"/>
                    </a:cubicBezTo>
                    <a:cubicBezTo>
                      <a:pt x="53134" y="8405"/>
                      <a:pt x="53122" y="8405"/>
                      <a:pt x="53122" y="8417"/>
                    </a:cubicBezTo>
                    <a:lnTo>
                      <a:pt x="15857" y="84920"/>
                    </a:lnTo>
                    <a:cubicBezTo>
                      <a:pt x="30136" y="83179"/>
                      <a:pt x="52890" y="82250"/>
                      <a:pt x="62293" y="92002"/>
                    </a:cubicBezTo>
                    <a:cubicBezTo>
                      <a:pt x="66159" y="96332"/>
                      <a:pt x="67401" y="102403"/>
                      <a:pt x="65544" y="107906"/>
                    </a:cubicBezTo>
                    <a:cubicBezTo>
                      <a:pt x="58578" y="133562"/>
                      <a:pt x="49059" y="159450"/>
                      <a:pt x="49059" y="159798"/>
                    </a:cubicBezTo>
                    <a:cubicBezTo>
                      <a:pt x="48002" y="162015"/>
                      <a:pt x="45704" y="163350"/>
                      <a:pt x="43254" y="163165"/>
                    </a:cubicBezTo>
                    <a:close/>
                  </a:path>
                </a:pathLst>
              </a:custGeom>
              <a:solidFill>
                <a:srgbClr val="263238"/>
              </a:solidFill>
              <a:ln w="11601" cap="flat">
                <a:noFill/>
                <a:prstDash val="solid"/>
                <a:miter/>
              </a:ln>
            </p:spPr>
            <p:txBody>
              <a:bodyPr rtlCol="0" anchor="ctr"/>
              <a:lstStyle/>
              <a:p>
                <a:endParaRPr lang="zh-CN" altLang="en-US"/>
              </a:p>
            </p:txBody>
          </p:sp>
          <p:sp>
            <p:nvSpPr>
              <p:cNvPr id="238" name="任意多边形: 形状 237">
                <a:extLst>
                  <a:ext uri="{FF2B5EF4-FFF2-40B4-BE49-F238E27FC236}">
                    <a16:creationId xmlns:a16="http://schemas.microsoft.com/office/drawing/2014/main" id="{27E219C8-60C1-8908-926E-69D61DC5AD79}"/>
                  </a:ext>
                </a:extLst>
              </p:cNvPr>
              <p:cNvSpPr/>
              <p:nvPr/>
            </p:nvSpPr>
            <p:spPr>
              <a:xfrm>
                <a:off x="7478960" y="4534915"/>
                <a:ext cx="44396" cy="61098"/>
              </a:xfrm>
              <a:custGeom>
                <a:avLst/>
                <a:gdLst>
                  <a:gd name="connsiteX0" fmla="*/ 38567 w 44396"/>
                  <a:gd name="connsiteY0" fmla="*/ 61030 h 61098"/>
                  <a:gd name="connsiteX1" fmla="*/ 33807 w 44396"/>
                  <a:gd name="connsiteY1" fmla="*/ 58476 h 61098"/>
                  <a:gd name="connsiteX2" fmla="*/ 954 w 44396"/>
                  <a:gd name="connsiteY2" fmla="*/ 9022 h 61098"/>
                  <a:gd name="connsiteX3" fmla="*/ 2637 w 44396"/>
                  <a:gd name="connsiteY3" fmla="*/ 953 h 61098"/>
                  <a:gd name="connsiteX4" fmla="*/ 10705 w 44396"/>
                  <a:gd name="connsiteY4" fmla="*/ 2637 h 61098"/>
                  <a:gd name="connsiteX5" fmla="*/ 43443 w 44396"/>
                  <a:gd name="connsiteY5" fmla="*/ 52556 h 61098"/>
                  <a:gd name="connsiteX6" fmla="*/ 41817 w 44396"/>
                  <a:gd name="connsiteY6" fmla="*/ 60566 h 61098"/>
                  <a:gd name="connsiteX7" fmla="*/ 38567 w 44396"/>
                  <a:gd name="connsiteY7" fmla="*/ 61030 h 61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396" h="61098">
                    <a:moveTo>
                      <a:pt x="38567" y="61030"/>
                    </a:moveTo>
                    <a:cubicBezTo>
                      <a:pt x="36640" y="61077"/>
                      <a:pt x="34829" y="60113"/>
                      <a:pt x="33807" y="58476"/>
                    </a:cubicBezTo>
                    <a:lnTo>
                      <a:pt x="954" y="9022"/>
                    </a:lnTo>
                    <a:cubicBezTo>
                      <a:pt x="-811" y="6329"/>
                      <a:pt x="-56" y="2718"/>
                      <a:pt x="2637" y="953"/>
                    </a:cubicBezTo>
                    <a:cubicBezTo>
                      <a:pt x="5330" y="-811"/>
                      <a:pt x="8941" y="-57"/>
                      <a:pt x="10705" y="2637"/>
                    </a:cubicBezTo>
                    <a:lnTo>
                      <a:pt x="43443" y="52556"/>
                    </a:lnTo>
                    <a:cubicBezTo>
                      <a:pt x="45195" y="55214"/>
                      <a:pt x="44464" y="58789"/>
                      <a:pt x="41817" y="60566"/>
                    </a:cubicBezTo>
                    <a:cubicBezTo>
                      <a:pt x="40807" y="61042"/>
                      <a:pt x="39670" y="61204"/>
                      <a:pt x="38567" y="61030"/>
                    </a:cubicBezTo>
                    <a:close/>
                  </a:path>
                </a:pathLst>
              </a:custGeom>
              <a:solidFill>
                <a:srgbClr val="263238"/>
              </a:solidFill>
              <a:ln w="11601" cap="flat">
                <a:noFill/>
                <a:prstDash val="solid"/>
                <a:miter/>
              </a:ln>
            </p:spPr>
            <p:txBody>
              <a:bodyPr rtlCol="0" anchor="ctr"/>
              <a:lstStyle/>
              <a:p>
                <a:endParaRPr lang="zh-CN" altLang="en-US"/>
              </a:p>
            </p:txBody>
          </p:sp>
          <p:sp>
            <p:nvSpPr>
              <p:cNvPr id="239" name="任意多边形: 形状 238">
                <a:extLst>
                  <a:ext uri="{FF2B5EF4-FFF2-40B4-BE49-F238E27FC236}">
                    <a16:creationId xmlns:a16="http://schemas.microsoft.com/office/drawing/2014/main" id="{77E3D0CF-CE00-2439-89AF-1B7E88D9F891}"/>
                  </a:ext>
                </a:extLst>
              </p:cNvPr>
              <p:cNvSpPr/>
              <p:nvPr/>
            </p:nvSpPr>
            <p:spPr>
              <a:xfrm>
                <a:off x="7301343" y="4264193"/>
                <a:ext cx="171876" cy="255367"/>
              </a:xfrm>
              <a:custGeom>
                <a:avLst/>
                <a:gdLst>
                  <a:gd name="connsiteX0" fmla="*/ 166034 w 171876"/>
                  <a:gd name="connsiteY0" fmla="*/ 255365 h 255367"/>
                  <a:gd name="connsiteX1" fmla="*/ 161158 w 171876"/>
                  <a:gd name="connsiteY1" fmla="*/ 252811 h 255367"/>
                  <a:gd name="connsiteX2" fmla="*/ 954 w 171876"/>
                  <a:gd name="connsiteY2" fmla="*/ 9022 h 255367"/>
                  <a:gd name="connsiteX3" fmla="*/ 2637 w 171876"/>
                  <a:gd name="connsiteY3" fmla="*/ 953 h 255367"/>
                  <a:gd name="connsiteX4" fmla="*/ 10705 w 171876"/>
                  <a:gd name="connsiteY4" fmla="*/ 2637 h 255367"/>
                  <a:gd name="connsiteX5" fmla="*/ 170909 w 171876"/>
                  <a:gd name="connsiteY5" fmla="*/ 246426 h 255367"/>
                  <a:gd name="connsiteX6" fmla="*/ 169354 w 171876"/>
                  <a:gd name="connsiteY6" fmla="*/ 254320 h 255367"/>
                  <a:gd name="connsiteX7" fmla="*/ 169168 w 171876"/>
                  <a:gd name="connsiteY7" fmla="*/ 254436 h 255367"/>
                  <a:gd name="connsiteX8" fmla="*/ 166034 w 171876"/>
                  <a:gd name="connsiteY8" fmla="*/ 255365 h 25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876" h="255367">
                    <a:moveTo>
                      <a:pt x="166034" y="255365"/>
                    </a:moveTo>
                    <a:cubicBezTo>
                      <a:pt x="164095" y="255342"/>
                      <a:pt x="162272" y="254401"/>
                      <a:pt x="161158" y="252811"/>
                    </a:cubicBezTo>
                    <a:lnTo>
                      <a:pt x="954" y="9022"/>
                    </a:lnTo>
                    <a:cubicBezTo>
                      <a:pt x="-811" y="6329"/>
                      <a:pt x="-56" y="2718"/>
                      <a:pt x="2637" y="953"/>
                    </a:cubicBezTo>
                    <a:cubicBezTo>
                      <a:pt x="5330" y="-811"/>
                      <a:pt x="8941" y="-56"/>
                      <a:pt x="10705" y="2637"/>
                    </a:cubicBezTo>
                    <a:lnTo>
                      <a:pt x="170909" y="246426"/>
                    </a:lnTo>
                    <a:cubicBezTo>
                      <a:pt x="172662" y="249038"/>
                      <a:pt x="171966" y="252567"/>
                      <a:pt x="169354" y="254320"/>
                    </a:cubicBezTo>
                    <a:cubicBezTo>
                      <a:pt x="169296" y="254355"/>
                      <a:pt x="169226" y="254401"/>
                      <a:pt x="169168" y="254436"/>
                    </a:cubicBezTo>
                    <a:cubicBezTo>
                      <a:pt x="168251" y="255075"/>
                      <a:pt x="167148" y="255400"/>
                      <a:pt x="166034" y="255365"/>
                    </a:cubicBezTo>
                    <a:close/>
                  </a:path>
                </a:pathLst>
              </a:custGeom>
              <a:solidFill>
                <a:srgbClr val="263238"/>
              </a:solidFill>
              <a:ln w="11601" cap="flat">
                <a:noFill/>
                <a:prstDash val="solid"/>
                <a:miter/>
              </a:ln>
            </p:spPr>
            <p:txBody>
              <a:bodyPr rtlCol="0" anchor="ctr"/>
              <a:lstStyle/>
              <a:p>
                <a:endParaRPr lang="zh-CN" altLang="en-US"/>
              </a:p>
            </p:txBody>
          </p:sp>
          <p:sp>
            <p:nvSpPr>
              <p:cNvPr id="240" name="任意多边形: 形状 239">
                <a:extLst>
                  <a:ext uri="{FF2B5EF4-FFF2-40B4-BE49-F238E27FC236}">
                    <a16:creationId xmlns:a16="http://schemas.microsoft.com/office/drawing/2014/main" id="{710B275C-73C7-F695-33F2-A65A19D01C6B}"/>
                  </a:ext>
                </a:extLst>
              </p:cNvPr>
              <p:cNvSpPr/>
              <p:nvPr/>
            </p:nvSpPr>
            <p:spPr>
              <a:xfrm>
                <a:off x="6324667" y="3797942"/>
                <a:ext cx="1755053" cy="1649845"/>
              </a:xfrm>
              <a:custGeom>
                <a:avLst/>
                <a:gdLst>
                  <a:gd name="connsiteX0" fmla="*/ 610901 w 1755053"/>
                  <a:gd name="connsiteY0" fmla="*/ 4528 h 1649845"/>
                  <a:gd name="connsiteX1" fmla="*/ 580486 w 1755053"/>
                  <a:gd name="connsiteY1" fmla="*/ 240655 h 1649845"/>
                  <a:gd name="connsiteX2" fmla="*/ 599176 w 1755053"/>
                  <a:gd name="connsiteY2" fmla="*/ 429881 h 1649845"/>
                  <a:gd name="connsiteX3" fmla="*/ 578164 w 1755053"/>
                  <a:gd name="connsiteY3" fmla="*/ 822614 h 1649845"/>
                  <a:gd name="connsiteX4" fmla="*/ 372452 w 1755053"/>
                  <a:gd name="connsiteY4" fmla="*/ 859995 h 1649845"/>
                  <a:gd name="connsiteX5" fmla="*/ 84897 w 1755053"/>
                  <a:gd name="connsiteY5" fmla="*/ 1044694 h 1649845"/>
                  <a:gd name="connsiteX6" fmla="*/ 21860 w 1755053"/>
                  <a:gd name="connsiteY6" fmla="*/ 1072788 h 1649845"/>
                  <a:gd name="connsiteX7" fmla="*/ 12457 w 1755053"/>
                  <a:gd name="connsiteY7" fmla="*/ 1140701 h 1649845"/>
                  <a:gd name="connsiteX8" fmla="*/ 648282 w 1755053"/>
                  <a:gd name="connsiteY8" fmla="*/ 1009751 h 1649845"/>
                  <a:gd name="connsiteX9" fmla="*/ 797922 w 1755053"/>
                  <a:gd name="connsiteY9" fmla="*/ 944276 h 1649845"/>
                  <a:gd name="connsiteX10" fmla="*/ 945124 w 1755053"/>
                  <a:gd name="connsiteY10" fmla="*/ 483863 h 1649845"/>
                  <a:gd name="connsiteX11" fmla="*/ 1220954 w 1755053"/>
                  <a:gd name="connsiteY11" fmla="*/ 881239 h 1649845"/>
                  <a:gd name="connsiteX12" fmla="*/ 1284107 w 1755053"/>
                  <a:gd name="connsiteY12" fmla="*/ 1077548 h 1649845"/>
                  <a:gd name="connsiteX13" fmla="*/ 1482737 w 1755053"/>
                  <a:gd name="connsiteY13" fmla="*/ 1388437 h 1649845"/>
                  <a:gd name="connsiteX14" fmla="*/ 1478094 w 1755053"/>
                  <a:gd name="connsiteY14" fmla="*/ 1428140 h 1649845"/>
                  <a:gd name="connsiteX15" fmla="*/ 1440713 w 1755053"/>
                  <a:gd name="connsiteY15" fmla="*/ 1512305 h 1649845"/>
                  <a:gd name="connsiteX16" fmla="*/ 1534165 w 1755053"/>
                  <a:gd name="connsiteY16" fmla="*/ 1563733 h 1649845"/>
                  <a:gd name="connsiteX17" fmla="*/ 1646424 w 1755053"/>
                  <a:gd name="connsiteY17" fmla="*/ 1629207 h 1649845"/>
                  <a:gd name="connsiteX18" fmla="*/ 1753924 w 1755053"/>
                  <a:gd name="connsiteY18" fmla="*/ 1629207 h 1649845"/>
                  <a:gd name="connsiteX19" fmla="*/ 1669758 w 1755053"/>
                  <a:gd name="connsiteY19" fmla="*/ 1512305 h 1649845"/>
                  <a:gd name="connsiteX20" fmla="*/ 1573868 w 1755053"/>
                  <a:gd name="connsiteY20" fmla="*/ 1332366 h 1649845"/>
                  <a:gd name="connsiteX21" fmla="*/ 1431309 w 1755053"/>
                  <a:gd name="connsiteY21" fmla="*/ 811121 h 1649845"/>
                  <a:gd name="connsiteX22" fmla="*/ 1298038 w 1755053"/>
                  <a:gd name="connsiteY22" fmla="*/ 327258 h 1649845"/>
                  <a:gd name="connsiteX23" fmla="*/ 1211551 w 1755053"/>
                  <a:gd name="connsiteY23" fmla="*/ 107499 h 1649845"/>
                  <a:gd name="connsiteX24" fmla="*/ 1171848 w 1755053"/>
                  <a:gd name="connsiteY24" fmla="*/ 0 h 164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755053" h="1649845">
                    <a:moveTo>
                      <a:pt x="610901" y="4528"/>
                    </a:moveTo>
                    <a:cubicBezTo>
                      <a:pt x="610901" y="4528"/>
                      <a:pt x="576074" y="154167"/>
                      <a:pt x="580486" y="240655"/>
                    </a:cubicBezTo>
                    <a:cubicBezTo>
                      <a:pt x="584897" y="327142"/>
                      <a:pt x="599176" y="429881"/>
                      <a:pt x="599176" y="429881"/>
                    </a:cubicBezTo>
                    <a:lnTo>
                      <a:pt x="578164" y="822614"/>
                    </a:lnTo>
                    <a:cubicBezTo>
                      <a:pt x="578164" y="822614"/>
                      <a:pt x="402868" y="836661"/>
                      <a:pt x="372452" y="859995"/>
                    </a:cubicBezTo>
                    <a:cubicBezTo>
                      <a:pt x="342037" y="883329"/>
                      <a:pt x="127038" y="1028326"/>
                      <a:pt x="84897" y="1044694"/>
                    </a:cubicBezTo>
                    <a:cubicBezTo>
                      <a:pt x="64814" y="1052472"/>
                      <a:pt x="21860" y="1072788"/>
                      <a:pt x="21860" y="1072788"/>
                    </a:cubicBezTo>
                    <a:cubicBezTo>
                      <a:pt x="21860" y="1072788"/>
                      <a:pt x="-20281" y="1094265"/>
                      <a:pt x="12457" y="1140701"/>
                    </a:cubicBezTo>
                    <a:cubicBezTo>
                      <a:pt x="45194" y="1187137"/>
                      <a:pt x="629592" y="1012073"/>
                      <a:pt x="648282" y="1009751"/>
                    </a:cubicBezTo>
                    <a:cubicBezTo>
                      <a:pt x="666973" y="1007429"/>
                      <a:pt x="779116" y="967727"/>
                      <a:pt x="797922" y="944276"/>
                    </a:cubicBezTo>
                    <a:cubicBezTo>
                      <a:pt x="816729" y="920826"/>
                      <a:pt x="945124" y="483863"/>
                      <a:pt x="945124" y="483863"/>
                    </a:cubicBezTo>
                    <a:lnTo>
                      <a:pt x="1220954" y="881239"/>
                    </a:lnTo>
                    <a:cubicBezTo>
                      <a:pt x="1220954" y="881239"/>
                      <a:pt x="1216311" y="995704"/>
                      <a:pt x="1284107" y="1077548"/>
                    </a:cubicBezTo>
                    <a:cubicBezTo>
                      <a:pt x="1351904" y="1159391"/>
                      <a:pt x="1482737" y="1388437"/>
                      <a:pt x="1482737" y="1388437"/>
                    </a:cubicBezTo>
                    <a:lnTo>
                      <a:pt x="1478094" y="1428140"/>
                    </a:lnTo>
                    <a:cubicBezTo>
                      <a:pt x="1478094" y="1428140"/>
                      <a:pt x="1431658" y="1474576"/>
                      <a:pt x="1440713" y="1512305"/>
                    </a:cubicBezTo>
                    <a:cubicBezTo>
                      <a:pt x="1449768" y="1550034"/>
                      <a:pt x="1501428" y="1542721"/>
                      <a:pt x="1534165" y="1563733"/>
                    </a:cubicBezTo>
                    <a:cubicBezTo>
                      <a:pt x="1566903" y="1584745"/>
                      <a:pt x="1646424" y="1629207"/>
                      <a:pt x="1646424" y="1629207"/>
                    </a:cubicBezTo>
                    <a:cubicBezTo>
                      <a:pt x="1646424" y="1629207"/>
                      <a:pt x="1767971" y="1675643"/>
                      <a:pt x="1753924" y="1629207"/>
                    </a:cubicBezTo>
                    <a:cubicBezTo>
                      <a:pt x="1748816" y="1612142"/>
                      <a:pt x="1691003" y="1543533"/>
                      <a:pt x="1669758" y="1512305"/>
                    </a:cubicBezTo>
                    <a:cubicBezTo>
                      <a:pt x="1630671" y="1456408"/>
                      <a:pt x="1598479" y="1395983"/>
                      <a:pt x="1573868" y="1332366"/>
                    </a:cubicBezTo>
                    <a:cubicBezTo>
                      <a:pt x="1552856" y="1274320"/>
                      <a:pt x="1445356" y="864871"/>
                      <a:pt x="1431309" y="811121"/>
                    </a:cubicBezTo>
                    <a:cubicBezTo>
                      <a:pt x="1417263" y="757372"/>
                      <a:pt x="1350046" y="483863"/>
                      <a:pt x="1298038" y="327258"/>
                    </a:cubicBezTo>
                    <a:cubicBezTo>
                      <a:pt x="1246030" y="170652"/>
                      <a:pt x="1211551" y="107499"/>
                      <a:pt x="1211551" y="107499"/>
                    </a:cubicBezTo>
                    <a:lnTo>
                      <a:pt x="1171848" y="0"/>
                    </a:lnTo>
                    <a:close/>
                  </a:path>
                </a:pathLst>
              </a:custGeom>
              <a:solidFill>
                <a:srgbClr val="FFFFFF"/>
              </a:solidFill>
              <a:ln w="11601" cap="flat">
                <a:noFill/>
                <a:prstDash val="solid"/>
                <a:miter/>
              </a:ln>
            </p:spPr>
            <p:txBody>
              <a:bodyPr rtlCol="0" anchor="ctr"/>
              <a:lstStyle/>
              <a:p>
                <a:endParaRPr lang="zh-CN" altLang="en-US"/>
              </a:p>
            </p:txBody>
          </p:sp>
          <p:sp>
            <p:nvSpPr>
              <p:cNvPr id="241" name="任意多边形: 形状 240">
                <a:extLst>
                  <a:ext uri="{FF2B5EF4-FFF2-40B4-BE49-F238E27FC236}">
                    <a16:creationId xmlns:a16="http://schemas.microsoft.com/office/drawing/2014/main" id="{AA20C286-B194-68C7-938D-915CDA1628C2}"/>
                  </a:ext>
                </a:extLst>
              </p:cNvPr>
              <p:cNvSpPr/>
              <p:nvPr/>
            </p:nvSpPr>
            <p:spPr>
              <a:xfrm>
                <a:off x="6319614" y="3792486"/>
                <a:ext cx="1766524" cy="1661273"/>
              </a:xfrm>
              <a:custGeom>
                <a:avLst/>
                <a:gdLst>
                  <a:gd name="connsiteX0" fmla="*/ 1736803 w 1766524"/>
                  <a:gd name="connsiteY0" fmla="*/ 1661016 h 1661273"/>
                  <a:gd name="connsiteX1" fmla="*/ 1649387 w 1766524"/>
                  <a:gd name="connsiteY1" fmla="*/ 1640004 h 1661273"/>
                  <a:gd name="connsiteX2" fmla="*/ 1536084 w 1766524"/>
                  <a:gd name="connsiteY2" fmla="*/ 1573949 h 1661273"/>
                  <a:gd name="connsiteX3" fmla="*/ 1496497 w 1766524"/>
                  <a:gd name="connsiteY3" fmla="*/ 1559089 h 1661273"/>
                  <a:gd name="connsiteX4" fmla="*/ 1440077 w 1766524"/>
                  <a:gd name="connsiteY4" fmla="*/ 1519038 h 1661273"/>
                  <a:gd name="connsiteX5" fmla="*/ 1477574 w 1766524"/>
                  <a:gd name="connsiteY5" fmla="*/ 1430926 h 1661273"/>
                  <a:gd name="connsiteX6" fmla="*/ 1481869 w 1766524"/>
                  <a:gd name="connsiteY6" fmla="*/ 1394938 h 1661273"/>
                  <a:gd name="connsiteX7" fmla="*/ 1284516 w 1766524"/>
                  <a:gd name="connsiteY7" fmla="*/ 1086603 h 1661273"/>
                  <a:gd name="connsiteX8" fmla="*/ 1220087 w 1766524"/>
                  <a:gd name="connsiteY8" fmla="*/ 888321 h 1661273"/>
                  <a:gd name="connsiteX9" fmla="*/ 952267 w 1766524"/>
                  <a:gd name="connsiteY9" fmla="*/ 502438 h 1661273"/>
                  <a:gd name="connsiteX10" fmla="*/ 807386 w 1766524"/>
                  <a:gd name="connsiteY10" fmla="*/ 953215 h 1661273"/>
                  <a:gd name="connsiteX11" fmla="*/ 653915 w 1766524"/>
                  <a:gd name="connsiteY11" fmla="*/ 1020896 h 1661273"/>
                  <a:gd name="connsiteX12" fmla="*/ 593548 w 1766524"/>
                  <a:gd name="connsiteY12" fmla="*/ 1037264 h 1661273"/>
                  <a:gd name="connsiteX13" fmla="*/ 13098 w 1766524"/>
                  <a:gd name="connsiteY13" fmla="*/ 1149291 h 1661273"/>
                  <a:gd name="connsiteX14" fmla="*/ 909 w 1766524"/>
                  <a:gd name="connsiteY14" fmla="*/ 1102855 h 1661273"/>
                  <a:gd name="connsiteX15" fmla="*/ 24127 w 1766524"/>
                  <a:gd name="connsiteY15" fmla="*/ 1073484 h 1661273"/>
                  <a:gd name="connsiteX16" fmla="*/ 87744 w 1766524"/>
                  <a:gd name="connsiteY16" fmla="*/ 1045158 h 1661273"/>
                  <a:gd name="connsiteX17" fmla="*/ 373790 w 1766524"/>
                  <a:gd name="connsiteY17" fmla="*/ 861388 h 1661273"/>
                  <a:gd name="connsiteX18" fmla="*/ 577528 w 1766524"/>
                  <a:gd name="connsiteY18" fmla="*/ 823194 h 1661273"/>
                  <a:gd name="connsiteX19" fmla="*/ 598308 w 1766524"/>
                  <a:gd name="connsiteY19" fmla="*/ 435570 h 1661273"/>
                  <a:gd name="connsiteX20" fmla="*/ 598308 w 1766524"/>
                  <a:gd name="connsiteY20" fmla="*/ 435570 h 1661273"/>
                  <a:gd name="connsiteX21" fmla="*/ 579618 w 1766524"/>
                  <a:gd name="connsiteY21" fmla="*/ 246807 h 1661273"/>
                  <a:gd name="connsiteX22" fmla="*/ 610149 w 1766524"/>
                  <a:gd name="connsiteY22" fmla="*/ 9055 h 1661273"/>
                  <a:gd name="connsiteX23" fmla="*/ 615722 w 1766524"/>
                  <a:gd name="connsiteY23" fmla="*/ 4644 h 1661273"/>
                  <a:gd name="connsiteX24" fmla="*/ 1176785 w 1766524"/>
                  <a:gd name="connsiteY24" fmla="*/ 0 h 1661273"/>
                  <a:gd name="connsiteX25" fmla="*/ 1182241 w 1766524"/>
                  <a:gd name="connsiteY25" fmla="*/ 3715 h 1661273"/>
                  <a:gd name="connsiteX26" fmla="*/ 1221944 w 1766524"/>
                  <a:gd name="connsiteY26" fmla="*/ 111330 h 1661273"/>
                  <a:gd name="connsiteX27" fmla="*/ 1221944 w 1766524"/>
                  <a:gd name="connsiteY27" fmla="*/ 111330 h 1661273"/>
                  <a:gd name="connsiteX28" fmla="*/ 1308547 w 1766524"/>
                  <a:gd name="connsiteY28" fmla="*/ 331321 h 1661273"/>
                  <a:gd name="connsiteX29" fmla="*/ 1432763 w 1766524"/>
                  <a:gd name="connsiteY29" fmla="*/ 780125 h 1661273"/>
                  <a:gd name="connsiteX30" fmla="*/ 1441935 w 1766524"/>
                  <a:gd name="connsiteY30" fmla="*/ 815532 h 1661273"/>
                  <a:gd name="connsiteX31" fmla="*/ 1584261 w 1766524"/>
                  <a:gd name="connsiteY31" fmla="*/ 1336313 h 1661273"/>
                  <a:gd name="connsiteX32" fmla="*/ 1679455 w 1766524"/>
                  <a:gd name="connsiteY32" fmla="*/ 1514975 h 1661273"/>
                  <a:gd name="connsiteX33" fmla="*/ 1714282 w 1766524"/>
                  <a:gd name="connsiteY33" fmla="*/ 1560831 h 1661273"/>
                  <a:gd name="connsiteX34" fmla="*/ 1764897 w 1766524"/>
                  <a:gd name="connsiteY34" fmla="*/ 1633387 h 1661273"/>
                  <a:gd name="connsiteX35" fmla="*/ 1760834 w 1766524"/>
                  <a:gd name="connsiteY35" fmla="*/ 1655096 h 1661273"/>
                  <a:gd name="connsiteX36" fmla="*/ 1736803 w 1766524"/>
                  <a:gd name="connsiteY36" fmla="*/ 1661016 h 1661273"/>
                  <a:gd name="connsiteX37" fmla="*/ 950177 w 1766524"/>
                  <a:gd name="connsiteY37" fmla="*/ 483399 h 1661273"/>
                  <a:gd name="connsiteX38" fmla="*/ 954937 w 1766524"/>
                  <a:gd name="connsiteY38" fmla="*/ 485837 h 1661273"/>
                  <a:gd name="connsiteX39" fmla="*/ 1230767 w 1766524"/>
                  <a:gd name="connsiteY39" fmla="*/ 883213 h 1661273"/>
                  <a:gd name="connsiteX40" fmla="*/ 1231812 w 1766524"/>
                  <a:gd name="connsiteY40" fmla="*/ 886812 h 1661273"/>
                  <a:gd name="connsiteX41" fmla="*/ 1293571 w 1766524"/>
                  <a:gd name="connsiteY41" fmla="*/ 1079173 h 1661273"/>
                  <a:gd name="connsiteX42" fmla="*/ 1492898 w 1766524"/>
                  <a:gd name="connsiteY42" fmla="*/ 1390875 h 1661273"/>
                  <a:gd name="connsiteX43" fmla="*/ 1493595 w 1766524"/>
                  <a:gd name="connsiteY43" fmla="*/ 1394474 h 1661273"/>
                  <a:gd name="connsiteX44" fmla="*/ 1488951 w 1766524"/>
                  <a:gd name="connsiteY44" fmla="*/ 1434176 h 1661273"/>
                  <a:gd name="connsiteX45" fmla="*/ 1487210 w 1766524"/>
                  <a:gd name="connsiteY45" fmla="*/ 1437659 h 1661273"/>
                  <a:gd name="connsiteX46" fmla="*/ 1451338 w 1766524"/>
                  <a:gd name="connsiteY46" fmla="*/ 1516252 h 1661273"/>
                  <a:gd name="connsiteX47" fmla="*/ 1499515 w 1766524"/>
                  <a:gd name="connsiteY47" fmla="*/ 1547944 h 1661273"/>
                  <a:gd name="connsiteX48" fmla="*/ 1542352 w 1766524"/>
                  <a:gd name="connsiteY48" fmla="*/ 1564197 h 1661273"/>
                  <a:gd name="connsiteX49" fmla="*/ 1654263 w 1766524"/>
                  <a:gd name="connsiteY49" fmla="*/ 1629440 h 1661273"/>
                  <a:gd name="connsiteX50" fmla="*/ 1752475 w 1766524"/>
                  <a:gd name="connsiteY50" fmla="*/ 1645924 h 1661273"/>
                  <a:gd name="connsiteX51" fmla="*/ 1753404 w 1766524"/>
                  <a:gd name="connsiteY51" fmla="*/ 1636173 h 1661273"/>
                  <a:gd name="connsiteX52" fmla="*/ 1704762 w 1766524"/>
                  <a:gd name="connsiteY52" fmla="*/ 1567332 h 1661273"/>
                  <a:gd name="connsiteX53" fmla="*/ 1669935 w 1766524"/>
                  <a:gd name="connsiteY53" fmla="*/ 1520896 h 1661273"/>
                  <a:gd name="connsiteX54" fmla="*/ 1573348 w 1766524"/>
                  <a:gd name="connsiteY54" fmla="*/ 1339679 h 1661273"/>
                  <a:gd name="connsiteX55" fmla="*/ 1430674 w 1766524"/>
                  <a:gd name="connsiteY55" fmla="*/ 817854 h 1661273"/>
                  <a:gd name="connsiteX56" fmla="*/ 1421503 w 1766524"/>
                  <a:gd name="connsiteY56" fmla="*/ 782331 h 1661273"/>
                  <a:gd name="connsiteX57" fmla="*/ 1297519 w 1766524"/>
                  <a:gd name="connsiteY57" fmla="*/ 334339 h 1661273"/>
                  <a:gd name="connsiteX58" fmla="*/ 1211496 w 1766524"/>
                  <a:gd name="connsiteY58" fmla="*/ 115626 h 1661273"/>
                  <a:gd name="connsiteX59" fmla="*/ 1172722 w 1766524"/>
                  <a:gd name="connsiteY59" fmla="*/ 11145 h 1661273"/>
                  <a:gd name="connsiteX60" fmla="*/ 620481 w 1766524"/>
                  <a:gd name="connsiteY60" fmla="*/ 15788 h 1661273"/>
                  <a:gd name="connsiteX61" fmla="*/ 591227 w 1766524"/>
                  <a:gd name="connsiteY61" fmla="*/ 245763 h 1661273"/>
                  <a:gd name="connsiteX62" fmla="*/ 609917 w 1766524"/>
                  <a:gd name="connsiteY62" fmla="*/ 434641 h 1661273"/>
                  <a:gd name="connsiteX63" fmla="*/ 589137 w 1766524"/>
                  <a:gd name="connsiteY63" fmla="*/ 828419 h 1661273"/>
                  <a:gd name="connsiteX64" fmla="*/ 583797 w 1766524"/>
                  <a:gd name="connsiteY64" fmla="*/ 833875 h 1661273"/>
                  <a:gd name="connsiteX65" fmla="*/ 381104 w 1766524"/>
                  <a:gd name="connsiteY65" fmla="*/ 870095 h 1661273"/>
                  <a:gd name="connsiteX66" fmla="*/ 92156 w 1766524"/>
                  <a:gd name="connsiteY66" fmla="*/ 1055839 h 1661273"/>
                  <a:gd name="connsiteX67" fmla="*/ 29467 w 1766524"/>
                  <a:gd name="connsiteY67" fmla="*/ 1083700 h 1661273"/>
                  <a:gd name="connsiteX68" fmla="*/ 11821 w 1766524"/>
                  <a:gd name="connsiteY68" fmla="*/ 1105525 h 1661273"/>
                  <a:gd name="connsiteX69" fmla="*/ 22385 w 1766524"/>
                  <a:gd name="connsiteY69" fmla="*/ 1142906 h 1661273"/>
                  <a:gd name="connsiteX70" fmla="*/ 591227 w 1766524"/>
                  <a:gd name="connsiteY70" fmla="*/ 1026236 h 1661273"/>
                  <a:gd name="connsiteX71" fmla="*/ 653335 w 1766524"/>
                  <a:gd name="connsiteY71" fmla="*/ 1009519 h 1661273"/>
                  <a:gd name="connsiteX72" fmla="*/ 799028 w 1766524"/>
                  <a:gd name="connsiteY72" fmla="*/ 946250 h 1661273"/>
                  <a:gd name="connsiteX73" fmla="*/ 945301 w 1766524"/>
                  <a:gd name="connsiteY73" fmla="*/ 487810 h 1661273"/>
                  <a:gd name="connsiteX74" fmla="*/ 949945 w 1766524"/>
                  <a:gd name="connsiteY74" fmla="*/ 483631 h 1661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766524" h="1661273">
                    <a:moveTo>
                      <a:pt x="1736803" y="1661016"/>
                    </a:moveTo>
                    <a:cubicBezTo>
                      <a:pt x="1706155" y="1661016"/>
                      <a:pt x="1660648" y="1644299"/>
                      <a:pt x="1649387" y="1640004"/>
                    </a:cubicBezTo>
                    <a:cubicBezTo>
                      <a:pt x="1647762" y="1639191"/>
                      <a:pt x="1568124" y="1594845"/>
                      <a:pt x="1536084" y="1573949"/>
                    </a:cubicBezTo>
                    <a:cubicBezTo>
                      <a:pt x="1523708" y="1567041"/>
                      <a:pt x="1510358" y="1562038"/>
                      <a:pt x="1496497" y="1559089"/>
                    </a:cubicBezTo>
                    <a:cubicBezTo>
                      <a:pt x="1472118" y="1552588"/>
                      <a:pt x="1446810" y="1545855"/>
                      <a:pt x="1440077" y="1519038"/>
                    </a:cubicBezTo>
                    <a:cubicBezTo>
                      <a:pt x="1430906" y="1482354"/>
                      <a:pt x="1469448" y="1439401"/>
                      <a:pt x="1477574" y="1430926"/>
                    </a:cubicBezTo>
                    <a:lnTo>
                      <a:pt x="1481869" y="1394938"/>
                    </a:lnTo>
                    <a:cubicBezTo>
                      <a:pt x="1470260" y="1374158"/>
                      <a:pt x="1348366" y="1163454"/>
                      <a:pt x="1284516" y="1086603"/>
                    </a:cubicBezTo>
                    <a:cubicBezTo>
                      <a:pt x="1220667" y="1009751"/>
                      <a:pt x="1219738" y="904457"/>
                      <a:pt x="1220087" y="888321"/>
                    </a:cubicBezTo>
                    <a:lnTo>
                      <a:pt x="952267" y="502438"/>
                    </a:lnTo>
                    <a:cubicBezTo>
                      <a:pt x="929049" y="581379"/>
                      <a:pt x="824568" y="931042"/>
                      <a:pt x="807386" y="953215"/>
                    </a:cubicBezTo>
                    <a:cubicBezTo>
                      <a:pt x="786955" y="978755"/>
                      <a:pt x="672141" y="1018574"/>
                      <a:pt x="653915" y="1020896"/>
                    </a:cubicBezTo>
                    <a:cubicBezTo>
                      <a:pt x="650781" y="1020896"/>
                      <a:pt x="625473" y="1028326"/>
                      <a:pt x="593548" y="1037264"/>
                    </a:cubicBezTo>
                    <a:cubicBezTo>
                      <a:pt x="206736" y="1144880"/>
                      <a:pt x="32950" y="1178430"/>
                      <a:pt x="13098" y="1149291"/>
                    </a:cubicBezTo>
                    <a:cubicBezTo>
                      <a:pt x="2382" y="1136371"/>
                      <a:pt x="-2079" y="1119375"/>
                      <a:pt x="909" y="1102855"/>
                    </a:cubicBezTo>
                    <a:cubicBezTo>
                      <a:pt x="4431" y="1090364"/>
                      <a:pt x="12787" y="1079800"/>
                      <a:pt x="24127" y="1073484"/>
                    </a:cubicBezTo>
                    <a:cubicBezTo>
                      <a:pt x="26100" y="1072556"/>
                      <a:pt x="67777" y="1053053"/>
                      <a:pt x="87744" y="1045158"/>
                    </a:cubicBezTo>
                    <a:cubicBezTo>
                      <a:pt x="127911" y="1029602"/>
                      <a:pt x="341517" y="886231"/>
                      <a:pt x="373790" y="861388"/>
                    </a:cubicBezTo>
                    <a:cubicBezTo>
                      <a:pt x="402580" y="839215"/>
                      <a:pt x="547925" y="825748"/>
                      <a:pt x="577528" y="823194"/>
                    </a:cubicBezTo>
                    <a:lnTo>
                      <a:pt x="598308" y="435570"/>
                    </a:lnTo>
                    <a:lnTo>
                      <a:pt x="598308" y="435570"/>
                    </a:lnTo>
                    <a:cubicBezTo>
                      <a:pt x="598308" y="435570"/>
                      <a:pt x="584261" y="332598"/>
                      <a:pt x="579618" y="246807"/>
                    </a:cubicBezTo>
                    <a:cubicBezTo>
                      <a:pt x="574974" y="161017"/>
                      <a:pt x="608756" y="15208"/>
                      <a:pt x="610149" y="9055"/>
                    </a:cubicBezTo>
                    <a:cubicBezTo>
                      <a:pt x="610741" y="6466"/>
                      <a:pt x="613063" y="4632"/>
                      <a:pt x="615722" y="4644"/>
                    </a:cubicBezTo>
                    <a:lnTo>
                      <a:pt x="1176785" y="0"/>
                    </a:lnTo>
                    <a:cubicBezTo>
                      <a:pt x="1179188" y="12"/>
                      <a:pt x="1181347" y="1486"/>
                      <a:pt x="1182241" y="3715"/>
                    </a:cubicBezTo>
                    <a:lnTo>
                      <a:pt x="1221944" y="111330"/>
                    </a:lnTo>
                    <a:lnTo>
                      <a:pt x="1221944" y="111330"/>
                    </a:lnTo>
                    <a:cubicBezTo>
                      <a:pt x="1221944" y="111330"/>
                      <a:pt x="1257584" y="176225"/>
                      <a:pt x="1308547" y="331321"/>
                    </a:cubicBezTo>
                    <a:cubicBezTo>
                      <a:pt x="1352661" y="465753"/>
                      <a:pt x="1408849" y="685976"/>
                      <a:pt x="1432763" y="780125"/>
                    </a:cubicBezTo>
                    <a:cubicBezTo>
                      <a:pt x="1436827" y="795681"/>
                      <a:pt x="1439845" y="807870"/>
                      <a:pt x="1441935" y="815532"/>
                    </a:cubicBezTo>
                    <a:cubicBezTo>
                      <a:pt x="1443095" y="820060"/>
                      <a:pt x="1561972" y="1274088"/>
                      <a:pt x="1584261" y="1336313"/>
                    </a:cubicBezTo>
                    <a:cubicBezTo>
                      <a:pt x="1608640" y="1399500"/>
                      <a:pt x="1640599" y="1459496"/>
                      <a:pt x="1679455" y="1514975"/>
                    </a:cubicBezTo>
                    <a:cubicBezTo>
                      <a:pt x="1687349" y="1526584"/>
                      <a:pt x="1700235" y="1543185"/>
                      <a:pt x="1714282" y="1560831"/>
                    </a:cubicBezTo>
                    <a:cubicBezTo>
                      <a:pt x="1742724" y="1597631"/>
                      <a:pt x="1761647" y="1622591"/>
                      <a:pt x="1764897" y="1633387"/>
                    </a:cubicBezTo>
                    <a:cubicBezTo>
                      <a:pt x="1768101" y="1640770"/>
                      <a:pt x="1766488" y="1649361"/>
                      <a:pt x="1760834" y="1655096"/>
                    </a:cubicBezTo>
                    <a:cubicBezTo>
                      <a:pt x="1753822" y="1659948"/>
                      <a:pt x="1745266" y="1662049"/>
                      <a:pt x="1736803" y="1661016"/>
                    </a:cubicBezTo>
                    <a:close/>
                    <a:moveTo>
                      <a:pt x="950177" y="483399"/>
                    </a:moveTo>
                    <a:cubicBezTo>
                      <a:pt x="952058" y="483411"/>
                      <a:pt x="953834" y="484316"/>
                      <a:pt x="954937" y="485837"/>
                    </a:cubicBezTo>
                    <a:lnTo>
                      <a:pt x="1230767" y="883213"/>
                    </a:lnTo>
                    <a:cubicBezTo>
                      <a:pt x="1231463" y="884281"/>
                      <a:pt x="1231823" y="885535"/>
                      <a:pt x="1231812" y="886812"/>
                    </a:cubicBezTo>
                    <a:cubicBezTo>
                      <a:pt x="1231812" y="887857"/>
                      <a:pt x="1228097" y="1000116"/>
                      <a:pt x="1293571" y="1079173"/>
                    </a:cubicBezTo>
                    <a:cubicBezTo>
                      <a:pt x="1360904" y="1160436"/>
                      <a:pt x="1490924" y="1388553"/>
                      <a:pt x="1492898" y="1390875"/>
                    </a:cubicBezTo>
                    <a:cubicBezTo>
                      <a:pt x="1493478" y="1391977"/>
                      <a:pt x="1493722" y="1393231"/>
                      <a:pt x="1493595" y="1394474"/>
                    </a:cubicBezTo>
                    <a:lnTo>
                      <a:pt x="1488951" y="1434176"/>
                    </a:lnTo>
                    <a:cubicBezTo>
                      <a:pt x="1488730" y="1435488"/>
                      <a:pt x="1488127" y="1436696"/>
                      <a:pt x="1487210" y="1437659"/>
                    </a:cubicBezTo>
                    <a:cubicBezTo>
                      <a:pt x="1487210" y="1437659"/>
                      <a:pt x="1442979" y="1482470"/>
                      <a:pt x="1451338" y="1516252"/>
                    </a:cubicBezTo>
                    <a:cubicBezTo>
                      <a:pt x="1456446" y="1536452"/>
                      <a:pt x="1476413" y="1541676"/>
                      <a:pt x="1499515" y="1547944"/>
                    </a:cubicBezTo>
                    <a:cubicBezTo>
                      <a:pt x="1514572" y="1551044"/>
                      <a:pt x="1529037" y="1556524"/>
                      <a:pt x="1542352" y="1564197"/>
                    </a:cubicBezTo>
                    <a:cubicBezTo>
                      <a:pt x="1574625" y="1584861"/>
                      <a:pt x="1653451" y="1628975"/>
                      <a:pt x="1654263" y="1629440"/>
                    </a:cubicBezTo>
                    <a:cubicBezTo>
                      <a:pt x="1687929" y="1642326"/>
                      <a:pt x="1741447" y="1656373"/>
                      <a:pt x="1752475" y="1645924"/>
                    </a:cubicBezTo>
                    <a:cubicBezTo>
                      <a:pt x="1753288" y="1645344"/>
                      <a:pt x="1755494" y="1643255"/>
                      <a:pt x="1753404" y="1636173"/>
                    </a:cubicBezTo>
                    <a:cubicBezTo>
                      <a:pt x="1750502" y="1626538"/>
                      <a:pt x="1725194" y="1593684"/>
                      <a:pt x="1704762" y="1567332"/>
                    </a:cubicBezTo>
                    <a:cubicBezTo>
                      <a:pt x="1691064" y="1549570"/>
                      <a:pt x="1678062" y="1532505"/>
                      <a:pt x="1669935" y="1520896"/>
                    </a:cubicBezTo>
                    <a:cubicBezTo>
                      <a:pt x="1630500" y="1464638"/>
                      <a:pt x="1598076" y="1403784"/>
                      <a:pt x="1573348" y="1339679"/>
                    </a:cubicBezTo>
                    <a:cubicBezTo>
                      <a:pt x="1550827" y="1276990"/>
                      <a:pt x="1431835" y="822382"/>
                      <a:pt x="1430674" y="817854"/>
                    </a:cubicBezTo>
                    <a:lnTo>
                      <a:pt x="1421503" y="782331"/>
                    </a:lnTo>
                    <a:cubicBezTo>
                      <a:pt x="1397588" y="688414"/>
                      <a:pt x="1341517" y="468888"/>
                      <a:pt x="1297519" y="334339"/>
                    </a:cubicBezTo>
                    <a:cubicBezTo>
                      <a:pt x="1246903" y="180288"/>
                      <a:pt x="1211844" y="116322"/>
                      <a:pt x="1211496" y="115626"/>
                    </a:cubicBezTo>
                    <a:lnTo>
                      <a:pt x="1172722" y="11145"/>
                    </a:lnTo>
                    <a:lnTo>
                      <a:pt x="620481" y="15788"/>
                    </a:lnTo>
                    <a:cubicBezTo>
                      <a:pt x="614793" y="41096"/>
                      <a:pt x="587047" y="169375"/>
                      <a:pt x="591227" y="245763"/>
                    </a:cubicBezTo>
                    <a:cubicBezTo>
                      <a:pt x="595870" y="330973"/>
                      <a:pt x="609685" y="433596"/>
                      <a:pt x="609917" y="434641"/>
                    </a:cubicBezTo>
                    <a:lnTo>
                      <a:pt x="589137" y="828419"/>
                    </a:lnTo>
                    <a:cubicBezTo>
                      <a:pt x="588975" y="831321"/>
                      <a:pt x="586688" y="833642"/>
                      <a:pt x="583797" y="833875"/>
                    </a:cubicBezTo>
                    <a:cubicBezTo>
                      <a:pt x="535503" y="837706"/>
                      <a:pt x="404902" y="851753"/>
                      <a:pt x="381104" y="870095"/>
                    </a:cubicBezTo>
                    <a:cubicBezTo>
                      <a:pt x="353939" y="890991"/>
                      <a:pt x="136386" y="1038425"/>
                      <a:pt x="92156" y="1055839"/>
                    </a:cubicBezTo>
                    <a:cubicBezTo>
                      <a:pt x="72536" y="1063501"/>
                      <a:pt x="29931" y="1083468"/>
                      <a:pt x="29467" y="1083700"/>
                    </a:cubicBezTo>
                    <a:cubicBezTo>
                      <a:pt x="20990" y="1088425"/>
                      <a:pt x="14667" y="1096250"/>
                      <a:pt x="11821" y="1105525"/>
                    </a:cubicBezTo>
                    <a:cubicBezTo>
                      <a:pt x="9712" y="1118934"/>
                      <a:pt x="13571" y="1132586"/>
                      <a:pt x="22385" y="1142906"/>
                    </a:cubicBezTo>
                    <a:cubicBezTo>
                      <a:pt x="38522" y="1166124"/>
                      <a:pt x="229722" y="1126654"/>
                      <a:pt x="591227" y="1026236"/>
                    </a:cubicBezTo>
                    <a:cubicBezTo>
                      <a:pt x="631626" y="1014627"/>
                      <a:pt x="649272" y="1009983"/>
                      <a:pt x="653335" y="1009519"/>
                    </a:cubicBezTo>
                    <a:cubicBezTo>
                      <a:pt x="671561" y="1007313"/>
                      <a:pt x="781034" y="968075"/>
                      <a:pt x="799028" y="946250"/>
                    </a:cubicBezTo>
                    <a:cubicBezTo>
                      <a:pt x="812262" y="929765"/>
                      <a:pt x="893757" y="662990"/>
                      <a:pt x="945301" y="487810"/>
                    </a:cubicBezTo>
                    <a:cubicBezTo>
                      <a:pt x="945928" y="485651"/>
                      <a:pt x="947728" y="484026"/>
                      <a:pt x="949945" y="483631"/>
                    </a:cubicBezTo>
                    <a:close/>
                  </a:path>
                </a:pathLst>
              </a:custGeom>
              <a:solidFill>
                <a:srgbClr val="263238"/>
              </a:solidFill>
              <a:ln w="11601" cap="flat">
                <a:noFill/>
                <a:prstDash val="solid"/>
                <a:miter/>
              </a:ln>
            </p:spPr>
            <p:txBody>
              <a:bodyPr rtlCol="0" anchor="ctr"/>
              <a:lstStyle/>
              <a:p>
                <a:endParaRPr lang="zh-CN" altLang="en-US"/>
              </a:p>
            </p:txBody>
          </p:sp>
          <p:sp>
            <p:nvSpPr>
              <p:cNvPr id="242" name="任意多边形: 形状 241">
                <a:extLst>
                  <a:ext uri="{FF2B5EF4-FFF2-40B4-BE49-F238E27FC236}">
                    <a16:creationId xmlns:a16="http://schemas.microsoft.com/office/drawing/2014/main" id="{1D70E2F6-E05B-9010-8877-79D643AEC46E}"/>
                  </a:ext>
                </a:extLst>
              </p:cNvPr>
              <p:cNvSpPr/>
              <p:nvPr/>
            </p:nvSpPr>
            <p:spPr>
              <a:xfrm>
                <a:off x="7764208" y="5225966"/>
                <a:ext cx="315546" cy="221861"/>
              </a:xfrm>
              <a:custGeom>
                <a:avLst/>
                <a:gdLst>
                  <a:gd name="connsiteX0" fmla="*/ 314382 w 315546"/>
                  <a:gd name="connsiteY0" fmla="*/ 201068 h 221861"/>
                  <a:gd name="connsiteX1" fmla="*/ 230217 w 315546"/>
                  <a:gd name="connsiteY1" fmla="*/ 84165 h 221861"/>
                  <a:gd name="connsiteX2" fmla="*/ 187379 w 315546"/>
                  <a:gd name="connsiteY2" fmla="*/ 15788 h 221861"/>
                  <a:gd name="connsiteX3" fmla="*/ 38552 w 315546"/>
                  <a:gd name="connsiteY3" fmla="*/ 0 h 221861"/>
                  <a:gd name="connsiteX4" fmla="*/ 1171 w 315546"/>
                  <a:gd name="connsiteY4" fmla="*/ 84165 h 221861"/>
                  <a:gd name="connsiteX5" fmla="*/ 94623 w 315546"/>
                  <a:gd name="connsiteY5" fmla="*/ 135593 h 221861"/>
                  <a:gd name="connsiteX6" fmla="*/ 206882 w 315546"/>
                  <a:gd name="connsiteY6" fmla="*/ 201068 h 221861"/>
                  <a:gd name="connsiteX7" fmla="*/ 314382 w 315546"/>
                  <a:gd name="connsiteY7" fmla="*/ 201068 h 221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546" h="221861">
                    <a:moveTo>
                      <a:pt x="314382" y="201068"/>
                    </a:moveTo>
                    <a:cubicBezTo>
                      <a:pt x="309274" y="184003"/>
                      <a:pt x="251461" y="115394"/>
                      <a:pt x="230217" y="84165"/>
                    </a:cubicBezTo>
                    <a:cubicBezTo>
                      <a:pt x="215009" y="61876"/>
                      <a:pt x="200614" y="38890"/>
                      <a:pt x="187379" y="15788"/>
                    </a:cubicBezTo>
                    <a:cubicBezTo>
                      <a:pt x="122021" y="40051"/>
                      <a:pt x="38552" y="0"/>
                      <a:pt x="38552" y="0"/>
                    </a:cubicBezTo>
                    <a:cubicBezTo>
                      <a:pt x="38552" y="0"/>
                      <a:pt x="-7884" y="46436"/>
                      <a:pt x="1171" y="84165"/>
                    </a:cubicBezTo>
                    <a:cubicBezTo>
                      <a:pt x="10226" y="121895"/>
                      <a:pt x="61886" y="114581"/>
                      <a:pt x="94623" y="135593"/>
                    </a:cubicBezTo>
                    <a:cubicBezTo>
                      <a:pt x="127361" y="156605"/>
                      <a:pt x="206882" y="201068"/>
                      <a:pt x="206882" y="201068"/>
                    </a:cubicBezTo>
                    <a:cubicBezTo>
                      <a:pt x="206882" y="201068"/>
                      <a:pt x="328661" y="247852"/>
                      <a:pt x="314382" y="201068"/>
                    </a:cubicBezTo>
                    <a:close/>
                  </a:path>
                </a:pathLst>
              </a:custGeom>
              <a:solidFill>
                <a:srgbClr val="FFFFFF"/>
              </a:solidFill>
              <a:ln w="11601" cap="flat">
                <a:noFill/>
                <a:prstDash val="solid"/>
                <a:miter/>
              </a:ln>
            </p:spPr>
            <p:txBody>
              <a:bodyPr rtlCol="0" anchor="ctr"/>
              <a:lstStyle/>
              <a:p>
                <a:endParaRPr lang="zh-CN" altLang="en-US"/>
              </a:p>
            </p:txBody>
          </p:sp>
          <p:sp>
            <p:nvSpPr>
              <p:cNvPr id="243" name="任意多边形: 形状 242">
                <a:extLst>
                  <a:ext uri="{FF2B5EF4-FFF2-40B4-BE49-F238E27FC236}">
                    <a16:creationId xmlns:a16="http://schemas.microsoft.com/office/drawing/2014/main" id="{8D4AC71D-1AB2-62D1-5D9F-99241FEC5AD9}"/>
                  </a:ext>
                </a:extLst>
              </p:cNvPr>
              <p:cNvSpPr/>
              <p:nvPr/>
            </p:nvSpPr>
            <p:spPr>
              <a:xfrm>
                <a:off x="7758298" y="5220181"/>
                <a:ext cx="327956" cy="233509"/>
              </a:xfrm>
              <a:custGeom>
                <a:avLst/>
                <a:gdLst>
                  <a:gd name="connsiteX0" fmla="*/ 298119 w 327956"/>
                  <a:gd name="connsiteY0" fmla="*/ 233321 h 233509"/>
                  <a:gd name="connsiteX1" fmla="*/ 210703 w 327956"/>
                  <a:gd name="connsiteY1" fmla="*/ 212309 h 233509"/>
                  <a:gd name="connsiteX2" fmla="*/ 97399 w 327956"/>
                  <a:gd name="connsiteY2" fmla="*/ 146254 h 233509"/>
                  <a:gd name="connsiteX3" fmla="*/ 57812 w 327956"/>
                  <a:gd name="connsiteY3" fmla="*/ 131394 h 233509"/>
                  <a:gd name="connsiteX4" fmla="*/ 1393 w 327956"/>
                  <a:gd name="connsiteY4" fmla="*/ 91343 h 233509"/>
                  <a:gd name="connsiteX5" fmla="*/ 40399 w 327956"/>
                  <a:gd name="connsiteY5" fmla="*/ 1721 h 233509"/>
                  <a:gd name="connsiteX6" fmla="*/ 47016 w 327956"/>
                  <a:gd name="connsiteY6" fmla="*/ 560 h 233509"/>
                  <a:gd name="connsiteX7" fmla="*/ 191200 w 327956"/>
                  <a:gd name="connsiteY7" fmla="*/ 16117 h 233509"/>
                  <a:gd name="connsiteX8" fmla="*/ 198281 w 327956"/>
                  <a:gd name="connsiteY8" fmla="*/ 18670 h 233509"/>
                  <a:gd name="connsiteX9" fmla="*/ 240886 w 327956"/>
                  <a:gd name="connsiteY9" fmla="*/ 86699 h 233509"/>
                  <a:gd name="connsiteX10" fmla="*/ 275713 w 327956"/>
                  <a:gd name="connsiteY10" fmla="*/ 132555 h 233509"/>
                  <a:gd name="connsiteX11" fmla="*/ 326328 w 327956"/>
                  <a:gd name="connsiteY11" fmla="*/ 205111 h 233509"/>
                  <a:gd name="connsiteX12" fmla="*/ 326328 w 327956"/>
                  <a:gd name="connsiteY12" fmla="*/ 205111 h 233509"/>
                  <a:gd name="connsiteX13" fmla="*/ 322265 w 327956"/>
                  <a:gd name="connsiteY13" fmla="*/ 226820 h 233509"/>
                  <a:gd name="connsiteX14" fmla="*/ 298119 w 327956"/>
                  <a:gd name="connsiteY14" fmla="*/ 233321 h 233509"/>
                  <a:gd name="connsiteX15" fmla="*/ 45855 w 327956"/>
                  <a:gd name="connsiteY15" fmla="*/ 12750 h 233509"/>
                  <a:gd name="connsiteX16" fmla="*/ 12653 w 327956"/>
                  <a:gd name="connsiteY16" fmla="*/ 88441 h 233509"/>
                  <a:gd name="connsiteX17" fmla="*/ 60831 w 327956"/>
                  <a:gd name="connsiteY17" fmla="*/ 120133 h 233509"/>
                  <a:gd name="connsiteX18" fmla="*/ 103668 w 327956"/>
                  <a:gd name="connsiteY18" fmla="*/ 136386 h 233509"/>
                  <a:gd name="connsiteX19" fmla="*/ 215579 w 327956"/>
                  <a:gd name="connsiteY19" fmla="*/ 201628 h 233509"/>
                  <a:gd name="connsiteX20" fmla="*/ 313791 w 327956"/>
                  <a:gd name="connsiteY20" fmla="*/ 218113 h 233509"/>
                  <a:gd name="connsiteX21" fmla="*/ 314719 w 327956"/>
                  <a:gd name="connsiteY21" fmla="*/ 208362 h 233509"/>
                  <a:gd name="connsiteX22" fmla="*/ 314719 w 327956"/>
                  <a:gd name="connsiteY22" fmla="*/ 208362 h 233509"/>
                  <a:gd name="connsiteX23" fmla="*/ 266078 w 327956"/>
                  <a:gd name="connsiteY23" fmla="*/ 139520 h 233509"/>
                  <a:gd name="connsiteX24" fmla="*/ 231251 w 327956"/>
                  <a:gd name="connsiteY24" fmla="*/ 93084 h 233509"/>
                  <a:gd name="connsiteX25" fmla="*/ 190503 w 327956"/>
                  <a:gd name="connsiteY25" fmla="*/ 28538 h 233509"/>
                  <a:gd name="connsiteX26" fmla="*/ 45855 w 327956"/>
                  <a:gd name="connsiteY26" fmla="*/ 12866 h 233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27956" h="233509">
                    <a:moveTo>
                      <a:pt x="298119" y="233321"/>
                    </a:moveTo>
                    <a:cubicBezTo>
                      <a:pt x="267471" y="233321"/>
                      <a:pt x="221964" y="216604"/>
                      <a:pt x="210703" y="212309"/>
                    </a:cubicBezTo>
                    <a:cubicBezTo>
                      <a:pt x="209078" y="211496"/>
                      <a:pt x="129440" y="167150"/>
                      <a:pt x="97399" y="146254"/>
                    </a:cubicBezTo>
                    <a:cubicBezTo>
                      <a:pt x="85024" y="139346"/>
                      <a:pt x="71673" y="134343"/>
                      <a:pt x="57812" y="131394"/>
                    </a:cubicBezTo>
                    <a:cubicBezTo>
                      <a:pt x="33433" y="124893"/>
                      <a:pt x="8126" y="118160"/>
                      <a:pt x="1393" y="91343"/>
                    </a:cubicBezTo>
                    <a:cubicBezTo>
                      <a:pt x="-8591" y="51292"/>
                      <a:pt x="38309" y="3695"/>
                      <a:pt x="40399" y="1721"/>
                    </a:cubicBezTo>
                    <a:cubicBezTo>
                      <a:pt x="42129" y="-32"/>
                      <a:pt x="44787" y="-496"/>
                      <a:pt x="47016" y="560"/>
                    </a:cubicBezTo>
                    <a:cubicBezTo>
                      <a:pt x="47829" y="560"/>
                      <a:pt x="128975" y="39219"/>
                      <a:pt x="191200" y="16117"/>
                    </a:cubicBezTo>
                    <a:cubicBezTo>
                      <a:pt x="193870" y="15165"/>
                      <a:pt x="196830" y="16233"/>
                      <a:pt x="198281" y="18670"/>
                    </a:cubicBezTo>
                    <a:cubicBezTo>
                      <a:pt x="211167" y="41192"/>
                      <a:pt x="225562" y="64062"/>
                      <a:pt x="240886" y="86699"/>
                    </a:cubicBezTo>
                    <a:cubicBezTo>
                      <a:pt x="248780" y="98308"/>
                      <a:pt x="261666" y="114909"/>
                      <a:pt x="275713" y="132555"/>
                    </a:cubicBezTo>
                    <a:cubicBezTo>
                      <a:pt x="304155" y="169355"/>
                      <a:pt x="323078" y="194315"/>
                      <a:pt x="326328" y="205111"/>
                    </a:cubicBezTo>
                    <a:lnTo>
                      <a:pt x="326328" y="205111"/>
                    </a:lnTo>
                    <a:cubicBezTo>
                      <a:pt x="329533" y="212494"/>
                      <a:pt x="327919" y="221085"/>
                      <a:pt x="322265" y="226820"/>
                    </a:cubicBezTo>
                    <a:cubicBezTo>
                      <a:pt x="315300" y="231905"/>
                      <a:pt x="306698" y="234215"/>
                      <a:pt x="298119" y="233321"/>
                    </a:cubicBezTo>
                    <a:close/>
                    <a:moveTo>
                      <a:pt x="45855" y="12750"/>
                    </a:moveTo>
                    <a:cubicBezTo>
                      <a:pt x="36336" y="23082"/>
                      <a:pt x="5456" y="59186"/>
                      <a:pt x="12653" y="88441"/>
                    </a:cubicBezTo>
                    <a:cubicBezTo>
                      <a:pt x="17761" y="108640"/>
                      <a:pt x="37729" y="113864"/>
                      <a:pt x="60831" y="120133"/>
                    </a:cubicBezTo>
                    <a:cubicBezTo>
                      <a:pt x="75887" y="123233"/>
                      <a:pt x="90352" y="128712"/>
                      <a:pt x="103668" y="136386"/>
                    </a:cubicBezTo>
                    <a:cubicBezTo>
                      <a:pt x="135941" y="157050"/>
                      <a:pt x="214766" y="201164"/>
                      <a:pt x="215579" y="201628"/>
                    </a:cubicBezTo>
                    <a:cubicBezTo>
                      <a:pt x="249245" y="214515"/>
                      <a:pt x="302762" y="228561"/>
                      <a:pt x="313791" y="218113"/>
                    </a:cubicBezTo>
                    <a:cubicBezTo>
                      <a:pt x="314603" y="217533"/>
                      <a:pt x="316809" y="215443"/>
                      <a:pt x="314719" y="208362"/>
                    </a:cubicBezTo>
                    <a:lnTo>
                      <a:pt x="314719" y="208362"/>
                    </a:lnTo>
                    <a:cubicBezTo>
                      <a:pt x="311817" y="198726"/>
                      <a:pt x="286394" y="165873"/>
                      <a:pt x="266078" y="139520"/>
                    </a:cubicBezTo>
                    <a:cubicBezTo>
                      <a:pt x="252379" y="121758"/>
                      <a:pt x="239377" y="104693"/>
                      <a:pt x="231251" y="93084"/>
                    </a:cubicBezTo>
                    <a:cubicBezTo>
                      <a:pt x="216623" y="71608"/>
                      <a:pt x="202925" y="50015"/>
                      <a:pt x="190503" y="28538"/>
                    </a:cubicBezTo>
                    <a:cubicBezTo>
                      <a:pt x="131994" y="47693"/>
                      <a:pt x="62920" y="20296"/>
                      <a:pt x="45855" y="12866"/>
                    </a:cubicBezTo>
                    <a:close/>
                  </a:path>
                </a:pathLst>
              </a:custGeom>
              <a:solidFill>
                <a:srgbClr val="263238"/>
              </a:solidFill>
              <a:ln w="11601" cap="flat">
                <a:noFill/>
                <a:prstDash val="solid"/>
                <a:miter/>
              </a:ln>
            </p:spPr>
            <p:txBody>
              <a:bodyPr rtlCol="0" anchor="ctr"/>
              <a:lstStyle/>
              <a:p>
                <a:endParaRPr lang="zh-CN" altLang="en-US"/>
              </a:p>
            </p:txBody>
          </p:sp>
          <p:sp>
            <p:nvSpPr>
              <p:cNvPr id="244" name="任意多边形: 形状 243">
                <a:extLst>
                  <a:ext uri="{FF2B5EF4-FFF2-40B4-BE49-F238E27FC236}">
                    <a16:creationId xmlns:a16="http://schemas.microsoft.com/office/drawing/2014/main" id="{CA497CCC-8782-E3A1-485C-7C0F290DE797}"/>
                  </a:ext>
                </a:extLst>
              </p:cNvPr>
              <p:cNvSpPr/>
              <p:nvPr/>
            </p:nvSpPr>
            <p:spPr>
              <a:xfrm>
                <a:off x="7763914" y="5291092"/>
                <a:ext cx="293896" cy="156622"/>
              </a:xfrm>
              <a:custGeom>
                <a:avLst/>
                <a:gdLst>
                  <a:gd name="connsiteX0" fmla="*/ 127656 w 293896"/>
                  <a:gd name="connsiteY0" fmla="*/ 56420 h 156622"/>
                  <a:gd name="connsiteX1" fmla="*/ 1001 w 293896"/>
                  <a:gd name="connsiteY1" fmla="*/ 0 h 156622"/>
                  <a:gd name="connsiteX2" fmla="*/ 1001 w 293896"/>
                  <a:gd name="connsiteY2" fmla="*/ 19039 h 156622"/>
                  <a:gd name="connsiteX3" fmla="*/ 94454 w 293896"/>
                  <a:gd name="connsiteY3" fmla="*/ 70467 h 156622"/>
                  <a:gd name="connsiteX4" fmla="*/ 206713 w 293896"/>
                  <a:gd name="connsiteY4" fmla="*/ 135942 h 156622"/>
                  <a:gd name="connsiteX5" fmla="*/ 293896 w 293896"/>
                  <a:gd name="connsiteY5" fmla="*/ 156606 h 156622"/>
                  <a:gd name="connsiteX6" fmla="*/ 127656 w 293896"/>
                  <a:gd name="connsiteY6" fmla="*/ 56420 h 156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896" h="156622">
                    <a:moveTo>
                      <a:pt x="127656" y="56420"/>
                    </a:moveTo>
                    <a:cubicBezTo>
                      <a:pt x="92829" y="28442"/>
                      <a:pt x="30256" y="8358"/>
                      <a:pt x="1001" y="0"/>
                    </a:cubicBezTo>
                    <a:cubicBezTo>
                      <a:pt x="-334" y="6281"/>
                      <a:pt x="-334" y="12759"/>
                      <a:pt x="1001" y="19039"/>
                    </a:cubicBezTo>
                    <a:cubicBezTo>
                      <a:pt x="10289" y="56420"/>
                      <a:pt x="61716" y="49454"/>
                      <a:pt x="94454" y="70467"/>
                    </a:cubicBezTo>
                    <a:cubicBezTo>
                      <a:pt x="127191" y="91479"/>
                      <a:pt x="206713" y="135942"/>
                      <a:pt x="206713" y="135942"/>
                    </a:cubicBezTo>
                    <a:cubicBezTo>
                      <a:pt x="206713" y="135942"/>
                      <a:pt x="262320" y="157302"/>
                      <a:pt x="293896" y="156606"/>
                    </a:cubicBezTo>
                    <a:cubicBezTo>
                      <a:pt x="249434" y="132575"/>
                      <a:pt x="163295" y="84978"/>
                      <a:pt x="127656" y="56420"/>
                    </a:cubicBezTo>
                    <a:close/>
                  </a:path>
                </a:pathLst>
              </a:custGeom>
              <a:solidFill>
                <a:srgbClr val="FFFFFF"/>
              </a:solidFill>
              <a:ln w="11601" cap="flat">
                <a:noFill/>
                <a:prstDash val="solid"/>
                <a:miter/>
              </a:ln>
            </p:spPr>
            <p:txBody>
              <a:bodyPr rtlCol="0" anchor="ctr"/>
              <a:lstStyle/>
              <a:p>
                <a:endParaRPr lang="zh-CN" altLang="en-US"/>
              </a:p>
            </p:txBody>
          </p:sp>
          <p:sp>
            <p:nvSpPr>
              <p:cNvPr id="245" name="任意多边形: 形状 244">
                <a:extLst>
                  <a:ext uri="{FF2B5EF4-FFF2-40B4-BE49-F238E27FC236}">
                    <a16:creationId xmlns:a16="http://schemas.microsoft.com/office/drawing/2014/main" id="{F4F35EFA-1EF2-4EDF-019A-CD6DA525FA68}"/>
                  </a:ext>
                </a:extLst>
              </p:cNvPr>
              <p:cNvSpPr/>
              <p:nvPr/>
            </p:nvSpPr>
            <p:spPr>
              <a:xfrm>
                <a:off x="7758594" y="5285285"/>
                <a:ext cx="305984" cy="168333"/>
              </a:xfrm>
              <a:custGeom>
                <a:avLst/>
                <a:gdLst>
                  <a:gd name="connsiteX0" fmla="*/ 298288 w 305984"/>
                  <a:gd name="connsiteY0" fmla="*/ 168333 h 168333"/>
                  <a:gd name="connsiteX1" fmla="*/ 210407 w 305984"/>
                  <a:gd name="connsiteY1" fmla="*/ 147205 h 168333"/>
                  <a:gd name="connsiteX2" fmla="*/ 97104 w 305984"/>
                  <a:gd name="connsiteY2" fmla="*/ 81150 h 168333"/>
                  <a:gd name="connsiteX3" fmla="*/ 57517 w 305984"/>
                  <a:gd name="connsiteY3" fmla="*/ 66290 h 168333"/>
                  <a:gd name="connsiteX4" fmla="*/ 1097 w 305984"/>
                  <a:gd name="connsiteY4" fmla="*/ 26239 h 168333"/>
                  <a:gd name="connsiteX5" fmla="*/ 1097 w 305984"/>
                  <a:gd name="connsiteY5" fmla="*/ 4878 h 168333"/>
                  <a:gd name="connsiteX6" fmla="*/ 3767 w 305984"/>
                  <a:gd name="connsiteY6" fmla="*/ 931 h 168333"/>
                  <a:gd name="connsiteX7" fmla="*/ 8411 w 305984"/>
                  <a:gd name="connsiteY7" fmla="*/ 235 h 168333"/>
                  <a:gd name="connsiteX8" fmla="*/ 137038 w 305984"/>
                  <a:gd name="connsiteY8" fmla="*/ 57699 h 168333"/>
                  <a:gd name="connsiteX9" fmla="*/ 137038 w 305984"/>
                  <a:gd name="connsiteY9" fmla="*/ 57699 h 168333"/>
                  <a:gd name="connsiteX10" fmla="*/ 302931 w 305984"/>
                  <a:gd name="connsiteY10" fmla="*/ 157305 h 168333"/>
                  <a:gd name="connsiteX11" fmla="*/ 305833 w 305984"/>
                  <a:gd name="connsiteY11" fmla="*/ 163806 h 168333"/>
                  <a:gd name="connsiteX12" fmla="*/ 300261 w 305984"/>
                  <a:gd name="connsiteY12" fmla="*/ 168217 h 168333"/>
                  <a:gd name="connsiteX13" fmla="*/ 215283 w 305984"/>
                  <a:gd name="connsiteY13" fmla="*/ 136641 h 168333"/>
                  <a:gd name="connsiteX14" fmla="*/ 270078 w 305984"/>
                  <a:gd name="connsiteY14" fmla="*/ 153009 h 168333"/>
                  <a:gd name="connsiteX15" fmla="*/ 129377 w 305984"/>
                  <a:gd name="connsiteY15" fmla="*/ 66754 h 168333"/>
                  <a:gd name="connsiteX16" fmla="*/ 11429 w 305984"/>
                  <a:gd name="connsiteY16" fmla="*/ 13353 h 168333"/>
                  <a:gd name="connsiteX17" fmla="*/ 12358 w 305984"/>
                  <a:gd name="connsiteY17" fmla="*/ 23453 h 168333"/>
                  <a:gd name="connsiteX18" fmla="*/ 60535 w 305984"/>
                  <a:gd name="connsiteY18" fmla="*/ 55145 h 168333"/>
                  <a:gd name="connsiteX19" fmla="*/ 103372 w 305984"/>
                  <a:gd name="connsiteY19" fmla="*/ 71398 h 168333"/>
                  <a:gd name="connsiteX20" fmla="*/ 215283 w 305984"/>
                  <a:gd name="connsiteY20" fmla="*/ 136641 h 16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5984" h="168333">
                    <a:moveTo>
                      <a:pt x="298288" y="168333"/>
                    </a:moveTo>
                    <a:cubicBezTo>
                      <a:pt x="265782" y="168333"/>
                      <a:pt x="212613" y="148017"/>
                      <a:pt x="210407" y="147205"/>
                    </a:cubicBezTo>
                    <a:cubicBezTo>
                      <a:pt x="208202" y="146392"/>
                      <a:pt x="129144" y="102046"/>
                      <a:pt x="97104" y="81150"/>
                    </a:cubicBezTo>
                    <a:cubicBezTo>
                      <a:pt x="84728" y="74242"/>
                      <a:pt x="71378" y="69239"/>
                      <a:pt x="57517" y="66290"/>
                    </a:cubicBezTo>
                    <a:cubicBezTo>
                      <a:pt x="33138" y="59789"/>
                      <a:pt x="7830" y="53056"/>
                      <a:pt x="1097" y="26239"/>
                    </a:cubicBezTo>
                    <a:cubicBezTo>
                      <a:pt x="-366" y="19192"/>
                      <a:pt x="-366" y="11925"/>
                      <a:pt x="1097" y="4878"/>
                    </a:cubicBezTo>
                    <a:cubicBezTo>
                      <a:pt x="1318" y="3218"/>
                      <a:pt x="2304" y="1755"/>
                      <a:pt x="3767" y="931"/>
                    </a:cubicBezTo>
                    <a:cubicBezTo>
                      <a:pt x="5125" y="14"/>
                      <a:pt x="6832" y="-241"/>
                      <a:pt x="8411" y="235"/>
                    </a:cubicBezTo>
                    <a:cubicBezTo>
                      <a:pt x="41380" y="9638"/>
                      <a:pt x="101979" y="29722"/>
                      <a:pt x="137038" y="57699"/>
                    </a:cubicBezTo>
                    <a:lnTo>
                      <a:pt x="137038" y="57699"/>
                    </a:lnTo>
                    <a:cubicBezTo>
                      <a:pt x="174187" y="87419"/>
                      <a:pt x="265434" y="137337"/>
                      <a:pt x="302931" y="157305"/>
                    </a:cubicBezTo>
                    <a:cubicBezTo>
                      <a:pt x="305241" y="158582"/>
                      <a:pt x="306425" y="161228"/>
                      <a:pt x="305833" y="163806"/>
                    </a:cubicBezTo>
                    <a:cubicBezTo>
                      <a:pt x="305195" y="166371"/>
                      <a:pt x="302908" y="168194"/>
                      <a:pt x="300261" y="168217"/>
                    </a:cubicBezTo>
                    <a:close/>
                    <a:moveTo>
                      <a:pt x="215283" y="136641"/>
                    </a:moveTo>
                    <a:cubicBezTo>
                      <a:pt x="233184" y="143235"/>
                      <a:pt x="251492" y="148702"/>
                      <a:pt x="270078" y="153009"/>
                    </a:cubicBezTo>
                    <a:cubicBezTo>
                      <a:pt x="225963" y="128863"/>
                      <a:pt x="160024" y="91366"/>
                      <a:pt x="129377" y="66754"/>
                    </a:cubicBezTo>
                    <a:cubicBezTo>
                      <a:pt x="98729" y="42143"/>
                      <a:pt x="40335" y="21944"/>
                      <a:pt x="11429" y="13353"/>
                    </a:cubicBezTo>
                    <a:cubicBezTo>
                      <a:pt x="11255" y="16743"/>
                      <a:pt x="11568" y="20144"/>
                      <a:pt x="12358" y="23453"/>
                    </a:cubicBezTo>
                    <a:cubicBezTo>
                      <a:pt x="17466" y="43652"/>
                      <a:pt x="37433" y="48877"/>
                      <a:pt x="60535" y="55145"/>
                    </a:cubicBezTo>
                    <a:cubicBezTo>
                      <a:pt x="75592" y="58245"/>
                      <a:pt x="90057" y="63724"/>
                      <a:pt x="103372" y="71398"/>
                    </a:cubicBezTo>
                    <a:cubicBezTo>
                      <a:pt x="135645" y="92062"/>
                      <a:pt x="214470" y="136176"/>
                      <a:pt x="215283" y="136641"/>
                    </a:cubicBezTo>
                    <a:close/>
                  </a:path>
                </a:pathLst>
              </a:custGeom>
              <a:solidFill>
                <a:srgbClr val="263238"/>
              </a:solidFill>
              <a:ln w="11601" cap="flat">
                <a:noFill/>
                <a:prstDash val="solid"/>
                <a:miter/>
              </a:ln>
            </p:spPr>
            <p:txBody>
              <a:bodyPr rtlCol="0" anchor="ctr"/>
              <a:lstStyle/>
              <a:p>
                <a:endParaRPr lang="zh-CN" altLang="en-US"/>
              </a:p>
            </p:txBody>
          </p:sp>
          <p:sp>
            <p:nvSpPr>
              <p:cNvPr id="246" name="任意多边形: 形状 245">
                <a:extLst>
                  <a:ext uri="{FF2B5EF4-FFF2-40B4-BE49-F238E27FC236}">
                    <a16:creationId xmlns:a16="http://schemas.microsoft.com/office/drawing/2014/main" id="{6BE6C991-529F-C326-9DCF-74A545058CC1}"/>
                  </a:ext>
                </a:extLst>
              </p:cNvPr>
              <p:cNvSpPr/>
              <p:nvPr/>
            </p:nvSpPr>
            <p:spPr>
              <a:xfrm>
                <a:off x="6904766" y="3797826"/>
                <a:ext cx="833332" cy="845715"/>
              </a:xfrm>
              <a:custGeom>
                <a:avLst/>
                <a:gdLst>
                  <a:gd name="connsiteX0" fmla="*/ 717939 w 833332"/>
                  <a:gd name="connsiteY0" fmla="*/ 327258 h 845715"/>
                  <a:gd name="connsiteX1" fmla="*/ 631452 w 833332"/>
                  <a:gd name="connsiteY1" fmla="*/ 107499 h 845715"/>
                  <a:gd name="connsiteX2" fmla="*/ 591749 w 833332"/>
                  <a:gd name="connsiteY2" fmla="*/ 0 h 845715"/>
                  <a:gd name="connsiteX3" fmla="*/ 30802 w 833332"/>
                  <a:gd name="connsiteY3" fmla="*/ 4644 h 845715"/>
                  <a:gd name="connsiteX4" fmla="*/ 386 w 833332"/>
                  <a:gd name="connsiteY4" fmla="*/ 240771 h 845715"/>
                  <a:gd name="connsiteX5" fmla="*/ 19077 w 833332"/>
                  <a:gd name="connsiteY5" fmla="*/ 429997 h 845715"/>
                  <a:gd name="connsiteX6" fmla="*/ 1199 w 833332"/>
                  <a:gd name="connsiteY6" fmla="*/ 763292 h 845715"/>
                  <a:gd name="connsiteX7" fmla="*/ 254159 w 833332"/>
                  <a:gd name="connsiteY7" fmla="*/ 845716 h 845715"/>
                  <a:gd name="connsiteX8" fmla="*/ 365025 w 833332"/>
                  <a:gd name="connsiteY8" fmla="*/ 483863 h 845715"/>
                  <a:gd name="connsiteX9" fmla="*/ 611949 w 833332"/>
                  <a:gd name="connsiteY9" fmla="*/ 839563 h 845715"/>
                  <a:gd name="connsiteX10" fmla="*/ 833332 w 833332"/>
                  <a:gd name="connsiteY10" fmla="*/ 741119 h 845715"/>
                  <a:gd name="connsiteX11" fmla="*/ 717939 w 833332"/>
                  <a:gd name="connsiteY11" fmla="*/ 327258 h 845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3332" h="845715">
                    <a:moveTo>
                      <a:pt x="717939" y="327258"/>
                    </a:moveTo>
                    <a:cubicBezTo>
                      <a:pt x="666511" y="170536"/>
                      <a:pt x="631452" y="107499"/>
                      <a:pt x="631452" y="107499"/>
                    </a:cubicBezTo>
                    <a:lnTo>
                      <a:pt x="591749" y="0"/>
                    </a:lnTo>
                    <a:lnTo>
                      <a:pt x="30802" y="4644"/>
                    </a:lnTo>
                    <a:cubicBezTo>
                      <a:pt x="30802" y="4644"/>
                      <a:pt x="-4025" y="154284"/>
                      <a:pt x="386" y="240771"/>
                    </a:cubicBezTo>
                    <a:cubicBezTo>
                      <a:pt x="4798" y="327258"/>
                      <a:pt x="19077" y="429997"/>
                      <a:pt x="19077" y="429997"/>
                    </a:cubicBezTo>
                    <a:lnTo>
                      <a:pt x="1199" y="763292"/>
                    </a:lnTo>
                    <a:lnTo>
                      <a:pt x="254159" y="845716"/>
                    </a:lnTo>
                    <a:cubicBezTo>
                      <a:pt x="298505" y="710123"/>
                      <a:pt x="365025" y="483863"/>
                      <a:pt x="365025" y="483863"/>
                    </a:cubicBezTo>
                    <a:lnTo>
                      <a:pt x="611949" y="839563"/>
                    </a:lnTo>
                    <a:cubicBezTo>
                      <a:pt x="689984" y="817274"/>
                      <a:pt x="764514" y="784130"/>
                      <a:pt x="833332" y="741119"/>
                    </a:cubicBezTo>
                    <a:cubicBezTo>
                      <a:pt x="806283" y="635129"/>
                      <a:pt x="757293" y="447063"/>
                      <a:pt x="717939" y="327258"/>
                    </a:cubicBezTo>
                    <a:close/>
                  </a:path>
                </a:pathLst>
              </a:custGeom>
              <a:solidFill>
                <a:schemeClr val="accent2"/>
              </a:solidFill>
              <a:ln w="11601" cap="flat">
                <a:noFill/>
                <a:prstDash val="solid"/>
                <a:miter/>
              </a:ln>
            </p:spPr>
            <p:txBody>
              <a:bodyPr rtlCol="0" anchor="ctr"/>
              <a:lstStyle/>
              <a:p>
                <a:endParaRPr lang="zh-CN" altLang="en-US"/>
              </a:p>
            </p:txBody>
          </p:sp>
          <p:sp>
            <p:nvSpPr>
              <p:cNvPr id="247" name="任意多边形: 形状 246">
                <a:extLst>
                  <a:ext uri="{FF2B5EF4-FFF2-40B4-BE49-F238E27FC236}">
                    <a16:creationId xmlns:a16="http://schemas.microsoft.com/office/drawing/2014/main" id="{10D0BD6B-4DBD-7BA6-FFA7-9B14BE84A435}"/>
                  </a:ext>
                </a:extLst>
              </p:cNvPr>
              <p:cNvSpPr/>
              <p:nvPr/>
            </p:nvSpPr>
            <p:spPr>
              <a:xfrm>
                <a:off x="6898910" y="3792486"/>
                <a:ext cx="844964" cy="856947"/>
              </a:xfrm>
              <a:custGeom>
                <a:avLst/>
                <a:gdLst>
                  <a:gd name="connsiteX0" fmla="*/ 260015 w 844964"/>
                  <a:gd name="connsiteY0" fmla="*/ 856860 h 856947"/>
                  <a:gd name="connsiteX1" fmla="*/ 258274 w 844964"/>
                  <a:gd name="connsiteY1" fmla="*/ 856860 h 856947"/>
                  <a:gd name="connsiteX2" fmla="*/ 5314 w 844964"/>
                  <a:gd name="connsiteY2" fmla="*/ 774669 h 856947"/>
                  <a:gd name="connsiteX3" fmla="*/ 1251 w 844964"/>
                  <a:gd name="connsiteY3" fmla="*/ 768864 h 856947"/>
                  <a:gd name="connsiteX4" fmla="*/ 19128 w 844964"/>
                  <a:gd name="connsiteY4" fmla="*/ 435570 h 856947"/>
                  <a:gd name="connsiteX5" fmla="*/ 19128 w 844964"/>
                  <a:gd name="connsiteY5" fmla="*/ 435570 h 856947"/>
                  <a:gd name="connsiteX6" fmla="*/ 438 w 844964"/>
                  <a:gd name="connsiteY6" fmla="*/ 246807 h 856947"/>
                  <a:gd name="connsiteX7" fmla="*/ 30970 w 844964"/>
                  <a:gd name="connsiteY7" fmla="*/ 9055 h 856947"/>
                  <a:gd name="connsiteX8" fmla="*/ 36542 w 844964"/>
                  <a:gd name="connsiteY8" fmla="*/ 4644 h 856947"/>
                  <a:gd name="connsiteX9" fmla="*/ 597605 w 844964"/>
                  <a:gd name="connsiteY9" fmla="*/ 0 h 856947"/>
                  <a:gd name="connsiteX10" fmla="*/ 603061 w 844964"/>
                  <a:gd name="connsiteY10" fmla="*/ 3715 h 856947"/>
                  <a:gd name="connsiteX11" fmla="*/ 642764 w 844964"/>
                  <a:gd name="connsiteY11" fmla="*/ 111330 h 856947"/>
                  <a:gd name="connsiteX12" fmla="*/ 642764 w 844964"/>
                  <a:gd name="connsiteY12" fmla="*/ 111330 h 856947"/>
                  <a:gd name="connsiteX13" fmla="*/ 729367 w 844964"/>
                  <a:gd name="connsiteY13" fmla="*/ 331321 h 856947"/>
                  <a:gd name="connsiteX14" fmla="*/ 729367 w 844964"/>
                  <a:gd name="connsiteY14" fmla="*/ 331321 h 856947"/>
                  <a:gd name="connsiteX15" fmla="*/ 844761 w 844964"/>
                  <a:gd name="connsiteY15" fmla="*/ 745530 h 856947"/>
                  <a:gd name="connsiteX16" fmla="*/ 842323 w 844964"/>
                  <a:gd name="connsiteY16" fmla="*/ 751915 h 856947"/>
                  <a:gd name="connsiteX17" fmla="*/ 619430 w 844964"/>
                  <a:gd name="connsiteY17" fmla="*/ 851056 h 856947"/>
                  <a:gd name="connsiteX18" fmla="*/ 613045 w 844964"/>
                  <a:gd name="connsiteY18" fmla="*/ 848734 h 856947"/>
                  <a:gd name="connsiteX19" fmla="*/ 372971 w 844964"/>
                  <a:gd name="connsiteY19" fmla="*/ 503018 h 856947"/>
                  <a:gd name="connsiteX20" fmla="*/ 265588 w 844964"/>
                  <a:gd name="connsiteY20" fmla="*/ 853494 h 856947"/>
                  <a:gd name="connsiteX21" fmla="*/ 260015 w 844964"/>
                  <a:gd name="connsiteY21" fmla="*/ 856860 h 856947"/>
                  <a:gd name="connsiteX22" fmla="*/ 13092 w 844964"/>
                  <a:gd name="connsiteY22" fmla="*/ 763988 h 856947"/>
                  <a:gd name="connsiteX23" fmla="*/ 256881 w 844964"/>
                  <a:gd name="connsiteY23" fmla="*/ 843278 h 856947"/>
                  <a:gd name="connsiteX24" fmla="*/ 365889 w 844964"/>
                  <a:gd name="connsiteY24" fmla="*/ 487114 h 856947"/>
                  <a:gd name="connsiteX25" fmla="*/ 370533 w 844964"/>
                  <a:gd name="connsiteY25" fmla="*/ 482934 h 856947"/>
                  <a:gd name="connsiteX26" fmla="*/ 376221 w 844964"/>
                  <a:gd name="connsiteY26" fmla="*/ 485372 h 856947"/>
                  <a:gd name="connsiteX27" fmla="*/ 620823 w 844964"/>
                  <a:gd name="connsiteY27" fmla="*/ 837706 h 856947"/>
                  <a:gd name="connsiteX28" fmla="*/ 833036 w 844964"/>
                  <a:gd name="connsiteY28" fmla="*/ 743324 h 856947"/>
                  <a:gd name="connsiteX29" fmla="*/ 718919 w 844964"/>
                  <a:gd name="connsiteY29" fmla="*/ 333875 h 856947"/>
                  <a:gd name="connsiteX30" fmla="*/ 718919 w 844964"/>
                  <a:gd name="connsiteY30" fmla="*/ 333875 h 856947"/>
                  <a:gd name="connsiteX31" fmla="*/ 632896 w 844964"/>
                  <a:gd name="connsiteY31" fmla="*/ 115161 h 856947"/>
                  <a:gd name="connsiteX32" fmla="*/ 594122 w 844964"/>
                  <a:gd name="connsiteY32" fmla="*/ 10680 h 856947"/>
                  <a:gd name="connsiteX33" fmla="*/ 41882 w 844964"/>
                  <a:gd name="connsiteY33" fmla="*/ 15324 h 856947"/>
                  <a:gd name="connsiteX34" fmla="*/ 12627 w 844964"/>
                  <a:gd name="connsiteY34" fmla="*/ 245298 h 856947"/>
                  <a:gd name="connsiteX35" fmla="*/ 31318 w 844964"/>
                  <a:gd name="connsiteY35" fmla="*/ 434177 h 85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44964" h="856947">
                    <a:moveTo>
                      <a:pt x="260015" y="856860"/>
                    </a:moveTo>
                    <a:cubicBezTo>
                      <a:pt x="259435" y="856977"/>
                      <a:pt x="258854" y="856977"/>
                      <a:pt x="258274" y="856860"/>
                    </a:cubicBezTo>
                    <a:lnTo>
                      <a:pt x="5314" y="774669"/>
                    </a:lnTo>
                    <a:cubicBezTo>
                      <a:pt x="2795" y="773879"/>
                      <a:pt x="1134" y="771499"/>
                      <a:pt x="1251" y="768864"/>
                    </a:cubicBezTo>
                    <a:lnTo>
                      <a:pt x="19128" y="435570"/>
                    </a:lnTo>
                    <a:lnTo>
                      <a:pt x="19128" y="435570"/>
                    </a:lnTo>
                    <a:cubicBezTo>
                      <a:pt x="19128" y="435570"/>
                      <a:pt x="5081" y="332598"/>
                      <a:pt x="438" y="246807"/>
                    </a:cubicBezTo>
                    <a:cubicBezTo>
                      <a:pt x="-4206" y="161017"/>
                      <a:pt x="29577" y="15208"/>
                      <a:pt x="30970" y="9055"/>
                    </a:cubicBezTo>
                    <a:cubicBezTo>
                      <a:pt x="31562" y="6466"/>
                      <a:pt x="33883" y="4632"/>
                      <a:pt x="36542" y="4644"/>
                    </a:cubicBezTo>
                    <a:lnTo>
                      <a:pt x="597605" y="0"/>
                    </a:lnTo>
                    <a:cubicBezTo>
                      <a:pt x="600008" y="12"/>
                      <a:pt x="602167" y="1486"/>
                      <a:pt x="603061" y="3715"/>
                    </a:cubicBezTo>
                    <a:lnTo>
                      <a:pt x="642764" y="111330"/>
                    </a:lnTo>
                    <a:lnTo>
                      <a:pt x="642764" y="111330"/>
                    </a:lnTo>
                    <a:cubicBezTo>
                      <a:pt x="642764" y="111330"/>
                      <a:pt x="678404" y="176225"/>
                      <a:pt x="729367" y="331321"/>
                    </a:cubicBezTo>
                    <a:lnTo>
                      <a:pt x="729367" y="331321"/>
                    </a:lnTo>
                    <a:cubicBezTo>
                      <a:pt x="772321" y="462038"/>
                      <a:pt x="826883" y="675412"/>
                      <a:pt x="844761" y="745530"/>
                    </a:cubicBezTo>
                    <a:cubicBezTo>
                      <a:pt x="845423" y="747957"/>
                      <a:pt x="844436" y="750545"/>
                      <a:pt x="842323" y="751915"/>
                    </a:cubicBezTo>
                    <a:cubicBezTo>
                      <a:pt x="773040" y="795263"/>
                      <a:pt x="698011" y="828628"/>
                      <a:pt x="619430" y="851056"/>
                    </a:cubicBezTo>
                    <a:cubicBezTo>
                      <a:pt x="617027" y="851776"/>
                      <a:pt x="614427" y="850836"/>
                      <a:pt x="613045" y="848734"/>
                    </a:cubicBezTo>
                    <a:lnTo>
                      <a:pt x="372971" y="503018"/>
                    </a:lnTo>
                    <a:cubicBezTo>
                      <a:pt x="358808" y="551079"/>
                      <a:pt x="303317" y="736823"/>
                      <a:pt x="265588" y="853494"/>
                    </a:cubicBezTo>
                    <a:cubicBezTo>
                      <a:pt x="264589" y="855653"/>
                      <a:pt x="262383" y="856988"/>
                      <a:pt x="260015" y="856860"/>
                    </a:cubicBezTo>
                    <a:close/>
                    <a:moveTo>
                      <a:pt x="13092" y="763988"/>
                    </a:moveTo>
                    <a:lnTo>
                      <a:pt x="256881" y="843278"/>
                    </a:lnTo>
                    <a:cubicBezTo>
                      <a:pt x="300647" y="708730"/>
                      <a:pt x="365193" y="489320"/>
                      <a:pt x="365889" y="487114"/>
                    </a:cubicBezTo>
                    <a:cubicBezTo>
                      <a:pt x="366516" y="484955"/>
                      <a:pt x="368316" y="483329"/>
                      <a:pt x="370533" y="482934"/>
                    </a:cubicBezTo>
                    <a:cubicBezTo>
                      <a:pt x="372739" y="482586"/>
                      <a:pt x="374956" y="483538"/>
                      <a:pt x="376221" y="485372"/>
                    </a:cubicBezTo>
                    <a:lnTo>
                      <a:pt x="620823" y="837706"/>
                    </a:lnTo>
                    <a:cubicBezTo>
                      <a:pt x="695515" y="816032"/>
                      <a:pt x="766911" y="784281"/>
                      <a:pt x="833036" y="743324"/>
                    </a:cubicBezTo>
                    <a:cubicBezTo>
                      <a:pt x="814229" y="669375"/>
                      <a:pt x="760944" y="461806"/>
                      <a:pt x="718919" y="333875"/>
                    </a:cubicBezTo>
                    <a:lnTo>
                      <a:pt x="718919" y="333875"/>
                    </a:lnTo>
                    <a:cubicBezTo>
                      <a:pt x="668304" y="179824"/>
                      <a:pt x="633245" y="115858"/>
                      <a:pt x="632896" y="115161"/>
                    </a:cubicBezTo>
                    <a:lnTo>
                      <a:pt x="594122" y="10680"/>
                    </a:lnTo>
                    <a:lnTo>
                      <a:pt x="41882" y="15324"/>
                    </a:lnTo>
                    <a:cubicBezTo>
                      <a:pt x="36194" y="40631"/>
                      <a:pt x="8448" y="168911"/>
                      <a:pt x="12627" y="245298"/>
                    </a:cubicBezTo>
                    <a:cubicBezTo>
                      <a:pt x="17271" y="330508"/>
                      <a:pt x="31086" y="433132"/>
                      <a:pt x="31318" y="434177"/>
                    </a:cubicBezTo>
                    <a:close/>
                  </a:path>
                </a:pathLst>
              </a:custGeom>
              <a:solidFill>
                <a:srgbClr val="263238"/>
              </a:solidFill>
              <a:ln w="11601" cap="flat">
                <a:noFill/>
                <a:prstDash val="solid"/>
                <a:miter/>
              </a:ln>
            </p:spPr>
            <p:txBody>
              <a:bodyPr rtlCol="0" anchor="ctr"/>
              <a:lstStyle/>
              <a:p>
                <a:endParaRPr lang="zh-CN" altLang="en-US"/>
              </a:p>
            </p:txBody>
          </p:sp>
          <p:sp>
            <p:nvSpPr>
              <p:cNvPr id="248" name="任意多边形: 形状 247">
                <a:extLst>
                  <a:ext uri="{FF2B5EF4-FFF2-40B4-BE49-F238E27FC236}">
                    <a16:creationId xmlns:a16="http://schemas.microsoft.com/office/drawing/2014/main" id="{EADFEA00-1405-2FEB-6FE9-D50EF15D4349}"/>
                  </a:ext>
                </a:extLst>
              </p:cNvPr>
              <p:cNvSpPr/>
              <p:nvPr/>
            </p:nvSpPr>
            <p:spPr>
              <a:xfrm>
                <a:off x="7263577" y="4133381"/>
                <a:ext cx="30292" cy="154112"/>
              </a:xfrm>
              <a:custGeom>
                <a:avLst/>
                <a:gdLst>
                  <a:gd name="connsiteX0" fmla="*/ 6214 w 30292"/>
                  <a:gd name="connsiteY0" fmla="*/ 154113 h 154112"/>
                  <a:gd name="connsiteX1" fmla="*/ 5053 w 30292"/>
                  <a:gd name="connsiteY1" fmla="*/ 154113 h 154112"/>
                  <a:gd name="connsiteX2" fmla="*/ 38 w 30292"/>
                  <a:gd name="connsiteY2" fmla="*/ 147832 h 154112"/>
                  <a:gd name="connsiteX3" fmla="*/ 61 w 30292"/>
                  <a:gd name="connsiteY3" fmla="*/ 147612 h 154112"/>
                  <a:gd name="connsiteX4" fmla="*/ 18751 w 30292"/>
                  <a:gd name="connsiteY4" fmla="*/ 5053 h 154112"/>
                  <a:gd name="connsiteX5" fmla="*/ 25032 w 30292"/>
                  <a:gd name="connsiteY5" fmla="*/ 38 h 154112"/>
                  <a:gd name="connsiteX6" fmla="*/ 25253 w 30292"/>
                  <a:gd name="connsiteY6" fmla="*/ 61 h 154112"/>
                  <a:gd name="connsiteX7" fmla="*/ 30244 w 30292"/>
                  <a:gd name="connsiteY7" fmla="*/ 6562 h 154112"/>
                  <a:gd name="connsiteX8" fmla="*/ 11554 w 30292"/>
                  <a:gd name="connsiteY8" fmla="*/ 149121 h 154112"/>
                  <a:gd name="connsiteX9" fmla="*/ 6214 w 30292"/>
                  <a:gd name="connsiteY9" fmla="*/ 154113 h 15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292" h="154112">
                    <a:moveTo>
                      <a:pt x="6214" y="154113"/>
                    </a:moveTo>
                    <a:lnTo>
                      <a:pt x="5053" y="154113"/>
                    </a:lnTo>
                    <a:cubicBezTo>
                      <a:pt x="1930" y="153764"/>
                      <a:pt x="-322" y="150943"/>
                      <a:pt x="38" y="147832"/>
                    </a:cubicBezTo>
                    <a:cubicBezTo>
                      <a:pt x="38" y="147751"/>
                      <a:pt x="49" y="147681"/>
                      <a:pt x="61" y="147612"/>
                    </a:cubicBezTo>
                    <a:lnTo>
                      <a:pt x="18751" y="5053"/>
                    </a:lnTo>
                    <a:cubicBezTo>
                      <a:pt x="19100" y="1930"/>
                      <a:pt x="21921" y="-322"/>
                      <a:pt x="25032" y="38"/>
                    </a:cubicBezTo>
                    <a:cubicBezTo>
                      <a:pt x="25113" y="38"/>
                      <a:pt x="25183" y="49"/>
                      <a:pt x="25253" y="61"/>
                    </a:cubicBezTo>
                    <a:cubicBezTo>
                      <a:pt x="28422" y="479"/>
                      <a:pt x="30651" y="3393"/>
                      <a:pt x="30244" y="6562"/>
                    </a:cubicBezTo>
                    <a:lnTo>
                      <a:pt x="11554" y="149121"/>
                    </a:lnTo>
                    <a:cubicBezTo>
                      <a:pt x="11136" y="151814"/>
                      <a:pt x="8930" y="153880"/>
                      <a:pt x="6214" y="154113"/>
                    </a:cubicBezTo>
                    <a:close/>
                  </a:path>
                </a:pathLst>
              </a:custGeom>
              <a:solidFill>
                <a:srgbClr val="263238"/>
              </a:solidFill>
              <a:ln w="11601" cap="flat">
                <a:noFill/>
                <a:prstDash val="solid"/>
                <a:miter/>
              </a:ln>
            </p:spPr>
            <p:txBody>
              <a:bodyPr rtlCol="0" anchor="ctr"/>
              <a:lstStyle/>
              <a:p>
                <a:endParaRPr lang="zh-CN" altLang="en-US"/>
              </a:p>
            </p:txBody>
          </p:sp>
          <p:sp>
            <p:nvSpPr>
              <p:cNvPr id="249" name="任意多边形: 形状 248">
                <a:extLst>
                  <a:ext uri="{FF2B5EF4-FFF2-40B4-BE49-F238E27FC236}">
                    <a16:creationId xmlns:a16="http://schemas.microsoft.com/office/drawing/2014/main" id="{2D5F2E8F-E91D-16A5-7366-55F3907485D3}"/>
                  </a:ext>
                </a:extLst>
              </p:cNvPr>
              <p:cNvSpPr/>
              <p:nvPr/>
            </p:nvSpPr>
            <p:spPr>
              <a:xfrm>
                <a:off x="7294320" y="4179571"/>
                <a:ext cx="84631" cy="72863"/>
              </a:xfrm>
              <a:custGeom>
                <a:avLst/>
                <a:gdLst>
                  <a:gd name="connsiteX0" fmla="*/ 5886 w 84631"/>
                  <a:gd name="connsiteY0" fmla="*/ 72863 h 72863"/>
                  <a:gd name="connsiteX1" fmla="*/ 0 w 84631"/>
                  <a:gd name="connsiteY1" fmla="*/ 67140 h 72863"/>
                  <a:gd name="connsiteX2" fmla="*/ 2171 w 84631"/>
                  <a:gd name="connsiteY2" fmla="*/ 62531 h 72863"/>
                  <a:gd name="connsiteX3" fmla="*/ 74612 w 84631"/>
                  <a:gd name="connsiteY3" fmla="*/ 1816 h 72863"/>
                  <a:gd name="connsiteX4" fmla="*/ 82819 w 84631"/>
                  <a:gd name="connsiteY4" fmla="*/ 1584 h 72863"/>
                  <a:gd name="connsiteX5" fmla="*/ 83051 w 84631"/>
                  <a:gd name="connsiteY5" fmla="*/ 9791 h 72863"/>
                  <a:gd name="connsiteX6" fmla="*/ 82041 w 84631"/>
                  <a:gd name="connsiteY6" fmla="*/ 10639 h 72863"/>
                  <a:gd name="connsiteX7" fmla="*/ 9137 w 84631"/>
                  <a:gd name="connsiteY7" fmla="*/ 71470 h 72863"/>
                  <a:gd name="connsiteX8" fmla="*/ 5886 w 84631"/>
                  <a:gd name="connsiteY8" fmla="*/ 72863 h 7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631" h="72863">
                    <a:moveTo>
                      <a:pt x="5886" y="72863"/>
                    </a:moveTo>
                    <a:cubicBezTo>
                      <a:pt x="2682" y="72910"/>
                      <a:pt x="47" y="70344"/>
                      <a:pt x="0" y="67140"/>
                    </a:cubicBezTo>
                    <a:cubicBezTo>
                      <a:pt x="-23" y="65352"/>
                      <a:pt x="778" y="63646"/>
                      <a:pt x="2171" y="62531"/>
                    </a:cubicBezTo>
                    <a:lnTo>
                      <a:pt x="74612" y="1816"/>
                    </a:lnTo>
                    <a:cubicBezTo>
                      <a:pt x="76817" y="-517"/>
                      <a:pt x="80486" y="-610"/>
                      <a:pt x="82819" y="1584"/>
                    </a:cubicBezTo>
                    <a:cubicBezTo>
                      <a:pt x="85141" y="3790"/>
                      <a:pt x="85245" y="7458"/>
                      <a:pt x="83051" y="9791"/>
                    </a:cubicBezTo>
                    <a:cubicBezTo>
                      <a:pt x="82750" y="10116"/>
                      <a:pt x="82413" y="10395"/>
                      <a:pt x="82041" y="10639"/>
                    </a:cubicBezTo>
                    <a:lnTo>
                      <a:pt x="9137" y="71470"/>
                    </a:lnTo>
                    <a:cubicBezTo>
                      <a:pt x="8231" y="72271"/>
                      <a:pt x="7094" y="72759"/>
                      <a:pt x="5886" y="72863"/>
                    </a:cubicBezTo>
                    <a:close/>
                  </a:path>
                </a:pathLst>
              </a:custGeom>
              <a:solidFill>
                <a:srgbClr val="263238"/>
              </a:solidFill>
              <a:ln w="11601" cap="flat">
                <a:noFill/>
                <a:prstDash val="solid"/>
                <a:miter/>
              </a:ln>
            </p:spPr>
            <p:txBody>
              <a:bodyPr rtlCol="0" anchor="ctr"/>
              <a:lstStyle/>
              <a:p>
                <a:endParaRPr lang="zh-CN" altLang="en-US"/>
              </a:p>
            </p:txBody>
          </p:sp>
          <p:sp>
            <p:nvSpPr>
              <p:cNvPr id="250" name="任意多边形: 形状 249">
                <a:extLst>
                  <a:ext uri="{FF2B5EF4-FFF2-40B4-BE49-F238E27FC236}">
                    <a16:creationId xmlns:a16="http://schemas.microsoft.com/office/drawing/2014/main" id="{0FA3A229-11D0-4394-4F0B-C2558D4C8C23}"/>
                  </a:ext>
                </a:extLst>
              </p:cNvPr>
              <p:cNvSpPr/>
              <p:nvPr/>
            </p:nvSpPr>
            <p:spPr>
              <a:xfrm>
                <a:off x="6941219" y="4314851"/>
                <a:ext cx="245691" cy="98832"/>
              </a:xfrm>
              <a:custGeom>
                <a:avLst/>
                <a:gdLst>
                  <a:gd name="connsiteX0" fmla="*/ 237441 w 245691"/>
                  <a:gd name="connsiteY0" fmla="*/ 98833 h 98832"/>
                  <a:gd name="connsiteX1" fmla="*/ 235816 w 245691"/>
                  <a:gd name="connsiteY1" fmla="*/ 98833 h 98832"/>
                  <a:gd name="connsiteX2" fmla="*/ 4448 w 245691"/>
                  <a:gd name="connsiteY2" fmla="*/ 33358 h 98832"/>
                  <a:gd name="connsiteX3" fmla="*/ 211 w 245691"/>
                  <a:gd name="connsiteY3" fmla="*/ 25986 h 98832"/>
                  <a:gd name="connsiteX4" fmla="*/ 7583 w 245691"/>
                  <a:gd name="connsiteY4" fmla="*/ 21749 h 98832"/>
                  <a:gd name="connsiteX5" fmla="*/ 230708 w 245691"/>
                  <a:gd name="connsiteY5" fmla="*/ 84786 h 98832"/>
                  <a:gd name="connsiteX6" fmla="*/ 231520 w 245691"/>
                  <a:gd name="connsiteY6" fmla="*/ 57969 h 98832"/>
                  <a:gd name="connsiteX7" fmla="*/ 49027 w 245691"/>
                  <a:gd name="connsiteY7" fmla="*/ 11533 h 98832"/>
                  <a:gd name="connsiteX8" fmla="*/ 44732 w 245691"/>
                  <a:gd name="connsiteY8" fmla="*/ 4451 h 98832"/>
                  <a:gd name="connsiteX9" fmla="*/ 51813 w 245691"/>
                  <a:gd name="connsiteY9" fmla="*/ 156 h 98832"/>
                  <a:gd name="connsiteX10" fmla="*/ 245683 w 245691"/>
                  <a:gd name="connsiteY10" fmla="*/ 54486 h 98832"/>
                  <a:gd name="connsiteX11" fmla="*/ 242781 w 245691"/>
                  <a:gd name="connsiteY11" fmla="*/ 59827 h 98832"/>
                  <a:gd name="connsiteX12" fmla="*/ 242781 w 245691"/>
                  <a:gd name="connsiteY12" fmla="*/ 91519 h 98832"/>
                  <a:gd name="connsiteX13" fmla="*/ 240808 w 245691"/>
                  <a:gd name="connsiteY13" fmla="*/ 96743 h 98832"/>
                  <a:gd name="connsiteX14" fmla="*/ 237441 w 245691"/>
                  <a:gd name="connsiteY14" fmla="*/ 98833 h 98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5691" h="98832">
                    <a:moveTo>
                      <a:pt x="237441" y="98833"/>
                    </a:moveTo>
                    <a:lnTo>
                      <a:pt x="235816" y="98833"/>
                    </a:lnTo>
                    <a:lnTo>
                      <a:pt x="4448" y="33358"/>
                    </a:lnTo>
                    <a:cubicBezTo>
                      <a:pt x="1244" y="32487"/>
                      <a:pt x="-660" y="29190"/>
                      <a:pt x="211" y="25986"/>
                    </a:cubicBezTo>
                    <a:cubicBezTo>
                      <a:pt x="1082" y="22782"/>
                      <a:pt x="4379" y="20878"/>
                      <a:pt x="7583" y="21749"/>
                    </a:cubicBezTo>
                    <a:lnTo>
                      <a:pt x="230708" y="84786"/>
                    </a:lnTo>
                    <a:cubicBezTo>
                      <a:pt x="229303" y="75870"/>
                      <a:pt x="229582" y="66780"/>
                      <a:pt x="231520" y="57969"/>
                    </a:cubicBezTo>
                    <a:cubicBezTo>
                      <a:pt x="207374" y="50307"/>
                      <a:pt x="110671" y="26625"/>
                      <a:pt x="49027" y="11533"/>
                    </a:cubicBezTo>
                    <a:cubicBezTo>
                      <a:pt x="45950" y="10686"/>
                      <a:pt x="44058" y="7574"/>
                      <a:pt x="44732" y="4451"/>
                    </a:cubicBezTo>
                    <a:cubicBezTo>
                      <a:pt x="45533" y="1329"/>
                      <a:pt x="48679" y="-575"/>
                      <a:pt x="51813" y="156"/>
                    </a:cubicBezTo>
                    <a:cubicBezTo>
                      <a:pt x="245335" y="46592"/>
                      <a:pt x="245451" y="48914"/>
                      <a:pt x="245683" y="54486"/>
                    </a:cubicBezTo>
                    <a:cubicBezTo>
                      <a:pt x="245799" y="56669"/>
                      <a:pt x="244673" y="58735"/>
                      <a:pt x="242781" y="59827"/>
                    </a:cubicBezTo>
                    <a:cubicBezTo>
                      <a:pt x="241063" y="70321"/>
                      <a:pt x="241063" y="81025"/>
                      <a:pt x="242781" y="91519"/>
                    </a:cubicBezTo>
                    <a:cubicBezTo>
                      <a:pt x="243106" y="93493"/>
                      <a:pt x="242352" y="95478"/>
                      <a:pt x="240808" y="96743"/>
                    </a:cubicBezTo>
                    <a:cubicBezTo>
                      <a:pt x="239983" y="97834"/>
                      <a:pt x="238788" y="98577"/>
                      <a:pt x="237441" y="98833"/>
                    </a:cubicBezTo>
                    <a:close/>
                  </a:path>
                </a:pathLst>
              </a:custGeom>
              <a:solidFill>
                <a:srgbClr val="263238"/>
              </a:solidFill>
              <a:ln w="11601" cap="flat">
                <a:noFill/>
                <a:prstDash val="solid"/>
                <a:miter/>
              </a:ln>
            </p:spPr>
            <p:txBody>
              <a:bodyPr rtlCol="0" anchor="ctr"/>
              <a:lstStyle/>
              <a:p>
                <a:endParaRPr lang="zh-CN" altLang="en-US"/>
              </a:p>
            </p:txBody>
          </p:sp>
          <p:sp>
            <p:nvSpPr>
              <p:cNvPr id="251" name="任意多边形: 形状 250">
                <a:extLst>
                  <a:ext uri="{FF2B5EF4-FFF2-40B4-BE49-F238E27FC236}">
                    <a16:creationId xmlns:a16="http://schemas.microsoft.com/office/drawing/2014/main" id="{B039CEC5-E42A-FDE3-403A-D6E5AB3CA2CE}"/>
                  </a:ext>
                </a:extLst>
              </p:cNvPr>
              <p:cNvSpPr/>
              <p:nvPr/>
            </p:nvSpPr>
            <p:spPr>
              <a:xfrm>
                <a:off x="7005142" y="4444144"/>
                <a:ext cx="169838" cy="150771"/>
              </a:xfrm>
              <a:custGeom>
                <a:avLst/>
                <a:gdLst>
                  <a:gd name="connsiteX0" fmla="*/ 114312 w 169838"/>
                  <a:gd name="connsiteY0" fmla="*/ 150756 h 150771"/>
                  <a:gd name="connsiteX1" fmla="*/ 3678 w 169838"/>
                  <a:gd name="connsiteY1" fmla="*/ 117438 h 150771"/>
                  <a:gd name="connsiteX2" fmla="*/ 404 w 169838"/>
                  <a:gd name="connsiteY2" fmla="*/ 109904 h 150771"/>
                  <a:gd name="connsiteX3" fmla="*/ 7625 w 169838"/>
                  <a:gd name="connsiteY3" fmla="*/ 106526 h 150771"/>
                  <a:gd name="connsiteX4" fmla="*/ 112106 w 169838"/>
                  <a:gd name="connsiteY4" fmla="*/ 139147 h 150771"/>
                  <a:gd name="connsiteX5" fmla="*/ 158542 w 169838"/>
                  <a:gd name="connsiteY5" fmla="*/ 3902 h 150771"/>
                  <a:gd name="connsiteX6" fmla="*/ 165972 w 169838"/>
                  <a:gd name="connsiteY6" fmla="*/ 303 h 150771"/>
                  <a:gd name="connsiteX7" fmla="*/ 169536 w 169838"/>
                  <a:gd name="connsiteY7" fmla="*/ 7513 h 150771"/>
                  <a:gd name="connsiteX8" fmla="*/ 169455 w 169838"/>
                  <a:gd name="connsiteY8" fmla="*/ 7733 h 150771"/>
                  <a:gd name="connsiteX9" fmla="*/ 123019 w 169838"/>
                  <a:gd name="connsiteY9" fmla="*/ 144836 h 150771"/>
                  <a:gd name="connsiteX10" fmla="*/ 119536 w 169838"/>
                  <a:gd name="connsiteY10" fmla="*/ 149479 h 150771"/>
                  <a:gd name="connsiteX11" fmla="*/ 114312 w 169838"/>
                  <a:gd name="connsiteY11" fmla="*/ 150756 h 15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838" h="150771">
                    <a:moveTo>
                      <a:pt x="114312" y="150756"/>
                    </a:moveTo>
                    <a:cubicBezTo>
                      <a:pt x="105605" y="150756"/>
                      <a:pt x="81691" y="145416"/>
                      <a:pt x="3678" y="117438"/>
                    </a:cubicBezTo>
                    <a:cubicBezTo>
                      <a:pt x="695" y="116266"/>
                      <a:pt x="-768" y="112888"/>
                      <a:pt x="404" y="109904"/>
                    </a:cubicBezTo>
                    <a:cubicBezTo>
                      <a:pt x="1531" y="107048"/>
                      <a:pt x="4700" y="105562"/>
                      <a:pt x="7625" y="106526"/>
                    </a:cubicBezTo>
                    <a:cubicBezTo>
                      <a:pt x="83896" y="133923"/>
                      <a:pt x="106186" y="138567"/>
                      <a:pt x="112106" y="139147"/>
                    </a:cubicBezTo>
                    <a:cubicBezTo>
                      <a:pt x="118607" y="116742"/>
                      <a:pt x="153899" y="15976"/>
                      <a:pt x="158542" y="3902"/>
                    </a:cubicBezTo>
                    <a:cubicBezTo>
                      <a:pt x="159634" y="884"/>
                      <a:pt x="162931" y="-707"/>
                      <a:pt x="165972" y="303"/>
                    </a:cubicBezTo>
                    <a:cubicBezTo>
                      <a:pt x="168944" y="1313"/>
                      <a:pt x="170546" y="4541"/>
                      <a:pt x="169536" y="7513"/>
                    </a:cubicBezTo>
                    <a:cubicBezTo>
                      <a:pt x="169513" y="7594"/>
                      <a:pt x="169478" y="7664"/>
                      <a:pt x="169455" y="7733"/>
                    </a:cubicBezTo>
                    <a:cubicBezTo>
                      <a:pt x="157149" y="42560"/>
                      <a:pt x="124876" y="135432"/>
                      <a:pt x="123019" y="144836"/>
                    </a:cubicBezTo>
                    <a:cubicBezTo>
                      <a:pt x="122427" y="146740"/>
                      <a:pt x="121196" y="148376"/>
                      <a:pt x="119536" y="149479"/>
                    </a:cubicBezTo>
                    <a:cubicBezTo>
                      <a:pt x="117957" y="150419"/>
                      <a:pt x="116146" y="150861"/>
                      <a:pt x="114312" y="150756"/>
                    </a:cubicBezTo>
                    <a:close/>
                  </a:path>
                </a:pathLst>
              </a:custGeom>
              <a:solidFill>
                <a:srgbClr val="263238"/>
              </a:solidFill>
              <a:ln w="11601" cap="flat">
                <a:noFill/>
                <a:prstDash val="solid"/>
                <a:miter/>
              </a:ln>
            </p:spPr>
            <p:txBody>
              <a:bodyPr rtlCol="0" anchor="ctr"/>
              <a:lstStyle/>
              <a:p>
                <a:endParaRPr lang="zh-CN" altLang="en-US"/>
              </a:p>
            </p:txBody>
          </p:sp>
          <p:sp>
            <p:nvSpPr>
              <p:cNvPr id="252" name="任意多边形: 形状 251">
                <a:extLst>
                  <a:ext uri="{FF2B5EF4-FFF2-40B4-BE49-F238E27FC236}">
                    <a16:creationId xmlns:a16="http://schemas.microsoft.com/office/drawing/2014/main" id="{F33C9832-AF96-937C-1816-ED86E038AF85}"/>
                  </a:ext>
                </a:extLst>
              </p:cNvPr>
              <p:cNvSpPr/>
              <p:nvPr/>
            </p:nvSpPr>
            <p:spPr>
              <a:xfrm>
                <a:off x="6920339" y="4376105"/>
                <a:ext cx="70138" cy="176538"/>
              </a:xfrm>
              <a:custGeom>
                <a:avLst/>
                <a:gdLst>
                  <a:gd name="connsiteX0" fmla="*/ 64800 w 70138"/>
                  <a:gd name="connsiteY0" fmla="*/ 176539 h 176538"/>
                  <a:gd name="connsiteX1" fmla="*/ 62710 w 70138"/>
                  <a:gd name="connsiteY1" fmla="*/ 176539 h 176538"/>
                  <a:gd name="connsiteX2" fmla="*/ 3736 w 70138"/>
                  <a:gd name="connsiteY2" fmla="*/ 154366 h 176538"/>
                  <a:gd name="connsiteX3" fmla="*/ 21 w 70138"/>
                  <a:gd name="connsiteY3" fmla="*/ 148445 h 176538"/>
                  <a:gd name="connsiteX4" fmla="*/ 14068 w 70138"/>
                  <a:gd name="connsiteY4" fmla="*/ 5306 h 176538"/>
                  <a:gd name="connsiteX5" fmla="*/ 20395 w 70138"/>
                  <a:gd name="connsiteY5" fmla="*/ 24 h 176538"/>
                  <a:gd name="connsiteX6" fmla="*/ 25677 w 70138"/>
                  <a:gd name="connsiteY6" fmla="*/ 6351 h 176538"/>
                  <a:gd name="connsiteX7" fmla="*/ 11630 w 70138"/>
                  <a:gd name="connsiteY7" fmla="*/ 144614 h 176538"/>
                  <a:gd name="connsiteX8" fmla="*/ 66309 w 70138"/>
                  <a:gd name="connsiteY8" fmla="*/ 165046 h 176538"/>
                  <a:gd name="connsiteX9" fmla="*/ 69791 w 70138"/>
                  <a:gd name="connsiteY9" fmla="*/ 172476 h 176538"/>
                  <a:gd name="connsiteX10" fmla="*/ 64800 w 70138"/>
                  <a:gd name="connsiteY10" fmla="*/ 176539 h 176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138" h="176538">
                    <a:moveTo>
                      <a:pt x="64800" y="176539"/>
                    </a:moveTo>
                    <a:lnTo>
                      <a:pt x="62710" y="176539"/>
                    </a:lnTo>
                    <a:cubicBezTo>
                      <a:pt x="29740" y="164350"/>
                      <a:pt x="3736" y="154366"/>
                      <a:pt x="3736" y="154366"/>
                    </a:cubicBezTo>
                    <a:cubicBezTo>
                      <a:pt x="1310" y="153437"/>
                      <a:pt x="-199" y="151022"/>
                      <a:pt x="21" y="148445"/>
                    </a:cubicBezTo>
                    <a:lnTo>
                      <a:pt x="14068" y="5306"/>
                    </a:lnTo>
                    <a:cubicBezTo>
                      <a:pt x="14358" y="2102"/>
                      <a:pt x="17191" y="-266"/>
                      <a:pt x="20395" y="24"/>
                    </a:cubicBezTo>
                    <a:cubicBezTo>
                      <a:pt x="23599" y="314"/>
                      <a:pt x="25967" y="3147"/>
                      <a:pt x="25677" y="6351"/>
                    </a:cubicBezTo>
                    <a:lnTo>
                      <a:pt x="11630" y="144614"/>
                    </a:lnTo>
                    <a:cubicBezTo>
                      <a:pt x="20105" y="147865"/>
                      <a:pt x="41117" y="156223"/>
                      <a:pt x="66309" y="165046"/>
                    </a:cubicBezTo>
                    <a:cubicBezTo>
                      <a:pt x="69315" y="166137"/>
                      <a:pt x="70883" y="169458"/>
                      <a:pt x="69791" y="172476"/>
                    </a:cubicBezTo>
                    <a:cubicBezTo>
                      <a:pt x="69048" y="174681"/>
                      <a:pt x="67110" y="176260"/>
                      <a:pt x="64800" y="176539"/>
                    </a:cubicBezTo>
                    <a:close/>
                  </a:path>
                </a:pathLst>
              </a:custGeom>
              <a:solidFill>
                <a:srgbClr val="263238"/>
              </a:solidFill>
              <a:ln w="11601" cap="flat">
                <a:noFill/>
                <a:prstDash val="solid"/>
                <a:miter/>
              </a:ln>
            </p:spPr>
            <p:txBody>
              <a:bodyPr rtlCol="0" anchor="ctr"/>
              <a:lstStyle/>
              <a:p>
                <a:endParaRPr lang="zh-CN" altLang="en-US"/>
              </a:p>
            </p:txBody>
          </p:sp>
          <p:sp>
            <p:nvSpPr>
              <p:cNvPr id="253" name="任意多边形: 形状 252">
                <a:extLst>
                  <a:ext uri="{FF2B5EF4-FFF2-40B4-BE49-F238E27FC236}">
                    <a16:creationId xmlns:a16="http://schemas.microsoft.com/office/drawing/2014/main" id="{104A355A-3A73-DAA4-C55F-F2396CA8118B}"/>
                  </a:ext>
                </a:extLst>
              </p:cNvPr>
              <p:cNvSpPr/>
              <p:nvPr/>
            </p:nvSpPr>
            <p:spPr>
              <a:xfrm>
                <a:off x="6969511" y="3897383"/>
                <a:ext cx="114253" cy="118924"/>
              </a:xfrm>
              <a:custGeom>
                <a:avLst/>
                <a:gdLst>
                  <a:gd name="connsiteX0" fmla="*/ 5760 w 114253"/>
                  <a:gd name="connsiteY0" fmla="*/ 118925 h 118924"/>
                  <a:gd name="connsiteX1" fmla="*/ 303 w 114253"/>
                  <a:gd name="connsiteY1" fmla="*/ 114978 h 118924"/>
                  <a:gd name="connsiteX2" fmla="*/ 3902 w 114253"/>
                  <a:gd name="connsiteY2" fmla="*/ 107548 h 118924"/>
                  <a:gd name="connsiteX3" fmla="*/ 7965 w 114253"/>
                  <a:gd name="connsiteY3" fmla="*/ 106503 h 118924"/>
                  <a:gd name="connsiteX4" fmla="*/ 64385 w 114253"/>
                  <a:gd name="connsiteY4" fmla="*/ 71676 h 118924"/>
                  <a:gd name="connsiteX5" fmla="*/ 103159 w 114253"/>
                  <a:gd name="connsiteY5" fmla="*/ 3415 h 118924"/>
                  <a:gd name="connsiteX6" fmla="*/ 110844 w 114253"/>
                  <a:gd name="connsiteY6" fmla="*/ 513 h 118924"/>
                  <a:gd name="connsiteX7" fmla="*/ 114072 w 114253"/>
                  <a:gd name="connsiteY7" fmla="*/ 7246 h 118924"/>
                  <a:gd name="connsiteX8" fmla="*/ 73324 w 114253"/>
                  <a:gd name="connsiteY8" fmla="*/ 79222 h 118924"/>
                  <a:gd name="connsiteX9" fmla="*/ 10868 w 114253"/>
                  <a:gd name="connsiteY9" fmla="*/ 117416 h 118924"/>
                  <a:gd name="connsiteX10" fmla="*/ 7617 w 114253"/>
                  <a:gd name="connsiteY10" fmla="*/ 118344 h 118924"/>
                  <a:gd name="connsiteX11" fmla="*/ 5760 w 114253"/>
                  <a:gd name="connsiteY11" fmla="*/ 118925 h 118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253" h="118924">
                    <a:moveTo>
                      <a:pt x="5760" y="118925"/>
                    </a:moveTo>
                    <a:cubicBezTo>
                      <a:pt x="3275" y="118948"/>
                      <a:pt x="1070" y="117346"/>
                      <a:pt x="303" y="114978"/>
                    </a:cubicBezTo>
                    <a:cubicBezTo>
                      <a:pt x="-707" y="111936"/>
                      <a:pt x="884" y="108639"/>
                      <a:pt x="3902" y="107548"/>
                    </a:cubicBezTo>
                    <a:lnTo>
                      <a:pt x="7965" y="106503"/>
                    </a:lnTo>
                    <a:cubicBezTo>
                      <a:pt x="30034" y="101279"/>
                      <a:pt x="49827" y="89066"/>
                      <a:pt x="64385" y="71676"/>
                    </a:cubicBezTo>
                    <a:cubicBezTo>
                      <a:pt x="80800" y="51093"/>
                      <a:pt x="93884" y="28061"/>
                      <a:pt x="103159" y="3415"/>
                    </a:cubicBezTo>
                    <a:cubicBezTo>
                      <a:pt x="104483" y="490"/>
                      <a:pt x="107919" y="-799"/>
                      <a:pt x="110844" y="513"/>
                    </a:cubicBezTo>
                    <a:cubicBezTo>
                      <a:pt x="113410" y="1674"/>
                      <a:pt x="114768" y="4518"/>
                      <a:pt x="114072" y="7246"/>
                    </a:cubicBezTo>
                    <a:cubicBezTo>
                      <a:pt x="104459" y="33274"/>
                      <a:pt x="90703" y="57583"/>
                      <a:pt x="73324" y="79222"/>
                    </a:cubicBezTo>
                    <a:cubicBezTo>
                      <a:pt x="57164" y="98354"/>
                      <a:pt x="35258" y="111751"/>
                      <a:pt x="10868" y="117416"/>
                    </a:cubicBezTo>
                    <a:lnTo>
                      <a:pt x="7617" y="118344"/>
                    </a:lnTo>
                    <a:cubicBezTo>
                      <a:pt x="7037" y="118658"/>
                      <a:pt x="6410" y="118844"/>
                      <a:pt x="5760" y="118925"/>
                    </a:cubicBezTo>
                    <a:close/>
                  </a:path>
                </a:pathLst>
              </a:custGeom>
              <a:solidFill>
                <a:srgbClr val="263238"/>
              </a:solidFill>
              <a:ln w="11601" cap="flat">
                <a:noFill/>
                <a:prstDash val="solid"/>
                <a:miter/>
              </a:ln>
            </p:spPr>
            <p:txBody>
              <a:bodyPr rtlCol="0" anchor="ctr"/>
              <a:lstStyle/>
              <a:p>
                <a:endParaRPr lang="zh-CN" altLang="en-US"/>
              </a:p>
            </p:txBody>
          </p:sp>
          <p:sp>
            <p:nvSpPr>
              <p:cNvPr id="254" name="任意多边形: 形状 253">
                <a:extLst>
                  <a:ext uri="{FF2B5EF4-FFF2-40B4-BE49-F238E27FC236}">
                    <a16:creationId xmlns:a16="http://schemas.microsoft.com/office/drawing/2014/main" id="{02A78FA5-F269-70FA-C191-A728C0635D27}"/>
                  </a:ext>
                </a:extLst>
              </p:cNvPr>
              <p:cNvSpPr/>
              <p:nvPr/>
            </p:nvSpPr>
            <p:spPr>
              <a:xfrm>
                <a:off x="6955178" y="4254389"/>
                <a:ext cx="14306" cy="40081"/>
              </a:xfrm>
              <a:custGeom>
                <a:avLst/>
                <a:gdLst>
                  <a:gd name="connsiteX0" fmla="*/ 6045 w 14306"/>
                  <a:gd name="connsiteY0" fmla="*/ 40070 h 40081"/>
                  <a:gd name="connsiteX1" fmla="*/ 6045 w 14306"/>
                  <a:gd name="connsiteY1" fmla="*/ 40070 h 40081"/>
                  <a:gd name="connsiteX2" fmla="*/ 9 w 14306"/>
                  <a:gd name="connsiteY2" fmla="*/ 34741 h 40081"/>
                  <a:gd name="connsiteX3" fmla="*/ 9 w 14306"/>
                  <a:gd name="connsiteY3" fmla="*/ 34149 h 40081"/>
                  <a:gd name="connsiteX4" fmla="*/ 2679 w 14306"/>
                  <a:gd name="connsiteY4" fmla="*/ 5359 h 40081"/>
                  <a:gd name="connsiteX5" fmla="*/ 8948 w 14306"/>
                  <a:gd name="connsiteY5" fmla="*/ 19 h 40081"/>
                  <a:gd name="connsiteX6" fmla="*/ 14288 w 14306"/>
                  <a:gd name="connsiteY6" fmla="*/ 6288 h 40081"/>
                  <a:gd name="connsiteX7" fmla="*/ 11502 w 14306"/>
                  <a:gd name="connsiteY7" fmla="*/ 35542 h 40081"/>
                  <a:gd name="connsiteX8" fmla="*/ 6045 w 14306"/>
                  <a:gd name="connsiteY8" fmla="*/ 40070 h 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06" h="40081">
                    <a:moveTo>
                      <a:pt x="6045" y="40070"/>
                    </a:moveTo>
                    <a:lnTo>
                      <a:pt x="6045" y="40070"/>
                    </a:lnTo>
                    <a:cubicBezTo>
                      <a:pt x="2911" y="40267"/>
                      <a:pt x="206" y="37887"/>
                      <a:pt x="9" y="34741"/>
                    </a:cubicBezTo>
                    <a:cubicBezTo>
                      <a:pt x="-3" y="34544"/>
                      <a:pt x="-3" y="34347"/>
                      <a:pt x="9" y="34149"/>
                    </a:cubicBezTo>
                    <a:cubicBezTo>
                      <a:pt x="9" y="34149"/>
                      <a:pt x="1170" y="23353"/>
                      <a:pt x="2679" y="5359"/>
                    </a:cubicBezTo>
                    <a:cubicBezTo>
                      <a:pt x="2934" y="2155"/>
                      <a:pt x="5744" y="-237"/>
                      <a:pt x="8948" y="19"/>
                    </a:cubicBezTo>
                    <a:cubicBezTo>
                      <a:pt x="12152" y="274"/>
                      <a:pt x="14543" y="3084"/>
                      <a:pt x="14288" y="6288"/>
                    </a:cubicBezTo>
                    <a:cubicBezTo>
                      <a:pt x="12662" y="24630"/>
                      <a:pt x="11502" y="35542"/>
                      <a:pt x="11502" y="35542"/>
                    </a:cubicBezTo>
                    <a:cubicBezTo>
                      <a:pt x="10886" y="38096"/>
                      <a:pt x="8669" y="39942"/>
                      <a:pt x="6045" y="40070"/>
                    </a:cubicBezTo>
                    <a:close/>
                  </a:path>
                </a:pathLst>
              </a:custGeom>
              <a:solidFill>
                <a:srgbClr val="263238"/>
              </a:solidFill>
              <a:ln w="11601" cap="flat">
                <a:noFill/>
                <a:prstDash val="solid"/>
                <a:miter/>
              </a:ln>
            </p:spPr>
            <p:txBody>
              <a:bodyPr rtlCol="0" anchor="ctr"/>
              <a:lstStyle/>
              <a:p>
                <a:endParaRPr lang="zh-CN" altLang="en-US"/>
              </a:p>
            </p:txBody>
          </p:sp>
          <p:sp>
            <p:nvSpPr>
              <p:cNvPr id="255" name="任意多边形: 形状 254">
                <a:extLst>
                  <a:ext uri="{FF2B5EF4-FFF2-40B4-BE49-F238E27FC236}">
                    <a16:creationId xmlns:a16="http://schemas.microsoft.com/office/drawing/2014/main" id="{9A966A18-25B2-7E9E-7DCA-F6EB2A5BEB46}"/>
                  </a:ext>
                </a:extLst>
              </p:cNvPr>
              <p:cNvSpPr/>
              <p:nvPr/>
            </p:nvSpPr>
            <p:spPr>
              <a:xfrm>
                <a:off x="6946836" y="3883160"/>
                <a:ext cx="41737" cy="357565"/>
              </a:xfrm>
              <a:custGeom>
                <a:avLst/>
                <a:gdLst>
                  <a:gd name="connsiteX0" fmla="*/ 19147 w 41737"/>
                  <a:gd name="connsiteY0" fmla="*/ 357550 h 357565"/>
                  <a:gd name="connsiteX1" fmla="*/ 19147 w 41737"/>
                  <a:gd name="connsiteY1" fmla="*/ 357550 h 357565"/>
                  <a:gd name="connsiteX2" fmla="*/ 13807 w 41737"/>
                  <a:gd name="connsiteY2" fmla="*/ 351315 h 357565"/>
                  <a:gd name="connsiteX3" fmla="*/ 13807 w 41737"/>
                  <a:gd name="connsiteY3" fmla="*/ 351281 h 357565"/>
                  <a:gd name="connsiteX4" fmla="*/ 2198 w 41737"/>
                  <a:gd name="connsiteY4" fmla="*/ 217197 h 357565"/>
                  <a:gd name="connsiteX5" fmla="*/ 30292 w 41737"/>
                  <a:gd name="connsiteY5" fmla="*/ 4288 h 357565"/>
                  <a:gd name="connsiteX6" fmla="*/ 37211 w 41737"/>
                  <a:gd name="connsiteY6" fmla="*/ 178 h 357565"/>
                  <a:gd name="connsiteX7" fmla="*/ 37373 w 41737"/>
                  <a:gd name="connsiteY7" fmla="*/ 224 h 357565"/>
                  <a:gd name="connsiteX8" fmla="*/ 41553 w 41737"/>
                  <a:gd name="connsiteY8" fmla="*/ 7283 h 357565"/>
                  <a:gd name="connsiteX9" fmla="*/ 41553 w 41737"/>
                  <a:gd name="connsiteY9" fmla="*/ 7306 h 357565"/>
                  <a:gd name="connsiteX10" fmla="*/ 13575 w 41737"/>
                  <a:gd name="connsiteY10" fmla="*/ 215107 h 357565"/>
                  <a:gd name="connsiteX11" fmla="*/ 25184 w 41737"/>
                  <a:gd name="connsiteY11" fmla="*/ 352093 h 357565"/>
                  <a:gd name="connsiteX12" fmla="*/ 19275 w 41737"/>
                  <a:gd name="connsiteY12" fmla="*/ 357561 h 357565"/>
                  <a:gd name="connsiteX13" fmla="*/ 19147 w 41737"/>
                  <a:gd name="connsiteY13" fmla="*/ 357550 h 35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737" h="357565">
                    <a:moveTo>
                      <a:pt x="19147" y="357550"/>
                    </a:moveTo>
                    <a:lnTo>
                      <a:pt x="19147" y="357550"/>
                    </a:lnTo>
                    <a:cubicBezTo>
                      <a:pt x="15955" y="357306"/>
                      <a:pt x="13563" y="354519"/>
                      <a:pt x="13807" y="351315"/>
                    </a:cubicBezTo>
                    <a:cubicBezTo>
                      <a:pt x="13807" y="351304"/>
                      <a:pt x="13807" y="351292"/>
                      <a:pt x="13807" y="351281"/>
                    </a:cubicBezTo>
                    <a:cubicBezTo>
                      <a:pt x="15630" y="306273"/>
                      <a:pt x="11729" y="261218"/>
                      <a:pt x="2198" y="217197"/>
                    </a:cubicBezTo>
                    <a:cubicBezTo>
                      <a:pt x="-9411" y="153579"/>
                      <a:pt x="28667" y="10324"/>
                      <a:pt x="30292" y="4288"/>
                    </a:cubicBezTo>
                    <a:cubicBezTo>
                      <a:pt x="31070" y="1246"/>
                      <a:pt x="34169" y="-600"/>
                      <a:pt x="37211" y="178"/>
                    </a:cubicBezTo>
                    <a:cubicBezTo>
                      <a:pt x="37269" y="189"/>
                      <a:pt x="37315" y="213"/>
                      <a:pt x="37373" y="224"/>
                    </a:cubicBezTo>
                    <a:cubicBezTo>
                      <a:pt x="40485" y="1014"/>
                      <a:pt x="42354" y="4183"/>
                      <a:pt x="41553" y="7283"/>
                    </a:cubicBezTo>
                    <a:cubicBezTo>
                      <a:pt x="41553" y="7294"/>
                      <a:pt x="41553" y="7294"/>
                      <a:pt x="41553" y="7306"/>
                    </a:cubicBezTo>
                    <a:cubicBezTo>
                      <a:pt x="41553" y="8699"/>
                      <a:pt x="2314" y="154044"/>
                      <a:pt x="13575" y="215107"/>
                    </a:cubicBezTo>
                    <a:cubicBezTo>
                      <a:pt x="23292" y="260080"/>
                      <a:pt x="27192" y="306122"/>
                      <a:pt x="25184" y="352093"/>
                    </a:cubicBezTo>
                    <a:cubicBezTo>
                      <a:pt x="25056" y="355228"/>
                      <a:pt x="22421" y="357677"/>
                      <a:pt x="19275" y="357561"/>
                    </a:cubicBezTo>
                    <a:cubicBezTo>
                      <a:pt x="19240" y="357550"/>
                      <a:pt x="19194" y="357550"/>
                      <a:pt x="19147" y="357550"/>
                    </a:cubicBezTo>
                    <a:close/>
                  </a:path>
                </a:pathLst>
              </a:custGeom>
              <a:solidFill>
                <a:srgbClr val="263238"/>
              </a:solidFill>
              <a:ln w="11601" cap="flat">
                <a:noFill/>
                <a:prstDash val="solid"/>
                <a:miter/>
              </a:ln>
            </p:spPr>
            <p:txBody>
              <a:bodyPr rtlCol="0" anchor="ctr"/>
              <a:lstStyle/>
              <a:p>
                <a:endParaRPr lang="zh-CN" altLang="en-US"/>
              </a:p>
            </p:txBody>
          </p:sp>
          <p:sp>
            <p:nvSpPr>
              <p:cNvPr id="256" name="任意多边形: 形状 255">
                <a:extLst>
                  <a:ext uri="{FF2B5EF4-FFF2-40B4-BE49-F238E27FC236}">
                    <a16:creationId xmlns:a16="http://schemas.microsoft.com/office/drawing/2014/main" id="{4DB6DB95-CF5C-99C2-6331-080B765A044F}"/>
                  </a:ext>
                </a:extLst>
              </p:cNvPr>
              <p:cNvSpPr/>
              <p:nvPr/>
            </p:nvSpPr>
            <p:spPr>
              <a:xfrm>
                <a:off x="7306639" y="3932548"/>
                <a:ext cx="66391" cy="163251"/>
              </a:xfrm>
              <a:custGeom>
                <a:avLst/>
                <a:gdLst>
                  <a:gd name="connsiteX0" fmla="*/ 43254 w 66391"/>
                  <a:gd name="connsiteY0" fmla="*/ 163165 h 163251"/>
                  <a:gd name="connsiteX1" fmla="*/ 41281 w 66391"/>
                  <a:gd name="connsiteY1" fmla="*/ 163165 h 163251"/>
                  <a:gd name="connsiteX2" fmla="*/ 37717 w 66391"/>
                  <a:gd name="connsiteY2" fmla="*/ 155956 h 163251"/>
                  <a:gd name="connsiteX3" fmla="*/ 37798 w 66391"/>
                  <a:gd name="connsiteY3" fmla="*/ 155735 h 163251"/>
                  <a:gd name="connsiteX4" fmla="*/ 53935 w 66391"/>
                  <a:gd name="connsiteY4" fmla="*/ 104771 h 163251"/>
                  <a:gd name="connsiteX5" fmla="*/ 53354 w 66391"/>
                  <a:gd name="connsiteY5" fmla="*/ 99896 h 163251"/>
                  <a:gd name="connsiteX6" fmla="*/ 6918 w 66391"/>
                  <a:gd name="connsiteY6" fmla="*/ 98038 h 163251"/>
                  <a:gd name="connsiteX7" fmla="*/ 1230 w 66391"/>
                  <a:gd name="connsiteY7" fmla="*/ 95832 h 163251"/>
                  <a:gd name="connsiteX8" fmla="*/ 649 w 66391"/>
                  <a:gd name="connsiteY8" fmla="*/ 89796 h 163251"/>
                  <a:gd name="connsiteX9" fmla="*/ 42674 w 66391"/>
                  <a:gd name="connsiteY9" fmla="*/ 3309 h 163251"/>
                  <a:gd name="connsiteX10" fmla="*/ 50220 w 66391"/>
                  <a:gd name="connsiteY10" fmla="*/ 523 h 163251"/>
                  <a:gd name="connsiteX11" fmla="*/ 50452 w 66391"/>
                  <a:gd name="connsiteY11" fmla="*/ 639 h 163251"/>
                  <a:gd name="connsiteX12" fmla="*/ 53134 w 66391"/>
                  <a:gd name="connsiteY12" fmla="*/ 8394 h 163251"/>
                  <a:gd name="connsiteX13" fmla="*/ 53122 w 66391"/>
                  <a:gd name="connsiteY13" fmla="*/ 8417 h 163251"/>
                  <a:gd name="connsiteX14" fmla="*/ 15857 w 66391"/>
                  <a:gd name="connsiteY14" fmla="*/ 84920 h 163251"/>
                  <a:gd name="connsiteX15" fmla="*/ 62293 w 66391"/>
                  <a:gd name="connsiteY15" fmla="*/ 92002 h 163251"/>
                  <a:gd name="connsiteX16" fmla="*/ 65544 w 66391"/>
                  <a:gd name="connsiteY16" fmla="*/ 107906 h 163251"/>
                  <a:gd name="connsiteX17" fmla="*/ 49059 w 66391"/>
                  <a:gd name="connsiteY17" fmla="*/ 159798 h 163251"/>
                  <a:gd name="connsiteX18" fmla="*/ 43254 w 66391"/>
                  <a:gd name="connsiteY18" fmla="*/ 163165 h 163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391" h="163251">
                    <a:moveTo>
                      <a:pt x="43254" y="163165"/>
                    </a:moveTo>
                    <a:cubicBezTo>
                      <a:pt x="42604" y="163281"/>
                      <a:pt x="41931" y="163281"/>
                      <a:pt x="41281" y="163165"/>
                    </a:cubicBezTo>
                    <a:cubicBezTo>
                      <a:pt x="38309" y="162155"/>
                      <a:pt x="36707" y="158927"/>
                      <a:pt x="37717" y="155956"/>
                    </a:cubicBezTo>
                    <a:cubicBezTo>
                      <a:pt x="37740" y="155874"/>
                      <a:pt x="37775" y="155805"/>
                      <a:pt x="37798" y="155735"/>
                    </a:cubicBezTo>
                    <a:cubicBezTo>
                      <a:pt x="37798" y="155735"/>
                      <a:pt x="47085" y="129963"/>
                      <a:pt x="53935" y="104771"/>
                    </a:cubicBezTo>
                    <a:cubicBezTo>
                      <a:pt x="54863" y="101521"/>
                      <a:pt x="53935" y="100360"/>
                      <a:pt x="53354" y="99896"/>
                    </a:cubicBezTo>
                    <a:cubicBezTo>
                      <a:pt x="47550" y="93627"/>
                      <a:pt x="22242" y="95136"/>
                      <a:pt x="6918" y="98038"/>
                    </a:cubicBezTo>
                    <a:cubicBezTo>
                      <a:pt x="4759" y="98445"/>
                      <a:pt x="2553" y="97585"/>
                      <a:pt x="1230" y="95832"/>
                    </a:cubicBezTo>
                    <a:cubicBezTo>
                      <a:pt x="-163" y="94126"/>
                      <a:pt x="-395" y="91734"/>
                      <a:pt x="649" y="89796"/>
                    </a:cubicBezTo>
                    <a:lnTo>
                      <a:pt x="42674" y="3309"/>
                    </a:lnTo>
                    <a:cubicBezTo>
                      <a:pt x="43986" y="453"/>
                      <a:pt x="47364" y="-789"/>
                      <a:pt x="50220" y="523"/>
                    </a:cubicBezTo>
                    <a:cubicBezTo>
                      <a:pt x="50301" y="557"/>
                      <a:pt x="50371" y="604"/>
                      <a:pt x="50452" y="639"/>
                    </a:cubicBezTo>
                    <a:cubicBezTo>
                      <a:pt x="53331" y="2043"/>
                      <a:pt x="54538" y="5514"/>
                      <a:pt x="53134" y="8394"/>
                    </a:cubicBezTo>
                    <a:cubicBezTo>
                      <a:pt x="53134" y="8405"/>
                      <a:pt x="53122" y="8405"/>
                      <a:pt x="53122" y="8417"/>
                    </a:cubicBezTo>
                    <a:lnTo>
                      <a:pt x="15857" y="84920"/>
                    </a:lnTo>
                    <a:cubicBezTo>
                      <a:pt x="30136" y="83179"/>
                      <a:pt x="52890" y="82250"/>
                      <a:pt x="62293" y="92002"/>
                    </a:cubicBezTo>
                    <a:cubicBezTo>
                      <a:pt x="66159" y="96332"/>
                      <a:pt x="67401" y="102403"/>
                      <a:pt x="65544" y="107906"/>
                    </a:cubicBezTo>
                    <a:cubicBezTo>
                      <a:pt x="58578" y="133562"/>
                      <a:pt x="49059" y="159450"/>
                      <a:pt x="49059" y="159798"/>
                    </a:cubicBezTo>
                    <a:cubicBezTo>
                      <a:pt x="48002" y="162015"/>
                      <a:pt x="45704" y="163350"/>
                      <a:pt x="43254" y="163165"/>
                    </a:cubicBezTo>
                    <a:close/>
                  </a:path>
                </a:pathLst>
              </a:custGeom>
              <a:solidFill>
                <a:srgbClr val="263238"/>
              </a:solidFill>
              <a:ln w="11601" cap="flat">
                <a:noFill/>
                <a:prstDash val="solid"/>
                <a:miter/>
              </a:ln>
            </p:spPr>
            <p:txBody>
              <a:bodyPr rtlCol="0" anchor="ctr"/>
              <a:lstStyle/>
              <a:p>
                <a:endParaRPr lang="zh-CN" altLang="en-US"/>
              </a:p>
            </p:txBody>
          </p:sp>
          <p:sp>
            <p:nvSpPr>
              <p:cNvPr id="257" name="任意多边形: 形状 256">
                <a:extLst>
                  <a:ext uri="{FF2B5EF4-FFF2-40B4-BE49-F238E27FC236}">
                    <a16:creationId xmlns:a16="http://schemas.microsoft.com/office/drawing/2014/main" id="{B9856822-DDE6-BBC8-89AD-8A06C4C04F14}"/>
                  </a:ext>
                </a:extLst>
              </p:cNvPr>
              <p:cNvSpPr/>
              <p:nvPr/>
            </p:nvSpPr>
            <p:spPr>
              <a:xfrm>
                <a:off x="7478960" y="4534915"/>
                <a:ext cx="44396" cy="61098"/>
              </a:xfrm>
              <a:custGeom>
                <a:avLst/>
                <a:gdLst>
                  <a:gd name="connsiteX0" fmla="*/ 38567 w 44396"/>
                  <a:gd name="connsiteY0" fmla="*/ 61030 h 61098"/>
                  <a:gd name="connsiteX1" fmla="*/ 33807 w 44396"/>
                  <a:gd name="connsiteY1" fmla="*/ 58476 h 61098"/>
                  <a:gd name="connsiteX2" fmla="*/ 954 w 44396"/>
                  <a:gd name="connsiteY2" fmla="*/ 9022 h 61098"/>
                  <a:gd name="connsiteX3" fmla="*/ 2637 w 44396"/>
                  <a:gd name="connsiteY3" fmla="*/ 953 h 61098"/>
                  <a:gd name="connsiteX4" fmla="*/ 10705 w 44396"/>
                  <a:gd name="connsiteY4" fmla="*/ 2637 h 61098"/>
                  <a:gd name="connsiteX5" fmla="*/ 43443 w 44396"/>
                  <a:gd name="connsiteY5" fmla="*/ 52556 h 61098"/>
                  <a:gd name="connsiteX6" fmla="*/ 41817 w 44396"/>
                  <a:gd name="connsiteY6" fmla="*/ 60566 h 61098"/>
                  <a:gd name="connsiteX7" fmla="*/ 38567 w 44396"/>
                  <a:gd name="connsiteY7" fmla="*/ 61030 h 61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396" h="61098">
                    <a:moveTo>
                      <a:pt x="38567" y="61030"/>
                    </a:moveTo>
                    <a:cubicBezTo>
                      <a:pt x="36640" y="61077"/>
                      <a:pt x="34829" y="60113"/>
                      <a:pt x="33807" y="58476"/>
                    </a:cubicBezTo>
                    <a:lnTo>
                      <a:pt x="954" y="9022"/>
                    </a:lnTo>
                    <a:cubicBezTo>
                      <a:pt x="-811" y="6329"/>
                      <a:pt x="-56" y="2718"/>
                      <a:pt x="2637" y="953"/>
                    </a:cubicBezTo>
                    <a:cubicBezTo>
                      <a:pt x="5330" y="-811"/>
                      <a:pt x="8941" y="-57"/>
                      <a:pt x="10705" y="2637"/>
                    </a:cubicBezTo>
                    <a:lnTo>
                      <a:pt x="43443" y="52556"/>
                    </a:lnTo>
                    <a:cubicBezTo>
                      <a:pt x="45195" y="55214"/>
                      <a:pt x="44464" y="58789"/>
                      <a:pt x="41817" y="60566"/>
                    </a:cubicBezTo>
                    <a:cubicBezTo>
                      <a:pt x="40807" y="61042"/>
                      <a:pt x="39670" y="61204"/>
                      <a:pt x="38567" y="61030"/>
                    </a:cubicBezTo>
                    <a:close/>
                  </a:path>
                </a:pathLst>
              </a:custGeom>
              <a:solidFill>
                <a:srgbClr val="263238"/>
              </a:solidFill>
              <a:ln w="11601" cap="flat">
                <a:noFill/>
                <a:prstDash val="solid"/>
                <a:miter/>
              </a:ln>
            </p:spPr>
            <p:txBody>
              <a:bodyPr rtlCol="0" anchor="ctr"/>
              <a:lstStyle/>
              <a:p>
                <a:endParaRPr lang="zh-CN" altLang="en-US"/>
              </a:p>
            </p:txBody>
          </p:sp>
          <p:sp>
            <p:nvSpPr>
              <p:cNvPr id="258" name="任意多边形: 形状 257">
                <a:extLst>
                  <a:ext uri="{FF2B5EF4-FFF2-40B4-BE49-F238E27FC236}">
                    <a16:creationId xmlns:a16="http://schemas.microsoft.com/office/drawing/2014/main" id="{4A69E3FB-6EF7-7AC0-AAF0-D07A10686358}"/>
                  </a:ext>
                </a:extLst>
              </p:cNvPr>
              <p:cNvSpPr/>
              <p:nvPr/>
            </p:nvSpPr>
            <p:spPr>
              <a:xfrm>
                <a:off x="7301343" y="4264193"/>
                <a:ext cx="171876" cy="255367"/>
              </a:xfrm>
              <a:custGeom>
                <a:avLst/>
                <a:gdLst>
                  <a:gd name="connsiteX0" fmla="*/ 166034 w 171876"/>
                  <a:gd name="connsiteY0" fmla="*/ 255365 h 255367"/>
                  <a:gd name="connsiteX1" fmla="*/ 161158 w 171876"/>
                  <a:gd name="connsiteY1" fmla="*/ 252811 h 255367"/>
                  <a:gd name="connsiteX2" fmla="*/ 954 w 171876"/>
                  <a:gd name="connsiteY2" fmla="*/ 9022 h 255367"/>
                  <a:gd name="connsiteX3" fmla="*/ 2637 w 171876"/>
                  <a:gd name="connsiteY3" fmla="*/ 953 h 255367"/>
                  <a:gd name="connsiteX4" fmla="*/ 10705 w 171876"/>
                  <a:gd name="connsiteY4" fmla="*/ 2637 h 255367"/>
                  <a:gd name="connsiteX5" fmla="*/ 170909 w 171876"/>
                  <a:gd name="connsiteY5" fmla="*/ 246426 h 255367"/>
                  <a:gd name="connsiteX6" fmla="*/ 169354 w 171876"/>
                  <a:gd name="connsiteY6" fmla="*/ 254320 h 255367"/>
                  <a:gd name="connsiteX7" fmla="*/ 169168 w 171876"/>
                  <a:gd name="connsiteY7" fmla="*/ 254436 h 255367"/>
                  <a:gd name="connsiteX8" fmla="*/ 166034 w 171876"/>
                  <a:gd name="connsiteY8" fmla="*/ 255365 h 25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876" h="255367">
                    <a:moveTo>
                      <a:pt x="166034" y="255365"/>
                    </a:moveTo>
                    <a:cubicBezTo>
                      <a:pt x="164095" y="255342"/>
                      <a:pt x="162272" y="254401"/>
                      <a:pt x="161158" y="252811"/>
                    </a:cubicBezTo>
                    <a:lnTo>
                      <a:pt x="954" y="9022"/>
                    </a:lnTo>
                    <a:cubicBezTo>
                      <a:pt x="-811" y="6329"/>
                      <a:pt x="-56" y="2718"/>
                      <a:pt x="2637" y="953"/>
                    </a:cubicBezTo>
                    <a:cubicBezTo>
                      <a:pt x="5330" y="-811"/>
                      <a:pt x="8941" y="-56"/>
                      <a:pt x="10705" y="2637"/>
                    </a:cubicBezTo>
                    <a:lnTo>
                      <a:pt x="170909" y="246426"/>
                    </a:lnTo>
                    <a:cubicBezTo>
                      <a:pt x="172662" y="249038"/>
                      <a:pt x="171966" y="252567"/>
                      <a:pt x="169354" y="254320"/>
                    </a:cubicBezTo>
                    <a:cubicBezTo>
                      <a:pt x="169296" y="254355"/>
                      <a:pt x="169226" y="254401"/>
                      <a:pt x="169168" y="254436"/>
                    </a:cubicBezTo>
                    <a:cubicBezTo>
                      <a:pt x="168251" y="255075"/>
                      <a:pt x="167148" y="255400"/>
                      <a:pt x="166034" y="255365"/>
                    </a:cubicBezTo>
                    <a:close/>
                  </a:path>
                </a:pathLst>
              </a:custGeom>
              <a:solidFill>
                <a:srgbClr val="263238"/>
              </a:solidFill>
              <a:ln w="11601" cap="flat">
                <a:noFill/>
                <a:prstDash val="solid"/>
                <a:miter/>
              </a:ln>
            </p:spPr>
            <p:txBody>
              <a:bodyPr rtlCol="0" anchor="ctr"/>
              <a:lstStyle/>
              <a:p>
                <a:endParaRPr lang="zh-CN" altLang="en-US"/>
              </a:p>
            </p:txBody>
          </p:sp>
          <p:sp>
            <p:nvSpPr>
              <p:cNvPr id="259" name="任意多边形: 形状 258">
                <a:extLst>
                  <a:ext uri="{FF2B5EF4-FFF2-40B4-BE49-F238E27FC236}">
                    <a16:creationId xmlns:a16="http://schemas.microsoft.com/office/drawing/2014/main" id="{55D3B104-E1AD-6AA5-8579-65D879F4ED34}"/>
                  </a:ext>
                </a:extLst>
              </p:cNvPr>
              <p:cNvSpPr/>
              <p:nvPr/>
            </p:nvSpPr>
            <p:spPr>
              <a:xfrm>
                <a:off x="6440792" y="2535579"/>
                <a:ext cx="1202576" cy="1384981"/>
              </a:xfrm>
              <a:custGeom>
                <a:avLst/>
                <a:gdLst>
                  <a:gd name="connsiteX0" fmla="*/ 542373 w 1202576"/>
                  <a:gd name="connsiteY0" fmla="*/ 419898 h 1384981"/>
                  <a:gd name="connsiteX1" fmla="*/ 444741 w 1202576"/>
                  <a:gd name="connsiteY1" fmla="*/ 434989 h 1384981"/>
                  <a:gd name="connsiteX2" fmla="*/ 330160 w 1202576"/>
                  <a:gd name="connsiteY2" fmla="*/ 438356 h 1384981"/>
                  <a:gd name="connsiteX3" fmla="*/ 0 w 1202576"/>
                  <a:gd name="connsiteY3" fmla="*/ 795449 h 1384981"/>
                  <a:gd name="connsiteX4" fmla="*/ 119689 w 1202576"/>
                  <a:gd name="connsiteY4" fmla="*/ 884722 h 1384981"/>
                  <a:gd name="connsiteX5" fmla="*/ 375087 w 1202576"/>
                  <a:gd name="connsiteY5" fmla="*/ 758416 h 1384981"/>
                  <a:gd name="connsiteX6" fmla="*/ 408753 w 1202576"/>
                  <a:gd name="connsiteY6" fmla="*/ 760042 h 1384981"/>
                  <a:gd name="connsiteX7" fmla="*/ 509751 w 1202576"/>
                  <a:gd name="connsiteY7" fmla="*/ 1221616 h 1384981"/>
                  <a:gd name="connsiteX8" fmla="*/ 489552 w 1202576"/>
                  <a:gd name="connsiteY8" fmla="*/ 1290573 h 1384981"/>
                  <a:gd name="connsiteX9" fmla="*/ 511493 w 1202576"/>
                  <a:gd name="connsiteY9" fmla="*/ 1315881 h 1384981"/>
                  <a:gd name="connsiteX10" fmla="*/ 839447 w 1202576"/>
                  <a:gd name="connsiteY10" fmla="*/ 1384954 h 1384981"/>
                  <a:gd name="connsiteX11" fmla="*/ 1044926 w 1202576"/>
                  <a:gd name="connsiteY11" fmla="*/ 1341188 h 1384981"/>
                  <a:gd name="connsiteX12" fmla="*/ 1090318 w 1202576"/>
                  <a:gd name="connsiteY12" fmla="*/ 1270373 h 1384981"/>
                  <a:gd name="connsiteX13" fmla="*/ 1065126 w 1202576"/>
                  <a:gd name="connsiteY13" fmla="*/ 1179475 h 1384981"/>
                  <a:gd name="connsiteX14" fmla="*/ 1015672 w 1202576"/>
                  <a:gd name="connsiteY14" fmla="*/ 499187 h 1384981"/>
                  <a:gd name="connsiteX15" fmla="*/ 1202577 w 1202576"/>
                  <a:gd name="connsiteY15" fmla="*/ 98328 h 1384981"/>
                  <a:gd name="connsiteX16" fmla="*/ 1066171 w 1202576"/>
                  <a:gd name="connsiteY16" fmla="*/ 0 h 1384981"/>
                  <a:gd name="connsiteX17" fmla="*/ 857209 w 1202576"/>
                  <a:gd name="connsiteY17" fmla="*/ 247620 h 1384981"/>
                  <a:gd name="connsiteX18" fmla="*/ 697237 w 1202576"/>
                  <a:gd name="connsiteY18" fmla="*/ 346993 h 1384981"/>
                  <a:gd name="connsiteX19" fmla="*/ 542373 w 1202576"/>
                  <a:gd name="connsiteY19" fmla="*/ 419898 h 1384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02576" h="1384981">
                    <a:moveTo>
                      <a:pt x="542373" y="419898"/>
                    </a:moveTo>
                    <a:cubicBezTo>
                      <a:pt x="542373" y="419898"/>
                      <a:pt x="454841" y="434989"/>
                      <a:pt x="444741" y="434989"/>
                    </a:cubicBezTo>
                    <a:cubicBezTo>
                      <a:pt x="434641" y="434989"/>
                      <a:pt x="343627" y="426631"/>
                      <a:pt x="330160" y="438356"/>
                    </a:cubicBezTo>
                    <a:cubicBezTo>
                      <a:pt x="316694" y="450081"/>
                      <a:pt x="0" y="795449"/>
                      <a:pt x="0" y="795449"/>
                    </a:cubicBezTo>
                    <a:lnTo>
                      <a:pt x="119689" y="884722"/>
                    </a:lnTo>
                    <a:lnTo>
                      <a:pt x="375087" y="758416"/>
                    </a:lnTo>
                    <a:lnTo>
                      <a:pt x="408753" y="760042"/>
                    </a:lnTo>
                    <a:lnTo>
                      <a:pt x="509751" y="1221616"/>
                    </a:lnTo>
                    <a:cubicBezTo>
                      <a:pt x="509751" y="1221616"/>
                      <a:pt x="484560" y="1277107"/>
                      <a:pt x="489552" y="1290573"/>
                    </a:cubicBezTo>
                    <a:cubicBezTo>
                      <a:pt x="494694" y="1300673"/>
                      <a:pt x="502229" y="1309356"/>
                      <a:pt x="511493" y="1315881"/>
                    </a:cubicBezTo>
                    <a:cubicBezTo>
                      <a:pt x="511493" y="1315881"/>
                      <a:pt x="769793" y="1386580"/>
                      <a:pt x="839447" y="1384954"/>
                    </a:cubicBezTo>
                    <a:cubicBezTo>
                      <a:pt x="909101" y="1383329"/>
                      <a:pt x="1029719" y="1349547"/>
                      <a:pt x="1044926" y="1341188"/>
                    </a:cubicBezTo>
                    <a:cubicBezTo>
                      <a:pt x="1060134" y="1332830"/>
                      <a:pt x="1097051" y="1300673"/>
                      <a:pt x="1090318" y="1270373"/>
                    </a:cubicBezTo>
                    <a:cubicBezTo>
                      <a:pt x="1083584" y="1240074"/>
                      <a:pt x="1065126" y="1179475"/>
                      <a:pt x="1065126" y="1179475"/>
                    </a:cubicBezTo>
                    <a:lnTo>
                      <a:pt x="1015672" y="499187"/>
                    </a:lnTo>
                    <a:lnTo>
                      <a:pt x="1202577" y="98328"/>
                    </a:lnTo>
                    <a:lnTo>
                      <a:pt x="1066171" y="0"/>
                    </a:lnTo>
                    <a:lnTo>
                      <a:pt x="857209" y="247620"/>
                    </a:lnTo>
                    <a:cubicBezTo>
                      <a:pt x="857209" y="247620"/>
                      <a:pt x="705595" y="331785"/>
                      <a:pt x="697237" y="346993"/>
                    </a:cubicBezTo>
                    <a:cubicBezTo>
                      <a:pt x="688878" y="362201"/>
                      <a:pt x="542373" y="419898"/>
                      <a:pt x="542373" y="419898"/>
                    </a:cubicBezTo>
                    <a:close/>
                  </a:path>
                </a:pathLst>
              </a:custGeom>
              <a:solidFill>
                <a:srgbClr val="ADADAD"/>
              </a:solidFill>
              <a:ln w="11601" cap="flat">
                <a:noFill/>
                <a:prstDash val="solid"/>
                <a:miter/>
              </a:ln>
            </p:spPr>
            <p:txBody>
              <a:bodyPr rtlCol="0" anchor="ctr"/>
              <a:lstStyle/>
              <a:p>
                <a:endParaRPr lang="zh-CN" altLang="en-US"/>
              </a:p>
            </p:txBody>
          </p:sp>
          <p:sp>
            <p:nvSpPr>
              <p:cNvPr id="260" name="任意多边形: 形状 259">
                <a:extLst>
                  <a:ext uri="{FF2B5EF4-FFF2-40B4-BE49-F238E27FC236}">
                    <a16:creationId xmlns:a16="http://schemas.microsoft.com/office/drawing/2014/main" id="{A254243A-5635-4A88-8C0A-D3C70EC94BCB}"/>
                  </a:ext>
                </a:extLst>
              </p:cNvPr>
              <p:cNvSpPr/>
              <p:nvPr/>
            </p:nvSpPr>
            <p:spPr>
              <a:xfrm>
                <a:off x="6435063" y="2530592"/>
                <a:ext cx="1213711" cy="1396094"/>
              </a:xfrm>
              <a:custGeom>
                <a:avLst/>
                <a:gdLst>
                  <a:gd name="connsiteX0" fmla="*/ 842042 w 1213711"/>
                  <a:gd name="connsiteY0" fmla="*/ 1395746 h 1396094"/>
                  <a:gd name="connsiteX1" fmla="*/ 516293 w 1213711"/>
                  <a:gd name="connsiteY1" fmla="*/ 1326092 h 1396094"/>
                  <a:gd name="connsiteX2" fmla="*/ 514436 w 1213711"/>
                  <a:gd name="connsiteY2" fmla="*/ 1325279 h 1396094"/>
                  <a:gd name="connsiteX3" fmla="*/ 490521 w 1213711"/>
                  <a:gd name="connsiteY3" fmla="*/ 1297302 h 1396094"/>
                  <a:gd name="connsiteX4" fmla="*/ 510024 w 1213711"/>
                  <a:gd name="connsiteY4" fmla="*/ 1225558 h 1396094"/>
                  <a:gd name="connsiteX5" fmla="*/ 410303 w 1213711"/>
                  <a:gd name="connsiteY5" fmla="*/ 771182 h 1396094"/>
                  <a:gd name="connsiteX6" fmla="*/ 382558 w 1213711"/>
                  <a:gd name="connsiteY6" fmla="*/ 769789 h 1396094"/>
                  <a:gd name="connsiteX7" fmla="*/ 127972 w 1213711"/>
                  <a:gd name="connsiteY7" fmla="*/ 894934 h 1396094"/>
                  <a:gd name="connsiteX8" fmla="*/ 121935 w 1213711"/>
                  <a:gd name="connsiteY8" fmla="*/ 894934 h 1396094"/>
                  <a:gd name="connsiteX9" fmla="*/ 2247 w 1213711"/>
                  <a:gd name="connsiteY9" fmla="*/ 805660 h 1396094"/>
                  <a:gd name="connsiteX10" fmla="*/ 41 w 1213711"/>
                  <a:gd name="connsiteY10" fmla="*/ 801597 h 1396094"/>
                  <a:gd name="connsiteX11" fmla="*/ 1550 w 1213711"/>
                  <a:gd name="connsiteY11" fmla="*/ 797070 h 1396094"/>
                  <a:gd name="connsiteX12" fmla="*/ 332058 w 1213711"/>
                  <a:gd name="connsiteY12" fmla="*/ 439512 h 1396094"/>
                  <a:gd name="connsiteX13" fmla="*/ 438165 w 1213711"/>
                  <a:gd name="connsiteY13" fmla="*/ 434056 h 1396094"/>
                  <a:gd name="connsiteX14" fmla="*/ 450470 w 1213711"/>
                  <a:gd name="connsiteY14" fmla="*/ 434520 h 1396094"/>
                  <a:gd name="connsiteX15" fmla="*/ 546593 w 1213711"/>
                  <a:gd name="connsiteY15" fmla="*/ 419545 h 1396094"/>
                  <a:gd name="connsiteX16" fmla="*/ 697510 w 1213711"/>
                  <a:gd name="connsiteY16" fmla="*/ 349891 h 1396094"/>
                  <a:gd name="connsiteX17" fmla="*/ 858875 w 1213711"/>
                  <a:gd name="connsiteY17" fmla="*/ 248776 h 1396094"/>
                  <a:gd name="connsiteX18" fmla="*/ 1067024 w 1213711"/>
                  <a:gd name="connsiteY18" fmla="*/ 2085 h 1396094"/>
                  <a:gd name="connsiteX19" fmla="*/ 1074802 w 1213711"/>
                  <a:gd name="connsiteY19" fmla="*/ 1040 h 1396094"/>
                  <a:gd name="connsiteX20" fmla="*/ 1211324 w 1213711"/>
                  <a:gd name="connsiteY20" fmla="*/ 98788 h 1396094"/>
                  <a:gd name="connsiteX21" fmla="*/ 1213182 w 1213711"/>
                  <a:gd name="connsiteY21" fmla="*/ 105986 h 1396094"/>
                  <a:gd name="connsiteX22" fmla="*/ 1026857 w 1213711"/>
                  <a:gd name="connsiteY22" fmla="*/ 505451 h 1396094"/>
                  <a:gd name="connsiteX23" fmla="*/ 1075499 w 1213711"/>
                  <a:gd name="connsiteY23" fmla="*/ 1183766 h 1396094"/>
                  <a:gd name="connsiteX24" fmla="*/ 1100690 w 1213711"/>
                  <a:gd name="connsiteY24" fmla="*/ 1274432 h 1396094"/>
                  <a:gd name="connsiteX25" fmla="*/ 1052397 w 1213711"/>
                  <a:gd name="connsiteY25" fmla="*/ 1351516 h 1396094"/>
                  <a:gd name="connsiteX26" fmla="*/ 844248 w 1213711"/>
                  <a:gd name="connsiteY26" fmla="*/ 1396094 h 1396094"/>
                  <a:gd name="connsiteX27" fmla="*/ 520124 w 1213711"/>
                  <a:gd name="connsiteY27" fmla="*/ 1315528 h 1396094"/>
                  <a:gd name="connsiteX28" fmla="*/ 844132 w 1213711"/>
                  <a:gd name="connsiteY28" fmla="*/ 1384137 h 1396094"/>
                  <a:gd name="connsiteX29" fmla="*/ 1046941 w 1213711"/>
                  <a:gd name="connsiteY29" fmla="*/ 1341068 h 1396094"/>
                  <a:gd name="connsiteX30" fmla="*/ 1089662 w 1213711"/>
                  <a:gd name="connsiteY30" fmla="*/ 1276638 h 1396094"/>
                  <a:gd name="connsiteX31" fmla="*/ 1064470 w 1213711"/>
                  <a:gd name="connsiteY31" fmla="*/ 1186087 h 1396094"/>
                  <a:gd name="connsiteX32" fmla="*/ 1064470 w 1213711"/>
                  <a:gd name="connsiteY32" fmla="*/ 1184810 h 1396094"/>
                  <a:gd name="connsiteX33" fmla="*/ 1015596 w 1213711"/>
                  <a:gd name="connsiteY33" fmla="*/ 504174 h 1396094"/>
                  <a:gd name="connsiteX34" fmla="*/ 1015596 w 1213711"/>
                  <a:gd name="connsiteY34" fmla="*/ 501272 h 1396094"/>
                  <a:gd name="connsiteX35" fmla="*/ 1200528 w 1213711"/>
                  <a:gd name="connsiteY35" fmla="*/ 104825 h 1396094"/>
                  <a:gd name="connsiteX36" fmla="*/ 1072829 w 1213711"/>
                  <a:gd name="connsiteY36" fmla="*/ 12998 h 1396094"/>
                  <a:gd name="connsiteX37" fmla="*/ 867350 w 1213711"/>
                  <a:gd name="connsiteY37" fmla="*/ 256787 h 1396094"/>
                  <a:gd name="connsiteX38" fmla="*/ 865724 w 1213711"/>
                  <a:gd name="connsiteY38" fmla="*/ 258064 h 1396094"/>
                  <a:gd name="connsiteX39" fmla="*/ 708074 w 1213711"/>
                  <a:gd name="connsiteY39" fmla="*/ 355231 h 1396094"/>
                  <a:gd name="connsiteX40" fmla="*/ 550075 w 1213711"/>
                  <a:gd name="connsiteY40" fmla="*/ 430225 h 1396094"/>
                  <a:gd name="connsiteX41" fmla="*/ 549031 w 1213711"/>
                  <a:gd name="connsiteY41" fmla="*/ 430225 h 1396094"/>
                  <a:gd name="connsiteX42" fmla="*/ 450354 w 1213711"/>
                  <a:gd name="connsiteY42" fmla="*/ 445433 h 1396094"/>
                  <a:gd name="connsiteX43" fmla="*/ 437352 w 1213711"/>
                  <a:gd name="connsiteY43" fmla="*/ 444736 h 1396094"/>
                  <a:gd name="connsiteX44" fmla="*/ 339604 w 1213711"/>
                  <a:gd name="connsiteY44" fmla="*/ 447406 h 1396094"/>
                  <a:gd name="connsiteX45" fmla="*/ 14552 w 1213711"/>
                  <a:gd name="connsiteY45" fmla="*/ 799275 h 1396094"/>
                  <a:gd name="connsiteX46" fmla="*/ 126115 w 1213711"/>
                  <a:gd name="connsiteY46" fmla="*/ 882512 h 1396094"/>
                  <a:gd name="connsiteX47" fmla="*/ 378959 w 1213711"/>
                  <a:gd name="connsiteY47" fmla="*/ 757831 h 1396094"/>
                  <a:gd name="connsiteX48" fmla="*/ 381745 w 1213711"/>
                  <a:gd name="connsiteY48" fmla="*/ 757831 h 1396094"/>
                  <a:gd name="connsiteX49" fmla="*/ 415411 w 1213711"/>
                  <a:gd name="connsiteY49" fmla="*/ 759457 h 1396094"/>
                  <a:gd name="connsiteX50" fmla="*/ 420867 w 1213711"/>
                  <a:gd name="connsiteY50" fmla="*/ 764100 h 1396094"/>
                  <a:gd name="connsiteX51" fmla="*/ 521866 w 1213711"/>
                  <a:gd name="connsiteY51" fmla="*/ 1225558 h 1396094"/>
                  <a:gd name="connsiteX52" fmla="*/ 521866 w 1213711"/>
                  <a:gd name="connsiteY52" fmla="*/ 1229157 h 1396094"/>
                  <a:gd name="connsiteX53" fmla="*/ 501782 w 1213711"/>
                  <a:gd name="connsiteY53" fmla="*/ 1293819 h 1396094"/>
                  <a:gd name="connsiteX54" fmla="*/ 520124 w 1213711"/>
                  <a:gd name="connsiteY54" fmla="*/ 1315528 h 1396094"/>
                  <a:gd name="connsiteX55" fmla="*/ 547870 w 1213711"/>
                  <a:gd name="connsiteY55" fmla="*/ 424885 h 1396094"/>
                  <a:gd name="connsiteX56" fmla="*/ 547870 w 1213711"/>
                  <a:gd name="connsiteY56" fmla="*/ 424885 h 139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13711" h="1396094">
                    <a:moveTo>
                      <a:pt x="842042" y="1395746"/>
                    </a:moveTo>
                    <a:cubicBezTo>
                      <a:pt x="769602" y="1395746"/>
                      <a:pt x="526741" y="1329342"/>
                      <a:pt x="516293" y="1326092"/>
                    </a:cubicBezTo>
                    <a:cubicBezTo>
                      <a:pt x="515632" y="1325941"/>
                      <a:pt x="514993" y="1325662"/>
                      <a:pt x="514436" y="1325279"/>
                    </a:cubicBezTo>
                    <a:cubicBezTo>
                      <a:pt x="504255" y="1318093"/>
                      <a:pt x="496036" y="1308481"/>
                      <a:pt x="490521" y="1297302"/>
                    </a:cubicBezTo>
                    <a:cubicBezTo>
                      <a:pt x="485181" y="1283255"/>
                      <a:pt x="503175" y="1240882"/>
                      <a:pt x="510024" y="1225558"/>
                    </a:cubicBezTo>
                    <a:lnTo>
                      <a:pt x="410303" y="771182"/>
                    </a:lnTo>
                    <a:lnTo>
                      <a:pt x="382558" y="769789"/>
                    </a:lnTo>
                    <a:lnTo>
                      <a:pt x="127972" y="894934"/>
                    </a:lnTo>
                    <a:cubicBezTo>
                      <a:pt x="126111" y="896036"/>
                      <a:pt x="123796" y="896036"/>
                      <a:pt x="121935" y="894934"/>
                    </a:cubicBezTo>
                    <a:lnTo>
                      <a:pt x="2247" y="805660"/>
                    </a:lnTo>
                    <a:cubicBezTo>
                      <a:pt x="970" y="804673"/>
                      <a:pt x="167" y="803199"/>
                      <a:pt x="41" y="801597"/>
                    </a:cubicBezTo>
                    <a:cubicBezTo>
                      <a:pt x="-161" y="799937"/>
                      <a:pt x="394" y="798277"/>
                      <a:pt x="1550" y="797070"/>
                    </a:cubicBezTo>
                    <a:cubicBezTo>
                      <a:pt x="14436" y="783023"/>
                      <a:pt x="318476" y="451470"/>
                      <a:pt x="332058" y="439512"/>
                    </a:cubicBezTo>
                    <a:cubicBezTo>
                      <a:pt x="342739" y="430225"/>
                      <a:pt x="382209" y="430689"/>
                      <a:pt x="438165" y="434056"/>
                    </a:cubicBezTo>
                    <a:lnTo>
                      <a:pt x="450470" y="434520"/>
                    </a:lnTo>
                    <a:cubicBezTo>
                      <a:pt x="457436" y="434520"/>
                      <a:pt x="511534" y="425581"/>
                      <a:pt x="546593" y="419545"/>
                    </a:cubicBezTo>
                    <a:cubicBezTo>
                      <a:pt x="616247" y="392148"/>
                      <a:pt x="692286" y="358714"/>
                      <a:pt x="697510" y="349891"/>
                    </a:cubicBezTo>
                    <a:cubicBezTo>
                      <a:pt x="706217" y="334335"/>
                      <a:pt x="831246" y="264100"/>
                      <a:pt x="858875" y="248776"/>
                    </a:cubicBezTo>
                    <a:lnTo>
                      <a:pt x="1067024" y="2085"/>
                    </a:lnTo>
                    <a:cubicBezTo>
                      <a:pt x="1068952" y="-225"/>
                      <a:pt x="1072330" y="-678"/>
                      <a:pt x="1074802" y="1040"/>
                    </a:cubicBezTo>
                    <a:lnTo>
                      <a:pt x="1211324" y="98788"/>
                    </a:lnTo>
                    <a:cubicBezTo>
                      <a:pt x="1213565" y="100448"/>
                      <a:pt x="1214331" y="103443"/>
                      <a:pt x="1213182" y="105986"/>
                    </a:cubicBezTo>
                    <a:lnTo>
                      <a:pt x="1026857" y="505451"/>
                    </a:lnTo>
                    <a:lnTo>
                      <a:pt x="1075499" y="1183766"/>
                    </a:lnTo>
                    <a:cubicBezTo>
                      <a:pt x="1077589" y="1190615"/>
                      <a:pt x="1094306" y="1245642"/>
                      <a:pt x="1100690" y="1274432"/>
                    </a:cubicBezTo>
                    <a:cubicBezTo>
                      <a:pt x="1108236" y="1308562"/>
                      <a:pt x="1067953" y="1342925"/>
                      <a:pt x="1052397" y="1351516"/>
                    </a:cubicBezTo>
                    <a:cubicBezTo>
                      <a:pt x="1036841" y="1360106"/>
                      <a:pt x="913089" y="1394353"/>
                      <a:pt x="844248" y="1396094"/>
                    </a:cubicBezTo>
                    <a:close/>
                    <a:moveTo>
                      <a:pt x="520124" y="1315528"/>
                    </a:moveTo>
                    <a:cubicBezTo>
                      <a:pt x="538002" y="1320404"/>
                      <a:pt x="778541" y="1385878"/>
                      <a:pt x="844132" y="1384137"/>
                    </a:cubicBezTo>
                    <a:cubicBezTo>
                      <a:pt x="913205" y="1382396"/>
                      <a:pt x="1033823" y="1348381"/>
                      <a:pt x="1046941" y="1341068"/>
                    </a:cubicBezTo>
                    <a:cubicBezTo>
                      <a:pt x="1060059" y="1333754"/>
                      <a:pt x="1095699" y="1303919"/>
                      <a:pt x="1089662" y="1276638"/>
                    </a:cubicBezTo>
                    <a:cubicBezTo>
                      <a:pt x="1083045" y="1246919"/>
                      <a:pt x="1064703" y="1186784"/>
                      <a:pt x="1064470" y="1186087"/>
                    </a:cubicBezTo>
                    <a:cubicBezTo>
                      <a:pt x="1064401" y="1185669"/>
                      <a:pt x="1064401" y="1185228"/>
                      <a:pt x="1064470" y="1184810"/>
                    </a:cubicBezTo>
                    <a:lnTo>
                      <a:pt x="1015596" y="504174"/>
                    </a:lnTo>
                    <a:cubicBezTo>
                      <a:pt x="1015376" y="503223"/>
                      <a:pt x="1015376" y="502224"/>
                      <a:pt x="1015596" y="501272"/>
                    </a:cubicBezTo>
                    <a:lnTo>
                      <a:pt x="1200528" y="104825"/>
                    </a:lnTo>
                    <a:lnTo>
                      <a:pt x="1072829" y="12998"/>
                    </a:lnTo>
                    <a:lnTo>
                      <a:pt x="867350" y="256787"/>
                    </a:lnTo>
                    <a:cubicBezTo>
                      <a:pt x="866943" y="257367"/>
                      <a:pt x="866374" y="257808"/>
                      <a:pt x="865724" y="258064"/>
                    </a:cubicBezTo>
                    <a:cubicBezTo>
                      <a:pt x="803848" y="292891"/>
                      <a:pt x="713995" y="345363"/>
                      <a:pt x="708074" y="355231"/>
                    </a:cubicBezTo>
                    <a:cubicBezTo>
                      <a:pt x="699251" y="371019"/>
                      <a:pt x="584902" y="416643"/>
                      <a:pt x="550075" y="430225"/>
                    </a:cubicBezTo>
                    <a:lnTo>
                      <a:pt x="549031" y="430225"/>
                    </a:lnTo>
                    <a:cubicBezTo>
                      <a:pt x="539976" y="431734"/>
                      <a:pt x="460570" y="445433"/>
                      <a:pt x="450354" y="445433"/>
                    </a:cubicBezTo>
                    <a:cubicBezTo>
                      <a:pt x="448381" y="445433"/>
                      <a:pt x="443737" y="445433"/>
                      <a:pt x="437352" y="444736"/>
                    </a:cubicBezTo>
                    <a:cubicBezTo>
                      <a:pt x="378610" y="441138"/>
                      <a:pt x="345757" y="442066"/>
                      <a:pt x="339604" y="447406"/>
                    </a:cubicBezTo>
                    <a:cubicBezTo>
                      <a:pt x="329272" y="456461"/>
                      <a:pt x="124838" y="678774"/>
                      <a:pt x="14552" y="799275"/>
                    </a:cubicBezTo>
                    <a:lnTo>
                      <a:pt x="126115" y="882512"/>
                    </a:lnTo>
                    <a:lnTo>
                      <a:pt x="378959" y="757831"/>
                    </a:lnTo>
                    <a:cubicBezTo>
                      <a:pt x="379865" y="757541"/>
                      <a:pt x="380838" y="757541"/>
                      <a:pt x="381745" y="757831"/>
                    </a:cubicBezTo>
                    <a:lnTo>
                      <a:pt x="415411" y="759457"/>
                    </a:lnTo>
                    <a:cubicBezTo>
                      <a:pt x="418069" y="759607"/>
                      <a:pt x="420298" y="761500"/>
                      <a:pt x="420867" y="764100"/>
                    </a:cubicBezTo>
                    <a:lnTo>
                      <a:pt x="521866" y="1225558"/>
                    </a:lnTo>
                    <a:cubicBezTo>
                      <a:pt x="522260" y="1226719"/>
                      <a:pt x="522260" y="1227996"/>
                      <a:pt x="521866" y="1229157"/>
                    </a:cubicBezTo>
                    <a:cubicBezTo>
                      <a:pt x="510257" y="1254813"/>
                      <a:pt x="498648" y="1287202"/>
                      <a:pt x="501782" y="1293819"/>
                    </a:cubicBezTo>
                    <a:cubicBezTo>
                      <a:pt x="506101" y="1302398"/>
                      <a:pt x="512381" y="1309839"/>
                      <a:pt x="520124" y="1315528"/>
                    </a:cubicBezTo>
                    <a:close/>
                    <a:moveTo>
                      <a:pt x="547870" y="424885"/>
                    </a:moveTo>
                    <a:lnTo>
                      <a:pt x="547870" y="424885"/>
                    </a:lnTo>
                    <a:close/>
                  </a:path>
                </a:pathLst>
              </a:custGeom>
              <a:solidFill>
                <a:srgbClr val="263238"/>
              </a:solidFill>
              <a:ln w="11601" cap="flat">
                <a:noFill/>
                <a:prstDash val="solid"/>
                <a:miter/>
              </a:ln>
            </p:spPr>
            <p:txBody>
              <a:bodyPr rtlCol="0" anchor="ctr"/>
              <a:lstStyle/>
              <a:p>
                <a:endParaRPr lang="zh-CN" altLang="en-US"/>
              </a:p>
            </p:txBody>
          </p:sp>
          <p:sp>
            <p:nvSpPr>
              <p:cNvPr id="261" name="任意多边形: 形状 260">
                <a:extLst>
                  <a:ext uri="{FF2B5EF4-FFF2-40B4-BE49-F238E27FC236}">
                    <a16:creationId xmlns:a16="http://schemas.microsoft.com/office/drawing/2014/main" id="{2CA4FF5C-459D-C7C9-9E76-8122E10E0C8E}"/>
                  </a:ext>
                </a:extLst>
              </p:cNvPr>
              <p:cNvSpPr/>
              <p:nvPr/>
            </p:nvSpPr>
            <p:spPr>
              <a:xfrm>
                <a:off x="7439155" y="2787946"/>
                <a:ext cx="43678" cy="252393"/>
              </a:xfrm>
              <a:custGeom>
                <a:avLst/>
                <a:gdLst>
                  <a:gd name="connsiteX0" fmla="*/ 17308 w 43678"/>
                  <a:gd name="connsiteY0" fmla="*/ 252393 h 252393"/>
                  <a:gd name="connsiteX1" fmla="*/ 17308 w 43678"/>
                  <a:gd name="connsiteY1" fmla="*/ 252393 h 252393"/>
                  <a:gd name="connsiteX2" fmla="*/ 11620 w 43678"/>
                  <a:gd name="connsiteY2" fmla="*/ 247053 h 252393"/>
                  <a:gd name="connsiteX3" fmla="*/ 11 w 43678"/>
                  <a:gd name="connsiteY3" fmla="*/ 56665 h 252393"/>
                  <a:gd name="connsiteX4" fmla="*/ 5467 w 43678"/>
                  <a:gd name="connsiteY4" fmla="*/ 50512 h 252393"/>
                  <a:gd name="connsiteX5" fmla="*/ 11620 w 43678"/>
                  <a:gd name="connsiteY5" fmla="*/ 55969 h 252393"/>
                  <a:gd name="connsiteX6" fmla="*/ 18585 w 43678"/>
                  <a:gd name="connsiteY6" fmla="*/ 166835 h 252393"/>
                  <a:gd name="connsiteX7" fmla="*/ 32052 w 43678"/>
                  <a:gd name="connsiteY7" fmla="*/ 5237 h 252393"/>
                  <a:gd name="connsiteX8" fmla="*/ 38321 w 43678"/>
                  <a:gd name="connsiteY8" fmla="*/ 13 h 252393"/>
                  <a:gd name="connsiteX9" fmla="*/ 43661 w 43678"/>
                  <a:gd name="connsiteY9" fmla="*/ 6247 h 252393"/>
                  <a:gd name="connsiteX10" fmla="*/ 43661 w 43678"/>
                  <a:gd name="connsiteY10" fmla="*/ 6282 h 252393"/>
                  <a:gd name="connsiteX11" fmla="*/ 23113 w 43678"/>
                  <a:gd name="connsiteY11" fmla="*/ 246821 h 252393"/>
                  <a:gd name="connsiteX12" fmla="*/ 17308 w 43678"/>
                  <a:gd name="connsiteY12" fmla="*/ 252393 h 252393"/>
                  <a:gd name="connsiteX13" fmla="*/ 17308 w 43678"/>
                  <a:gd name="connsiteY13" fmla="*/ 252393 h 252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678" h="252393">
                    <a:moveTo>
                      <a:pt x="17308" y="252393"/>
                    </a:moveTo>
                    <a:lnTo>
                      <a:pt x="17308" y="252393"/>
                    </a:lnTo>
                    <a:cubicBezTo>
                      <a:pt x="14302" y="252393"/>
                      <a:pt x="11806" y="250060"/>
                      <a:pt x="11620" y="247053"/>
                    </a:cubicBezTo>
                    <a:lnTo>
                      <a:pt x="11" y="56665"/>
                    </a:lnTo>
                    <a:cubicBezTo>
                      <a:pt x="-186" y="53461"/>
                      <a:pt x="2263" y="50710"/>
                      <a:pt x="5467" y="50512"/>
                    </a:cubicBezTo>
                    <a:cubicBezTo>
                      <a:pt x="8671" y="50315"/>
                      <a:pt x="11423" y="52764"/>
                      <a:pt x="11620" y="55969"/>
                    </a:cubicBezTo>
                    <a:lnTo>
                      <a:pt x="18585" y="166835"/>
                    </a:lnTo>
                    <a:lnTo>
                      <a:pt x="32052" y="5237"/>
                    </a:lnTo>
                    <a:cubicBezTo>
                      <a:pt x="32412" y="2103"/>
                      <a:pt x="35175" y="-196"/>
                      <a:pt x="38321" y="13"/>
                    </a:cubicBezTo>
                    <a:cubicBezTo>
                      <a:pt x="41513" y="257"/>
                      <a:pt x="43905" y="3043"/>
                      <a:pt x="43661" y="6247"/>
                    </a:cubicBezTo>
                    <a:cubicBezTo>
                      <a:pt x="43661" y="6259"/>
                      <a:pt x="43661" y="6270"/>
                      <a:pt x="43661" y="6282"/>
                    </a:cubicBezTo>
                    <a:lnTo>
                      <a:pt x="23113" y="246821"/>
                    </a:lnTo>
                    <a:cubicBezTo>
                      <a:pt x="23055" y="249967"/>
                      <a:pt x="20455" y="252451"/>
                      <a:pt x="17308" y="252393"/>
                    </a:cubicBezTo>
                    <a:cubicBezTo>
                      <a:pt x="17308" y="252393"/>
                      <a:pt x="17308" y="252393"/>
                      <a:pt x="17308" y="252393"/>
                    </a:cubicBezTo>
                    <a:close/>
                  </a:path>
                </a:pathLst>
              </a:custGeom>
              <a:solidFill>
                <a:srgbClr val="263238"/>
              </a:solidFill>
              <a:ln w="11601" cap="flat">
                <a:noFill/>
                <a:prstDash val="solid"/>
                <a:miter/>
              </a:ln>
            </p:spPr>
            <p:txBody>
              <a:bodyPr rtlCol="0" anchor="ctr"/>
              <a:lstStyle/>
              <a:p>
                <a:endParaRPr lang="zh-CN" altLang="en-US"/>
              </a:p>
            </p:txBody>
          </p:sp>
          <p:sp>
            <p:nvSpPr>
              <p:cNvPr id="262" name="任意多边形: 形状 261">
                <a:extLst>
                  <a:ext uri="{FF2B5EF4-FFF2-40B4-BE49-F238E27FC236}">
                    <a16:creationId xmlns:a16="http://schemas.microsoft.com/office/drawing/2014/main" id="{6CB0B85D-BF75-DAFD-2F5E-56E9A6BDC6C7}"/>
                  </a:ext>
                </a:extLst>
              </p:cNvPr>
              <p:cNvSpPr/>
              <p:nvPr/>
            </p:nvSpPr>
            <p:spPr>
              <a:xfrm>
                <a:off x="6844303" y="3290100"/>
                <a:ext cx="122758" cy="63565"/>
              </a:xfrm>
              <a:custGeom>
                <a:avLst/>
                <a:gdLst>
                  <a:gd name="connsiteX0" fmla="*/ 83255 w 122758"/>
                  <a:gd name="connsiteY0" fmla="*/ 63566 h 63565"/>
                  <a:gd name="connsiteX1" fmla="*/ 80004 w 122758"/>
                  <a:gd name="connsiteY1" fmla="*/ 62521 h 63565"/>
                  <a:gd name="connsiteX2" fmla="*/ 2572 w 122758"/>
                  <a:gd name="connsiteY2" fmla="*/ 10396 h 63565"/>
                  <a:gd name="connsiteX3" fmla="*/ 366 w 122758"/>
                  <a:gd name="connsiteY3" fmla="*/ 3547 h 63565"/>
                  <a:gd name="connsiteX4" fmla="*/ 6403 w 122758"/>
                  <a:gd name="connsiteY4" fmla="*/ 64 h 63565"/>
                  <a:gd name="connsiteX5" fmla="*/ 117617 w 122758"/>
                  <a:gd name="connsiteY5" fmla="*/ 11673 h 63565"/>
                  <a:gd name="connsiteX6" fmla="*/ 122725 w 122758"/>
                  <a:gd name="connsiteY6" fmla="*/ 18058 h 63565"/>
                  <a:gd name="connsiteX7" fmla="*/ 116340 w 122758"/>
                  <a:gd name="connsiteY7" fmla="*/ 23166 h 63565"/>
                  <a:gd name="connsiteX8" fmla="*/ 28460 w 122758"/>
                  <a:gd name="connsiteY8" fmla="*/ 13879 h 63565"/>
                  <a:gd name="connsiteX9" fmla="*/ 86505 w 122758"/>
                  <a:gd name="connsiteY9" fmla="*/ 53118 h 63565"/>
                  <a:gd name="connsiteX10" fmla="*/ 88130 w 122758"/>
                  <a:gd name="connsiteY10" fmla="*/ 61128 h 63565"/>
                  <a:gd name="connsiteX11" fmla="*/ 83255 w 122758"/>
                  <a:gd name="connsiteY11" fmla="*/ 63566 h 6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758" h="63565">
                    <a:moveTo>
                      <a:pt x="83255" y="63566"/>
                    </a:moveTo>
                    <a:cubicBezTo>
                      <a:pt x="82094" y="63542"/>
                      <a:pt x="80956" y="63183"/>
                      <a:pt x="80004" y="62521"/>
                    </a:cubicBezTo>
                    <a:lnTo>
                      <a:pt x="2572" y="10396"/>
                    </a:lnTo>
                    <a:cubicBezTo>
                      <a:pt x="343" y="8899"/>
                      <a:pt x="-574" y="6066"/>
                      <a:pt x="366" y="3547"/>
                    </a:cubicBezTo>
                    <a:cubicBezTo>
                      <a:pt x="1318" y="1121"/>
                      <a:pt x="3826" y="-330"/>
                      <a:pt x="6403" y="64"/>
                    </a:cubicBezTo>
                    <a:lnTo>
                      <a:pt x="117617" y="11673"/>
                    </a:lnTo>
                    <a:cubicBezTo>
                      <a:pt x="120787" y="12033"/>
                      <a:pt x="123062" y="14889"/>
                      <a:pt x="122725" y="18058"/>
                    </a:cubicBezTo>
                    <a:cubicBezTo>
                      <a:pt x="122365" y="21228"/>
                      <a:pt x="119510" y="23503"/>
                      <a:pt x="116340" y="23166"/>
                    </a:cubicBezTo>
                    <a:lnTo>
                      <a:pt x="28460" y="13879"/>
                    </a:lnTo>
                    <a:lnTo>
                      <a:pt x="86505" y="53118"/>
                    </a:lnTo>
                    <a:cubicBezTo>
                      <a:pt x="89152" y="54894"/>
                      <a:pt x="89883" y="58469"/>
                      <a:pt x="88130" y="61128"/>
                    </a:cubicBezTo>
                    <a:cubicBezTo>
                      <a:pt x="86981" y="62672"/>
                      <a:pt x="85170" y="63577"/>
                      <a:pt x="83255" y="63566"/>
                    </a:cubicBezTo>
                    <a:close/>
                  </a:path>
                </a:pathLst>
              </a:custGeom>
              <a:solidFill>
                <a:srgbClr val="263238"/>
              </a:solidFill>
              <a:ln w="11601" cap="flat">
                <a:noFill/>
                <a:prstDash val="solid"/>
                <a:miter/>
              </a:ln>
            </p:spPr>
            <p:txBody>
              <a:bodyPr rtlCol="0" anchor="ctr"/>
              <a:lstStyle/>
              <a:p>
                <a:endParaRPr lang="zh-CN" altLang="en-US"/>
              </a:p>
            </p:txBody>
          </p:sp>
          <p:sp>
            <p:nvSpPr>
              <p:cNvPr id="263" name="任意多边形: 形状 262">
                <a:extLst>
                  <a:ext uri="{FF2B5EF4-FFF2-40B4-BE49-F238E27FC236}">
                    <a16:creationId xmlns:a16="http://schemas.microsoft.com/office/drawing/2014/main" id="{56519524-3CFD-9C67-8718-A8A87F990230}"/>
                  </a:ext>
                </a:extLst>
              </p:cNvPr>
              <p:cNvSpPr/>
              <p:nvPr/>
            </p:nvSpPr>
            <p:spPr>
              <a:xfrm>
                <a:off x="7310263" y="2925725"/>
                <a:ext cx="97447" cy="404954"/>
              </a:xfrm>
              <a:custGeom>
                <a:avLst/>
                <a:gdLst>
                  <a:gd name="connsiteX0" fmla="*/ 91638 w 97447"/>
                  <a:gd name="connsiteY0" fmla="*/ 404955 h 404954"/>
                  <a:gd name="connsiteX1" fmla="*/ 85833 w 97447"/>
                  <a:gd name="connsiteY1" fmla="*/ 399382 h 404954"/>
                  <a:gd name="connsiteX2" fmla="*/ 275 w 97447"/>
                  <a:gd name="connsiteY2" fmla="*/ 7462 h 404954"/>
                  <a:gd name="connsiteX3" fmla="*/ 3955 w 97447"/>
                  <a:gd name="connsiteY3" fmla="*/ 311 h 404954"/>
                  <a:gd name="connsiteX4" fmla="*/ 4106 w 97447"/>
                  <a:gd name="connsiteY4" fmla="*/ 265 h 404954"/>
                  <a:gd name="connsiteX5" fmla="*/ 11373 w 97447"/>
                  <a:gd name="connsiteY5" fmla="*/ 4072 h 404954"/>
                  <a:gd name="connsiteX6" fmla="*/ 11420 w 97447"/>
                  <a:gd name="connsiteY6" fmla="*/ 4212 h 404954"/>
                  <a:gd name="connsiteX7" fmla="*/ 97442 w 97447"/>
                  <a:gd name="connsiteY7" fmla="*/ 398918 h 404954"/>
                  <a:gd name="connsiteX8" fmla="*/ 91882 w 97447"/>
                  <a:gd name="connsiteY8" fmla="*/ 404955 h 404954"/>
                  <a:gd name="connsiteX9" fmla="*/ 91870 w 97447"/>
                  <a:gd name="connsiteY9" fmla="*/ 404955 h 404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447" h="404954">
                    <a:moveTo>
                      <a:pt x="91638" y="404955"/>
                    </a:moveTo>
                    <a:cubicBezTo>
                      <a:pt x="88515" y="404955"/>
                      <a:pt x="85961" y="402493"/>
                      <a:pt x="85833" y="399382"/>
                    </a:cubicBezTo>
                    <a:cubicBezTo>
                      <a:pt x="81306" y="285614"/>
                      <a:pt x="972" y="10132"/>
                      <a:pt x="275" y="7462"/>
                    </a:cubicBezTo>
                    <a:cubicBezTo>
                      <a:pt x="-689" y="4467"/>
                      <a:pt x="960" y="1263"/>
                      <a:pt x="3955" y="311"/>
                    </a:cubicBezTo>
                    <a:cubicBezTo>
                      <a:pt x="4002" y="299"/>
                      <a:pt x="4060" y="276"/>
                      <a:pt x="4106" y="265"/>
                    </a:cubicBezTo>
                    <a:cubicBezTo>
                      <a:pt x="7171" y="-687"/>
                      <a:pt x="10421" y="1008"/>
                      <a:pt x="11373" y="4072"/>
                    </a:cubicBezTo>
                    <a:cubicBezTo>
                      <a:pt x="11396" y="4119"/>
                      <a:pt x="11408" y="4165"/>
                      <a:pt x="11420" y="4212"/>
                    </a:cubicBezTo>
                    <a:cubicBezTo>
                      <a:pt x="14670" y="15821"/>
                      <a:pt x="92683" y="283757"/>
                      <a:pt x="97442" y="398918"/>
                    </a:cubicBezTo>
                    <a:cubicBezTo>
                      <a:pt x="97570" y="402122"/>
                      <a:pt x="95086" y="404827"/>
                      <a:pt x="91882" y="404955"/>
                    </a:cubicBezTo>
                    <a:cubicBezTo>
                      <a:pt x="91882" y="404955"/>
                      <a:pt x="91870" y="404955"/>
                      <a:pt x="91870" y="404955"/>
                    </a:cubicBezTo>
                    <a:close/>
                  </a:path>
                </a:pathLst>
              </a:custGeom>
              <a:solidFill>
                <a:srgbClr val="263238"/>
              </a:solidFill>
              <a:ln w="11601" cap="flat">
                <a:noFill/>
                <a:prstDash val="solid"/>
                <a:miter/>
              </a:ln>
            </p:spPr>
            <p:txBody>
              <a:bodyPr rtlCol="0" anchor="ctr"/>
              <a:lstStyle/>
              <a:p>
                <a:endParaRPr lang="zh-CN" altLang="en-US"/>
              </a:p>
            </p:txBody>
          </p:sp>
          <p:sp>
            <p:nvSpPr>
              <p:cNvPr id="264" name="任意多边形: 形状 263">
                <a:extLst>
                  <a:ext uri="{FF2B5EF4-FFF2-40B4-BE49-F238E27FC236}">
                    <a16:creationId xmlns:a16="http://schemas.microsoft.com/office/drawing/2014/main" id="{46CBAC2A-DDC3-ED37-F28D-17FCDAB17A0E}"/>
                  </a:ext>
                </a:extLst>
              </p:cNvPr>
              <p:cNvSpPr/>
              <p:nvPr/>
            </p:nvSpPr>
            <p:spPr>
              <a:xfrm>
                <a:off x="7306259" y="3113358"/>
                <a:ext cx="43633" cy="317160"/>
              </a:xfrm>
              <a:custGeom>
                <a:avLst/>
                <a:gdLst>
                  <a:gd name="connsiteX0" fmla="*/ 5788 w 43633"/>
                  <a:gd name="connsiteY0" fmla="*/ 317159 h 317160"/>
                  <a:gd name="connsiteX1" fmla="*/ 4627 w 43633"/>
                  <a:gd name="connsiteY1" fmla="*/ 317159 h 317160"/>
                  <a:gd name="connsiteX2" fmla="*/ 100 w 43633"/>
                  <a:gd name="connsiteY2" fmla="*/ 310310 h 317160"/>
                  <a:gd name="connsiteX3" fmla="*/ 32025 w 43633"/>
                  <a:gd name="connsiteY3" fmla="*/ 5922 h 317160"/>
                  <a:gd name="connsiteX4" fmla="*/ 37829 w 43633"/>
                  <a:gd name="connsiteY4" fmla="*/ 1 h 317160"/>
                  <a:gd name="connsiteX5" fmla="*/ 43634 w 43633"/>
                  <a:gd name="connsiteY5" fmla="*/ 5574 h 317160"/>
                  <a:gd name="connsiteX6" fmla="*/ 43634 w 43633"/>
                  <a:gd name="connsiteY6" fmla="*/ 5806 h 317160"/>
                  <a:gd name="connsiteX7" fmla="*/ 11593 w 43633"/>
                  <a:gd name="connsiteY7" fmla="*/ 312400 h 317160"/>
                  <a:gd name="connsiteX8" fmla="*/ 5788 w 43633"/>
                  <a:gd name="connsiteY8" fmla="*/ 317159 h 31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633" h="317160">
                    <a:moveTo>
                      <a:pt x="5788" y="317159"/>
                    </a:moveTo>
                    <a:lnTo>
                      <a:pt x="4627" y="317159"/>
                    </a:lnTo>
                    <a:cubicBezTo>
                      <a:pt x="1528" y="316463"/>
                      <a:pt x="-481" y="313445"/>
                      <a:pt x="100" y="310310"/>
                    </a:cubicBezTo>
                    <a:cubicBezTo>
                      <a:pt x="20323" y="210078"/>
                      <a:pt x="31015" y="108163"/>
                      <a:pt x="32025" y="5922"/>
                    </a:cubicBezTo>
                    <a:cubicBezTo>
                      <a:pt x="32025" y="2695"/>
                      <a:pt x="34602" y="59"/>
                      <a:pt x="37829" y="1"/>
                    </a:cubicBezTo>
                    <a:cubicBezTo>
                      <a:pt x="40975" y="-68"/>
                      <a:pt x="43564" y="2428"/>
                      <a:pt x="43634" y="5574"/>
                    </a:cubicBezTo>
                    <a:cubicBezTo>
                      <a:pt x="43634" y="5655"/>
                      <a:pt x="43634" y="5725"/>
                      <a:pt x="43634" y="5806"/>
                    </a:cubicBezTo>
                    <a:cubicBezTo>
                      <a:pt x="42635" y="108789"/>
                      <a:pt x="31909" y="211436"/>
                      <a:pt x="11593" y="312400"/>
                    </a:cubicBezTo>
                    <a:cubicBezTo>
                      <a:pt x="11082" y="315198"/>
                      <a:pt x="8632" y="317206"/>
                      <a:pt x="5788" y="317159"/>
                    </a:cubicBezTo>
                    <a:close/>
                  </a:path>
                </a:pathLst>
              </a:custGeom>
              <a:solidFill>
                <a:srgbClr val="263238"/>
              </a:solidFill>
              <a:ln w="11601" cap="flat">
                <a:noFill/>
                <a:prstDash val="solid"/>
                <a:miter/>
              </a:ln>
            </p:spPr>
            <p:txBody>
              <a:bodyPr rtlCol="0" anchor="ctr"/>
              <a:lstStyle/>
              <a:p>
                <a:endParaRPr lang="zh-CN" altLang="en-US"/>
              </a:p>
            </p:txBody>
          </p:sp>
          <p:sp>
            <p:nvSpPr>
              <p:cNvPr id="265" name="任意多边形: 形状 264">
                <a:extLst>
                  <a:ext uri="{FF2B5EF4-FFF2-40B4-BE49-F238E27FC236}">
                    <a16:creationId xmlns:a16="http://schemas.microsoft.com/office/drawing/2014/main" id="{DB403456-176A-D4C9-7101-B0AD6C537406}"/>
                  </a:ext>
                </a:extLst>
              </p:cNvPr>
              <p:cNvSpPr/>
              <p:nvPr/>
            </p:nvSpPr>
            <p:spPr>
              <a:xfrm>
                <a:off x="6851402" y="2823018"/>
                <a:ext cx="479923" cy="1070582"/>
              </a:xfrm>
              <a:custGeom>
                <a:avLst/>
                <a:gdLst>
                  <a:gd name="connsiteX0" fmla="*/ 388786 w 479923"/>
                  <a:gd name="connsiteY0" fmla="*/ 18691 h 1070582"/>
                  <a:gd name="connsiteX1" fmla="*/ 425354 w 479923"/>
                  <a:gd name="connsiteY1" fmla="*/ 357674 h 1070582"/>
                  <a:gd name="connsiteX2" fmla="*/ 0 w 479923"/>
                  <a:gd name="connsiteY2" fmla="*/ 1040167 h 1070582"/>
                  <a:gd name="connsiteX3" fmla="*/ 53750 w 479923"/>
                  <a:gd name="connsiteY3" fmla="*/ 1070583 h 1070582"/>
                  <a:gd name="connsiteX4" fmla="*/ 373926 w 479923"/>
                  <a:gd name="connsiteY4" fmla="*/ 626422 h 1070582"/>
                  <a:gd name="connsiteX5" fmla="*/ 479220 w 479923"/>
                  <a:gd name="connsiteY5" fmla="*/ 189343 h 1070582"/>
                  <a:gd name="connsiteX6" fmla="*/ 434757 w 479923"/>
                  <a:gd name="connsiteY6" fmla="*/ 0 h 1070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9923" h="1070582">
                    <a:moveTo>
                      <a:pt x="388786" y="18691"/>
                    </a:moveTo>
                    <a:cubicBezTo>
                      <a:pt x="388786" y="18691"/>
                      <a:pt x="465173" y="70118"/>
                      <a:pt x="425354" y="357674"/>
                    </a:cubicBezTo>
                    <a:cubicBezTo>
                      <a:pt x="385535" y="645228"/>
                      <a:pt x="0" y="1040167"/>
                      <a:pt x="0" y="1040167"/>
                    </a:cubicBezTo>
                    <a:lnTo>
                      <a:pt x="53750" y="1070583"/>
                    </a:lnTo>
                    <a:cubicBezTo>
                      <a:pt x="53750" y="1070583"/>
                      <a:pt x="280474" y="832134"/>
                      <a:pt x="373926" y="626422"/>
                    </a:cubicBezTo>
                    <a:cubicBezTo>
                      <a:pt x="467379" y="420710"/>
                      <a:pt x="483863" y="245414"/>
                      <a:pt x="479220" y="189343"/>
                    </a:cubicBezTo>
                    <a:cubicBezTo>
                      <a:pt x="474576" y="133272"/>
                      <a:pt x="434757" y="0"/>
                      <a:pt x="434757" y="0"/>
                    </a:cubicBezTo>
                    <a:close/>
                  </a:path>
                </a:pathLst>
              </a:custGeom>
              <a:solidFill>
                <a:srgbClr val="263238"/>
              </a:solidFill>
              <a:ln w="11601" cap="flat">
                <a:noFill/>
                <a:prstDash val="solid"/>
                <a:miter/>
              </a:ln>
            </p:spPr>
            <p:txBody>
              <a:bodyPr rtlCol="0" anchor="ctr"/>
              <a:lstStyle/>
              <a:p>
                <a:endParaRPr lang="zh-CN" altLang="en-US"/>
              </a:p>
            </p:txBody>
          </p:sp>
          <p:sp>
            <p:nvSpPr>
              <p:cNvPr id="266" name="任意多边形: 形状 265">
                <a:extLst>
                  <a:ext uri="{FF2B5EF4-FFF2-40B4-BE49-F238E27FC236}">
                    <a16:creationId xmlns:a16="http://schemas.microsoft.com/office/drawing/2014/main" id="{7B6CFFCE-375A-46C0-96BC-6857CFC3F144}"/>
                  </a:ext>
                </a:extLst>
              </p:cNvPr>
              <p:cNvSpPr/>
              <p:nvPr/>
            </p:nvSpPr>
            <p:spPr>
              <a:xfrm>
                <a:off x="6845557" y="2817199"/>
                <a:ext cx="491334" cy="1082206"/>
              </a:xfrm>
              <a:custGeom>
                <a:avLst/>
                <a:gdLst>
                  <a:gd name="connsiteX0" fmla="*/ 59595 w 491334"/>
                  <a:gd name="connsiteY0" fmla="*/ 1082206 h 1082206"/>
                  <a:gd name="connsiteX1" fmla="*/ 56693 w 491334"/>
                  <a:gd name="connsiteY1" fmla="*/ 1081510 h 1082206"/>
                  <a:gd name="connsiteX2" fmla="*/ 2943 w 491334"/>
                  <a:gd name="connsiteY2" fmla="*/ 1051094 h 1082206"/>
                  <a:gd name="connsiteX3" fmla="*/ 41 w 491334"/>
                  <a:gd name="connsiteY3" fmla="*/ 1046798 h 1082206"/>
                  <a:gd name="connsiteX4" fmla="*/ 1666 w 491334"/>
                  <a:gd name="connsiteY4" fmla="*/ 1041923 h 1082206"/>
                  <a:gd name="connsiteX5" fmla="*/ 425511 w 491334"/>
                  <a:gd name="connsiteY5" fmla="*/ 362680 h 1082206"/>
                  <a:gd name="connsiteX6" fmla="*/ 390684 w 491334"/>
                  <a:gd name="connsiteY6" fmla="*/ 29269 h 1082206"/>
                  <a:gd name="connsiteX7" fmla="*/ 389314 w 491334"/>
                  <a:gd name="connsiteY7" fmla="*/ 21178 h 1082206"/>
                  <a:gd name="connsiteX8" fmla="*/ 391845 w 491334"/>
                  <a:gd name="connsiteY8" fmla="*/ 19169 h 1082206"/>
                  <a:gd name="connsiteX9" fmla="*/ 438281 w 491334"/>
                  <a:gd name="connsiteY9" fmla="*/ 479 h 1082206"/>
                  <a:gd name="connsiteX10" fmla="*/ 443041 w 491334"/>
                  <a:gd name="connsiteY10" fmla="*/ 479 h 1082206"/>
                  <a:gd name="connsiteX11" fmla="*/ 446059 w 491334"/>
                  <a:gd name="connsiteY11" fmla="*/ 4078 h 1082206"/>
                  <a:gd name="connsiteX12" fmla="*/ 490638 w 491334"/>
                  <a:gd name="connsiteY12" fmla="*/ 194582 h 1082206"/>
                  <a:gd name="connsiteX13" fmla="*/ 384996 w 491334"/>
                  <a:gd name="connsiteY13" fmla="*/ 634563 h 1082206"/>
                  <a:gd name="connsiteX14" fmla="*/ 63659 w 491334"/>
                  <a:gd name="connsiteY14" fmla="*/ 1080349 h 1082206"/>
                  <a:gd name="connsiteX15" fmla="*/ 59595 w 491334"/>
                  <a:gd name="connsiteY15" fmla="*/ 1082206 h 1082206"/>
                  <a:gd name="connsiteX16" fmla="*/ 15133 w 491334"/>
                  <a:gd name="connsiteY16" fmla="*/ 1044709 h 1082206"/>
                  <a:gd name="connsiteX17" fmla="*/ 58434 w 491334"/>
                  <a:gd name="connsiteY17" fmla="*/ 1069088 h 1082206"/>
                  <a:gd name="connsiteX18" fmla="*/ 374548 w 491334"/>
                  <a:gd name="connsiteY18" fmla="*/ 629919 h 1082206"/>
                  <a:gd name="connsiteX19" fmla="*/ 479029 w 491334"/>
                  <a:gd name="connsiteY19" fmla="*/ 195626 h 1082206"/>
                  <a:gd name="connsiteX20" fmla="*/ 436656 w 491334"/>
                  <a:gd name="connsiteY20" fmla="*/ 13597 h 1082206"/>
                  <a:gd name="connsiteX21" fmla="*/ 404847 w 491334"/>
                  <a:gd name="connsiteY21" fmla="*/ 26483 h 1082206"/>
                  <a:gd name="connsiteX22" fmla="*/ 436772 w 491334"/>
                  <a:gd name="connsiteY22" fmla="*/ 364305 h 1082206"/>
                  <a:gd name="connsiteX23" fmla="*/ 15133 w 491334"/>
                  <a:gd name="connsiteY23" fmla="*/ 1044709 h 1082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1334" h="1082206">
                    <a:moveTo>
                      <a:pt x="59595" y="1082206"/>
                    </a:moveTo>
                    <a:cubicBezTo>
                      <a:pt x="58585" y="1082194"/>
                      <a:pt x="57599" y="1081962"/>
                      <a:pt x="56693" y="1081510"/>
                    </a:cubicBezTo>
                    <a:lnTo>
                      <a:pt x="2943" y="1051094"/>
                    </a:lnTo>
                    <a:cubicBezTo>
                      <a:pt x="1400" y="1050153"/>
                      <a:pt x="343" y="1048586"/>
                      <a:pt x="41" y="1046798"/>
                    </a:cubicBezTo>
                    <a:cubicBezTo>
                      <a:pt x="-168" y="1045011"/>
                      <a:pt x="424" y="1043223"/>
                      <a:pt x="1666" y="1041923"/>
                    </a:cubicBezTo>
                    <a:cubicBezTo>
                      <a:pt x="5497" y="1038092"/>
                      <a:pt x="386505" y="645011"/>
                      <a:pt x="425511" y="362680"/>
                    </a:cubicBezTo>
                    <a:cubicBezTo>
                      <a:pt x="464053" y="84064"/>
                      <a:pt x="392077" y="29850"/>
                      <a:pt x="390684" y="29269"/>
                    </a:cubicBezTo>
                    <a:cubicBezTo>
                      <a:pt x="388072" y="27412"/>
                      <a:pt x="387457" y="23790"/>
                      <a:pt x="389314" y="21178"/>
                    </a:cubicBezTo>
                    <a:cubicBezTo>
                      <a:pt x="389953" y="20284"/>
                      <a:pt x="390835" y="19587"/>
                      <a:pt x="391845" y="19169"/>
                    </a:cubicBezTo>
                    <a:lnTo>
                      <a:pt x="438281" y="479"/>
                    </a:lnTo>
                    <a:cubicBezTo>
                      <a:pt x="439802" y="-160"/>
                      <a:pt x="441520" y="-160"/>
                      <a:pt x="443041" y="479"/>
                    </a:cubicBezTo>
                    <a:cubicBezTo>
                      <a:pt x="444504" y="1210"/>
                      <a:pt x="445595" y="2511"/>
                      <a:pt x="446059" y="4078"/>
                    </a:cubicBezTo>
                    <a:cubicBezTo>
                      <a:pt x="447684" y="9534"/>
                      <a:pt x="485994" y="138510"/>
                      <a:pt x="490638" y="194582"/>
                    </a:cubicBezTo>
                    <a:cubicBezTo>
                      <a:pt x="494701" y="243339"/>
                      <a:pt x="483672" y="417474"/>
                      <a:pt x="384996" y="634563"/>
                    </a:cubicBezTo>
                    <a:cubicBezTo>
                      <a:pt x="292124" y="838765"/>
                      <a:pt x="65980" y="1077910"/>
                      <a:pt x="63659" y="1080349"/>
                    </a:cubicBezTo>
                    <a:cubicBezTo>
                      <a:pt x="62602" y="1081475"/>
                      <a:pt x="61139" y="1082136"/>
                      <a:pt x="59595" y="1082206"/>
                    </a:cubicBezTo>
                    <a:close/>
                    <a:moveTo>
                      <a:pt x="15133" y="1044709"/>
                    </a:moveTo>
                    <a:lnTo>
                      <a:pt x="58434" y="1069088"/>
                    </a:lnTo>
                    <a:cubicBezTo>
                      <a:pt x="85948" y="1039717"/>
                      <a:pt x="288409" y="819378"/>
                      <a:pt x="374548" y="629919"/>
                    </a:cubicBezTo>
                    <a:cubicBezTo>
                      <a:pt x="471715" y="416081"/>
                      <a:pt x="482976" y="240321"/>
                      <a:pt x="479029" y="195626"/>
                    </a:cubicBezTo>
                    <a:cubicBezTo>
                      <a:pt x="474966" y="147565"/>
                      <a:pt x="444202" y="40414"/>
                      <a:pt x="436656" y="13597"/>
                    </a:cubicBezTo>
                    <a:lnTo>
                      <a:pt x="404847" y="26483"/>
                    </a:lnTo>
                    <a:cubicBezTo>
                      <a:pt x="423654" y="47844"/>
                      <a:pt x="469625" y="126437"/>
                      <a:pt x="436772" y="364305"/>
                    </a:cubicBezTo>
                    <a:cubicBezTo>
                      <a:pt x="399855" y="632125"/>
                      <a:pt x="61453" y="995951"/>
                      <a:pt x="15133" y="1044709"/>
                    </a:cubicBezTo>
                    <a:close/>
                  </a:path>
                </a:pathLst>
              </a:custGeom>
              <a:solidFill>
                <a:srgbClr val="263238"/>
              </a:solidFill>
              <a:ln w="11601" cap="flat">
                <a:noFill/>
                <a:prstDash val="solid"/>
                <a:miter/>
              </a:ln>
            </p:spPr>
            <p:txBody>
              <a:bodyPr rtlCol="0" anchor="ctr"/>
              <a:lstStyle/>
              <a:p>
                <a:endParaRPr lang="zh-CN" altLang="en-US"/>
              </a:p>
            </p:txBody>
          </p:sp>
          <p:sp>
            <p:nvSpPr>
              <p:cNvPr id="267" name="任意多边形: 形状 266">
                <a:extLst>
                  <a:ext uri="{FF2B5EF4-FFF2-40B4-BE49-F238E27FC236}">
                    <a16:creationId xmlns:a16="http://schemas.microsoft.com/office/drawing/2014/main" id="{DCB7A64B-D286-E811-9BD2-FDE72C307439}"/>
                  </a:ext>
                </a:extLst>
              </p:cNvPr>
              <p:cNvSpPr/>
              <p:nvPr/>
            </p:nvSpPr>
            <p:spPr>
              <a:xfrm>
                <a:off x="6948338" y="2858613"/>
                <a:ext cx="367284" cy="320093"/>
              </a:xfrm>
              <a:custGeom>
                <a:avLst/>
                <a:gdLst>
                  <a:gd name="connsiteX0" fmla="*/ 68377 w 367284"/>
                  <a:gd name="connsiteY0" fmla="*/ 3875 h 320093"/>
                  <a:gd name="connsiteX1" fmla="*/ 26236 w 367284"/>
                  <a:gd name="connsiteY1" fmla="*/ 35916 h 320093"/>
                  <a:gd name="connsiteX2" fmla="*/ 0 w 367284"/>
                  <a:gd name="connsiteY2" fmla="*/ 101275 h 320093"/>
                  <a:gd name="connsiteX3" fmla="*/ 77084 w 367284"/>
                  <a:gd name="connsiteY3" fmla="*/ 223402 h 320093"/>
                  <a:gd name="connsiteX4" fmla="*/ 149756 w 367284"/>
                  <a:gd name="connsiteY4" fmla="*/ 317783 h 320093"/>
                  <a:gd name="connsiteX5" fmla="*/ 212213 w 367284"/>
                  <a:gd name="connsiteY5" fmla="*/ 201693 h 320093"/>
                  <a:gd name="connsiteX6" fmla="*/ 229626 w 367284"/>
                  <a:gd name="connsiteY6" fmla="*/ 179868 h 320093"/>
                  <a:gd name="connsiteX7" fmla="*/ 356048 w 367284"/>
                  <a:gd name="connsiteY7" fmla="*/ 222009 h 320093"/>
                  <a:gd name="connsiteX8" fmla="*/ 357557 w 367284"/>
                  <a:gd name="connsiteY8" fmla="*/ 188575 h 320093"/>
                  <a:gd name="connsiteX9" fmla="*/ 251451 w 367284"/>
                  <a:gd name="connsiteY9" fmla="*/ 41837 h 320093"/>
                  <a:gd name="connsiteX10" fmla="*/ 68377 w 367284"/>
                  <a:gd name="connsiteY10" fmla="*/ 3875 h 32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7284" h="320093">
                    <a:moveTo>
                      <a:pt x="68377" y="3875"/>
                    </a:moveTo>
                    <a:cubicBezTo>
                      <a:pt x="68377" y="3875"/>
                      <a:pt x="33550" y="14091"/>
                      <a:pt x="26236" y="35916"/>
                    </a:cubicBezTo>
                    <a:cubicBezTo>
                      <a:pt x="18923" y="57741"/>
                      <a:pt x="0" y="101275"/>
                      <a:pt x="0" y="101275"/>
                    </a:cubicBezTo>
                    <a:cubicBezTo>
                      <a:pt x="0" y="101275"/>
                      <a:pt x="47945" y="184163"/>
                      <a:pt x="77084" y="223402"/>
                    </a:cubicBezTo>
                    <a:cubicBezTo>
                      <a:pt x="106222" y="262640"/>
                      <a:pt x="139540" y="333803"/>
                      <a:pt x="149756" y="317783"/>
                    </a:cubicBezTo>
                    <a:cubicBezTo>
                      <a:pt x="159972" y="301763"/>
                      <a:pt x="210703" y="208774"/>
                      <a:pt x="212213" y="201693"/>
                    </a:cubicBezTo>
                    <a:cubicBezTo>
                      <a:pt x="215034" y="192475"/>
                      <a:pt x="221256" y="184662"/>
                      <a:pt x="229626" y="179868"/>
                    </a:cubicBezTo>
                    <a:cubicBezTo>
                      <a:pt x="235431" y="178359"/>
                      <a:pt x="337242" y="217597"/>
                      <a:pt x="356048" y="222009"/>
                    </a:cubicBezTo>
                    <a:cubicBezTo>
                      <a:pt x="374855" y="226420"/>
                      <a:pt x="366264" y="211793"/>
                      <a:pt x="357557" y="188575"/>
                    </a:cubicBezTo>
                    <a:cubicBezTo>
                      <a:pt x="348851" y="165357"/>
                      <a:pt x="271767" y="65055"/>
                      <a:pt x="251451" y="41837"/>
                    </a:cubicBezTo>
                    <a:cubicBezTo>
                      <a:pt x="231135" y="18619"/>
                      <a:pt x="87184" y="-10636"/>
                      <a:pt x="68377" y="3875"/>
                    </a:cubicBezTo>
                    <a:close/>
                  </a:path>
                </a:pathLst>
              </a:custGeom>
              <a:solidFill>
                <a:srgbClr val="ADADAD"/>
              </a:solidFill>
              <a:ln w="11601" cap="flat">
                <a:noFill/>
                <a:prstDash val="solid"/>
                <a:miter/>
              </a:ln>
            </p:spPr>
            <p:txBody>
              <a:bodyPr rtlCol="0" anchor="ctr"/>
              <a:lstStyle/>
              <a:p>
                <a:endParaRPr lang="zh-CN" altLang="en-US"/>
              </a:p>
            </p:txBody>
          </p:sp>
          <p:sp>
            <p:nvSpPr>
              <p:cNvPr id="268" name="任意多边形: 形状 267">
                <a:extLst>
                  <a:ext uri="{FF2B5EF4-FFF2-40B4-BE49-F238E27FC236}">
                    <a16:creationId xmlns:a16="http://schemas.microsoft.com/office/drawing/2014/main" id="{C93DABDD-0D80-ABF8-5509-CAC7AD9C7761}"/>
                  </a:ext>
                </a:extLst>
              </p:cNvPr>
              <p:cNvSpPr/>
              <p:nvPr/>
            </p:nvSpPr>
            <p:spPr>
              <a:xfrm>
                <a:off x="6942968" y="2853540"/>
                <a:ext cx="379085" cy="331053"/>
              </a:xfrm>
              <a:custGeom>
                <a:avLst/>
                <a:gdLst>
                  <a:gd name="connsiteX0" fmla="*/ 151527 w 379085"/>
                  <a:gd name="connsiteY0" fmla="*/ 330982 h 331053"/>
                  <a:gd name="connsiteX1" fmla="*/ 151527 w 379085"/>
                  <a:gd name="connsiteY1" fmla="*/ 330982 h 331053"/>
                  <a:gd name="connsiteX2" fmla="*/ 107412 w 379085"/>
                  <a:gd name="connsiteY2" fmla="*/ 277232 h 331053"/>
                  <a:gd name="connsiteX3" fmla="*/ 78042 w 379085"/>
                  <a:gd name="connsiteY3" fmla="*/ 231841 h 331053"/>
                  <a:gd name="connsiteX4" fmla="*/ 609 w 379085"/>
                  <a:gd name="connsiteY4" fmla="*/ 109250 h 331053"/>
                  <a:gd name="connsiteX5" fmla="*/ 609 w 379085"/>
                  <a:gd name="connsiteY5" fmla="*/ 104026 h 331053"/>
                  <a:gd name="connsiteX6" fmla="*/ 26614 w 379085"/>
                  <a:gd name="connsiteY6" fmla="*/ 39132 h 331053"/>
                  <a:gd name="connsiteX7" fmla="*/ 71773 w 379085"/>
                  <a:gd name="connsiteY7" fmla="*/ 4305 h 331053"/>
                  <a:gd name="connsiteX8" fmla="*/ 261812 w 379085"/>
                  <a:gd name="connsiteY8" fmla="*/ 43543 h 331053"/>
                  <a:gd name="connsiteX9" fmla="*/ 368963 w 379085"/>
                  <a:gd name="connsiteY9" fmla="*/ 192138 h 331053"/>
                  <a:gd name="connsiteX10" fmla="*/ 372678 w 379085"/>
                  <a:gd name="connsiteY10" fmla="*/ 201658 h 331053"/>
                  <a:gd name="connsiteX11" fmla="*/ 376625 w 379085"/>
                  <a:gd name="connsiteY11" fmla="*/ 230564 h 331053"/>
                  <a:gd name="connsiteX12" fmla="*/ 360721 w 379085"/>
                  <a:gd name="connsiteY12" fmla="*/ 233234 h 331053"/>
                  <a:gd name="connsiteX13" fmla="*/ 300354 w 379085"/>
                  <a:gd name="connsiteY13" fmla="*/ 212802 h 331053"/>
                  <a:gd name="connsiteX14" fmla="*/ 235924 w 379085"/>
                  <a:gd name="connsiteY14" fmla="*/ 191210 h 331053"/>
                  <a:gd name="connsiteX15" fmla="*/ 224315 w 379085"/>
                  <a:gd name="connsiteY15" fmla="*/ 208391 h 331053"/>
                  <a:gd name="connsiteX16" fmla="*/ 161046 w 379085"/>
                  <a:gd name="connsiteY16" fmla="*/ 326571 h 331053"/>
                  <a:gd name="connsiteX17" fmla="*/ 151527 w 379085"/>
                  <a:gd name="connsiteY17" fmla="*/ 330982 h 331053"/>
                  <a:gd name="connsiteX18" fmla="*/ 12218 w 379085"/>
                  <a:gd name="connsiteY18" fmla="*/ 106000 h 331053"/>
                  <a:gd name="connsiteX19" fmla="*/ 87445 w 379085"/>
                  <a:gd name="connsiteY19" fmla="*/ 224992 h 331053"/>
                  <a:gd name="connsiteX20" fmla="*/ 117396 w 379085"/>
                  <a:gd name="connsiteY20" fmla="*/ 271428 h 331053"/>
                  <a:gd name="connsiteX21" fmla="*/ 151062 w 379085"/>
                  <a:gd name="connsiteY21" fmla="*/ 319257 h 331053"/>
                  <a:gd name="connsiteX22" fmla="*/ 212242 w 379085"/>
                  <a:gd name="connsiteY22" fmla="*/ 205605 h 331053"/>
                  <a:gd name="connsiteX23" fmla="*/ 233951 w 379085"/>
                  <a:gd name="connsiteY23" fmla="*/ 179368 h 331053"/>
                  <a:gd name="connsiteX24" fmla="*/ 303605 w 379085"/>
                  <a:gd name="connsiteY24" fmla="*/ 201426 h 331053"/>
                  <a:gd name="connsiteX25" fmla="*/ 362694 w 379085"/>
                  <a:gd name="connsiteY25" fmla="*/ 221509 h 331053"/>
                  <a:gd name="connsiteX26" fmla="*/ 366874 w 379085"/>
                  <a:gd name="connsiteY26" fmla="*/ 222206 h 331053"/>
                  <a:gd name="connsiteX27" fmla="*/ 361301 w 379085"/>
                  <a:gd name="connsiteY27" fmla="*/ 205605 h 331053"/>
                  <a:gd name="connsiteX28" fmla="*/ 357470 w 379085"/>
                  <a:gd name="connsiteY28" fmla="*/ 195853 h 331053"/>
                  <a:gd name="connsiteX29" fmla="*/ 252409 w 379085"/>
                  <a:gd name="connsiteY29" fmla="*/ 50857 h 331053"/>
                  <a:gd name="connsiteX30" fmla="*/ 77229 w 379085"/>
                  <a:gd name="connsiteY30" fmla="*/ 13824 h 331053"/>
                  <a:gd name="connsiteX31" fmla="*/ 75371 w 379085"/>
                  <a:gd name="connsiteY31" fmla="*/ 14753 h 331053"/>
                  <a:gd name="connsiteX32" fmla="*/ 37062 w 379085"/>
                  <a:gd name="connsiteY32" fmla="*/ 42963 h 331053"/>
                  <a:gd name="connsiteX33" fmla="*/ 12218 w 379085"/>
                  <a:gd name="connsiteY33" fmla="*/ 106000 h 331053"/>
                  <a:gd name="connsiteX34" fmla="*/ 74094 w 379085"/>
                  <a:gd name="connsiteY34" fmla="*/ 8948 h 331053"/>
                  <a:gd name="connsiteX35" fmla="*/ 74094 w 379085"/>
                  <a:gd name="connsiteY35" fmla="*/ 8948 h 331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79085" h="331053">
                    <a:moveTo>
                      <a:pt x="151527" y="330982"/>
                    </a:moveTo>
                    <a:lnTo>
                      <a:pt x="151527" y="330982"/>
                    </a:lnTo>
                    <a:cubicBezTo>
                      <a:pt x="140614" y="330982"/>
                      <a:pt x="128309" y="312524"/>
                      <a:pt x="107412" y="277232"/>
                    </a:cubicBezTo>
                    <a:cubicBezTo>
                      <a:pt x="97661" y="261328"/>
                      <a:pt x="87561" y="244843"/>
                      <a:pt x="78042" y="231841"/>
                    </a:cubicBezTo>
                    <a:cubicBezTo>
                      <a:pt x="48787" y="192835"/>
                      <a:pt x="609" y="110063"/>
                      <a:pt x="609" y="109250"/>
                    </a:cubicBezTo>
                    <a:cubicBezTo>
                      <a:pt x="-203" y="107602"/>
                      <a:pt x="-203" y="105675"/>
                      <a:pt x="609" y="104026"/>
                    </a:cubicBezTo>
                    <a:cubicBezTo>
                      <a:pt x="609" y="104026"/>
                      <a:pt x="19532" y="60376"/>
                      <a:pt x="26614" y="39132"/>
                    </a:cubicBezTo>
                    <a:cubicBezTo>
                      <a:pt x="33695" y="17887"/>
                      <a:pt x="65852" y="5582"/>
                      <a:pt x="71773" y="4305"/>
                    </a:cubicBezTo>
                    <a:cubicBezTo>
                      <a:pt x="96848" y="-11135"/>
                      <a:pt x="239407" y="18003"/>
                      <a:pt x="261812" y="43543"/>
                    </a:cubicBezTo>
                    <a:cubicBezTo>
                      <a:pt x="282476" y="66761"/>
                      <a:pt x="359908" y="167992"/>
                      <a:pt x="368963" y="192138"/>
                    </a:cubicBezTo>
                    <a:cubicBezTo>
                      <a:pt x="370240" y="195505"/>
                      <a:pt x="371401" y="198639"/>
                      <a:pt x="372678" y="201658"/>
                    </a:cubicBezTo>
                    <a:cubicBezTo>
                      <a:pt x="378134" y="215472"/>
                      <a:pt x="381733" y="224876"/>
                      <a:pt x="376625" y="230564"/>
                    </a:cubicBezTo>
                    <a:cubicBezTo>
                      <a:pt x="372202" y="234279"/>
                      <a:pt x="366119" y="235301"/>
                      <a:pt x="360721" y="233234"/>
                    </a:cubicBezTo>
                    <a:cubicBezTo>
                      <a:pt x="351898" y="231145"/>
                      <a:pt x="326823" y="221625"/>
                      <a:pt x="300354" y="212802"/>
                    </a:cubicBezTo>
                    <a:cubicBezTo>
                      <a:pt x="273885" y="203980"/>
                      <a:pt x="240916" y="191558"/>
                      <a:pt x="235924" y="191210"/>
                    </a:cubicBezTo>
                    <a:cubicBezTo>
                      <a:pt x="230619" y="195818"/>
                      <a:pt x="226614" y="201739"/>
                      <a:pt x="224315" y="208391"/>
                    </a:cubicBezTo>
                    <a:cubicBezTo>
                      <a:pt x="222574" y="217330"/>
                      <a:pt x="170565" y="311595"/>
                      <a:pt x="161046" y="326571"/>
                    </a:cubicBezTo>
                    <a:cubicBezTo>
                      <a:pt x="158968" y="329728"/>
                      <a:pt x="155276" y="331435"/>
                      <a:pt x="151527" y="330982"/>
                    </a:cubicBezTo>
                    <a:close/>
                    <a:moveTo>
                      <a:pt x="12218" y="106000"/>
                    </a:moveTo>
                    <a:cubicBezTo>
                      <a:pt x="20461" y="120163"/>
                      <a:pt x="61673" y="190281"/>
                      <a:pt x="87445" y="224992"/>
                    </a:cubicBezTo>
                    <a:cubicBezTo>
                      <a:pt x="97312" y="238342"/>
                      <a:pt x="107528" y="255059"/>
                      <a:pt x="117396" y="271428"/>
                    </a:cubicBezTo>
                    <a:cubicBezTo>
                      <a:pt x="129005" y="290118"/>
                      <a:pt x="144329" y="315426"/>
                      <a:pt x="151062" y="319257"/>
                    </a:cubicBezTo>
                    <a:cubicBezTo>
                      <a:pt x="162671" y="300566"/>
                      <a:pt x="210152" y="213267"/>
                      <a:pt x="212242" y="205605"/>
                    </a:cubicBezTo>
                    <a:cubicBezTo>
                      <a:pt x="215550" y="194240"/>
                      <a:pt x="223409" y="184755"/>
                      <a:pt x="233951" y="179368"/>
                    </a:cubicBezTo>
                    <a:cubicBezTo>
                      <a:pt x="237781" y="178440"/>
                      <a:pt x="245560" y="180529"/>
                      <a:pt x="303605" y="201426"/>
                    </a:cubicBezTo>
                    <a:cubicBezTo>
                      <a:pt x="328680" y="210364"/>
                      <a:pt x="354568" y="219652"/>
                      <a:pt x="362694" y="221509"/>
                    </a:cubicBezTo>
                    <a:cubicBezTo>
                      <a:pt x="364064" y="221869"/>
                      <a:pt x="365457" y="222101"/>
                      <a:pt x="366874" y="222206"/>
                    </a:cubicBezTo>
                    <a:cubicBezTo>
                      <a:pt x="365515" y="216517"/>
                      <a:pt x="363646" y="210957"/>
                      <a:pt x="361301" y="205605"/>
                    </a:cubicBezTo>
                    <a:cubicBezTo>
                      <a:pt x="360059" y="202435"/>
                      <a:pt x="358782" y="199185"/>
                      <a:pt x="357470" y="195853"/>
                    </a:cubicBezTo>
                    <a:cubicBezTo>
                      <a:pt x="349460" y="174377"/>
                      <a:pt x="275279" y="76861"/>
                      <a:pt x="252409" y="50857"/>
                    </a:cubicBezTo>
                    <a:cubicBezTo>
                      <a:pt x="232441" y="27639"/>
                      <a:pt x="91624" y="2679"/>
                      <a:pt x="77229" y="13824"/>
                    </a:cubicBezTo>
                    <a:cubicBezTo>
                      <a:pt x="76672" y="14242"/>
                      <a:pt x="76045" y="14567"/>
                      <a:pt x="75371" y="14753"/>
                    </a:cubicBezTo>
                    <a:cubicBezTo>
                      <a:pt x="75371" y="14753"/>
                      <a:pt x="43214" y="24388"/>
                      <a:pt x="37062" y="42963"/>
                    </a:cubicBezTo>
                    <a:cubicBezTo>
                      <a:pt x="30909" y="61537"/>
                      <a:pt x="16165" y="96016"/>
                      <a:pt x="12218" y="106000"/>
                    </a:cubicBezTo>
                    <a:close/>
                    <a:moveTo>
                      <a:pt x="74094" y="8948"/>
                    </a:moveTo>
                    <a:lnTo>
                      <a:pt x="74094" y="8948"/>
                    </a:lnTo>
                    <a:close/>
                  </a:path>
                </a:pathLst>
              </a:custGeom>
              <a:solidFill>
                <a:srgbClr val="263238"/>
              </a:solidFill>
              <a:ln w="11601" cap="flat">
                <a:noFill/>
                <a:prstDash val="solid"/>
                <a:miter/>
              </a:ln>
            </p:spPr>
            <p:txBody>
              <a:bodyPr rtlCol="0" anchor="ctr"/>
              <a:lstStyle/>
              <a:p>
                <a:endParaRPr lang="zh-CN" altLang="en-US"/>
              </a:p>
            </p:txBody>
          </p:sp>
          <p:sp>
            <p:nvSpPr>
              <p:cNvPr id="269" name="任意多边形: 形状 268">
                <a:extLst>
                  <a:ext uri="{FF2B5EF4-FFF2-40B4-BE49-F238E27FC236}">
                    <a16:creationId xmlns:a16="http://schemas.microsoft.com/office/drawing/2014/main" id="{AF13B487-D9C3-2C12-530F-915EB28A40F1}"/>
                  </a:ext>
                </a:extLst>
              </p:cNvPr>
              <p:cNvSpPr/>
              <p:nvPr/>
            </p:nvSpPr>
            <p:spPr>
              <a:xfrm>
                <a:off x="6867150" y="2294825"/>
                <a:ext cx="373684" cy="438293"/>
              </a:xfrm>
              <a:custGeom>
                <a:avLst/>
                <a:gdLst>
                  <a:gd name="connsiteX0" fmla="*/ 48102 w 373684"/>
                  <a:gd name="connsiteY0" fmla="*/ 384474 h 438293"/>
                  <a:gd name="connsiteX1" fmla="*/ 1666 w 373684"/>
                  <a:gd name="connsiteY1" fmla="*/ 250970 h 438293"/>
                  <a:gd name="connsiteX2" fmla="*/ 59711 w 373684"/>
                  <a:gd name="connsiteY2" fmla="*/ 92855 h 438293"/>
                  <a:gd name="connsiteX3" fmla="*/ 81420 w 373684"/>
                  <a:gd name="connsiteY3" fmla="*/ 124780 h 438293"/>
                  <a:gd name="connsiteX4" fmla="*/ 264262 w 373684"/>
                  <a:gd name="connsiteY4" fmla="*/ 1493 h 438293"/>
                  <a:gd name="connsiteX5" fmla="*/ 271460 w 373684"/>
                  <a:gd name="connsiteY5" fmla="*/ 63949 h 438293"/>
                  <a:gd name="connsiteX6" fmla="*/ 373038 w 373684"/>
                  <a:gd name="connsiteY6" fmla="*/ 94365 h 438293"/>
                  <a:gd name="connsiteX7" fmla="*/ 342507 w 373684"/>
                  <a:gd name="connsiteY7" fmla="*/ 159607 h 438293"/>
                  <a:gd name="connsiteX8" fmla="*/ 216317 w 373684"/>
                  <a:gd name="connsiteY8" fmla="*/ 188630 h 438293"/>
                  <a:gd name="connsiteX9" fmla="*/ 146663 w 373684"/>
                  <a:gd name="connsiteY9" fmla="*/ 243772 h 438293"/>
                  <a:gd name="connsiteX10" fmla="*/ 139349 w 373684"/>
                  <a:gd name="connsiteY10" fmla="*/ 304720 h 438293"/>
                  <a:gd name="connsiteX11" fmla="*/ 132152 w 373684"/>
                  <a:gd name="connsiteY11" fmla="*/ 401887 h 438293"/>
                  <a:gd name="connsiteX12" fmla="*/ 130642 w 373684"/>
                  <a:gd name="connsiteY12" fmla="*/ 438107 h 438293"/>
                  <a:gd name="connsiteX13" fmla="*/ 77009 w 373684"/>
                  <a:gd name="connsiteY13" fmla="*/ 409085 h 438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3684" h="438293">
                    <a:moveTo>
                      <a:pt x="48102" y="384474"/>
                    </a:moveTo>
                    <a:cubicBezTo>
                      <a:pt x="25314" y="342867"/>
                      <a:pt x="9619" y="297743"/>
                      <a:pt x="1666" y="250970"/>
                    </a:cubicBezTo>
                    <a:cubicBezTo>
                      <a:pt x="-9943" y="177021"/>
                      <a:pt x="42298" y="95758"/>
                      <a:pt x="59711" y="92855"/>
                    </a:cubicBezTo>
                    <a:cubicBezTo>
                      <a:pt x="77125" y="89953"/>
                      <a:pt x="81420" y="124780"/>
                      <a:pt x="81420" y="124780"/>
                    </a:cubicBezTo>
                    <a:cubicBezTo>
                      <a:pt x="81420" y="124780"/>
                      <a:pt x="214924" y="-15921"/>
                      <a:pt x="264262" y="1493"/>
                    </a:cubicBezTo>
                    <a:cubicBezTo>
                      <a:pt x="313600" y="18906"/>
                      <a:pt x="271460" y="63949"/>
                      <a:pt x="271460" y="63949"/>
                    </a:cubicBezTo>
                    <a:cubicBezTo>
                      <a:pt x="271460" y="63949"/>
                      <a:pt x="383138" y="34927"/>
                      <a:pt x="373038" y="94365"/>
                    </a:cubicBezTo>
                    <a:cubicBezTo>
                      <a:pt x="362938" y="153803"/>
                      <a:pt x="342507" y="159607"/>
                      <a:pt x="342507" y="159607"/>
                    </a:cubicBezTo>
                    <a:cubicBezTo>
                      <a:pt x="298636" y="158203"/>
                      <a:pt x="255161" y="168198"/>
                      <a:pt x="216317" y="188630"/>
                    </a:cubicBezTo>
                    <a:cubicBezTo>
                      <a:pt x="145270" y="223457"/>
                      <a:pt x="139465" y="229261"/>
                      <a:pt x="146663" y="243772"/>
                    </a:cubicBezTo>
                    <a:cubicBezTo>
                      <a:pt x="153860" y="258284"/>
                      <a:pt x="156763" y="249577"/>
                      <a:pt x="139349" y="304720"/>
                    </a:cubicBezTo>
                    <a:cubicBezTo>
                      <a:pt x="121936" y="359863"/>
                      <a:pt x="116131" y="369962"/>
                      <a:pt x="132152" y="401887"/>
                    </a:cubicBezTo>
                    <a:cubicBezTo>
                      <a:pt x="148172" y="433812"/>
                      <a:pt x="149565" y="435205"/>
                      <a:pt x="130642" y="438107"/>
                    </a:cubicBezTo>
                    <a:cubicBezTo>
                      <a:pt x="111720" y="441010"/>
                      <a:pt x="77009" y="409085"/>
                      <a:pt x="77009" y="409085"/>
                    </a:cubicBezTo>
                    <a:close/>
                  </a:path>
                </a:pathLst>
              </a:custGeom>
              <a:solidFill>
                <a:srgbClr val="263238"/>
              </a:solidFill>
              <a:ln w="11601" cap="flat">
                <a:noFill/>
                <a:prstDash val="solid"/>
                <a:miter/>
              </a:ln>
            </p:spPr>
            <p:txBody>
              <a:bodyPr rtlCol="0" anchor="ctr"/>
              <a:lstStyle/>
              <a:p>
                <a:endParaRPr lang="zh-CN" altLang="en-US"/>
              </a:p>
            </p:txBody>
          </p:sp>
          <p:sp>
            <p:nvSpPr>
              <p:cNvPr id="270" name="任意多边形: 形状 269">
                <a:extLst>
                  <a:ext uri="{FF2B5EF4-FFF2-40B4-BE49-F238E27FC236}">
                    <a16:creationId xmlns:a16="http://schemas.microsoft.com/office/drawing/2014/main" id="{97EBD106-2AE6-39D1-D638-C440D5483B41}"/>
                  </a:ext>
                </a:extLst>
              </p:cNvPr>
              <p:cNvSpPr/>
              <p:nvPr/>
            </p:nvSpPr>
            <p:spPr>
              <a:xfrm>
                <a:off x="6861447" y="2289573"/>
                <a:ext cx="385543" cy="449279"/>
              </a:xfrm>
              <a:custGeom>
                <a:avLst/>
                <a:gdLst>
                  <a:gd name="connsiteX0" fmla="*/ 134139 w 385543"/>
                  <a:gd name="connsiteY0" fmla="*/ 449279 h 449279"/>
                  <a:gd name="connsiteX1" fmla="*/ 78880 w 385543"/>
                  <a:gd name="connsiteY1" fmla="*/ 418631 h 449279"/>
                  <a:gd name="connsiteX2" fmla="*/ 50090 w 385543"/>
                  <a:gd name="connsiteY2" fmla="*/ 394136 h 449279"/>
                  <a:gd name="connsiteX3" fmla="*/ 48813 w 385543"/>
                  <a:gd name="connsiteY3" fmla="*/ 392627 h 449279"/>
                  <a:gd name="connsiteX4" fmla="*/ 1680 w 385543"/>
                  <a:gd name="connsiteY4" fmla="*/ 257615 h 449279"/>
                  <a:gd name="connsiteX5" fmla="*/ 64485 w 385543"/>
                  <a:gd name="connsiteY5" fmla="*/ 92883 h 449279"/>
                  <a:gd name="connsiteX6" fmla="*/ 77835 w 385543"/>
                  <a:gd name="connsiteY6" fmla="*/ 96250 h 449279"/>
                  <a:gd name="connsiteX7" fmla="*/ 90605 w 385543"/>
                  <a:gd name="connsiteY7" fmla="*/ 118539 h 449279"/>
                  <a:gd name="connsiteX8" fmla="*/ 271822 w 385543"/>
                  <a:gd name="connsiteY8" fmla="*/ 1752 h 449279"/>
                  <a:gd name="connsiteX9" fmla="*/ 298871 w 385543"/>
                  <a:gd name="connsiteY9" fmla="*/ 26828 h 449279"/>
                  <a:gd name="connsiteX10" fmla="*/ 291093 w 385543"/>
                  <a:gd name="connsiteY10" fmla="*/ 60262 h 449279"/>
                  <a:gd name="connsiteX11" fmla="*/ 375490 w 385543"/>
                  <a:gd name="connsiteY11" fmla="*/ 68736 h 449279"/>
                  <a:gd name="connsiteX12" fmla="*/ 384545 w 385543"/>
                  <a:gd name="connsiteY12" fmla="*/ 100545 h 449279"/>
                  <a:gd name="connsiteX13" fmla="*/ 349718 w 385543"/>
                  <a:gd name="connsiteY13" fmla="*/ 170199 h 449279"/>
                  <a:gd name="connsiteX14" fmla="*/ 347512 w 385543"/>
                  <a:gd name="connsiteY14" fmla="*/ 170199 h 449279"/>
                  <a:gd name="connsiteX15" fmla="*/ 224457 w 385543"/>
                  <a:gd name="connsiteY15" fmla="*/ 198641 h 449279"/>
                  <a:gd name="connsiteX16" fmla="*/ 155964 w 385543"/>
                  <a:gd name="connsiteY16" fmla="*/ 239388 h 449279"/>
                  <a:gd name="connsiteX17" fmla="*/ 157473 w 385543"/>
                  <a:gd name="connsiteY17" fmla="*/ 245890 h 449279"/>
                  <a:gd name="connsiteX18" fmla="*/ 160027 w 385543"/>
                  <a:gd name="connsiteY18" fmla="*/ 250533 h 449279"/>
                  <a:gd name="connsiteX19" fmla="*/ 150624 w 385543"/>
                  <a:gd name="connsiteY19" fmla="*/ 311248 h 449279"/>
                  <a:gd name="connsiteX20" fmla="*/ 146212 w 385543"/>
                  <a:gd name="connsiteY20" fmla="*/ 324831 h 449279"/>
                  <a:gd name="connsiteX21" fmla="*/ 142962 w 385543"/>
                  <a:gd name="connsiteY21" fmla="*/ 404004 h 449279"/>
                  <a:gd name="connsiteX22" fmla="*/ 144587 w 385543"/>
                  <a:gd name="connsiteY22" fmla="*/ 407255 h 449279"/>
                  <a:gd name="connsiteX23" fmla="*/ 154803 w 385543"/>
                  <a:gd name="connsiteY23" fmla="*/ 440689 h 449279"/>
                  <a:gd name="connsiteX24" fmla="*/ 137273 w 385543"/>
                  <a:gd name="connsiteY24" fmla="*/ 448583 h 449279"/>
                  <a:gd name="connsiteX25" fmla="*/ 134139 w 385543"/>
                  <a:gd name="connsiteY25" fmla="*/ 449279 h 449279"/>
                  <a:gd name="connsiteX26" fmla="*/ 58912 w 385543"/>
                  <a:gd name="connsiteY26" fmla="*/ 385894 h 449279"/>
                  <a:gd name="connsiteX27" fmla="*/ 87122 w 385543"/>
                  <a:gd name="connsiteY27" fmla="*/ 409925 h 449279"/>
                  <a:gd name="connsiteX28" fmla="*/ 136228 w 385543"/>
                  <a:gd name="connsiteY28" fmla="*/ 437670 h 449279"/>
                  <a:gd name="connsiteX29" fmla="*/ 145516 w 385543"/>
                  <a:gd name="connsiteY29" fmla="*/ 435465 h 449279"/>
                  <a:gd name="connsiteX30" fmla="*/ 134951 w 385543"/>
                  <a:gd name="connsiteY30" fmla="*/ 412827 h 449279"/>
                  <a:gd name="connsiteX31" fmla="*/ 133326 w 385543"/>
                  <a:gd name="connsiteY31" fmla="*/ 409693 h 449279"/>
                  <a:gd name="connsiteX32" fmla="*/ 135880 w 385543"/>
                  <a:gd name="connsiteY32" fmla="*/ 321812 h 449279"/>
                  <a:gd name="connsiteX33" fmla="*/ 140292 w 385543"/>
                  <a:gd name="connsiteY33" fmla="*/ 308114 h 449279"/>
                  <a:gd name="connsiteX34" fmla="*/ 150740 w 385543"/>
                  <a:gd name="connsiteY34" fmla="*/ 256918 h 449279"/>
                  <a:gd name="connsiteX35" fmla="*/ 147838 w 385543"/>
                  <a:gd name="connsiteY35" fmla="*/ 251578 h 449279"/>
                  <a:gd name="connsiteX36" fmla="*/ 145632 w 385543"/>
                  <a:gd name="connsiteY36" fmla="*/ 236138 h 449279"/>
                  <a:gd name="connsiteX37" fmla="*/ 220045 w 385543"/>
                  <a:gd name="connsiteY37" fmla="*/ 188657 h 449279"/>
                  <a:gd name="connsiteX38" fmla="*/ 347745 w 385543"/>
                  <a:gd name="connsiteY38" fmla="*/ 158938 h 449279"/>
                  <a:gd name="connsiteX39" fmla="*/ 373400 w 385543"/>
                  <a:gd name="connsiteY39" fmla="*/ 98687 h 449279"/>
                  <a:gd name="connsiteX40" fmla="*/ 367944 w 385543"/>
                  <a:gd name="connsiteY40" fmla="*/ 77211 h 449279"/>
                  <a:gd name="connsiteX41" fmla="*/ 279135 w 385543"/>
                  <a:gd name="connsiteY41" fmla="*/ 74773 h 449279"/>
                  <a:gd name="connsiteX42" fmla="*/ 272019 w 385543"/>
                  <a:gd name="connsiteY42" fmla="*/ 70686 h 449279"/>
                  <a:gd name="connsiteX43" fmla="*/ 273447 w 385543"/>
                  <a:gd name="connsiteY43" fmla="*/ 65137 h 449279"/>
                  <a:gd name="connsiteX44" fmla="*/ 288074 w 385543"/>
                  <a:gd name="connsiteY44" fmla="*/ 29150 h 449279"/>
                  <a:gd name="connsiteX45" fmla="*/ 268455 w 385543"/>
                  <a:gd name="connsiteY45" fmla="*/ 12200 h 449279"/>
                  <a:gd name="connsiteX46" fmla="*/ 91882 w 385543"/>
                  <a:gd name="connsiteY46" fmla="*/ 134095 h 449279"/>
                  <a:gd name="connsiteX47" fmla="*/ 85845 w 385543"/>
                  <a:gd name="connsiteY47" fmla="*/ 135604 h 449279"/>
                  <a:gd name="connsiteX48" fmla="*/ 81898 w 385543"/>
                  <a:gd name="connsiteY48" fmla="*/ 130844 h 449279"/>
                  <a:gd name="connsiteX49" fmla="*/ 71334 w 385543"/>
                  <a:gd name="connsiteY49" fmla="*/ 105072 h 449279"/>
                  <a:gd name="connsiteX50" fmla="*/ 66807 w 385543"/>
                  <a:gd name="connsiteY50" fmla="*/ 103911 h 449279"/>
                  <a:gd name="connsiteX51" fmla="*/ 13637 w 385543"/>
                  <a:gd name="connsiteY51" fmla="*/ 254828 h 449279"/>
                  <a:gd name="connsiteX52" fmla="*/ 58912 w 385543"/>
                  <a:gd name="connsiteY52" fmla="*/ 385894 h 44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85543" h="449279">
                    <a:moveTo>
                      <a:pt x="134139" y="449279"/>
                    </a:moveTo>
                    <a:cubicBezTo>
                      <a:pt x="113010" y="449279"/>
                      <a:pt x="82479" y="421882"/>
                      <a:pt x="78880" y="418631"/>
                    </a:cubicBezTo>
                    <a:lnTo>
                      <a:pt x="50090" y="394136"/>
                    </a:lnTo>
                    <a:cubicBezTo>
                      <a:pt x="49567" y="393719"/>
                      <a:pt x="49138" y="393208"/>
                      <a:pt x="48813" y="392627"/>
                    </a:cubicBezTo>
                    <a:cubicBezTo>
                      <a:pt x="25583" y="350614"/>
                      <a:pt x="9644" y="304956"/>
                      <a:pt x="1680" y="257615"/>
                    </a:cubicBezTo>
                    <a:cubicBezTo>
                      <a:pt x="-9929" y="182040"/>
                      <a:pt x="41615" y="96714"/>
                      <a:pt x="64485" y="92883"/>
                    </a:cubicBezTo>
                    <a:cubicBezTo>
                      <a:pt x="69210" y="92047"/>
                      <a:pt x="74074" y="93277"/>
                      <a:pt x="77835" y="96250"/>
                    </a:cubicBezTo>
                    <a:cubicBezTo>
                      <a:pt x="84313" y="102158"/>
                      <a:pt x="88782" y="109960"/>
                      <a:pt x="90605" y="118539"/>
                    </a:cubicBezTo>
                    <a:cubicBezTo>
                      <a:pt x="121717" y="86846"/>
                      <a:pt x="225734" y="-14500"/>
                      <a:pt x="271822" y="1752"/>
                    </a:cubicBezTo>
                    <a:cubicBezTo>
                      <a:pt x="284615" y="4794"/>
                      <a:pt x="294877" y="14302"/>
                      <a:pt x="298871" y="26828"/>
                    </a:cubicBezTo>
                    <a:cubicBezTo>
                      <a:pt x="300566" y="38553"/>
                      <a:pt x="297779" y="50487"/>
                      <a:pt x="291093" y="60262"/>
                    </a:cubicBezTo>
                    <a:cubicBezTo>
                      <a:pt x="314311" y="56082"/>
                      <a:pt x="356451" y="51323"/>
                      <a:pt x="375490" y="68736"/>
                    </a:cubicBezTo>
                    <a:cubicBezTo>
                      <a:pt x="383976" y="76967"/>
                      <a:pt x="387424" y="89087"/>
                      <a:pt x="384545" y="100545"/>
                    </a:cubicBezTo>
                    <a:cubicBezTo>
                      <a:pt x="374097" y="161840"/>
                      <a:pt x="352388" y="170199"/>
                      <a:pt x="349718" y="170199"/>
                    </a:cubicBezTo>
                    <a:cubicBezTo>
                      <a:pt x="348987" y="170315"/>
                      <a:pt x="348244" y="170315"/>
                      <a:pt x="347512" y="170199"/>
                    </a:cubicBezTo>
                    <a:cubicBezTo>
                      <a:pt x="304733" y="169015"/>
                      <a:pt x="262372" y="178813"/>
                      <a:pt x="224457" y="198641"/>
                    </a:cubicBezTo>
                    <a:cubicBezTo>
                      <a:pt x="180923" y="220001"/>
                      <a:pt x="158402" y="232075"/>
                      <a:pt x="155964" y="239388"/>
                    </a:cubicBezTo>
                    <a:cubicBezTo>
                      <a:pt x="155964" y="240665"/>
                      <a:pt x="155964" y="242175"/>
                      <a:pt x="157473" y="245890"/>
                    </a:cubicBezTo>
                    <a:cubicBezTo>
                      <a:pt x="158402" y="247863"/>
                      <a:pt x="159330" y="249256"/>
                      <a:pt x="160027" y="250533"/>
                    </a:cubicBezTo>
                    <a:cubicBezTo>
                      <a:pt x="166412" y="261213"/>
                      <a:pt x="165831" y="263187"/>
                      <a:pt x="150624" y="311248"/>
                    </a:cubicBezTo>
                    <a:lnTo>
                      <a:pt x="146212" y="324831"/>
                    </a:lnTo>
                    <a:cubicBezTo>
                      <a:pt x="132398" y="368132"/>
                      <a:pt x="129495" y="377071"/>
                      <a:pt x="142962" y="404004"/>
                    </a:cubicBezTo>
                    <a:lnTo>
                      <a:pt x="144587" y="407255"/>
                    </a:lnTo>
                    <a:cubicBezTo>
                      <a:pt x="154455" y="426874"/>
                      <a:pt x="158170" y="434188"/>
                      <a:pt x="154803" y="440689"/>
                    </a:cubicBezTo>
                    <a:cubicBezTo>
                      <a:pt x="151436" y="447190"/>
                      <a:pt x="144703" y="447422"/>
                      <a:pt x="137273" y="448583"/>
                    </a:cubicBezTo>
                    <a:cubicBezTo>
                      <a:pt x="136252" y="448919"/>
                      <a:pt x="135207" y="449163"/>
                      <a:pt x="134139" y="449279"/>
                    </a:cubicBezTo>
                    <a:close/>
                    <a:moveTo>
                      <a:pt x="58912" y="385894"/>
                    </a:moveTo>
                    <a:lnTo>
                      <a:pt x="87122" y="409925"/>
                    </a:lnTo>
                    <a:cubicBezTo>
                      <a:pt x="100008" y="421534"/>
                      <a:pt x="124736" y="439528"/>
                      <a:pt x="136228" y="437670"/>
                    </a:cubicBezTo>
                    <a:cubicBezTo>
                      <a:pt x="139398" y="437299"/>
                      <a:pt x="142521" y="436567"/>
                      <a:pt x="145516" y="435465"/>
                    </a:cubicBezTo>
                    <a:cubicBezTo>
                      <a:pt x="142462" y="427710"/>
                      <a:pt x="138933" y="420152"/>
                      <a:pt x="134951" y="412827"/>
                    </a:cubicBezTo>
                    <a:lnTo>
                      <a:pt x="133326" y="409693"/>
                    </a:lnTo>
                    <a:cubicBezTo>
                      <a:pt x="117770" y="378464"/>
                      <a:pt x="121717" y="365346"/>
                      <a:pt x="135880" y="321812"/>
                    </a:cubicBezTo>
                    <a:lnTo>
                      <a:pt x="140292" y="308114"/>
                    </a:lnTo>
                    <a:cubicBezTo>
                      <a:pt x="154455" y="263187"/>
                      <a:pt x="154339" y="263071"/>
                      <a:pt x="150740" y="256918"/>
                    </a:cubicBezTo>
                    <a:cubicBezTo>
                      <a:pt x="149927" y="255409"/>
                      <a:pt x="148882" y="253784"/>
                      <a:pt x="147838" y="251578"/>
                    </a:cubicBezTo>
                    <a:cubicBezTo>
                      <a:pt x="144970" y="246969"/>
                      <a:pt x="144169" y="241362"/>
                      <a:pt x="145632" y="236138"/>
                    </a:cubicBezTo>
                    <a:cubicBezTo>
                      <a:pt x="149463" y="224529"/>
                      <a:pt x="166760" y="214777"/>
                      <a:pt x="220045" y="188657"/>
                    </a:cubicBezTo>
                    <a:cubicBezTo>
                      <a:pt x="259423" y="168133"/>
                      <a:pt x="303352" y="157905"/>
                      <a:pt x="347745" y="158938"/>
                    </a:cubicBezTo>
                    <a:cubicBezTo>
                      <a:pt x="350879" y="157081"/>
                      <a:pt x="365390" y="146168"/>
                      <a:pt x="373400" y="98687"/>
                    </a:cubicBezTo>
                    <a:cubicBezTo>
                      <a:pt x="375548" y="91072"/>
                      <a:pt x="373470" y="82888"/>
                      <a:pt x="367944" y="77211"/>
                    </a:cubicBezTo>
                    <a:cubicBezTo>
                      <a:pt x="350182" y="60958"/>
                      <a:pt x="298290" y="69897"/>
                      <a:pt x="279135" y="74773"/>
                    </a:cubicBezTo>
                    <a:cubicBezTo>
                      <a:pt x="276036" y="75609"/>
                      <a:pt x="272855" y="73774"/>
                      <a:pt x="272019" y="70686"/>
                    </a:cubicBezTo>
                    <a:cubicBezTo>
                      <a:pt x="271485" y="68713"/>
                      <a:pt x="272031" y="66600"/>
                      <a:pt x="273447" y="65137"/>
                    </a:cubicBezTo>
                    <a:cubicBezTo>
                      <a:pt x="278555" y="59681"/>
                      <a:pt x="291209" y="41919"/>
                      <a:pt x="288074" y="29150"/>
                    </a:cubicBezTo>
                    <a:cubicBezTo>
                      <a:pt x="286217" y="21836"/>
                      <a:pt x="279600" y="16263"/>
                      <a:pt x="268455" y="12200"/>
                    </a:cubicBezTo>
                    <a:cubicBezTo>
                      <a:pt x="230842" y="-1034"/>
                      <a:pt x="128218" y="95669"/>
                      <a:pt x="91882" y="134095"/>
                    </a:cubicBezTo>
                    <a:cubicBezTo>
                      <a:pt x="90315" y="135697"/>
                      <a:pt x="87981" y="136289"/>
                      <a:pt x="85845" y="135604"/>
                    </a:cubicBezTo>
                    <a:cubicBezTo>
                      <a:pt x="83686" y="134965"/>
                      <a:pt x="82130" y="133085"/>
                      <a:pt x="81898" y="130844"/>
                    </a:cubicBezTo>
                    <a:cubicBezTo>
                      <a:pt x="81097" y="121371"/>
                      <a:pt x="77406" y="112374"/>
                      <a:pt x="71334" y="105072"/>
                    </a:cubicBezTo>
                    <a:cubicBezTo>
                      <a:pt x="70115" y="103958"/>
                      <a:pt x="68420" y="103528"/>
                      <a:pt x="66807" y="103911"/>
                    </a:cubicBezTo>
                    <a:cubicBezTo>
                      <a:pt x="53456" y="106117"/>
                      <a:pt x="2377" y="184014"/>
                      <a:pt x="13637" y="254828"/>
                    </a:cubicBezTo>
                    <a:cubicBezTo>
                      <a:pt x="21462" y="300696"/>
                      <a:pt x="36751" y="344972"/>
                      <a:pt x="58912" y="385894"/>
                    </a:cubicBezTo>
                    <a:close/>
                  </a:path>
                </a:pathLst>
              </a:custGeom>
              <a:solidFill>
                <a:srgbClr val="263238"/>
              </a:solidFill>
              <a:ln w="11601" cap="flat">
                <a:noFill/>
                <a:prstDash val="solid"/>
                <a:miter/>
              </a:ln>
            </p:spPr>
            <p:txBody>
              <a:bodyPr rtlCol="0" anchor="ctr"/>
              <a:lstStyle/>
              <a:p>
                <a:endParaRPr lang="zh-CN" altLang="en-US"/>
              </a:p>
            </p:txBody>
          </p:sp>
          <p:sp>
            <p:nvSpPr>
              <p:cNvPr id="271" name="任意多边形: 形状 270">
                <a:extLst>
                  <a:ext uri="{FF2B5EF4-FFF2-40B4-BE49-F238E27FC236}">
                    <a16:creationId xmlns:a16="http://schemas.microsoft.com/office/drawing/2014/main" id="{01FCB587-2955-9A74-7B7E-EDDD32F7DF87}"/>
                  </a:ext>
                </a:extLst>
              </p:cNvPr>
              <p:cNvSpPr/>
              <p:nvPr/>
            </p:nvSpPr>
            <p:spPr>
              <a:xfrm>
                <a:off x="6883042" y="2448558"/>
                <a:ext cx="437781" cy="636026"/>
              </a:xfrm>
              <a:custGeom>
                <a:avLst/>
                <a:gdLst>
                  <a:gd name="connsiteX0" fmla="*/ 125082 w 437781"/>
                  <a:gd name="connsiteY0" fmla="*/ 52194 h 636026"/>
                  <a:gd name="connsiteX1" fmla="*/ 77137 w 437781"/>
                  <a:gd name="connsiteY1" fmla="*/ 131948 h 636026"/>
                  <a:gd name="connsiteX2" fmla="*/ 113473 w 437781"/>
                  <a:gd name="connsiteY2" fmla="*/ 129046 h 636026"/>
                  <a:gd name="connsiteX3" fmla="*/ 84451 w 437781"/>
                  <a:gd name="connsiteY3" fmla="*/ 204504 h 636026"/>
                  <a:gd name="connsiteX4" fmla="*/ 103258 w 437781"/>
                  <a:gd name="connsiteY4" fmla="*/ 262549 h 636026"/>
                  <a:gd name="connsiteX5" fmla="*/ 82942 w 437781"/>
                  <a:gd name="connsiteY5" fmla="*/ 265452 h 636026"/>
                  <a:gd name="connsiteX6" fmla="*/ 32210 w 437781"/>
                  <a:gd name="connsiteY6" fmla="*/ 230625 h 636026"/>
                  <a:gd name="connsiteX7" fmla="*/ 4697 w 437781"/>
                  <a:gd name="connsiteY7" fmla="*/ 297260 h 636026"/>
                  <a:gd name="connsiteX8" fmla="*/ 87353 w 437781"/>
                  <a:gd name="connsiteY8" fmla="*/ 343696 h 636026"/>
                  <a:gd name="connsiteX9" fmla="*/ 119278 w 437781"/>
                  <a:gd name="connsiteY9" fmla="*/ 352403 h 636026"/>
                  <a:gd name="connsiteX10" fmla="*/ 125082 w 437781"/>
                  <a:gd name="connsiteY10" fmla="*/ 445275 h 636026"/>
                  <a:gd name="connsiteX11" fmla="*/ 251272 w 437781"/>
                  <a:gd name="connsiteY11" fmla="*/ 597817 h 636026"/>
                  <a:gd name="connsiteX12" fmla="*/ 304906 w 437781"/>
                  <a:gd name="connsiteY12" fmla="*/ 631135 h 636026"/>
                  <a:gd name="connsiteX13" fmla="*/ 357146 w 437781"/>
                  <a:gd name="connsiteY13" fmla="*/ 393267 h 636026"/>
                  <a:gd name="connsiteX14" fmla="*/ 436900 w 437781"/>
                  <a:gd name="connsiteY14" fmla="*/ 328024 h 636026"/>
                  <a:gd name="connsiteX15" fmla="*/ 391973 w 437781"/>
                  <a:gd name="connsiteY15" fmla="*/ 94451 h 636026"/>
                  <a:gd name="connsiteX16" fmla="*/ 280295 w 437781"/>
                  <a:gd name="connsiteY16" fmla="*/ 186 h 636026"/>
                  <a:gd name="connsiteX17" fmla="*/ 125082 w 437781"/>
                  <a:gd name="connsiteY17" fmla="*/ 52194 h 63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7781" h="636026">
                    <a:moveTo>
                      <a:pt x="125082" y="52194"/>
                    </a:moveTo>
                    <a:cubicBezTo>
                      <a:pt x="125082" y="52194"/>
                      <a:pt x="64135" y="134850"/>
                      <a:pt x="77137" y="131948"/>
                    </a:cubicBezTo>
                    <a:cubicBezTo>
                      <a:pt x="90139" y="129046"/>
                      <a:pt x="114867" y="102926"/>
                      <a:pt x="113473" y="129046"/>
                    </a:cubicBezTo>
                    <a:cubicBezTo>
                      <a:pt x="112080" y="155166"/>
                      <a:pt x="80040" y="195798"/>
                      <a:pt x="84451" y="204504"/>
                    </a:cubicBezTo>
                    <a:cubicBezTo>
                      <a:pt x="88862" y="213211"/>
                      <a:pt x="113473" y="256745"/>
                      <a:pt x="103258" y="262549"/>
                    </a:cubicBezTo>
                    <a:cubicBezTo>
                      <a:pt x="93042" y="268354"/>
                      <a:pt x="87353" y="269747"/>
                      <a:pt x="82942" y="265452"/>
                    </a:cubicBezTo>
                    <a:cubicBezTo>
                      <a:pt x="78530" y="261156"/>
                      <a:pt x="56822" y="236429"/>
                      <a:pt x="32210" y="230625"/>
                    </a:cubicBezTo>
                    <a:cubicBezTo>
                      <a:pt x="7599" y="224820"/>
                      <a:pt x="-8421" y="266845"/>
                      <a:pt x="4697" y="297260"/>
                    </a:cubicBezTo>
                    <a:cubicBezTo>
                      <a:pt x="17815" y="327676"/>
                      <a:pt x="87353" y="343696"/>
                      <a:pt x="87353" y="343696"/>
                    </a:cubicBezTo>
                    <a:lnTo>
                      <a:pt x="119278" y="352403"/>
                    </a:lnTo>
                    <a:lnTo>
                      <a:pt x="125082" y="445275"/>
                    </a:lnTo>
                    <a:cubicBezTo>
                      <a:pt x="125082" y="445275"/>
                      <a:pt x="230957" y="574599"/>
                      <a:pt x="251272" y="597817"/>
                    </a:cubicBezTo>
                    <a:cubicBezTo>
                      <a:pt x="271588" y="621035"/>
                      <a:pt x="299101" y="647040"/>
                      <a:pt x="304906" y="631135"/>
                    </a:cubicBezTo>
                    <a:cubicBezTo>
                      <a:pt x="310710" y="615231"/>
                      <a:pt x="357146" y="393267"/>
                      <a:pt x="357146" y="393267"/>
                    </a:cubicBezTo>
                    <a:cubicBezTo>
                      <a:pt x="357146" y="393267"/>
                      <a:pt x="432489" y="378756"/>
                      <a:pt x="436900" y="328024"/>
                    </a:cubicBezTo>
                    <a:cubicBezTo>
                      <a:pt x="441312" y="277293"/>
                      <a:pt x="429587" y="164105"/>
                      <a:pt x="391973" y="94451"/>
                    </a:cubicBezTo>
                    <a:cubicBezTo>
                      <a:pt x="354360" y="24797"/>
                      <a:pt x="338224" y="3088"/>
                      <a:pt x="280295" y="186"/>
                    </a:cubicBezTo>
                    <a:cubicBezTo>
                      <a:pt x="222366" y="-2716"/>
                      <a:pt x="139594" y="28976"/>
                      <a:pt x="125082" y="52194"/>
                    </a:cubicBezTo>
                    <a:close/>
                  </a:path>
                </a:pathLst>
              </a:custGeom>
              <a:solidFill>
                <a:srgbClr val="FFFFFF"/>
              </a:solidFill>
              <a:ln w="11601" cap="flat">
                <a:noFill/>
                <a:prstDash val="solid"/>
                <a:miter/>
              </a:ln>
            </p:spPr>
            <p:txBody>
              <a:bodyPr rtlCol="0" anchor="ctr"/>
              <a:lstStyle/>
              <a:p>
                <a:endParaRPr lang="zh-CN" altLang="en-US"/>
              </a:p>
            </p:txBody>
          </p:sp>
          <p:sp>
            <p:nvSpPr>
              <p:cNvPr id="272" name="任意多边形: 形状 271">
                <a:extLst>
                  <a:ext uri="{FF2B5EF4-FFF2-40B4-BE49-F238E27FC236}">
                    <a16:creationId xmlns:a16="http://schemas.microsoft.com/office/drawing/2014/main" id="{57C0FDA8-713D-9C02-1800-0E60F93098E8}"/>
                  </a:ext>
                </a:extLst>
              </p:cNvPr>
              <p:cNvSpPr/>
              <p:nvPr/>
            </p:nvSpPr>
            <p:spPr>
              <a:xfrm>
                <a:off x="6877150" y="2442599"/>
                <a:ext cx="449720" cy="647773"/>
              </a:xfrm>
              <a:custGeom>
                <a:avLst/>
                <a:gdLst>
                  <a:gd name="connsiteX0" fmla="*/ 304064 w 449720"/>
                  <a:gd name="connsiteY0" fmla="*/ 647774 h 647773"/>
                  <a:gd name="connsiteX1" fmla="*/ 252752 w 449720"/>
                  <a:gd name="connsiteY1" fmla="*/ 607491 h 647773"/>
                  <a:gd name="connsiteX2" fmla="*/ 126446 w 449720"/>
                  <a:gd name="connsiteY2" fmla="*/ 455065 h 647773"/>
                  <a:gd name="connsiteX3" fmla="*/ 125169 w 449720"/>
                  <a:gd name="connsiteY3" fmla="*/ 451698 h 647773"/>
                  <a:gd name="connsiteX4" fmla="*/ 119597 w 449720"/>
                  <a:gd name="connsiteY4" fmla="*/ 363005 h 647773"/>
                  <a:gd name="connsiteX5" fmla="*/ 91735 w 449720"/>
                  <a:gd name="connsiteY5" fmla="*/ 355343 h 647773"/>
                  <a:gd name="connsiteX6" fmla="*/ 5248 w 449720"/>
                  <a:gd name="connsiteY6" fmla="*/ 305657 h 647773"/>
                  <a:gd name="connsiteX7" fmla="*/ 12562 w 449720"/>
                  <a:gd name="connsiteY7" fmla="*/ 240994 h 647773"/>
                  <a:gd name="connsiteX8" fmla="*/ 39379 w 449720"/>
                  <a:gd name="connsiteY8" fmla="*/ 231011 h 647773"/>
                  <a:gd name="connsiteX9" fmla="*/ 91503 w 449720"/>
                  <a:gd name="connsiteY9" fmla="*/ 265838 h 647773"/>
                  <a:gd name="connsiteX10" fmla="*/ 93012 w 449720"/>
                  <a:gd name="connsiteY10" fmla="*/ 267347 h 647773"/>
                  <a:gd name="connsiteX11" fmla="*/ 106247 w 449720"/>
                  <a:gd name="connsiteY11" fmla="*/ 263516 h 647773"/>
                  <a:gd name="connsiteX12" fmla="*/ 87440 w 449720"/>
                  <a:gd name="connsiteY12" fmla="*/ 217660 h 647773"/>
                  <a:gd name="connsiteX13" fmla="*/ 85118 w 449720"/>
                  <a:gd name="connsiteY13" fmla="*/ 213133 h 647773"/>
                  <a:gd name="connsiteX14" fmla="*/ 95682 w 449720"/>
                  <a:gd name="connsiteY14" fmla="*/ 180047 h 647773"/>
                  <a:gd name="connsiteX15" fmla="*/ 113560 w 449720"/>
                  <a:gd name="connsiteY15" fmla="*/ 134772 h 647773"/>
                  <a:gd name="connsiteX16" fmla="*/ 113560 w 449720"/>
                  <a:gd name="connsiteY16" fmla="*/ 128968 h 647773"/>
                  <a:gd name="connsiteX17" fmla="*/ 100906 w 449720"/>
                  <a:gd name="connsiteY17" fmla="*/ 135933 h 647773"/>
                  <a:gd name="connsiteX18" fmla="*/ 84886 w 449720"/>
                  <a:gd name="connsiteY18" fmla="*/ 143711 h 647773"/>
                  <a:gd name="connsiteX19" fmla="*/ 77224 w 449720"/>
                  <a:gd name="connsiteY19" fmla="*/ 140809 h 647773"/>
                  <a:gd name="connsiteX20" fmla="*/ 126678 w 449720"/>
                  <a:gd name="connsiteY20" fmla="*/ 55018 h 647773"/>
                  <a:gd name="connsiteX21" fmla="*/ 286999 w 449720"/>
                  <a:gd name="connsiteY21" fmla="*/ 224 h 647773"/>
                  <a:gd name="connsiteX22" fmla="*/ 403089 w 449720"/>
                  <a:gd name="connsiteY22" fmla="*/ 97507 h 647773"/>
                  <a:gd name="connsiteX23" fmla="*/ 448828 w 449720"/>
                  <a:gd name="connsiteY23" fmla="*/ 334331 h 647773"/>
                  <a:gd name="connsiteX24" fmla="*/ 368146 w 449720"/>
                  <a:gd name="connsiteY24" fmla="*/ 403985 h 647773"/>
                  <a:gd name="connsiteX25" fmla="*/ 316486 w 449720"/>
                  <a:gd name="connsiteY25" fmla="*/ 638951 h 647773"/>
                  <a:gd name="connsiteX26" fmla="*/ 307082 w 449720"/>
                  <a:gd name="connsiteY26" fmla="*/ 647426 h 647773"/>
                  <a:gd name="connsiteX27" fmla="*/ 304064 w 449720"/>
                  <a:gd name="connsiteY27" fmla="*/ 647774 h 647773"/>
                  <a:gd name="connsiteX28" fmla="*/ 136662 w 449720"/>
                  <a:gd name="connsiteY28" fmla="*/ 449144 h 647773"/>
                  <a:gd name="connsiteX29" fmla="*/ 261459 w 449720"/>
                  <a:gd name="connsiteY29" fmla="*/ 600061 h 647773"/>
                  <a:gd name="connsiteX30" fmla="*/ 304761 w 449720"/>
                  <a:gd name="connsiteY30" fmla="*/ 636281 h 647773"/>
                  <a:gd name="connsiteX31" fmla="*/ 304761 w 449720"/>
                  <a:gd name="connsiteY31" fmla="*/ 636281 h 647773"/>
                  <a:gd name="connsiteX32" fmla="*/ 305341 w 449720"/>
                  <a:gd name="connsiteY32" fmla="*/ 635236 h 647773"/>
                  <a:gd name="connsiteX33" fmla="*/ 357349 w 449720"/>
                  <a:gd name="connsiteY33" fmla="*/ 398180 h 647773"/>
                  <a:gd name="connsiteX34" fmla="*/ 361877 w 449720"/>
                  <a:gd name="connsiteY34" fmla="*/ 393653 h 647773"/>
                  <a:gd name="connsiteX35" fmla="*/ 436987 w 449720"/>
                  <a:gd name="connsiteY35" fmla="*/ 333634 h 647773"/>
                  <a:gd name="connsiteX36" fmla="*/ 392757 w 449720"/>
                  <a:gd name="connsiteY36" fmla="*/ 103312 h 647773"/>
                  <a:gd name="connsiteX37" fmla="*/ 285838 w 449720"/>
                  <a:gd name="connsiteY37" fmla="*/ 12065 h 647773"/>
                  <a:gd name="connsiteX38" fmla="*/ 135850 w 449720"/>
                  <a:gd name="connsiteY38" fmla="*/ 61519 h 647773"/>
                  <a:gd name="connsiteX39" fmla="*/ 135850 w 449720"/>
                  <a:gd name="connsiteY39" fmla="*/ 61519 h 647773"/>
                  <a:gd name="connsiteX40" fmla="*/ 91155 w 449720"/>
                  <a:gd name="connsiteY40" fmla="*/ 127807 h 647773"/>
                  <a:gd name="connsiteX41" fmla="*/ 94521 w 449720"/>
                  <a:gd name="connsiteY41" fmla="*/ 125717 h 647773"/>
                  <a:gd name="connsiteX42" fmla="*/ 119597 w 449720"/>
                  <a:gd name="connsiteY42" fmla="*/ 119100 h 647773"/>
                  <a:gd name="connsiteX43" fmla="*/ 125401 w 449720"/>
                  <a:gd name="connsiteY43" fmla="*/ 135236 h 647773"/>
                  <a:gd name="connsiteX44" fmla="*/ 106247 w 449720"/>
                  <a:gd name="connsiteY44" fmla="*/ 185271 h 647773"/>
                  <a:gd name="connsiteX45" fmla="*/ 95915 w 449720"/>
                  <a:gd name="connsiteY45" fmla="*/ 208489 h 647773"/>
                  <a:gd name="connsiteX46" fmla="*/ 98004 w 449720"/>
                  <a:gd name="connsiteY46" fmla="*/ 212088 h 647773"/>
                  <a:gd name="connsiteX47" fmla="*/ 112283 w 449720"/>
                  <a:gd name="connsiteY47" fmla="*/ 273500 h 647773"/>
                  <a:gd name="connsiteX48" fmla="*/ 85002 w 449720"/>
                  <a:gd name="connsiteY48" fmla="*/ 275473 h 647773"/>
                  <a:gd name="connsiteX49" fmla="*/ 83377 w 449720"/>
                  <a:gd name="connsiteY49" fmla="*/ 273732 h 647773"/>
                  <a:gd name="connsiteX50" fmla="*/ 36941 w 449720"/>
                  <a:gd name="connsiteY50" fmla="*/ 242155 h 647773"/>
                  <a:gd name="connsiteX51" fmla="*/ 21501 w 449720"/>
                  <a:gd name="connsiteY51" fmla="*/ 248424 h 647773"/>
                  <a:gd name="connsiteX52" fmla="*/ 16045 w 449720"/>
                  <a:gd name="connsiteY52" fmla="*/ 301013 h 647773"/>
                  <a:gd name="connsiteX53" fmla="*/ 94638 w 449720"/>
                  <a:gd name="connsiteY53" fmla="*/ 343966 h 647773"/>
                  <a:gd name="connsiteX54" fmla="*/ 126794 w 449720"/>
                  <a:gd name="connsiteY54" fmla="*/ 352789 h 647773"/>
                  <a:gd name="connsiteX55" fmla="*/ 131090 w 449720"/>
                  <a:gd name="connsiteY55" fmla="*/ 358013 h 647773"/>
                  <a:gd name="connsiteX56" fmla="*/ 130974 w 449720"/>
                  <a:gd name="connsiteY56" fmla="*/ 58153 h 647773"/>
                  <a:gd name="connsiteX57" fmla="*/ 130974 w 449720"/>
                  <a:gd name="connsiteY57" fmla="*/ 58153 h 647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449720" h="647773">
                    <a:moveTo>
                      <a:pt x="304064" y="647774"/>
                    </a:moveTo>
                    <a:cubicBezTo>
                      <a:pt x="298027" y="647774"/>
                      <a:pt x="284213" y="643479"/>
                      <a:pt x="252752" y="607491"/>
                    </a:cubicBezTo>
                    <a:cubicBezTo>
                      <a:pt x="232669" y="584273"/>
                      <a:pt x="127491" y="456574"/>
                      <a:pt x="126446" y="455065"/>
                    </a:cubicBezTo>
                    <a:cubicBezTo>
                      <a:pt x="125657" y="454113"/>
                      <a:pt x="125216" y="452928"/>
                      <a:pt x="125169" y="451698"/>
                    </a:cubicBezTo>
                    <a:lnTo>
                      <a:pt x="119597" y="363005"/>
                    </a:lnTo>
                    <a:lnTo>
                      <a:pt x="91735" y="355343"/>
                    </a:lnTo>
                    <a:cubicBezTo>
                      <a:pt x="88949" y="355343"/>
                      <a:pt x="19295" y="338510"/>
                      <a:pt x="5248" y="305657"/>
                    </a:cubicBezTo>
                    <a:cubicBezTo>
                      <a:pt x="-3795" y="284308"/>
                      <a:pt x="-1021" y="259789"/>
                      <a:pt x="12562" y="240994"/>
                    </a:cubicBezTo>
                    <a:cubicBezTo>
                      <a:pt x="18761" y="232682"/>
                      <a:pt x="29256" y="228770"/>
                      <a:pt x="39379" y="231011"/>
                    </a:cubicBezTo>
                    <a:cubicBezTo>
                      <a:pt x="59555" y="237744"/>
                      <a:pt x="77561" y="249771"/>
                      <a:pt x="91503" y="265838"/>
                    </a:cubicBezTo>
                    <a:lnTo>
                      <a:pt x="93012" y="267347"/>
                    </a:lnTo>
                    <a:cubicBezTo>
                      <a:pt x="93825" y="268160"/>
                      <a:pt x="95334" y="269785"/>
                      <a:pt x="106247" y="263516"/>
                    </a:cubicBezTo>
                    <a:cubicBezTo>
                      <a:pt x="106247" y="262123"/>
                      <a:pt x="106247" y="253648"/>
                      <a:pt x="87440" y="217660"/>
                    </a:cubicBezTo>
                    <a:lnTo>
                      <a:pt x="85118" y="213133"/>
                    </a:lnTo>
                    <a:cubicBezTo>
                      <a:pt x="81984" y="206748"/>
                      <a:pt x="86279" y="197925"/>
                      <a:pt x="95682" y="180047"/>
                    </a:cubicBezTo>
                    <a:cubicBezTo>
                      <a:pt x="104354" y="166174"/>
                      <a:pt x="110414" y="150827"/>
                      <a:pt x="113560" y="134772"/>
                    </a:cubicBezTo>
                    <a:cubicBezTo>
                      <a:pt x="114048" y="132868"/>
                      <a:pt x="114048" y="130872"/>
                      <a:pt x="113560" y="128968"/>
                    </a:cubicBezTo>
                    <a:cubicBezTo>
                      <a:pt x="109195" y="131022"/>
                      <a:pt x="104970" y="133344"/>
                      <a:pt x="100906" y="135933"/>
                    </a:cubicBezTo>
                    <a:cubicBezTo>
                      <a:pt x="95984" y="139323"/>
                      <a:pt x="90586" y="141935"/>
                      <a:pt x="84886" y="143711"/>
                    </a:cubicBezTo>
                    <a:cubicBezTo>
                      <a:pt x="81972" y="144466"/>
                      <a:pt x="78907" y="143305"/>
                      <a:pt x="77224" y="140809"/>
                    </a:cubicBezTo>
                    <a:cubicBezTo>
                      <a:pt x="74902" y="137326"/>
                      <a:pt x="70723" y="130941"/>
                      <a:pt x="126678" y="55018"/>
                    </a:cubicBezTo>
                    <a:cubicBezTo>
                      <a:pt x="142815" y="29827"/>
                      <a:pt x="228141" y="-3027"/>
                      <a:pt x="286999" y="224"/>
                    </a:cubicBezTo>
                    <a:cubicBezTo>
                      <a:pt x="345856" y="3474"/>
                      <a:pt x="365011" y="26460"/>
                      <a:pt x="403089" y="97507"/>
                    </a:cubicBezTo>
                    <a:cubicBezTo>
                      <a:pt x="440238" y="166116"/>
                      <a:pt x="453472" y="279188"/>
                      <a:pt x="448828" y="334331"/>
                    </a:cubicBezTo>
                    <a:cubicBezTo>
                      <a:pt x="444649" y="382624"/>
                      <a:pt x="384282" y="400154"/>
                      <a:pt x="368146" y="403985"/>
                    </a:cubicBezTo>
                    <a:cubicBezTo>
                      <a:pt x="361877" y="433936"/>
                      <a:pt x="321710" y="623743"/>
                      <a:pt x="316486" y="638951"/>
                    </a:cubicBezTo>
                    <a:cubicBezTo>
                      <a:pt x="315139" y="643281"/>
                      <a:pt x="311529" y="646532"/>
                      <a:pt x="307082" y="647426"/>
                    </a:cubicBezTo>
                    <a:cubicBezTo>
                      <a:pt x="306096" y="647646"/>
                      <a:pt x="305074" y="647762"/>
                      <a:pt x="304064" y="647774"/>
                    </a:cubicBezTo>
                    <a:close/>
                    <a:moveTo>
                      <a:pt x="136662" y="449144"/>
                    </a:moveTo>
                    <a:cubicBezTo>
                      <a:pt x="148271" y="463423"/>
                      <a:pt x="242652" y="578236"/>
                      <a:pt x="261459" y="600061"/>
                    </a:cubicBezTo>
                    <a:cubicBezTo>
                      <a:pt x="287811" y="630128"/>
                      <a:pt x="302090" y="637442"/>
                      <a:pt x="304761" y="636281"/>
                    </a:cubicBezTo>
                    <a:lnTo>
                      <a:pt x="304761" y="636281"/>
                    </a:lnTo>
                    <a:cubicBezTo>
                      <a:pt x="305004" y="635968"/>
                      <a:pt x="305202" y="635619"/>
                      <a:pt x="305341" y="635236"/>
                    </a:cubicBezTo>
                    <a:cubicBezTo>
                      <a:pt x="309752" y="622931"/>
                      <a:pt x="341329" y="474800"/>
                      <a:pt x="357349" y="398180"/>
                    </a:cubicBezTo>
                    <a:cubicBezTo>
                      <a:pt x="357791" y="395882"/>
                      <a:pt x="359578" y="394094"/>
                      <a:pt x="361877" y="393653"/>
                    </a:cubicBezTo>
                    <a:cubicBezTo>
                      <a:pt x="362573" y="393653"/>
                      <a:pt x="433040" y="379374"/>
                      <a:pt x="436987" y="333634"/>
                    </a:cubicBezTo>
                    <a:cubicBezTo>
                      <a:pt x="441631" y="279769"/>
                      <a:pt x="428745" y="169947"/>
                      <a:pt x="392757" y="103312"/>
                    </a:cubicBezTo>
                    <a:cubicBezTo>
                      <a:pt x="353983" y="31800"/>
                      <a:pt x="339471" y="14735"/>
                      <a:pt x="285838" y="12065"/>
                    </a:cubicBezTo>
                    <a:cubicBezTo>
                      <a:pt x="227793" y="9163"/>
                      <a:pt x="148503" y="41320"/>
                      <a:pt x="135850" y="61519"/>
                    </a:cubicBezTo>
                    <a:lnTo>
                      <a:pt x="135850" y="61519"/>
                    </a:lnTo>
                    <a:cubicBezTo>
                      <a:pt x="119806" y="82822"/>
                      <a:pt x="104888" y="104949"/>
                      <a:pt x="91155" y="127807"/>
                    </a:cubicBezTo>
                    <a:lnTo>
                      <a:pt x="94521" y="125717"/>
                    </a:lnTo>
                    <a:cubicBezTo>
                      <a:pt x="103809" y="120145"/>
                      <a:pt x="112515" y="114921"/>
                      <a:pt x="119597" y="119100"/>
                    </a:cubicBezTo>
                    <a:cubicBezTo>
                      <a:pt x="126678" y="123279"/>
                      <a:pt x="125517" y="132218"/>
                      <a:pt x="125401" y="135236"/>
                    </a:cubicBezTo>
                    <a:cubicBezTo>
                      <a:pt x="122267" y="152987"/>
                      <a:pt x="115766" y="169971"/>
                      <a:pt x="106247" y="185271"/>
                    </a:cubicBezTo>
                    <a:cubicBezTo>
                      <a:pt x="101777" y="192515"/>
                      <a:pt x="98306" y="200328"/>
                      <a:pt x="95915" y="208489"/>
                    </a:cubicBezTo>
                    <a:lnTo>
                      <a:pt x="98004" y="212088"/>
                    </a:lnTo>
                    <a:cubicBezTo>
                      <a:pt x="115766" y="245986"/>
                      <a:pt x="123892" y="266883"/>
                      <a:pt x="112283" y="273500"/>
                    </a:cubicBezTo>
                    <a:cubicBezTo>
                      <a:pt x="103228" y="278608"/>
                      <a:pt x="93012" y="283483"/>
                      <a:pt x="85002" y="275473"/>
                    </a:cubicBezTo>
                    <a:lnTo>
                      <a:pt x="83377" y="273732"/>
                    </a:lnTo>
                    <a:cubicBezTo>
                      <a:pt x="70851" y="259406"/>
                      <a:pt x="54865" y="248540"/>
                      <a:pt x="36941" y="242155"/>
                    </a:cubicBezTo>
                    <a:cubicBezTo>
                      <a:pt x="30997" y="240960"/>
                      <a:pt x="24925" y="243421"/>
                      <a:pt x="21501" y="248424"/>
                    </a:cubicBezTo>
                    <a:cubicBezTo>
                      <a:pt x="10739" y="263841"/>
                      <a:pt x="8684" y="283716"/>
                      <a:pt x="16045" y="301013"/>
                    </a:cubicBezTo>
                    <a:cubicBezTo>
                      <a:pt x="25796" y="324231"/>
                      <a:pt x="76063" y="339787"/>
                      <a:pt x="94638" y="343966"/>
                    </a:cubicBezTo>
                    <a:lnTo>
                      <a:pt x="126794" y="352789"/>
                    </a:lnTo>
                    <a:cubicBezTo>
                      <a:pt x="129139" y="353520"/>
                      <a:pt x="130834" y="355575"/>
                      <a:pt x="131090" y="358013"/>
                    </a:cubicBezTo>
                    <a:close/>
                    <a:moveTo>
                      <a:pt x="130974" y="58153"/>
                    </a:moveTo>
                    <a:lnTo>
                      <a:pt x="130974" y="58153"/>
                    </a:lnTo>
                    <a:close/>
                  </a:path>
                </a:pathLst>
              </a:custGeom>
              <a:solidFill>
                <a:srgbClr val="263238"/>
              </a:solidFill>
              <a:ln w="11601" cap="flat">
                <a:noFill/>
                <a:prstDash val="solid"/>
                <a:miter/>
              </a:ln>
            </p:spPr>
            <p:txBody>
              <a:bodyPr rtlCol="0" anchor="ctr"/>
              <a:lstStyle/>
              <a:p>
                <a:endParaRPr lang="zh-CN" altLang="en-US"/>
              </a:p>
            </p:txBody>
          </p:sp>
          <p:sp>
            <p:nvSpPr>
              <p:cNvPr id="273" name="任意多边形: 形状 272">
                <a:extLst>
                  <a:ext uri="{FF2B5EF4-FFF2-40B4-BE49-F238E27FC236}">
                    <a16:creationId xmlns:a16="http://schemas.microsoft.com/office/drawing/2014/main" id="{9977BB06-6753-FAB8-2FEC-8ECD412B2F16}"/>
                  </a:ext>
                </a:extLst>
              </p:cNvPr>
              <p:cNvSpPr/>
              <p:nvPr/>
            </p:nvSpPr>
            <p:spPr>
              <a:xfrm>
                <a:off x="7100880" y="2840315"/>
                <a:ext cx="139308" cy="76851"/>
              </a:xfrm>
              <a:custGeom>
                <a:avLst/>
                <a:gdLst>
                  <a:gd name="connsiteX0" fmla="*/ 139308 w 139308"/>
                  <a:gd name="connsiteY0" fmla="*/ 1393 h 76851"/>
                  <a:gd name="connsiteX1" fmla="*/ 0 w 139308"/>
                  <a:gd name="connsiteY1" fmla="*/ 0 h 76851"/>
                  <a:gd name="connsiteX2" fmla="*/ 123288 w 139308"/>
                  <a:gd name="connsiteY2" fmla="*/ 76852 h 76851"/>
                  <a:gd name="connsiteX3" fmla="*/ 139308 w 139308"/>
                  <a:gd name="connsiteY3" fmla="*/ 1393 h 76851"/>
                </a:gdLst>
                <a:ahLst/>
                <a:cxnLst>
                  <a:cxn ang="0">
                    <a:pos x="connsiteX0" y="connsiteY0"/>
                  </a:cxn>
                  <a:cxn ang="0">
                    <a:pos x="connsiteX1" y="connsiteY1"/>
                  </a:cxn>
                  <a:cxn ang="0">
                    <a:pos x="connsiteX2" y="connsiteY2"/>
                  </a:cxn>
                  <a:cxn ang="0">
                    <a:pos x="connsiteX3" y="connsiteY3"/>
                  </a:cxn>
                </a:cxnLst>
                <a:rect l="l" t="t" r="r" b="b"/>
                <a:pathLst>
                  <a:path w="139308" h="76851">
                    <a:moveTo>
                      <a:pt x="139308" y="1393"/>
                    </a:moveTo>
                    <a:lnTo>
                      <a:pt x="0" y="0"/>
                    </a:lnTo>
                    <a:lnTo>
                      <a:pt x="123288" y="76852"/>
                    </a:lnTo>
                    <a:lnTo>
                      <a:pt x="139308" y="1393"/>
                    </a:lnTo>
                    <a:close/>
                  </a:path>
                </a:pathLst>
              </a:custGeom>
              <a:solidFill>
                <a:srgbClr val="263238"/>
              </a:solidFill>
              <a:ln w="11601" cap="flat">
                <a:noFill/>
                <a:prstDash val="solid"/>
                <a:miter/>
              </a:ln>
            </p:spPr>
            <p:txBody>
              <a:bodyPr rtlCol="0" anchor="ctr"/>
              <a:lstStyle/>
              <a:p>
                <a:endParaRPr lang="zh-CN" altLang="en-US"/>
              </a:p>
            </p:txBody>
          </p:sp>
          <p:sp>
            <p:nvSpPr>
              <p:cNvPr id="274" name="任意多边形: 形状 273">
                <a:extLst>
                  <a:ext uri="{FF2B5EF4-FFF2-40B4-BE49-F238E27FC236}">
                    <a16:creationId xmlns:a16="http://schemas.microsoft.com/office/drawing/2014/main" id="{5C358241-D3C5-329F-4DD2-6447487F669F}"/>
                  </a:ext>
                </a:extLst>
              </p:cNvPr>
              <p:cNvSpPr/>
              <p:nvPr/>
            </p:nvSpPr>
            <p:spPr>
              <a:xfrm>
                <a:off x="7095087" y="2834511"/>
                <a:ext cx="151021" cy="88460"/>
              </a:xfrm>
              <a:custGeom>
                <a:avLst/>
                <a:gdLst>
                  <a:gd name="connsiteX0" fmla="*/ 129081 w 151021"/>
                  <a:gd name="connsiteY0" fmla="*/ 88461 h 88460"/>
                  <a:gd name="connsiteX1" fmla="*/ 126062 w 151021"/>
                  <a:gd name="connsiteY1" fmla="*/ 87532 h 88460"/>
                  <a:gd name="connsiteX2" fmla="*/ 2775 w 151021"/>
                  <a:gd name="connsiteY2" fmla="*/ 10680 h 88460"/>
                  <a:gd name="connsiteX3" fmla="*/ 221 w 151021"/>
                  <a:gd name="connsiteY3" fmla="*/ 4063 h 88460"/>
                  <a:gd name="connsiteX4" fmla="*/ 5909 w 151021"/>
                  <a:gd name="connsiteY4" fmla="*/ 0 h 88460"/>
                  <a:gd name="connsiteX5" fmla="*/ 145217 w 151021"/>
                  <a:gd name="connsiteY5" fmla="*/ 1393 h 88460"/>
                  <a:gd name="connsiteX6" fmla="*/ 151022 w 151021"/>
                  <a:gd name="connsiteY6" fmla="*/ 7198 h 88460"/>
                  <a:gd name="connsiteX7" fmla="*/ 150906 w 151021"/>
                  <a:gd name="connsiteY7" fmla="*/ 8358 h 88460"/>
                  <a:gd name="connsiteX8" fmla="*/ 134885 w 151021"/>
                  <a:gd name="connsiteY8" fmla="*/ 83817 h 88460"/>
                  <a:gd name="connsiteX9" fmla="*/ 131519 w 151021"/>
                  <a:gd name="connsiteY9" fmla="*/ 87996 h 88460"/>
                  <a:gd name="connsiteX10" fmla="*/ 129081 w 151021"/>
                  <a:gd name="connsiteY10" fmla="*/ 88461 h 88460"/>
                  <a:gd name="connsiteX11" fmla="*/ 26457 w 151021"/>
                  <a:gd name="connsiteY11" fmla="*/ 11725 h 88460"/>
                  <a:gd name="connsiteX12" fmla="*/ 125134 w 151021"/>
                  <a:gd name="connsiteY12" fmla="*/ 73253 h 88460"/>
                  <a:gd name="connsiteX13" fmla="*/ 137904 w 151021"/>
                  <a:gd name="connsiteY13" fmla="*/ 12886 h 8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021" h="88460">
                    <a:moveTo>
                      <a:pt x="129081" y="88461"/>
                    </a:moveTo>
                    <a:cubicBezTo>
                      <a:pt x="128013" y="88437"/>
                      <a:pt x="126968" y="88112"/>
                      <a:pt x="126062" y="87532"/>
                    </a:cubicBezTo>
                    <a:lnTo>
                      <a:pt x="2775" y="10680"/>
                    </a:lnTo>
                    <a:cubicBezTo>
                      <a:pt x="546" y="9287"/>
                      <a:pt x="-487" y="6594"/>
                      <a:pt x="221" y="4063"/>
                    </a:cubicBezTo>
                    <a:cubicBezTo>
                      <a:pt x="1161" y="1718"/>
                      <a:pt x="3378" y="128"/>
                      <a:pt x="5909" y="0"/>
                    </a:cubicBezTo>
                    <a:lnTo>
                      <a:pt x="145217" y="1393"/>
                    </a:lnTo>
                    <a:cubicBezTo>
                      <a:pt x="148421" y="1393"/>
                      <a:pt x="151022" y="3993"/>
                      <a:pt x="151022" y="7198"/>
                    </a:cubicBezTo>
                    <a:cubicBezTo>
                      <a:pt x="151022" y="7592"/>
                      <a:pt x="150987" y="7975"/>
                      <a:pt x="150906" y="8358"/>
                    </a:cubicBezTo>
                    <a:lnTo>
                      <a:pt x="134885" y="83817"/>
                    </a:lnTo>
                    <a:cubicBezTo>
                      <a:pt x="134514" y="85675"/>
                      <a:pt x="133260" y="87242"/>
                      <a:pt x="131519" y="87996"/>
                    </a:cubicBezTo>
                    <a:cubicBezTo>
                      <a:pt x="130741" y="88286"/>
                      <a:pt x="129917" y="88437"/>
                      <a:pt x="129081" y="88461"/>
                    </a:cubicBezTo>
                    <a:close/>
                    <a:moveTo>
                      <a:pt x="26457" y="11725"/>
                    </a:moveTo>
                    <a:lnTo>
                      <a:pt x="125134" y="73253"/>
                    </a:lnTo>
                    <a:lnTo>
                      <a:pt x="137904" y="12886"/>
                    </a:lnTo>
                    <a:close/>
                  </a:path>
                </a:pathLst>
              </a:custGeom>
              <a:solidFill>
                <a:srgbClr val="263238"/>
              </a:solidFill>
              <a:ln w="11601" cap="flat">
                <a:noFill/>
                <a:prstDash val="solid"/>
                <a:miter/>
              </a:ln>
            </p:spPr>
            <p:txBody>
              <a:bodyPr rtlCol="0" anchor="ctr"/>
              <a:lstStyle/>
              <a:p>
                <a:endParaRPr lang="zh-CN" altLang="en-US"/>
              </a:p>
            </p:txBody>
          </p:sp>
          <p:sp>
            <p:nvSpPr>
              <p:cNvPr id="275" name="任意多边形: 形状 274">
                <a:extLst>
                  <a:ext uri="{FF2B5EF4-FFF2-40B4-BE49-F238E27FC236}">
                    <a16:creationId xmlns:a16="http://schemas.microsoft.com/office/drawing/2014/main" id="{610C0E34-5B0B-C98D-C727-D1583E4C99B1}"/>
                  </a:ext>
                </a:extLst>
              </p:cNvPr>
              <p:cNvSpPr/>
              <p:nvPr/>
            </p:nvSpPr>
            <p:spPr>
              <a:xfrm>
                <a:off x="7201037" y="2548680"/>
                <a:ext cx="98912" cy="81285"/>
              </a:xfrm>
              <a:custGeom>
                <a:avLst/>
                <a:gdLst>
                  <a:gd name="connsiteX0" fmla="*/ 53663 w 98912"/>
                  <a:gd name="connsiteY0" fmla="*/ 81280 h 81285"/>
                  <a:gd name="connsiteX1" fmla="*/ 49251 w 98912"/>
                  <a:gd name="connsiteY1" fmla="*/ 79307 h 81285"/>
                  <a:gd name="connsiteX2" fmla="*/ 49832 w 98912"/>
                  <a:gd name="connsiteY2" fmla="*/ 71064 h 81285"/>
                  <a:gd name="connsiteX3" fmla="*/ 87445 w 98912"/>
                  <a:gd name="connsiteY3" fmla="*/ 27066 h 81285"/>
                  <a:gd name="connsiteX4" fmla="*/ 5253 w 98912"/>
                  <a:gd name="connsiteY4" fmla="*/ 11626 h 81285"/>
                  <a:gd name="connsiteX5" fmla="*/ 17 w 98912"/>
                  <a:gd name="connsiteY5" fmla="*/ 5520 h 81285"/>
                  <a:gd name="connsiteX6" fmla="*/ 29 w 98912"/>
                  <a:gd name="connsiteY6" fmla="*/ 5357 h 81285"/>
                  <a:gd name="connsiteX7" fmla="*/ 6263 w 98912"/>
                  <a:gd name="connsiteY7" fmla="*/ 17 h 81285"/>
                  <a:gd name="connsiteX8" fmla="*/ 6298 w 98912"/>
                  <a:gd name="connsiteY8" fmla="*/ 17 h 81285"/>
                  <a:gd name="connsiteX9" fmla="*/ 98009 w 98912"/>
                  <a:gd name="connsiteY9" fmla="*/ 22074 h 81285"/>
                  <a:gd name="connsiteX10" fmla="*/ 57377 w 98912"/>
                  <a:gd name="connsiteY10" fmla="*/ 80119 h 81285"/>
                  <a:gd name="connsiteX11" fmla="*/ 53663 w 98912"/>
                  <a:gd name="connsiteY11" fmla="*/ 81280 h 81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912" h="81285">
                    <a:moveTo>
                      <a:pt x="53663" y="81280"/>
                    </a:moveTo>
                    <a:cubicBezTo>
                      <a:pt x="51979" y="81268"/>
                      <a:pt x="50377" y="80549"/>
                      <a:pt x="49251" y="79307"/>
                    </a:cubicBezTo>
                    <a:cubicBezTo>
                      <a:pt x="47173" y="76857"/>
                      <a:pt x="47440" y="73200"/>
                      <a:pt x="49832" y="71064"/>
                    </a:cubicBezTo>
                    <a:cubicBezTo>
                      <a:pt x="70612" y="52954"/>
                      <a:pt x="88141" y="32406"/>
                      <a:pt x="87445" y="27066"/>
                    </a:cubicBezTo>
                    <a:cubicBezTo>
                      <a:pt x="83033" y="22074"/>
                      <a:pt x="41009" y="14877"/>
                      <a:pt x="5253" y="11626"/>
                    </a:cubicBezTo>
                    <a:cubicBezTo>
                      <a:pt x="2119" y="11382"/>
                      <a:pt x="-226" y="8654"/>
                      <a:pt x="17" y="5520"/>
                    </a:cubicBezTo>
                    <a:cubicBezTo>
                      <a:pt x="17" y="5462"/>
                      <a:pt x="29" y="5415"/>
                      <a:pt x="29" y="5357"/>
                    </a:cubicBezTo>
                    <a:cubicBezTo>
                      <a:pt x="273" y="2165"/>
                      <a:pt x="3059" y="-227"/>
                      <a:pt x="6263" y="17"/>
                    </a:cubicBezTo>
                    <a:cubicBezTo>
                      <a:pt x="6275" y="17"/>
                      <a:pt x="6286" y="17"/>
                      <a:pt x="6298" y="17"/>
                    </a:cubicBezTo>
                    <a:cubicBezTo>
                      <a:pt x="37758" y="2919"/>
                      <a:pt x="91624" y="9536"/>
                      <a:pt x="98009" y="22074"/>
                    </a:cubicBezTo>
                    <a:cubicBezTo>
                      <a:pt x="104394" y="34612"/>
                      <a:pt x="75487" y="64099"/>
                      <a:pt x="57377" y="80119"/>
                    </a:cubicBezTo>
                    <a:cubicBezTo>
                      <a:pt x="56309" y="80932"/>
                      <a:pt x="54998" y="81338"/>
                      <a:pt x="53663" y="81280"/>
                    </a:cubicBezTo>
                    <a:close/>
                  </a:path>
                </a:pathLst>
              </a:custGeom>
              <a:solidFill>
                <a:srgbClr val="263238"/>
              </a:solidFill>
              <a:ln w="11601" cap="flat">
                <a:noFill/>
                <a:prstDash val="solid"/>
                <a:miter/>
              </a:ln>
            </p:spPr>
            <p:txBody>
              <a:bodyPr rtlCol="0" anchor="ctr"/>
              <a:lstStyle/>
              <a:p>
                <a:endParaRPr lang="zh-CN" altLang="en-US"/>
              </a:p>
            </p:txBody>
          </p:sp>
          <p:sp>
            <p:nvSpPr>
              <p:cNvPr id="276" name="任意多边形: 形状 275">
                <a:extLst>
                  <a:ext uri="{FF2B5EF4-FFF2-40B4-BE49-F238E27FC236}">
                    <a16:creationId xmlns:a16="http://schemas.microsoft.com/office/drawing/2014/main" id="{91656724-306D-54A7-C2C2-4514F9F667FE}"/>
                  </a:ext>
                </a:extLst>
              </p:cNvPr>
              <p:cNvSpPr/>
              <p:nvPr/>
            </p:nvSpPr>
            <p:spPr>
              <a:xfrm>
                <a:off x="7109584" y="2653171"/>
                <a:ext cx="133782" cy="102282"/>
              </a:xfrm>
              <a:custGeom>
                <a:avLst/>
                <a:gdLst>
                  <a:gd name="connsiteX0" fmla="*/ 49806 w 133782"/>
                  <a:gd name="connsiteY0" fmla="*/ 102282 h 102282"/>
                  <a:gd name="connsiteX1" fmla="*/ 42144 w 133782"/>
                  <a:gd name="connsiteY1" fmla="*/ 101353 h 102282"/>
                  <a:gd name="connsiteX2" fmla="*/ 3 w 133782"/>
                  <a:gd name="connsiteY2" fmla="*/ 6043 h 102282"/>
                  <a:gd name="connsiteX3" fmla="*/ 3718 w 133782"/>
                  <a:gd name="connsiteY3" fmla="*/ 355 h 102282"/>
                  <a:gd name="connsiteX4" fmla="*/ 10219 w 133782"/>
                  <a:gd name="connsiteY4" fmla="*/ 1980 h 102282"/>
                  <a:gd name="connsiteX5" fmla="*/ 126309 w 133782"/>
                  <a:gd name="connsiteY5" fmla="*/ 29261 h 102282"/>
                  <a:gd name="connsiteX6" fmla="*/ 132694 w 133782"/>
                  <a:gd name="connsiteY6" fmla="*/ 31351 h 102282"/>
                  <a:gd name="connsiteX7" fmla="*/ 132694 w 133782"/>
                  <a:gd name="connsiteY7" fmla="*/ 38200 h 102282"/>
                  <a:gd name="connsiteX8" fmla="*/ 49806 w 133782"/>
                  <a:gd name="connsiteY8" fmla="*/ 102282 h 102282"/>
                  <a:gd name="connsiteX9" fmla="*/ 12773 w 133782"/>
                  <a:gd name="connsiteY9" fmla="*/ 21019 h 102282"/>
                  <a:gd name="connsiteX10" fmla="*/ 44930 w 133782"/>
                  <a:gd name="connsiteY10" fmla="*/ 90673 h 102282"/>
                  <a:gd name="connsiteX11" fmla="*/ 113423 w 133782"/>
                  <a:gd name="connsiteY11" fmla="*/ 44237 h 102282"/>
                  <a:gd name="connsiteX12" fmla="*/ 12773 w 133782"/>
                  <a:gd name="connsiteY12" fmla="*/ 20671 h 10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3782" h="102282">
                    <a:moveTo>
                      <a:pt x="49806" y="102282"/>
                    </a:moveTo>
                    <a:cubicBezTo>
                      <a:pt x="47229" y="102259"/>
                      <a:pt x="44651" y="101945"/>
                      <a:pt x="42144" y="101353"/>
                    </a:cubicBezTo>
                    <a:cubicBezTo>
                      <a:pt x="4182" y="91834"/>
                      <a:pt x="351" y="14750"/>
                      <a:pt x="3" y="6043"/>
                    </a:cubicBezTo>
                    <a:cubicBezTo>
                      <a:pt x="-78" y="3559"/>
                      <a:pt x="1408" y="1284"/>
                      <a:pt x="3718" y="355"/>
                    </a:cubicBezTo>
                    <a:cubicBezTo>
                      <a:pt x="6017" y="-469"/>
                      <a:pt x="8582" y="169"/>
                      <a:pt x="10219" y="1980"/>
                    </a:cubicBezTo>
                    <a:cubicBezTo>
                      <a:pt x="53521" y="50622"/>
                      <a:pt x="125264" y="29494"/>
                      <a:pt x="126309" y="29261"/>
                    </a:cubicBezTo>
                    <a:cubicBezTo>
                      <a:pt x="128666" y="28530"/>
                      <a:pt x="131231" y="29366"/>
                      <a:pt x="132694" y="31351"/>
                    </a:cubicBezTo>
                    <a:cubicBezTo>
                      <a:pt x="134145" y="33406"/>
                      <a:pt x="134145" y="36146"/>
                      <a:pt x="132694" y="38200"/>
                    </a:cubicBezTo>
                    <a:cubicBezTo>
                      <a:pt x="127470" y="44934"/>
                      <a:pt x="85910" y="102282"/>
                      <a:pt x="49806" y="102282"/>
                    </a:cubicBezTo>
                    <a:close/>
                    <a:moveTo>
                      <a:pt x="12773" y="21019"/>
                    </a:moveTo>
                    <a:cubicBezTo>
                      <a:pt x="15791" y="46675"/>
                      <a:pt x="24382" y="85333"/>
                      <a:pt x="44930" y="90673"/>
                    </a:cubicBezTo>
                    <a:cubicBezTo>
                      <a:pt x="65478" y="96013"/>
                      <a:pt x="95893" y="65714"/>
                      <a:pt x="113423" y="44237"/>
                    </a:cubicBezTo>
                    <a:cubicBezTo>
                      <a:pt x="90437" y="47488"/>
                      <a:pt x="47136" y="49229"/>
                      <a:pt x="12773" y="20671"/>
                    </a:cubicBezTo>
                    <a:close/>
                  </a:path>
                </a:pathLst>
              </a:custGeom>
              <a:solidFill>
                <a:srgbClr val="263238"/>
              </a:solidFill>
              <a:ln w="11601" cap="flat">
                <a:noFill/>
                <a:prstDash val="solid"/>
                <a:miter/>
              </a:ln>
            </p:spPr>
            <p:txBody>
              <a:bodyPr rtlCol="0" anchor="ctr"/>
              <a:lstStyle/>
              <a:p>
                <a:endParaRPr lang="zh-CN" altLang="en-US"/>
              </a:p>
            </p:txBody>
          </p:sp>
          <p:sp>
            <p:nvSpPr>
              <p:cNvPr id="277" name="任意多边形: 形状 276">
                <a:extLst>
                  <a:ext uri="{FF2B5EF4-FFF2-40B4-BE49-F238E27FC236}">
                    <a16:creationId xmlns:a16="http://schemas.microsoft.com/office/drawing/2014/main" id="{56FB58AB-B747-DE3B-83D9-D5AB115ACA42}"/>
                  </a:ext>
                </a:extLst>
              </p:cNvPr>
              <p:cNvSpPr/>
              <p:nvPr/>
            </p:nvSpPr>
            <p:spPr>
              <a:xfrm>
                <a:off x="7073339" y="2565830"/>
                <a:ext cx="66961" cy="38140"/>
              </a:xfrm>
              <a:custGeom>
                <a:avLst/>
                <a:gdLst>
                  <a:gd name="connsiteX0" fmla="*/ 5832 w 66961"/>
                  <a:gd name="connsiteY0" fmla="*/ 38010 h 38140"/>
                  <a:gd name="connsiteX1" fmla="*/ 3510 w 66961"/>
                  <a:gd name="connsiteY1" fmla="*/ 38010 h 38140"/>
                  <a:gd name="connsiteX2" fmla="*/ 480 w 66961"/>
                  <a:gd name="connsiteY2" fmla="*/ 30383 h 38140"/>
                  <a:gd name="connsiteX3" fmla="*/ 492 w 66961"/>
                  <a:gd name="connsiteY3" fmla="*/ 30348 h 38140"/>
                  <a:gd name="connsiteX4" fmla="*/ 62600 w 66961"/>
                  <a:gd name="connsiteY4" fmla="*/ 2487 h 38140"/>
                  <a:gd name="connsiteX5" fmla="*/ 66721 w 66961"/>
                  <a:gd name="connsiteY5" fmla="*/ 9974 h 38140"/>
                  <a:gd name="connsiteX6" fmla="*/ 59233 w 66961"/>
                  <a:gd name="connsiteY6" fmla="*/ 14096 h 38140"/>
                  <a:gd name="connsiteX7" fmla="*/ 11172 w 66961"/>
                  <a:gd name="connsiteY7" fmla="*/ 35456 h 38140"/>
                  <a:gd name="connsiteX8" fmla="*/ 5832 w 66961"/>
                  <a:gd name="connsiteY8" fmla="*/ 38010 h 3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961" h="38140">
                    <a:moveTo>
                      <a:pt x="5832" y="38010"/>
                    </a:moveTo>
                    <a:cubicBezTo>
                      <a:pt x="5066" y="38184"/>
                      <a:pt x="4276" y="38184"/>
                      <a:pt x="3510" y="38010"/>
                    </a:cubicBezTo>
                    <a:cubicBezTo>
                      <a:pt x="561" y="36745"/>
                      <a:pt x="-797" y="33332"/>
                      <a:pt x="480" y="30383"/>
                    </a:cubicBezTo>
                    <a:cubicBezTo>
                      <a:pt x="480" y="30371"/>
                      <a:pt x="492" y="30360"/>
                      <a:pt x="492" y="30348"/>
                    </a:cubicBezTo>
                    <a:cubicBezTo>
                      <a:pt x="10963" y="6492"/>
                      <a:pt x="37815" y="-5559"/>
                      <a:pt x="62600" y="2487"/>
                    </a:cubicBezTo>
                    <a:cubicBezTo>
                      <a:pt x="65804" y="3415"/>
                      <a:pt x="67650" y="6770"/>
                      <a:pt x="66721" y="9974"/>
                    </a:cubicBezTo>
                    <a:cubicBezTo>
                      <a:pt x="65792" y="13178"/>
                      <a:pt x="62437" y="15024"/>
                      <a:pt x="59233" y="14096"/>
                    </a:cubicBezTo>
                    <a:cubicBezTo>
                      <a:pt x="40113" y="7896"/>
                      <a:pt x="19380" y="17102"/>
                      <a:pt x="11172" y="35456"/>
                    </a:cubicBezTo>
                    <a:cubicBezTo>
                      <a:pt x="9976" y="37197"/>
                      <a:pt x="7945" y="38173"/>
                      <a:pt x="5832" y="38010"/>
                    </a:cubicBezTo>
                    <a:close/>
                  </a:path>
                </a:pathLst>
              </a:custGeom>
              <a:solidFill>
                <a:srgbClr val="263238"/>
              </a:solidFill>
              <a:ln w="11601" cap="flat">
                <a:noFill/>
                <a:prstDash val="solid"/>
                <a:miter/>
              </a:ln>
            </p:spPr>
            <p:txBody>
              <a:bodyPr rtlCol="0" anchor="ctr"/>
              <a:lstStyle/>
              <a:p>
                <a:endParaRPr lang="zh-CN" altLang="en-US"/>
              </a:p>
            </p:txBody>
          </p:sp>
          <p:sp>
            <p:nvSpPr>
              <p:cNvPr id="278" name="任意多边形: 形状 277">
                <a:extLst>
                  <a:ext uri="{FF2B5EF4-FFF2-40B4-BE49-F238E27FC236}">
                    <a16:creationId xmlns:a16="http://schemas.microsoft.com/office/drawing/2014/main" id="{4DD37412-BA35-E693-3B0B-2B6BAE5DA156}"/>
                  </a:ext>
                </a:extLst>
              </p:cNvPr>
              <p:cNvSpPr/>
              <p:nvPr/>
            </p:nvSpPr>
            <p:spPr>
              <a:xfrm>
                <a:off x="7221274" y="2532309"/>
                <a:ext cx="39299" cy="23707"/>
              </a:xfrm>
              <a:custGeom>
                <a:avLst/>
                <a:gdLst>
                  <a:gd name="connsiteX0" fmla="*/ 5796 w 39299"/>
                  <a:gd name="connsiteY0" fmla="*/ 23586 h 23707"/>
                  <a:gd name="connsiteX1" fmla="*/ 3358 w 39299"/>
                  <a:gd name="connsiteY1" fmla="*/ 23586 h 23707"/>
                  <a:gd name="connsiteX2" fmla="*/ 502 w 39299"/>
                  <a:gd name="connsiteY2" fmla="*/ 16063 h 23707"/>
                  <a:gd name="connsiteX3" fmla="*/ 572 w 39299"/>
                  <a:gd name="connsiteY3" fmla="*/ 15924 h 23707"/>
                  <a:gd name="connsiteX4" fmla="*/ 34586 w 39299"/>
                  <a:gd name="connsiteY4" fmla="*/ 1065 h 23707"/>
                  <a:gd name="connsiteX5" fmla="*/ 39172 w 39299"/>
                  <a:gd name="connsiteY5" fmla="*/ 8088 h 23707"/>
                  <a:gd name="connsiteX6" fmla="*/ 32148 w 39299"/>
                  <a:gd name="connsiteY6" fmla="*/ 12674 h 23707"/>
                  <a:gd name="connsiteX7" fmla="*/ 11136 w 39299"/>
                  <a:gd name="connsiteY7" fmla="*/ 21032 h 23707"/>
                  <a:gd name="connsiteX8" fmla="*/ 5796 w 39299"/>
                  <a:gd name="connsiteY8" fmla="*/ 23586 h 23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99" h="23707">
                    <a:moveTo>
                      <a:pt x="5796" y="23586"/>
                    </a:moveTo>
                    <a:cubicBezTo>
                      <a:pt x="4995" y="23749"/>
                      <a:pt x="4159" y="23749"/>
                      <a:pt x="3358" y="23586"/>
                    </a:cubicBezTo>
                    <a:cubicBezTo>
                      <a:pt x="490" y="22298"/>
                      <a:pt x="-787" y="18931"/>
                      <a:pt x="502" y="16063"/>
                    </a:cubicBezTo>
                    <a:cubicBezTo>
                      <a:pt x="525" y="16017"/>
                      <a:pt x="549" y="15970"/>
                      <a:pt x="572" y="15924"/>
                    </a:cubicBezTo>
                    <a:cubicBezTo>
                      <a:pt x="6980" y="3560"/>
                      <a:pt x="21166" y="-2639"/>
                      <a:pt x="34586" y="1065"/>
                    </a:cubicBezTo>
                    <a:cubicBezTo>
                      <a:pt x="37790" y="1738"/>
                      <a:pt x="39845" y="4884"/>
                      <a:pt x="39172" y="8088"/>
                    </a:cubicBezTo>
                    <a:cubicBezTo>
                      <a:pt x="38498" y="11292"/>
                      <a:pt x="35352" y="13347"/>
                      <a:pt x="32148" y="12674"/>
                    </a:cubicBezTo>
                    <a:cubicBezTo>
                      <a:pt x="24045" y="9969"/>
                      <a:pt x="15164" y="13498"/>
                      <a:pt x="11136" y="21032"/>
                    </a:cubicBezTo>
                    <a:cubicBezTo>
                      <a:pt x="9940" y="22773"/>
                      <a:pt x="7909" y="23749"/>
                      <a:pt x="5796" y="23586"/>
                    </a:cubicBezTo>
                    <a:close/>
                  </a:path>
                </a:pathLst>
              </a:custGeom>
              <a:solidFill>
                <a:srgbClr val="263238"/>
              </a:solidFill>
              <a:ln w="11601" cap="flat">
                <a:noFill/>
                <a:prstDash val="solid"/>
                <a:miter/>
              </a:ln>
            </p:spPr>
            <p:txBody>
              <a:bodyPr rtlCol="0" anchor="ctr"/>
              <a:lstStyle/>
              <a:p>
                <a:endParaRPr lang="zh-CN" altLang="en-US"/>
              </a:p>
            </p:txBody>
          </p:sp>
          <p:sp>
            <p:nvSpPr>
              <p:cNvPr id="279" name="任意多边形: 形状 278">
                <a:extLst>
                  <a:ext uri="{FF2B5EF4-FFF2-40B4-BE49-F238E27FC236}">
                    <a16:creationId xmlns:a16="http://schemas.microsoft.com/office/drawing/2014/main" id="{E875A56D-4C2C-F517-310E-FA405C6550EA}"/>
                  </a:ext>
                </a:extLst>
              </p:cNvPr>
              <p:cNvSpPr/>
              <p:nvPr/>
            </p:nvSpPr>
            <p:spPr>
              <a:xfrm>
                <a:off x="7046369" y="2509111"/>
                <a:ext cx="65660" cy="48293"/>
              </a:xfrm>
              <a:custGeom>
                <a:avLst/>
                <a:gdLst>
                  <a:gd name="connsiteX0" fmla="*/ 5870 w 65660"/>
                  <a:gd name="connsiteY0" fmla="*/ 48294 h 48293"/>
                  <a:gd name="connsiteX1" fmla="*/ 4941 w 65660"/>
                  <a:gd name="connsiteY1" fmla="*/ 48294 h 48293"/>
                  <a:gd name="connsiteX2" fmla="*/ 65 w 65660"/>
                  <a:gd name="connsiteY2" fmla="*/ 41688 h 48293"/>
                  <a:gd name="connsiteX3" fmla="*/ 65 w 65660"/>
                  <a:gd name="connsiteY3" fmla="*/ 41676 h 48293"/>
                  <a:gd name="connsiteX4" fmla="*/ 59735 w 65660"/>
                  <a:gd name="connsiteY4" fmla="*/ 0 h 48293"/>
                  <a:gd name="connsiteX5" fmla="*/ 65656 w 65660"/>
                  <a:gd name="connsiteY5" fmla="*/ 5688 h 48293"/>
                  <a:gd name="connsiteX6" fmla="*/ 60200 w 65660"/>
                  <a:gd name="connsiteY6" fmla="*/ 11609 h 48293"/>
                  <a:gd name="connsiteX7" fmla="*/ 59968 w 65660"/>
                  <a:gd name="connsiteY7" fmla="*/ 11609 h 48293"/>
                  <a:gd name="connsiteX8" fmla="*/ 11558 w 65660"/>
                  <a:gd name="connsiteY8" fmla="*/ 43418 h 48293"/>
                  <a:gd name="connsiteX9" fmla="*/ 5870 w 65660"/>
                  <a:gd name="connsiteY9" fmla="*/ 48294 h 48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660" h="48293">
                    <a:moveTo>
                      <a:pt x="5870" y="48294"/>
                    </a:moveTo>
                    <a:lnTo>
                      <a:pt x="4941" y="48294"/>
                    </a:lnTo>
                    <a:cubicBezTo>
                      <a:pt x="1772" y="47818"/>
                      <a:pt x="-411" y="44857"/>
                      <a:pt x="65" y="41688"/>
                    </a:cubicBezTo>
                    <a:cubicBezTo>
                      <a:pt x="65" y="41688"/>
                      <a:pt x="65" y="41676"/>
                      <a:pt x="65" y="41676"/>
                    </a:cubicBezTo>
                    <a:cubicBezTo>
                      <a:pt x="65" y="41676"/>
                      <a:pt x="6450" y="1161"/>
                      <a:pt x="59735" y="0"/>
                    </a:cubicBezTo>
                    <a:cubicBezTo>
                      <a:pt x="62893" y="58"/>
                      <a:pt x="65470" y="2531"/>
                      <a:pt x="65656" y="5688"/>
                    </a:cubicBezTo>
                    <a:cubicBezTo>
                      <a:pt x="65784" y="8823"/>
                      <a:pt x="63346" y="11481"/>
                      <a:pt x="60200" y="11609"/>
                    </a:cubicBezTo>
                    <a:cubicBezTo>
                      <a:pt x="60130" y="11609"/>
                      <a:pt x="60049" y="11609"/>
                      <a:pt x="59968" y="11609"/>
                    </a:cubicBezTo>
                    <a:cubicBezTo>
                      <a:pt x="16898" y="12538"/>
                      <a:pt x="11790" y="42141"/>
                      <a:pt x="11558" y="43418"/>
                    </a:cubicBezTo>
                    <a:cubicBezTo>
                      <a:pt x="11152" y="46239"/>
                      <a:pt x="8714" y="48328"/>
                      <a:pt x="5870" y="48294"/>
                    </a:cubicBezTo>
                    <a:close/>
                  </a:path>
                </a:pathLst>
              </a:custGeom>
              <a:solidFill>
                <a:srgbClr val="263238"/>
              </a:solidFill>
              <a:ln w="11601" cap="flat">
                <a:noFill/>
                <a:prstDash val="solid"/>
                <a:miter/>
              </a:ln>
            </p:spPr>
            <p:txBody>
              <a:bodyPr rtlCol="0" anchor="ctr"/>
              <a:lstStyle/>
              <a:p>
                <a:endParaRPr lang="zh-CN" altLang="en-US"/>
              </a:p>
            </p:txBody>
          </p:sp>
          <p:sp>
            <p:nvSpPr>
              <p:cNvPr id="280" name="任意多边形: 形状 279">
                <a:extLst>
                  <a:ext uri="{FF2B5EF4-FFF2-40B4-BE49-F238E27FC236}">
                    <a16:creationId xmlns:a16="http://schemas.microsoft.com/office/drawing/2014/main" id="{1BEE7A73-93ED-0DE7-621F-A98FB51D7E6D}"/>
                  </a:ext>
                </a:extLst>
              </p:cNvPr>
              <p:cNvSpPr/>
              <p:nvPr/>
            </p:nvSpPr>
            <p:spPr>
              <a:xfrm>
                <a:off x="7186052" y="2482110"/>
                <a:ext cx="53410" cy="21312"/>
              </a:xfrm>
              <a:custGeom>
                <a:avLst/>
                <a:gdLst>
                  <a:gd name="connsiteX0" fmla="*/ 5842 w 53410"/>
                  <a:gd name="connsiteY0" fmla="*/ 21312 h 21312"/>
                  <a:gd name="connsiteX1" fmla="*/ 1663 w 53410"/>
                  <a:gd name="connsiteY1" fmla="*/ 19571 h 21312"/>
                  <a:gd name="connsiteX2" fmla="*/ 1663 w 53410"/>
                  <a:gd name="connsiteY2" fmla="*/ 11445 h 21312"/>
                  <a:gd name="connsiteX3" fmla="*/ 50421 w 53410"/>
                  <a:gd name="connsiteY3" fmla="*/ 5408 h 21312"/>
                  <a:gd name="connsiteX4" fmla="*/ 52731 w 53410"/>
                  <a:gd name="connsiteY4" fmla="*/ 13116 h 21312"/>
                  <a:gd name="connsiteX5" fmla="*/ 52626 w 53410"/>
                  <a:gd name="connsiteY5" fmla="*/ 13302 h 21312"/>
                  <a:gd name="connsiteX6" fmla="*/ 44732 w 53410"/>
                  <a:gd name="connsiteY6" fmla="*/ 15508 h 21312"/>
                  <a:gd name="connsiteX7" fmla="*/ 9905 w 53410"/>
                  <a:gd name="connsiteY7" fmla="*/ 19687 h 21312"/>
                  <a:gd name="connsiteX8" fmla="*/ 5842 w 53410"/>
                  <a:gd name="connsiteY8" fmla="*/ 21312 h 2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410" h="21312">
                    <a:moveTo>
                      <a:pt x="5842" y="21312"/>
                    </a:moveTo>
                    <a:cubicBezTo>
                      <a:pt x="4275" y="21312"/>
                      <a:pt x="2766" y="20685"/>
                      <a:pt x="1663" y="19571"/>
                    </a:cubicBezTo>
                    <a:cubicBezTo>
                      <a:pt x="-554" y="17319"/>
                      <a:pt x="-554" y="13697"/>
                      <a:pt x="1663" y="11445"/>
                    </a:cubicBezTo>
                    <a:cubicBezTo>
                      <a:pt x="14769" y="-1163"/>
                      <a:pt x="34632" y="-3624"/>
                      <a:pt x="50421" y="5408"/>
                    </a:cubicBezTo>
                    <a:cubicBezTo>
                      <a:pt x="53184" y="6894"/>
                      <a:pt x="54217" y="10342"/>
                      <a:pt x="52731" y="13116"/>
                    </a:cubicBezTo>
                    <a:cubicBezTo>
                      <a:pt x="52696" y="13174"/>
                      <a:pt x="52661" y="13244"/>
                      <a:pt x="52626" y="13302"/>
                    </a:cubicBezTo>
                    <a:cubicBezTo>
                      <a:pt x="51048" y="16088"/>
                      <a:pt x="47518" y="17075"/>
                      <a:pt x="44732" y="15508"/>
                    </a:cubicBezTo>
                    <a:cubicBezTo>
                      <a:pt x="33483" y="9018"/>
                      <a:pt x="19297" y="10713"/>
                      <a:pt x="9905" y="19687"/>
                    </a:cubicBezTo>
                    <a:cubicBezTo>
                      <a:pt x="8803" y="20720"/>
                      <a:pt x="7351" y="21301"/>
                      <a:pt x="5842" y="21312"/>
                    </a:cubicBezTo>
                    <a:close/>
                  </a:path>
                </a:pathLst>
              </a:custGeom>
              <a:solidFill>
                <a:srgbClr val="263238"/>
              </a:solidFill>
              <a:ln w="11601" cap="flat">
                <a:noFill/>
                <a:prstDash val="solid"/>
                <a:miter/>
              </a:ln>
            </p:spPr>
            <p:txBody>
              <a:bodyPr rtlCol="0" anchor="ctr"/>
              <a:lstStyle/>
              <a:p>
                <a:endParaRPr lang="zh-CN" altLang="en-US"/>
              </a:p>
            </p:txBody>
          </p:sp>
          <p:sp>
            <p:nvSpPr>
              <p:cNvPr id="281" name="任意多边形: 形状 280">
                <a:extLst>
                  <a:ext uri="{FF2B5EF4-FFF2-40B4-BE49-F238E27FC236}">
                    <a16:creationId xmlns:a16="http://schemas.microsoft.com/office/drawing/2014/main" id="{A506729D-B4D2-0DD5-5563-2474F10F4CA2}"/>
                  </a:ext>
                </a:extLst>
              </p:cNvPr>
              <p:cNvSpPr/>
              <p:nvPr/>
            </p:nvSpPr>
            <p:spPr>
              <a:xfrm>
                <a:off x="6378388" y="3236227"/>
                <a:ext cx="272528" cy="203046"/>
              </a:xfrm>
              <a:custGeom>
                <a:avLst/>
                <a:gdLst>
                  <a:gd name="connsiteX0" fmla="*/ 71111 w 272528"/>
                  <a:gd name="connsiteY0" fmla="*/ 190459 h 203046"/>
                  <a:gd name="connsiteX1" fmla="*/ 1457 w 272528"/>
                  <a:gd name="connsiteY1" fmla="*/ 150525 h 203046"/>
                  <a:gd name="connsiteX2" fmla="*/ 57296 w 272528"/>
                  <a:gd name="connsiteY2" fmla="*/ 768 h 203046"/>
                  <a:gd name="connsiteX3" fmla="*/ 225046 w 272528"/>
                  <a:gd name="connsiteY3" fmla="*/ 20736 h 203046"/>
                  <a:gd name="connsiteX4" fmla="*/ 271482 w 272528"/>
                  <a:gd name="connsiteY4" fmla="*/ 154472 h 203046"/>
                  <a:gd name="connsiteX5" fmla="*/ 205659 w 272528"/>
                  <a:gd name="connsiteY5" fmla="*/ 202417 h 203046"/>
                  <a:gd name="connsiteX6" fmla="*/ 71111 w 272528"/>
                  <a:gd name="connsiteY6" fmla="*/ 190459 h 203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528" h="203046">
                    <a:moveTo>
                      <a:pt x="71111" y="190459"/>
                    </a:moveTo>
                    <a:cubicBezTo>
                      <a:pt x="47218" y="178363"/>
                      <a:pt x="23969" y="165036"/>
                      <a:pt x="1457" y="150525"/>
                    </a:cubicBezTo>
                    <a:cubicBezTo>
                      <a:pt x="-10152" y="140541"/>
                      <a:pt x="51259" y="4715"/>
                      <a:pt x="57296" y="768"/>
                    </a:cubicBezTo>
                    <a:cubicBezTo>
                      <a:pt x="63333" y="-3179"/>
                      <a:pt x="205079" y="8779"/>
                      <a:pt x="225046" y="20736"/>
                    </a:cubicBezTo>
                    <a:cubicBezTo>
                      <a:pt x="245014" y="32693"/>
                      <a:pt x="278912" y="128583"/>
                      <a:pt x="271482" y="154472"/>
                    </a:cubicBezTo>
                    <a:cubicBezTo>
                      <a:pt x="264052" y="180360"/>
                      <a:pt x="215643" y="198470"/>
                      <a:pt x="205659" y="202417"/>
                    </a:cubicBezTo>
                    <a:cubicBezTo>
                      <a:pt x="195675" y="206364"/>
                      <a:pt x="71111" y="190459"/>
                      <a:pt x="71111" y="190459"/>
                    </a:cubicBezTo>
                    <a:close/>
                  </a:path>
                </a:pathLst>
              </a:custGeom>
              <a:solidFill>
                <a:srgbClr val="ADADAD"/>
              </a:solidFill>
              <a:ln w="11601" cap="flat">
                <a:noFill/>
                <a:prstDash val="solid"/>
                <a:miter/>
              </a:ln>
            </p:spPr>
            <p:txBody>
              <a:bodyPr rtlCol="0" anchor="ctr"/>
              <a:lstStyle/>
              <a:p>
                <a:endParaRPr lang="zh-CN" altLang="en-US"/>
              </a:p>
            </p:txBody>
          </p:sp>
          <p:sp>
            <p:nvSpPr>
              <p:cNvPr id="282" name="任意多边形: 形状 281">
                <a:extLst>
                  <a:ext uri="{FF2B5EF4-FFF2-40B4-BE49-F238E27FC236}">
                    <a16:creationId xmlns:a16="http://schemas.microsoft.com/office/drawing/2014/main" id="{0EFC3DCB-1E13-FA17-D48D-1E19CBA50CC3}"/>
                  </a:ext>
                </a:extLst>
              </p:cNvPr>
              <p:cNvSpPr/>
              <p:nvPr/>
            </p:nvSpPr>
            <p:spPr>
              <a:xfrm>
                <a:off x="6372226" y="3230141"/>
                <a:ext cx="284145" cy="214775"/>
              </a:xfrm>
              <a:custGeom>
                <a:avLst/>
                <a:gdLst>
                  <a:gd name="connsiteX0" fmla="*/ 203462 w 284145"/>
                  <a:gd name="connsiteY0" fmla="*/ 214771 h 214775"/>
                  <a:gd name="connsiteX1" fmla="*/ 76576 w 284145"/>
                  <a:gd name="connsiteY1" fmla="*/ 202234 h 214775"/>
                  <a:gd name="connsiteX2" fmla="*/ 74602 w 284145"/>
                  <a:gd name="connsiteY2" fmla="*/ 201653 h 214775"/>
                  <a:gd name="connsiteX3" fmla="*/ 3788 w 284145"/>
                  <a:gd name="connsiteY3" fmla="*/ 161022 h 214775"/>
                  <a:gd name="connsiteX4" fmla="*/ 189 w 284145"/>
                  <a:gd name="connsiteY4" fmla="*/ 149413 h 214775"/>
                  <a:gd name="connsiteX5" fmla="*/ 60091 w 284145"/>
                  <a:gd name="connsiteY5" fmla="*/ 1862 h 214775"/>
                  <a:gd name="connsiteX6" fmla="*/ 234226 w 284145"/>
                  <a:gd name="connsiteY6" fmla="*/ 21713 h 214775"/>
                  <a:gd name="connsiteX7" fmla="*/ 282752 w 284145"/>
                  <a:gd name="connsiteY7" fmla="*/ 162182 h 214775"/>
                  <a:gd name="connsiteX8" fmla="*/ 214955 w 284145"/>
                  <a:gd name="connsiteY8" fmla="*/ 213262 h 214775"/>
                  <a:gd name="connsiteX9" fmla="*/ 213446 w 284145"/>
                  <a:gd name="connsiteY9" fmla="*/ 213262 h 214775"/>
                  <a:gd name="connsiteX10" fmla="*/ 203462 w 284145"/>
                  <a:gd name="connsiteY10" fmla="*/ 214771 h 214775"/>
                  <a:gd name="connsiteX11" fmla="*/ 79130 w 284145"/>
                  <a:gd name="connsiteY11" fmla="*/ 190857 h 214775"/>
                  <a:gd name="connsiteX12" fmla="*/ 209151 w 284145"/>
                  <a:gd name="connsiteY12" fmla="*/ 202466 h 214775"/>
                  <a:gd name="connsiteX13" fmla="*/ 210428 w 284145"/>
                  <a:gd name="connsiteY13" fmla="*/ 202466 h 214775"/>
                  <a:gd name="connsiteX14" fmla="*/ 271375 w 284145"/>
                  <a:gd name="connsiteY14" fmla="*/ 158816 h 214775"/>
                  <a:gd name="connsiteX15" fmla="*/ 228073 w 284145"/>
                  <a:gd name="connsiteY15" fmla="*/ 31117 h 214775"/>
                  <a:gd name="connsiteX16" fmla="*/ 66244 w 284145"/>
                  <a:gd name="connsiteY16" fmla="*/ 11381 h 214775"/>
                  <a:gd name="connsiteX17" fmla="*/ 11798 w 284145"/>
                  <a:gd name="connsiteY17" fmla="*/ 151967 h 214775"/>
                  <a:gd name="connsiteX18" fmla="*/ 79130 w 284145"/>
                  <a:gd name="connsiteY18" fmla="*/ 190857 h 21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4145" h="214775">
                    <a:moveTo>
                      <a:pt x="203462" y="214771"/>
                    </a:moveTo>
                    <a:cubicBezTo>
                      <a:pt x="176878" y="214771"/>
                      <a:pt x="108501" y="206413"/>
                      <a:pt x="76576" y="202234"/>
                    </a:cubicBezTo>
                    <a:cubicBezTo>
                      <a:pt x="75881" y="202199"/>
                      <a:pt x="75204" y="202001"/>
                      <a:pt x="74602" y="201653"/>
                    </a:cubicBezTo>
                    <a:cubicBezTo>
                      <a:pt x="50262" y="189429"/>
                      <a:pt x="26620" y="175870"/>
                      <a:pt x="3788" y="161022"/>
                    </a:cubicBezTo>
                    <a:cubicBezTo>
                      <a:pt x="811" y="157945"/>
                      <a:pt x="-525" y="153638"/>
                      <a:pt x="189" y="149413"/>
                    </a:cubicBezTo>
                    <a:cubicBezTo>
                      <a:pt x="1698" y="120158"/>
                      <a:pt x="51384" y="7783"/>
                      <a:pt x="60091" y="1862"/>
                    </a:cubicBezTo>
                    <a:cubicBezTo>
                      <a:pt x="71700" y="-5568"/>
                      <a:pt x="216000" y="10917"/>
                      <a:pt x="234226" y="21713"/>
                    </a:cubicBezTo>
                    <a:cubicBezTo>
                      <a:pt x="257444" y="35644"/>
                      <a:pt x="291459" y="134089"/>
                      <a:pt x="282752" y="162182"/>
                    </a:cubicBezTo>
                    <a:cubicBezTo>
                      <a:pt x="277063" y="180641"/>
                      <a:pt x="254890" y="197010"/>
                      <a:pt x="214955" y="213262"/>
                    </a:cubicBezTo>
                    <a:lnTo>
                      <a:pt x="213446" y="213262"/>
                    </a:lnTo>
                    <a:cubicBezTo>
                      <a:pt x="210226" y="214319"/>
                      <a:pt x="206851" y="214829"/>
                      <a:pt x="203462" y="214771"/>
                    </a:cubicBezTo>
                    <a:close/>
                    <a:moveTo>
                      <a:pt x="79130" y="190857"/>
                    </a:moveTo>
                    <a:cubicBezTo>
                      <a:pt x="128584" y="197242"/>
                      <a:pt x="201141" y="205252"/>
                      <a:pt x="209151" y="202466"/>
                    </a:cubicBezTo>
                    <a:lnTo>
                      <a:pt x="210428" y="202466"/>
                    </a:lnTo>
                    <a:cubicBezTo>
                      <a:pt x="255238" y="184704"/>
                      <a:pt x="268473" y="168916"/>
                      <a:pt x="271375" y="158816"/>
                    </a:cubicBezTo>
                    <a:cubicBezTo>
                      <a:pt x="278921" y="134321"/>
                      <a:pt x="244558" y="41565"/>
                      <a:pt x="228073" y="31117"/>
                    </a:cubicBezTo>
                    <a:cubicBezTo>
                      <a:pt x="211589" y="20669"/>
                      <a:pt x="82961" y="8827"/>
                      <a:pt x="66244" y="11381"/>
                    </a:cubicBezTo>
                    <a:cubicBezTo>
                      <a:pt x="56376" y="24151"/>
                      <a:pt x="8199" y="137107"/>
                      <a:pt x="11798" y="151967"/>
                    </a:cubicBezTo>
                    <a:cubicBezTo>
                      <a:pt x="33523" y="166141"/>
                      <a:pt x="56000" y="179120"/>
                      <a:pt x="79130" y="190857"/>
                    </a:cubicBezTo>
                    <a:close/>
                  </a:path>
                </a:pathLst>
              </a:custGeom>
              <a:solidFill>
                <a:srgbClr val="263238"/>
              </a:solidFill>
              <a:ln w="11601" cap="flat">
                <a:noFill/>
                <a:prstDash val="solid"/>
                <a:miter/>
              </a:ln>
            </p:spPr>
            <p:txBody>
              <a:bodyPr rtlCol="0" anchor="ctr"/>
              <a:lstStyle/>
              <a:p>
                <a:endParaRPr lang="zh-CN" altLang="en-US"/>
              </a:p>
            </p:txBody>
          </p:sp>
          <p:sp>
            <p:nvSpPr>
              <p:cNvPr id="283" name="任意多边形: 形状 282">
                <a:extLst>
                  <a:ext uri="{FF2B5EF4-FFF2-40B4-BE49-F238E27FC236}">
                    <a16:creationId xmlns:a16="http://schemas.microsoft.com/office/drawing/2014/main" id="{4C5DF98D-DE08-50D8-27AC-5F416C5BC416}"/>
                  </a:ext>
                </a:extLst>
              </p:cNvPr>
              <p:cNvSpPr/>
              <p:nvPr/>
            </p:nvSpPr>
            <p:spPr>
              <a:xfrm>
                <a:off x="6395770" y="3310327"/>
                <a:ext cx="399613" cy="424816"/>
              </a:xfrm>
              <a:custGeom>
                <a:avLst/>
                <a:gdLst>
                  <a:gd name="connsiteX0" fmla="*/ 335247 w 399613"/>
                  <a:gd name="connsiteY0" fmla="*/ 226180 h 424816"/>
                  <a:gd name="connsiteX1" fmla="*/ 213469 w 399613"/>
                  <a:gd name="connsiteY1" fmla="*/ 38463 h 424816"/>
                  <a:gd name="connsiteX2" fmla="*/ 65802 w 399613"/>
                  <a:gd name="connsiteY2" fmla="*/ 6538 h 424816"/>
                  <a:gd name="connsiteX3" fmla="*/ 1837 w 399613"/>
                  <a:gd name="connsiteY3" fmla="*/ 104402 h 424816"/>
                  <a:gd name="connsiteX4" fmla="*/ 219506 w 399613"/>
                  <a:gd name="connsiteY4" fmla="*/ 250095 h 424816"/>
                  <a:gd name="connsiteX5" fmla="*/ 205575 w 399613"/>
                  <a:gd name="connsiteY5" fmla="*/ 375936 h 424816"/>
                  <a:gd name="connsiteX6" fmla="*/ 275229 w 399613"/>
                  <a:gd name="connsiteY6" fmla="*/ 423765 h 424816"/>
                  <a:gd name="connsiteX7" fmla="*/ 315164 w 399613"/>
                  <a:gd name="connsiteY7" fmla="*/ 407861 h 424816"/>
                  <a:gd name="connsiteX8" fmla="*/ 343142 w 399613"/>
                  <a:gd name="connsiteY8" fmla="*/ 407861 h 424816"/>
                  <a:gd name="connsiteX9" fmla="*/ 365083 w 399613"/>
                  <a:gd name="connsiteY9" fmla="*/ 389867 h 424816"/>
                  <a:gd name="connsiteX10" fmla="*/ 389113 w 399613"/>
                  <a:gd name="connsiteY10" fmla="*/ 391841 h 424816"/>
                  <a:gd name="connsiteX11" fmla="*/ 393060 w 399613"/>
                  <a:gd name="connsiteY11" fmla="*/ 353879 h 424816"/>
                  <a:gd name="connsiteX12" fmla="*/ 375066 w 399613"/>
                  <a:gd name="connsiteY12" fmla="*/ 308024 h 424816"/>
                  <a:gd name="connsiteX13" fmla="*/ 377156 w 399613"/>
                  <a:gd name="connsiteY13" fmla="*/ 254042 h 424816"/>
                  <a:gd name="connsiteX14" fmla="*/ 335247 w 399613"/>
                  <a:gd name="connsiteY14" fmla="*/ 226180 h 424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9613" h="424816">
                    <a:moveTo>
                      <a:pt x="335247" y="226180"/>
                    </a:moveTo>
                    <a:cubicBezTo>
                      <a:pt x="335247" y="226180"/>
                      <a:pt x="233436" y="66440"/>
                      <a:pt x="213469" y="38463"/>
                    </a:cubicBezTo>
                    <a:cubicBezTo>
                      <a:pt x="193502" y="10485"/>
                      <a:pt x="107711" y="-11456"/>
                      <a:pt x="65802" y="6538"/>
                    </a:cubicBezTo>
                    <a:cubicBezTo>
                      <a:pt x="23894" y="24532"/>
                      <a:pt x="-8147" y="82345"/>
                      <a:pt x="1837" y="104402"/>
                    </a:cubicBezTo>
                    <a:cubicBezTo>
                      <a:pt x="11821" y="126459"/>
                      <a:pt x="219506" y="250095"/>
                      <a:pt x="219506" y="250095"/>
                    </a:cubicBezTo>
                    <a:cubicBezTo>
                      <a:pt x="219506" y="250095"/>
                      <a:pt x="195591" y="366185"/>
                      <a:pt x="205575" y="375936"/>
                    </a:cubicBezTo>
                    <a:cubicBezTo>
                      <a:pt x="226818" y="394580"/>
                      <a:pt x="250200" y="410636"/>
                      <a:pt x="275229" y="423765"/>
                    </a:cubicBezTo>
                    <a:cubicBezTo>
                      <a:pt x="291249" y="429802"/>
                      <a:pt x="315164" y="407861"/>
                      <a:pt x="315164" y="407861"/>
                    </a:cubicBezTo>
                    <a:cubicBezTo>
                      <a:pt x="324459" y="408929"/>
                      <a:pt x="333846" y="408929"/>
                      <a:pt x="343142" y="407861"/>
                    </a:cubicBezTo>
                    <a:cubicBezTo>
                      <a:pt x="353125" y="405888"/>
                      <a:pt x="365083" y="389867"/>
                      <a:pt x="365083" y="389867"/>
                    </a:cubicBezTo>
                    <a:cubicBezTo>
                      <a:pt x="365083" y="389867"/>
                      <a:pt x="376692" y="409835"/>
                      <a:pt x="389113" y="391841"/>
                    </a:cubicBezTo>
                    <a:cubicBezTo>
                      <a:pt x="401535" y="373847"/>
                      <a:pt x="403044" y="359916"/>
                      <a:pt x="393060" y="353879"/>
                    </a:cubicBezTo>
                    <a:cubicBezTo>
                      <a:pt x="383076" y="347843"/>
                      <a:pt x="375066" y="308024"/>
                      <a:pt x="375066" y="308024"/>
                    </a:cubicBezTo>
                    <a:cubicBezTo>
                      <a:pt x="375066" y="308024"/>
                      <a:pt x="386675" y="276099"/>
                      <a:pt x="377156" y="254042"/>
                    </a:cubicBezTo>
                    <a:cubicBezTo>
                      <a:pt x="367637" y="231985"/>
                      <a:pt x="335247" y="226180"/>
                      <a:pt x="335247" y="226180"/>
                    </a:cubicBezTo>
                    <a:close/>
                  </a:path>
                </a:pathLst>
              </a:custGeom>
              <a:solidFill>
                <a:srgbClr val="FFFFFF"/>
              </a:solidFill>
              <a:ln w="11601" cap="flat">
                <a:noFill/>
                <a:prstDash val="solid"/>
                <a:miter/>
              </a:ln>
            </p:spPr>
            <p:txBody>
              <a:bodyPr rtlCol="0" anchor="ctr"/>
              <a:lstStyle/>
              <a:p>
                <a:endParaRPr lang="zh-CN" altLang="en-US"/>
              </a:p>
            </p:txBody>
          </p:sp>
          <p:sp>
            <p:nvSpPr>
              <p:cNvPr id="284" name="任意多边形: 形状 283">
                <a:extLst>
                  <a:ext uri="{FF2B5EF4-FFF2-40B4-BE49-F238E27FC236}">
                    <a16:creationId xmlns:a16="http://schemas.microsoft.com/office/drawing/2014/main" id="{C629FA78-A5EE-8DD6-5133-E8C1FAFB5D13}"/>
                  </a:ext>
                </a:extLst>
              </p:cNvPr>
              <p:cNvSpPr/>
              <p:nvPr/>
            </p:nvSpPr>
            <p:spPr>
              <a:xfrm>
                <a:off x="6390232" y="3304430"/>
                <a:ext cx="410650" cy="436516"/>
              </a:xfrm>
              <a:custGeom>
                <a:avLst/>
                <a:gdLst>
                  <a:gd name="connsiteX0" fmla="*/ 286919 w 410650"/>
                  <a:gd name="connsiteY0" fmla="*/ 436512 h 436516"/>
                  <a:gd name="connsiteX1" fmla="*/ 278909 w 410650"/>
                  <a:gd name="connsiteY1" fmla="*/ 435119 h 436516"/>
                  <a:gd name="connsiteX2" fmla="*/ 206933 w 410650"/>
                  <a:gd name="connsiteY2" fmla="*/ 385897 h 436516"/>
                  <a:gd name="connsiteX3" fmla="*/ 218542 w 410650"/>
                  <a:gd name="connsiteY3" fmla="*/ 258894 h 436516"/>
                  <a:gd name="connsiteX4" fmla="*/ 2150 w 410650"/>
                  <a:gd name="connsiteY4" fmla="*/ 112621 h 436516"/>
                  <a:gd name="connsiteX5" fmla="*/ 4936 w 410650"/>
                  <a:gd name="connsiteY5" fmla="*/ 76749 h 436516"/>
                  <a:gd name="connsiteX6" fmla="*/ 69018 w 410650"/>
                  <a:gd name="connsiteY6" fmla="*/ 7095 h 436516"/>
                  <a:gd name="connsiteX7" fmla="*/ 223766 w 410650"/>
                  <a:gd name="connsiteY7" fmla="*/ 40993 h 436516"/>
                  <a:gd name="connsiteX8" fmla="*/ 344383 w 410650"/>
                  <a:gd name="connsiteY8" fmla="*/ 226737 h 436516"/>
                  <a:gd name="connsiteX9" fmla="*/ 388033 w 410650"/>
                  <a:gd name="connsiteY9" fmla="*/ 257501 h 436516"/>
                  <a:gd name="connsiteX10" fmla="*/ 386756 w 410650"/>
                  <a:gd name="connsiteY10" fmla="*/ 314153 h 436516"/>
                  <a:gd name="connsiteX11" fmla="*/ 401732 w 410650"/>
                  <a:gd name="connsiteY11" fmla="*/ 354785 h 436516"/>
                  <a:gd name="connsiteX12" fmla="*/ 410439 w 410650"/>
                  <a:gd name="connsiteY12" fmla="*/ 366394 h 436516"/>
                  <a:gd name="connsiteX13" fmla="*/ 399526 w 410650"/>
                  <a:gd name="connsiteY13" fmla="*/ 401221 h 436516"/>
                  <a:gd name="connsiteX14" fmla="*/ 383622 w 410650"/>
                  <a:gd name="connsiteY14" fmla="*/ 411321 h 436516"/>
                  <a:gd name="connsiteX15" fmla="*/ 370736 w 410650"/>
                  <a:gd name="connsiteY15" fmla="*/ 405168 h 436516"/>
                  <a:gd name="connsiteX16" fmla="*/ 349956 w 410650"/>
                  <a:gd name="connsiteY16" fmla="*/ 419679 h 436516"/>
                  <a:gd name="connsiteX17" fmla="*/ 322791 w 410650"/>
                  <a:gd name="connsiteY17" fmla="*/ 419679 h 436516"/>
                  <a:gd name="connsiteX18" fmla="*/ 286919 w 410650"/>
                  <a:gd name="connsiteY18" fmla="*/ 436512 h 436516"/>
                  <a:gd name="connsiteX19" fmla="*/ 109417 w 410650"/>
                  <a:gd name="connsiteY19" fmla="*/ 11739 h 436516"/>
                  <a:gd name="connsiteX20" fmla="*/ 73545 w 410650"/>
                  <a:gd name="connsiteY20" fmla="*/ 17775 h 436516"/>
                  <a:gd name="connsiteX21" fmla="*/ 15500 w 410650"/>
                  <a:gd name="connsiteY21" fmla="*/ 81044 h 436516"/>
                  <a:gd name="connsiteX22" fmla="*/ 12482 w 410650"/>
                  <a:gd name="connsiteY22" fmla="*/ 107861 h 436516"/>
                  <a:gd name="connsiteX23" fmla="*/ 227713 w 410650"/>
                  <a:gd name="connsiteY23" fmla="*/ 251000 h 436516"/>
                  <a:gd name="connsiteX24" fmla="*/ 230499 w 410650"/>
                  <a:gd name="connsiteY24" fmla="*/ 257153 h 436516"/>
                  <a:gd name="connsiteX25" fmla="*/ 215175 w 410650"/>
                  <a:gd name="connsiteY25" fmla="*/ 378003 h 436516"/>
                  <a:gd name="connsiteX26" fmla="*/ 282740 w 410650"/>
                  <a:gd name="connsiteY26" fmla="*/ 424439 h 436516"/>
                  <a:gd name="connsiteX27" fmla="*/ 316754 w 410650"/>
                  <a:gd name="connsiteY27" fmla="*/ 409695 h 436516"/>
                  <a:gd name="connsiteX28" fmla="*/ 321281 w 410650"/>
                  <a:gd name="connsiteY28" fmla="*/ 408186 h 436516"/>
                  <a:gd name="connsiteX29" fmla="*/ 347402 w 410650"/>
                  <a:gd name="connsiteY29" fmla="*/ 408186 h 436516"/>
                  <a:gd name="connsiteX30" fmla="*/ 366092 w 410650"/>
                  <a:gd name="connsiteY30" fmla="*/ 392050 h 436516"/>
                  <a:gd name="connsiteX31" fmla="*/ 371084 w 410650"/>
                  <a:gd name="connsiteY31" fmla="*/ 389728 h 436516"/>
                  <a:gd name="connsiteX32" fmla="*/ 375728 w 410650"/>
                  <a:gd name="connsiteY32" fmla="*/ 392514 h 436516"/>
                  <a:gd name="connsiteX33" fmla="*/ 383854 w 410650"/>
                  <a:gd name="connsiteY33" fmla="*/ 399247 h 436516"/>
                  <a:gd name="connsiteX34" fmla="*/ 389891 w 410650"/>
                  <a:gd name="connsiteY34" fmla="*/ 394255 h 436516"/>
                  <a:gd name="connsiteX35" fmla="*/ 399062 w 410650"/>
                  <a:gd name="connsiteY35" fmla="*/ 369064 h 436516"/>
                  <a:gd name="connsiteX36" fmla="*/ 395695 w 410650"/>
                  <a:gd name="connsiteY36" fmla="*/ 364536 h 436516"/>
                  <a:gd name="connsiteX37" fmla="*/ 375031 w 410650"/>
                  <a:gd name="connsiteY37" fmla="*/ 314850 h 436516"/>
                  <a:gd name="connsiteX38" fmla="*/ 375031 w 410650"/>
                  <a:gd name="connsiteY38" fmla="*/ 311599 h 436516"/>
                  <a:gd name="connsiteX39" fmla="*/ 377121 w 410650"/>
                  <a:gd name="connsiteY39" fmla="*/ 262145 h 436516"/>
                  <a:gd name="connsiteX40" fmla="*/ 339392 w 410650"/>
                  <a:gd name="connsiteY40" fmla="*/ 237534 h 436516"/>
                  <a:gd name="connsiteX41" fmla="*/ 335561 w 410650"/>
                  <a:gd name="connsiteY41" fmla="*/ 234980 h 436516"/>
                  <a:gd name="connsiteX42" fmla="*/ 214014 w 410650"/>
                  <a:gd name="connsiteY42" fmla="*/ 47494 h 436516"/>
                  <a:gd name="connsiteX43" fmla="*/ 109417 w 410650"/>
                  <a:gd name="connsiteY43" fmla="*/ 11739 h 43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10650" h="436516">
                    <a:moveTo>
                      <a:pt x="286919" y="436512"/>
                    </a:moveTo>
                    <a:cubicBezTo>
                      <a:pt x="284184" y="436570"/>
                      <a:pt x="281464" y="436094"/>
                      <a:pt x="278909" y="435119"/>
                    </a:cubicBezTo>
                    <a:cubicBezTo>
                      <a:pt x="253004" y="421699"/>
                      <a:pt x="228833" y="405168"/>
                      <a:pt x="206933" y="385897"/>
                    </a:cubicBezTo>
                    <a:cubicBezTo>
                      <a:pt x="196717" y="375565"/>
                      <a:pt x="209371" y="303705"/>
                      <a:pt x="218542" y="258894"/>
                    </a:cubicBezTo>
                    <a:cubicBezTo>
                      <a:pt x="176749" y="233935"/>
                      <a:pt x="12018" y="134446"/>
                      <a:pt x="2150" y="112621"/>
                    </a:cubicBezTo>
                    <a:cubicBezTo>
                      <a:pt x="-1481" y="100745"/>
                      <a:pt x="-486" y="87928"/>
                      <a:pt x="4936" y="76749"/>
                    </a:cubicBezTo>
                    <a:cubicBezTo>
                      <a:pt x="17027" y="46450"/>
                      <a:pt x="39835" y="21664"/>
                      <a:pt x="69018" y="7095"/>
                    </a:cubicBezTo>
                    <a:cubicBezTo>
                      <a:pt x="114409" y="-12408"/>
                      <a:pt x="202637" y="11390"/>
                      <a:pt x="223766" y="40993"/>
                    </a:cubicBezTo>
                    <a:cubicBezTo>
                      <a:pt x="242572" y="67346"/>
                      <a:pt x="332078" y="207467"/>
                      <a:pt x="344383" y="226737"/>
                    </a:cubicBezTo>
                    <a:cubicBezTo>
                      <a:pt x="352742" y="228827"/>
                      <a:pt x="378514" y="236605"/>
                      <a:pt x="388033" y="257501"/>
                    </a:cubicBezTo>
                    <a:cubicBezTo>
                      <a:pt x="397553" y="278398"/>
                      <a:pt x="389194" y="307072"/>
                      <a:pt x="386756" y="314153"/>
                    </a:cubicBezTo>
                    <a:cubicBezTo>
                      <a:pt x="390471" y="331915"/>
                      <a:pt x="397204" y="351999"/>
                      <a:pt x="401732" y="354785"/>
                    </a:cubicBezTo>
                    <a:cubicBezTo>
                      <a:pt x="406126" y="357269"/>
                      <a:pt x="409281" y="361483"/>
                      <a:pt x="410439" y="366394"/>
                    </a:cubicBezTo>
                    <a:cubicBezTo>
                      <a:pt x="411639" y="379001"/>
                      <a:pt x="407705" y="391550"/>
                      <a:pt x="399526" y="401221"/>
                    </a:cubicBezTo>
                    <a:cubicBezTo>
                      <a:pt x="396531" y="407292"/>
                      <a:pt x="390395" y="411193"/>
                      <a:pt x="383622" y="411321"/>
                    </a:cubicBezTo>
                    <a:cubicBezTo>
                      <a:pt x="378709" y="410949"/>
                      <a:pt x="374113" y="408755"/>
                      <a:pt x="370736" y="405168"/>
                    </a:cubicBezTo>
                    <a:cubicBezTo>
                      <a:pt x="365289" y="411843"/>
                      <a:pt x="358094" y="416858"/>
                      <a:pt x="349956" y="419679"/>
                    </a:cubicBezTo>
                    <a:cubicBezTo>
                      <a:pt x="340930" y="420712"/>
                      <a:pt x="331817" y="420712"/>
                      <a:pt x="322791" y="419679"/>
                    </a:cubicBezTo>
                    <a:cubicBezTo>
                      <a:pt x="312867" y="428873"/>
                      <a:pt x="300332" y="434759"/>
                      <a:pt x="286919" y="436512"/>
                    </a:cubicBezTo>
                    <a:close/>
                    <a:moveTo>
                      <a:pt x="109417" y="11739"/>
                    </a:moveTo>
                    <a:cubicBezTo>
                      <a:pt x="97181" y="11402"/>
                      <a:pt x="84995" y="13445"/>
                      <a:pt x="73545" y="17775"/>
                    </a:cubicBezTo>
                    <a:cubicBezTo>
                      <a:pt x="47071" y="31010"/>
                      <a:pt x="26405" y="53531"/>
                      <a:pt x="15500" y="81044"/>
                    </a:cubicBezTo>
                    <a:cubicBezTo>
                      <a:pt x="11254" y="89310"/>
                      <a:pt x="10181" y="98853"/>
                      <a:pt x="12482" y="107861"/>
                    </a:cubicBezTo>
                    <a:cubicBezTo>
                      <a:pt x="19215" y="122605"/>
                      <a:pt x="148075" y="203519"/>
                      <a:pt x="227713" y="251000"/>
                    </a:cubicBezTo>
                    <a:cubicBezTo>
                      <a:pt x="229862" y="252242"/>
                      <a:pt x="230982" y="254715"/>
                      <a:pt x="230499" y="257153"/>
                    </a:cubicBezTo>
                    <a:cubicBezTo>
                      <a:pt x="219703" y="309161"/>
                      <a:pt x="210880" y="370109"/>
                      <a:pt x="215175" y="378003"/>
                    </a:cubicBezTo>
                    <a:cubicBezTo>
                      <a:pt x="235865" y="395985"/>
                      <a:pt x="258531" y="411564"/>
                      <a:pt x="282740" y="424439"/>
                    </a:cubicBezTo>
                    <a:cubicBezTo>
                      <a:pt x="293072" y="428386"/>
                      <a:pt x="311182" y="414803"/>
                      <a:pt x="316754" y="409695"/>
                    </a:cubicBezTo>
                    <a:cubicBezTo>
                      <a:pt x="317976" y="408569"/>
                      <a:pt x="319626" y="408012"/>
                      <a:pt x="321281" y="408186"/>
                    </a:cubicBezTo>
                    <a:cubicBezTo>
                      <a:pt x="329956" y="409243"/>
                      <a:pt x="338728" y="409243"/>
                      <a:pt x="347402" y="408186"/>
                    </a:cubicBezTo>
                    <a:cubicBezTo>
                      <a:pt x="354974" y="404587"/>
                      <a:pt x="361432" y="399015"/>
                      <a:pt x="366092" y="392050"/>
                    </a:cubicBezTo>
                    <a:cubicBezTo>
                      <a:pt x="367309" y="390552"/>
                      <a:pt x="369151" y="389693"/>
                      <a:pt x="371084" y="389728"/>
                    </a:cubicBezTo>
                    <a:cubicBezTo>
                      <a:pt x="373003" y="389809"/>
                      <a:pt x="374749" y="390865"/>
                      <a:pt x="375728" y="392514"/>
                    </a:cubicBezTo>
                    <a:cubicBezTo>
                      <a:pt x="377353" y="395184"/>
                      <a:pt x="381068" y="399131"/>
                      <a:pt x="383854" y="399247"/>
                    </a:cubicBezTo>
                    <a:cubicBezTo>
                      <a:pt x="386640" y="399363"/>
                      <a:pt x="388730" y="396229"/>
                      <a:pt x="389891" y="394255"/>
                    </a:cubicBezTo>
                    <a:cubicBezTo>
                      <a:pt x="395854" y="387220"/>
                      <a:pt x="399107" y="378281"/>
                      <a:pt x="399062" y="369064"/>
                    </a:cubicBezTo>
                    <a:cubicBezTo>
                      <a:pt x="398629" y="367148"/>
                      <a:pt x="397405" y="365500"/>
                      <a:pt x="395695" y="364536"/>
                    </a:cubicBezTo>
                    <a:cubicBezTo>
                      <a:pt x="384086" y="357803"/>
                      <a:pt x="377121" y="324717"/>
                      <a:pt x="375031" y="314850"/>
                    </a:cubicBezTo>
                    <a:cubicBezTo>
                      <a:pt x="374746" y="313782"/>
                      <a:pt x="374746" y="312667"/>
                      <a:pt x="375031" y="311599"/>
                    </a:cubicBezTo>
                    <a:cubicBezTo>
                      <a:pt x="375031" y="311599"/>
                      <a:pt x="385944" y="281648"/>
                      <a:pt x="377121" y="262145"/>
                    </a:cubicBezTo>
                    <a:cubicBezTo>
                      <a:pt x="368298" y="242642"/>
                      <a:pt x="339740" y="237534"/>
                      <a:pt x="339392" y="237534"/>
                    </a:cubicBezTo>
                    <a:cubicBezTo>
                      <a:pt x="337850" y="237174"/>
                      <a:pt x="336490" y="236257"/>
                      <a:pt x="335561" y="234980"/>
                    </a:cubicBezTo>
                    <a:cubicBezTo>
                      <a:pt x="334516" y="233355"/>
                      <a:pt x="233633" y="75008"/>
                      <a:pt x="214014" y="47494"/>
                    </a:cubicBezTo>
                    <a:cubicBezTo>
                      <a:pt x="200548" y="28456"/>
                      <a:pt x="150281" y="11739"/>
                      <a:pt x="109417" y="11739"/>
                    </a:cubicBezTo>
                    <a:close/>
                  </a:path>
                </a:pathLst>
              </a:custGeom>
              <a:solidFill>
                <a:srgbClr val="263238"/>
              </a:solidFill>
              <a:ln w="11601" cap="flat">
                <a:noFill/>
                <a:prstDash val="solid"/>
                <a:miter/>
              </a:ln>
            </p:spPr>
            <p:txBody>
              <a:bodyPr rtlCol="0" anchor="ctr"/>
              <a:lstStyle/>
              <a:p>
                <a:endParaRPr lang="zh-CN" altLang="en-US"/>
              </a:p>
            </p:txBody>
          </p:sp>
          <p:sp>
            <p:nvSpPr>
              <p:cNvPr id="285" name="任意多边形: 形状 284">
                <a:extLst>
                  <a:ext uri="{FF2B5EF4-FFF2-40B4-BE49-F238E27FC236}">
                    <a16:creationId xmlns:a16="http://schemas.microsoft.com/office/drawing/2014/main" id="{EE1C3C17-6CB7-88A3-CCE8-BD2025F260BF}"/>
                  </a:ext>
                </a:extLst>
              </p:cNvPr>
              <p:cNvSpPr/>
              <p:nvPr/>
            </p:nvSpPr>
            <p:spPr>
              <a:xfrm>
                <a:off x="6747037" y="3608367"/>
                <a:ext cx="13930" cy="91827"/>
              </a:xfrm>
              <a:custGeom>
                <a:avLst/>
                <a:gdLst>
                  <a:gd name="connsiteX0" fmla="*/ 13931 w 13930"/>
                  <a:gd name="connsiteY0" fmla="*/ 91827 h 91827"/>
                  <a:gd name="connsiteX1" fmla="*/ 0 w 13930"/>
                  <a:gd name="connsiteY1" fmla="*/ 0 h 91827"/>
                </a:gdLst>
                <a:ahLst/>
                <a:cxnLst>
                  <a:cxn ang="0">
                    <a:pos x="connsiteX0" y="connsiteY0"/>
                  </a:cxn>
                  <a:cxn ang="0">
                    <a:pos x="connsiteX1" y="connsiteY1"/>
                  </a:cxn>
                </a:cxnLst>
                <a:rect l="l" t="t" r="r" b="b"/>
                <a:pathLst>
                  <a:path w="13930" h="91827">
                    <a:moveTo>
                      <a:pt x="13931" y="91827"/>
                    </a:moveTo>
                    <a:lnTo>
                      <a:pt x="0" y="0"/>
                    </a:lnTo>
                  </a:path>
                </a:pathLst>
              </a:custGeom>
              <a:ln w="11601" cap="flat">
                <a:noFill/>
                <a:prstDash val="solid"/>
                <a:miter/>
              </a:ln>
            </p:spPr>
            <p:txBody>
              <a:bodyPr rtlCol="0" anchor="ctr"/>
              <a:lstStyle/>
              <a:p>
                <a:endParaRPr lang="zh-CN" altLang="en-US"/>
              </a:p>
            </p:txBody>
          </p:sp>
          <p:sp>
            <p:nvSpPr>
              <p:cNvPr id="286" name="任意多边形: 形状 285">
                <a:extLst>
                  <a:ext uri="{FF2B5EF4-FFF2-40B4-BE49-F238E27FC236}">
                    <a16:creationId xmlns:a16="http://schemas.microsoft.com/office/drawing/2014/main" id="{11BCD11B-12DB-02C8-7A35-946DFF17E41A}"/>
                  </a:ext>
                </a:extLst>
              </p:cNvPr>
              <p:cNvSpPr/>
              <p:nvPr/>
            </p:nvSpPr>
            <p:spPr>
              <a:xfrm>
                <a:off x="6741283" y="3602440"/>
                <a:ext cx="25788" cy="103558"/>
              </a:xfrm>
              <a:custGeom>
                <a:avLst/>
                <a:gdLst>
                  <a:gd name="connsiteX0" fmla="*/ 19685 w 25788"/>
                  <a:gd name="connsiteY0" fmla="*/ 103559 h 103558"/>
                  <a:gd name="connsiteX1" fmla="*/ 13996 w 25788"/>
                  <a:gd name="connsiteY1" fmla="*/ 98683 h 103558"/>
                  <a:gd name="connsiteX2" fmla="*/ 66 w 25788"/>
                  <a:gd name="connsiteY2" fmla="*/ 6740 h 103558"/>
                  <a:gd name="connsiteX3" fmla="*/ 4999 w 25788"/>
                  <a:gd name="connsiteY3" fmla="*/ 65 h 103558"/>
                  <a:gd name="connsiteX4" fmla="*/ 11675 w 25788"/>
                  <a:gd name="connsiteY4" fmla="*/ 4998 h 103558"/>
                  <a:gd name="connsiteX5" fmla="*/ 25722 w 25788"/>
                  <a:gd name="connsiteY5" fmla="*/ 96826 h 103558"/>
                  <a:gd name="connsiteX6" fmla="*/ 20861 w 25788"/>
                  <a:gd name="connsiteY6" fmla="*/ 103443 h 103558"/>
                  <a:gd name="connsiteX7" fmla="*/ 20846 w 25788"/>
                  <a:gd name="connsiteY7" fmla="*/ 103443 h 10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88" h="103558">
                    <a:moveTo>
                      <a:pt x="19685" y="103559"/>
                    </a:moveTo>
                    <a:cubicBezTo>
                      <a:pt x="16853" y="103536"/>
                      <a:pt x="14449" y="101481"/>
                      <a:pt x="13996" y="98683"/>
                    </a:cubicBezTo>
                    <a:lnTo>
                      <a:pt x="66" y="6740"/>
                    </a:lnTo>
                    <a:cubicBezTo>
                      <a:pt x="-415" y="3536"/>
                      <a:pt x="1794" y="541"/>
                      <a:pt x="4999" y="65"/>
                    </a:cubicBezTo>
                    <a:cubicBezTo>
                      <a:pt x="8206" y="-411"/>
                      <a:pt x="11194" y="1794"/>
                      <a:pt x="11675" y="4998"/>
                    </a:cubicBezTo>
                    <a:lnTo>
                      <a:pt x="25722" y="96826"/>
                    </a:lnTo>
                    <a:cubicBezTo>
                      <a:pt x="26206" y="99995"/>
                      <a:pt x="24030" y="102955"/>
                      <a:pt x="20861" y="103443"/>
                    </a:cubicBezTo>
                    <a:cubicBezTo>
                      <a:pt x="20856" y="103443"/>
                      <a:pt x="20850" y="103443"/>
                      <a:pt x="20846" y="103443"/>
                    </a:cubicBezTo>
                    <a:close/>
                  </a:path>
                </a:pathLst>
              </a:custGeom>
              <a:solidFill>
                <a:srgbClr val="263238"/>
              </a:solidFill>
              <a:ln w="11601" cap="flat">
                <a:noFill/>
                <a:prstDash val="solid"/>
                <a:miter/>
              </a:ln>
            </p:spPr>
            <p:txBody>
              <a:bodyPr rtlCol="0" anchor="ctr"/>
              <a:lstStyle/>
              <a:p>
                <a:endParaRPr lang="zh-CN" altLang="en-US"/>
              </a:p>
            </p:txBody>
          </p:sp>
          <p:sp>
            <p:nvSpPr>
              <p:cNvPr id="287" name="任意多边形: 形状 286">
                <a:extLst>
                  <a:ext uri="{FF2B5EF4-FFF2-40B4-BE49-F238E27FC236}">
                    <a16:creationId xmlns:a16="http://schemas.microsoft.com/office/drawing/2014/main" id="{B254D6E2-0B88-8013-7488-AF4B21A8FECC}"/>
                  </a:ext>
                </a:extLst>
              </p:cNvPr>
              <p:cNvSpPr/>
              <p:nvPr/>
            </p:nvSpPr>
            <p:spPr>
              <a:xfrm>
                <a:off x="7729391" y="1759077"/>
                <a:ext cx="46265" cy="152169"/>
              </a:xfrm>
              <a:custGeom>
                <a:avLst/>
                <a:gdLst>
                  <a:gd name="connsiteX0" fmla="*/ 0 w 46265"/>
                  <a:gd name="connsiteY0" fmla="*/ 54422 h 152169"/>
                  <a:gd name="connsiteX1" fmla="*/ 27862 w 46265"/>
                  <a:gd name="connsiteY1" fmla="*/ 2413 h 152169"/>
                  <a:gd name="connsiteX2" fmla="*/ 16253 w 46265"/>
                  <a:gd name="connsiteY2" fmla="*/ 90293 h 152169"/>
                  <a:gd name="connsiteX3" fmla="*/ 46204 w 46265"/>
                  <a:gd name="connsiteY3" fmla="*/ 64405 h 152169"/>
                  <a:gd name="connsiteX4" fmla="*/ 2322 w 46265"/>
                  <a:gd name="connsiteY4" fmla="*/ 152169 h 152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65" h="152169">
                    <a:moveTo>
                      <a:pt x="0" y="54422"/>
                    </a:moveTo>
                    <a:cubicBezTo>
                      <a:pt x="0" y="54422"/>
                      <a:pt x="17878" y="-13491"/>
                      <a:pt x="27862" y="2413"/>
                    </a:cubicBezTo>
                    <a:cubicBezTo>
                      <a:pt x="37845" y="18318"/>
                      <a:pt x="16253" y="90293"/>
                      <a:pt x="16253" y="90293"/>
                    </a:cubicBezTo>
                    <a:cubicBezTo>
                      <a:pt x="16253" y="90293"/>
                      <a:pt x="44230" y="36428"/>
                      <a:pt x="46204" y="64405"/>
                    </a:cubicBezTo>
                    <a:cubicBezTo>
                      <a:pt x="48177" y="92383"/>
                      <a:pt x="2322" y="152169"/>
                      <a:pt x="2322" y="152169"/>
                    </a:cubicBezTo>
                    <a:close/>
                  </a:path>
                </a:pathLst>
              </a:custGeom>
              <a:solidFill>
                <a:srgbClr val="FFFFFF"/>
              </a:solidFill>
              <a:ln w="11601" cap="flat">
                <a:noFill/>
                <a:prstDash val="solid"/>
                <a:miter/>
              </a:ln>
            </p:spPr>
            <p:txBody>
              <a:bodyPr rtlCol="0" anchor="ctr"/>
              <a:lstStyle/>
              <a:p>
                <a:endParaRPr lang="zh-CN" altLang="en-US"/>
              </a:p>
            </p:txBody>
          </p:sp>
          <p:sp>
            <p:nvSpPr>
              <p:cNvPr id="288" name="任意多边形: 形状 287">
                <a:extLst>
                  <a:ext uri="{FF2B5EF4-FFF2-40B4-BE49-F238E27FC236}">
                    <a16:creationId xmlns:a16="http://schemas.microsoft.com/office/drawing/2014/main" id="{7FA3AAB8-12BD-FC63-1D88-A40640397E87}"/>
                  </a:ext>
                </a:extLst>
              </p:cNvPr>
              <p:cNvSpPr/>
              <p:nvPr/>
            </p:nvSpPr>
            <p:spPr>
              <a:xfrm>
                <a:off x="7723500" y="1754106"/>
                <a:ext cx="57510" cy="163059"/>
              </a:xfrm>
              <a:custGeom>
                <a:avLst/>
                <a:gdLst>
                  <a:gd name="connsiteX0" fmla="*/ 7865 w 57510"/>
                  <a:gd name="connsiteY0" fmla="*/ 162946 h 163059"/>
                  <a:gd name="connsiteX1" fmla="*/ 6008 w 57510"/>
                  <a:gd name="connsiteY1" fmla="*/ 162946 h 163059"/>
                  <a:gd name="connsiteX2" fmla="*/ 2061 w 57510"/>
                  <a:gd name="connsiteY2" fmla="*/ 157490 h 163059"/>
                  <a:gd name="connsiteX3" fmla="*/ 87 w 57510"/>
                  <a:gd name="connsiteY3" fmla="*/ 59742 h 163059"/>
                  <a:gd name="connsiteX4" fmla="*/ 87 w 57510"/>
                  <a:gd name="connsiteY4" fmla="*/ 58117 h 163059"/>
                  <a:gd name="connsiteX5" fmla="*/ 28993 w 57510"/>
                  <a:gd name="connsiteY5" fmla="*/ 71 h 163059"/>
                  <a:gd name="connsiteX6" fmla="*/ 38629 w 57510"/>
                  <a:gd name="connsiteY6" fmla="*/ 5179 h 163059"/>
                  <a:gd name="connsiteX7" fmla="*/ 36423 w 57510"/>
                  <a:gd name="connsiteY7" fmla="*/ 63224 h 163059"/>
                  <a:gd name="connsiteX8" fmla="*/ 49309 w 57510"/>
                  <a:gd name="connsiteY8" fmla="*/ 56956 h 163059"/>
                  <a:gd name="connsiteX9" fmla="*/ 57436 w 57510"/>
                  <a:gd name="connsiteY9" fmla="*/ 70190 h 163059"/>
                  <a:gd name="connsiteX10" fmla="*/ 12277 w 57510"/>
                  <a:gd name="connsiteY10" fmla="*/ 162017 h 163059"/>
                  <a:gd name="connsiteX11" fmla="*/ 7865 w 57510"/>
                  <a:gd name="connsiteY11" fmla="*/ 162946 h 163059"/>
                  <a:gd name="connsiteX12" fmla="*/ 11696 w 57510"/>
                  <a:gd name="connsiteY12" fmla="*/ 60090 h 163059"/>
                  <a:gd name="connsiteX13" fmla="*/ 13321 w 57510"/>
                  <a:gd name="connsiteY13" fmla="*/ 139728 h 163059"/>
                  <a:gd name="connsiteX14" fmla="*/ 45943 w 57510"/>
                  <a:gd name="connsiteY14" fmla="*/ 70074 h 163059"/>
                  <a:gd name="connsiteX15" fmla="*/ 45943 w 57510"/>
                  <a:gd name="connsiteY15" fmla="*/ 69261 h 163059"/>
                  <a:gd name="connsiteX16" fmla="*/ 27020 w 57510"/>
                  <a:gd name="connsiteY16" fmla="*/ 98284 h 163059"/>
                  <a:gd name="connsiteX17" fmla="*/ 19590 w 57510"/>
                  <a:gd name="connsiteY17" fmla="*/ 100954 h 163059"/>
                  <a:gd name="connsiteX18" fmla="*/ 16224 w 57510"/>
                  <a:gd name="connsiteY18" fmla="*/ 93988 h 163059"/>
                  <a:gd name="connsiteX19" fmla="*/ 29690 w 57510"/>
                  <a:gd name="connsiteY19" fmla="*/ 12725 h 163059"/>
                  <a:gd name="connsiteX20" fmla="*/ 11696 w 57510"/>
                  <a:gd name="connsiteY20" fmla="*/ 60090 h 163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510" h="163059">
                    <a:moveTo>
                      <a:pt x="7865" y="162946"/>
                    </a:moveTo>
                    <a:lnTo>
                      <a:pt x="6008" y="162946"/>
                    </a:lnTo>
                    <a:cubicBezTo>
                      <a:pt x="3663" y="162154"/>
                      <a:pt x="2084" y="159963"/>
                      <a:pt x="2061" y="157490"/>
                    </a:cubicBezTo>
                    <a:lnTo>
                      <a:pt x="87" y="59742"/>
                    </a:lnTo>
                    <a:cubicBezTo>
                      <a:pt x="-29" y="59207"/>
                      <a:pt x="-29" y="58652"/>
                      <a:pt x="87" y="58117"/>
                    </a:cubicBezTo>
                    <a:cubicBezTo>
                      <a:pt x="6936" y="32345"/>
                      <a:pt x="17501" y="1232"/>
                      <a:pt x="28993" y="71"/>
                    </a:cubicBezTo>
                    <a:cubicBezTo>
                      <a:pt x="32964" y="-416"/>
                      <a:pt x="36806" y="1624"/>
                      <a:pt x="38629" y="5179"/>
                    </a:cubicBezTo>
                    <a:cubicBezTo>
                      <a:pt x="44898" y="15279"/>
                      <a:pt x="41299" y="40703"/>
                      <a:pt x="36423" y="63224"/>
                    </a:cubicBezTo>
                    <a:cubicBezTo>
                      <a:pt x="43621" y="55795"/>
                      <a:pt x="48032" y="56607"/>
                      <a:pt x="49309" y="56956"/>
                    </a:cubicBezTo>
                    <a:cubicBezTo>
                      <a:pt x="54185" y="57884"/>
                      <a:pt x="56855" y="62412"/>
                      <a:pt x="57436" y="70190"/>
                    </a:cubicBezTo>
                    <a:cubicBezTo>
                      <a:pt x="59525" y="99445"/>
                      <a:pt x="17152" y="155632"/>
                      <a:pt x="12277" y="162017"/>
                    </a:cubicBezTo>
                    <a:cubicBezTo>
                      <a:pt x="11000" y="162921"/>
                      <a:pt x="9398" y="163257"/>
                      <a:pt x="7865" y="162946"/>
                    </a:cubicBezTo>
                    <a:close/>
                    <a:moveTo>
                      <a:pt x="11696" y="60090"/>
                    </a:moveTo>
                    <a:lnTo>
                      <a:pt x="13321" y="139728"/>
                    </a:lnTo>
                    <a:cubicBezTo>
                      <a:pt x="27717" y="118716"/>
                      <a:pt x="47104" y="86326"/>
                      <a:pt x="45943" y="70074"/>
                    </a:cubicBezTo>
                    <a:lnTo>
                      <a:pt x="45943" y="69261"/>
                    </a:lnTo>
                    <a:cubicBezTo>
                      <a:pt x="38455" y="78117"/>
                      <a:pt x="32105" y="87865"/>
                      <a:pt x="27020" y="98284"/>
                    </a:cubicBezTo>
                    <a:cubicBezTo>
                      <a:pt x="25627" y="100980"/>
                      <a:pt x="22388" y="102145"/>
                      <a:pt x="19590" y="100954"/>
                    </a:cubicBezTo>
                    <a:cubicBezTo>
                      <a:pt x="16816" y="99869"/>
                      <a:pt x="15353" y="96834"/>
                      <a:pt x="16224" y="93988"/>
                    </a:cubicBezTo>
                    <a:cubicBezTo>
                      <a:pt x="24582" y="66707"/>
                      <a:pt x="33753" y="25147"/>
                      <a:pt x="29690" y="12725"/>
                    </a:cubicBezTo>
                    <a:cubicBezTo>
                      <a:pt x="21575" y="27627"/>
                      <a:pt x="15527" y="43560"/>
                      <a:pt x="11696" y="60090"/>
                    </a:cubicBezTo>
                    <a:close/>
                  </a:path>
                </a:pathLst>
              </a:custGeom>
              <a:solidFill>
                <a:srgbClr val="263238"/>
              </a:solidFill>
              <a:ln w="11601" cap="flat">
                <a:noFill/>
                <a:prstDash val="solid"/>
                <a:miter/>
              </a:ln>
            </p:spPr>
            <p:txBody>
              <a:bodyPr rtlCol="0" anchor="ctr"/>
              <a:lstStyle/>
              <a:p>
                <a:endParaRPr lang="zh-CN" altLang="en-US"/>
              </a:p>
            </p:txBody>
          </p:sp>
          <p:sp>
            <p:nvSpPr>
              <p:cNvPr id="289" name="任意多边形: 形状 288">
                <a:extLst>
                  <a:ext uri="{FF2B5EF4-FFF2-40B4-BE49-F238E27FC236}">
                    <a16:creationId xmlns:a16="http://schemas.microsoft.com/office/drawing/2014/main" id="{A69A9B9A-8896-56A6-A074-D218FEA58305}"/>
                  </a:ext>
                </a:extLst>
              </p:cNvPr>
              <p:cNvSpPr/>
              <p:nvPr/>
            </p:nvSpPr>
            <p:spPr>
              <a:xfrm>
                <a:off x="7535637" y="1746905"/>
                <a:ext cx="297150" cy="845210"/>
              </a:xfrm>
              <a:custGeom>
                <a:avLst/>
                <a:gdLst>
                  <a:gd name="connsiteX0" fmla="*/ 0 w 297150"/>
                  <a:gd name="connsiteY0" fmla="*/ 771377 h 845210"/>
                  <a:gd name="connsiteX1" fmla="*/ 187718 w 297150"/>
                  <a:gd name="connsiteY1" fmla="*/ 310151 h 845210"/>
                  <a:gd name="connsiteX2" fmla="*/ 127699 w 297150"/>
                  <a:gd name="connsiteY2" fmla="*/ 122434 h 845210"/>
                  <a:gd name="connsiteX3" fmla="*/ 127699 w 297150"/>
                  <a:gd name="connsiteY3" fmla="*/ 6344 h 845210"/>
                  <a:gd name="connsiteX4" fmla="*/ 139308 w 297150"/>
                  <a:gd name="connsiteY4" fmla="*/ 32232 h 845210"/>
                  <a:gd name="connsiteX5" fmla="*/ 159276 w 297150"/>
                  <a:gd name="connsiteY5" fmla="*/ 124059 h 845210"/>
                  <a:gd name="connsiteX6" fmla="*/ 173322 w 297150"/>
                  <a:gd name="connsiteY6" fmla="*/ 18301 h 845210"/>
                  <a:gd name="connsiteX7" fmla="*/ 195264 w 297150"/>
                  <a:gd name="connsiteY7" fmla="*/ 4254 h 845210"/>
                  <a:gd name="connsiteX8" fmla="*/ 199211 w 297150"/>
                  <a:gd name="connsiteY8" fmla="*/ 40242 h 845210"/>
                  <a:gd name="connsiteX9" fmla="*/ 201184 w 297150"/>
                  <a:gd name="connsiteY9" fmla="*/ 136016 h 845210"/>
                  <a:gd name="connsiteX10" fmla="*/ 227188 w 297150"/>
                  <a:gd name="connsiteY10" fmla="*/ 198008 h 845210"/>
                  <a:gd name="connsiteX11" fmla="*/ 259113 w 297150"/>
                  <a:gd name="connsiteY11" fmla="*/ 116165 h 845210"/>
                  <a:gd name="connsiteX12" fmla="*/ 285117 w 297150"/>
                  <a:gd name="connsiteY12" fmla="*/ 88187 h 845210"/>
                  <a:gd name="connsiteX13" fmla="*/ 279080 w 297150"/>
                  <a:gd name="connsiteY13" fmla="*/ 168057 h 845210"/>
                  <a:gd name="connsiteX14" fmla="*/ 295101 w 297150"/>
                  <a:gd name="connsiteY14" fmla="*/ 263831 h 845210"/>
                  <a:gd name="connsiteX15" fmla="*/ 255398 w 297150"/>
                  <a:gd name="connsiteY15" fmla="*/ 332092 h 845210"/>
                  <a:gd name="connsiteX16" fmla="*/ 133620 w 297150"/>
                  <a:gd name="connsiteY16" fmla="*/ 845210 h 84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7150" h="845210">
                    <a:moveTo>
                      <a:pt x="0" y="771377"/>
                    </a:moveTo>
                    <a:cubicBezTo>
                      <a:pt x="0" y="771377"/>
                      <a:pt x="183771" y="324082"/>
                      <a:pt x="187718" y="310151"/>
                    </a:cubicBezTo>
                    <a:cubicBezTo>
                      <a:pt x="191665" y="296220"/>
                      <a:pt x="131762" y="152385"/>
                      <a:pt x="127699" y="122434"/>
                    </a:cubicBezTo>
                    <a:cubicBezTo>
                      <a:pt x="123636" y="92482"/>
                      <a:pt x="109705" y="6344"/>
                      <a:pt x="127699" y="6344"/>
                    </a:cubicBezTo>
                    <a:cubicBezTo>
                      <a:pt x="145693" y="6344"/>
                      <a:pt x="139308" y="22248"/>
                      <a:pt x="139308" y="32232"/>
                    </a:cubicBezTo>
                    <a:cubicBezTo>
                      <a:pt x="139308" y="42215"/>
                      <a:pt x="159276" y="124059"/>
                      <a:pt x="159276" y="124059"/>
                    </a:cubicBezTo>
                    <a:cubicBezTo>
                      <a:pt x="159276" y="124059"/>
                      <a:pt x="170885" y="28285"/>
                      <a:pt x="173322" y="18301"/>
                    </a:cubicBezTo>
                    <a:cubicBezTo>
                      <a:pt x="175760" y="8317"/>
                      <a:pt x="184931" y="-7703"/>
                      <a:pt x="195264" y="4254"/>
                    </a:cubicBezTo>
                    <a:cubicBezTo>
                      <a:pt x="205596" y="16211"/>
                      <a:pt x="199211" y="30258"/>
                      <a:pt x="199211" y="40242"/>
                    </a:cubicBezTo>
                    <a:cubicBezTo>
                      <a:pt x="199211" y="50226"/>
                      <a:pt x="201184" y="130096"/>
                      <a:pt x="201184" y="136016"/>
                    </a:cubicBezTo>
                    <a:cubicBezTo>
                      <a:pt x="208765" y="157119"/>
                      <a:pt x="217448" y="177812"/>
                      <a:pt x="227188" y="198008"/>
                    </a:cubicBezTo>
                    <a:cubicBezTo>
                      <a:pt x="227188" y="198008"/>
                      <a:pt x="255166" y="142053"/>
                      <a:pt x="259113" y="116165"/>
                    </a:cubicBezTo>
                    <a:cubicBezTo>
                      <a:pt x="263060" y="90277"/>
                      <a:pt x="279080" y="52199"/>
                      <a:pt x="285117" y="88187"/>
                    </a:cubicBezTo>
                    <a:cubicBezTo>
                      <a:pt x="289343" y="114918"/>
                      <a:pt x="287276" y="142264"/>
                      <a:pt x="279080" y="168057"/>
                    </a:cubicBezTo>
                    <a:cubicBezTo>
                      <a:pt x="275133" y="178041"/>
                      <a:pt x="305085" y="243864"/>
                      <a:pt x="295101" y="263831"/>
                    </a:cubicBezTo>
                    <a:cubicBezTo>
                      <a:pt x="285117" y="283799"/>
                      <a:pt x="255398" y="324314"/>
                      <a:pt x="255398" y="332092"/>
                    </a:cubicBezTo>
                    <a:cubicBezTo>
                      <a:pt x="255398" y="339870"/>
                      <a:pt x="133620" y="845210"/>
                      <a:pt x="133620" y="845210"/>
                    </a:cubicBezTo>
                    <a:close/>
                  </a:path>
                </a:pathLst>
              </a:custGeom>
              <a:solidFill>
                <a:srgbClr val="FFFFFF"/>
              </a:solidFill>
              <a:ln w="11601" cap="flat">
                <a:noFill/>
                <a:prstDash val="solid"/>
                <a:miter/>
              </a:ln>
            </p:spPr>
            <p:txBody>
              <a:bodyPr rtlCol="0" anchor="ctr"/>
              <a:lstStyle/>
              <a:p>
                <a:endParaRPr lang="zh-CN" altLang="en-US"/>
              </a:p>
            </p:txBody>
          </p:sp>
          <p:sp>
            <p:nvSpPr>
              <p:cNvPr id="290" name="任意多边形: 形状 289">
                <a:extLst>
                  <a:ext uri="{FF2B5EF4-FFF2-40B4-BE49-F238E27FC236}">
                    <a16:creationId xmlns:a16="http://schemas.microsoft.com/office/drawing/2014/main" id="{25EE9858-3099-3761-F325-2FF78857C141}"/>
                  </a:ext>
                </a:extLst>
              </p:cNvPr>
              <p:cNvSpPr/>
              <p:nvPr/>
            </p:nvSpPr>
            <p:spPr>
              <a:xfrm>
                <a:off x="7529857" y="1741626"/>
                <a:ext cx="309462" cy="856293"/>
              </a:xfrm>
              <a:custGeom>
                <a:avLst/>
                <a:gdLst>
                  <a:gd name="connsiteX0" fmla="*/ 139632 w 309462"/>
                  <a:gd name="connsiteY0" fmla="*/ 856293 h 856293"/>
                  <a:gd name="connsiteX1" fmla="*/ 136729 w 309462"/>
                  <a:gd name="connsiteY1" fmla="*/ 855597 h 856293"/>
                  <a:gd name="connsiteX2" fmla="*/ 2994 w 309462"/>
                  <a:gd name="connsiteY2" fmla="*/ 781647 h 856293"/>
                  <a:gd name="connsiteX3" fmla="*/ 440 w 309462"/>
                  <a:gd name="connsiteY3" fmla="*/ 774450 h 856293"/>
                  <a:gd name="connsiteX4" fmla="*/ 187925 w 309462"/>
                  <a:gd name="connsiteY4" fmla="*/ 313804 h 856293"/>
                  <a:gd name="connsiteX5" fmla="*/ 157974 w 309462"/>
                  <a:gd name="connsiteY5" fmla="*/ 220932 h 856293"/>
                  <a:gd name="connsiteX6" fmla="*/ 127790 w 309462"/>
                  <a:gd name="connsiteY6" fmla="*/ 128641 h 856293"/>
                  <a:gd name="connsiteX7" fmla="*/ 126397 w 309462"/>
                  <a:gd name="connsiteY7" fmla="*/ 118425 h 856293"/>
                  <a:gd name="connsiteX8" fmla="*/ 125120 w 309462"/>
                  <a:gd name="connsiteY8" fmla="*/ 10229 h 856293"/>
                  <a:gd name="connsiteX9" fmla="*/ 133595 w 309462"/>
                  <a:gd name="connsiteY9" fmla="*/ 6282 h 856293"/>
                  <a:gd name="connsiteX10" fmla="*/ 148222 w 309462"/>
                  <a:gd name="connsiteY10" fmla="*/ 11622 h 856293"/>
                  <a:gd name="connsiteX11" fmla="*/ 151821 w 309462"/>
                  <a:gd name="connsiteY11" fmla="*/ 32286 h 856293"/>
                  <a:gd name="connsiteX12" fmla="*/ 151821 w 309462"/>
                  <a:gd name="connsiteY12" fmla="*/ 37974 h 856293"/>
                  <a:gd name="connsiteX13" fmla="*/ 164243 w 309462"/>
                  <a:gd name="connsiteY13" fmla="*/ 97413 h 856293"/>
                  <a:gd name="connsiteX14" fmla="*/ 174343 w 309462"/>
                  <a:gd name="connsiteY14" fmla="*/ 22883 h 856293"/>
                  <a:gd name="connsiteX15" fmla="*/ 191292 w 309462"/>
                  <a:gd name="connsiteY15" fmla="*/ 361 h 856293"/>
                  <a:gd name="connsiteX16" fmla="*/ 206383 w 309462"/>
                  <a:gd name="connsiteY16" fmla="*/ 6282 h 856293"/>
                  <a:gd name="connsiteX17" fmla="*/ 212536 w 309462"/>
                  <a:gd name="connsiteY17" fmla="*/ 38439 h 856293"/>
                  <a:gd name="connsiteX18" fmla="*/ 211724 w 309462"/>
                  <a:gd name="connsiteY18" fmla="*/ 45985 h 856293"/>
                  <a:gd name="connsiteX19" fmla="*/ 212885 w 309462"/>
                  <a:gd name="connsiteY19" fmla="*/ 104030 h 856293"/>
                  <a:gd name="connsiteX20" fmla="*/ 213697 w 309462"/>
                  <a:gd name="connsiteY20" fmla="*/ 142223 h 856293"/>
                  <a:gd name="connsiteX21" fmla="*/ 234013 w 309462"/>
                  <a:gd name="connsiteY21" fmla="*/ 190517 h 856293"/>
                  <a:gd name="connsiteX22" fmla="*/ 260133 w 309462"/>
                  <a:gd name="connsiteY22" fmla="*/ 120863 h 856293"/>
                  <a:gd name="connsiteX23" fmla="*/ 284396 w 309462"/>
                  <a:gd name="connsiteY23" fmla="*/ 73266 h 856293"/>
                  <a:gd name="connsiteX24" fmla="*/ 284396 w 309462"/>
                  <a:gd name="connsiteY24" fmla="*/ 73266 h 856293"/>
                  <a:gd name="connsiteX25" fmla="*/ 297398 w 309462"/>
                  <a:gd name="connsiteY25" fmla="*/ 92769 h 856293"/>
                  <a:gd name="connsiteX26" fmla="*/ 291129 w 309462"/>
                  <a:gd name="connsiteY26" fmla="*/ 175773 h 856293"/>
                  <a:gd name="connsiteX27" fmla="*/ 297979 w 309462"/>
                  <a:gd name="connsiteY27" fmla="*/ 204099 h 856293"/>
                  <a:gd name="connsiteX28" fmla="*/ 306801 w 309462"/>
                  <a:gd name="connsiteY28" fmla="*/ 272128 h 856293"/>
                  <a:gd name="connsiteX29" fmla="*/ 286370 w 309462"/>
                  <a:gd name="connsiteY29" fmla="*/ 305562 h 856293"/>
                  <a:gd name="connsiteX30" fmla="*/ 267563 w 309462"/>
                  <a:gd name="connsiteY30" fmla="*/ 337603 h 856293"/>
                  <a:gd name="connsiteX31" fmla="*/ 145552 w 309462"/>
                  <a:gd name="connsiteY31" fmla="*/ 851882 h 856293"/>
                  <a:gd name="connsiteX32" fmla="*/ 142302 w 309462"/>
                  <a:gd name="connsiteY32" fmla="*/ 855829 h 856293"/>
                  <a:gd name="connsiteX33" fmla="*/ 139632 w 309462"/>
                  <a:gd name="connsiteY33" fmla="*/ 856293 h 856293"/>
                  <a:gd name="connsiteX34" fmla="*/ 13210 w 309462"/>
                  <a:gd name="connsiteY34" fmla="*/ 773985 h 856293"/>
                  <a:gd name="connsiteX35" fmla="*/ 135685 w 309462"/>
                  <a:gd name="connsiteY35" fmla="*/ 841666 h 856293"/>
                  <a:gd name="connsiteX36" fmla="*/ 255606 w 309462"/>
                  <a:gd name="connsiteY36" fmla="*/ 336906 h 856293"/>
                  <a:gd name="connsiteX37" fmla="*/ 276386 w 309462"/>
                  <a:gd name="connsiteY37" fmla="*/ 299177 h 856293"/>
                  <a:gd name="connsiteX38" fmla="*/ 296121 w 309462"/>
                  <a:gd name="connsiteY38" fmla="*/ 266904 h 856293"/>
                  <a:gd name="connsiteX39" fmla="*/ 286486 w 309462"/>
                  <a:gd name="connsiteY39" fmla="*/ 207350 h 856293"/>
                  <a:gd name="connsiteX40" fmla="*/ 279985 w 309462"/>
                  <a:gd name="connsiteY40" fmla="*/ 171478 h 856293"/>
                  <a:gd name="connsiteX41" fmla="*/ 285557 w 309462"/>
                  <a:gd name="connsiteY41" fmla="*/ 94743 h 856293"/>
                  <a:gd name="connsiteX42" fmla="*/ 283467 w 309462"/>
                  <a:gd name="connsiteY42" fmla="*/ 86152 h 856293"/>
                  <a:gd name="connsiteX43" fmla="*/ 271162 w 309462"/>
                  <a:gd name="connsiteY43" fmla="*/ 122604 h 856293"/>
                  <a:gd name="connsiteX44" fmla="*/ 238657 w 309462"/>
                  <a:gd name="connsiteY44" fmla="*/ 206189 h 856293"/>
                  <a:gd name="connsiteX45" fmla="*/ 233316 w 309462"/>
                  <a:gd name="connsiteY45" fmla="*/ 209440 h 856293"/>
                  <a:gd name="connsiteX46" fmla="*/ 228208 w 309462"/>
                  <a:gd name="connsiteY46" fmla="*/ 206073 h 856293"/>
                  <a:gd name="connsiteX47" fmla="*/ 201624 w 309462"/>
                  <a:gd name="connsiteY47" fmla="*/ 141643 h 856293"/>
                  <a:gd name="connsiteX48" fmla="*/ 200811 w 309462"/>
                  <a:gd name="connsiteY48" fmla="*/ 103682 h 856293"/>
                  <a:gd name="connsiteX49" fmla="*/ 199650 w 309462"/>
                  <a:gd name="connsiteY49" fmla="*/ 45636 h 856293"/>
                  <a:gd name="connsiteX50" fmla="*/ 200579 w 309462"/>
                  <a:gd name="connsiteY50" fmla="*/ 36465 h 856293"/>
                  <a:gd name="connsiteX51" fmla="*/ 196980 w 309462"/>
                  <a:gd name="connsiteY51" fmla="*/ 13247 h 856293"/>
                  <a:gd name="connsiteX52" fmla="*/ 193614 w 309462"/>
                  <a:gd name="connsiteY52" fmla="*/ 11158 h 856293"/>
                  <a:gd name="connsiteX53" fmla="*/ 185255 w 309462"/>
                  <a:gd name="connsiteY53" fmla="*/ 24740 h 856293"/>
                  <a:gd name="connsiteX54" fmla="*/ 171324 w 309462"/>
                  <a:gd name="connsiteY54" fmla="*/ 130034 h 856293"/>
                  <a:gd name="connsiteX55" fmla="*/ 165868 w 309462"/>
                  <a:gd name="connsiteY55" fmla="*/ 135142 h 856293"/>
                  <a:gd name="connsiteX56" fmla="*/ 159947 w 309462"/>
                  <a:gd name="connsiteY56" fmla="*/ 130731 h 856293"/>
                  <a:gd name="connsiteX57" fmla="*/ 139748 w 309462"/>
                  <a:gd name="connsiteY57" fmla="*/ 37858 h 856293"/>
                  <a:gd name="connsiteX58" fmla="*/ 139748 w 309462"/>
                  <a:gd name="connsiteY58" fmla="*/ 30893 h 856293"/>
                  <a:gd name="connsiteX59" fmla="*/ 139051 w 309462"/>
                  <a:gd name="connsiteY59" fmla="*/ 19284 h 856293"/>
                  <a:gd name="connsiteX60" fmla="*/ 133131 w 309462"/>
                  <a:gd name="connsiteY60" fmla="*/ 17775 h 856293"/>
                  <a:gd name="connsiteX61" fmla="*/ 137426 w 309462"/>
                  <a:gd name="connsiteY61" fmla="*/ 116684 h 856293"/>
                  <a:gd name="connsiteX62" fmla="*/ 138935 w 309462"/>
                  <a:gd name="connsiteY62" fmla="*/ 126900 h 856293"/>
                  <a:gd name="connsiteX63" fmla="*/ 168422 w 309462"/>
                  <a:gd name="connsiteY63" fmla="*/ 216869 h 856293"/>
                  <a:gd name="connsiteX64" fmla="*/ 198605 w 309462"/>
                  <a:gd name="connsiteY64" fmla="*/ 317055 h 856293"/>
                  <a:gd name="connsiteX65" fmla="*/ 13210 w 309462"/>
                  <a:gd name="connsiteY65" fmla="*/ 773985 h 856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09462" h="856293">
                    <a:moveTo>
                      <a:pt x="139632" y="856293"/>
                    </a:moveTo>
                    <a:cubicBezTo>
                      <a:pt x="138622" y="856293"/>
                      <a:pt x="137623" y="856061"/>
                      <a:pt x="136729" y="855597"/>
                    </a:cubicBezTo>
                    <a:lnTo>
                      <a:pt x="2994" y="781647"/>
                    </a:lnTo>
                    <a:cubicBezTo>
                      <a:pt x="416" y="780266"/>
                      <a:pt x="-686" y="777143"/>
                      <a:pt x="440" y="774450"/>
                    </a:cubicBezTo>
                    <a:cubicBezTo>
                      <a:pt x="63941" y="619818"/>
                      <a:pt x="184791" y="324601"/>
                      <a:pt x="187925" y="313804"/>
                    </a:cubicBezTo>
                    <a:cubicBezTo>
                      <a:pt x="188854" y="306375"/>
                      <a:pt x="170976" y="256920"/>
                      <a:pt x="157974" y="220932"/>
                    </a:cubicBezTo>
                    <a:cubicBezTo>
                      <a:pt x="145924" y="190856"/>
                      <a:pt x="135836" y="160027"/>
                      <a:pt x="127790" y="128641"/>
                    </a:cubicBezTo>
                    <a:lnTo>
                      <a:pt x="126397" y="118425"/>
                    </a:lnTo>
                    <a:cubicBezTo>
                      <a:pt x="118271" y="60380"/>
                      <a:pt x="114788" y="21606"/>
                      <a:pt x="125120" y="10229"/>
                    </a:cubicBezTo>
                    <a:cubicBezTo>
                      <a:pt x="127187" y="7681"/>
                      <a:pt x="130310" y="6226"/>
                      <a:pt x="133595" y="6282"/>
                    </a:cubicBezTo>
                    <a:cubicBezTo>
                      <a:pt x="139017" y="5849"/>
                      <a:pt x="144357" y="7799"/>
                      <a:pt x="148222" y="11622"/>
                    </a:cubicBezTo>
                    <a:cubicBezTo>
                      <a:pt x="152274" y="17699"/>
                      <a:pt x="153574" y="25199"/>
                      <a:pt x="151821" y="32286"/>
                    </a:cubicBezTo>
                    <a:cubicBezTo>
                      <a:pt x="151717" y="34181"/>
                      <a:pt x="151717" y="36080"/>
                      <a:pt x="151821" y="37974"/>
                    </a:cubicBezTo>
                    <a:cubicBezTo>
                      <a:pt x="151821" y="42850"/>
                      <a:pt x="157974" y="70480"/>
                      <a:pt x="164243" y="97413"/>
                    </a:cubicBezTo>
                    <a:cubicBezTo>
                      <a:pt x="167958" y="68506"/>
                      <a:pt x="173066" y="29268"/>
                      <a:pt x="174343" y="22883"/>
                    </a:cubicBezTo>
                    <a:cubicBezTo>
                      <a:pt x="175620" y="16498"/>
                      <a:pt x="181656" y="2799"/>
                      <a:pt x="191292" y="361"/>
                    </a:cubicBezTo>
                    <a:cubicBezTo>
                      <a:pt x="197062" y="-955"/>
                      <a:pt x="203052" y="1395"/>
                      <a:pt x="206383" y="6282"/>
                    </a:cubicBezTo>
                    <a:cubicBezTo>
                      <a:pt x="213175" y="15527"/>
                      <a:pt x="215439" y="27341"/>
                      <a:pt x="212536" y="38439"/>
                    </a:cubicBezTo>
                    <a:cubicBezTo>
                      <a:pt x="212060" y="40927"/>
                      <a:pt x="211782" y="43452"/>
                      <a:pt x="211724" y="45985"/>
                    </a:cubicBezTo>
                    <a:cubicBezTo>
                      <a:pt x="211724" y="51557"/>
                      <a:pt x="212420" y="79303"/>
                      <a:pt x="212885" y="104030"/>
                    </a:cubicBezTo>
                    <a:cubicBezTo>
                      <a:pt x="212885" y="122952"/>
                      <a:pt x="213697" y="139669"/>
                      <a:pt x="213697" y="142223"/>
                    </a:cubicBezTo>
                    <a:cubicBezTo>
                      <a:pt x="213697" y="144777"/>
                      <a:pt x="223797" y="167995"/>
                      <a:pt x="234013" y="190517"/>
                    </a:cubicBezTo>
                    <a:cubicBezTo>
                      <a:pt x="245192" y="168305"/>
                      <a:pt x="253957" y="144953"/>
                      <a:pt x="260133" y="120863"/>
                    </a:cubicBezTo>
                    <a:cubicBezTo>
                      <a:pt x="260133" y="120863"/>
                      <a:pt x="268143" y="73382"/>
                      <a:pt x="284396" y="73266"/>
                    </a:cubicBezTo>
                    <a:lnTo>
                      <a:pt x="284396" y="73266"/>
                    </a:lnTo>
                    <a:cubicBezTo>
                      <a:pt x="294148" y="73266"/>
                      <a:pt x="296005" y="87429"/>
                      <a:pt x="297398" y="92769"/>
                    </a:cubicBezTo>
                    <a:cubicBezTo>
                      <a:pt x="301902" y="120544"/>
                      <a:pt x="299755" y="148990"/>
                      <a:pt x="291129" y="175773"/>
                    </a:cubicBezTo>
                    <a:cubicBezTo>
                      <a:pt x="292429" y="185426"/>
                      <a:pt x="294728" y="194918"/>
                      <a:pt x="297979" y="204099"/>
                    </a:cubicBezTo>
                    <a:cubicBezTo>
                      <a:pt x="305408" y="229407"/>
                      <a:pt x="313883" y="257965"/>
                      <a:pt x="306801" y="272128"/>
                    </a:cubicBezTo>
                    <a:cubicBezTo>
                      <a:pt x="302390" y="280951"/>
                      <a:pt x="294264" y="293489"/>
                      <a:pt x="286370" y="305562"/>
                    </a:cubicBezTo>
                    <a:cubicBezTo>
                      <a:pt x="279160" y="315662"/>
                      <a:pt x="272868" y="326389"/>
                      <a:pt x="267563" y="337603"/>
                    </a:cubicBezTo>
                    <a:cubicBezTo>
                      <a:pt x="267563" y="345381"/>
                      <a:pt x="174691" y="733238"/>
                      <a:pt x="145552" y="851882"/>
                    </a:cubicBezTo>
                    <a:cubicBezTo>
                      <a:pt x="145134" y="853635"/>
                      <a:pt x="143939" y="855086"/>
                      <a:pt x="142302" y="855829"/>
                    </a:cubicBezTo>
                    <a:cubicBezTo>
                      <a:pt x="141443" y="856119"/>
                      <a:pt x="140537" y="856270"/>
                      <a:pt x="139632" y="856293"/>
                    </a:cubicBezTo>
                    <a:close/>
                    <a:moveTo>
                      <a:pt x="13210" y="773985"/>
                    </a:moveTo>
                    <a:lnTo>
                      <a:pt x="135685" y="841666"/>
                    </a:lnTo>
                    <a:cubicBezTo>
                      <a:pt x="177593" y="667531"/>
                      <a:pt x="254213" y="348515"/>
                      <a:pt x="255606" y="336906"/>
                    </a:cubicBezTo>
                    <a:cubicBezTo>
                      <a:pt x="255606" y="331682"/>
                      <a:pt x="261642" y="321815"/>
                      <a:pt x="276386" y="299177"/>
                    </a:cubicBezTo>
                    <a:cubicBezTo>
                      <a:pt x="284048" y="287568"/>
                      <a:pt x="291942" y="275263"/>
                      <a:pt x="296121" y="266904"/>
                    </a:cubicBezTo>
                    <a:cubicBezTo>
                      <a:pt x="300300" y="258546"/>
                      <a:pt x="292290" y="227085"/>
                      <a:pt x="286486" y="207350"/>
                    </a:cubicBezTo>
                    <a:cubicBezTo>
                      <a:pt x="280681" y="187615"/>
                      <a:pt x="277663" y="177050"/>
                      <a:pt x="279985" y="171478"/>
                    </a:cubicBezTo>
                    <a:cubicBezTo>
                      <a:pt x="287763" y="146678"/>
                      <a:pt x="289678" y="120407"/>
                      <a:pt x="285557" y="94743"/>
                    </a:cubicBezTo>
                    <a:cubicBezTo>
                      <a:pt x="285162" y="91815"/>
                      <a:pt x="284454" y="88936"/>
                      <a:pt x="283467" y="86152"/>
                    </a:cubicBezTo>
                    <a:cubicBezTo>
                      <a:pt x="277082" y="97407"/>
                      <a:pt x="272903" y="109780"/>
                      <a:pt x="271162" y="122604"/>
                    </a:cubicBezTo>
                    <a:cubicBezTo>
                      <a:pt x="266983" y="149189"/>
                      <a:pt x="239817" y="203867"/>
                      <a:pt x="238657" y="206189"/>
                    </a:cubicBezTo>
                    <a:cubicBezTo>
                      <a:pt x="237519" y="208084"/>
                      <a:pt x="235522" y="209298"/>
                      <a:pt x="233316" y="209440"/>
                    </a:cubicBezTo>
                    <a:cubicBezTo>
                      <a:pt x="231122" y="209352"/>
                      <a:pt x="229149" y="208056"/>
                      <a:pt x="228208" y="206073"/>
                    </a:cubicBezTo>
                    <a:cubicBezTo>
                      <a:pt x="217586" y="185367"/>
                      <a:pt x="208694" y="163816"/>
                      <a:pt x="201624" y="141643"/>
                    </a:cubicBezTo>
                    <a:cubicBezTo>
                      <a:pt x="201624" y="139089"/>
                      <a:pt x="201624" y="122488"/>
                      <a:pt x="200811" y="103682"/>
                    </a:cubicBezTo>
                    <a:cubicBezTo>
                      <a:pt x="200811" y="79419"/>
                      <a:pt x="199650" y="51557"/>
                      <a:pt x="199650" y="45636"/>
                    </a:cubicBezTo>
                    <a:cubicBezTo>
                      <a:pt x="199755" y="42562"/>
                      <a:pt x="200068" y="39498"/>
                      <a:pt x="200579" y="36465"/>
                    </a:cubicBezTo>
                    <a:cubicBezTo>
                      <a:pt x="202982" y="28582"/>
                      <a:pt x="201659" y="20034"/>
                      <a:pt x="196980" y="13247"/>
                    </a:cubicBezTo>
                    <a:cubicBezTo>
                      <a:pt x="196051" y="12203"/>
                      <a:pt x="194774" y="10926"/>
                      <a:pt x="193614" y="11158"/>
                    </a:cubicBezTo>
                    <a:cubicBezTo>
                      <a:pt x="189098" y="14357"/>
                      <a:pt x="186068" y="19263"/>
                      <a:pt x="185255" y="24740"/>
                    </a:cubicBezTo>
                    <a:cubicBezTo>
                      <a:pt x="183630" y="32402"/>
                      <a:pt x="175387" y="97064"/>
                      <a:pt x="171324" y="130034"/>
                    </a:cubicBezTo>
                    <a:cubicBezTo>
                      <a:pt x="170988" y="132836"/>
                      <a:pt x="168689" y="134992"/>
                      <a:pt x="165868" y="135142"/>
                    </a:cubicBezTo>
                    <a:cubicBezTo>
                      <a:pt x="163059" y="135378"/>
                      <a:pt x="160528" y="133485"/>
                      <a:pt x="159947" y="130731"/>
                    </a:cubicBezTo>
                    <a:cubicBezTo>
                      <a:pt x="156581" y="116916"/>
                      <a:pt x="139748" y="47726"/>
                      <a:pt x="139748" y="37858"/>
                    </a:cubicBezTo>
                    <a:cubicBezTo>
                      <a:pt x="139748" y="35769"/>
                      <a:pt x="139748" y="33331"/>
                      <a:pt x="139748" y="30893"/>
                    </a:cubicBezTo>
                    <a:cubicBezTo>
                      <a:pt x="139748" y="26598"/>
                      <a:pt x="140793" y="21141"/>
                      <a:pt x="139051" y="19284"/>
                    </a:cubicBezTo>
                    <a:cubicBezTo>
                      <a:pt x="137310" y="17427"/>
                      <a:pt x="136149" y="17775"/>
                      <a:pt x="133131" y="17775"/>
                    </a:cubicBezTo>
                    <a:cubicBezTo>
                      <a:pt x="127558" y="22070"/>
                      <a:pt x="128835" y="55388"/>
                      <a:pt x="137426" y="116684"/>
                    </a:cubicBezTo>
                    <a:lnTo>
                      <a:pt x="138935" y="126900"/>
                    </a:lnTo>
                    <a:cubicBezTo>
                      <a:pt x="146864" y="157480"/>
                      <a:pt x="156709" y="187530"/>
                      <a:pt x="168422" y="216869"/>
                    </a:cubicBezTo>
                    <a:cubicBezTo>
                      <a:pt x="191640" y="280022"/>
                      <a:pt x="201043" y="308580"/>
                      <a:pt x="198605" y="317055"/>
                    </a:cubicBezTo>
                    <a:cubicBezTo>
                      <a:pt x="195239" y="330521"/>
                      <a:pt x="33990" y="723254"/>
                      <a:pt x="13210" y="773985"/>
                    </a:cubicBezTo>
                    <a:close/>
                  </a:path>
                </a:pathLst>
              </a:custGeom>
              <a:solidFill>
                <a:srgbClr val="263238"/>
              </a:solidFill>
              <a:ln w="11601" cap="flat">
                <a:noFill/>
                <a:prstDash val="solid"/>
                <a:miter/>
              </a:ln>
            </p:spPr>
            <p:txBody>
              <a:bodyPr rtlCol="0" anchor="ctr"/>
              <a:lstStyle/>
              <a:p>
                <a:endParaRPr lang="zh-CN" altLang="en-US"/>
              </a:p>
            </p:txBody>
          </p:sp>
          <p:sp>
            <p:nvSpPr>
              <p:cNvPr id="291" name="任意多边形: 形状 290">
                <a:extLst>
                  <a:ext uri="{FF2B5EF4-FFF2-40B4-BE49-F238E27FC236}">
                    <a16:creationId xmlns:a16="http://schemas.microsoft.com/office/drawing/2014/main" id="{FC60F051-55D0-70A4-1916-8E679704C798}"/>
                  </a:ext>
                </a:extLst>
              </p:cNvPr>
              <p:cNvSpPr/>
              <p:nvPr/>
            </p:nvSpPr>
            <p:spPr>
              <a:xfrm>
                <a:off x="7443810" y="2482758"/>
                <a:ext cx="253192" cy="225330"/>
              </a:xfrm>
              <a:custGeom>
                <a:avLst/>
                <a:gdLst>
                  <a:gd name="connsiteX0" fmla="*/ 0 w 253192"/>
                  <a:gd name="connsiteY0" fmla="*/ 79406 h 225330"/>
                  <a:gd name="connsiteX1" fmla="*/ 81263 w 253192"/>
                  <a:gd name="connsiteY1" fmla="*/ 167286 h 225330"/>
                  <a:gd name="connsiteX2" fmla="*/ 195147 w 253192"/>
                  <a:gd name="connsiteY2" fmla="*/ 225331 h 225330"/>
                  <a:gd name="connsiteX3" fmla="*/ 253192 w 253192"/>
                  <a:gd name="connsiteY3" fmla="*/ 107616 h 225330"/>
                  <a:gd name="connsiteX4" fmla="*/ 149408 w 253192"/>
                  <a:gd name="connsiteY4" fmla="*/ 37961 h 225330"/>
                  <a:gd name="connsiteX5" fmla="*/ 69538 w 253192"/>
                  <a:gd name="connsiteY5" fmla="*/ 0 h 22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192" h="225330">
                    <a:moveTo>
                      <a:pt x="0" y="79406"/>
                    </a:moveTo>
                    <a:cubicBezTo>
                      <a:pt x="0" y="79406"/>
                      <a:pt x="59903" y="149060"/>
                      <a:pt x="81263" y="167286"/>
                    </a:cubicBezTo>
                    <a:cubicBezTo>
                      <a:pt x="102624" y="185512"/>
                      <a:pt x="195147" y="225331"/>
                      <a:pt x="195147" y="225331"/>
                    </a:cubicBezTo>
                    <a:lnTo>
                      <a:pt x="253192" y="107616"/>
                    </a:lnTo>
                    <a:cubicBezTo>
                      <a:pt x="253192" y="107616"/>
                      <a:pt x="191317" y="55723"/>
                      <a:pt x="149408" y="37961"/>
                    </a:cubicBezTo>
                    <a:cubicBezTo>
                      <a:pt x="107499" y="20200"/>
                      <a:pt x="69538" y="0"/>
                      <a:pt x="69538" y="0"/>
                    </a:cubicBezTo>
                    <a:close/>
                  </a:path>
                </a:pathLst>
              </a:custGeom>
              <a:solidFill>
                <a:srgbClr val="ADADAD"/>
              </a:solidFill>
              <a:ln w="11601" cap="flat">
                <a:noFill/>
                <a:prstDash val="solid"/>
                <a:miter/>
              </a:ln>
            </p:spPr>
            <p:txBody>
              <a:bodyPr rtlCol="0" anchor="ctr"/>
              <a:lstStyle/>
              <a:p>
                <a:endParaRPr lang="zh-CN" altLang="en-US"/>
              </a:p>
            </p:txBody>
          </p:sp>
          <p:sp>
            <p:nvSpPr>
              <p:cNvPr id="292" name="任意多边形: 形状 291">
                <a:extLst>
                  <a:ext uri="{FF2B5EF4-FFF2-40B4-BE49-F238E27FC236}">
                    <a16:creationId xmlns:a16="http://schemas.microsoft.com/office/drawing/2014/main" id="{58C9D31F-5907-833D-617B-106C345CC061}"/>
                  </a:ext>
                </a:extLst>
              </p:cNvPr>
              <p:cNvSpPr/>
              <p:nvPr/>
            </p:nvSpPr>
            <p:spPr>
              <a:xfrm>
                <a:off x="7438551" y="2476997"/>
                <a:ext cx="264963" cy="236794"/>
              </a:xfrm>
              <a:custGeom>
                <a:avLst/>
                <a:gdLst>
                  <a:gd name="connsiteX0" fmla="*/ 201567 w 264963"/>
                  <a:gd name="connsiteY0" fmla="*/ 236664 h 236794"/>
                  <a:gd name="connsiteX1" fmla="*/ 199245 w 264963"/>
                  <a:gd name="connsiteY1" fmla="*/ 236664 h 236794"/>
                  <a:gd name="connsiteX2" fmla="*/ 84084 w 264963"/>
                  <a:gd name="connsiteY2" fmla="*/ 177922 h 236794"/>
                  <a:gd name="connsiteX3" fmla="*/ 1428 w 264963"/>
                  <a:gd name="connsiteY3" fmla="*/ 89346 h 236794"/>
                  <a:gd name="connsiteX4" fmla="*/ 1428 w 264963"/>
                  <a:gd name="connsiteY4" fmla="*/ 81800 h 236794"/>
                  <a:gd name="connsiteX5" fmla="*/ 71082 w 264963"/>
                  <a:gd name="connsiteY5" fmla="*/ 1930 h 236794"/>
                  <a:gd name="connsiteX6" fmla="*/ 78163 w 264963"/>
                  <a:gd name="connsiteY6" fmla="*/ 653 h 236794"/>
                  <a:gd name="connsiteX7" fmla="*/ 157685 w 264963"/>
                  <a:gd name="connsiteY7" fmla="*/ 38382 h 236794"/>
                  <a:gd name="connsiteX8" fmla="*/ 262979 w 264963"/>
                  <a:gd name="connsiteY8" fmla="*/ 109081 h 236794"/>
                  <a:gd name="connsiteX9" fmla="*/ 264372 w 264963"/>
                  <a:gd name="connsiteY9" fmla="*/ 116163 h 236794"/>
                  <a:gd name="connsiteX10" fmla="*/ 206327 w 264963"/>
                  <a:gd name="connsiteY10" fmla="*/ 233878 h 236794"/>
                  <a:gd name="connsiteX11" fmla="*/ 201567 w 264963"/>
                  <a:gd name="connsiteY11" fmla="*/ 236664 h 236794"/>
                  <a:gd name="connsiteX12" fmla="*/ 13501 w 264963"/>
                  <a:gd name="connsiteY12" fmla="*/ 85166 h 236794"/>
                  <a:gd name="connsiteX13" fmla="*/ 91398 w 264963"/>
                  <a:gd name="connsiteY13" fmla="*/ 168519 h 236794"/>
                  <a:gd name="connsiteX14" fmla="*/ 198781 w 264963"/>
                  <a:gd name="connsiteY14" fmla="*/ 223314 h 236794"/>
                  <a:gd name="connsiteX15" fmla="*/ 252182 w 264963"/>
                  <a:gd name="connsiteY15" fmla="*/ 114653 h 236794"/>
                  <a:gd name="connsiteX16" fmla="*/ 153274 w 264963"/>
                  <a:gd name="connsiteY16" fmla="*/ 48598 h 236794"/>
                  <a:gd name="connsiteX17" fmla="*/ 77119 w 264963"/>
                  <a:gd name="connsiteY17" fmla="*/ 12494 h 236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4963" h="236794">
                    <a:moveTo>
                      <a:pt x="201567" y="236664"/>
                    </a:moveTo>
                    <a:cubicBezTo>
                      <a:pt x="200801" y="236838"/>
                      <a:pt x="200012" y="236838"/>
                      <a:pt x="199245" y="236664"/>
                    </a:cubicBezTo>
                    <a:cubicBezTo>
                      <a:pt x="195414" y="235039"/>
                      <a:pt x="106373" y="196265"/>
                      <a:pt x="84084" y="177922"/>
                    </a:cubicBezTo>
                    <a:cubicBezTo>
                      <a:pt x="55004" y="149864"/>
                      <a:pt x="27420" y="120295"/>
                      <a:pt x="1428" y="89346"/>
                    </a:cubicBezTo>
                    <a:cubicBezTo>
                      <a:pt x="-476" y="87198"/>
                      <a:pt x="-476" y="83948"/>
                      <a:pt x="1428" y="81800"/>
                    </a:cubicBezTo>
                    <a:lnTo>
                      <a:pt x="71082" y="1930"/>
                    </a:lnTo>
                    <a:cubicBezTo>
                      <a:pt x="72881" y="-44"/>
                      <a:pt x="75784" y="-566"/>
                      <a:pt x="78163" y="653"/>
                    </a:cubicBezTo>
                    <a:cubicBezTo>
                      <a:pt x="78163" y="653"/>
                      <a:pt x="116473" y="20737"/>
                      <a:pt x="157685" y="38382"/>
                    </a:cubicBezTo>
                    <a:cubicBezTo>
                      <a:pt x="198897" y="56028"/>
                      <a:pt x="260425" y="106991"/>
                      <a:pt x="262979" y="109081"/>
                    </a:cubicBezTo>
                    <a:cubicBezTo>
                      <a:pt x="264964" y="110869"/>
                      <a:pt x="265521" y="113760"/>
                      <a:pt x="264372" y="116163"/>
                    </a:cubicBezTo>
                    <a:lnTo>
                      <a:pt x="206327" y="233878"/>
                    </a:lnTo>
                    <a:cubicBezTo>
                      <a:pt x="205305" y="235550"/>
                      <a:pt x="203518" y="236594"/>
                      <a:pt x="201567" y="236664"/>
                    </a:cubicBezTo>
                    <a:close/>
                    <a:moveTo>
                      <a:pt x="13501" y="85166"/>
                    </a:moveTo>
                    <a:cubicBezTo>
                      <a:pt x="26387" y="99910"/>
                      <a:pt x="73055" y="153427"/>
                      <a:pt x="91398" y="168519"/>
                    </a:cubicBezTo>
                    <a:cubicBezTo>
                      <a:pt x="109740" y="183611"/>
                      <a:pt x="179278" y="214955"/>
                      <a:pt x="198781" y="223314"/>
                    </a:cubicBezTo>
                    <a:lnTo>
                      <a:pt x="252182" y="114653"/>
                    </a:lnTo>
                    <a:cubicBezTo>
                      <a:pt x="238600" y="103044"/>
                      <a:pt x="188333" y="63574"/>
                      <a:pt x="153274" y="48598"/>
                    </a:cubicBezTo>
                    <a:cubicBezTo>
                      <a:pt x="118215" y="33623"/>
                      <a:pt x="88031" y="18183"/>
                      <a:pt x="77119" y="12494"/>
                    </a:cubicBezTo>
                    <a:close/>
                  </a:path>
                </a:pathLst>
              </a:custGeom>
              <a:solidFill>
                <a:srgbClr val="263238"/>
              </a:solidFill>
              <a:ln w="11601" cap="flat">
                <a:noFill/>
                <a:prstDash val="solid"/>
                <a:miter/>
              </a:ln>
            </p:spPr>
            <p:txBody>
              <a:bodyPr rtlCol="0" anchor="ctr"/>
              <a:lstStyle/>
              <a:p>
                <a:endParaRPr lang="zh-CN" altLang="en-US"/>
              </a:p>
            </p:txBody>
          </p:sp>
        </p:grpSp>
      </p:grpSp>
      <p:sp>
        <p:nvSpPr>
          <p:cNvPr id="8" name="文本占位符 7">
            <a:extLst>
              <a:ext uri="{FF2B5EF4-FFF2-40B4-BE49-F238E27FC236}">
                <a16:creationId xmlns:a16="http://schemas.microsoft.com/office/drawing/2014/main" id="{DC428848-58C6-4501-8214-B803889F273E}"/>
              </a:ext>
            </a:extLst>
          </p:cNvPr>
          <p:cNvSpPr>
            <a:spLocks noGrp="1"/>
          </p:cNvSpPr>
          <p:nvPr>
            <p:ph type="body" sz="quarter" idx="14" hasCustomPrompt="1"/>
          </p:nvPr>
        </p:nvSpPr>
        <p:spPr>
          <a:xfrm>
            <a:off x="669751" y="5851947"/>
            <a:ext cx="2523029" cy="271293"/>
          </a:xfrm>
          <a:prstGeom prst="rect">
            <a:avLst/>
          </a:prstGeom>
        </p:spPr>
        <p:txBody>
          <a:bodyPr vert="horz" wrap="square" lIns="0" tIns="0" rIns="0" bIns="0" rtlCol="0" anchor="ctr">
            <a:spAutoFit/>
          </a:bodyPr>
          <a:lstStyle>
            <a:lvl1pPr marL="0" indent="0">
              <a:lnSpc>
                <a:spcPct val="120000"/>
              </a:lnSpc>
              <a:buNone/>
              <a:defRPr lang="en-US" altLang="zh-CN" sz="16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zh-CN" altLang="en-US" dirty="0"/>
              <a:t>汇报人 </a:t>
            </a:r>
            <a:r>
              <a:rPr lang="en-US" altLang="zh-CN" dirty="0"/>
              <a:t>/ OfficePLUS</a:t>
            </a:r>
          </a:p>
        </p:txBody>
      </p:sp>
      <p:sp>
        <p:nvSpPr>
          <p:cNvPr id="9" name="文本占位符 8">
            <a:extLst>
              <a:ext uri="{FF2B5EF4-FFF2-40B4-BE49-F238E27FC236}">
                <a16:creationId xmlns:a16="http://schemas.microsoft.com/office/drawing/2014/main" id="{A01EED25-4D2A-435D-A5F9-01DCC2F07486}"/>
              </a:ext>
            </a:extLst>
          </p:cNvPr>
          <p:cNvSpPr>
            <a:spLocks noGrp="1"/>
          </p:cNvSpPr>
          <p:nvPr>
            <p:ph type="body" sz="quarter" idx="15" hasCustomPrompt="1"/>
          </p:nvPr>
        </p:nvSpPr>
        <p:spPr>
          <a:xfrm>
            <a:off x="10299655" y="6123240"/>
            <a:ext cx="1229360" cy="201274"/>
          </a:xfrm>
          <a:prstGeom prst="rect">
            <a:avLst/>
          </a:prstGeom>
        </p:spPr>
        <p:txBody>
          <a:bodyPr vert="horz" wrap="square" lIns="0" tIns="0" rIns="0" bIns="0" rtlCol="0" anchor="ctr">
            <a:spAutoFit/>
          </a:bodyPr>
          <a:lstStyle>
            <a:lvl1pPr marL="0" indent="0">
              <a:lnSpc>
                <a:spcPct val="120000"/>
              </a:lnSpc>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en-US" dirty="0"/>
              <a:t>www.officeplus.cn</a:t>
            </a:r>
          </a:p>
        </p:txBody>
      </p:sp>
      <p:grpSp>
        <p:nvGrpSpPr>
          <p:cNvPr id="399" name="组合 398">
            <a:extLst>
              <a:ext uri="{FF2B5EF4-FFF2-40B4-BE49-F238E27FC236}">
                <a16:creationId xmlns:a16="http://schemas.microsoft.com/office/drawing/2014/main" id="{C51D02CD-1C92-0167-5AED-859216DCBB34}"/>
              </a:ext>
            </a:extLst>
          </p:cNvPr>
          <p:cNvGrpSpPr/>
          <p:nvPr userDrawn="1"/>
        </p:nvGrpSpPr>
        <p:grpSpPr>
          <a:xfrm>
            <a:off x="658813" y="6241098"/>
            <a:ext cx="892084" cy="387986"/>
            <a:chOff x="822960" y="5638800"/>
            <a:chExt cx="892084" cy="387986"/>
          </a:xfrm>
        </p:grpSpPr>
        <p:sp>
          <p:nvSpPr>
            <p:cNvPr id="400" name="椭圆 399">
              <a:extLst>
                <a:ext uri="{FF2B5EF4-FFF2-40B4-BE49-F238E27FC236}">
                  <a16:creationId xmlns:a16="http://schemas.microsoft.com/office/drawing/2014/main" id="{5193B161-AF18-EC21-0842-BED84A78BB49}"/>
                </a:ext>
              </a:extLst>
            </p:cNvPr>
            <p:cNvSpPr/>
            <p:nvPr/>
          </p:nvSpPr>
          <p:spPr>
            <a:xfrm>
              <a:off x="822960" y="5638800"/>
              <a:ext cx="111760" cy="111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 name="椭圆 400">
              <a:extLst>
                <a:ext uri="{FF2B5EF4-FFF2-40B4-BE49-F238E27FC236}">
                  <a16:creationId xmlns:a16="http://schemas.microsoft.com/office/drawing/2014/main" id="{907420DC-D010-5063-C5DB-DFBD61D9F79E}"/>
                </a:ext>
              </a:extLst>
            </p:cNvPr>
            <p:cNvSpPr/>
            <p:nvPr/>
          </p:nvSpPr>
          <p:spPr>
            <a:xfrm>
              <a:off x="1083068" y="5638800"/>
              <a:ext cx="111760" cy="111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2" name="椭圆 401">
              <a:extLst>
                <a:ext uri="{FF2B5EF4-FFF2-40B4-BE49-F238E27FC236}">
                  <a16:creationId xmlns:a16="http://schemas.microsoft.com/office/drawing/2014/main" id="{5ACAE868-837F-C792-E5AD-D6833C282F21}"/>
                </a:ext>
              </a:extLst>
            </p:cNvPr>
            <p:cNvSpPr/>
            <p:nvPr/>
          </p:nvSpPr>
          <p:spPr>
            <a:xfrm>
              <a:off x="1343176" y="5638800"/>
              <a:ext cx="111760" cy="111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3" name="椭圆 402">
              <a:extLst>
                <a:ext uri="{FF2B5EF4-FFF2-40B4-BE49-F238E27FC236}">
                  <a16:creationId xmlns:a16="http://schemas.microsoft.com/office/drawing/2014/main" id="{17D87E20-65E7-DA61-46C9-6D89ACE0072A}"/>
                </a:ext>
              </a:extLst>
            </p:cNvPr>
            <p:cNvSpPr/>
            <p:nvPr/>
          </p:nvSpPr>
          <p:spPr>
            <a:xfrm>
              <a:off x="1603284" y="5638800"/>
              <a:ext cx="111760" cy="111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椭圆 403">
              <a:extLst>
                <a:ext uri="{FF2B5EF4-FFF2-40B4-BE49-F238E27FC236}">
                  <a16:creationId xmlns:a16="http://schemas.microsoft.com/office/drawing/2014/main" id="{CA6893F1-2164-01B4-1859-1A70938CB7E4}"/>
                </a:ext>
              </a:extLst>
            </p:cNvPr>
            <p:cNvSpPr/>
            <p:nvPr/>
          </p:nvSpPr>
          <p:spPr>
            <a:xfrm>
              <a:off x="822960" y="5915026"/>
              <a:ext cx="111760" cy="111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5" name="椭圆 404">
              <a:extLst>
                <a:ext uri="{FF2B5EF4-FFF2-40B4-BE49-F238E27FC236}">
                  <a16:creationId xmlns:a16="http://schemas.microsoft.com/office/drawing/2014/main" id="{90EB3D0D-B9D4-1576-B98D-BB0E4019E953}"/>
                </a:ext>
              </a:extLst>
            </p:cNvPr>
            <p:cNvSpPr/>
            <p:nvPr/>
          </p:nvSpPr>
          <p:spPr>
            <a:xfrm>
              <a:off x="1083068" y="5915026"/>
              <a:ext cx="111760" cy="111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椭圆 405">
              <a:extLst>
                <a:ext uri="{FF2B5EF4-FFF2-40B4-BE49-F238E27FC236}">
                  <a16:creationId xmlns:a16="http://schemas.microsoft.com/office/drawing/2014/main" id="{1EB721D3-8A90-A947-3B12-5B7E961306C8}"/>
                </a:ext>
              </a:extLst>
            </p:cNvPr>
            <p:cNvSpPr/>
            <p:nvPr/>
          </p:nvSpPr>
          <p:spPr>
            <a:xfrm>
              <a:off x="1343176" y="5915026"/>
              <a:ext cx="111760" cy="111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椭圆 406">
              <a:extLst>
                <a:ext uri="{FF2B5EF4-FFF2-40B4-BE49-F238E27FC236}">
                  <a16:creationId xmlns:a16="http://schemas.microsoft.com/office/drawing/2014/main" id="{805182EC-BFAF-0075-E7FC-0D1CA12E75A3}"/>
                </a:ext>
              </a:extLst>
            </p:cNvPr>
            <p:cNvSpPr/>
            <p:nvPr/>
          </p:nvSpPr>
          <p:spPr>
            <a:xfrm>
              <a:off x="1603284" y="5915026"/>
              <a:ext cx="111760" cy="111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9" name="副标题 408">
            <a:extLst>
              <a:ext uri="{FF2B5EF4-FFF2-40B4-BE49-F238E27FC236}">
                <a16:creationId xmlns:a16="http://schemas.microsoft.com/office/drawing/2014/main" id="{22E77BC5-B3D4-90E4-9011-044B500DAD1C}"/>
              </a:ext>
            </a:extLst>
          </p:cNvPr>
          <p:cNvSpPr>
            <a:spLocks noGrp="1"/>
          </p:cNvSpPr>
          <p:nvPr>
            <p:ph type="subTitle" idx="1" hasCustomPrompt="1"/>
          </p:nvPr>
        </p:nvSpPr>
        <p:spPr>
          <a:xfrm>
            <a:off x="670128" y="3639133"/>
            <a:ext cx="4775225" cy="369332"/>
          </a:xfrm>
          <a:prstGeom prst="rect">
            <a:avLst/>
          </a:prstGeom>
        </p:spPr>
        <p:txBody>
          <a:bodyPr vert="horz" wrap="square" lIns="0" tIns="0" rIns="0" bIns="0" rtlCol="0" anchor="t">
            <a:spAutoFit/>
          </a:bodyPr>
          <a:lstStyle>
            <a:lvl1pPr marL="0" indent="0" algn="dist">
              <a:lnSpc>
                <a:spcPct val="100000"/>
              </a:lnSpc>
              <a:spcBef>
                <a:spcPts val="0"/>
              </a:spcBef>
              <a:buNone/>
              <a:defRPr lang="zh-CN" altLang="en-US" sz="2400"/>
            </a:lvl1pPr>
          </a:lstStyle>
          <a:p>
            <a:r>
              <a:rPr lang="zh-CN" altLang="en-US" dirty="0"/>
              <a:t>单击此处添加文本</a:t>
            </a:r>
            <a:endParaRPr lang="en-GB" dirty="0"/>
          </a:p>
        </p:txBody>
      </p:sp>
      <p:sp>
        <p:nvSpPr>
          <p:cNvPr id="410" name="标题 409">
            <a:extLst>
              <a:ext uri="{FF2B5EF4-FFF2-40B4-BE49-F238E27FC236}">
                <a16:creationId xmlns:a16="http://schemas.microsoft.com/office/drawing/2014/main" id="{BEA37408-1B82-F201-8BC9-8BEC6B52A24B}"/>
              </a:ext>
            </a:extLst>
          </p:cNvPr>
          <p:cNvSpPr>
            <a:spLocks noGrp="1"/>
          </p:cNvSpPr>
          <p:nvPr>
            <p:ph type="ctrTitle" hasCustomPrompt="1"/>
          </p:nvPr>
        </p:nvSpPr>
        <p:spPr>
          <a:xfrm>
            <a:off x="670128" y="1391448"/>
            <a:ext cx="4775225" cy="1846659"/>
          </a:xfrm>
          <a:prstGeom prst="rect">
            <a:avLst/>
          </a:prstGeom>
        </p:spPr>
        <p:txBody>
          <a:bodyPr vert="horz" wrap="square" lIns="0" tIns="0" rIns="0" bIns="0" rtlCol="0" anchor="b">
            <a:spAutoFit/>
          </a:bodyPr>
          <a:lstStyle>
            <a:lvl1pPr algn="dist">
              <a:lnSpc>
                <a:spcPct val="100000"/>
              </a:lnSpc>
              <a:defRPr lang="zh-CN" altLang="en-US" sz="6000" b="1" dirty="0">
                <a:solidFill>
                  <a:schemeClr val="accent1"/>
                </a:solidFill>
              </a:defRPr>
            </a:lvl1pPr>
          </a:lstStyle>
          <a:p>
            <a:pPr lvl="0" defTabSz="914354"/>
            <a:r>
              <a:rPr lang="en-US" altLang="zh-CN" dirty="0"/>
              <a:t>OfficePLUS </a:t>
            </a:r>
            <a:r>
              <a:rPr lang="zh-CN" altLang="en-US" dirty="0"/>
              <a:t>标准主题模板</a:t>
            </a:r>
          </a:p>
        </p:txBody>
      </p:sp>
    </p:spTree>
    <p:extLst>
      <p:ext uri="{BB962C8B-B14F-4D97-AF65-F5344CB8AC3E}">
        <p14:creationId xmlns:p14="http://schemas.microsoft.com/office/powerpoint/2010/main" val="9498507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1">
                <a:lumMod val="10000"/>
                <a:lumOff val="90000"/>
              </a:schemeClr>
            </a:gs>
            <a:gs pos="100000">
              <a:schemeClr val="accent1">
                <a:lumMod val="10000"/>
                <a:lumOff val="90000"/>
              </a:schemeClr>
            </a:gs>
          </a:gsLst>
          <a:lin ang="54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2937711"/>
      </p:ext>
    </p:extLst>
  </p:cSld>
  <p:clrMap bg1="lt1" tx1="dk1" bg2="lt2" tx2="dk2" accent1="accent1" accent2="accent2" accent3="accent3" accent4="accent4" accent5="accent5" accent6="accent6" hlink="hlink" folHlink="folHlink"/>
  <p:sldLayoutIdLst>
    <p:sldLayoutId id="2147483671" r:id="rId1"/>
    <p:sldLayoutId id="2147483673" r:id="rId2"/>
    <p:sldLayoutId id="2147483674" r:id="rId3"/>
    <p:sldLayoutId id="2147483675" r:id="rId4"/>
    <p:sldLayoutId id="2147483676" r:id="rId5"/>
    <p:sldLayoutId id="2147483677" r:id="rId6"/>
  </p:sldLayoutIdLst>
  <p:hf hdr="0" ftr="0" dt="0"/>
  <p:txStyles>
    <p:title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415" userDrawn="1">
          <p15:clr>
            <a:srgbClr val="F26B43"/>
          </p15:clr>
        </p15:guide>
        <p15:guide id="4" pos="7265" userDrawn="1">
          <p15:clr>
            <a:srgbClr val="F26B43"/>
          </p15:clr>
        </p15:guide>
        <p15:guide id="5" orient="horz" pos="3929" userDrawn="1">
          <p15:clr>
            <a:srgbClr val="F26B43"/>
          </p15:clr>
        </p15:guide>
        <p15:guide id="6" orient="horz" pos="3861" userDrawn="1">
          <p15:clr>
            <a:srgbClr val="F26B43"/>
          </p15:clr>
        </p15:guide>
        <p15:guide id="7" orient="horz" pos="640" userDrawn="1">
          <p15:clr>
            <a:srgbClr val="F26B43"/>
          </p15:clr>
        </p15:guide>
        <p15:guide id="8" orient="horz" pos="70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8CE23D49-F448-4BBF-A47A-77B2478718E0}"/>
              </a:ext>
            </a:extLst>
          </p:cNvPr>
          <p:cNvSpPr>
            <a:spLocks noGrp="1"/>
          </p:cNvSpPr>
          <p:nvPr>
            <p:ph type="ctrTitle"/>
          </p:nvPr>
        </p:nvSpPr>
        <p:spPr>
          <a:xfrm>
            <a:off x="263888" y="1492552"/>
            <a:ext cx="5330763" cy="2154436"/>
          </a:xfrm>
        </p:spPr>
        <p:txBody>
          <a:bodyPr/>
          <a:lstStyle/>
          <a:p>
            <a:r>
              <a:rPr lang="zh-CN" altLang="en-US" sz="8000" dirty="0"/>
              <a:t>第五期分享</a:t>
            </a:r>
            <a:br>
              <a:rPr lang="en-US" altLang="zh-CN" dirty="0"/>
            </a:br>
            <a:r>
              <a:rPr lang="en-US" altLang="zh-CN" dirty="0"/>
              <a:t>  </a:t>
            </a:r>
            <a:r>
              <a:rPr lang="en-US" altLang="zh-CN" dirty="0">
                <a:latin typeface="+mj-ea"/>
              </a:rPr>
              <a:t>——</a:t>
            </a:r>
            <a:r>
              <a:rPr lang="zh-CN" altLang="en-US" dirty="0"/>
              <a:t>校园欺凌</a:t>
            </a:r>
          </a:p>
        </p:txBody>
      </p:sp>
      <p:sp>
        <p:nvSpPr>
          <p:cNvPr id="7" name="文本占位符 6">
            <a:extLst>
              <a:ext uri="{FF2B5EF4-FFF2-40B4-BE49-F238E27FC236}">
                <a16:creationId xmlns:a16="http://schemas.microsoft.com/office/drawing/2014/main" id="{2B0AB185-4AC2-48CD-88D7-90E0E8842ACB}"/>
              </a:ext>
            </a:extLst>
          </p:cNvPr>
          <p:cNvSpPr>
            <a:spLocks noGrp="1"/>
          </p:cNvSpPr>
          <p:nvPr>
            <p:ph type="body" sz="quarter" idx="13"/>
          </p:nvPr>
        </p:nvSpPr>
        <p:spPr>
          <a:xfrm>
            <a:off x="607698" y="4969751"/>
            <a:ext cx="3002280" cy="694998"/>
          </a:xfrm>
        </p:spPr>
        <p:txBody>
          <a:bodyPr/>
          <a:lstStyle/>
          <a:p>
            <a:r>
              <a:rPr lang="zh-CN" altLang="en" b="1" dirty="0"/>
              <a:t>汇报人</a:t>
            </a:r>
            <a:r>
              <a:rPr lang="zh-CN" altLang="en-US" b="1" dirty="0"/>
              <a:t> </a:t>
            </a:r>
            <a:r>
              <a:rPr lang="en-US" altLang="zh-CN" b="1" dirty="0"/>
              <a:t>/</a:t>
            </a:r>
            <a:r>
              <a:rPr lang="zh-CN" altLang="en-US" b="1" dirty="0"/>
              <a:t> 王萍萍</a:t>
            </a:r>
            <a:endParaRPr lang="en-US" altLang="zh-CN" b="1" dirty="0"/>
          </a:p>
          <a:p>
            <a:r>
              <a:rPr lang="zh-CN" altLang="en" b="1" dirty="0"/>
              <a:t>汇报</a:t>
            </a:r>
            <a:r>
              <a:rPr lang="zh-CN" altLang="en-US" b="1" dirty="0"/>
              <a:t>时间 </a:t>
            </a:r>
            <a:r>
              <a:rPr lang="en-US" altLang="zh-CN" b="1" dirty="0"/>
              <a:t>/</a:t>
            </a:r>
            <a:r>
              <a:rPr lang="zh-CN" altLang="en-US" b="1" dirty="0"/>
              <a:t> </a:t>
            </a:r>
            <a:r>
              <a:rPr lang="en-US" altLang="zh-CN" b="1" dirty="0"/>
              <a:t>2023</a:t>
            </a:r>
            <a:r>
              <a:rPr lang="zh-CN" altLang="en-US" b="1" dirty="0"/>
              <a:t>年</a:t>
            </a:r>
            <a:r>
              <a:rPr lang="en-US" altLang="zh-CN" b="1" dirty="0"/>
              <a:t>10</a:t>
            </a:r>
            <a:r>
              <a:rPr lang="zh-CN" altLang="en-US" b="1" dirty="0"/>
              <a:t>月</a:t>
            </a:r>
            <a:r>
              <a:rPr lang="en-US" altLang="zh-CN" b="1" dirty="0"/>
              <a:t>8</a:t>
            </a:r>
            <a:r>
              <a:rPr lang="zh-CN" altLang="en-US" b="1" dirty="0"/>
              <a:t>日</a:t>
            </a:r>
            <a:endParaRPr lang="en-GB" altLang="zh-CN" b="1" dirty="0"/>
          </a:p>
        </p:txBody>
      </p:sp>
      <p:cxnSp>
        <p:nvCxnSpPr>
          <p:cNvPr id="22" name="直接连接符 21">
            <a:extLst>
              <a:ext uri="{FF2B5EF4-FFF2-40B4-BE49-F238E27FC236}">
                <a16:creationId xmlns:a16="http://schemas.microsoft.com/office/drawing/2014/main" id="{455B26B7-6289-3200-DACF-F463E41AA8DD}"/>
              </a:ext>
            </a:extLst>
          </p:cNvPr>
          <p:cNvCxnSpPr>
            <a:cxnSpLocks/>
          </p:cNvCxnSpPr>
          <p:nvPr/>
        </p:nvCxnSpPr>
        <p:spPr>
          <a:xfrm>
            <a:off x="607698" y="3826565"/>
            <a:ext cx="477681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658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42532-17A2-B126-C0BA-FF8F2C1E4905}"/>
              </a:ext>
            </a:extLst>
          </p:cNvPr>
          <p:cNvSpPr>
            <a:spLocks noGrp="1"/>
          </p:cNvSpPr>
          <p:nvPr>
            <p:ph type="title"/>
          </p:nvPr>
        </p:nvSpPr>
        <p:spPr/>
        <p:txBody>
          <a:bodyPr/>
          <a:lstStyle/>
          <a:p>
            <a:r>
              <a:rPr lang="zh-CN" altLang="en-US" dirty="0"/>
              <a:t>家长老师应注意的现象</a:t>
            </a:r>
          </a:p>
        </p:txBody>
      </p:sp>
      <p:sp>
        <p:nvSpPr>
          <p:cNvPr id="3" name="椭圆 2">
            <a:extLst>
              <a:ext uri="{FF2B5EF4-FFF2-40B4-BE49-F238E27FC236}">
                <a16:creationId xmlns:a16="http://schemas.microsoft.com/office/drawing/2014/main" id="{EC3A8A0F-A59C-271C-9B6B-BE24F4530E4D}"/>
              </a:ext>
            </a:extLst>
          </p:cNvPr>
          <p:cNvSpPr/>
          <p:nvPr/>
        </p:nvSpPr>
        <p:spPr>
          <a:xfrm rot="516705">
            <a:off x="4211618" y="3518596"/>
            <a:ext cx="3587869" cy="1575510"/>
          </a:xfrm>
          <a:prstGeom prst="ellipse">
            <a:avLst/>
          </a:prstGeom>
          <a:noFill/>
          <a:ln>
            <a:gradFill>
              <a:gsLst>
                <a:gs pos="30000">
                  <a:schemeClr val="accent1">
                    <a:alpha val="0"/>
                  </a:schemeClr>
                </a:gs>
                <a:gs pos="100000">
                  <a:schemeClr val="accent1">
                    <a:alpha val="6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4" name="椭圆 3">
            <a:extLst>
              <a:ext uri="{FF2B5EF4-FFF2-40B4-BE49-F238E27FC236}">
                <a16:creationId xmlns:a16="http://schemas.microsoft.com/office/drawing/2014/main" id="{3CE3DC7B-80F4-0ED0-18AB-7F7C838EABD5}"/>
              </a:ext>
            </a:extLst>
          </p:cNvPr>
          <p:cNvSpPr/>
          <p:nvPr/>
        </p:nvSpPr>
        <p:spPr>
          <a:xfrm>
            <a:off x="4395787" y="2011781"/>
            <a:ext cx="3400425" cy="3400425"/>
          </a:xfrm>
          <a:prstGeom prst="ellipse">
            <a:avLst/>
          </a:prstGeom>
          <a:gradFill flip="none" rotWithShape="1">
            <a:gsLst>
              <a:gs pos="99000">
                <a:schemeClr val="accent1">
                  <a:alpha val="10000"/>
                </a:schemeClr>
              </a:gs>
              <a:gs pos="78000">
                <a:schemeClr val="accent1">
                  <a:alpha val="0"/>
                </a:schemeClr>
              </a:gs>
            </a:gsLst>
            <a:path path="shape">
              <a:fillToRect l="50000" t="50000" r="50000" b="50000"/>
            </a:path>
            <a:tileRect/>
          </a:gradFill>
          <a:ln>
            <a:gradFill>
              <a:gsLst>
                <a:gs pos="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bg1"/>
              </a:solidFill>
              <a:latin typeface="+mj-ea"/>
              <a:ea typeface="+mj-ea"/>
            </a:endParaRPr>
          </a:p>
        </p:txBody>
      </p:sp>
      <p:grpSp>
        <p:nvGrpSpPr>
          <p:cNvPr id="5" name="组合 4">
            <a:extLst>
              <a:ext uri="{FF2B5EF4-FFF2-40B4-BE49-F238E27FC236}">
                <a16:creationId xmlns:a16="http://schemas.microsoft.com/office/drawing/2014/main" id="{B29918CE-9399-7113-010E-C8FDFE359080}"/>
              </a:ext>
            </a:extLst>
          </p:cNvPr>
          <p:cNvGrpSpPr/>
          <p:nvPr/>
        </p:nvGrpSpPr>
        <p:grpSpPr>
          <a:xfrm>
            <a:off x="7433119" y="1659927"/>
            <a:ext cx="3434906" cy="1043940"/>
            <a:chOff x="7433119" y="1659927"/>
            <a:chExt cx="3434906" cy="1043940"/>
          </a:xfrm>
        </p:grpSpPr>
        <p:sp>
          <p:nvSpPr>
            <p:cNvPr id="6" name="平行四边形 5">
              <a:extLst>
                <a:ext uri="{FF2B5EF4-FFF2-40B4-BE49-F238E27FC236}">
                  <a16:creationId xmlns:a16="http://schemas.microsoft.com/office/drawing/2014/main" id="{2DA411B7-B835-9866-C4B7-72D09A3D1C67}"/>
                </a:ext>
              </a:extLst>
            </p:cNvPr>
            <p:cNvSpPr/>
            <p:nvPr/>
          </p:nvSpPr>
          <p:spPr>
            <a:xfrm>
              <a:off x="7433119" y="1659927"/>
              <a:ext cx="3434906" cy="1043940"/>
            </a:xfrm>
            <a:prstGeom prst="parallelogram">
              <a:avLst>
                <a:gd name="adj" fmla="val 27269"/>
              </a:avLst>
            </a:prstGeom>
            <a:noFill/>
            <a:ln w="22225">
              <a:gradFill>
                <a:gsLst>
                  <a:gs pos="18000">
                    <a:schemeClr val="accent1">
                      <a:alpha val="0"/>
                    </a:schemeClr>
                  </a:gs>
                  <a:gs pos="100000">
                    <a:schemeClr val="accent1"/>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7" name="文本框 6">
              <a:extLst>
                <a:ext uri="{FF2B5EF4-FFF2-40B4-BE49-F238E27FC236}">
                  <a16:creationId xmlns:a16="http://schemas.microsoft.com/office/drawing/2014/main" id="{DFC572C3-B67D-EF53-AB5F-FF842E2092E4}"/>
                </a:ext>
              </a:extLst>
            </p:cNvPr>
            <p:cNvSpPr txBox="1"/>
            <p:nvPr/>
          </p:nvSpPr>
          <p:spPr>
            <a:xfrm>
              <a:off x="7763434" y="2214917"/>
              <a:ext cx="2583525" cy="327462"/>
            </a:xfrm>
            <a:prstGeom prst="rect">
              <a:avLst/>
            </a:prstGeom>
            <a:noFill/>
          </p:spPr>
          <p:txBody>
            <a:bodyPr wrap="square" lIns="0" tIns="0" rIns="0" bIns="0" rtlCol="0" anchor="t">
              <a:spAutoFit/>
            </a:bodyPr>
            <a:lstStyle/>
            <a:p>
              <a:pPr algn="r">
                <a:lnSpc>
                  <a:spcPct val="150000"/>
                </a:lnSpc>
              </a:pPr>
              <a:r>
                <a:rPr lang="zh-CN" altLang="en-US" sz="1600" b="0" dirty="0">
                  <a:solidFill>
                    <a:schemeClr val="tx1">
                      <a:lumMod val="75000"/>
                      <a:lumOff val="25000"/>
                    </a:schemeClr>
                  </a:solidFill>
                  <a:effectLst/>
                  <a:latin typeface="+mn-ea"/>
                </a:rPr>
                <a:t>学校厕所可能</a:t>
              </a:r>
              <a:r>
                <a:rPr lang="zh-CN" altLang="en-US" sz="1600" dirty="0">
                  <a:solidFill>
                    <a:schemeClr val="tx1">
                      <a:lumMod val="75000"/>
                      <a:lumOff val="25000"/>
                    </a:schemeClr>
                  </a:solidFill>
                  <a:latin typeface="+mn-ea"/>
                </a:rPr>
                <a:t>是</a:t>
              </a:r>
              <a:r>
                <a:rPr lang="zh-CN" altLang="en-US" sz="1600" b="0" dirty="0">
                  <a:solidFill>
                    <a:schemeClr val="tx1">
                      <a:lumMod val="75000"/>
                      <a:lumOff val="25000"/>
                    </a:schemeClr>
                  </a:solidFill>
                  <a:effectLst/>
                  <a:latin typeface="+mn-ea"/>
                </a:rPr>
                <a:t>欺凌场所</a:t>
              </a:r>
            </a:p>
          </p:txBody>
        </p:sp>
        <p:sp>
          <p:nvSpPr>
            <p:cNvPr id="8" name="文本框 7">
              <a:extLst>
                <a:ext uri="{FF2B5EF4-FFF2-40B4-BE49-F238E27FC236}">
                  <a16:creationId xmlns:a16="http://schemas.microsoft.com/office/drawing/2014/main" id="{6F9D3FC0-1CE9-5E8F-A00C-4EC8A404F54F}"/>
                </a:ext>
              </a:extLst>
            </p:cNvPr>
            <p:cNvSpPr txBox="1"/>
            <p:nvPr/>
          </p:nvSpPr>
          <p:spPr>
            <a:xfrm>
              <a:off x="8808076" y="1799091"/>
              <a:ext cx="1538883" cy="307777"/>
            </a:xfrm>
            <a:prstGeom prst="rect">
              <a:avLst/>
            </a:prstGeom>
            <a:noFill/>
          </p:spPr>
          <p:txBody>
            <a:bodyPr wrap="none" lIns="0" tIns="0" rIns="0" bIns="0" rtlCol="0" anchor="t">
              <a:spAutoFit/>
            </a:bodyPr>
            <a:lstStyle/>
            <a:p>
              <a:pPr algn="r"/>
              <a:r>
                <a:rPr lang="zh-CN" altLang="en-US" sz="2000" dirty="0">
                  <a:solidFill>
                    <a:schemeClr val="accent1"/>
                  </a:solidFill>
                  <a:latin typeface="+mj-ea"/>
                  <a:ea typeface="+mj-ea"/>
                </a:rPr>
                <a:t>如厕习惯改变</a:t>
              </a:r>
            </a:p>
          </p:txBody>
        </p:sp>
        <p:sp>
          <p:nvSpPr>
            <p:cNvPr id="9" name="矩形 8">
              <a:extLst>
                <a:ext uri="{FF2B5EF4-FFF2-40B4-BE49-F238E27FC236}">
                  <a16:creationId xmlns:a16="http://schemas.microsoft.com/office/drawing/2014/main" id="{3BEB6C45-AA62-0595-9ED9-498F47E07B5D}"/>
                </a:ext>
              </a:extLst>
            </p:cNvPr>
            <p:cNvSpPr/>
            <p:nvPr/>
          </p:nvSpPr>
          <p:spPr>
            <a:xfrm>
              <a:off x="9979025" y="2145067"/>
              <a:ext cx="35242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grpSp>
      <p:grpSp>
        <p:nvGrpSpPr>
          <p:cNvPr id="10" name="组合 9">
            <a:extLst>
              <a:ext uri="{FF2B5EF4-FFF2-40B4-BE49-F238E27FC236}">
                <a16:creationId xmlns:a16="http://schemas.microsoft.com/office/drawing/2014/main" id="{E1267404-6602-9F7C-D48C-35DD38177343}"/>
              </a:ext>
            </a:extLst>
          </p:cNvPr>
          <p:cNvGrpSpPr/>
          <p:nvPr/>
        </p:nvGrpSpPr>
        <p:grpSpPr>
          <a:xfrm>
            <a:off x="8096873" y="3157193"/>
            <a:ext cx="3434906" cy="1043940"/>
            <a:chOff x="8261572" y="3157193"/>
            <a:chExt cx="3434906" cy="1043940"/>
          </a:xfrm>
        </p:grpSpPr>
        <p:sp>
          <p:nvSpPr>
            <p:cNvPr id="11" name="平行四边形 10">
              <a:extLst>
                <a:ext uri="{FF2B5EF4-FFF2-40B4-BE49-F238E27FC236}">
                  <a16:creationId xmlns:a16="http://schemas.microsoft.com/office/drawing/2014/main" id="{08F61CFD-EDA3-9333-B6FD-B91CF8930177}"/>
                </a:ext>
              </a:extLst>
            </p:cNvPr>
            <p:cNvSpPr/>
            <p:nvPr/>
          </p:nvSpPr>
          <p:spPr>
            <a:xfrm>
              <a:off x="8261572" y="3157193"/>
              <a:ext cx="3434906" cy="1043940"/>
            </a:xfrm>
            <a:prstGeom prst="parallelogram">
              <a:avLst>
                <a:gd name="adj" fmla="val 27269"/>
              </a:avLst>
            </a:prstGeom>
            <a:noFill/>
            <a:ln w="22225">
              <a:gradFill>
                <a:gsLst>
                  <a:gs pos="18000">
                    <a:schemeClr val="accent1">
                      <a:alpha val="0"/>
                    </a:schemeClr>
                  </a:gs>
                  <a:gs pos="100000">
                    <a:schemeClr val="accent1"/>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12" name="文本框 11">
              <a:extLst>
                <a:ext uri="{FF2B5EF4-FFF2-40B4-BE49-F238E27FC236}">
                  <a16:creationId xmlns:a16="http://schemas.microsoft.com/office/drawing/2014/main" id="{9AD1BC90-FCBD-D050-6700-BD3DC393B0DF}"/>
                </a:ext>
              </a:extLst>
            </p:cNvPr>
            <p:cNvSpPr txBox="1"/>
            <p:nvPr/>
          </p:nvSpPr>
          <p:spPr>
            <a:xfrm>
              <a:off x="8591887" y="3712183"/>
              <a:ext cx="2583525" cy="327462"/>
            </a:xfrm>
            <a:prstGeom prst="rect">
              <a:avLst/>
            </a:prstGeom>
            <a:noFill/>
          </p:spPr>
          <p:txBody>
            <a:bodyPr wrap="square" lIns="0" tIns="0" rIns="0" bIns="0" rtlCol="0" anchor="t">
              <a:spAutoFit/>
            </a:bodyPr>
            <a:lstStyle/>
            <a:p>
              <a:pPr algn="r">
                <a:lnSpc>
                  <a:spcPct val="150000"/>
                </a:lnSpc>
              </a:pPr>
              <a:r>
                <a:rPr lang="zh-CN" altLang="en-US" sz="1600" b="0" dirty="0">
                  <a:solidFill>
                    <a:schemeClr val="tx1">
                      <a:lumMod val="75000"/>
                      <a:lumOff val="25000"/>
                    </a:schemeClr>
                  </a:solidFill>
                  <a:effectLst/>
                  <a:latin typeface="+mn-ea"/>
                </a:rPr>
                <a:t>可能在学校被人排挤欺负</a:t>
              </a:r>
            </a:p>
          </p:txBody>
        </p:sp>
        <p:sp>
          <p:nvSpPr>
            <p:cNvPr id="13" name="文本框 12">
              <a:extLst>
                <a:ext uri="{FF2B5EF4-FFF2-40B4-BE49-F238E27FC236}">
                  <a16:creationId xmlns:a16="http://schemas.microsoft.com/office/drawing/2014/main" id="{914FE0E0-14B6-F7A3-62E8-953DC90990E2}"/>
                </a:ext>
              </a:extLst>
            </p:cNvPr>
            <p:cNvSpPr txBox="1"/>
            <p:nvPr/>
          </p:nvSpPr>
          <p:spPr>
            <a:xfrm>
              <a:off x="10149490" y="3296357"/>
              <a:ext cx="1025922" cy="307777"/>
            </a:xfrm>
            <a:prstGeom prst="rect">
              <a:avLst/>
            </a:prstGeom>
            <a:noFill/>
          </p:spPr>
          <p:txBody>
            <a:bodyPr wrap="none" lIns="0" tIns="0" rIns="0" bIns="0" rtlCol="0" anchor="t">
              <a:spAutoFit/>
            </a:bodyPr>
            <a:lstStyle/>
            <a:p>
              <a:pPr algn="r"/>
              <a:r>
                <a:rPr lang="zh-CN" altLang="en-US" sz="2000" dirty="0">
                  <a:solidFill>
                    <a:schemeClr val="accent1"/>
                  </a:solidFill>
                  <a:latin typeface="+mj-ea"/>
                  <a:ea typeface="+mj-ea"/>
                </a:rPr>
                <a:t>不愿上学</a:t>
              </a:r>
            </a:p>
          </p:txBody>
        </p:sp>
        <p:sp>
          <p:nvSpPr>
            <p:cNvPr id="14" name="矩形 13">
              <a:extLst>
                <a:ext uri="{FF2B5EF4-FFF2-40B4-BE49-F238E27FC236}">
                  <a16:creationId xmlns:a16="http://schemas.microsoft.com/office/drawing/2014/main" id="{F2F8415F-DB6A-0B77-A763-39275E294F2A}"/>
                </a:ext>
              </a:extLst>
            </p:cNvPr>
            <p:cNvSpPr/>
            <p:nvPr/>
          </p:nvSpPr>
          <p:spPr>
            <a:xfrm>
              <a:off x="10807478" y="3642333"/>
              <a:ext cx="35242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grpSp>
      <p:grpSp>
        <p:nvGrpSpPr>
          <p:cNvPr id="15" name="组合 14">
            <a:extLst>
              <a:ext uri="{FF2B5EF4-FFF2-40B4-BE49-F238E27FC236}">
                <a16:creationId xmlns:a16="http://schemas.microsoft.com/office/drawing/2014/main" id="{C2A8F908-FC54-F458-434C-440A00AA03AD}"/>
              </a:ext>
            </a:extLst>
          </p:cNvPr>
          <p:cNvGrpSpPr/>
          <p:nvPr/>
        </p:nvGrpSpPr>
        <p:grpSpPr>
          <a:xfrm>
            <a:off x="7433119" y="4654459"/>
            <a:ext cx="3434906" cy="1043940"/>
            <a:chOff x="7433119" y="4654459"/>
            <a:chExt cx="3434906" cy="1043940"/>
          </a:xfrm>
        </p:grpSpPr>
        <p:sp>
          <p:nvSpPr>
            <p:cNvPr id="16" name="平行四边形 15">
              <a:extLst>
                <a:ext uri="{FF2B5EF4-FFF2-40B4-BE49-F238E27FC236}">
                  <a16:creationId xmlns:a16="http://schemas.microsoft.com/office/drawing/2014/main" id="{3136D1A3-C105-21D8-1F00-DFF3FA1A09CA}"/>
                </a:ext>
              </a:extLst>
            </p:cNvPr>
            <p:cNvSpPr/>
            <p:nvPr/>
          </p:nvSpPr>
          <p:spPr>
            <a:xfrm>
              <a:off x="7433119" y="4654459"/>
              <a:ext cx="3434906" cy="1043940"/>
            </a:xfrm>
            <a:prstGeom prst="parallelogram">
              <a:avLst>
                <a:gd name="adj" fmla="val 27269"/>
              </a:avLst>
            </a:prstGeom>
            <a:noFill/>
            <a:ln w="22225">
              <a:gradFill>
                <a:gsLst>
                  <a:gs pos="18000">
                    <a:schemeClr val="accent1">
                      <a:alpha val="0"/>
                    </a:schemeClr>
                  </a:gs>
                  <a:gs pos="100000">
                    <a:schemeClr val="accent1"/>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17" name="文本框 16">
              <a:extLst>
                <a:ext uri="{FF2B5EF4-FFF2-40B4-BE49-F238E27FC236}">
                  <a16:creationId xmlns:a16="http://schemas.microsoft.com/office/drawing/2014/main" id="{2D81D816-8974-0978-3339-12C49050CD15}"/>
                </a:ext>
              </a:extLst>
            </p:cNvPr>
            <p:cNvSpPr txBox="1"/>
            <p:nvPr/>
          </p:nvSpPr>
          <p:spPr>
            <a:xfrm>
              <a:off x="7763434" y="5209449"/>
              <a:ext cx="2583525" cy="327462"/>
            </a:xfrm>
            <a:prstGeom prst="rect">
              <a:avLst/>
            </a:prstGeom>
            <a:noFill/>
          </p:spPr>
          <p:txBody>
            <a:bodyPr wrap="square" lIns="0" tIns="0" rIns="0" bIns="0" rtlCol="0" anchor="t">
              <a:spAutoFit/>
            </a:bodyPr>
            <a:lstStyle/>
            <a:p>
              <a:pPr algn="r">
                <a:lnSpc>
                  <a:spcPct val="150000"/>
                </a:lnSpc>
              </a:pPr>
              <a:r>
                <a:rPr lang="zh-CN" altLang="en-US" sz="1600" b="0" dirty="0">
                  <a:solidFill>
                    <a:schemeClr val="tx1">
                      <a:lumMod val="75000"/>
                      <a:lumOff val="25000"/>
                    </a:schemeClr>
                  </a:solidFill>
                  <a:effectLst/>
                  <a:latin typeface="+mn-ea"/>
                </a:rPr>
                <a:t>睡眠出现问题可能遭受欺凌</a:t>
              </a:r>
            </a:p>
          </p:txBody>
        </p:sp>
        <p:sp>
          <p:nvSpPr>
            <p:cNvPr id="18" name="文本框 17">
              <a:extLst>
                <a:ext uri="{FF2B5EF4-FFF2-40B4-BE49-F238E27FC236}">
                  <a16:creationId xmlns:a16="http://schemas.microsoft.com/office/drawing/2014/main" id="{7CC19454-6B25-56D7-FAFE-28E776A84F44}"/>
                </a:ext>
              </a:extLst>
            </p:cNvPr>
            <p:cNvSpPr txBox="1"/>
            <p:nvPr/>
          </p:nvSpPr>
          <p:spPr>
            <a:xfrm>
              <a:off x="9321037" y="4793623"/>
              <a:ext cx="1025922" cy="307777"/>
            </a:xfrm>
            <a:prstGeom prst="rect">
              <a:avLst/>
            </a:prstGeom>
            <a:noFill/>
          </p:spPr>
          <p:txBody>
            <a:bodyPr wrap="none" lIns="0" tIns="0" rIns="0" bIns="0" rtlCol="0" anchor="t">
              <a:spAutoFit/>
            </a:bodyPr>
            <a:lstStyle/>
            <a:p>
              <a:pPr algn="r"/>
              <a:r>
                <a:rPr lang="zh-CN" altLang="en-US" sz="2000" dirty="0">
                  <a:solidFill>
                    <a:schemeClr val="accent1"/>
                  </a:solidFill>
                  <a:latin typeface="+mj-ea"/>
                  <a:ea typeface="+mj-ea"/>
                </a:rPr>
                <a:t>睡眠问题</a:t>
              </a:r>
            </a:p>
          </p:txBody>
        </p:sp>
        <p:sp>
          <p:nvSpPr>
            <p:cNvPr id="19" name="矩形 18">
              <a:extLst>
                <a:ext uri="{FF2B5EF4-FFF2-40B4-BE49-F238E27FC236}">
                  <a16:creationId xmlns:a16="http://schemas.microsoft.com/office/drawing/2014/main" id="{5C8FE911-AF55-5AE4-CD8E-364AC169C4DB}"/>
                </a:ext>
              </a:extLst>
            </p:cNvPr>
            <p:cNvSpPr/>
            <p:nvPr/>
          </p:nvSpPr>
          <p:spPr>
            <a:xfrm>
              <a:off x="9979025" y="5139599"/>
              <a:ext cx="35242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grpSp>
      <p:grpSp>
        <p:nvGrpSpPr>
          <p:cNvPr id="20" name="组合 19">
            <a:extLst>
              <a:ext uri="{FF2B5EF4-FFF2-40B4-BE49-F238E27FC236}">
                <a16:creationId xmlns:a16="http://schemas.microsoft.com/office/drawing/2014/main" id="{BCA0386F-630C-3E2C-92DC-B46B3DCF7E2E}"/>
              </a:ext>
            </a:extLst>
          </p:cNvPr>
          <p:cNvGrpSpPr/>
          <p:nvPr/>
        </p:nvGrpSpPr>
        <p:grpSpPr>
          <a:xfrm>
            <a:off x="1362063" y="1659927"/>
            <a:ext cx="3434906" cy="1043940"/>
            <a:chOff x="1362063" y="1659927"/>
            <a:chExt cx="3434906" cy="1043940"/>
          </a:xfrm>
        </p:grpSpPr>
        <p:sp>
          <p:nvSpPr>
            <p:cNvPr id="21" name="平行四边形 20">
              <a:extLst>
                <a:ext uri="{FF2B5EF4-FFF2-40B4-BE49-F238E27FC236}">
                  <a16:creationId xmlns:a16="http://schemas.microsoft.com/office/drawing/2014/main" id="{34279407-6228-697A-2762-31DE4CFA9A11}"/>
                </a:ext>
              </a:extLst>
            </p:cNvPr>
            <p:cNvSpPr/>
            <p:nvPr/>
          </p:nvSpPr>
          <p:spPr>
            <a:xfrm flipH="1">
              <a:off x="1362063" y="1659927"/>
              <a:ext cx="3434906" cy="1043940"/>
            </a:xfrm>
            <a:prstGeom prst="parallelogram">
              <a:avLst>
                <a:gd name="adj" fmla="val 27269"/>
              </a:avLst>
            </a:prstGeom>
            <a:noFill/>
            <a:ln w="22225">
              <a:gradFill>
                <a:gsLst>
                  <a:gs pos="18000">
                    <a:schemeClr val="accent1">
                      <a:alpha val="0"/>
                    </a:schemeClr>
                  </a:gs>
                  <a:gs pos="100000">
                    <a:schemeClr val="accent1"/>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a:solidFill>
                  <a:schemeClr val="bg1"/>
                </a:solidFill>
                <a:latin typeface="+mj-ea"/>
                <a:ea typeface="+mj-ea"/>
              </a:endParaRPr>
            </a:p>
          </p:txBody>
        </p:sp>
        <p:sp>
          <p:nvSpPr>
            <p:cNvPr id="22" name="文本框 21">
              <a:extLst>
                <a:ext uri="{FF2B5EF4-FFF2-40B4-BE49-F238E27FC236}">
                  <a16:creationId xmlns:a16="http://schemas.microsoft.com/office/drawing/2014/main" id="{6110E59A-77E6-8E7F-DDDE-204196E4991D}"/>
                </a:ext>
              </a:extLst>
            </p:cNvPr>
            <p:cNvSpPr txBox="1"/>
            <p:nvPr/>
          </p:nvSpPr>
          <p:spPr>
            <a:xfrm flipH="1">
              <a:off x="1883129" y="2214917"/>
              <a:ext cx="2583525" cy="327462"/>
            </a:xfrm>
            <a:prstGeom prst="rect">
              <a:avLst/>
            </a:prstGeom>
            <a:noFill/>
          </p:spPr>
          <p:txBody>
            <a:bodyPr wrap="square" lIns="0" tIns="0" rIns="0" bIns="0" rtlCol="0" anchor="t">
              <a:spAutoFit/>
            </a:bodyPr>
            <a:lstStyle/>
            <a:p>
              <a:pPr>
                <a:lnSpc>
                  <a:spcPct val="150000"/>
                </a:lnSpc>
              </a:pPr>
              <a:r>
                <a:rPr lang="zh-CN" altLang="en-US" sz="1600" b="0" dirty="0">
                  <a:solidFill>
                    <a:schemeClr val="tx1">
                      <a:lumMod val="75000"/>
                      <a:lumOff val="25000"/>
                    </a:schemeClr>
                  </a:solidFill>
                  <a:effectLst/>
                  <a:latin typeface="+mn-ea"/>
                </a:rPr>
                <a:t>留心孩子的个人物品</a:t>
              </a:r>
            </a:p>
          </p:txBody>
        </p:sp>
        <p:sp>
          <p:nvSpPr>
            <p:cNvPr id="23" name="文本框 22">
              <a:extLst>
                <a:ext uri="{FF2B5EF4-FFF2-40B4-BE49-F238E27FC236}">
                  <a16:creationId xmlns:a16="http://schemas.microsoft.com/office/drawing/2014/main" id="{D96AC67F-7A47-BCDF-960E-999B0478DEA1}"/>
                </a:ext>
              </a:extLst>
            </p:cNvPr>
            <p:cNvSpPr txBox="1"/>
            <p:nvPr/>
          </p:nvSpPr>
          <p:spPr>
            <a:xfrm flipH="1">
              <a:off x="1883129" y="1799091"/>
              <a:ext cx="1538883" cy="307777"/>
            </a:xfrm>
            <a:prstGeom prst="rect">
              <a:avLst/>
            </a:prstGeom>
            <a:noFill/>
          </p:spPr>
          <p:txBody>
            <a:bodyPr wrap="none" lIns="0" tIns="0" rIns="0" bIns="0" rtlCol="0" anchor="t">
              <a:spAutoFit/>
            </a:bodyPr>
            <a:lstStyle/>
            <a:p>
              <a:r>
                <a:rPr lang="zh-CN" altLang="en-US" sz="2000" dirty="0">
                  <a:solidFill>
                    <a:schemeClr val="accent1"/>
                  </a:solidFill>
                  <a:latin typeface="+mj-ea"/>
                  <a:ea typeface="+mj-ea"/>
                </a:rPr>
                <a:t>物品丢失损坏</a:t>
              </a:r>
            </a:p>
          </p:txBody>
        </p:sp>
        <p:sp>
          <p:nvSpPr>
            <p:cNvPr id="24" name="矩形 23">
              <a:extLst>
                <a:ext uri="{FF2B5EF4-FFF2-40B4-BE49-F238E27FC236}">
                  <a16:creationId xmlns:a16="http://schemas.microsoft.com/office/drawing/2014/main" id="{D20CADDE-76E6-1767-0B67-9E235CA2E3FA}"/>
                </a:ext>
              </a:extLst>
            </p:cNvPr>
            <p:cNvSpPr/>
            <p:nvPr/>
          </p:nvSpPr>
          <p:spPr>
            <a:xfrm flipH="1">
              <a:off x="1898638" y="2145067"/>
              <a:ext cx="35242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a:solidFill>
                  <a:schemeClr val="bg1"/>
                </a:solidFill>
                <a:latin typeface="+mj-ea"/>
                <a:ea typeface="+mj-ea"/>
              </a:endParaRPr>
            </a:p>
          </p:txBody>
        </p:sp>
      </p:grpSp>
      <p:grpSp>
        <p:nvGrpSpPr>
          <p:cNvPr id="25" name="组合 24">
            <a:extLst>
              <a:ext uri="{FF2B5EF4-FFF2-40B4-BE49-F238E27FC236}">
                <a16:creationId xmlns:a16="http://schemas.microsoft.com/office/drawing/2014/main" id="{8E72BD09-0E34-FDBE-86BC-D81A85661B69}"/>
              </a:ext>
            </a:extLst>
          </p:cNvPr>
          <p:cNvGrpSpPr/>
          <p:nvPr/>
        </p:nvGrpSpPr>
        <p:grpSpPr>
          <a:xfrm>
            <a:off x="689209" y="3157193"/>
            <a:ext cx="3434906" cy="1043940"/>
            <a:chOff x="533610" y="3157193"/>
            <a:chExt cx="3434906" cy="1043940"/>
          </a:xfrm>
        </p:grpSpPr>
        <p:sp>
          <p:nvSpPr>
            <p:cNvPr id="26" name="平行四边形 25">
              <a:extLst>
                <a:ext uri="{FF2B5EF4-FFF2-40B4-BE49-F238E27FC236}">
                  <a16:creationId xmlns:a16="http://schemas.microsoft.com/office/drawing/2014/main" id="{9609A5DD-6200-7AC9-2550-7777A8622173}"/>
                </a:ext>
              </a:extLst>
            </p:cNvPr>
            <p:cNvSpPr/>
            <p:nvPr/>
          </p:nvSpPr>
          <p:spPr>
            <a:xfrm flipH="1">
              <a:off x="533610" y="3157193"/>
              <a:ext cx="3434906" cy="1043940"/>
            </a:xfrm>
            <a:prstGeom prst="parallelogram">
              <a:avLst>
                <a:gd name="adj" fmla="val 27269"/>
              </a:avLst>
            </a:prstGeom>
            <a:noFill/>
            <a:ln w="22225">
              <a:gradFill>
                <a:gsLst>
                  <a:gs pos="18000">
                    <a:schemeClr val="accent1">
                      <a:alpha val="0"/>
                    </a:schemeClr>
                  </a:gs>
                  <a:gs pos="100000">
                    <a:schemeClr val="accent1"/>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a:solidFill>
                  <a:schemeClr val="bg1"/>
                </a:solidFill>
                <a:latin typeface="+mj-ea"/>
                <a:ea typeface="+mj-ea"/>
              </a:endParaRPr>
            </a:p>
          </p:txBody>
        </p:sp>
        <p:sp>
          <p:nvSpPr>
            <p:cNvPr id="27" name="文本框 26">
              <a:extLst>
                <a:ext uri="{FF2B5EF4-FFF2-40B4-BE49-F238E27FC236}">
                  <a16:creationId xmlns:a16="http://schemas.microsoft.com/office/drawing/2014/main" id="{59D0DA4A-BED9-A0ED-9D62-D984FFA30862}"/>
                </a:ext>
              </a:extLst>
            </p:cNvPr>
            <p:cNvSpPr txBox="1"/>
            <p:nvPr/>
          </p:nvSpPr>
          <p:spPr>
            <a:xfrm flipH="1">
              <a:off x="1054676" y="3712183"/>
              <a:ext cx="2583525" cy="327462"/>
            </a:xfrm>
            <a:prstGeom prst="rect">
              <a:avLst/>
            </a:prstGeom>
            <a:noFill/>
          </p:spPr>
          <p:txBody>
            <a:bodyPr wrap="square" lIns="0" tIns="0" rIns="0" bIns="0" rtlCol="0" anchor="t">
              <a:spAutoFit/>
            </a:bodyPr>
            <a:lstStyle/>
            <a:p>
              <a:pPr>
                <a:lnSpc>
                  <a:spcPct val="150000"/>
                </a:lnSpc>
              </a:pPr>
              <a:r>
                <a:rPr lang="zh-CN" altLang="en-US" sz="1600" b="0" dirty="0">
                  <a:solidFill>
                    <a:schemeClr val="tx1">
                      <a:lumMod val="75000"/>
                      <a:lumOff val="25000"/>
                    </a:schemeClr>
                  </a:solidFill>
                  <a:effectLst/>
                  <a:latin typeface="+mn-ea"/>
                </a:rPr>
                <a:t>警惕孩子情绪经常沮丧</a:t>
              </a:r>
            </a:p>
          </p:txBody>
        </p:sp>
        <p:sp>
          <p:nvSpPr>
            <p:cNvPr id="28" name="文本框 27">
              <a:extLst>
                <a:ext uri="{FF2B5EF4-FFF2-40B4-BE49-F238E27FC236}">
                  <a16:creationId xmlns:a16="http://schemas.microsoft.com/office/drawing/2014/main" id="{A52AB5D0-9247-FF08-2492-840FE437BF0D}"/>
                </a:ext>
              </a:extLst>
            </p:cNvPr>
            <p:cNvSpPr txBox="1"/>
            <p:nvPr/>
          </p:nvSpPr>
          <p:spPr>
            <a:xfrm flipH="1">
              <a:off x="1054676" y="3296357"/>
              <a:ext cx="1282402" cy="307777"/>
            </a:xfrm>
            <a:prstGeom prst="rect">
              <a:avLst/>
            </a:prstGeom>
            <a:noFill/>
          </p:spPr>
          <p:txBody>
            <a:bodyPr wrap="none" lIns="0" tIns="0" rIns="0" bIns="0" rtlCol="0" anchor="t">
              <a:spAutoFit/>
            </a:bodyPr>
            <a:lstStyle/>
            <a:p>
              <a:r>
                <a:rPr lang="zh-CN" altLang="en-US" sz="2000" dirty="0">
                  <a:solidFill>
                    <a:schemeClr val="accent1"/>
                  </a:solidFill>
                  <a:latin typeface="+mj-ea"/>
                  <a:ea typeface="+mj-ea"/>
                </a:rPr>
                <a:t>自尊心受挫</a:t>
              </a:r>
            </a:p>
          </p:txBody>
        </p:sp>
        <p:sp>
          <p:nvSpPr>
            <p:cNvPr id="29" name="矩形 28">
              <a:extLst>
                <a:ext uri="{FF2B5EF4-FFF2-40B4-BE49-F238E27FC236}">
                  <a16:creationId xmlns:a16="http://schemas.microsoft.com/office/drawing/2014/main" id="{F34ECE2E-1398-A8D0-EB8F-55E220EFD445}"/>
                </a:ext>
              </a:extLst>
            </p:cNvPr>
            <p:cNvSpPr/>
            <p:nvPr/>
          </p:nvSpPr>
          <p:spPr>
            <a:xfrm flipH="1">
              <a:off x="1070185" y="3642333"/>
              <a:ext cx="35242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a:solidFill>
                  <a:schemeClr val="bg1"/>
                </a:solidFill>
                <a:latin typeface="+mj-ea"/>
                <a:ea typeface="+mj-ea"/>
              </a:endParaRPr>
            </a:p>
          </p:txBody>
        </p:sp>
      </p:grpSp>
      <p:grpSp>
        <p:nvGrpSpPr>
          <p:cNvPr id="30" name="组合 29">
            <a:extLst>
              <a:ext uri="{FF2B5EF4-FFF2-40B4-BE49-F238E27FC236}">
                <a16:creationId xmlns:a16="http://schemas.microsoft.com/office/drawing/2014/main" id="{CCA07AE4-D23E-5B2A-2C83-1CAC98C950F8}"/>
              </a:ext>
            </a:extLst>
          </p:cNvPr>
          <p:cNvGrpSpPr/>
          <p:nvPr/>
        </p:nvGrpSpPr>
        <p:grpSpPr>
          <a:xfrm>
            <a:off x="1362063" y="4654459"/>
            <a:ext cx="3434906" cy="1043940"/>
            <a:chOff x="1362063" y="4654459"/>
            <a:chExt cx="3434906" cy="1043940"/>
          </a:xfrm>
        </p:grpSpPr>
        <p:sp>
          <p:nvSpPr>
            <p:cNvPr id="31" name="平行四边形 30">
              <a:extLst>
                <a:ext uri="{FF2B5EF4-FFF2-40B4-BE49-F238E27FC236}">
                  <a16:creationId xmlns:a16="http://schemas.microsoft.com/office/drawing/2014/main" id="{2FFB41ED-0BA5-D6A4-985A-00CE4F9F428B}"/>
                </a:ext>
              </a:extLst>
            </p:cNvPr>
            <p:cNvSpPr/>
            <p:nvPr/>
          </p:nvSpPr>
          <p:spPr>
            <a:xfrm flipH="1">
              <a:off x="1362063" y="4654459"/>
              <a:ext cx="3434906" cy="1043940"/>
            </a:xfrm>
            <a:prstGeom prst="parallelogram">
              <a:avLst>
                <a:gd name="adj" fmla="val 27269"/>
              </a:avLst>
            </a:prstGeom>
            <a:noFill/>
            <a:ln w="22225">
              <a:gradFill>
                <a:gsLst>
                  <a:gs pos="18000">
                    <a:schemeClr val="accent1">
                      <a:alpha val="0"/>
                    </a:schemeClr>
                  </a:gs>
                  <a:gs pos="100000">
                    <a:schemeClr val="accent1"/>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a:solidFill>
                  <a:schemeClr val="bg1"/>
                </a:solidFill>
                <a:latin typeface="+mj-ea"/>
                <a:ea typeface="+mj-ea"/>
              </a:endParaRPr>
            </a:p>
          </p:txBody>
        </p:sp>
        <p:sp>
          <p:nvSpPr>
            <p:cNvPr id="32" name="文本框 31">
              <a:extLst>
                <a:ext uri="{FF2B5EF4-FFF2-40B4-BE49-F238E27FC236}">
                  <a16:creationId xmlns:a16="http://schemas.microsoft.com/office/drawing/2014/main" id="{55024AF6-4C02-9490-ADBE-189948DAEDCE}"/>
                </a:ext>
              </a:extLst>
            </p:cNvPr>
            <p:cNvSpPr txBox="1"/>
            <p:nvPr/>
          </p:nvSpPr>
          <p:spPr>
            <a:xfrm flipH="1">
              <a:off x="1883129" y="5209449"/>
              <a:ext cx="2583525" cy="327462"/>
            </a:xfrm>
            <a:prstGeom prst="rect">
              <a:avLst/>
            </a:prstGeom>
            <a:noFill/>
          </p:spPr>
          <p:txBody>
            <a:bodyPr wrap="square" lIns="0" tIns="0" rIns="0" bIns="0" rtlCol="0" anchor="t">
              <a:spAutoFit/>
            </a:bodyPr>
            <a:lstStyle/>
            <a:p>
              <a:pPr>
                <a:lnSpc>
                  <a:spcPct val="150000"/>
                </a:lnSpc>
              </a:pPr>
              <a:r>
                <a:rPr lang="zh-CN" altLang="en-US" sz="1600" b="0" dirty="0">
                  <a:solidFill>
                    <a:schemeClr val="tx1">
                      <a:lumMod val="75000"/>
                      <a:lumOff val="25000"/>
                    </a:schemeClr>
                  </a:solidFill>
                  <a:effectLst/>
                  <a:latin typeface="+mn-ea"/>
                </a:rPr>
                <a:t>高度重视孩子的自伤行为</a:t>
              </a:r>
            </a:p>
          </p:txBody>
        </p:sp>
        <p:sp>
          <p:nvSpPr>
            <p:cNvPr id="33" name="文本框 32">
              <a:extLst>
                <a:ext uri="{FF2B5EF4-FFF2-40B4-BE49-F238E27FC236}">
                  <a16:creationId xmlns:a16="http://schemas.microsoft.com/office/drawing/2014/main" id="{C034DA04-39AB-5A09-30DC-F5976476BFF1}"/>
                </a:ext>
              </a:extLst>
            </p:cNvPr>
            <p:cNvSpPr txBox="1"/>
            <p:nvPr/>
          </p:nvSpPr>
          <p:spPr>
            <a:xfrm flipH="1">
              <a:off x="1883129" y="4793623"/>
              <a:ext cx="1538883" cy="307777"/>
            </a:xfrm>
            <a:prstGeom prst="rect">
              <a:avLst/>
            </a:prstGeom>
            <a:noFill/>
          </p:spPr>
          <p:txBody>
            <a:bodyPr wrap="none" lIns="0" tIns="0" rIns="0" bIns="0" rtlCol="0" anchor="t">
              <a:spAutoFit/>
            </a:bodyPr>
            <a:lstStyle/>
            <a:p>
              <a:r>
                <a:rPr lang="zh-CN" altLang="en-US" sz="2000" dirty="0">
                  <a:solidFill>
                    <a:schemeClr val="accent1"/>
                  </a:solidFill>
                  <a:latin typeface="+mj-ea"/>
                  <a:ea typeface="+mj-ea"/>
                </a:rPr>
                <a:t>自我伤害倾向</a:t>
              </a:r>
            </a:p>
          </p:txBody>
        </p:sp>
        <p:sp>
          <p:nvSpPr>
            <p:cNvPr id="34" name="矩形 33">
              <a:extLst>
                <a:ext uri="{FF2B5EF4-FFF2-40B4-BE49-F238E27FC236}">
                  <a16:creationId xmlns:a16="http://schemas.microsoft.com/office/drawing/2014/main" id="{9C153644-E595-A39D-881A-40F085868077}"/>
                </a:ext>
              </a:extLst>
            </p:cNvPr>
            <p:cNvSpPr/>
            <p:nvPr/>
          </p:nvSpPr>
          <p:spPr>
            <a:xfrm flipH="1">
              <a:off x="1898638" y="5139599"/>
              <a:ext cx="35242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a:solidFill>
                  <a:schemeClr val="bg1"/>
                </a:solidFill>
                <a:latin typeface="+mj-ea"/>
                <a:ea typeface="+mj-ea"/>
              </a:endParaRPr>
            </a:p>
          </p:txBody>
        </p:sp>
      </p:grpSp>
      <p:sp>
        <p:nvSpPr>
          <p:cNvPr id="35" name="文本框 34">
            <a:extLst>
              <a:ext uri="{FF2B5EF4-FFF2-40B4-BE49-F238E27FC236}">
                <a16:creationId xmlns:a16="http://schemas.microsoft.com/office/drawing/2014/main" id="{ABA7D533-2B9C-EBF0-61AF-352DE2566E23}"/>
              </a:ext>
            </a:extLst>
          </p:cNvPr>
          <p:cNvSpPr txBox="1"/>
          <p:nvPr/>
        </p:nvSpPr>
        <p:spPr>
          <a:xfrm flipH="1">
            <a:off x="5275261" y="3465772"/>
            <a:ext cx="1641475" cy="492443"/>
          </a:xfrm>
          <a:prstGeom prst="rect">
            <a:avLst/>
          </a:prstGeom>
          <a:noFill/>
        </p:spPr>
        <p:txBody>
          <a:bodyPr wrap="none" lIns="0" tIns="0" rIns="0" bIns="0" rtlCol="0" anchor="t">
            <a:spAutoFit/>
          </a:bodyPr>
          <a:lstStyle/>
          <a:p>
            <a:pPr algn="ctr"/>
            <a:r>
              <a:rPr lang="zh-CN" altLang="en-US" sz="3200" dirty="0">
                <a:solidFill>
                  <a:schemeClr val="accent1"/>
                </a:solidFill>
                <a:latin typeface="+mj-ea"/>
                <a:ea typeface="+mj-ea"/>
              </a:rPr>
              <a:t>身体伤痕</a:t>
            </a:r>
          </a:p>
        </p:txBody>
      </p:sp>
      <p:sp>
        <p:nvSpPr>
          <p:cNvPr id="36" name="椭圆 35">
            <a:extLst>
              <a:ext uri="{FF2B5EF4-FFF2-40B4-BE49-F238E27FC236}">
                <a16:creationId xmlns:a16="http://schemas.microsoft.com/office/drawing/2014/main" id="{42B849B3-E7C9-E8A9-4743-70AE438CBCCB}"/>
              </a:ext>
            </a:extLst>
          </p:cNvPr>
          <p:cNvSpPr/>
          <p:nvPr/>
        </p:nvSpPr>
        <p:spPr>
          <a:xfrm>
            <a:off x="4160291" y="4128448"/>
            <a:ext cx="145370" cy="145370"/>
          </a:xfrm>
          <a:prstGeom prst="ellipse">
            <a:avLst/>
          </a:prstGeom>
          <a:solidFill>
            <a:schemeClr val="accent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37" name="椭圆 36">
            <a:extLst>
              <a:ext uri="{FF2B5EF4-FFF2-40B4-BE49-F238E27FC236}">
                <a16:creationId xmlns:a16="http://schemas.microsoft.com/office/drawing/2014/main" id="{6A3C83F6-D921-E543-3041-DE6C7B011B05}"/>
              </a:ext>
            </a:extLst>
          </p:cNvPr>
          <p:cNvSpPr/>
          <p:nvPr/>
        </p:nvSpPr>
        <p:spPr>
          <a:xfrm>
            <a:off x="7133084" y="5162458"/>
            <a:ext cx="254972" cy="254972"/>
          </a:xfrm>
          <a:prstGeom prst="ellipse">
            <a:avLst/>
          </a:prstGeom>
          <a:solidFill>
            <a:schemeClr val="accent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38" name="椭圆 37">
            <a:extLst>
              <a:ext uri="{FF2B5EF4-FFF2-40B4-BE49-F238E27FC236}">
                <a16:creationId xmlns:a16="http://schemas.microsoft.com/office/drawing/2014/main" id="{5B4CCF8A-4CAD-392C-8B6C-C86CF65235F5}"/>
              </a:ext>
            </a:extLst>
          </p:cNvPr>
          <p:cNvSpPr/>
          <p:nvPr/>
        </p:nvSpPr>
        <p:spPr>
          <a:xfrm rot="21194436">
            <a:off x="3926965" y="3211847"/>
            <a:ext cx="4314670" cy="1894664"/>
          </a:xfrm>
          <a:prstGeom prst="ellipse">
            <a:avLst/>
          </a:prstGeom>
          <a:noFill/>
          <a:ln>
            <a:gradFill>
              <a:gsLst>
                <a:gs pos="30000">
                  <a:schemeClr val="accent1">
                    <a:alpha val="0"/>
                  </a:schemeClr>
                </a:gs>
                <a:gs pos="100000">
                  <a:schemeClr val="accent1">
                    <a:alpha val="6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Tree>
    <p:extLst>
      <p:ext uri="{BB962C8B-B14F-4D97-AF65-F5344CB8AC3E}">
        <p14:creationId xmlns:p14="http://schemas.microsoft.com/office/powerpoint/2010/main" val="102566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12BBA-36D3-CC5F-1047-A1B9C4780616}"/>
              </a:ext>
            </a:extLst>
          </p:cNvPr>
          <p:cNvSpPr>
            <a:spLocks noGrp="1"/>
          </p:cNvSpPr>
          <p:nvPr>
            <p:ph type="title"/>
          </p:nvPr>
        </p:nvSpPr>
        <p:spPr/>
        <p:txBody>
          <a:bodyPr/>
          <a:lstStyle/>
          <a:p>
            <a:r>
              <a:rPr lang="zh-CN" altLang="en-US" dirty="0"/>
              <a:t>引发欺凌的原因</a:t>
            </a:r>
          </a:p>
        </p:txBody>
      </p:sp>
      <p:sp>
        <p:nvSpPr>
          <p:cNvPr id="3" name="文本占位符 2">
            <a:extLst>
              <a:ext uri="{FF2B5EF4-FFF2-40B4-BE49-F238E27FC236}">
                <a16:creationId xmlns:a16="http://schemas.microsoft.com/office/drawing/2014/main" id="{770EE76C-6618-1BF0-D791-60762E75C0CD}"/>
              </a:ext>
            </a:extLst>
          </p:cNvPr>
          <p:cNvSpPr>
            <a:spLocks noGrp="1"/>
          </p:cNvSpPr>
          <p:nvPr>
            <p:ph type="body" idx="1"/>
          </p:nvPr>
        </p:nvSpPr>
        <p:spPr/>
        <p:txBody>
          <a:bodyPr/>
          <a:lstStyle/>
          <a:p>
            <a:r>
              <a:rPr lang="zh-CN" altLang="en-US" dirty="0"/>
              <a:t>第三部分</a:t>
            </a:r>
          </a:p>
        </p:txBody>
      </p:sp>
    </p:spTree>
    <p:extLst>
      <p:ext uri="{BB962C8B-B14F-4D97-AF65-F5344CB8AC3E}">
        <p14:creationId xmlns:p14="http://schemas.microsoft.com/office/powerpoint/2010/main" val="1404607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06B944-0F27-261F-1314-6A39364FEAD1}"/>
              </a:ext>
            </a:extLst>
          </p:cNvPr>
          <p:cNvSpPr>
            <a:spLocks noGrp="1"/>
          </p:cNvSpPr>
          <p:nvPr>
            <p:ph type="title"/>
          </p:nvPr>
        </p:nvSpPr>
        <p:spPr/>
        <p:txBody>
          <a:bodyPr/>
          <a:lstStyle/>
          <a:p>
            <a:r>
              <a:rPr lang="zh-CN" altLang="en-US" dirty="0"/>
              <a:t>引发校园欺凌的社会因素</a:t>
            </a:r>
          </a:p>
        </p:txBody>
      </p:sp>
      <p:grpSp>
        <p:nvGrpSpPr>
          <p:cNvPr id="23" name="组合 22">
            <a:extLst>
              <a:ext uri="{FF2B5EF4-FFF2-40B4-BE49-F238E27FC236}">
                <a16:creationId xmlns:a16="http://schemas.microsoft.com/office/drawing/2014/main" id="{E609028A-8240-99C9-E69F-AEA47C5A1C73}"/>
              </a:ext>
            </a:extLst>
          </p:cNvPr>
          <p:cNvGrpSpPr/>
          <p:nvPr/>
        </p:nvGrpSpPr>
        <p:grpSpPr>
          <a:xfrm>
            <a:off x="658335" y="1647930"/>
            <a:ext cx="3225800" cy="4481408"/>
            <a:chOff x="658335" y="1647930"/>
            <a:chExt cx="3225800" cy="4481408"/>
          </a:xfrm>
        </p:grpSpPr>
        <p:sp>
          <p:nvSpPr>
            <p:cNvPr id="4" name="矩形 3">
              <a:extLst>
                <a:ext uri="{FF2B5EF4-FFF2-40B4-BE49-F238E27FC236}">
                  <a16:creationId xmlns:a16="http://schemas.microsoft.com/office/drawing/2014/main" id="{91D62044-18F0-90DC-8CF8-82DD38823FAE}"/>
                </a:ext>
              </a:extLst>
            </p:cNvPr>
            <p:cNvSpPr/>
            <p:nvPr/>
          </p:nvSpPr>
          <p:spPr>
            <a:xfrm>
              <a:off x="658335" y="1647930"/>
              <a:ext cx="3225800" cy="4481408"/>
            </a:xfrm>
            <a:prstGeom prst="rect">
              <a:avLst/>
            </a:prstGeom>
            <a:solidFill>
              <a:schemeClr val="bg1"/>
            </a:solidFill>
            <a:ln>
              <a:noFill/>
            </a:ln>
            <a:effectLst>
              <a:outerShdw blurRad="127000" dist="38100" dir="2700000" algn="tl"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7B476AC6-80FF-B577-D9EB-3AC4AF2EDD69}"/>
                </a:ext>
              </a:extLst>
            </p:cNvPr>
            <p:cNvSpPr txBox="1"/>
            <p:nvPr/>
          </p:nvSpPr>
          <p:spPr>
            <a:xfrm>
              <a:off x="956118" y="2900522"/>
              <a:ext cx="2630235" cy="2912016"/>
            </a:xfrm>
            <a:prstGeom prst="rect">
              <a:avLst/>
            </a:prstGeom>
            <a:noFill/>
          </p:spPr>
          <p:txBody>
            <a:bodyPr wrap="square" lIns="0" tIns="0" rIns="0" bIns="0">
              <a:spAutoFit/>
            </a:bodyPr>
            <a:lstStyle/>
            <a:p>
              <a:pPr algn="just">
                <a:lnSpc>
                  <a:spcPct val="150000"/>
                </a:lnSpc>
              </a:pPr>
              <a:r>
                <a:rPr lang="zh-CN" altLang="en-US" sz="1600" dirty="0"/>
                <a:t>社会转型期，违反社会规范的色情文化、拜金文化、欺凌文化、帮伙文化极易乘机而入，这些消极“亚文化”同时也会催生扭曲、消极的价值观，而身心发展尚不成熟的青少年学生极易受其影响，并由此出现校园欺凌等行为。</a:t>
              </a:r>
            </a:p>
          </p:txBody>
        </p:sp>
        <p:cxnSp>
          <p:nvCxnSpPr>
            <p:cNvPr id="6" name="直接连接符 5">
              <a:extLst>
                <a:ext uri="{FF2B5EF4-FFF2-40B4-BE49-F238E27FC236}">
                  <a16:creationId xmlns:a16="http://schemas.microsoft.com/office/drawing/2014/main" id="{352D870C-8F2A-B393-91A8-2F6C84669084}"/>
                </a:ext>
              </a:extLst>
            </p:cNvPr>
            <p:cNvCxnSpPr/>
            <p:nvPr/>
          </p:nvCxnSpPr>
          <p:spPr>
            <a:xfrm>
              <a:off x="658335" y="6129338"/>
              <a:ext cx="3225800"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567F899D-E196-EEC9-0F89-3E476FFDC555}"/>
                </a:ext>
              </a:extLst>
            </p:cNvPr>
            <p:cNvSpPr txBox="1"/>
            <p:nvPr/>
          </p:nvSpPr>
          <p:spPr>
            <a:xfrm>
              <a:off x="866615" y="1857526"/>
              <a:ext cx="1585183" cy="738664"/>
            </a:xfrm>
            <a:prstGeom prst="rect">
              <a:avLst/>
            </a:prstGeom>
            <a:noFill/>
          </p:spPr>
          <p:txBody>
            <a:bodyPr wrap="square" lIns="0" tIns="0" rIns="0" bIns="0" rtlCol="0">
              <a:spAutoFit/>
            </a:bodyPr>
            <a:lstStyle/>
            <a:p>
              <a:pPr algn="l"/>
              <a:r>
                <a:rPr lang="zh-CN" altLang="en-US" sz="2400" dirty="0">
                  <a:solidFill>
                    <a:schemeClr val="accent1"/>
                  </a:solidFill>
                  <a:latin typeface="+mj-ea"/>
                  <a:ea typeface="+mj-ea"/>
                </a:rPr>
                <a:t>消极亚文化带来的后果</a:t>
              </a:r>
            </a:p>
          </p:txBody>
        </p:sp>
        <p:cxnSp>
          <p:nvCxnSpPr>
            <p:cNvPr id="8" name="直接连接符 7">
              <a:extLst>
                <a:ext uri="{FF2B5EF4-FFF2-40B4-BE49-F238E27FC236}">
                  <a16:creationId xmlns:a16="http://schemas.microsoft.com/office/drawing/2014/main" id="{A73EAAC5-51D1-49F7-9CDA-17E898AD56EA}"/>
                </a:ext>
              </a:extLst>
            </p:cNvPr>
            <p:cNvCxnSpPr>
              <a:cxnSpLocks/>
            </p:cNvCxnSpPr>
            <p:nvPr/>
          </p:nvCxnSpPr>
          <p:spPr>
            <a:xfrm>
              <a:off x="882490" y="2686481"/>
              <a:ext cx="581025"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id="{984E2D30-1C9F-87F7-BA49-55179563B2F5}"/>
              </a:ext>
            </a:extLst>
          </p:cNvPr>
          <p:cNvGrpSpPr/>
          <p:nvPr/>
        </p:nvGrpSpPr>
        <p:grpSpPr>
          <a:xfrm>
            <a:off x="4483100" y="1647930"/>
            <a:ext cx="3225800" cy="4481408"/>
            <a:chOff x="4483100" y="1647930"/>
            <a:chExt cx="3225800" cy="4481408"/>
          </a:xfrm>
        </p:grpSpPr>
        <p:sp>
          <p:nvSpPr>
            <p:cNvPr id="10" name="矩形 9">
              <a:extLst>
                <a:ext uri="{FF2B5EF4-FFF2-40B4-BE49-F238E27FC236}">
                  <a16:creationId xmlns:a16="http://schemas.microsoft.com/office/drawing/2014/main" id="{A2C5B209-C37F-28D5-DA46-00ABF48AC848}"/>
                </a:ext>
              </a:extLst>
            </p:cNvPr>
            <p:cNvSpPr/>
            <p:nvPr/>
          </p:nvSpPr>
          <p:spPr>
            <a:xfrm>
              <a:off x="4483100" y="1647930"/>
              <a:ext cx="3225800" cy="4481408"/>
            </a:xfrm>
            <a:prstGeom prst="rect">
              <a:avLst/>
            </a:prstGeom>
            <a:solidFill>
              <a:schemeClr val="bg1"/>
            </a:solidFill>
            <a:ln>
              <a:noFill/>
            </a:ln>
            <a:effectLst>
              <a:outerShdw blurRad="127000" dist="38100" dir="2700000" algn="tl"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F247E97-B0BD-3508-47E9-8374B6DDDA92}"/>
                </a:ext>
              </a:extLst>
            </p:cNvPr>
            <p:cNvSpPr txBox="1"/>
            <p:nvPr/>
          </p:nvSpPr>
          <p:spPr>
            <a:xfrm>
              <a:off x="4780883" y="2900522"/>
              <a:ext cx="2630235" cy="2912016"/>
            </a:xfrm>
            <a:prstGeom prst="rect">
              <a:avLst/>
            </a:prstGeom>
            <a:noFill/>
          </p:spPr>
          <p:txBody>
            <a:bodyPr wrap="square" lIns="0" tIns="0" rIns="0" bIns="0">
              <a:spAutoFit/>
            </a:bodyPr>
            <a:lstStyle/>
            <a:p>
              <a:pPr algn="just">
                <a:lnSpc>
                  <a:spcPct val="150000"/>
                </a:lnSpc>
              </a:pPr>
              <a:r>
                <a:rPr lang="zh-CN" altLang="en-US" sz="1600" dirty="0"/>
                <a:t>网络技术不断发展，社交媒体平台成为滋生网络欺凌的土壤，严重影响学生的健康发展。电影、动漫和电子游戏中欺凌色情信息越来越多，研究者们发现，这极大地影响了青少年产生极端的想法和行为，引发敌意。</a:t>
              </a:r>
            </a:p>
          </p:txBody>
        </p:sp>
        <p:cxnSp>
          <p:nvCxnSpPr>
            <p:cNvPr id="12" name="直接连接符 11">
              <a:extLst>
                <a:ext uri="{FF2B5EF4-FFF2-40B4-BE49-F238E27FC236}">
                  <a16:creationId xmlns:a16="http://schemas.microsoft.com/office/drawing/2014/main" id="{4B3E772E-54E8-D929-1D55-FE508EF6A74A}"/>
                </a:ext>
              </a:extLst>
            </p:cNvPr>
            <p:cNvCxnSpPr/>
            <p:nvPr/>
          </p:nvCxnSpPr>
          <p:spPr>
            <a:xfrm>
              <a:off x="4483100" y="6129338"/>
              <a:ext cx="3225800"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3748F6ED-D4DD-FA12-8FB3-6E585504F05A}"/>
                </a:ext>
              </a:extLst>
            </p:cNvPr>
            <p:cNvSpPr txBox="1"/>
            <p:nvPr/>
          </p:nvSpPr>
          <p:spPr>
            <a:xfrm>
              <a:off x="4691380" y="1857526"/>
              <a:ext cx="2161596" cy="738664"/>
            </a:xfrm>
            <a:prstGeom prst="rect">
              <a:avLst/>
            </a:prstGeom>
            <a:noFill/>
          </p:spPr>
          <p:txBody>
            <a:bodyPr wrap="square" lIns="0" tIns="0" rIns="0" bIns="0" rtlCol="0">
              <a:spAutoFit/>
            </a:bodyPr>
            <a:lstStyle/>
            <a:p>
              <a:pPr algn="l"/>
              <a:r>
                <a:rPr lang="zh-CN" altLang="en-US" sz="2400" dirty="0">
                  <a:solidFill>
                    <a:schemeClr val="accent1"/>
                  </a:solidFill>
                  <a:latin typeface="+mj-ea"/>
                  <a:ea typeface="+mj-ea"/>
                </a:rPr>
                <a:t>社交媒体平台的负面影响</a:t>
              </a:r>
            </a:p>
          </p:txBody>
        </p:sp>
        <p:cxnSp>
          <p:nvCxnSpPr>
            <p:cNvPr id="14" name="直接连接符 13">
              <a:extLst>
                <a:ext uri="{FF2B5EF4-FFF2-40B4-BE49-F238E27FC236}">
                  <a16:creationId xmlns:a16="http://schemas.microsoft.com/office/drawing/2014/main" id="{BE26C27F-75E3-6248-B96B-8766B6C75279}"/>
                </a:ext>
              </a:extLst>
            </p:cNvPr>
            <p:cNvCxnSpPr>
              <a:cxnSpLocks/>
            </p:cNvCxnSpPr>
            <p:nvPr/>
          </p:nvCxnSpPr>
          <p:spPr>
            <a:xfrm>
              <a:off x="4707255" y="2686481"/>
              <a:ext cx="581025"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21" name="组合 20">
            <a:extLst>
              <a:ext uri="{FF2B5EF4-FFF2-40B4-BE49-F238E27FC236}">
                <a16:creationId xmlns:a16="http://schemas.microsoft.com/office/drawing/2014/main" id="{B812F3B5-D481-412C-1BB0-5E04B2334987}"/>
              </a:ext>
            </a:extLst>
          </p:cNvPr>
          <p:cNvGrpSpPr/>
          <p:nvPr/>
        </p:nvGrpSpPr>
        <p:grpSpPr>
          <a:xfrm>
            <a:off x="8307388" y="1647930"/>
            <a:ext cx="3225800" cy="4481408"/>
            <a:chOff x="8307388" y="1647930"/>
            <a:chExt cx="3225800" cy="4481408"/>
          </a:xfrm>
        </p:grpSpPr>
        <p:sp>
          <p:nvSpPr>
            <p:cNvPr id="16" name="矩形 15">
              <a:extLst>
                <a:ext uri="{FF2B5EF4-FFF2-40B4-BE49-F238E27FC236}">
                  <a16:creationId xmlns:a16="http://schemas.microsoft.com/office/drawing/2014/main" id="{8ED257B3-839F-CFF9-4692-D9551211D832}"/>
                </a:ext>
              </a:extLst>
            </p:cNvPr>
            <p:cNvSpPr/>
            <p:nvPr/>
          </p:nvSpPr>
          <p:spPr>
            <a:xfrm>
              <a:off x="8307388" y="1647930"/>
              <a:ext cx="3225800" cy="4481408"/>
            </a:xfrm>
            <a:prstGeom prst="rect">
              <a:avLst/>
            </a:prstGeom>
            <a:solidFill>
              <a:schemeClr val="bg1"/>
            </a:solidFill>
            <a:ln>
              <a:noFill/>
            </a:ln>
            <a:effectLst>
              <a:outerShdw blurRad="127000" dist="38100" dir="2700000" algn="tl"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91433FB-058D-DE62-FBE1-D6B575AAB7AF}"/>
                </a:ext>
              </a:extLst>
            </p:cNvPr>
            <p:cNvSpPr txBox="1"/>
            <p:nvPr/>
          </p:nvSpPr>
          <p:spPr>
            <a:xfrm>
              <a:off x="8605171" y="2900522"/>
              <a:ext cx="2630235" cy="2542684"/>
            </a:xfrm>
            <a:prstGeom prst="rect">
              <a:avLst/>
            </a:prstGeom>
            <a:noFill/>
          </p:spPr>
          <p:txBody>
            <a:bodyPr wrap="square" lIns="0" tIns="0" rIns="0" bIns="0">
              <a:spAutoFit/>
            </a:bodyPr>
            <a:lstStyle/>
            <a:p>
              <a:pPr algn="just">
                <a:lnSpc>
                  <a:spcPct val="150000"/>
                </a:lnSpc>
              </a:pPr>
              <a:r>
                <a:rPr lang="zh-CN" altLang="en-US" sz="1600" dirty="0"/>
                <a:t>社会对未成年人犯罪的惩罚力度不足、针对校园欺凌的专门法律和政策的缺乏等情况使得青少年敬畏感缺乏，外部规训难以对其产生震慑作用，从而导致校园欺凌的多发。</a:t>
              </a:r>
            </a:p>
          </p:txBody>
        </p:sp>
        <p:cxnSp>
          <p:nvCxnSpPr>
            <p:cNvPr id="18" name="直接连接符 17">
              <a:extLst>
                <a:ext uri="{FF2B5EF4-FFF2-40B4-BE49-F238E27FC236}">
                  <a16:creationId xmlns:a16="http://schemas.microsoft.com/office/drawing/2014/main" id="{8BDF4920-9B0E-7174-EB46-A3EF2A14E71D}"/>
                </a:ext>
              </a:extLst>
            </p:cNvPr>
            <p:cNvCxnSpPr/>
            <p:nvPr/>
          </p:nvCxnSpPr>
          <p:spPr>
            <a:xfrm>
              <a:off x="8307388" y="6129338"/>
              <a:ext cx="3225800"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5C0C7FB6-B663-C455-7721-A050B38286FD}"/>
                </a:ext>
              </a:extLst>
            </p:cNvPr>
            <p:cNvSpPr txBox="1"/>
            <p:nvPr/>
          </p:nvSpPr>
          <p:spPr>
            <a:xfrm>
              <a:off x="8515668" y="1857526"/>
              <a:ext cx="2161596" cy="738664"/>
            </a:xfrm>
            <a:prstGeom prst="rect">
              <a:avLst/>
            </a:prstGeom>
            <a:noFill/>
          </p:spPr>
          <p:txBody>
            <a:bodyPr wrap="square" lIns="0" tIns="0" rIns="0" bIns="0" rtlCol="0">
              <a:spAutoFit/>
            </a:bodyPr>
            <a:lstStyle/>
            <a:p>
              <a:pPr algn="l"/>
              <a:r>
                <a:rPr lang="zh-CN" altLang="en-US" sz="2400" dirty="0">
                  <a:solidFill>
                    <a:schemeClr val="accent1"/>
                  </a:solidFill>
                  <a:latin typeface="+mj-ea"/>
                  <a:ea typeface="+mj-ea"/>
                </a:rPr>
                <a:t>社会对犯罪行为惩罚力度不足</a:t>
              </a:r>
            </a:p>
          </p:txBody>
        </p:sp>
        <p:cxnSp>
          <p:nvCxnSpPr>
            <p:cNvPr id="20" name="直接连接符 19">
              <a:extLst>
                <a:ext uri="{FF2B5EF4-FFF2-40B4-BE49-F238E27FC236}">
                  <a16:creationId xmlns:a16="http://schemas.microsoft.com/office/drawing/2014/main" id="{11065C53-7A26-3966-DBF2-BA80A64ED79E}"/>
                </a:ext>
              </a:extLst>
            </p:cNvPr>
            <p:cNvCxnSpPr>
              <a:cxnSpLocks/>
            </p:cNvCxnSpPr>
            <p:nvPr/>
          </p:nvCxnSpPr>
          <p:spPr>
            <a:xfrm>
              <a:off x="8531543" y="2686481"/>
              <a:ext cx="581025" cy="0"/>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51006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0C4A0A-72F8-6427-8A27-8B71E9BB91C6}"/>
              </a:ext>
            </a:extLst>
          </p:cNvPr>
          <p:cNvSpPr>
            <a:spLocks noGrp="1"/>
          </p:cNvSpPr>
          <p:nvPr>
            <p:ph type="title"/>
          </p:nvPr>
        </p:nvSpPr>
        <p:spPr/>
        <p:txBody>
          <a:bodyPr/>
          <a:lstStyle/>
          <a:p>
            <a:r>
              <a:rPr lang="zh-CN" altLang="en-US" dirty="0"/>
              <a:t>引发校园欺凌的学校因素</a:t>
            </a:r>
          </a:p>
        </p:txBody>
      </p:sp>
      <p:sp>
        <p:nvSpPr>
          <p:cNvPr id="3" name="椭圆 2">
            <a:extLst>
              <a:ext uri="{FF2B5EF4-FFF2-40B4-BE49-F238E27FC236}">
                <a16:creationId xmlns:a16="http://schemas.microsoft.com/office/drawing/2014/main" id="{77545918-9375-D8C2-E431-19AEE3E21A51}"/>
              </a:ext>
            </a:extLst>
          </p:cNvPr>
          <p:cNvSpPr/>
          <p:nvPr/>
        </p:nvSpPr>
        <p:spPr>
          <a:xfrm>
            <a:off x="793601" y="1517706"/>
            <a:ext cx="4261784" cy="4261784"/>
          </a:xfrm>
          <a:prstGeom prst="ellipse">
            <a:avLst/>
          </a:prstGeom>
          <a:noFill/>
          <a:ln w="28575" cap="flat" cmpd="sng" algn="ctr">
            <a:gradFill flip="none" rotWithShape="1">
              <a:gsLst>
                <a:gs pos="0">
                  <a:schemeClr val="accent1">
                    <a:alpha val="0"/>
                  </a:schemeClr>
                </a:gs>
                <a:gs pos="100000">
                  <a:schemeClr val="accent1"/>
                </a:gs>
              </a:gsLst>
              <a:lin ang="0" scaled="1"/>
              <a:tileRect/>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4" name="椭圆 3">
            <a:extLst>
              <a:ext uri="{FF2B5EF4-FFF2-40B4-BE49-F238E27FC236}">
                <a16:creationId xmlns:a16="http://schemas.microsoft.com/office/drawing/2014/main" id="{88F9DE4F-9CA0-AB36-AB76-4B47C286105C}"/>
              </a:ext>
            </a:extLst>
          </p:cNvPr>
          <p:cNvSpPr/>
          <p:nvPr/>
        </p:nvSpPr>
        <p:spPr>
          <a:xfrm>
            <a:off x="1125354" y="1849459"/>
            <a:ext cx="3598278" cy="359827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 name="椭圆 4">
            <a:extLst>
              <a:ext uri="{FF2B5EF4-FFF2-40B4-BE49-F238E27FC236}">
                <a16:creationId xmlns:a16="http://schemas.microsoft.com/office/drawing/2014/main" id="{34BA39FF-B6DF-CFB4-BF90-96C49DCAE1BD}"/>
              </a:ext>
            </a:extLst>
          </p:cNvPr>
          <p:cNvSpPr/>
          <p:nvPr/>
        </p:nvSpPr>
        <p:spPr>
          <a:xfrm>
            <a:off x="4318038" y="2017744"/>
            <a:ext cx="181730" cy="18173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7" name="文本框 6">
            <a:extLst>
              <a:ext uri="{FF2B5EF4-FFF2-40B4-BE49-F238E27FC236}">
                <a16:creationId xmlns:a16="http://schemas.microsoft.com/office/drawing/2014/main" id="{40677FCC-4687-14FF-1D28-9FDE4B613D79}"/>
              </a:ext>
            </a:extLst>
          </p:cNvPr>
          <p:cNvSpPr txBox="1"/>
          <p:nvPr/>
        </p:nvSpPr>
        <p:spPr>
          <a:xfrm>
            <a:off x="5586589" y="3258519"/>
            <a:ext cx="2828190" cy="369332"/>
          </a:xfrm>
          <a:prstGeom prst="rect">
            <a:avLst/>
          </a:prstGeom>
          <a:noFill/>
        </p:spPr>
        <p:txBody>
          <a:bodyPr wrap="none" lIns="0" tIns="0" rIns="0" bIns="0" rtlCol="0" anchor="t">
            <a:spAutoFit/>
          </a:bodyPr>
          <a:lstStyle/>
          <a:p>
            <a:r>
              <a:rPr lang="zh-CN" altLang="en-US" sz="2400" dirty="0">
                <a:solidFill>
                  <a:schemeClr val="accent1"/>
                </a:solidFill>
                <a:latin typeface="+mj-ea"/>
                <a:ea typeface="+mj-ea"/>
              </a:rPr>
              <a:t>老师教育方式不当</a:t>
            </a:r>
          </a:p>
        </p:txBody>
      </p:sp>
      <p:sp>
        <p:nvSpPr>
          <p:cNvPr id="8" name="文本框 7">
            <a:extLst>
              <a:ext uri="{FF2B5EF4-FFF2-40B4-BE49-F238E27FC236}">
                <a16:creationId xmlns:a16="http://schemas.microsoft.com/office/drawing/2014/main" id="{B6477139-0CFE-78A1-B6B6-7C29CFFFE92D}"/>
              </a:ext>
            </a:extLst>
          </p:cNvPr>
          <p:cNvSpPr txBox="1"/>
          <p:nvPr/>
        </p:nvSpPr>
        <p:spPr>
          <a:xfrm>
            <a:off x="5586589" y="3659179"/>
            <a:ext cx="5985511" cy="696794"/>
          </a:xfrm>
          <a:prstGeom prst="rect">
            <a:avLst/>
          </a:prstGeom>
          <a:noFill/>
        </p:spPr>
        <p:txBody>
          <a:bodyPr wrap="square" lIns="0" tIns="0" rIns="0" bIns="0" rtlCol="0" anchor="t">
            <a:spAutoFit/>
          </a:bodyPr>
          <a:lstStyle/>
          <a:p>
            <a:pPr>
              <a:lnSpc>
                <a:spcPct val="150000"/>
              </a:lnSpc>
            </a:pPr>
            <a:r>
              <a:rPr lang="zh-CN" altLang="en-US" sz="1600" dirty="0"/>
              <a:t>教师因为应试教育变成“教育机器”，只顾教学任务及升学率，不顾及学生的情绪。</a:t>
            </a:r>
            <a:endParaRPr lang="zh-CN" altLang="en-US" sz="1600" b="0" dirty="0">
              <a:solidFill>
                <a:schemeClr val="tx1">
                  <a:lumMod val="75000"/>
                  <a:lumOff val="25000"/>
                </a:schemeClr>
              </a:solidFill>
              <a:effectLst/>
              <a:latin typeface="+mn-ea"/>
            </a:endParaRPr>
          </a:p>
        </p:txBody>
      </p:sp>
      <p:sp>
        <p:nvSpPr>
          <p:cNvPr id="10" name="文本框 9">
            <a:extLst>
              <a:ext uri="{FF2B5EF4-FFF2-40B4-BE49-F238E27FC236}">
                <a16:creationId xmlns:a16="http://schemas.microsoft.com/office/drawing/2014/main" id="{308D300F-0863-F051-FFBF-723A5351037E}"/>
              </a:ext>
            </a:extLst>
          </p:cNvPr>
          <p:cNvSpPr txBox="1"/>
          <p:nvPr/>
        </p:nvSpPr>
        <p:spPr>
          <a:xfrm>
            <a:off x="5156745" y="1958483"/>
            <a:ext cx="1846659" cy="369332"/>
          </a:xfrm>
          <a:prstGeom prst="rect">
            <a:avLst/>
          </a:prstGeom>
          <a:noFill/>
        </p:spPr>
        <p:txBody>
          <a:bodyPr wrap="none" lIns="0" tIns="0" rIns="0" bIns="0" rtlCol="0" anchor="t">
            <a:spAutoFit/>
          </a:bodyPr>
          <a:lstStyle/>
          <a:p>
            <a:r>
              <a:rPr lang="zh-CN" altLang="en-US" sz="2400" dirty="0">
                <a:solidFill>
                  <a:schemeClr val="accent1"/>
                </a:solidFill>
                <a:latin typeface="+mj-ea"/>
                <a:ea typeface="+mj-ea"/>
              </a:rPr>
              <a:t>学校管理缺失</a:t>
            </a:r>
          </a:p>
        </p:txBody>
      </p:sp>
      <p:sp>
        <p:nvSpPr>
          <p:cNvPr id="11" name="文本框 10">
            <a:extLst>
              <a:ext uri="{FF2B5EF4-FFF2-40B4-BE49-F238E27FC236}">
                <a16:creationId xmlns:a16="http://schemas.microsoft.com/office/drawing/2014/main" id="{4A0AA90B-4296-7C2F-F6C9-A0E53CCA28B0}"/>
              </a:ext>
            </a:extLst>
          </p:cNvPr>
          <p:cNvSpPr txBox="1"/>
          <p:nvPr/>
        </p:nvSpPr>
        <p:spPr>
          <a:xfrm>
            <a:off x="5156745" y="2367928"/>
            <a:ext cx="5210966" cy="327462"/>
          </a:xfrm>
          <a:prstGeom prst="rect">
            <a:avLst/>
          </a:prstGeom>
          <a:noFill/>
        </p:spPr>
        <p:txBody>
          <a:bodyPr wrap="square" lIns="0" tIns="0" rIns="0" bIns="0" rtlCol="0" anchor="t">
            <a:spAutoFit/>
          </a:bodyPr>
          <a:lstStyle/>
          <a:p>
            <a:pPr>
              <a:lnSpc>
                <a:spcPct val="150000"/>
              </a:lnSpc>
            </a:pPr>
            <a:r>
              <a:rPr lang="zh-CN" altLang="en-US" sz="1600" b="0" dirty="0">
                <a:solidFill>
                  <a:schemeClr val="tx1">
                    <a:lumMod val="75000"/>
                    <a:lumOff val="25000"/>
                  </a:schemeClr>
                </a:solidFill>
                <a:effectLst/>
                <a:latin typeface="+mn-ea"/>
              </a:rPr>
              <a:t>学校管理的缺失，一些学校存在管理不严的现象。</a:t>
            </a:r>
          </a:p>
        </p:txBody>
      </p:sp>
      <p:sp>
        <p:nvSpPr>
          <p:cNvPr id="13" name="文本框 12">
            <a:extLst>
              <a:ext uri="{FF2B5EF4-FFF2-40B4-BE49-F238E27FC236}">
                <a16:creationId xmlns:a16="http://schemas.microsoft.com/office/drawing/2014/main" id="{3D57A451-B2E9-FC3C-384F-1C4425E03153}"/>
              </a:ext>
            </a:extLst>
          </p:cNvPr>
          <p:cNvSpPr txBox="1"/>
          <p:nvPr/>
        </p:nvSpPr>
        <p:spPr>
          <a:xfrm>
            <a:off x="5156745" y="5006819"/>
            <a:ext cx="1846659" cy="369332"/>
          </a:xfrm>
          <a:prstGeom prst="rect">
            <a:avLst/>
          </a:prstGeom>
          <a:noFill/>
        </p:spPr>
        <p:txBody>
          <a:bodyPr wrap="none" lIns="0" tIns="0" rIns="0" bIns="0" rtlCol="0" anchor="t">
            <a:spAutoFit/>
          </a:bodyPr>
          <a:lstStyle/>
          <a:p>
            <a:r>
              <a:rPr lang="zh-CN" altLang="en-US" sz="2400" dirty="0">
                <a:solidFill>
                  <a:schemeClr val="accent1"/>
                </a:solidFill>
                <a:latin typeface="+mj-ea"/>
                <a:ea typeface="+mj-ea"/>
              </a:rPr>
              <a:t>教学氛围不佳</a:t>
            </a:r>
          </a:p>
        </p:txBody>
      </p:sp>
      <p:sp>
        <p:nvSpPr>
          <p:cNvPr id="14" name="文本框 13">
            <a:extLst>
              <a:ext uri="{FF2B5EF4-FFF2-40B4-BE49-F238E27FC236}">
                <a16:creationId xmlns:a16="http://schemas.microsoft.com/office/drawing/2014/main" id="{D226F564-378C-558B-5AF0-086430A7C945}"/>
              </a:ext>
            </a:extLst>
          </p:cNvPr>
          <p:cNvSpPr txBox="1"/>
          <p:nvPr/>
        </p:nvSpPr>
        <p:spPr>
          <a:xfrm>
            <a:off x="5156745" y="5416264"/>
            <a:ext cx="5210966" cy="327462"/>
          </a:xfrm>
          <a:prstGeom prst="rect">
            <a:avLst/>
          </a:prstGeom>
          <a:noFill/>
        </p:spPr>
        <p:txBody>
          <a:bodyPr wrap="square" lIns="0" tIns="0" rIns="0" bIns="0" rtlCol="0" anchor="t">
            <a:spAutoFit/>
          </a:bodyPr>
          <a:lstStyle/>
          <a:p>
            <a:pPr>
              <a:lnSpc>
                <a:spcPct val="150000"/>
              </a:lnSpc>
            </a:pPr>
            <a:r>
              <a:rPr lang="zh-CN" altLang="en-US" sz="1600" b="0" dirty="0">
                <a:solidFill>
                  <a:schemeClr val="tx1">
                    <a:lumMod val="75000"/>
                    <a:lumOff val="25000"/>
                  </a:schemeClr>
                </a:solidFill>
                <a:effectLst/>
                <a:latin typeface="+mn-ea"/>
              </a:rPr>
              <a:t>“成绩唯一论”‘“唯分数论”成为普遍学校的教学目标。</a:t>
            </a:r>
          </a:p>
        </p:txBody>
      </p:sp>
      <p:sp>
        <p:nvSpPr>
          <p:cNvPr id="15" name="椭圆 14">
            <a:extLst>
              <a:ext uri="{FF2B5EF4-FFF2-40B4-BE49-F238E27FC236}">
                <a16:creationId xmlns:a16="http://schemas.microsoft.com/office/drawing/2014/main" id="{1914D68C-F37B-E6D2-4970-6844C10AB1BD}"/>
              </a:ext>
            </a:extLst>
          </p:cNvPr>
          <p:cNvSpPr/>
          <p:nvPr/>
        </p:nvSpPr>
        <p:spPr>
          <a:xfrm>
            <a:off x="4959689" y="3525933"/>
            <a:ext cx="181730" cy="18173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6" name="椭圆 15">
            <a:extLst>
              <a:ext uri="{FF2B5EF4-FFF2-40B4-BE49-F238E27FC236}">
                <a16:creationId xmlns:a16="http://schemas.microsoft.com/office/drawing/2014/main" id="{BC3E3A93-7686-4002-A1AB-774ACC77D42D}"/>
              </a:ext>
            </a:extLst>
          </p:cNvPr>
          <p:cNvSpPr/>
          <p:nvPr/>
        </p:nvSpPr>
        <p:spPr>
          <a:xfrm>
            <a:off x="4318038" y="5095144"/>
            <a:ext cx="181730" cy="18173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17" name="组合 16">
            <a:extLst>
              <a:ext uri="{FF2B5EF4-FFF2-40B4-BE49-F238E27FC236}">
                <a16:creationId xmlns:a16="http://schemas.microsoft.com/office/drawing/2014/main" id="{33E9EAA8-E6E7-B2B1-6A58-4367F04F664C}"/>
              </a:ext>
            </a:extLst>
          </p:cNvPr>
          <p:cNvGrpSpPr/>
          <p:nvPr/>
        </p:nvGrpSpPr>
        <p:grpSpPr>
          <a:xfrm>
            <a:off x="1377182" y="2419845"/>
            <a:ext cx="3064773" cy="2994418"/>
            <a:chOff x="1377182" y="2419845"/>
            <a:chExt cx="3064773" cy="2994418"/>
          </a:xfrm>
          <a:effectLst>
            <a:outerShdw blurRad="101600" dist="63500" dir="2700000" algn="tl" rotWithShape="0">
              <a:schemeClr val="accent1">
                <a:lumMod val="50000"/>
                <a:alpha val="40000"/>
              </a:schemeClr>
            </a:outerShdw>
          </a:effectLst>
        </p:grpSpPr>
        <p:grpSp>
          <p:nvGrpSpPr>
            <p:cNvPr id="18" name="组合 17">
              <a:extLst>
                <a:ext uri="{FF2B5EF4-FFF2-40B4-BE49-F238E27FC236}">
                  <a16:creationId xmlns:a16="http://schemas.microsoft.com/office/drawing/2014/main" id="{ADA4A3F7-A1E1-6A41-5A33-249AEF07752E}"/>
                </a:ext>
              </a:extLst>
            </p:cNvPr>
            <p:cNvGrpSpPr/>
            <p:nvPr/>
          </p:nvGrpSpPr>
          <p:grpSpPr>
            <a:xfrm>
              <a:off x="3824580" y="2419845"/>
              <a:ext cx="552334" cy="1276243"/>
              <a:chOff x="3824580" y="2419845"/>
              <a:chExt cx="552334" cy="1276243"/>
            </a:xfrm>
          </p:grpSpPr>
          <p:grpSp>
            <p:nvGrpSpPr>
              <p:cNvPr id="381" name="组合 380">
                <a:extLst>
                  <a:ext uri="{FF2B5EF4-FFF2-40B4-BE49-F238E27FC236}">
                    <a16:creationId xmlns:a16="http://schemas.microsoft.com/office/drawing/2014/main" id="{47C59B84-5563-65DC-6E9A-D3DF7BA1A10B}"/>
                  </a:ext>
                </a:extLst>
              </p:cNvPr>
              <p:cNvGrpSpPr/>
              <p:nvPr/>
            </p:nvGrpSpPr>
            <p:grpSpPr>
              <a:xfrm>
                <a:off x="3824580" y="2419845"/>
                <a:ext cx="552334" cy="1276243"/>
                <a:chOff x="3824580" y="2419845"/>
                <a:chExt cx="552334" cy="1276243"/>
              </a:xfrm>
            </p:grpSpPr>
            <p:sp>
              <p:nvSpPr>
                <p:cNvPr id="387" name="任意多边形: 形状 386">
                  <a:extLst>
                    <a:ext uri="{FF2B5EF4-FFF2-40B4-BE49-F238E27FC236}">
                      <a16:creationId xmlns:a16="http://schemas.microsoft.com/office/drawing/2014/main" id="{CF0CFC86-2BAA-3B16-982D-636CCF0CE47E}"/>
                    </a:ext>
                  </a:extLst>
                </p:cNvPr>
                <p:cNvSpPr/>
                <p:nvPr/>
              </p:nvSpPr>
              <p:spPr>
                <a:xfrm>
                  <a:off x="3850759" y="3362070"/>
                  <a:ext cx="499718" cy="288682"/>
                </a:xfrm>
                <a:custGeom>
                  <a:avLst/>
                  <a:gdLst>
                    <a:gd name="connsiteX0" fmla="*/ 499719 w 499718"/>
                    <a:gd name="connsiteY0" fmla="*/ 280445 h 288682"/>
                    <a:gd name="connsiteX1" fmla="*/ 485863 w 499718"/>
                    <a:gd name="connsiteY1" fmla="*/ 288682 h 288682"/>
                    <a:gd name="connsiteX2" fmla="*/ 0 w 499718"/>
                    <a:gd name="connsiteY2" fmla="*/ 8237 h 288682"/>
                    <a:gd name="connsiteX3" fmla="*/ 13856 w 499718"/>
                    <a:gd name="connsiteY3" fmla="*/ 0 h 288682"/>
                    <a:gd name="connsiteX4" fmla="*/ 499719 w 499718"/>
                    <a:gd name="connsiteY4" fmla="*/ 280445 h 288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718" h="288682">
                      <a:moveTo>
                        <a:pt x="499719" y="280445"/>
                      </a:moveTo>
                      <a:lnTo>
                        <a:pt x="485863" y="288682"/>
                      </a:lnTo>
                      <a:lnTo>
                        <a:pt x="0" y="8237"/>
                      </a:lnTo>
                      <a:lnTo>
                        <a:pt x="13856" y="0"/>
                      </a:lnTo>
                      <a:lnTo>
                        <a:pt x="499719" y="280445"/>
                      </a:lnTo>
                      <a:close/>
                    </a:path>
                  </a:pathLst>
                </a:custGeom>
                <a:solidFill>
                  <a:srgbClr val="FAFAFA"/>
                </a:solidFill>
                <a:ln w="6382" cap="flat">
                  <a:noFill/>
                  <a:prstDash val="solid"/>
                  <a:miter/>
                </a:ln>
              </p:spPr>
              <p:txBody>
                <a:bodyPr rtlCol="0" anchor="ctr"/>
                <a:lstStyle/>
                <a:p>
                  <a:endParaRPr lang="zh-CN" altLang="en-US"/>
                </a:p>
              </p:txBody>
            </p:sp>
            <p:sp>
              <p:nvSpPr>
                <p:cNvPr id="388" name="任意多边形: 形状 387">
                  <a:extLst>
                    <a:ext uri="{FF2B5EF4-FFF2-40B4-BE49-F238E27FC236}">
                      <a16:creationId xmlns:a16="http://schemas.microsoft.com/office/drawing/2014/main" id="{DF8B2414-B7CE-6E89-DF01-CAAD930AFB54}"/>
                    </a:ext>
                  </a:extLst>
                </p:cNvPr>
                <p:cNvSpPr/>
                <p:nvPr/>
              </p:nvSpPr>
              <p:spPr>
                <a:xfrm>
                  <a:off x="3864616" y="2481336"/>
                  <a:ext cx="472006" cy="1153133"/>
                </a:xfrm>
                <a:custGeom>
                  <a:avLst/>
                  <a:gdLst>
                    <a:gd name="connsiteX0" fmla="*/ 0 w 472006"/>
                    <a:gd name="connsiteY0" fmla="*/ 880734 h 1153133"/>
                    <a:gd name="connsiteX1" fmla="*/ 472007 w 472006"/>
                    <a:gd name="connsiteY1" fmla="*/ 1153134 h 1153133"/>
                    <a:gd name="connsiteX2" fmla="*/ 472007 w 472006"/>
                    <a:gd name="connsiteY2" fmla="*/ 272336 h 1153133"/>
                    <a:gd name="connsiteX3" fmla="*/ 0 w 472006"/>
                    <a:gd name="connsiteY3" fmla="*/ 0 h 1153133"/>
                    <a:gd name="connsiteX4" fmla="*/ 0 w 472006"/>
                    <a:gd name="connsiteY4" fmla="*/ 880734 h 1153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006" h="1153133">
                      <a:moveTo>
                        <a:pt x="0" y="880734"/>
                      </a:moveTo>
                      <a:lnTo>
                        <a:pt x="472007" y="1153134"/>
                      </a:lnTo>
                      <a:lnTo>
                        <a:pt x="472007" y="272336"/>
                      </a:lnTo>
                      <a:lnTo>
                        <a:pt x="0" y="0"/>
                      </a:lnTo>
                      <a:lnTo>
                        <a:pt x="0" y="880734"/>
                      </a:lnTo>
                      <a:close/>
                    </a:path>
                  </a:pathLst>
                </a:custGeom>
                <a:solidFill>
                  <a:srgbClr val="FFFFFF"/>
                </a:solidFill>
                <a:ln w="6382" cap="flat">
                  <a:noFill/>
                  <a:prstDash val="solid"/>
                  <a:miter/>
                </a:ln>
              </p:spPr>
              <p:txBody>
                <a:bodyPr rtlCol="0" anchor="ctr"/>
                <a:lstStyle/>
                <a:p>
                  <a:endParaRPr lang="zh-CN" altLang="en-US"/>
                </a:p>
              </p:txBody>
            </p:sp>
            <p:sp>
              <p:nvSpPr>
                <p:cNvPr id="389" name="任意多边形: 形状 388">
                  <a:extLst>
                    <a:ext uri="{FF2B5EF4-FFF2-40B4-BE49-F238E27FC236}">
                      <a16:creationId xmlns:a16="http://schemas.microsoft.com/office/drawing/2014/main" id="{CAED9AD4-8D3E-A6E7-DFAE-D79470E2EACD}"/>
                    </a:ext>
                  </a:extLst>
                </p:cNvPr>
                <p:cNvSpPr/>
                <p:nvPr/>
              </p:nvSpPr>
              <p:spPr>
                <a:xfrm>
                  <a:off x="3824899" y="2427891"/>
                  <a:ext cx="538222" cy="1268197"/>
                </a:xfrm>
                <a:custGeom>
                  <a:avLst/>
                  <a:gdLst>
                    <a:gd name="connsiteX0" fmla="*/ 0 w 538222"/>
                    <a:gd name="connsiteY0" fmla="*/ 957550 h 1268197"/>
                    <a:gd name="connsiteX1" fmla="*/ 538223 w 538222"/>
                    <a:gd name="connsiteY1" fmla="*/ 1268198 h 1268197"/>
                    <a:gd name="connsiteX2" fmla="*/ 538223 w 538222"/>
                    <a:gd name="connsiteY2" fmla="*/ 310393 h 1268197"/>
                    <a:gd name="connsiteX3" fmla="*/ 0 w 538222"/>
                    <a:gd name="connsiteY3" fmla="*/ 0 h 1268197"/>
                    <a:gd name="connsiteX4" fmla="*/ 26180 w 538222"/>
                    <a:gd name="connsiteY4" fmla="*/ 45336 h 1268197"/>
                    <a:gd name="connsiteX5" fmla="*/ 512043 w 538222"/>
                    <a:gd name="connsiteY5" fmla="*/ 325781 h 1268197"/>
                    <a:gd name="connsiteX6" fmla="*/ 512043 w 538222"/>
                    <a:gd name="connsiteY6" fmla="*/ 1222862 h 1268197"/>
                    <a:gd name="connsiteX7" fmla="*/ 26180 w 538222"/>
                    <a:gd name="connsiteY7" fmla="*/ 942416 h 1268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8222" h="1268197">
                      <a:moveTo>
                        <a:pt x="0" y="957550"/>
                      </a:moveTo>
                      <a:lnTo>
                        <a:pt x="538223" y="1268198"/>
                      </a:lnTo>
                      <a:lnTo>
                        <a:pt x="538223" y="310393"/>
                      </a:lnTo>
                      <a:lnTo>
                        <a:pt x="0" y="0"/>
                      </a:lnTo>
                      <a:close/>
                      <a:moveTo>
                        <a:pt x="26180" y="45336"/>
                      </a:moveTo>
                      <a:lnTo>
                        <a:pt x="512043" y="325781"/>
                      </a:lnTo>
                      <a:lnTo>
                        <a:pt x="512043" y="1222862"/>
                      </a:lnTo>
                      <a:lnTo>
                        <a:pt x="26180" y="942416"/>
                      </a:lnTo>
                      <a:close/>
                    </a:path>
                  </a:pathLst>
                </a:custGeom>
                <a:solidFill>
                  <a:srgbClr val="F0F0F0"/>
                </a:solidFill>
                <a:ln w="6382" cap="flat">
                  <a:noFill/>
                  <a:prstDash val="solid"/>
                  <a:miter/>
                </a:ln>
              </p:spPr>
              <p:txBody>
                <a:bodyPr rtlCol="0" anchor="ctr"/>
                <a:lstStyle/>
                <a:p>
                  <a:endParaRPr lang="zh-CN" altLang="en-US"/>
                </a:p>
              </p:txBody>
            </p:sp>
            <p:sp>
              <p:nvSpPr>
                <p:cNvPr id="390" name="任意多边形: 形状 389">
                  <a:extLst>
                    <a:ext uri="{FF2B5EF4-FFF2-40B4-BE49-F238E27FC236}">
                      <a16:creationId xmlns:a16="http://schemas.microsoft.com/office/drawing/2014/main" id="{75F2821A-FB8B-76BC-11CE-ECD952C91FE2}"/>
                    </a:ext>
                  </a:extLst>
                </p:cNvPr>
                <p:cNvSpPr/>
                <p:nvPr/>
              </p:nvSpPr>
              <p:spPr>
                <a:xfrm>
                  <a:off x="3850759" y="2473227"/>
                  <a:ext cx="13856" cy="897080"/>
                </a:xfrm>
                <a:custGeom>
                  <a:avLst/>
                  <a:gdLst>
                    <a:gd name="connsiteX0" fmla="*/ 0 w 13856"/>
                    <a:gd name="connsiteY0" fmla="*/ 897080 h 897080"/>
                    <a:gd name="connsiteX1" fmla="*/ 13856 w 13856"/>
                    <a:gd name="connsiteY1" fmla="*/ 888843 h 897080"/>
                    <a:gd name="connsiteX2" fmla="*/ 13856 w 13856"/>
                    <a:gd name="connsiteY2" fmla="*/ 8109 h 897080"/>
                    <a:gd name="connsiteX3" fmla="*/ 0 w 13856"/>
                    <a:gd name="connsiteY3" fmla="*/ 0 h 897080"/>
                    <a:gd name="connsiteX4" fmla="*/ 0 w 13856"/>
                    <a:gd name="connsiteY4" fmla="*/ 897080 h 897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56" h="897080">
                      <a:moveTo>
                        <a:pt x="0" y="897080"/>
                      </a:moveTo>
                      <a:lnTo>
                        <a:pt x="13856" y="888843"/>
                      </a:lnTo>
                      <a:lnTo>
                        <a:pt x="13856" y="8109"/>
                      </a:lnTo>
                      <a:lnTo>
                        <a:pt x="0" y="0"/>
                      </a:lnTo>
                      <a:lnTo>
                        <a:pt x="0" y="897080"/>
                      </a:lnTo>
                      <a:close/>
                    </a:path>
                  </a:pathLst>
                </a:custGeom>
                <a:solidFill>
                  <a:srgbClr val="E0E0E0"/>
                </a:solidFill>
                <a:ln w="6382" cap="flat">
                  <a:noFill/>
                  <a:prstDash val="solid"/>
                  <a:miter/>
                </a:ln>
              </p:spPr>
              <p:txBody>
                <a:bodyPr rtlCol="0" anchor="ctr"/>
                <a:lstStyle/>
                <a:p>
                  <a:endParaRPr lang="zh-CN" altLang="en-US"/>
                </a:p>
              </p:txBody>
            </p:sp>
            <p:sp>
              <p:nvSpPr>
                <p:cNvPr id="391" name="任意多边形: 形状 390">
                  <a:extLst>
                    <a:ext uri="{FF2B5EF4-FFF2-40B4-BE49-F238E27FC236}">
                      <a16:creationId xmlns:a16="http://schemas.microsoft.com/office/drawing/2014/main" id="{B4D2EB6C-12DA-7140-42C5-6ADFA08DFB2A}"/>
                    </a:ext>
                  </a:extLst>
                </p:cNvPr>
                <p:cNvSpPr/>
                <p:nvPr/>
              </p:nvSpPr>
              <p:spPr>
                <a:xfrm>
                  <a:off x="3850759" y="3056530"/>
                  <a:ext cx="485862" cy="288682"/>
                </a:xfrm>
                <a:custGeom>
                  <a:avLst/>
                  <a:gdLst>
                    <a:gd name="connsiteX0" fmla="*/ 485863 w 485862"/>
                    <a:gd name="connsiteY0" fmla="*/ 272400 h 288682"/>
                    <a:gd name="connsiteX1" fmla="*/ 485863 w 485862"/>
                    <a:gd name="connsiteY1" fmla="*/ 288682 h 288682"/>
                    <a:gd name="connsiteX2" fmla="*/ 0 w 485862"/>
                    <a:gd name="connsiteY2" fmla="*/ 8237 h 288682"/>
                    <a:gd name="connsiteX3" fmla="*/ 13856 w 485862"/>
                    <a:gd name="connsiteY3" fmla="*/ 0 h 288682"/>
                    <a:gd name="connsiteX4" fmla="*/ 485863 w 485862"/>
                    <a:gd name="connsiteY4" fmla="*/ 272400 h 288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62" h="288682">
                      <a:moveTo>
                        <a:pt x="485863" y="272400"/>
                      </a:moveTo>
                      <a:lnTo>
                        <a:pt x="485863" y="288682"/>
                      </a:lnTo>
                      <a:lnTo>
                        <a:pt x="0" y="8237"/>
                      </a:lnTo>
                      <a:lnTo>
                        <a:pt x="13856" y="0"/>
                      </a:lnTo>
                      <a:lnTo>
                        <a:pt x="485863" y="272400"/>
                      </a:lnTo>
                      <a:close/>
                    </a:path>
                  </a:pathLst>
                </a:custGeom>
                <a:solidFill>
                  <a:srgbClr val="FAFAFA"/>
                </a:solidFill>
                <a:ln w="6382" cap="flat">
                  <a:noFill/>
                  <a:prstDash val="solid"/>
                  <a:miter/>
                </a:ln>
              </p:spPr>
              <p:txBody>
                <a:bodyPr rtlCol="0" anchor="ctr"/>
                <a:lstStyle/>
                <a:p>
                  <a:endParaRPr lang="zh-CN" altLang="en-US"/>
                </a:p>
              </p:txBody>
            </p:sp>
            <p:sp>
              <p:nvSpPr>
                <p:cNvPr id="392" name="任意多边形: 形状 391">
                  <a:extLst>
                    <a:ext uri="{FF2B5EF4-FFF2-40B4-BE49-F238E27FC236}">
                      <a16:creationId xmlns:a16="http://schemas.microsoft.com/office/drawing/2014/main" id="{8898BE51-1DDD-17AC-2245-065A112B9BA5}"/>
                    </a:ext>
                  </a:extLst>
                </p:cNvPr>
                <p:cNvSpPr/>
                <p:nvPr/>
              </p:nvSpPr>
              <p:spPr>
                <a:xfrm>
                  <a:off x="3850759" y="2740391"/>
                  <a:ext cx="485862" cy="288682"/>
                </a:xfrm>
                <a:custGeom>
                  <a:avLst/>
                  <a:gdLst>
                    <a:gd name="connsiteX0" fmla="*/ 485863 w 485862"/>
                    <a:gd name="connsiteY0" fmla="*/ 272400 h 288682"/>
                    <a:gd name="connsiteX1" fmla="*/ 485863 w 485862"/>
                    <a:gd name="connsiteY1" fmla="*/ 288682 h 288682"/>
                    <a:gd name="connsiteX2" fmla="*/ 0 w 485862"/>
                    <a:gd name="connsiteY2" fmla="*/ 8237 h 288682"/>
                    <a:gd name="connsiteX3" fmla="*/ 13856 w 485862"/>
                    <a:gd name="connsiteY3" fmla="*/ 0 h 288682"/>
                    <a:gd name="connsiteX4" fmla="*/ 485863 w 485862"/>
                    <a:gd name="connsiteY4" fmla="*/ 272400 h 288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62" h="288682">
                      <a:moveTo>
                        <a:pt x="485863" y="272400"/>
                      </a:moveTo>
                      <a:lnTo>
                        <a:pt x="485863" y="288682"/>
                      </a:lnTo>
                      <a:lnTo>
                        <a:pt x="0" y="8237"/>
                      </a:lnTo>
                      <a:lnTo>
                        <a:pt x="13856" y="0"/>
                      </a:lnTo>
                      <a:lnTo>
                        <a:pt x="485863" y="272400"/>
                      </a:lnTo>
                      <a:close/>
                    </a:path>
                  </a:pathLst>
                </a:custGeom>
                <a:solidFill>
                  <a:srgbClr val="FAFAFA"/>
                </a:solidFill>
                <a:ln w="6382" cap="flat">
                  <a:noFill/>
                  <a:prstDash val="solid"/>
                  <a:miter/>
                </a:ln>
              </p:spPr>
              <p:txBody>
                <a:bodyPr rtlCol="0" anchor="ctr"/>
                <a:lstStyle/>
                <a:p>
                  <a:endParaRPr lang="zh-CN" altLang="en-US"/>
                </a:p>
              </p:txBody>
            </p:sp>
            <p:sp>
              <p:nvSpPr>
                <p:cNvPr id="393" name="任意多边形: 形状 392">
                  <a:extLst>
                    <a:ext uri="{FF2B5EF4-FFF2-40B4-BE49-F238E27FC236}">
                      <a16:creationId xmlns:a16="http://schemas.microsoft.com/office/drawing/2014/main" id="{228D7ADB-031C-EDE9-D190-B5869EEC0D1E}"/>
                    </a:ext>
                  </a:extLst>
                </p:cNvPr>
                <p:cNvSpPr/>
                <p:nvPr/>
              </p:nvSpPr>
              <p:spPr>
                <a:xfrm>
                  <a:off x="3824580" y="2419845"/>
                  <a:ext cx="552334" cy="318693"/>
                </a:xfrm>
                <a:custGeom>
                  <a:avLst/>
                  <a:gdLst>
                    <a:gd name="connsiteX0" fmla="*/ 0 w 552334"/>
                    <a:gd name="connsiteY0" fmla="*/ 8046 h 318693"/>
                    <a:gd name="connsiteX1" fmla="*/ 14048 w 552334"/>
                    <a:gd name="connsiteY1" fmla="*/ 0 h 318693"/>
                    <a:gd name="connsiteX2" fmla="*/ 552334 w 552334"/>
                    <a:gd name="connsiteY2" fmla="*/ 310648 h 318693"/>
                    <a:gd name="connsiteX3" fmla="*/ 538223 w 552334"/>
                    <a:gd name="connsiteY3" fmla="*/ 318694 h 318693"/>
                    <a:gd name="connsiteX4" fmla="*/ 0 w 552334"/>
                    <a:gd name="connsiteY4" fmla="*/ 8046 h 318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334" h="318693">
                      <a:moveTo>
                        <a:pt x="0" y="8046"/>
                      </a:moveTo>
                      <a:lnTo>
                        <a:pt x="14048" y="0"/>
                      </a:lnTo>
                      <a:lnTo>
                        <a:pt x="552334" y="310648"/>
                      </a:lnTo>
                      <a:lnTo>
                        <a:pt x="538223" y="318694"/>
                      </a:lnTo>
                      <a:lnTo>
                        <a:pt x="0" y="8046"/>
                      </a:lnTo>
                      <a:close/>
                    </a:path>
                  </a:pathLst>
                </a:custGeom>
                <a:solidFill>
                  <a:srgbClr val="FAFAFA"/>
                </a:solidFill>
                <a:ln w="6382" cap="flat">
                  <a:noFill/>
                  <a:prstDash val="solid"/>
                  <a:miter/>
                </a:ln>
              </p:spPr>
              <p:txBody>
                <a:bodyPr rtlCol="0" anchor="ctr"/>
                <a:lstStyle/>
                <a:p>
                  <a:endParaRPr lang="zh-CN" altLang="en-US"/>
                </a:p>
              </p:txBody>
            </p:sp>
            <p:sp>
              <p:nvSpPr>
                <p:cNvPr id="394" name="任意多边形: 形状 393">
                  <a:extLst>
                    <a:ext uri="{FF2B5EF4-FFF2-40B4-BE49-F238E27FC236}">
                      <a16:creationId xmlns:a16="http://schemas.microsoft.com/office/drawing/2014/main" id="{A58876AE-5D0F-91A6-F91F-19366C1D441F}"/>
                    </a:ext>
                  </a:extLst>
                </p:cNvPr>
                <p:cNvSpPr/>
                <p:nvPr/>
              </p:nvSpPr>
              <p:spPr>
                <a:xfrm>
                  <a:off x="4362802" y="2730493"/>
                  <a:ext cx="14111" cy="965595"/>
                </a:xfrm>
                <a:custGeom>
                  <a:avLst/>
                  <a:gdLst>
                    <a:gd name="connsiteX0" fmla="*/ 14112 w 14111"/>
                    <a:gd name="connsiteY0" fmla="*/ 0 h 965595"/>
                    <a:gd name="connsiteX1" fmla="*/ 0 w 14111"/>
                    <a:gd name="connsiteY1" fmla="*/ 8046 h 965595"/>
                    <a:gd name="connsiteX2" fmla="*/ 0 w 14111"/>
                    <a:gd name="connsiteY2" fmla="*/ 965595 h 965595"/>
                    <a:gd name="connsiteX3" fmla="*/ 14112 w 14111"/>
                    <a:gd name="connsiteY3" fmla="*/ 957550 h 965595"/>
                    <a:gd name="connsiteX4" fmla="*/ 14112 w 14111"/>
                    <a:gd name="connsiteY4" fmla="*/ 0 h 965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1" h="965595">
                      <a:moveTo>
                        <a:pt x="14112" y="0"/>
                      </a:moveTo>
                      <a:lnTo>
                        <a:pt x="0" y="8046"/>
                      </a:lnTo>
                      <a:lnTo>
                        <a:pt x="0" y="965595"/>
                      </a:lnTo>
                      <a:lnTo>
                        <a:pt x="14112" y="957550"/>
                      </a:lnTo>
                      <a:lnTo>
                        <a:pt x="14112" y="0"/>
                      </a:lnTo>
                      <a:close/>
                    </a:path>
                  </a:pathLst>
                </a:custGeom>
                <a:solidFill>
                  <a:srgbClr val="E0E0E0"/>
                </a:solidFill>
                <a:ln w="6382" cap="flat">
                  <a:noFill/>
                  <a:prstDash val="solid"/>
                  <a:miter/>
                </a:ln>
              </p:spPr>
              <p:txBody>
                <a:bodyPr rtlCol="0" anchor="ctr"/>
                <a:lstStyle/>
                <a:p>
                  <a:endParaRPr lang="zh-CN" altLang="en-US"/>
                </a:p>
              </p:txBody>
            </p:sp>
            <p:sp>
              <p:nvSpPr>
                <p:cNvPr id="395" name="任意多边形: 形状 394">
                  <a:extLst>
                    <a:ext uri="{FF2B5EF4-FFF2-40B4-BE49-F238E27FC236}">
                      <a16:creationId xmlns:a16="http://schemas.microsoft.com/office/drawing/2014/main" id="{878EFFC1-B019-18BB-095A-C04A7FE4DD55}"/>
                    </a:ext>
                  </a:extLst>
                </p:cNvPr>
                <p:cNvSpPr/>
                <p:nvPr/>
              </p:nvSpPr>
              <p:spPr>
                <a:xfrm>
                  <a:off x="4106621" y="2620984"/>
                  <a:ext cx="14111" cy="897144"/>
                </a:xfrm>
                <a:custGeom>
                  <a:avLst/>
                  <a:gdLst>
                    <a:gd name="connsiteX0" fmla="*/ 14112 w 14111"/>
                    <a:gd name="connsiteY0" fmla="*/ 8109 h 897144"/>
                    <a:gd name="connsiteX1" fmla="*/ 0 w 14111"/>
                    <a:gd name="connsiteY1" fmla="*/ 0 h 897144"/>
                    <a:gd name="connsiteX2" fmla="*/ 0 w 14111"/>
                    <a:gd name="connsiteY2" fmla="*/ 897144 h 897144"/>
                    <a:gd name="connsiteX3" fmla="*/ 14112 w 14111"/>
                    <a:gd name="connsiteY3" fmla="*/ 889099 h 897144"/>
                    <a:gd name="connsiteX4" fmla="*/ 14112 w 14111"/>
                    <a:gd name="connsiteY4" fmla="*/ 8109 h 897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1" h="897144">
                      <a:moveTo>
                        <a:pt x="14112" y="8109"/>
                      </a:moveTo>
                      <a:lnTo>
                        <a:pt x="0" y="0"/>
                      </a:lnTo>
                      <a:lnTo>
                        <a:pt x="0" y="897144"/>
                      </a:lnTo>
                      <a:lnTo>
                        <a:pt x="14112" y="889099"/>
                      </a:lnTo>
                      <a:lnTo>
                        <a:pt x="14112" y="8109"/>
                      </a:lnTo>
                      <a:close/>
                    </a:path>
                  </a:pathLst>
                </a:custGeom>
                <a:solidFill>
                  <a:srgbClr val="E0E0E0"/>
                </a:solidFill>
                <a:ln w="6382" cap="flat">
                  <a:noFill/>
                  <a:prstDash val="solid"/>
                  <a:miter/>
                </a:ln>
              </p:spPr>
              <p:txBody>
                <a:bodyPr rtlCol="0" anchor="ctr"/>
                <a:lstStyle/>
                <a:p>
                  <a:endParaRPr lang="zh-CN" altLang="en-US"/>
                </a:p>
              </p:txBody>
            </p:sp>
          </p:grpSp>
          <p:sp>
            <p:nvSpPr>
              <p:cNvPr id="382" name="任意多边形: 形状 381">
                <a:extLst>
                  <a:ext uri="{FF2B5EF4-FFF2-40B4-BE49-F238E27FC236}">
                    <a16:creationId xmlns:a16="http://schemas.microsoft.com/office/drawing/2014/main" id="{B0755CED-012A-D310-CB4F-F01DF73D44D8}"/>
                  </a:ext>
                </a:extLst>
              </p:cNvPr>
              <p:cNvSpPr/>
              <p:nvPr/>
            </p:nvSpPr>
            <p:spPr>
              <a:xfrm>
                <a:off x="4080441" y="2605915"/>
                <a:ext cx="26180" cy="912213"/>
              </a:xfrm>
              <a:custGeom>
                <a:avLst/>
                <a:gdLst>
                  <a:gd name="connsiteX0" fmla="*/ 0 w 26180"/>
                  <a:gd name="connsiteY0" fmla="*/ 0 h 912213"/>
                  <a:gd name="connsiteX1" fmla="*/ 26180 w 26180"/>
                  <a:gd name="connsiteY1" fmla="*/ 15069 h 912213"/>
                  <a:gd name="connsiteX2" fmla="*/ 26180 w 26180"/>
                  <a:gd name="connsiteY2" fmla="*/ 912214 h 912213"/>
                  <a:gd name="connsiteX3" fmla="*/ 0 w 26180"/>
                  <a:gd name="connsiteY3" fmla="*/ 897017 h 912213"/>
                  <a:gd name="connsiteX4" fmla="*/ 0 w 26180"/>
                  <a:gd name="connsiteY4" fmla="*/ 0 h 912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80" h="912213">
                    <a:moveTo>
                      <a:pt x="0" y="0"/>
                    </a:moveTo>
                    <a:lnTo>
                      <a:pt x="26180" y="15069"/>
                    </a:lnTo>
                    <a:lnTo>
                      <a:pt x="26180" y="912214"/>
                    </a:lnTo>
                    <a:lnTo>
                      <a:pt x="0" y="897017"/>
                    </a:lnTo>
                    <a:lnTo>
                      <a:pt x="0" y="0"/>
                    </a:lnTo>
                    <a:close/>
                  </a:path>
                </a:pathLst>
              </a:custGeom>
              <a:solidFill>
                <a:srgbClr val="F0F0F0"/>
              </a:solidFill>
              <a:ln w="6382" cap="flat">
                <a:noFill/>
                <a:prstDash val="solid"/>
                <a:miter/>
              </a:ln>
            </p:spPr>
            <p:txBody>
              <a:bodyPr rtlCol="0" anchor="ctr"/>
              <a:lstStyle/>
              <a:p>
                <a:endParaRPr lang="zh-CN" altLang="en-US"/>
              </a:p>
            </p:txBody>
          </p:sp>
          <p:sp>
            <p:nvSpPr>
              <p:cNvPr id="383" name="任意多边形: 形状 382">
                <a:extLst>
                  <a:ext uri="{FF2B5EF4-FFF2-40B4-BE49-F238E27FC236}">
                    <a16:creationId xmlns:a16="http://schemas.microsoft.com/office/drawing/2014/main" id="{0D30CA6E-5631-E7D3-5127-44FABC4F491F}"/>
                  </a:ext>
                </a:extLst>
              </p:cNvPr>
              <p:cNvSpPr/>
              <p:nvPr/>
            </p:nvSpPr>
            <p:spPr>
              <a:xfrm>
                <a:off x="3824580" y="2733558"/>
                <a:ext cx="538222" cy="340850"/>
              </a:xfrm>
              <a:custGeom>
                <a:avLst/>
                <a:gdLst>
                  <a:gd name="connsiteX0" fmla="*/ 0 w 538222"/>
                  <a:gd name="connsiteY0" fmla="*/ 0 h 340850"/>
                  <a:gd name="connsiteX1" fmla="*/ 0 w 538222"/>
                  <a:gd name="connsiteY1" fmla="*/ 30139 h 340850"/>
                  <a:gd name="connsiteX2" fmla="*/ 538223 w 538222"/>
                  <a:gd name="connsiteY2" fmla="*/ 340851 h 340850"/>
                  <a:gd name="connsiteX3" fmla="*/ 538223 w 538222"/>
                  <a:gd name="connsiteY3" fmla="*/ 310648 h 340850"/>
                  <a:gd name="connsiteX4" fmla="*/ 0 w 538222"/>
                  <a:gd name="connsiteY4" fmla="*/ 0 h 34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222" h="340850">
                    <a:moveTo>
                      <a:pt x="0" y="0"/>
                    </a:moveTo>
                    <a:lnTo>
                      <a:pt x="0" y="30139"/>
                    </a:lnTo>
                    <a:lnTo>
                      <a:pt x="538223" y="340851"/>
                    </a:lnTo>
                    <a:lnTo>
                      <a:pt x="538223" y="310648"/>
                    </a:lnTo>
                    <a:lnTo>
                      <a:pt x="0" y="0"/>
                    </a:lnTo>
                    <a:close/>
                  </a:path>
                </a:pathLst>
              </a:custGeom>
              <a:solidFill>
                <a:srgbClr val="F0F0F0"/>
              </a:solidFill>
              <a:ln w="6382" cap="flat">
                <a:noFill/>
                <a:prstDash val="solid"/>
                <a:miter/>
              </a:ln>
            </p:spPr>
            <p:txBody>
              <a:bodyPr rtlCol="0" anchor="ctr"/>
              <a:lstStyle/>
              <a:p>
                <a:endParaRPr lang="zh-CN" altLang="en-US"/>
              </a:p>
            </p:txBody>
          </p:sp>
          <p:sp>
            <p:nvSpPr>
              <p:cNvPr id="384" name="任意多边形: 形状 383">
                <a:extLst>
                  <a:ext uri="{FF2B5EF4-FFF2-40B4-BE49-F238E27FC236}">
                    <a16:creationId xmlns:a16="http://schemas.microsoft.com/office/drawing/2014/main" id="{D725C807-2C0F-E677-54B6-4BC56530A94F}"/>
                  </a:ext>
                </a:extLst>
              </p:cNvPr>
              <p:cNvSpPr/>
              <p:nvPr/>
            </p:nvSpPr>
            <p:spPr>
              <a:xfrm>
                <a:off x="3824580" y="3049634"/>
                <a:ext cx="538222" cy="340787"/>
              </a:xfrm>
              <a:custGeom>
                <a:avLst/>
                <a:gdLst>
                  <a:gd name="connsiteX0" fmla="*/ 0 w 538222"/>
                  <a:gd name="connsiteY0" fmla="*/ 0 h 340787"/>
                  <a:gd name="connsiteX1" fmla="*/ 0 w 538222"/>
                  <a:gd name="connsiteY1" fmla="*/ 30139 h 340787"/>
                  <a:gd name="connsiteX2" fmla="*/ 538223 w 538222"/>
                  <a:gd name="connsiteY2" fmla="*/ 340787 h 340787"/>
                  <a:gd name="connsiteX3" fmla="*/ 538223 w 538222"/>
                  <a:gd name="connsiteY3" fmla="*/ 310648 h 340787"/>
                  <a:gd name="connsiteX4" fmla="*/ 0 w 538222"/>
                  <a:gd name="connsiteY4" fmla="*/ 0 h 340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222" h="340787">
                    <a:moveTo>
                      <a:pt x="0" y="0"/>
                    </a:moveTo>
                    <a:lnTo>
                      <a:pt x="0" y="30139"/>
                    </a:lnTo>
                    <a:lnTo>
                      <a:pt x="538223" y="340787"/>
                    </a:lnTo>
                    <a:lnTo>
                      <a:pt x="538223" y="310648"/>
                    </a:lnTo>
                    <a:lnTo>
                      <a:pt x="0" y="0"/>
                    </a:lnTo>
                    <a:close/>
                  </a:path>
                </a:pathLst>
              </a:custGeom>
              <a:solidFill>
                <a:srgbClr val="F0F0F0"/>
              </a:solidFill>
              <a:ln w="6382" cap="flat">
                <a:noFill/>
                <a:prstDash val="solid"/>
                <a:miter/>
              </a:ln>
            </p:spPr>
            <p:txBody>
              <a:bodyPr rtlCol="0" anchor="ctr"/>
              <a:lstStyle/>
              <a:p>
                <a:endParaRPr lang="zh-CN" altLang="en-US"/>
              </a:p>
            </p:txBody>
          </p:sp>
          <p:sp>
            <p:nvSpPr>
              <p:cNvPr id="385" name="任意多边形: 形状 384">
                <a:extLst>
                  <a:ext uri="{FF2B5EF4-FFF2-40B4-BE49-F238E27FC236}">
                    <a16:creationId xmlns:a16="http://schemas.microsoft.com/office/drawing/2014/main" id="{24A9EFC0-A319-04E2-6D19-834736D48E63}"/>
                  </a:ext>
                </a:extLst>
              </p:cNvPr>
              <p:cNvSpPr/>
              <p:nvPr/>
            </p:nvSpPr>
            <p:spPr>
              <a:xfrm>
                <a:off x="4106621" y="2888212"/>
                <a:ext cx="230001" cy="140861"/>
              </a:xfrm>
              <a:custGeom>
                <a:avLst/>
                <a:gdLst>
                  <a:gd name="connsiteX0" fmla="*/ 0 w 230001"/>
                  <a:gd name="connsiteY0" fmla="*/ 8173 h 140861"/>
                  <a:gd name="connsiteX1" fmla="*/ 14112 w 230001"/>
                  <a:gd name="connsiteY1" fmla="*/ 0 h 140861"/>
                  <a:gd name="connsiteX2" fmla="*/ 230001 w 230001"/>
                  <a:gd name="connsiteY2" fmla="*/ 124579 h 140861"/>
                  <a:gd name="connsiteX3" fmla="*/ 230001 w 230001"/>
                  <a:gd name="connsiteY3" fmla="*/ 140861 h 140861"/>
                  <a:gd name="connsiteX4" fmla="*/ 0 w 230001"/>
                  <a:gd name="connsiteY4" fmla="*/ 8173 h 140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001" h="140861">
                    <a:moveTo>
                      <a:pt x="0" y="8173"/>
                    </a:moveTo>
                    <a:lnTo>
                      <a:pt x="14112" y="0"/>
                    </a:lnTo>
                    <a:lnTo>
                      <a:pt x="230001" y="124579"/>
                    </a:lnTo>
                    <a:lnTo>
                      <a:pt x="230001" y="140861"/>
                    </a:lnTo>
                    <a:lnTo>
                      <a:pt x="0" y="8173"/>
                    </a:lnTo>
                    <a:close/>
                  </a:path>
                </a:pathLst>
              </a:custGeom>
              <a:solidFill>
                <a:srgbClr val="FAFAFA"/>
              </a:solidFill>
              <a:ln w="6382" cap="flat">
                <a:noFill/>
                <a:prstDash val="solid"/>
                <a:miter/>
              </a:ln>
            </p:spPr>
            <p:txBody>
              <a:bodyPr rtlCol="0" anchor="ctr"/>
              <a:lstStyle/>
              <a:p>
                <a:endParaRPr lang="zh-CN" altLang="en-US"/>
              </a:p>
            </p:txBody>
          </p:sp>
          <p:sp>
            <p:nvSpPr>
              <p:cNvPr id="386" name="任意多边形: 形状 385">
                <a:extLst>
                  <a:ext uri="{FF2B5EF4-FFF2-40B4-BE49-F238E27FC236}">
                    <a16:creationId xmlns:a16="http://schemas.microsoft.com/office/drawing/2014/main" id="{E49A2A51-8E5D-C890-2C52-640269D43E64}"/>
                  </a:ext>
                </a:extLst>
              </p:cNvPr>
              <p:cNvSpPr/>
              <p:nvPr/>
            </p:nvSpPr>
            <p:spPr>
              <a:xfrm>
                <a:off x="4106621" y="3204224"/>
                <a:ext cx="230001" cy="140797"/>
              </a:xfrm>
              <a:custGeom>
                <a:avLst/>
                <a:gdLst>
                  <a:gd name="connsiteX0" fmla="*/ 0 w 230001"/>
                  <a:gd name="connsiteY0" fmla="*/ 8109 h 140797"/>
                  <a:gd name="connsiteX1" fmla="*/ 14112 w 230001"/>
                  <a:gd name="connsiteY1" fmla="*/ 0 h 140797"/>
                  <a:gd name="connsiteX2" fmla="*/ 230001 w 230001"/>
                  <a:gd name="connsiteY2" fmla="*/ 124515 h 140797"/>
                  <a:gd name="connsiteX3" fmla="*/ 230001 w 230001"/>
                  <a:gd name="connsiteY3" fmla="*/ 140797 h 140797"/>
                  <a:gd name="connsiteX4" fmla="*/ 0 w 230001"/>
                  <a:gd name="connsiteY4" fmla="*/ 8109 h 1407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001" h="140797">
                    <a:moveTo>
                      <a:pt x="0" y="8109"/>
                    </a:moveTo>
                    <a:lnTo>
                      <a:pt x="14112" y="0"/>
                    </a:lnTo>
                    <a:lnTo>
                      <a:pt x="230001" y="124515"/>
                    </a:lnTo>
                    <a:lnTo>
                      <a:pt x="230001" y="140797"/>
                    </a:lnTo>
                    <a:lnTo>
                      <a:pt x="0" y="8109"/>
                    </a:lnTo>
                    <a:close/>
                  </a:path>
                </a:pathLst>
              </a:custGeom>
              <a:solidFill>
                <a:srgbClr val="FAFAFA"/>
              </a:solidFill>
              <a:ln w="6382" cap="flat">
                <a:noFill/>
                <a:prstDash val="solid"/>
                <a:miter/>
              </a:ln>
            </p:spPr>
            <p:txBody>
              <a:bodyPr rtlCol="0" anchor="ctr"/>
              <a:lstStyle/>
              <a:p>
                <a:endParaRPr lang="zh-CN" altLang="en-US"/>
              </a:p>
            </p:txBody>
          </p:sp>
        </p:grpSp>
        <p:grpSp>
          <p:nvGrpSpPr>
            <p:cNvPr id="19" name="组合 18">
              <a:extLst>
                <a:ext uri="{FF2B5EF4-FFF2-40B4-BE49-F238E27FC236}">
                  <a16:creationId xmlns:a16="http://schemas.microsoft.com/office/drawing/2014/main" id="{A5DBBABD-BFF6-368B-3C36-EB57F80A19AF}"/>
                </a:ext>
              </a:extLst>
            </p:cNvPr>
            <p:cNvGrpSpPr/>
            <p:nvPr/>
          </p:nvGrpSpPr>
          <p:grpSpPr>
            <a:xfrm>
              <a:off x="1557518" y="2419845"/>
              <a:ext cx="2156274" cy="1120121"/>
              <a:chOff x="1557518" y="2419845"/>
              <a:chExt cx="2156274" cy="1120121"/>
            </a:xfrm>
          </p:grpSpPr>
          <p:grpSp>
            <p:nvGrpSpPr>
              <p:cNvPr id="307" name="组合 306">
                <a:extLst>
                  <a:ext uri="{FF2B5EF4-FFF2-40B4-BE49-F238E27FC236}">
                    <a16:creationId xmlns:a16="http://schemas.microsoft.com/office/drawing/2014/main" id="{E262AACF-210C-09D8-8245-794CF2F7D4F8}"/>
                  </a:ext>
                </a:extLst>
              </p:cNvPr>
              <p:cNvGrpSpPr/>
              <p:nvPr/>
            </p:nvGrpSpPr>
            <p:grpSpPr>
              <a:xfrm>
                <a:off x="3435966" y="2419845"/>
                <a:ext cx="277827" cy="1092025"/>
                <a:chOff x="3435966" y="2419845"/>
                <a:chExt cx="277827" cy="1092025"/>
              </a:xfrm>
            </p:grpSpPr>
            <p:grpSp>
              <p:nvGrpSpPr>
                <p:cNvPr id="357" name="组合 356">
                  <a:extLst>
                    <a:ext uri="{FF2B5EF4-FFF2-40B4-BE49-F238E27FC236}">
                      <a16:creationId xmlns:a16="http://schemas.microsoft.com/office/drawing/2014/main" id="{3E163550-B7E5-906C-646F-48D46D6583AB}"/>
                    </a:ext>
                  </a:extLst>
                </p:cNvPr>
                <p:cNvGrpSpPr/>
                <p:nvPr/>
              </p:nvGrpSpPr>
              <p:grpSpPr>
                <a:xfrm>
                  <a:off x="3435966" y="2419845"/>
                  <a:ext cx="277827" cy="766946"/>
                  <a:chOff x="3435966" y="2419845"/>
                  <a:chExt cx="277827" cy="766946"/>
                </a:xfrm>
              </p:grpSpPr>
              <p:grpSp>
                <p:nvGrpSpPr>
                  <p:cNvPr id="369" name="组合 368">
                    <a:extLst>
                      <a:ext uri="{FF2B5EF4-FFF2-40B4-BE49-F238E27FC236}">
                        <a16:creationId xmlns:a16="http://schemas.microsoft.com/office/drawing/2014/main" id="{331A89CD-E779-54F4-F9FB-09D18CEA6726}"/>
                      </a:ext>
                    </a:extLst>
                  </p:cNvPr>
                  <p:cNvGrpSpPr/>
                  <p:nvPr/>
                </p:nvGrpSpPr>
                <p:grpSpPr>
                  <a:xfrm>
                    <a:off x="3435966" y="2419845"/>
                    <a:ext cx="277827" cy="766946"/>
                    <a:chOff x="3435966" y="2419845"/>
                    <a:chExt cx="277827" cy="766946"/>
                  </a:xfrm>
                </p:grpSpPr>
                <p:sp>
                  <p:nvSpPr>
                    <p:cNvPr id="375" name="任意多边形: 形状 374">
                      <a:extLst>
                        <a:ext uri="{FF2B5EF4-FFF2-40B4-BE49-F238E27FC236}">
                          <a16:creationId xmlns:a16="http://schemas.microsoft.com/office/drawing/2014/main" id="{E2306280-9C76-7088-66E9-ECC54D086F99}"/>
                        </a:ext>
                      </a:extLst>
                    </p:cNvPr>
                    <p:cNvSpPr/>
                    <p:nvPr/>
                  </p:nvSpPr>
                  <p:spPr>
                    <a:xfrm>
                      <a:off x="3456654" y="3014067"/>
                      <a:ext cx="236258" cy="136646"/>
                    </a:xfrm>
                    <a:custGeom>
                      <a:avLst/>
                      <a:gdLst>
                        <a:gd name="connsiteX0" fmla="*/ 236259 w 236258"/>
                        <a:gd name="connsiteY0" fmla="*/ 130070 h 136646"/>
                        <a:gd name="connsiteX1" fmla="*/ 225276 w 236258"/>
                        <a:gd name="connsiteY1" fmla="*/ 136647 h 136646"/>
                        <a:gd name="connsiteX2" fmla="*/ 0 w 236258"/>
                        <a:gd name="connsiteY2" fmla="*/ 6577 h 136646"/>
                        <a:gd name="connsiteX3" fmla="*/ 10983 w 236258"/>
                        <a:gd name="connsiteY3" fmla="*/ 0 h 136646"/>
                        <a:gd name="connsiteX4" fmla="*/ 236259 w 236258"/>
                        <a:gd name="connsiteY4" fmla="*/ 130070 h 136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258" h="136646">
                          <a:moveTo>
                            <a:pt x="236259" y="130070"/>
                          </a:moveTo>
                          <a:lnTo>
                            <a:pt x="225276" y="136647"/>
                          </a:lnTo>
                          <a:lnTo>
                            <a:pt x="0" y="6577"/>
                          </a:lnTo>
                          <a:lnTo>
                            <a:pt x="10983" y="0"/>
                          </a:lnTo>
                          <a:lnTo>
                            <a:pt x="236259" y="130070"/>
                          </a:lnTo>
                          <a:close/>
                        </a:path>
                      </a:pathLst>
                    </a:custGeom>
                    <a:solidFill>
                      <a:srgbClr val="FAFAFA"/>
                    </a:solidFill>
                    <a:ln w="6382" cap="flat">
                      <a:noFill/>
                      <a:prstDash val="solid"/>
                      <a:miter/>
                    </a:ln>
                  </p:spPr>
                  <p:txBody>
                    <a:bodyPr rtlCol="0" anchor="ctr"/>
                    <a:lstStyle/>
                    <a:p>
                      <a:endParaRPr lang="zh-CN" altLang="en-US"/>
                    </a:p>
                  </p:txBody>
                </p:sp>
                <p:sp>
                  <p:nvSpPr>
                    <p:cNvPr id="376" name="任意多边形: 形状 375">
                      <a:extLst>
                        <a:ext uri="{FF2B5EF4-FFF2-40B4-BE49-F238E27FC236}">
                          <a16:creationId xmlns:a16="http://schemas.microsoft.com/office/drawing/2014/main" id="{2E7C8BB8-CAFA-4207-AF23-9413AEE748E4}"/>
                        </a:ext>
                      </a:extLst>
                    </p:cNvPr>
                    <p:cNvSpPr/>
                    <p:nvPr/>
                  </p:nvSpPr>
                  <p:spPr>
                    <a:xfrm>
                      <a:off x="3467637" y="2468565"/>
                      <a:ext cx="214292" cy="669250"/>
                    </a:xfrm>
                    <a:custGeom>
                      <a:avLst/>
                      <a:gdLst>
                        <a:gd name="connsiteX0" fmla="*/ 0 w 214292"/>
                        <a:gd name="connsiteY0" fmla="*/ 545502 h 669250"/>
                        <a:gd name="connsiteX1" fmla="*/ 214293 w 214292"/>
                        <a:gd name="connsiteY1" fmla="*/ 669250 h 669250"/>
                        <a:gd name="connsiteX2" fmla="*/ 214293 w 214292"/>
                        <a:gd name="connsiteY2" fmla="*/ 123557 h 669250"/>
                        <a:gd name="connsiteX3" fmla="*/ 0 w 214292"/>
                        <a:gd name="connsiteY3" fmla="*/ 0 h 669250"/>
                        <a:gd name="connsiteX4" fmla="*/ 0 w 214292"/>
                        <a:gd name="connsiteY4" fmla="*/ 545502 h 66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292" h="669250">
                          <a:moveTo>
                            <a:pt x="0" y="545502"/>
                          </a:moveTo>
                          <a:lnTo>
                            <a:pt x="214293" y="669250"/>
                          </a:lnTo>
                          <a:lnTo>
                            <a:pt x="214293" y="123557"/>
                          </a:lnTo>
                          <a:lnTo>
                            <a:pt x="0" y="0"/>
                          </a:lnTo>
                          <a:lnTo>
                            <a:pt x="0" y="545502"/>
                          </a:lnTo>
                          <a:close/>
                        </a:path>
                      </a:pathLst>
                    </a:custGeom>
                    <a:solidFill>
                      <a:srgbClr val="FFFFFF"/>
                    </a:solidFill>
                    <a:ln w="6382" cap="flat">
                      <a:noFill/>
                      <a:prstDash val="solid"/>
                      <a:miter/>
                    </a:ln>
                  </p:spPr>
                  <p:txBody>
                    <a:bodyPr rtlCol="0" anchor="ctr"/>
                    <a:lstStyle/>
                    <a:p>
                      <a:endParaRPr lang="zh-CN" altLang="en-US"/>
                    </a:p>
                  </p:txBody>
                </p:sp>
                <p:sp>
                  <p:nvSpPr>
                    <p:cNvPr id="377" name="任意多边形: 形状 376">
                      <a:extLst>
                        <a:ext uri="{FF2B5EF4-FFF2-40B4-BE49-F238E27FC236}">
                          <a16:creationId xmlns:a16="http://schemas.microsoft.com/office/drawing/2014/main" id="{9E8C0045-1609-6A77-E5A4-2EDCBC81B6FB}"/>
                        </a:ext>
                      </a:extLst>
                    </p:cNvPr>
                    <p:cNvSpPr/>
                    <p:nvPr/>
                  </p:nvSpPr>
                  <p:spPr>
                    <a:xfrm>
                      <a:off x="3435966" y="2426167"/>
                      <a:ext cx="266716" cy="760625"/>
                    </a:xfrm>
                    <a:custGeom>
                      <a:avLst/>
                      <a:gdLst>
                        <a:gd name="connsiteX0" fmla="*/ 0 w 266716"/>
                        <a:gd name="connsiteY0" fmla="*/ 606610 h 760625"/>
                        <a:gd name="connsiteX1" fmla="*/ 266717 w 266716"/>
                        <a:gd name="connsiteY1" fmla="*/ 760625 h 760625"/>
                        <a:gd name="connsiteX2" fmla="*/ 266717 w 266716"/>
                        <a:gd name="connsiteY2" fmla="*/ 154015 h 760625"/>
                        <a:gd name="connsiteX3" fmla="*/ 0 w 266716"/>
                        <a:gd name="connsiteY3" fmla="*/ 0 h 760625"/>
                        <a:gd name="connsiteX4" fmla="*/ 20689 w 266716"/>
                        <a:gd name="connsiteY4" fmla="*/ 36141 h 760625"/>
                        <a:gd name="connsiteX5" fmla="*/ 245964 w 266716"/>
                        <a:gd name="connsiteY5" fmla="*/ 166020 h 760625"/>
                        <a:gd name="connsiteX6" fmla="*/ 245964 w 266716"/>
                        <a:gd name="connsiteY6" fmla="*/ 724548 h 760625"/>
                        <a:gd name="connsiteX7" fmla="*/ 20689 w 266716"/>
                        <a:gd name="connsiteY7" fmla="*/ 594478 h 76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716" h="760625">
                          <a:moveTo>
                            <a:pt x="0" y="606610"/>
                          </a:moveTo>
                          <a:lnTo>
                            <a:pt x="266717" y="760625"/>
                          </a:lnTo>
                          <a:lnTo>
                            <a:pt x="266717" y="154015"/>
                          </a:lnTo>
                          <a:lnTo>
                            <a:pt x="0" y="0"/>
                          </a:lnTo>
                          <a:close/>
                          <a:moveTo>
                            <a:pt x="20689" y="36141"/>
                          </a:moveTo>
                          <a:lnTo>
                            <a:pt x="245964" y="166020"/>
                          </a:lnTo>
                          <a:lnTo>
                            <a:pt x="245964" y="724548"/>
                          </a:lnTo>
                          <a:lnTo>
                            <a:pt x="20689" y="594478"/>
                          </a:lnTo>
                          <a:close/>
                        </a:path>
                      </a:pathLst>
                    </a:custGeom>
                    <a:solidFill>
                      <a:srgbClr val="F0F0F0"/>
                    </a:solidFill>
                    <a:ln w="6382" cap="flat">
                      <a:noFill/>
                      <a:prstDash val="solid"/>
                      <a:miter/>
                    </a:ln>
                  </p:spPr>
                  <p:txBody>
                    <a:bodyPr rtlCol="0" anchor="ctr"/>
                    <a:lstStyle/>
                    <a:p>
                      <a:endParaRPr lang="zh-CN" altLang="en-US"/>
                    </a:p>
                  </p:txBody>
                </p:sp>
                <p:sp>
                  <p:nvSpPr>
                    <p:cNvPr id="378" name="任意多边形: 形状 377">
                      <a:extLst>
                        <a:ext uri="{FF2B5EF4-FFF2-40B4-BE49-F238E27FC236}">
                          <a16:creationId xmlns:a16="http://schemas.microsoft.com/office/drawing/2014/main" id="{4EFB159F-74A9-A1D9-5648-B6761C47A8CE}"/>
                        </a:ext>
                      </a:extLst>
                    </p:cNvPr>
                    <p:cNvSpPr/>
                    <p:nvPr/>
                  </p:nvSpPr>
                  <p:spPr>
                    <a:xfrm>
                      <a:off x="3456654" y="2462116"/>
                      <a:ext cx="10982" cy="558528"/>
                    </a:xfrm>
                    <a:custGeom>
                      <a:avLst/>
                      <a:gdLst>
                        <a:gd name="connsiteX0" fmla="*/ 0 w 10982"/>
                        <a:gd name="connsiteY0" fmla="*/ 558528 h 558528"/>
                        <a:gd name="connsiteX1" fmla="*/ 10983 w 10982"/>
                        <a:gd name="connsiteY1" fmla="*/ 551951 h 558528"/>
                        <a:gd name="connsiteX2" fmla="*/ 10983 w 10982"/>
                        <a:gd name="connsiteY2" fmla="*/ 6449 h 558528"/>
                        <a:gd name="connsiteX3" fmla="*/ 0 w 10982"/>
                        <a:gd name="connsiteY3" fmla="*/ 0 h 558528"/>
                        <a:gd name="connsiteX4" fmla="*/ 0 w 10982"/>
                        <a:gd name="connsiteY4" fmla="*/ 558528 h 558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2" h="558528">
                          <a:moveTo>
                            <a:pt x="0" y="558528"/>
                          </a:moveTo>
                          <a:lnTo>
                            <a:pt x="10983" y="551951"/>
                          </a:lnTo>
                          <a:lnTo>
                            <a:pt x="10983" y="6449"/>
                          </a:lnTo>
                          <a:lnTo>
                            <a:pt x="0" y="0"/>
                          </a:lnTo>
                          <a:lnTo>
                            <a:pt x="0" y="558528"/>
                          </a:lnTo>
                          <a:close/>
                        </a:path>
                      </a:pathLst>
                    </a:custGeom>
                    <a:solidFill>
                      <a:srgbClr val="E0E0E0"/>
                    </a:solidFill>
                    <a:ln w="6382" cap="flat">
                      <a:noFill/>
                      <a:prstDash val="solid"/>
                      <a:miter/>
                    </a:ln>
                  </p:spPr>
                  <p:txBody>
                    <a:bodyPr rtlCol="0" anchor="ctr"/>
                    <a:lstStyle/>
                    <a:p>
                      <a:endParaRPr lang="zh-CN" altLang="en-US"/>
                    </a:p>
                  </p:txBody>
                </p:sp>
                <p:sp>
                  <p:nvSpPr>
                    <p:cNvPr id="379" name="任意多边形: 形状 378">
                      <a:extLst>
                        <a:ext uri="{FF2B5EF4-FFF2-40B4-BE49-F238E27FC236}">
                          <a16:creationId xmlns:a16="http://schemas.microsoft.com/office/drawing/2014/main" id="{806D8C9E-9110-59C9-CE1E-F5F085B6043D}"/>
                        </a:ext>
                      </a:extLst>
                    </p:cNvPr>
                    <p:cNvSpPr/>
                    <p:nvPr/>
                  </p:nvSpPr>
                  <p:spPr>
                    <a:xfrm>
                      <a:off x="3435966" y="2419845"/>
                      <a:ext cx="277827" cy="160336"/>
                    </a:xfrm>
                    <a:custGeom>
                      <a:avLst/>
                      <a:gdLst>
                        <a:gd name="connsiteX0" fmla="*/ 0 w 277827"/>
                        <a:gd name="connsiteY0" fmla="*/ 6385 h 160336"/>
                        <a:gd name="connsiteX1" fmla="*/ 11110 w 277827"/>
                        <a:gd name="connsiteY1" fmla="*/ 0 h 160336"/>
                        <a:gd name="connsiteX2" fmla="*/ 277827 w 277827"/>
                        <a:gd name="connsiteY2" fmla="*/ 153951 h 160336"/>
                        <a:gd name="connsiteX3" fmla="*/ 266717 w 277827"/>
                        <a:gd name="connsiteY3" fmla="*/ 160337 h 160336"/>
                        <a:gd name="connsiteX4" fmla="*/ 0 w 277827"/>
                        <a:gd name="connsiteY4" fmla="*/ 6385 h 160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27" h="160336">
                          <a:moveTo>
                            <a:pt x="0" y="6385"/>
                          </a:moveTo>
                          <a:lnTo>
                            <a:pt x="11110" y="0"/>
                          </a:lnTo>
                          <a:lnTo>
                            <a:pt x="277827" y="153951"/>
                          </a:lnTo>
                          <a:lnTo>
                            <a:pt x="266717" y="160337"/>
                          </a:lnTo>
                          <a:lnTo>
                            <a:pt x="0" y="6385"/>
                          </a:lnTo>
                          <a:close/>
                        </a:path>
                      </a:pathLst>
                    </a:custGeom>
                    <a:solidFill>
                      <a:srgbClr val="FAFAFA"/>
                    </a:solidFill>
                    <a:ln w="6382" cap="flat">
                      <a:noFill/>
                      <a:prstDash val="solid"/>
                      <a:miter/>
                    </a:ln>
                  </p:spPr>
                  <p:txBody>
                    <a:bodyPr rtlCol="0" anchor="ctr"/>
                    <a:lstStyle/>
                    <a:p>
                      <a:endParaRPr lang="zh-CN" altLang="en-US"/>
                    </a:p>
                  </p:txBody>
                </p:sp>
                <p:sp>
                  <p:nvSpPr>
                    <p:cNvPr id="380" name="任意多边形: 形状 379">
                      <a:extLst>
                        <a:ext uri="{FF2B5EF4-FFF2-40B4-BE49-F238E27FC236}">
                          <a16:creationId xmlns:a16="http://schemas.microsoft.com/office/drawing/2014/main" id="{41E34BC0-5985-C9E3-CC69-2579F7F79DC9}"/>
                        </a:ext>
                      </a:extLst>
                    </p:cNvPr>
                    <p:cNvSpPr/>
                    <p:nvPr/>
                  </p:nvSpPr>
                  <p:spPr>
                    <a:xfrm>
                      <a:off x="3702683" y="2573796"/>
                      <a:ext cx="11110" cy="612803"/>
                    </a:xfrm>
                    <a:custGeom>
                      <a:avLst/>
                      <a:gdLst>
                        <a:gd name="connsiteX0" fmla="*/ 11111 w 11110"/>
                        <a:gd name="connsiteY0" fmla="*/ 0 h 612803"/>
                        <a:gd name="connsiteX1" fmla="*/ 0 w 11110"/>
                        <a:gd name="connsiteY1" fmla="*/ 6385 h 612803"/>
                        <a:gd name="connsiteX2" fmla="*/ 0 w 11110"/>
                        <a:gd name="connsiteY2" fmla="*/ 612804 h 612803"/>
                        <a:gd name="connsiteX3" fmla="*/ 11111 w 11110"/>
                        <a:gd name="connsiteY3" fmla="*/ 606418 h 612803"/>
                        <a:gd name="connsiteX4" fmla="*/ 11111 w 11110"/>
                        <a:gd name="connsiteY4" fmla="*/ 0 h 612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0" h="612803">
                          <a:moveTo>
                            <a:pt x="11111" y="0"/>
                          </a:moveTo>
                          <a:lnTo>
                            <a:pt x="0" y="6385"/>
                          </a:lnTo>
                          <a:lnTo>
                            <a:pt x="0" y="612804"/>
                          </a:lnTo>
                          <a:lnTo>
                            <a:pt x="11111" y="606418"/>
                          </a:lnTo>
                          <a:lnTo>
                            <a:pt x="11111" y="0"/>
                          </a:lnTo>
                          <a:close/>
                        </a:path>
                      </a:pathLst>
                    </a:custGeom>
                    <a:solidFill>
                      <a:srgbClr val="E0E0E0"/>
                    </a:solidFill>
                    <a:ln w="6382" cap="flat">
                      <a:noFill/>
                      <a:prstDash val="solid"/>
                      <a:miter/>
                    </a:ln>
                  </p:spPr>
                  <p:txBody>
                    <a:bodyPr rtlCol="0" anchor="ctr"/>
                    <a:lstStyle/>
                    <a:p>
                      <a:endParaRPr lang="zh-CN" altLang="en-US"/>
                    </a:p>
                  </p:txBody>
                </p:sp>
              </p:grpSp>
              <p:sp>
                <p:nvSpPr>
                  <p:cNvPr id="370" name="任意多边形: 形状 369">
                    <a:extLst>
                      <a:ext uri="{FF2B5EF4-FFF2-40B4-BE49-F238E27FC236}">
                        <a16:creationId xmlns:a16="http://schemas.microsoft.com/office/drawing/2014/main" id="{F83A4F8F-4DD6-F34C-E2F9-2DC1629D1B67}"/>
                      </a:ext>
                    </a:extLst>
                  </p:cNvPr>
                  <p:cNvSpPr/>
                  <p:nvPr/>
                </p:nvSpPr>
                <p:spPr>
                  <a:xfrm>
                    <a:off x="3483729" y="2506367"/>
                    <a:ext cx="182174" cy="600033"/>
                  </a:xfrm>
                  <a:custGeom>
                    <a:avLst/>
                    <a:gdLst>
                      <a:gd name="connsiteX0" fmla="*/ 0 w 182174"/>
                      <a:gd name="connsiteY0" fmla="*/ 494866 h 600033"/>
                      <a:gd name="connsiteX1" fmla="*/ 182175 w 182174"/>
                      <a:gd name="connsiteY1" fmla="*/ 600033 h 600033"/>
                      <a:gd name="connsiteX2" fmla="*/ 182175 w 182174"/>
                      <a:gd name="connsiteY2" fmla="*/ 105167 h 600033"/>
                      <a:gd name="connsiteX3" fmla="*/ 0 w 182174"/>
                      <a:gd name="connsiteY3" fmla="*/ 0 h 600033"/>
                      <a:gd name="connsiteX4" fmla="*/ 0 w 182174"/>
                      <a:gd name="connsiteY4" fmla="*/ 494866 h 60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174" h="600033">
                        <a:moveTo>
                          <a:pt x="0" y="494866"/>
                        </a:moveTo>
                        <a:lnTo>
                          <a:pt x="182175" y="600033"/>
                        </a:lnTo>
                        <a:lnTo>
                          <a:pt x="182175" y="105167"/>
                        </a:lnTo>
                        <a:lnTo>
                          <a:pt x="0" y="0"/>
                        </a:lnTo>
                        <a:lnTo>
                          <a:pt x="0" y="494866"/>
                        </a:lnTo>
                        <a:close/>
                      </a:path>
                    </a:pathLst>
                  </a:custGeom>
                  <a:solidFill>
                    <a:srgbClr val="F0F0F0"/>
                  </a:solidFill>
                  <a:ln w="6382" cap="flat">
                    <a:noFill/>
                    <a:prstDash val="solid"/>
                    <a:miter/>
                  </a:ln>
                </p:spPr>
                <p:txBody>
                  <a:bodyPr rtlCol="0" anchor="ctr"/>
                  <a:lstStyle/>
                  <a:p>
                    <a:endParaRPr lang="zh-CN" altLang="en-US"/>
                  </a:p>
                </p:txBody>
              </p:sp>
              <p:sp>
                <p:nvSpPr>
                  <p:cNvPr id="371" name="任意多边形: 形状 370">
                    <a:extLst>
                      <a:ext uri="{FF2B5EF4-FFF2-40B4-BE49-F238E27FC236}">
                        <a16:creationId xmlns:a16="http://schemas.microsoft.com/office/drawing/2014/main" id="{E85C9A67-EC47-61F1-BEB2-681196EFF320}"/>
                      </a:ext>
                    </a:extLst>
                  </p:cNvPr>
                  <p:cNvSpPr/>
                  <p:nvPr/>
                </p:nvSpPr>
                <p:spPr>
                  <a:xfrm>
                    <a:off x="3483729" y="2506367"/>
                    <a:ext cx="182174" cy="600033"/>
                  </a:xfrm>
                  <a:custGeom>
                    <a:avLst/>
                    <a:gdLst>
                      <a:gd name="connsiteX0" fmla="*/ 0 w 182174"/>
                      <a:gd name="connsiteY0" fmla="*/ 494866 h 600033"/>
                      <a:gd name="connsiteX1" fmla="*/ 182175 w 182174"/>
                      <a:gd name="connsiteY1" fmla="*/ 600033 h 600033"/>
                      <a:gd name="connsiteX2" fmla="*/ 182175 w 182174"/>
                      <a:gd name="connsiteY2" fmla="*/ 105167 h 600033"/>
                      <a:gd name="connsiteX3" fmla="*/ 0 w 182174"/>
                      <a:gd name="connsiteY3" fmla="*/ 0 h 600033"/>
                      <a:gd name="connsiteX4" fmla="*/ 0 w 182174"/>
                      <a:gd name="connsiteY4" fmla="*/ 494866 h 60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174" h="600033">
                        <a:moveTo>
                          <a:pt x="0" y="494866"/>
                        </a:moveTo>
                        <a:lnTo>
                          <a:pt x="182175" y="600033"/>
                        </a:lnTo>
                        <a:lnTo>
                          <a:pt x="182175" y="105167"/>
                        </a:lnTo>
                        <a:lnTo>
                          <a:pt x="0" y="0"/>
                        </a:lnTo>
                        <a:lnTo>
                          <a:pt x="0" y="494866"/>
                        </a:lnTo>
                        <a:close/>
                      </a:path>
                    </a:pathLst>
                  </a:custGeom>
                  <a:solidFill>
                    <a:srgbClr val="F0F0F0"/>
                  </a:solidFill>
                  <a:ln w="6382" cap="flat">
                    <a:noFill/>
                    <a:prstDash val="solid"/>
                    <a:miter/>
                  </a:ln>
                </p:spPr>
                <p:txBody>
                  <a:bodyPr rtlCol="0" anchor="ctr"/>
                  <a:lstStyle/>
                  <a:p>
                    <a:endParaRPr lang="zh-CN" altLang="en-US"/>
                  </a:p>
                </p:txBody>
              </p:sp>
              <p:sp>
                <p:nvSpPr>
                  <p:cNvPr id="372" name="任意多边形: 形状 371">
                    <a:extLst>
                      <a:ext uri="{FF2B5EF4-FFF2-40B4-BE49-F238E27FC236}">
                        <a16:creationId xmlns:a16="http://schemas.microsoft.com/office/drawing/2014/main" id="{9FEB3C39-1CC2-2ED5-D9A2-1E2DBDA37EA2}"/>
                      </a:ext>
                    </a:extLst>
                  </p:cNvPr>
                  <p:cNvSpPr/>
                  <p:nvPr/>
                </p:nvSpPr>
                <p:spPr>
                  <a:xfrm>
                    <a:off x="3483729" y="2891468"/>
                    <a:ext cx="182174" cy="124642"/>
                  </a:xfrm>
                  <a:custGeom>
                    <a:avLst/>
                    <a:gdLst>
                      <a:gd name="connsiteX0" fmla="*/ 182175 w 182174"/>
                      <a:gd name="connsiteY0" fmla="*/ 38312 h 124642"/>
                      <a:gd name="connsiteX1" fmla="*/ 156122 w 182174"/>
                      <a:gd name="connsiteY1" fmla="*/ 38312 h 124642"/>
                      <a:gd name="connsiteX2" fmla="*/ 67366 w 182174"/>
                      <a:gd name="connsiteY2" fmla="*/ 19156 h 124642"/>
                      <a:gd name="connsiteX3" fmla="*/ 0 w 182174"/>
                      <a:gd name="connsiteY3" fmla="*/ 0 h 124642"/>
                      <a:gd name="connsiteX4" fmla="*/ 0 w 182174"/>
                      <a:gd name="connsiteY4" fmla="*/ 110339 h 124642"/>
                      <a:gd name="connsiteX5" fmla="*/ 24647 w 182174"/>
                      <a:gd name="connsiteY5" fmla="*/ 124642 h 124642"/>
                      <a:gd name="connsiteX6" fmla="*/ 58490 w 182174"/>
                      <a:gd name="connsiteY6" fmla="*/ 105486 h 124642"/>
                      <a:gd name="connsiteX7" fmla="*/ 165636 w 182174"/>
                      <a:gd name="connsiteY7" fmla="*/ 118257 h 124642"/>
                      <a:gd name="connsiteX8" fmla="*/ 182175 w 182174"/>
                      <a:gd name="connsiteY8" fmla="*/ 119087 h 12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174" h="124642">
                        <a:moveTo>
                          <a:pt x="182175" y="38312"/>
                        </a:moveTo>
                        <a:cubicBezTo>
                          <a:pt x="173503" y="38983"/>
                          <a:pt x="164793" y="38983"/>
                          <a:pt x="156122" y="38312"/>
                        </a:cubicBezTo>
                        <a:cubicBezTo>
                          <a:pt x="125792" y="36066"/>
                          <a:pt x="95921" y="29620"/>
                          <a:pt x="67366" y="19156"/>
                        </a:cubicBezTo>
                        <a:cubicBezTo>
                          <a:pt x="45336" y="11047"/>
                          <a:pt x="23307" y="511"/>
                          <a:pt x="0" y="0"/>
                        </a:cubicBezTo>
                        <a:lnTo>
                          <a:pt x="0" y="110339"/>
                        </a:lnTo>
                        <a:lnTo>
                          <a:pt x="24647" y="124642"/>
                        </a:lnTo>
                        <a:cubicBezTo>
                          <a:pt x="34257" y="115677"/>
                          <a:pt x="45853" y="109113"/>
                          <a:pt x="58490" y="105486"/>
                        </a:cubicBezTo>
                        <a:cubicBezTo>
                          <a:pt x="93610" y="96291"/>
                          <a:pt x="129559" y="113915"/>
                          <a:pt x="165636" y="118257"/>
                        </a:cubicBezTo>
                        <a:cubicBezTo>
                          <a:pt x="171128" y="118851"/>
                          <a:pt x="176651" y="119132"/>
                          <a:pt x="182175" y="119087"/>
                        </a:cubicBezTo>
                        <a:close/>
                      </a:path>
                    </a:pathLst>
                  </a:custGeom>
                  <a:solidFill>
                    <a:srgbClr val="FAFAFA"/>
                  </a:solidFill>
                  <a:ln w="6382" cap="flat">
                    <a:noFill/>
                    <a:prstDash val="solid"/>
                    <a:miter/>
                  </a:ln>
                </p:spPr>
                <p:txBody>
                  <a:bodyPr rtlCol="0" anchor="ctr"/>
                  <a:lstStyle/>
                  <a:p>
                    <a:endParaRPr lang="zh-CN" altLang="en-US"/>
                  </a:p>
                </p:txBody>
              </p:sp>
              <p:sp>
                <p:nvSpPr>
                  <p:cNvPr id="373" name="任意多边形: 形状 372">
                    <a:extLst>
                      <a:ext uri="{FF2B5EF4-FFF2-40B4-BE49-F238E27FC236}">
                        <a16:creationId xmlns:a16="http://schemas.microsoft.com/office/drawing/2014/main" id="{2CB97185-6B5A-2D27-F650-DB82DE1A659E}"/>
                      </a:ext>
                    </a:extLst>
                  </p:cNvPr>
                  <p:cNvSpPr/>
                  <p:nvPr/>
                </p:nvSpPr>
                <p:spPr>
                  <a:xfrm>
                    <a:off x="3483729" y="2592952"/>
                    <a:ext cx="182174" cy="287943"/>
                  </a:xfrm>
                  <a:custGeom>
                    <a:avLst/>
                    <a:gdLst>
                      <a:gd name="connsiteX0" fmla="*/ 182175 w 182174"/>
                      <a:gd name="connsiteY0" fmla="*/ 239771 h 287943"/>
                      <a:gd name="connsiteX1" fmla="*/ 70494 w 182174"/>
                      <a:gd name="connsiteY1" fmla="*/ 187794 h 287943"/>
                      <a:gd name="connsiteX2" fmla="*/ 28287 w 182174"/>
                      <a:gd name="connsiteY2" fmla="*/ 97568 h 287943"/>
                      <a:gd name="connsiteX3" fmla="*/ 447 w 182174"/>
                      <a:gd name="connsiteY3" fmla="*/ 894 h 287943"/>
                      <a:gd name="connsiteX4" fmla="*/ 0 w 182174"/>
                      <a:gd name="connsiteY4" fmla="*/ 0 h 287943"/>
                      <a:gd name="connsiteX5" fmla="*/ 0 w 182174"/>
                      <a:gd name="connsiteY5" fmla="*/ 208738 h 287943"/>
                      <a:gd name="connsiteX6" fmla="*/ 6960 w 182174"/>
                      <a:gd name="connsiteY6" fmla="*/ 218890 h 287943"/>
                      <a:gd name="connsiteX7" fmla="*/ 118193 w 182174"/>
                      <a:gd name="connsiteY7" fmla="*/ 287789 h 287943"/>
                      <a:gd name="connsiteX8" fmla="*/ 182047 w 182174"/>
                      <a:gd name="connsiteY8" fmla="*/ 283957 h 287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174" h="287943">
                        <a:moveTo>
                          <a:pt x="182175" y="239771"/>
                        </a:moveTo>
                        <a:cubicBezTo>
                          <a:pt x="141372" y="227702"/>
                          <a:pt x="99548" y="217677"/>
                          <a:pt x="70494" y="187794"/>
                        </a:cubicBezTo>
                        <a:cubicBezTo>
                          <a:pt x="47060" y="163657"/>
                          <a:pt x="36013" y="130325"/>
                          <a:pt x="28287" y="97568"/>
                        </a:cubicBezTo>
                        <a:cubicBezTo>
                          <a:pt x="20561" y="64811"/>
                          <a:pt x="15516" y="31161"/>
                          <a:pt x="447" y="894"/>
                        </a:cubicBezTo>
                        <a:cubicBezTo>
                          <a:pt x="447" y="894"/>
                          <a:pt x="128" y="255"/>
                          <a:pt x="0" y="0"/>
                        </a:cubicBezTo>
                        <a:lnTo>
                          <a:pt x="0" y="208738"/>
                        </a:lnTo>
                        <a:cubicBezTo>
                          <a:pt x="2299" y="212186"/>
                          <a:pt x="4534" y="215570"/>
                          <a:pt x="6960" y="218890"/>
                        </a:cubicBezTo>
                        <a:cubicBezTo>
                          <a:pt x="33778" y="255159"/>
                          <a:pt x="73176" y="285426"/>
                          <a:pt x="118193" y="287789"/>
                        </a:cubicBezTo>
                        <a:cubicBezTo>
                          <a:pt x="139329" y="288874"/>
                          <a:pt x="161231" y="283893"/>
                          <a:pt x="182047" y="283957"/>
                        </a:cubicBezTo>
                        <a:close/>
                      </a:path>
                    </a:pathLst>
                  </a:custGeom>
                  <a:solidFill>
                    <a:srgbClr val="FAFAFA"/>
                  </a:solidFill>
                  <a:ln w="6382" cap="flat">
                    <a:noFill/>
                    <a:prstDash val="solid"/>
                    <a:miter/>
                  </a:ln>
                </p:spPr>
                <p:txBody>
                  <a:bodyPr rtlCol="0" anchor="ctr"/>
                  <a:lstStyle/>
                  <a:p>
                    <a:endParaRPr lang="zh-CN" altLang="en-US"/>
                  </a:p>
                </p:txBody>
              </p:sp>
              <p:sp>
                <p:nvSpPr>
                  <p:cNvPr id="374" name="任意多边形: 形状 373">
                    <a:extLst>
                      <a:ext uri="{FF2B5EF4-FFF2-40B4-BE49-F238E27FC236}">
                        <a16:creationId xmlns:a16="http://schemas.microsoft.com/office/drawing/2014/main" id="{CEA90A51-70D8-0943-2AD7-CDCC900C5E7E}"/>
                      </a:ext>
                    </a:extLst>
                  </p:cNvPr>
                  <p:cNvSpPr/>
                  <p:nvPr/>
                </p:nvSpPr>
                <p:spPr>
                  <a:xfrm>
                    <a:off x="3557352" y="2549021"/>
                    <a:ext cx="108551" cy="206183"/>
                  </a:xfrm>
                  <a:custGeom>
                    <a:avLst/>
                    <a:gdLst>
                      <a:gd name="connsiteX0" fmla="*/ 108551 w 108551"/>
                      <a:gd name="connsiteY0" fmla="*/ 162508 h 206183"/>
                      <a:gd name="connsiteX1" fmla="*/ 68196 w 108551"/>
                      <a:gd name="connsiteY1" fmla="*/ 49550 h 206183"/>
                      <a:gd name="connsiteX2" fmla="*/ 70239 w 108551"/>
                      <a:gd name="connsiteY2" fmla="*/ 40483 h 206183"/>
                      <a:gd name="connsiteX3" fmla="*/ 0 w 108551"/>
                      <a:gd name="connsiteY3" fmla="*/ 0 h 206183"/>
                      <a:gd name="connsiteX4" fmla="*/ 639 w 108551"/>
                      <a:gd name="connsiteY4" fmla="*/ 13792 h 206183"/>
                      <a:gd name="connsiteX5" fmla="*/ 6385 w 108551"/>
                      <a:gd name="connsiteY5" fmla="*/ 93801 h 206183"/>
                      <a:gd name="connsiteX6" fmla="*/ 86202 w 108551"/>
                      <a:gd name="connsiteY6" fmla="*/ 196925 h 206183"/>
                      <a:gd name="connsiteX7" fmla="*/ 108423 w 108551"/>
                      <a:gd name="connsiteY7" fmla="*/ 206184 h 206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51" h="206183">
                        <a:moveTo>
                          <a:pt x="108551" y="162508"/>
                        </a:moveTo>
                        <a:cubicBezTo>
                          <a:pt x="76592" y="134284"/>
                          <a:pt x="61357" y="91634"/>
                          <a:pt x="68196" y="49550"/>
                        </a:cubicBezTo>
                        <a:cubicBezTo>
                          <a:pt x="68706" y="46485"/>
                          <a:pt x="69473" y="43165"/>
                          <a:pt x="70239" y="40483"/>
                        </a:cubicBezTo>
                        <a:lnTo>
                          <a:pt x="0" y="0"/>
                        </a:lnTo>
                        <a:cubicBezTo>
                          <a:pt x="319" y="4597"/>
                          <a:pt x="511" y="9195"/>
                          <a:pt x="639" y="13792"/>
                        </a:cubicBezTo>
                        <a:cubicBezTo>
                          <a:pt x="1405" y="40547"/>
                          <a:pt x="639" y="67685"/>
                          <a:pt x="6385" y="93801"/>
                        </a:cubicBezTo>
                        <a:cubicBezTo>
                          <a:pt x="16774" y="138124"/>
                          <a:pt x="45898" y="175753"/>
                          <a:pt x="86202" y="196925"/>
                        </a:cubicBezTo>
                        <a:cubicBezTo>
                          <a:pt x="93341" y="200614"/>
                          <a:pt x="100774" y="203710"/>
                          <a:pt x="108423" y="206184"/>
                        </a:cubicBezTo>
                        <a:close/>
                      </a:path>
                    </a:pathLst>
                  </a:custGeom>
                  <a:solidFill>
                    <a:srgbClr val="FAFAFA"/>
                  </a:solidFill>
                  <a:ln w="6382" cap="flat">
                    <a:noFill/>
                    <a:prstDash val="solid"/>
                    <a:miter/>
                  </a:ln>
                </p:spPr>
                <p:txBody>
                  <a:bodyPr rtlCol="0" anchor="ctr"/>
                  <a:lstStyle/>
                  <a:p>
                    <a:endParaRPr lang="zh-CN" altLang="en-US"/>
                  </a:p>
                </p:txBody>
              </p:sp>
            </p:grpSp>
            <p:grpSp>
              <p:nvGrpSpPr>
                <p:cNvPr id="358" name="组合 357">
                  <a:extLst>
                    <a:ext uri="{FF2B5EF4-FFF2-40B4-BE49-F238E27FC236}">
                      <a16:creationId xmlns:a16="http://schemas.microsoft.com/office/drawing/2014/main" id="{485AA0BF-BF1C-C711-FEBB-6FDF3BAD5FAD}"/>
                    </a:ext>
                  </a:extLst>
                </p:cNvPr>
                <p:cNvGrpSpPr/>
                <p:nvPr/>
              </p:nvGrpSpPr>
              <p:grpSpPr>
                <a:xfrm>
                  <a:off x="3438648" y="3070642"/>
                  <a:ext cx="275145" cy="441228"/>
                  <a:chOff x="3438648" y="3070642"/>
                  <a:chExt cx="275145" cy="441228"/>
                </a:xfrm>
              </p:grpSpPr>
              <p:grpSp>
                <p:nvGrpSpPr>
                  <p:cNvPr id="359" name="组合 358">
                    <a:extLst>
                      <a:ext uri="{FF2B5EF4-FFF2-40B4-BE49-F238E27FC236}">
                        <a16:creationId xmlns:a16="http://schemas.microsoft.com/office/drawing/2014/main" id="{49645A34-58A4-A361-0BA2-A9F0F216EBF7}"/>
                      </a:ext>
                    </a:extLst>
                  </p:cNvPr>
                  <p:cNvGrpSpPr/>
                  <p:nvPr/>
                </p:nvGrpSpPr>
                <p:grpSpPr>
                  <a:xfrm>
                    <a:off x="3438648" y="3070642"/>
                    <a:ext cx="275145" cy="441228"/>
                    <a:chOff x="3438648" y="3070642"/>
                    <a:chExt cx="275145" cy="441228"/>
                  </a:xfrm>
                </p:grpSpPr>
                <p:sp>
                  <p:nvSpPr>
                    <p:cNvPr id="363" name="任意多边形: 形状 362">
                      <a:extLst>
                        <a:ext uri="{FF2B5EF4-FFF2-40B4-BE49-F238E27FC236}">
                          <a16:creationId xmlns:a16="http://schemas.microsoft.com/office/drawing/2014/main" id="{87B245DC-7FAA-A640-A30B-40956B17FB0A}"/>
                        </a:ext>
                      </a:extLst>
                    </p:cNvPr>
                    <p:cNvSpPr/>
                    <p:nvPr/>
                  </p:nvSpPr>
                  <p:spPr>
                    <a:xfrm>
                      <a:off x="3459145" y="3341062"/>
                      <a:ext cx="234023" cy="135305"/>
                    </a:xfrm>
                    <a:custGeom>
                      <a:avLst/>
                      <a:gdLst>
                        <a:gd name="connsiteX0" fmla="*/ 234024 w 234023"/>
                        <a:gd name="connsiteY0" fmla="*/ 128793 h 135305"/>
                        <a:gd name="connsiteX1" fmla="*/ 223105 w 234023"/>
                        <a:gd name="connsiteY1" fmla="*/ 135306 h 135305"/>
                        <a:gd name="connsiteX2" fmla="*/ 0 w 234023"/>
                        <a:gd name="connsiteY2" fmla="*/ 6449 h 135305"/>
                        <a:gd name="connsiteX3" fmla="*/ 10855 w 234023"/>
                        <a:gd name="connsiteY3" fmla="*/ 0 h 135305"/>
                        <a:gd name="connsiteX4" fmla="*/ 234024 w 234023"/>
                        <a:gd name="connsiteY4" fmla="*/ 128793 h 135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23" h="135305">
                          <a:moveTo>
                            <a:pt x="234024" y="128793"/>
                          </a:moveTo>
                          <a:lnTo>
                            <a:pt x="223105" y="135306"/>
                          </a:lnTo>
                          <a:lnTo>
                            <a:pt x="0" y="6449"/>
                          </a:lnTo>
                          <a:lnTo>
                            <a:pt x="10855" y="0"/>
                          </a:lnTo>
                          <a:lnTo>
                            <a:pt x="234024" y="128793"/>
                          </a:lnTo>
                          <a:close/>
                        </a:path>
                      </a:pathLst>
                    </a:custGeom>
                    <a:solidFill>
                      <a:srgbClr val="FAFAFA"/>
                    </a:solidFill>
                    <a:ln w="6382" cap="flat">
                      <a:noFill/>
                      <a:prstDash val="solid"/>
                      <a:miter/>
                    </a:ln>
                  </p:spPr>
                  <p:txBody>
                    <a:bodyPr rtlCol="0" anchor="ctr"/>
                    <a:lstStyle/>
                    <a:p>
                      <a:endParaRPr lang="zh-CN" altLang="en-US"/>
                    </a:p>
                  </p:txBody>
                </p:sp>
                <p:sp>
                  <p:nvSpPr>
                    <p:cNvPr id="364" name="任意多边形: 形状 363">
                      <a:extLst>
                        <a:ext uri="{FF2B5EF4-FFF2-40B4-BE49-F238E27FC236}">
                          <a16:creationId xmlns:a16="http://schemas.microsoft.com/office/drawing/2014/main" id="{56F4780E-CA2A-B062-B586-DA71168D3F3E}"/>
                        </a:ext>
                      </a:extLst>
                    </p:cNvPr>
                    <p:cNvSpPr/>
                    <p:nvPr/>
                  </p:nvSpPr>
                  <p:spPr>
                    <a:xfrm>
                      <a:off x="3470000" y="3118851"/>
                      <a:ext cx="212249" cy="344682"/>
                    </a:xfrm>
                    <a:custGeom>
                      <a:avLst/>
                      <a:gdLst>
                        <a:gd name="connsiteX0" fmla="*/ 0 w 212249"/>
                        <a:gd name="connsiteY0" fmla="*/ 222211 h 344682"/>
                        <a:gd name="connsiteX1" fmla="*/ 212250 w 212249"/>
                        <a:gd name="connsiteY1" fmla="*/ 344682 h 344682"/>
                        <a:gd name="connsiteX2" fmla="*/ 212250 w 212249"/>
                        <a:gd name="connsiteY2" fmla="*/ 122471 h 344682"/>
                        <a:gd name="connsiteX3" fmla="*/ 0 w 212249"/>
                        <a:gd name="connsiteY3" fmla="*/ 0 h 344682"/>
                        <a:gd name="connsiteX4" fmla="*/ 0 w 212249"/>
                        <a:gd name="connsiteY4" fmla="*/ 222211 h 344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249" h="344682">
                          <a:moveTo>
                            <a:pt x="0" y="222211"/>
                          </a:moveTo>
                          <a:lnTo>
                            <a:pt x="212250" y="344682"/>
                          </a:lnTo>
                          <a:lnTo>
                            <a:pt x="212250" y="122471"/>
                          </a:lnTo>
                          <a:lnTo>
                            <a:pt x="0" y="0"/>
                          </a:lnTo>
                          <a:lnTo>
                            <a:pt x="0" y="222211"/>
                          </a:lnTo>
                          <a:close/>
                        </a:path>
                      </a:pathLst>
                    </a:custGeom>
                    <a:solidFill>
                      <a:srgbClr val="FFFFFF"/>
                    </a:solidFill>
                    <a:ln w="6382" cap="flat">
                      <a:noFill/>
                      <a:prstDash val="solid"/>
                      <a:miter/>
                    </a:ln>
                  </p:spPr>
                  <p:txBody>
                    <a:bodyPr rtlCol="0" anchor="ctr"/>
                    <a:lstStyle/>
                    <a:p>
                      <a:endParaRPr lang="zh-CN" altLang="en-US"/>
                    </a:p>
                  </p:txBody>
                </p:sp>
                <p:sp>
                  <p:nvSpPr>
                    <p:cNvPr id="365" name="任意多边形: 形状 364">
                      <a:extLst>
                        <a:ext uri="{FF2B5EF4-FFF2-40B4-BE49-F238E27FC236}">
                          <a16:creationId xmlns:a16="http://schemas.microsoft.com/office/drawing/2014/main" id="{87855E4B-19A5-2C73-66C7-DF868F64BEDE}"/>
                        </a:ext>
                      </a:extLst>
                    </p:cNvPr>
                    <p:cNvSpPr/>
                    <p:nvPr/>
                  </p:nvSpPr>
                  <p:spPr>
                    <a:xfrm>
                      <a:off x="3438648" y="3076963"/>
                      <a:ext cx="264098" cy="434715"/>
                    </a:xfrm>
                    <a:custGeom>
                      <a:avLst/>
                      <a:gdLst>
                        <a:gd name="connsiteX0" fmla="*/ 0 w 264098"/>
                        <a:gd name="connsiteY0" fmla="*/ 282425 h 434715"/>
                        <a:gd name="connsiteX1" fmla="*/ 264099 w 264098"/>
                        <a:gd name="connsiteY1" fmla="*/ 434716 h 434715"/>
                        <a:gd name="connsiteX2" fmla="*/ 264099 w 264098"/>
                        <a:gd name="connsiteY2" fmla="*/ 152483 h 434715"/>
                        <a:gd name="connsiteX3" fmla="*/ 0 w 264098"/>
                        <a:gd name="connsiteY3" fmla="*/ 0 h 434715"/>
                        <a:gd name="connsiteX4" fmla="*/ 20497 w 264098"/>
                        <a:gd name="connsiteY4" fmla="*/ 35503 h 434715"/>
                        <a:gd name="connsiteX5" fmla="*/ 243602 w 264098"/>
                        <a:gd name="connsiteY5" fmla="*/ 164359 h 434715"/>
                        <a:gd name="connsiteX6" fmla="*/ 243602 w 264098"/>
                        <a:gd name="connsiteY6" fmla="*/ 399405 h 434715"/>
                        <a:gd name="connsiteX7" fmla="*/ 20497 w 264098"/>
                        <a:gd name="connsiteY7" fmla="*/ 270548 h 43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098" h="434715">
                          <a:moveTo>
                            <a:pt x="0" y="282425"/>
                          </a:moveTo>
                          <a:lnTo>
                            <a:pt x="264099" y="434716"/>
                          </a:lnTo>
                          <a:lnTo>
                            <a:pt x="264099" y="152483"/>
                          </a:lnTo>
                          <a:lnTo>
                            <a:pt x="0" y="0"/>
                          </a:lnTo>
                          <a:close/>
                          <a:moveTo>
                            <a:pt x="20497" y="35503"/>
                          </a:moveTo>
                          <a:lnTo>
                            <a:pt x="243602" y="164359"/>
                          </a:lnTo>
                          <a:lnTo>
                            <a:pt x="243602" y="399405"/>
                          </a:lnTo>
                          <a:lnTo>
                            <a:pt x="20497" y="270548"/>
                          </a:lnTo>
                          <a:close/>
                        </a:path>
                      </a:pathLst>
                    </a:custGeom>
                    <a:solidFill>
                      <a:srgbClr val="F0F0F0"/>
                    </a:solidFill>
                    <a:ln w="6382" cap="flat">
                      <a:noFill/>
                      <a:prstDash val="solid"/>
                      <a:miter/>
                    </a:ln>
                  </p:spPr>
                  <p:txBody>
                    <a:bodyPr rtlCol="0" anchor="ctr"/>
                    <a:lstStyle/>
                    <a:p>
                      <a:endParaRPr lang="zh-CN" altLang="en-US"/>
                    </a:p>
                  </p:txBody>
                </p:sp>
                <p:sp>
                  <p:nvSpPr>
                    <p:cNvPr id="366" name="任意多边形: 形状 365">
                      <a:extLst>
                        <a:ext uri="{FF2B5EF4-FFF2-40B4-BE49-F238E27FC236}">
                          <a16:creationId xmlns:a16="http://schemas.microsoft.com/office/drawing/2014/main" id="{C3D41621-E377-3862-691A-0137CDD964FE}"/>
                        </a:ext>
                      </a:extLst>
                    </p:cNvPr>
                    <p:cNvSpPr/>
                    <p:nvPr/>
                  </p:nvSpPr>
                  <p:spPr>
                    <a:xfrm>
                      <a:off x="3459145" y="3112466"/>
                      <a:ext cx="10855" cy="235045"/>
                    </a:xfrm>
                    <a:custGeom>
                      <a:avLst/>
                      <a:gdLst>
                        <a:gd name="connsiteX0" fmla="*/ 0 w 10855"/>
                        <a:gd name="connsiteY0" fmla="*/ 235045 h 235045"/>
                        <a:gd name="connsiteX1" fmla="*/ 10855 w 10855"/>
                        <a:gd name="connsiteY1" fmla="*/ 228596 h 235045"/>
                        <a:gd name="connsiteX2" fmla="*/ 10855 w 10855"/>
                        <a:gd name="connsiteY2" fmla="*/ 6385 h 235045"/>
                        <a:gd name="connsiteX3" fmla="*/ 0 w 10855"/>
                        <a:gd name="connsiteY3" fmla="*/ 0 h 235045"/>
                        <a:gd name="connsiteX4" fmla="*/ 0 w 10855"/>
                        <a:gd name="connsiteY4" fmla="*/ 235045 h 235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5" h="235045">
                          <a:moveTo>
                            <a:pt x="0" y="235045"/>
                          </a:moveTo>
                          <a:lnTo>
                            <a:pt x="10855" y="228596"/>
                          </a:lnTo>
                          <a:lnTo>
                            <a:pt x="10855" y="6385"/>
                          </a:lnTo>
                          <a:lnTo>
                            <a:pt x="0" y="0"/>
                          </a:lnTo>
                          <a:lnTo>
                            <a:pt x="0" y="235045"/>
                          </a:lnTo>
                          <a:close/>
                        </a:path>
                      </a:pathLst>
                    </a:custGeom>
                    <a:solidFill>
                      <a:srgbClr val="E0E0E0"/>
                    </a:solidFill>
                    <a:ln w="6382" cap="flat">
                      <a:noFill/>
                      <a:prstDash val="solid"/>
                      <a:miter/>
                    </a:ln>
                  </p:spPr>
                  <p:txBody>
                    <a:bodyPr rtlCol="0" anchor="ctr"/>
                    <a:lstStyle/>
                    <a:p>
                      <a:endParaRPr lang="zh-CN" altLang="en-US"/>
                    </a:p>
                  </p:txBody>
                </p:sp>
                <p:sp>
                  <p:nvSpPr>
                    <p:cNvPr id="367" name="任意多边形: 形状 366">
                      <a:extLst>
                        <a:ext uri="{FF2B5EF4-FFF2-40B4-BE49-F238E27FC236}">
                          <a16:creationId xmlns:a16="http://schemas.microsoft.com/office/drawing/2014/main" id="{423DFCBA-1B84-A85E-5BC9-FD90CAA7A642}"/>
                        </a:ext>
                      </a:extLst>
                    </p:cNvPr>
                    <p:cNvSpPr/>
                    <p:nvPr/>
                  </p:nvSpPr>
                  <p:spPr>
                    <a:xfrm>
                      <a:off x="3438648" y="3070642"/>
                      <a:ext cx="275145" cy="158804"/>
                    </a:xfrm>
                    <a:custGeom>
                      <a:avLst/>
                      <a:gdLst>
                        <a:gd name="connsiteX0" fmla="*/ 0 w 275145"/>
                        <a:gd name="connsiteY0" fmla="*/ 6322 h 158804"/>
                        <a:gd name="connsiteX1" fmla="*/ 11047 w 275145"/>
                        <a:gd name="connsiteY1" fmla="*/ 0 h 158804"/>
                        <a:gd name="connsiteX2" fmla="*/ 275145 w 275145"/>
                        <a:gd name="connsiteY2" fmla="*/ 152483 h 158804"/>
                        <a:gd name="connsiteX3" fmla="*/ 264163 w 275145"/>
                        <a:gd name="connsiteY3" fmla="*/ 158804 h 158804"/>
                        <a:gd name="connsiteX4" fmla="*/ 0 w 275145"/>
                        <a:gd name="connsiteY4" fmla="*/ 6322 h 158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145" h="158804">
                          <a:moveTo>
                            <a:pt x="0" y="6322"/>
                          </a:moveTo>
                          <a:lnTo>
                            <a:pt x="11047" y="0"/>
                          </a:lnTo>
                          <a:lnTo>
                            <a:pt x="275145" y="152483"/>
                          </a:lnTo>
                          <a:lnTo>
                            <a:pt x="264163" y="158804"/>
                          </a:lnTo>
                          <a:lnTo>
                            <a:pt x="0" y="6322"/>
                          </a:lnTo>
                          <a:close/>
                        </a:path>
                      </a:pathLst>
                    </a:custGeom>
                    <a:solidFill>
                      <a:srgbClr val="FAFAFA"/>
                    </a:solidFill>
                    <a:ln w="6382" cap="flat">
                      <a:noFill/>
                      <a:prstDash val="solid"/>
                      <a:miter/>
                    </a:ln>
                  </p:spPr>
                  <p:txBody>
                    <a:bodyPr rtlCol="0" anchor="ctr"/>
                    <a:lstStyle/>
                    <a:p>
                      <a:endParaRPr lang="zh-CN" altLang="en-US"/>
                    </a:p>
                  </p:txBody>
                </p:sp>
                <p:sp>
                  <p:nvSpPr>
                    <p:cNvPr id="368" name="任意多边形: 形状 367">
                      <a:extLst>
                        <a:ext uri="{FF2B5EF4-FFF2-40B4-BE49-F238E27FC236}">
                          <a16:creationId xmlns:a16="http://schemas.microsoft.com/office/drawing/2014/main" id="{6B8A8C6A-D1EC-3BB9-5E23-6C3C40B66D3F}"/>
                        </a:ext>
                      </a:extLst>
                    </p:cNvPr>
                    <p:cNvSpPr/>
                    <p:nvPr/>
                  </p:nvSpPr>
                  <p:spPr>
                    <a:xfrm>
                      <a:off x="3702811" y="3223124"/>
                      <a:ext cx="10982" cy="288746"/>
                    </a:xfrm>
                    <a:custGeom>
                      <a:avLst/>
                      <a:gdLst>
                        <a:gd name="connsiteX0" fmla="*/ 10983 w 10982"/>
                        <a:gd name="connsiteY0" fmla="*/ 0 h 288746"/>
                        <a:gd name="connsiteX1" fmla="*/ 0 w 10982"/>
                        <a:gd name="connsiteY1" fmla="*/ 6322 h 288746"/>
                        <a:gd name="connsiteX2" fmla="*/ 0 w 10982"/>
                        <a:gd name="connsiteY2" fmla="*/ 288746 h 288746"/>
                        <a:gd name="connsiteX3" fmla="*/ 10983 w 10982"/>
                        <a:gd name="connsiteY3" fmla="*/ 282425 h 288746"/>
                        <a:gd name="connsiteX4" fmla="*/ 10983 w 10982"/>
                        <a:gd name="connsiteY4" fmla="*/ 0 h 288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2" h="288746">
                          <a:moveTo>
                            <a:pt x="10983" y="0"/>
                          </a:moveTo>
                          <a:lnTo>
                            <a:pt x="0" y="6322"/>
                          </a:lnTo>
                          <a:lnTo>
                            <a:pt x="0" y="288746"/>
                          </a:lnTo>
                          <a:lnTo>
                            <a:pt x="10983" y="282425"/>
                          </a:lnTo>
                          <a:lnTo>
                            <a:pt x="10983" y="0"/>
                          </a:lnTo>
                          <a:close/>
                        </a:path>
                      </a:pathLst>
                    </a:custGeom>
                    <a:solidFill>
                      <a:srgbClr val="E0E0E0"/>
                    </a:solidFill>
                    <a:ln w="6382" cap="flat">
                      <a:noFill/>
                      <a:prstDash val="solid"/>
                      <a:miter/>
                    </a:ln>
                  </p:spPr>
                  <p:txBody>
                    <a:bodyPr rtlCol="0" anchor="ctr"/>
                    <a:lstStyle/>
                    <a:p>
                      <a:endParaRPr lang="zh-CN" altLang="en-US"/>
                    </a:p>
                  </p:txBody>
                </p:sp>
              </p:grpSp>
              <p:grpSp>
                <p:nvGrpSpPr>
                  <p:cNvPr id="360" name="组合 359">
                    <a:extLst>
                      <a:ext uri="{FF2B5EF4-FFF2-40B4-BE49-F238E27FC236}">
                        <a16:creationId xmlns:a16="http://schemas.microsoft.com/office/drawing/2014/main" id="{9CD1B011-BE9D-1D9B-F044-3F25B0321644}"/>
                      </a:ext>
                    </a:extLst>
                  </p:cNvPr>
                  <p:cNvGrpSpPr/>
                  <p:nvPr/>
                </p:nvGrpSpPr>
                <p:grpSpPr>
                  <a:xfrm>
                    <a:off x="3478301" y="3209013"/>
                    <a:ext cx="195647" cy="238365"/>
                    <a:chOff x="3478301" y="3209013"/>
                    <a:chExt cx="195647" cy="238365"/>
                  </a:xfrm>
                  <a:solidFill>
                    <a:srgbClr val="F0F0F0"/>
                  </a:solidFill>
                </p:grpSpPr>
                <p:sp>
                  <p:nvSpPr>
                    <p:cNvPr id="361" name="任意多边形: 形状 360">
                      <a:extLst>
                        <a:ext uri="{FF2B5EF4-FFF2-40B4-BE49-F238E27FC236}">
                          <a16:creationId xmlns:a16="http://schemas.microsoft.com/office/drawing/2014/main" id="{5BBF1FE7-BE25-658D-D99F-C34D096F021E}"/>
                        </a:ext>
                      </a:extLst>
                    </p:cNvPr>
                    <p:cNvSpPr/>
                    <p:nvPr/>
                  </p:nvSpPr>
                  <p:spPr>
                    <a:xfrm>
                      <a:off x="3478301" y="3209013"/>
                      <a:ext cx="195647" cy="238365"/>
                    </a:xfrm>
                    <a:custGeom>
                      <a:avLst/>
                      <a:gdLst>
                        <a:gd name="connsiteX0" fmla="*/ 0 w 195647"/>
                        <a:gd name="connsiteY0" fmla="*/ 125409 h 238365"/>
                        <a:gd name="connsiteX1" fmla="*/ 195648 w 195647"/>
                        <a:gd name="connsiteY1" fmla="*/ 238366 h 238365"/>
                        <a:gd name="connsiteX2" fmla="*/ 195648 w 195647"/>
                        <a:gd name="connsiteY2" fmla="*/ 181855 h 238365"/>
                        <a:gd name="connsiteX3" fmla="*/ 146736 w 195647"/>
                        <a:gd name="connsiteY3" fmla="*/ 68898 h 238365"/>
                        <a:gd name="connsiteX4" fmla="*/ 116278 w 195647"/>
                        <a:gd name="connsiteY4" fmla="*/ 97121 h 238365"/>
                        <a:gd name="connsiteX5" fmla="*/ 127260 w 195647"/>
                        <a:gd name="connsiteY5" fmla="*/ 144501 h 238365"/>
                        <a:gd name="connsiteX6" fmla="*/ 59703 w 195647"/>
                        <a:gd name="connsiteY6" fmla="*/ 0 h 238365"/>
                        <a:gd name="connsiteX7" fmla="*/ 0 w 195647"/>
                        <a:gd name="connsiteY7" fmla="*/ 68898 h 238365"/>
                        <a:gd name="connsiteX8" fmla="*/ 0 w 195647"/>
                        <a:gd name="connsiteY8" fmla="*/ 125409 h 238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5647" h="238365">
                          <a:moveTo>
                            <a:pt x="0" y="125409"/>
                          </a:moveTo>
                          <a:lnTo>
                            <a:pt x="195648" y="238366"/>
                          </a:lnTo>
                          <a:lnTo>
                            <a:pt x="195648" y="181855"/>
                          </a:lnTo>
                          <a:lnTo>
                            <a:pt x="146736" y="68898"/>
                          </a:lnTo>
                          <a:lnTo>
                            <a:pt x="116278" y="97121"/>
                          </a:lnTo>
                          <a:lnTo>
                            <a:pt x="127260" y="144501"/>
                          </a:lnTo>
                          <a:lnTo>
                            <a:pt x="59703" y="0"/>
                          </a:lnTo>
                          <a:lnTo>
                            <a:pt x="0" y="68898"/>
                          </a:lnTo>
                          <a:lnTo>
                            <a:pt x="0" y="125409"/>
                          </a:lnTo>
                          <a:close/>
                        </a:path>
                      </a:pathLst>
                    </a:custGeom>
                    <a:solidFill>
                      <a:srgbClr val="F0F0F0"/>
                    </a:solidFill>
                    <a:ln w="6382" cap="flat">
                      <a:noFill/>
                      <a:prstDash val="solid"/>
                      <a:miter/>
                    </a:ln>
                  </p:spPr>
                  <p:txBody>
                    <a:bodyPr rtlCol="0" anchor="ctr"/>
                    <a:lstStyle/>
                    <a:p>
                      <a:endParaRPr lang="zh-CN" altLang="en-US"/>
                    </a:p>
                  </p:txBody>
                </p:sp>
                <p:sp>
                  <p:nvSpPr>
                    <p:cNvPr id="362" name="任意多边形: 形状 361">
                      <a:extLst>
                        <a:ext uri="{FF2B5EF4-FFF2-40B4-BE49-F238E27FC236}">
                          <a16:creationId xmlns:a16="http://schemas.microsoft.com/office/drawing/2014/main" id="{F7C12666-EF82-48A3-1824-7985835A2334}"/>
                        </a:ext>
                      </a:extLst>
                    </p:cNvPr>
                    <p:cNvSpPr/>
                    <p:nvPr/>
                  </p:nvSpPr>
                  <p:spPr>
                    <a:xfrm>
                      <a:off x="3581936" y="3221407"/>
                      <a:ext cx="28925" cy="37285"/>
                    </a:xfrm>
                    <a:custGeom>
                      <a:avLst/>
                      <a:gdLst>
                        <a:gd name="connsiteX0" fmla="*/ 14495 w 28925"/>
                        <a:gd name="connsiteY0" fmla="*/ 1972 h 37285"/>
                        <a:gd name="connsiteX1" fmla="*/ 28926 w 28925"/>
                        <a:gd name="connsiteY1" fmla="*/ 27067 h 37285"/>
                        <a:gd name="connsiteX2" fmla="*/ 14495 w 28925"/>
                        <a:gd name="connsiteY2" fmla="*/ 35368 h 37285"/>
                        <a:gd name="connsiteX3" fmla="*/ 0 w 28925"/>
                        <a:gd name="connsiteY3" fmla="*/ 10337 h 37285"/>
                        <a:gd name="connsiteX4" fmla="*/ 14495 w 28925"/>
                        <a:gd name="connsiteY4" fmla="*/ 1972 h 37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5" h="37285">
                          <a:moveTo>
                            <a:pt x="14495" y="1972"/>
                          </a:moveTo>
                          <a:cubicBezTo>
                            <a:pt x="23038" y="7553"/>
                            <a:pt x="28402" y="16876"/>
                            <a:pt x="28926" y="27067"/>
                          </a:cubicBezTo>
                          <a:cubicBezTo>
                            <a:pt x="28926" y="36262"/>
                            <a:pt x="22540" y="39838"/>
                            <a:pt x="14495" y="35368"/>
                          </a:cubicBezTo>
                          <a:cubicBezTo>
                            <a:pt x="5945" y="29819"/>
                            <a:pt x="555" y="20516"/>
                            <a:pt x="0" y="10337"/>
                          </a:cubicBezTo>
                          <a:cubicBezTo>
                            <a:pt x="319" y="1078"/>
                            <a:pt x="6705" y="-2625"/>
                            <a:pt x="14495" y="1972"/>
                          </a:cubicBezTo>
                          <a:close/>
                        </a:path>
                      </a:pathLst>
                    </a:custGeom>
                    <a:solidFill>
                      <a:srgbClr val="F0F0F0"/>
                    </a:solidFill>
                    <a:ln w="6382" cap="flat">
                      <a:noFill/>
                      <a:prstDash val="solid"/>
                      <a:miter/>
                    </a:ln>
                  </p:spPr>
                  <p:txBody>
                    <a:bodyPr rtlCol="0" anchor="ctr"/>
                    <a:lstStyle/>
                    <a:p>
                      <a:endParaRPr lang="zh-CN" altLang="en-US"/>
                    </a:p>
                  </p:txBody>
                </p:sp>
              </p:grpSp>
            </p:grpSp>
          </p:grpSp>
          <p:grpSp>
            <p:nvGrpSpPr>
              <p:cNvPr id="308" name="组合 307">
                <a:extLst>
                  <a:ext uri="{FF2B5EF4-FFF2-40B4-BE49-F238E27FC236}">
                    <a16:creationId xmlns:a16="http://schemas.microsoft.com/office/drawing/2014/main" id="{3D086953-351C-FEF7-28DF-5086507A9E34}"/>
                  </a:ext>
                </a:extLst>
              </p:cNvPr>
              <p:cNvGrpSpPr/>
              <p:nvPr/>
            </p:nvGrpSpPr>
            <p:grpSpPr>
              <a:xfrm>
                <a:off x="1557518" y="2419845"/>
                <a:ext cx="638664" cy="1120121"/>
                <a:chOff x="1557518" y="2419845"/>
                <a:chExt cx="638664" cy="1120121"/>
              </a:xfrm>
            </p:grpSpPr>
            <p:grpSp>
              <p:nvGrpSpPr>
                <p:cNvPr id="309" name="组合 308">
                  <a:extLst>
                    <a:ext uri="{FF2B5EF4-FFF2-40B4-BE49-F238E27FC236}">
                      <a16:creationId xmlns:a16="http://schemas.microsoft.com/office/drawing/2014/main" id="{EDE69EF9-DA5D-9650-F3CD-1AF191F67478}"/>
                    </a:ext>
                  </a:extLst>
                </p:cNvPr>
                <p:cNvGrpSpPr/>
                <p:nvPr/>
              </p:nvGrpSpPr>
              <p:grpSpPr>
                <a:xfrm>
                  <a:off x="1557518" y="2419845"/>
                  <a:ext cx="277891" cy="766946"/>
                  <a:chOff x="1557518" y="2419845"/>
                  <a:chExt cx="277891" cy="766946"/>
                </a:xfrm>
              </p:grpSpPr>
              <p:grpSp>
                <p:nvGrpSpPr>
                  <p:cNvPr id="345" name="组合 344">
                    <a:extLst>
                      <a:ext uri="{FF2B5EF4-FFF2-40B4-BE49-F238E27FC236}">
                        <a16:creationId xmlns:a16="http://schemas.microsoft.com/office/drawing/2014/main" id="{90EDB7A2-52BE-34D4-A80E-AB905930DA8F}"/>
                      </a:ext>
                    </a:extLst>
                  </p:cNvPr>
                  <p:cNvGrpSpPr/>
                  <p:nvPr/>
                </p:nvGrpSpPr>
                <p:grpSpPr>
                  <a:xfrm>
                    <a:off x="1557518" y="2419845"/>
                    <a:ext cx="277891" cy="766946"/>
                    <a:chOff x="1557518" y="2419845"/>
                    <a:chExt cx="277891" cy="766946"/>
                  </a:xfrm>
                </p:grpSpPr>
                <p:sp>
                  <p:nvSpPr>
                    <p:cNvPr id="351" name="任意多边形: 形状 350">
                      <a:extLst>
                        <a:ext uri="{FF2B5EF4-FFF2-40B4-BE49-F238E27FC236}">
                          <a16:creationId xmlns:a16="http://schemas.microsoft.com/office/drawing/2014/main" id="{34F8C7A2-D83E-B0FA-28CA-9AB29EF186E8}"/>
                        </a:ext>
                      </a:extLst>
                    </p:cNvPr>
                    <p:cNvSpPr/>
                    <p:nvPr/>
                  </p:nvSpPr>
                  <p:spPr>
                    <a:xfrm>
                      <a:off x="1578399" y="3014067"/>
                      <a:ext cx="236322" cy="136646"/>
                    </a:xfrm>
                    <a:custGeom>
                      <a:avLst/>
                      <a:gdLst>
                        <a:gd name="connsiteX0" fmla="*/ 0 w 236322"/>
                        <a:gd name="connsiteY0" fmla="*/ 130070 h 136646"/>
                        <a:gd name="connsiteX1" fmla="*/ 10983 w 236322"/>
                        <a:gd name="connsiteY1" fmla="*/ 136647 h 136646"/>
                        <a:gd name="connsiteX2" fmla="*/ 236322 w 236322"/>
                        <a:gd name="connsiteY2" fmla="*/ 6577 h 136646"/>
                        <a:gd name="connsiteX3" fmla="*/ 225340 w 236322"/>
                        <a:gd name="connsiteY3" fmla="*/ 0 h 136646"/>
                        <a:gd name="connsiteX4" fmla="*/ 0 w 236322"/>
                        <a:gd name="connsiteY4" fmla="*/ 130070 h 136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22" h="136646">
                          <a:moveTo>
                            <a:pt x="0" y="130070"/>
                          </a:moveTo>
                          <a:lnTo>
                            <a:pt x="10983" y="136647"/>
                          </a:lnTo>
                          <a:lnTo>
                            <a:pt x="236322" y="6577"/>
                          </a:lnTo>
                          <a:lnTo>
                            <a:pt x="225340" y="0"/>
                          </a:lnTo>
                          <a:lnTo>
                            <a:pt x="0" y="130070"/>
                          </a:lnTo>
                          <a:close/>
                        </a:path>
                      </a:pathLst>
                    </a:custGeom>
                    <a:solidFill>
                      <a:srgbClr val="FAFAFA"/>
                    </a:solidFill>
                    <a:ln w="6382" cap="flat">
                      <a:noFill/>
                      <a:prstDash val="solid"/>
                      <a:miter/>
                    </a:ln>
                  </p:spPr>
                  <p:txBody>
                    <a:bodyPr rtlCol="0" anchor="ctr"/>
                    <a:lstStyle/>
                    <a:p>
                      <a:endParaRPr lang="zh-CN" altLang="en-US"/>
                    </a:p>
                  </p:txBody>
                </p:sp>
                <p:sp>
                  <p:nvSpPr>
                    <p:cNvPr id="352" name="任意多边形: 形状 351">
                      <a:extLst>
                        <a:ext uri="{FF2B5EF4-FFF2-40B4-BE49-F238E27FC236}">
                          <a16:creationId xmlns:a16="http://schemas.microsoft.com/office/drawing/2014/main" id="{1BC5A20E-E805-D9CA-5119-D27B2D1D4A51}"/>
                        </a:ext>
                      </a:extLst>
                    </p:cNvPr>
                    <p:cNvSpPr/>
                    <p:nvPr/>
                  </p:nvSpPr>
                  <p:spPr>
                    <a:xfrm>
                      <a:off x="1589381" y="2468565"/>
                      <a:ext cx="214356" cy="669250"/>
                    </a:xfrm>
                    <a:custGeom>
                      <a:avLst/>
                      <a:gdLst>
                        <a:gd name="connsiteX0" fmla="*/ 214357 w 214356"/>
                        <a:gd name="connsiteY0" fmla="*/ 545502 h 669250"/>
                        <a:gd name="connsiteX1" fmla="*/ 0 w 214356"/>
                        <a:gd name="connsiteY1" fmla="*/ 669250 h 669250"/>
                        <a:gd name="connsiteX2" fmla="*/ 0 w 214356"/>
                        <a:gd name="connsiteY2" fmla="*/ 123557 h 669250"/>
                        <a:gd name="connsiteX3" fmla="*/ 214357 w 214356"/>
                        <a:gd name="connsiteY3" fmla="*/ 0 h 669250"/>
                        <a:gd name="connsiteX4" fmla="*/ 214357 w 214356"/>
                        <a:gd name="connsiteY4" fmla="*/ 545502 h 66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56" h="669250">
                          <a:moveTo>
                            <a:pt x="214357" y="545502"/>
                          </a:moveTo>
                          <a:lnTo>
                            <a:pt x="0" y="669250"/>
                          </a:lnTo>
                          <a:lnTo>
                            <a:pt x="0" y="123557"/>
                          </a:lnTo>
                          <a:lnTo>
                            <a:pt x="214357" y="0"/>
                          </a:lnTo>
                          <a:lnTo>
                            <a:pt x="214357" y="545502"/>
                          </a:lnTo>
                          <a:close/>
                        </a:path>
                      </a:pathLst>
                    </a:custGeom>
                    <a:solidFill>
                      <a:srgbClr val="FFFFFF"/>
                    </a:solidFill>
                    <a:ln w="6382" cap="flat">
                      <a:noFill/>
                      <a:prstDash val="solid"/>
                      <a:miter/>
                    </a:ln>
                  </p:spPr>
                  <p:txBody>
                    <a:bodyPr rtlCol="0" anchor="ctr"/>
                    <a:lstStyle/>
                    <a:p>
                      <a:endParaRPr lang="zh-CN" altLang="en-US"/>
                    </a:p>
                  </p:txBody>
                </p:sp>
                <p:sp>
                  <p:nvSpPr>
                    <p:cNvPr id="353" name="任意多边形: 形状 352">
                      <a:extLst>
                        <a:ext uri="{FF2B5EF4-FFF2-40B4-BE49-F238E27FC236}">
                          <a16:creationId xmlns:a16="http://schemas.microsoft.com/office/drawing/2014/main" id="{5F46FA73-D212-230F-F0D6-7C3F9A9BA94A}"/>
                        </a:ext>
                      </a:extLst>
                    </p:cNvPr>
                    <p:cNvSpPr/>
                    <p:nvPr/>
                  </p:nvSpPr>
                  <p:spPr>
                    <a:xfrm>
                      <a:off x="1568693" y="2426167"/>
                      <a:ext cx="266716" cy="760625"/>
                    </a:xfrm>
                    <a:custGeom>
                      <a:avLst/>
                      <a:gdLst>
                        <a:gd name="connsiteX0" fmla="*/ 266717 w 266716"/>
                        <a:gd name="connsiteY0" fmla="*/ 0 h 760625"/>
                        <a:gd name="connsiteX1" fmla="*/ 0 w 266716"/>
                        <a:gd name="connsiteY1" fmla="*/ 154015 h 760625"/>
                        <a:gd name="connsiteX2" fmla="*/ 0 w 266716"/>
                        <a:gd name="connsiteY2" fmla="*/ 760625 h 760625"/>
                        <a:gd name="connsiteX3" fmla="*/ 266717 w 266716"/>
                        <a:gd name="connsiteY3" fmla="*/ 606610 h 760625"/>
                        <a:gd name="connsiteX4" fmla="*/ 245964 w 266716"/>
                        <a:gd name="connsiteY4" fmla="*/ 594478 h 760625"/>
                        <a:gd name="connsiteX5" fmla="*/ 20689 w 266716"/>
                        <a:gd name="connsiteY5" fmla="*/ 724548 h 760625"/>
                        <a:gd name="connsiteX6" fmla="*/ 20689 w 266716"/>
                        <a:gd name="connsiteY6" fmla="*/ 166020 h 760625"/>
                        <a:gd name="connsiteX7" fmla="*/ 246028 w 266716"/>
                        <a:gd name="connsiteY7" fmla="*/ 35950 h 76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716" h="760625">
                          <a:moveTo>
                            <a:pt x="266717" y="0"/>
                          </a:moveTo>
                          <a:lnTo>
                            <a:pt x="0" y="154015"/>
                          </a:lnTo>
                          <a:lnTo>
                            <a:pt x="0" y="760625"/>
                          </a:lnTo>
                          <a:lnTo>
                            <a:pt x="266717" y="606610"/>
                          </a:lnTo>
                          <a:close/>
                          <a:moveTo>
                            <a:pt x="245964" y="594478"/>
                          </a:moveTo>
                          <a:lnTo>
                            <a:pt x="20689" y="724548"/>
                          </a:lnTo>
                          <a:lnTo>
                            <a:pt x="20689" y="166020"/>
                          </a:lnTo>
                          <a:lnTo>
                            <a:pt x="246028" y="35950"/>
                          </a:lnTo>
                          <a:close/>
                        </a:path>
                      </a:pathLst>
                    </a:custGeom>
                    <a:solidFill>
                      <a:srgbClr val="F0F0F0"/>
                    </a:solidFill>
                    <a:ln w="6382" cap="flat">
                      <a:noFill/>
                      <a:prstDash val="solid"/>
                      <a:miter/>
                    </a:ln>
                  </p:spPr>
                  <p:txBody>
                    <a:bodyPr rtlCol="0" anchor="ctr"/>
                    <a:lstStyle/>
                    <a:p>
                      <a:endParaRPr lang="zh-CN" altLang="en-US"/>
                    </a:p>
                  </p:txBody>
                </p:sp>
                <p:sp>
                  <p:nvSpPr>
                    <p:cNvPr id="354" name="任意多边形: 形状 353">
                      <a:extLst>
                        <a:ext uri="{FF2B5EF4-FFF2-40B4-BE49-F238E27FC236}">
                          <a16:creationId xmlns:a16="http://schemas.microsoft.com/office/drawing/2014/main" id="{B58B0EAA-B89E-7937-4ECA-BDA9EF101EB7}"/>
                        </a:ext>
                      </a:extLst>
                    </p:cNvPr>
                    <p:cNvSpPr/>
                    <p:nvPr/>
                  </p:nvSpPr>
                  <p:spPr>
                    <a:xfrm>
                      <a:off x="1803738" y="2462116"/>
                      <a:ext cx="10982" cy="558528"/>
                    </a:xfrm>
                    <a:custGeom>
                      <a:avLst/>
                      <a:gdLst>
                        <a:gd name="connsiteX0" fmla="*/ 10983 w 10982"/>
                        <a:gd name="connsiteY0" fmla="*/ 558528 h 558528"/>
                        <a:gd name="connsiteX1" fmla="*/ 0 w 10982"/>
                        <a:gd name="connsiteY1" fmla="*/ 551951 h 558528"/>
                        <a:gd name="connsiteX2" fmla="*/ 0 w 10982"/>
                        <a:gd name="connsiteY2" fmla="*/ 6449 h 558528"/>
                        <a:gd name="connsiteX3" fmla="*/ 10983 w 10982"/>
                        <a:gd name="connsiteY3" fmla="*/ 0 h 558528"/>
                        <a:gd name="connsiteX4" fmla="*/ 10983 w 10982"/>
                        <a:gd name="connsiteY4" fmla="*/ 558528 h 558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2" h="558528">
                          <a:moveTo>
                            <a:pt x="10983" y="558528"/>
                          </a:moveTo>
                          <a:lnTo>
                            <a:pt x="0" y="551951"/>
                          </a:lnTo>
                          <a:lnTo>
                            <a:pt x="0" y="6449"/>
                          </a:lnTo>
                          <a:lnTo>
                            <a:pt x="10983" y="0"/>
                          </a:lnTo>
                          <a:lnTo>
                            <a:pt x="10983" y="558528"/>
                          </a:lnTo>
                          <a:close/>
                        </a:path>
                      </a:pathLst>
                    </a:custGeom>
                    <a:solidFill>
                      <a:srgbClr val="E0E0E0"/>
                    </a:solidFill>
                    <a:ln w="6382" cap="flat">
                      <a:noFill/>
                      <a:prstDash val="solid"/>
                      <a:miter/>
                    </a:ln>
                  </p:spPr>
                  <p:txBody>
                    <a:bodyPr rtlCol="0" anchor="ctr"/>
                    <a:lstStyle/>
                    <a:p>
                      <a:endParaRPr lang="zh-CN" altLang="en-US"/>
                    </a:p>
                  </p:txBody>
                </p:sp>
                <p:sp>
                  <p:nvSpPr>
                    <p:cNvPr id="355" name="任意多边形: 形状 354">
                      <a:extLst>
                        <a:ext uri="{FF2B5EF4-FFF2-40B4-BE49-F238E27FC236}">
                          <a16:creationId xmlns:a16="http://schemas.microsoft.com/office/drawing/2014/main" id="{7C1C3154-DAA0-B3B1-65A7-C7F7C0869243}"/>
                        </a:ext>
                      </a:extLst>
                    </p:cNvPr>
                    <p:cNvSpPr/>
                    <p:nvPr/>
                  </p:nvSpPr>
                  <p:spPr>
                    <a:xfrm>
                      <a:off x="1557518" y="2419845"/>
                      <a:ext cx="277891" cy="160336"/>
                    </a:xfrm>
                    <a:custGeom>
                      <a:avLst/>
                      <a:gdLst>
                        <a:gd name="connsiteX0" fmla="*/ 277891 w 277891"/>
                        <a:gd name="connsiteY0" fmla="*/ 6385 h 160336"/>
                        <a:gd name="connsiteX1" fmla="*/ 266717 w 277891"/>
                        <a:gd name="connsiteY1" fmla="*/ 0 h 160336"/>
                        <a:gd name="connsiteX2" fmla="*/ 0 w 277891"/>
                        <a:gd name="connsiteY2" fmla="*/ 153951 h 160336"/>
                        <a:gd name="connsiteX3" fmla="*/ 11174 w 277891"/>
                        <a:gd name="connsiteY3" fmla="*/ 160337 h 160336"/>
                        <a:gd name="connsiteX4" fmla="*/ 277891 w 277891"/>
                        <a:gd name="connsiteY4" fmla="*/ 6385 h 160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91" h="160336">
                          <a:moveTo>
                            <a:pt x="277891" y="6385"/>
                          </a:moveTo>
                          <a:lnTo>
                            <a:pt x="266717" y="0"/>
                          </a:lnTo>
                          <a:lnTo>
                            <a:pt x="0" y="153951"/>
                          </a:lnTo>
                          <a:lnTo>
                            <a:pt x="11174" y="160337"/>
                          </a:lnTo>
                          <a:lnTo>
                            <a:pt x="277891" y="6385"/>
                          </a:lnTo>
                          <a:close/>
                        </a:path>
                      </a:pathLst>
                    </a:custGeom>
                    <a:solidFill>
                      <a:srgbClr val="FAFAFA"/>
                    </a:solidFill>
                    <a:ln w="6382" cap="flat">
                      <a:noFill/>
                      <a:prstDash val="solid"/>
                      <a:miter/>
                    </a:ln>
                  </p:spPr>
                  <p:txBody>
                    <a:bodyPr rtlCol="0" anchor="ctr"/>
                    <a:lstStyle/>
                    <a:p>
                      <a:endParaRPr lang="zh-CN" altLang="en-US"/>
                    </a:p>
                  </p:txBody>
                </p:sp>
                <p:sp>
                  <p:nvSpPr>
                    <p:cNvPr id="356" name="任意多边形: 形状 355">
                      <a:extLst>
                        <a:ext uri="{FF2B5EF4-FFF2-40B4-BE49-F238E27FC236}">
                          <a16:creationId xmlns:a16="http://schemas.microsoft.com/office/drawing/2014/main" id="{20ADEDD1-D19D-A928-E83F-4DD8D91B615A}"/>
                        </a:ext>
                      </a:extLst>
                    </p:cNvPr>
                    <p:cNvSpPr/>
                    <p:nvPr/>
                  </p:nvSpPr>
                  <p:spPr>
                    <a:xfrm>
                      <a:off x="1557518" y="2573796"/>
                      <a:ext cx="11174" cy="612803"/>
                    </a:xfrm>
                    <a:custGeom>
                      <a:avLst/>
                      <a:gdLst>
                        <a:gd name="connsiteX0" fmla="*/ 0 w 11174"/>
                        <a:gd name="connsiteY0" fmla="*/ 0 h 612803"/>
                        <a:gd name="connsiteX1" fmla="*/ 11174 w 11174"/>
                        <a:gd name="connsiteY1" fmla="*/ 6385 h 612803"/>
                        <a:gd name="connsiteX2" fmla="*/ 11174 w 11174"/>
                        <a:gd name="connsiteY2" fmla="*/ 612804 h 612803"/>
                        <a:gd name="connsiteX3" fmla="*/ 0 w 11174"/>
                        <a:gd name="connsiteY3" fmla="*/ 606418 h 612803"/>
                        <a:gd name="connsiteX4" fmla="*/ 0 w 11174"/>
                        <a:gd name="connsiteY4" fmla="*/ 0 h 612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 h="612803">
                          <a:moveTo>
                            <a:pt x="0" y="0"/>
                          </a:moveTo>
                          <a:lnTo>
                            <a:pt x="11174" y="6385"/>
                          </a:lnTo>
                          <a:lnTo>
                            <a:pt x="11174" y="612804"/>
                          </a:lnTo>
                          <a:lnTo>
                            <a:pt x="0" y="606418"/>
                          </a:lnTo>
                          <a:lnTo>
                            <a:pt x="0" y="0"/>
                          </a:lnTo>
                          <a:close/>
                        </a:path>
                      </a:pathLst>
                    </a:custGeom>
                    <a:solidFill>
                      <a:srgbClr val="E0E0E0"/>
                    </a:solidFill>
                    <a:ln w="6382" cap="flat">
                      <a:noFill/>
                      <a:prstDash val="solid"/>
                      <a:miter/>
                    </a:ln>
                  </p:spPr>
                  <p:txBody>
                    <a:bodyPr rtlCol="0" anchor="ctr"/>
                    <a:lstStyle/>
                    <a:p>
                      <a:endParaRPr lang="zh-CN" altLang="en-US"/>
                    </a:p>
                  </p:txBody>
                </p:sp>
              </p:grpSp>
              <p:sp>
                <p:nvSpPr>
                  <p:cNvPr id="346" name="任意多边形: 形状 345">
                    <a:extLst>
                      <a:ext uri="{FF2B5EF4-FFF2-40B4-BE49-F238E27FC236}">
                        <a16:creationId xmlns:a16="http://schemas.microsoft.com/office/drawing/2014/main" id="{CE05FFB0-0DCE-A712-24DC-426CDD678316}"/>
                      </a:ext>
                    </a:extLst>
                  </p:cNvPr>
                  <p:cNvSpPr/>
                  <p:nvPr/>
                </p:nvSpPr>
                <p:spPr>
                  <a:xfrm>
                    <a:off x="1605473" y="2506367"/>
                    <a:ext cx="182174" cy="600033"/>
                  </a:xfrm>
                  <a:custGeom>
                    <a:avLst/>
                    <a:gdLst>
                      <a:gd name="connsiteX0" fmla="*/ 182175 w 182174"/>
                      <a:gd name="connsiteY0" fmla="*/ 494866 h 600033"/>
                      <a:gd name="connsiteX1" fmla="*/ 0 w 182174"/>
                      <a:gd name="connsiteY1" fmla="*/ 600033 h 600033"/>
                      <a:gd name="connsiteX2" fmla="*/ 0 w 182174"/>
                      <a:gd name="connsiteY2" fmla="*/ 105167 h 600033"/>
                      <a:gd name="connsiteX3" fmla="*/ 182175 w 182174"/>
                      <a:gd name="connsiteY3" fmla="*/ 0 h 600033"/>
                      <a:gd name="connsiteX4" fmla="*/ 182175 w 182174"/>
                      <a:gd name="connsiteY4" fmla="*/ 494866 h 60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174" h="600033">
                        <a:moveTo>
                          <a:pt x="182175" y="494866"/>
                        </a:moveTo>
                        <a:lnTo>
                          <a:pt x="0" y="600033"/>
                        </a:lnTo>
                        <a:lnTo>
                          <a:pt x="0" y="105167"/>
                        </a:lnTo>
                        <a:lnTo>
                          <a:pt x="182175" y="0"/>
                        </a:lnTo>
                        <a:lnTo>
                          <a:pt x="182175" y="494866"/>
                        </a:lnTo>
                        <a:close/>
                      </a:path>
                    </a:pathLst>
                  </a:custGeom>
                  <a:solidFill>
                    <a:srgbClr val="F0F0F0"/>
                  </a:solidFill>
                  <a:ln w="6382" cap="flat">
                    <a:noFill/>
                    <a:prstDash val="solid"/>
                    <a:miter/>
                  </a:ln>
                </p:spPr>
                <p:txBody>
                  <a:bodyPr rtlCol="0" anchor="ctr"/>
                  <a:lstStyle/>
                  <a:p>
                    <a:endParaRPr lang="zh-CN" altLang="en-US"/>
                  </a:p>
                </p:txBody>
              </p:sp>
              <p:sp>
                <p:nvSpPr>
                  <p:cNvPr id="347" name="任意多边形: 形状 346">
                    <a:extLst>
                      <a:ext uri="{FF2B5EF4-FFF2-40B4-BE49-F238E27FC236}">
                        <a16:creationId xmlns:a16="http://schemas.microsoft.com/office/drawing/2014/main" id="{3128BF7D-044F-1CD6-4F97-FB1D3F505BD0}"/>
                      </a:ext>
                    </a:extLst>
                  </p:cNvPr>
                  <p:cNvSpPr/>
                  <p:nvPr/>
                </p:nvSpPr>
                <p:spPr>
                  <a:xfrm>
                    <a:off x="1605473" y="2506367"/>
                    <a:ext cx="182174" cy="600033"/>
                  </a:xfrm>
                  <a:custGeom>
                    <a:avLst/>
                    <a:gdLst>
                      <a:gd name="connsiteX0" fmla="*/ 182175 w 182174"/>
                      <a:gd name="connsiteY0" fmla="*/ 494866 h 600033"/>
                      <a:gd name="connsiteX1" fmla="*/ 0 w 182174"/>
                      <a:gd name="connsiteY1" fmla="*/ 600033 h 600033"/>
                      <a:gd name="connsiteX2" fmla="*/ 0 w 182174"/>
                      <a:gd name="connsiteY2" fmla="*/ 105167 h 600033"/>
                      <a:gd name="connsiteX3" fmla="*/ 182175 w 182174"/>
                      <a:gd name="connsiteY3" fmla="*/ 0 h 600033"/>
                      <a:gd name="connsiteX4" fmla="*/ 182175 w 182174"/>
                      <a:gd name="connsiteY4" fmla="*/ 494866 h 60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174" h="600033">
                        <a:moveTo>
                          <a:pt x="182175" y="494866"/>
                        </a:moveTo>
                        <a:lnTo>
                          <a:pt x="0" y="600033"/>
                        </a:lnTo>
                        <a:lnTo>
                          <a:pt x="0" y="105167"/>
                        </a:lnTo>
                        <a:lnTo>
                          <a:pt x="182175" y="0"/>
                        </a:lnTo>
                        <a:lnTo>
                          <a:pt x="182175" y="494866"/>
                        </a:lnTo>
                        <a:close/>
                      </a:path>
                    </a:pathLst>
                  </a:custGeom>
                  <a:solidFill>
                    <a:srgbClr val="F0F0F0"/>
                  </a:solidFill>
                  <a:ln w="6382" cap="flat">
                    <a:noFill/>
                    <a:prstDash val="solid"/>
                    <a:miter/>
                  </a:ln>
                </p:spPr>
                <p:txBody>
                  <a:bodyPr rtlCol="0" anchor="ctr"/>
                  <a:lstStyle/>
                  <a:p>
                    <a:endParaRPr lang="zh-CN" altLang="en-US"/>
                  </a:p>
                </p:txBody>
              </p:sp>
              <p:sp>
                <p:nvSpPr>
                  <p:cNvPr id="348" name="任意多边形: 形状 347">
                    <a:extLst>
                      <a:ext uri="{FF2B5EF4-FFF2-40B4-BE49-F238E27FC236}">
                        <a16:creationId xmlns:a16="http://schemas.microsoft.com/office/drawing/2014/main" id="{2FF59008-4393-A839-48B4-5CAC364D8B9B}"/>
                      </a:ext>
                    </a:extLst>
                  </p:cNvPr>
                  <p:cNvSpPr/>
                  <p:nvPr/>
                </p:nvSpPr>
                <p:spPr>
                  <a:xfrm>
                    <a:off x="1605473" y="2891468"/>
                    <a:ext cx="182174" cy="124642"/>
                  </a:xfrm>
                  <a:custGeom>
                    <a:avLst/>
                    <a:gdLst>
                      <a:gd name="connsiteX0" fmla="*/ 0 w 182174"/>
                      <a:gd name="connsiteY0" fmla="*/ 38312 h 124642"/>
                      <a:gd name="connsiteX1" fmla="*/ 26052 w 182174"/>
                      <a:gd name="connsiteY1" fmla="*/ 38312 h 124642"/>
                      <a:gd name="connsiteX2" fmla="*/ 114745 w 182174"/>
                      <a:gd name="connsiteY2" fmla="*/ 19156 h 124642"/>
                      <a:gd name="connsiteX3" fmla="*/ 182175 w 182174"/>
                      <a:gd name="connsiteY3" fmla="*/ 0 h 124642"/>
                      <a:gd name="connsiteX4" fmla="*/ 182175 w 182174"/>
                      <a:gd name="connsiteY4" fmla="*/ 110339 h 124642"/>
                      <a:gd name="connsiteX5" fmla="*/ 157527 w 182174"/>
                      <a:gd name="connsiteY5" fmla="*/ 124642 h 124642"/>
                      <a:gd name="connsiteX6" fmla="*/ 123685 w 182174"/>
                      <a:gd name="connsiteY6" fmla="*/ 105486 h 124642"/>
                      <a:gd name="connsiteX7" fmla="*/ 16538 w 182174"/>
                      <a:gd name="connsiteY7" fmla="*/ 118257 h 124642"/>
                      <a:gd name="connsiteX8" fmla="*/ 0 w 182174"/>
                      <a:gd name="connsiteY8" fmla="*/ 119087 h 12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174" h="124642">
                        <a:moveTo>
                          <a:pt x="0" y="38312"/>
                        </a:moveTo>
                        <a:cubicBezTo>
                          <a:pt x="8671" y="38983"/>
                          <a:pt x="17381" y="38983"/>
                          <a:pt x="26052" y="38312"/>
                        </a:cubicBezTo>
                        <a:cubicBezTo>
                          <a:pt x="56362" y="36074"/>
                          <a:pt x="86213" y="29627"/>
                          <a:pt x="114745" y="19156"/>
                        </a:cubicBezTo>
                        <a:cubicBezTo>
                          <a:pt x="136838" y="11047"/>
                          <a:pt x="158868" y="511"/>
                          <a:pt x="182175" y="0"/>
                        </a:cubicBezTo>
                        <a:lnTo>
                          <a:pt x="182175" y="110339"/>
                        </a:lnTo>
                        <a:lnTo>
                          <a:pt x="157527" y="124642"/>
                        </a:lnTo>
                        <a:cubicBezTo>
                          <a:pt x="147905" y="115690"/>
                          <a:pt x="136312" y="109126"/>
                          <a:pt x="123685" y="105486"/>
                        </a:cubicBezTo>
                        <a:cubicBezTo>
                          <a:pt x="88565" y="96291"/>
                          <a:pt x="52615" y="113915"/>
                          <a:pt x="16538" y="118257"/>
                        </a:cubicBezTo>
                        <a:cubicBezTo>
                          <a:pt x="11046" y="118851"/>
                          <a:pt x="5524" y="119132"/>
                          <a:pt x="0" y="119087"/>
                        </a:cubicBezTo>
                        <a:close/>
                      </a:path>
                    </a:pathLst>
                  </a:custGeom>
                  <a:solidFill>
                    <a:srgbClr val="FAFAFA"/>
                  </a:solidFill>
                  <a:ln w="6382" cap="flat">
                    <a:noFill/>
                    <a:prstDash val="solid"/>
                    <a:miter/>
                  </a:ln>
                </p:spPr>
                <p:txBody>
                  <a:bodyPr rtlCol="0" anchor="ctr"/>
                  <a:lstStyle/>
                  <a:p>
                    <a:endParaRPr lang="zh-CN" altLang="en-US"/>
                  </a:p>
                </p:txBody>
              </p:sp>
              <p:sp>
                <p:nvSpPr>
                  <p:cNvPr id="349" name="任意多边形: 形状 348">
                    <a:extLst>
                      <a:ext uri="{FF2B5EF4-FFF2-40B4-BE49-F238E27FC236}">
                        <a16:creationId xmlns:a16="http://schemas.microsoft.com/office/drawing/2014/main" id="{9CAF9F34-A341-24AC-3E42-C1B093C09382}"/>
                      </a:ext>
                    </a:extLst>
                  </p:cNvPr>
                  <p:cNvSpPr/>
                  <p:nvPr/>
                </p:nvSpPr>
                <p:spPr>
                  <a:xfrm>
                    <a:off x="1605473" y="2592952"/>
                    <a:ext cx="182174" cy="287943"/>
                  </a:xfrm>
                  <a:custGeom>
                    <a:avLst/>
                    <a:gdLst>
                      <a:gd name="connsiteX0" fmla="*/ 0 w 182174"/>
                      <a:gd name="connsiteY0" fmla="*/ 239771 h 287943"/>
                      <a:gd name="connsiteX1" fmla="*/ 111680 w 182174"/>
                      <a:gd name="connsiteY1" fmla="*/ 187794 h 287943"/>
                      <a:gd name="connsiteX2" fmla="*/ 153887 w 182174"/>
                      <a:gd name="connsiteY2" fmla="*/ 97568 h 287943"/>
                      <a:gd name="connsiteX3" fmla="*/ 181664 w 182174"/>
                      <a:gd name="connsiteY3" fmla="*/ 894 h 287943"/>
                      <a:gd name="connsiteX4" fmla="*/ 182175 w 182174"/>
                      <a:gd name="connsiteY4" fmla="*/ 0 h 287943"/>
                      <a:gd name="connsiteX5" fmla="*/ 182175 w 182174"/>
                      <a:gd name="connsiteY5" fmla="*/ 208738 h 287943"/>
                      <a:gd name="connsiteX6" fmla="*/ 175151 w 182174"/>
                      <a:gd name="connsiteY6" fmla="*/ 218890 h 287943"/>
                      <a:gd name="connsiteX7" fmla="*/ 63981 w 182174"/>
                      <a:gd name="connsiteY7" fmla="*/ 287789 h 287943"/>
                      <a:gd name="connsiteX8" fmla="*/ 128 w 182174"/>
                      <a:gd name="connsiteY8" fmla="*/ 283957 h 287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174" h="287943">
                        <a:moveTo>
                          <a:pt x="0" y="239771"/>
                        </a:moveTo>
                        <a:cubicBezTo>
                          <a:pt x="40739" y="227702"/>
                          <a:pt x="82563" y="217677"/>
                          <a:pt x="111680" y="187794"/>
                        </a:cubicBezTo>
                        <a:cubicBezTo>
                          <a:pt x="135114" y="163657"/>
                          <a:pt x="146161" y="130325"/>
                          <a:pt x="153887" y="97568"/>
                        </a:cubicBezTo>
                        <a:cubicBezTo>
                          <a:pt x="161614" y="64811"/>
                          <a:pt x="166658" y="31033"/>
                          <a:pt x="181664" y="894"/>
                        </a:cubicBezTo>
                        <a:lnTo>
                          <a:pt x="182175" y="0"/>
                        </a:lnTo>
                        <a:lnTo>
                          <a:pt x="182175" y="208738"/>
                        </a:lnTo>
                        <a:cubicBezTo>
                          <a:pt x="179876" y="212186"/>
                          <a:pt x="177577" y="215570"/>
                          <a:pt x="175151" y="218890"/>
                        </a:cubicBezTo>
                        <a:cubicBezTo>
                          <a:pt x="148396" y="255159"/>
                          <a:pt x="108998" y="285426"/>
                          <a:pt x="63981" y="287789"/>
                        </a:cubicBezTo>
                        <a:cubicBezTo>
                          <a:pt x="42846" y="288874"/>
                          <a:pt x="20944" y="283893"/>
                          <a:pt x="128" y="283957"/>
                        </a:cubicBezTo>
                        <a:close/>
                      </a:path>
                    </a:pathLst>
                  </a:custGeom>
                  <a:solidFill>
                    <a:srgbClr val="FAFAFA"/>
                  </a:solidFill>
                  <a:ln w="6382" cap="flat">
                    <a:noFill/>
                    <a:prstDash val="solid"/>
                    <a:miter/>
                  </a:ln>
                </p:spPr>
                <p:txBody>
                  <a:bodyPr rtlCol="0" anchor="ctr"/>
                  <a:lstStyle/>
                  <a:p>
                    <a:endParaRPr lang="zh-CN" altLang="en-US"/>
                  </a:p>
                </p:txBody>
              </p:sp>
              <p:sp>
                <p:nvSpPr>
                  <p:cNvPr id="350" name="任意多边形: 形状 349">
                    <a:extLst>
                      <a:ext uri="{FF2B5EF4-FFF2-40B4-BE49-F238E27FC236}">
                        <a16:creationId xmlns:a16="http://schemas.microsoft.com/office/drawing/2014/main" id="{83403988-2ADF-473D-2395-637A0E379293}"/>
                      </a:ext>
                    </a:extLst>
                  </p:cNvPr>
                  <p:cNvSpPr/>
                  <p:nvPr/>
                </p:nvSpPr>
                <p:spPr>
                  <a:xfrm>
                    <a:off x="1605473" y="2549021"/>
                    <a:ext cx="108551" cy="206119"/>
                  </a:xfrm>
                  <a:custGeom>
                    <a:avLst/>
                    <a:gdLst>
                      <a:gd name="connsiteX0" fmla="*/ 0 w 108551"/>
                      <a:gd name="connsiteY0" fmla="*/ 162508 h 206119"/>
                      <a:gd name="connsiteX1" fmla="*/ 40356 w 108551"/>
                      <a:gd name="connsiteY1" fmla="*/ 49550 h 206119"/>
                      <a:gd name="connsiteX2" fmla="*/ 38312 w 108551"/>
                      <a:gd name="connsiteY2" fmla="*/ 40483 h 206119"/>
                      <a:gd name="connsiteX3" fmla="*/ 108551 w 108551"/>
                      <a:gd name="connsiteY3" fmla="*/ 0 h 206119"/>
                      <a:gd name="connsiteX4" fmla="*/ 107977 w 108551"/>
                      <a:gd name="connsiteY4" fmla="*/ 13792 h 206119"/>
                      <a:gd name="connsiteX5" fmla="*/ 102230 w 108551"/>
                      <a:gd name="connsiteY5" fmla="*/ 93801 h 206119"/>
                      <a:gd name="connsiteX6" fmla="*/ 22157 w 108551"/>
                      <a:gd name="connsiteY6" fmla="*/ 196861 h 206119"/>
                      <a:gd name="connsiteX7" fmla="*/ 0 w 108551"/>
                      <a:gd name="connsiteY7" fmla="*/ 206120 h 206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51" h="206119">
                        <a:moveTo>
                          <a:pt x="0" y="162508"/>
                        </a:moveTo>
                        <a:cubicBezTo>
                          <a:pt x="31958" y="134284"/>
                          <a:pt x="47196" y="91634"/>
                          <a:pt x="40356" y="49550"/>
                        </a:cubicBezTo>
                        <a:cubicBezTo>
                          <a:pt x="39781" y="46485"/>
                          <a:pt x="39078" y="43165"/>
                          <a:pt x="38312" y="40483"/>
                        </a:cubicBezTo>
                        <a:lnTo>
                          <a:pt x="108551" y="0"/>
                        </a:lnTo>
                        <a:cubicBezTo>
                          <a:pt x="108296" y="4597"/>
                          <a:pt x="108104" y="9195"/>
                          <a:pt x="107977" y="13792"/>
                        </a:cubicBezTo>
                        <a:cubicBezTo>
                          <a:pt x="107210" y="40547"/>
                          <a:pt x="107977" y="67685"/>
                          <a:pt x="102230" y="93801"/>
                        </a:cubicBezTo>
                        <a:cubicBezTo>
                          <a:pt x="91772" y="138153"/>
                          <a:pt x="62549" y="175766"/>
                          <a:pt x="22157" y="196861"/>
                        </a:cubicBezTo>
                        <a:cubicBezTo>
                          <a:pt x="15038" y="200549"/>
                          <a:pt x="7627" y="203646"/>
                          <a:pt x="0" y="206120"/>
                        </a:cubicBezTo>
                        <a:close/>
                      </a:path>
                    </a:pathLst>
                  </a:custGeom>
                  <a:solidFill>
                    <a:srgbClr val="FAFAFA"/>
                  </a:solidFill>
                  <a:ln w="6382" cap="flat">
                    <a:noFill/>
                    <a:prstDash val="solid"/>
                    <a:miter/>
                  </a:ln>
                </p:spPr>
                <p:txBody>
                  <a:bodyPr rtlCol="0" anchor="ctr"/>
                  <a:lstStyle/>
                  <a:p>
                    <a:endParaRPr lang="zh-CN" altLang="en-US"/>
                  </a:p>
                </p:txBody>
              </p:sp>
            </p:grpSp>
            <p:grpSp>
              <p:nvGrpSpPr>
                <p:cNvPr id="310" name="组合 309">
                  <a:extLst>
                    <a:ext uri="{FF2B5EF4-FFF2-40B4-BE49-F238E27FC236}">
                      <a16:creationId xmlns:a16="http://schemas.microsoft.com/office/drawing/2014/main" id="{F3B492EB-5914-B639-3229-F9064244B6BA}"/>
                    </a:ext>
                  </a:extLst>
                </p:cNvPr>
                <p:cNvGrpSpPr/>
                <p:nvPr/>
              </p:nvGrpSpPr>
              <p:grpSpPr>
                <a:xfrm>
                  <a:off x="1557518" y="3070642"/>
                  <a:ext cx="275209" cy="441228"/>
                  <a:chOff x="1557518" y="3070642"/>
                  <a:chExt cx="275209" cy="441228"/>
                </a:xfrm>
              </p:grpSpPr>
              <p:grpSp>
                <p:nvGrpSpPr>
                  <p:cNvPr id="335" name="组合 334">
                    <a:extLst>
                      <a:ext uri="{FF2B5EF4-FFF2-40B4-BE49-F238E27FC236}">
                        <a16:creationId xmlns:a16="http://schemas.microsoft.com/office/drawing/2014/main" id="{1A1DD872-222A-4703-F534-DB7450462F44}"/>
                      </a:ext>
                    </a:extLst>
                  </p:cNvPr>
                  <p:cNvGrpSpPr/>
                  <p:nvPr/>
                </p:nvGrpSpPr>
                <p:grpSpPr>
                  <a:xfrm>
                    <a:off x="1557518" y="3070642"/>
                    <a:ext cx="275209" cy="441228"/>
                    <a:chOff x="1557518" y="3070642"/>
                    <a:chExt cx="275209" cy="441228"/>
                  </a:xfrm>
                </p:grpSpPr>
                <p:sp>
                  <p:nvSpPr>
                    <p:cNvPr id="339" name="任意多边形: 形状 338">
                      <a:extLst>
                        <a:ext uri="{FF2B5EF4-FFF2-40B4-BE49-F238E27FC236}">
                          <a16:creationId xmlns:a16="http://schemas.microsoft.com/office/drawing/2014/main" id="{9DEFBBDF-91AA-BE61-3A60-1DE3B48BB6FE}"/>
                        </a:ext>
                      </a:extLst>
                    </p:cNvPr>
                    <p:cNvSpPr/>
                    <p:nvPr/>
                  </p:nvSpPr>
                  <p:spPr>
                    <a:xfrm>
                      <a:off x="1578207" y="3341062"/>
                      <a:ext cx="234023" cy="135305"/>
                    </a:xfrm>
                    <a:custGeom>
                      <a:avLst/>
                      <a:gdLst>
                        <a:gd name="connsiteX0" fmla="*/ 0 w 234023"/>
                        <a:gd name="connsiteY0" fmla="*/ 128793 h 135305"/>
                        <a:gd name="connsiteX1" fmla="*/ 10855 w 234023"/>
                        <a:gd name="connsiteY1" fmla="*/ 135306 h 135305"/>
                        <a:gd name="connsiteX2" fmla="*/ 234024 w 234023"/>
                        <a:gd name="connsiteY2" fmla="*/ 6449 h 135305"/>
                        <a:gd name="connsiteX3" fmla="*/ 223105 w 234023"/>
                        <a:gd name="connsiteY3" fmla="*/ 0 h 135305"/>
                        <a:gd name="connsiteX4" fmla="*/ 0 w 234023"/>
                        <a:gd name="connsiteY4" fmla="*/ 128793 h 135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23" h="135305">
                          <a:moveTo>
                            <a:pt x="0" y="128793"/>
                          </a:moveTo>
                          <a:lnTo>
                            <a:pt x="10855" y="135306"/>
                          </a:lnTo>
                          <a:lnTo>
                            <a:pt x="234024" y="6449"/>
                          </a:lnTo>
                          <a:lnTo>
                            <a:pt x="223105" y="0"/>
                          </a:lnTo>
                          <a:lnTo>
                            <a:pt x="0" y="128793"/>
                          </a:lnTo>
                          <a:close/>
                        </a:path>
                      </a:pathLst>
                    </a:custGeom>
                    <a:solidFill>
                      <a:srgbClr val="FAFAFA"/>
                    </a:solidFill>
                    <a:ln w="6382" cap="flat">
                      <a:noFill/>
                      <a:prstDash val="solid"/>
                      <a:miter/>
                    </a:ln>
                  </p:spPr>
                  <p:txBody>
                    <a:bodyPr rtlCol="0" anchor="ctr"/>
                    <a:lstStyle/>
                    <a:p>
                      <a:endParaRPr lang="zh-CN" altLang="en-US"/>
                    </a:p>
                  </p:txBody>
                </p:sp>
                <p:sp>
                  <p:nvSpPr>
                    <p:cNvPr id="340" name="任意多边形: 形状 339">
                      <a:extLst>
                        <a:ext uri="{FF2B5EF4-FFF2-40B4-BE49-F238E27FC236}">
                          <a16:creationId xmlns:a16="http://schemas.microsoft.com/office/drawing/2014/main" id="{F970FC9A-F23D-1AD3-8445-72589E18F27F}"/>
                        </a:ext>
                      </a:extLst>
                    </p:cNvPr>
                    <p:cNvSpPr/>
                    <p:nvPr/>
                  </p:nvSpPr>
                  <p:spPr>
                    <a:xfrm>
                      <a:off x="1589126" y="3118851"/>
                      <a:ext cx="212185" cy="344682"/>
                    </a:xfrm>
                    <a:custGeom>
                      <a:avLst/>
                      <a:gdLst>
                        <a:gd name="connsiteX0" fmla="*/ 212186 w 212185"/>
                        <a:gd name="connsiteY0" fmla="*/ 222211 h 344682"/>
                        <a:gd name="connsiteX1" fmla="*/ 0 w 212185"/>
                        <a:gd name="connsiteY1" fmla="*/ 344682 h 344682"/>
                        <a:gd name="connsiteX2" fmla="*/ 0 w 212185"/>
                        <a:gd name="connsiteY2" fmla="*/ 122471 h 344682"/>
                        <a:gd name="connsiteX3" fmla="*/ 212186 w 212185"/>
                        <a:gd name="connsiteY3" fmla="*/ 0 h 344682"/>
                        <a:gd name="connsiteX4" fmla="*/ 212186 w 212185"/>
                        <a:gd name="connsiteY4" fmla="*/ 222211 h 344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185" h="344682">
                          <a:moveTo>
                            <a:pt x="212186" y="222211"/>
                          </a:moveTo>
                          <a:lnTo>
                            <a:pt x="0" y="344682"/>
                          </a:lnTo>
                          <a:lnTo>
                            <a:pt x="0" y="122471"/>
                          </a:lnTo>
                          <a:lnTo>
                            <a:pt x="212186" y="0"/>
                          </a:lnTo>
                          <a:lnTo>
                            <a:pt x="212186" y="222211"/>
                          </a:lnTo>
                          <a:close/>
                        </a:path>
                      </a:pathLst>
                    </a:custGeom>
                    <a:solidFill>
                      <a:srgbClr val="FFFFFF"/>
                    </a:solidFill>
                    <a:ln w="6382" cap="flat">
                      <a:noFill/>
                      <a:prstDash val="solid"/>
                      <a:miter/>
                    </a:ln>
                  </p:spPr>
                  <p:txBody>
                    <a:bodyPr rtlCol="0" anchor="ctr"/>
                    <a:lstStyle/>
                    <a:p>
                      <a:endParaRPr lang="zh-CN" altLang="en-US"/>
                    </a:p>
                  </p:txBody>
                </p:sp>
                <p:sp>
                  <p:nvSpPr>
                    <p:cNvPr id="341" name="任意多边形: 形状 340">
                      <a:extLst>
                        <a:ext uri="{FF2B5EF4-FFF2-40B4-BE49-F238E27FC236}">
                          <a16:creationId xmlns:a16="http://schemas.microsoft.com/office/drawing/2014/main" id="{80121A17-ACE9-754A-EE44-C542EBE47FF4}"/>
                        </a:ext>
                      </a:extLst>
                    </p:cNvPr>
                    <p:cNvSpPr/>
                    <p:nvPr/>
                  </p:nvSpPr>
                  <p:spPr>
                    <a:xfrm>
                      <a:off x="1568565" y="3076963"/>
                      <a:ext cx="264098" cy="434715"/>
                    </a:xfrm>
                    <a:custGeom>
                      <a:avLst/>
                      <a:gdLst>
                        <a:gd name="connsiteX0" fmla="*/ 264099 w 264098"/>
                        <a:gd name="connsiteY0" fmla="*/ 0 h 434715"/>
                        <a:gd name="connsiteX1" fmla="*/ 0 w 264098"/>
                        <a:gd name="connsiteY1" fmla="*/ 152483 h 434715"/>
                        <a:gd name="connsiteX2" fmla="*/ 0 w 264098"/>
                        <a:gd name="connsiteY2" fmla="*/ 434716 h 434715"/>
                        <a:gd name="connsiteX3" fmla="*/ 264099 w 264098"/>
                        <a:gd name="connsiteY3" fmla="*/ 282425 h 434715"/>
                        <a:gd name="connsiteX4" fmla="*/ 243666 w 264098"/>
                        <a:gd name="connsiteY4" fmla="*/ 270548 h 434715"/>
                        <a:gd name="connsiteX5" fmla="*/ 20561 w 264098"/>
                        <a:gd name="connsiteY5" fmla="*/ 399405 h 434715"/>
                        <a:gd name="connsiteX6" fmla="*/ 20561 w 264098"/>
                        <a:gd name="connsiteY6" fmla="*/ 164359 h 434715"/>
                        <a:gd name="connsiteX7" fmla="*/ 243666 w 264098"/>
                        <a:gd name="connsiteY7" fmla="*/ 35503 h 43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098" h="434715">
                          <a:moveTo>
                            <a:pt x="264099" y="0"/>
                          </a:moveTo>
                          <a:lnTo>
                            <a:pt x="0" y="152483"/>
                          </a:lnTo>
                          <a:lnTo>
                            <a:pt x="0" y="434716"/>
                          </a:lnTo>
                          <a:lnTo>
                            <a:pt x="264099" y="282425"/>
                          </a:lnTo>
                          <a:close/>
                          <a:moveTo>
                            <a:pt x="243666" y="270548"/>
                          </a:moveTo>
                          <a:lnTo>
                            <a:pt x="20561" y="399405"/>
                          </a:lnTo>
                          <a:lnTo>
                            <a:pt x="20561" y="164359"/>
                          </a:lnTo>
                          <a:lnTo>
                            <a:pt x="243666" y="35503"/>
                          </a:lnTo>
                          <a:close/>
                        </a:path>
                      </a:pathLst>
                    </a:custGeom>
                    <a:solidFill>
                      <a:srgbClr val="F0F0F0"/>
                    </a:solidFill>
                    <a:ln w="6382" cap="flat">
                      <a:noFill/>
                      <a:prstDash val="solid"/>
                      <a:miter/>
                    </a:ln>
                  </p:spPr>
                  <p:txBody>
                    <a:bodyPr rtlCol="0" anchor="ctr"/>
                    <a:lstStyle/>
                    <a:p>
                      <a:endParaRPr lang="zh-CN" altLang="en-US"/>
                    </a:p>
                  </p:txBody>
                </p:sp>
                <p:sp>
                  <p:nvSpPr>
                    <p:cNvPr id="342" name="任意多边形: 形状 341">
                      <a:extLst>
                        <a:ext uri="{FF2B5EF4-FFF2-40B4-BE49-F238E27FC236}">
                          <a16:creationId xmlns:a16="http://schemas.microsoft.com/office/drawing/2014/main" id="{6F595A43-DE15-A4D8-34BA-A097776DA61F}"/>
                        </a:ext>
                      </a:extLst>
                    </p:cNvPr>
                    <p:cNvSpPr/>
                    <p:nvPr/>
                  </p:nvSpPr>
                  <p:spPr>
                    <a:xfrm>
                      <a:off x="1801312" y="3112466"/>
                      <a:ext cx="10919" cy="235045"/>
                    </a:xfrm>
                    <a:custGeom>
                      <a:avLst/>
                      <a:gdLst>
                        <a:gd name="connsiteX0" fmla="*/ 10919 w 10919"/>
                        <a:gd name="connsiteY0" fmla="*/ 235045 h 235045"/>
                        <a:gd name="connsiteX1" fmla="*/ 0 w 10919"/>
                        <a:gd name="connsiteY1" fmla="*/ 228596 h 235045"/>
                        <a:gd name="connsiteX2" fmla="*/ 0 w 10919"/>
                        <a:gd name="connsiteY2" fmla="*/ 6385 h 235045"/>
                        <a:gd name="connsiteX3" fmla="*/ 10919 w 10919"/>
                        <a:gd name="connsiteY3" fmla="*/ 0 h 235045"/>
                        <a:gd name="connsiteX4" fmla="*/ 10919 w 10919"/>
                        <a:gd name="connsiteY4" fmla="*/ 235045 h 235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19" h="235045">
                          <a:moveTo>
                            <a:pt x="10919" y="235045"/>
                          </a:moveTo>
                          <a:lnTo>
                            <a:pt x="0" y="228596"/>
                          </a:lnTo>
                          <a:lnTo>
                            <a:pt x="0" y="6385"/>
                          </a:lnTo>
                          <a:lnTo>
                            <a:pt x="10919" y="0"/>
                          </a:lnTo>
                          <a:lnTo>
                            <a:pt x="10919" y="235045"/>
                          </a:lnTo>
                          <a:close/>
                        </a:path>
                      </a:pathLst>
                    </a:custGeom>
                    <a:solidFill>
                      <a:srgbClr val="E0E0E0"/>
                    </a:solidFill>
                    <a:ln w="6382" cap="flat">
                      <a:noFill/>
                      <a:prstDash val="solid"/>
                      <a:miter/>
                    </a:ln>
                  </p:spPr>
                  <p:txBody>
                    <a:bodyPr rtlCol="0" anchor="ctr"/>
                    <a:lstStyle/>
                    <a:p>
                      <a:endParaRPr lang="zh-CN" altLang="en-US"/>
                    </a:p>
                  </p:txBody>
                </p:sp>
                <p:sp>
                  <p:nvSpPr>
                    <p:cNvPr id="343" name="任意多边形: 形状 342">
                      <a:extLst>
                        <a:ext uri="{FF2B5EF4-FFF2-40B4-BE49-F238E27FC236}">
                          <a16:creationId xmlns:a16="http://schemas.microsoft.com/office/drawing/2014/main" id="{B30DC632-B571-0BA5-AC85-415B59844AF2}"/>
                        </a:ext>
                      </a:extLst>
                    </p:cNvPr>
                    <p:cNvSpPr/>
                    <p:nvPr/>
                  </p:nvSpPr>
                  <p:spPr>
                    <a:xfrm>
                      <a:off x="1557518" y="3070642"/>
                      <a:ext cx="275209" cy="158804"/>
                    </a:xfrm>
                    <a:custGeom>
                      <a:avLst/>
                      <a:gdLst>
                        <a:gd name="connsiteX0" fmla="*/ 275209 w 275209"/>
                        <a:gd name="connsiteY0" fmla="*/ 6322 h 158804"/>
                        <a:gd name="connsiteX1" fmla="*/ 264163 w 275209"/>
                        <a:gd name="connsiteY1" fmla="*/ 0 h 158804"/>
                        <a:gd name="connsiteX2" fmla="*/ 0 w 275209"/>
                        <a:gd name="connsiteY2" fmla="*/ 152483 h 158804"/>
                        <a:gd name="connsiteX3" fmla="*/ 11047 w 275209"/>
                        <a:gd name="connsiteY3" fmla="*/ 158804 h 158804"/>
                        <a:gd name="connsiteX4" fmla="*/ 275209 w 275209"/>
                        <a:gd name="connsiteY4" fmla="*/ 6322 h 158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209" h="158804">
                          <a:moveTo>
                            <a:pt x="275209" y="6322"/>
                          </a:moveTo>
                          <a:lnTo>
                            <a:pt x="264163" y="0"/>
                          </a:lnTo>
                          <a:lnTo>
                            <a:pt x="0" y="152483"/>
                          </a:lnTo>
                          <a:lnTo>
                            <a:pt x="11047" y="158804"/>
                          </a:lnTo>
                          <a:lnTo>
                            <a:pt x="275209" y="6322"/>
                          </a:lnTo>
                          <a:close/>
                        </a:path>
                      </a:pathLst>
                    </a:custGeom>
                    <a:solidFill>
                      <a:srgbClr val="FAFAFA"/>
                    </a:solidFill>
                    <a:ln w="6382" cap="flat">
                      <a:noFill/>
                      <a:prstDash val="solid"/>
                      <a:miter/>
                    </a:ln>
                  </p:spPr>
                  <p:txBody>
                    <a:bodyPr rtlCol="0" anchor="ctr"/>
                    <a:lstStyle/>
                    <a:p>
                      <a:endParaRPr lang="zh-CN" altLang="en-US"/>
                    </a:p>
                  </p:txBody>
                </p:sp>
                <p:sp>
                  <p:nvSpPr>
                    <p:cNvPr id="344" name="任意多边形: 形状 343">
                      <a:extLst>
                        <a:ext uri="{FF2B5EF4-FFF2-40B4-BE49-F238E27FC236}">
                          <a16:creationId xmlns:a16="http://schemas.microsoft.com/office/drawing/2014/main" id="{6185E92C-5C70-1CC0-58EB-C9F8DB302693}"/>
                        </a:ext>
                      </a:extLst>
                    </p:cNvPr>
                    <p:cNvSpPr/>
                    <p:nvPr/>
                  </p:nvSpPr>
                  <p:spPr>
                    <a:xfrm>
                      <a:off x="1557518" y="3223124"/>
                      <a:ext cx="11046" cy="288746"/>
                    </a:xfrm>
                    <a:custGeom>
                      <a:avLst/>
                      <a:gdLst>
                        <a:gd name="connsiteX0" fmla="*/ 0 w 11046"/>
                        <a:gd name="connsiteY0" fmla="*/ 0 h 288746"/>
                        <a:gd name="connsiteX1" fmla="*/ 11047 w 11046"/>
                        <a:gd name="connsiteY1" fmla="*/ 6322 h 288746"/>
                        <a:gd name="connsiteX2" fmla="*/ 11047 w 11046"/>
                        <a:gd name="connsiteY2" fmla="*/ 288746 h 288746"/>
                        <a:gd name="connsiteX3" fmla="*/ 0 w 11046"/>
                        <a:gd name="connsiteY3" fmla="*/ 282425 h 288746"/>
                        <a:gd name="connsiteX4" fmla="*/ 0 w 11046"/>
                        <a:gd name="connsiteY4" fmla="*/ 0 h 288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46" h="288746">
                          <a:moveTo>
                            <a:pt x="0" y="0"/>
                          </a:moveTo>
                          <a:lnTo>
                            <a:pt x="11047" y="6322"/>
                          </a:lnTo>
                          <a:lnTo>
                            <a:pt x="11047" y="288746"/>
                          </a:lnTo>
                          <a:lnTo>
                            <a:pt x="0" y="282425"/>
                          </a:lnTo>
                          <a:lnTo>
                            <a:pt x="0" y="0"/>
                          </a:lnTo>
                          <a:close/>
                        </a:path>
                      </a:pathLst>
                    </a:custGeom>
                    <a:solidFill>
                      <a:srgbClr val="E0E0E0"/>
                    </a:solidFill>
                    <a:ln w="6382" cap="flat">
                      <a:noFill/>
                      <a:prstDash val="solid"/>
                      <a:miter/>
                    </a:ln>
                  </p:spPr>
                  <p:txBody>
                    <a:bodyPr rtlCol="0" anchor="ctr"/>
                    <a:lstStyle/>
                    <a:p>
                      <a:endParaRPr lang="zh-CN" altLang="en-US"/>
                    </a:p>
                  </p:txBody>
                </p:sp>
              </p:grpSp>
              <p:grpSp>
                <p:nvGrpSpPr>
                  <p:cNvPr id="336" name="组合 335">
                    <a:extLst>
                      <a:ext uri="{FF2B5EF4-FFF2-40B4-BE49-F238E27FC236}">
                        <a16:creationId xmlns:a16="http://schemas.microsoft.com/office/drawing/2014/main" id="{A7CA0FC3-F1D2-F929-FD9C-B76291CE874B}"/>
                      </a:ext>
                    </a:extLst>
                  </p:cNvPr>
                  <p:cNvGrpSpPr/>
                  <p:nvPr/>
                </p:nvGrpSpPr>
                <p:grpSpPr>
                  <a:xfrm>
                    <a:off x="1597363" y="3209013"/>
                    <a:ext cx="195711" cy="238365"/>
                    <a:chOff x="1597363" y="3209013"/>
                    <a:chExt cx="195711" cy="238365"/>
                  </a:xfrm>
                  <a:solidFill>
                    <a:srgbClr val="F0F0F0"/>
                  </a:solidFill>
                </p:grpSpPr>
                <p:sp>
                  <p:nvSpPr>
                    <p:cNvPr id="337" name="任意多边形: 形状 336">
                      <a:extLst>
                        <a:ext uri="{FF2B5EF4-FFF2-40B4-BE49-F238E27FC236}">
                          <a16:creationId xmlns:a16="http://schemas.microsoft.com/office/drawing/2014/main" id="{2A029B9D-6EC8-6422-B9C0-AFCBBA059476}"/>
                        </a:ext>
                      </a:extLst>
                    </p:cNvPr>
                    <p:cNvSpPr/>
                    <p:nvPr/>
                  </p:nvSpPr>
                  <p:spPr>
                    <a:xfrm>
                      <a:off x="1597363" y="3209013"/>
                      <a:ext cx="195711" cy="238365"/>
                    </a:xfrm>
                    <a:custGeom>
                      <a:avLst/>
                      <a:gdLst>
                        <a:gd name="connsiteX0" fmla="*/ 195712 w 195711"/>
                        <a:gd name="connsiteY0" fmla="*/ 125409 h 238365"/>
                        <a:gd name="connsiteX1" fmla="*/ 0 w 195711"/>
                        <a:gd name="connsiteY1" fmla="*/ 238366 h 238365"/>
                        <a:gd name="connsiteX2" fmla="*/ 0 w 195711"/>
                        <a:gd name="connsiteY2" fmla="*/ 181855 h 238365"/>
                        <a:gd name="connsiteX3" fmla="*/ 48912 w 195711"/>
                        <a:gd name="connsiteY3" fmla="*/ 68898 h 238365"/>
                        <a:gd name="connsiteX4" fmla="*/ 79434 w 195711"/>
                        <a:gd name="connsiteY4" fmla="*/ 97121 h 238365"/>
                        <a:gd name="connsiteX5" fmla="*/ 68451 w 195711"/>
                        <a:gd name="connsiteY5" fmla="*/ 144501 h 238365"/>
                        <a:gd name="connsiteX6" fmla="*/ 136008 w 195711"/>
                        <a:gd name="connsiteY6" fmla="*/ 0 h 238365"/>
                        <a:gd name="connsiteX7" fmla="*/ 195712 w 195711"/>
                        <a:gd name="connsiteY7" fmla="*/ 68898 h 238365"/>
                        <a:gd name="connsiteX8" fmla="*/ 195712 w 195711"/>
                        <a:gd name="connsiteY8" fmla="*/ 125409 h 238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5711" h="238365">
                          <a:moveTo>
                            <a:pt x="195712" y="125409"/>
                          </a:moveTo>
                          <a:lnTo>
                            <a:pt x="0" y="238366"/>
                          </a:lnTo>
                          <a:lnTo>
                            <a:pt x="0" y="181855"/>
                          </a:lnTo>
                          <a:lnTo>
                            <a:pt x="48912" y="68898"/>
                          </a:lnTo>
                          <a:lnTo>
                            <a:pt x="79434" y="97121"/>
                          </a:lnTo>
                          <a:lnTo>
                            <a:pt x="68451" y="144501"/>
                          </a:lnTo>
                          <a:lnTo>
                            <a:pt x="136008" y="0"/>
                          </a:lnTo>
                          <a:lnTo>
                            <a:pt x="195712" y="68898"/>
                          </a:lnTo>
                          <a:lnTo>
                            <a:pt x="195712" y="125409"/>
                          </a:lnTo>
                          <a:close/>
                        </a:path>
                      </a:pathLst>
                    </a:custGeom>
                    <a:solidFill>
                      <a:srgbClr val="F0F0F0"/>
                    </a:solidFill>
                    <a:ln w="6382" cap="flat">
                      <a:noFill/>
                      <a:prstDash val="solid"/>
                      <a:miter/>
                    </a:ln>
                  </p:spPr>
                  <p:txBody>
                    <a:bodyPr rtlCol="0" anchor="ctr"/>
                    <a:lstStyle/>
                    <a:p>
                      <a:endParaRPr lang="zh-CN" altLang="en-US"/>
                    </a:p>
                  </p:txBody>
                </p:sp>
                <p:sp>
                  <p:nvSpPr>
                    <p:cNvPr id="338" name="任意多边形: 形状 337">
                      <a:extLst>
                        <a:ext uri="{FF2B5EF4-FFF2-40B4-BE49-F238E27FC236}">
                          <a16:creationId xmlns:a16="http://schemas.microsoft.com/office/drawing/2014/main" id="{F4D725CE-633C-F32A-40D8-AB8E0F17104A}"/>
                        </a:ext>
                      </a:extLst>
                    </p:cNvPr>
                    <p:cNvSpPr/>
                    <p:nvPr/>
                  </p:nvSpPr>
                  <p:spPr>
                    <a:xfrm>
                      <a:off x="1660259" y="3221407"/>
                      <a:ext cx="28993" cy="37285"/>
                    </a:xfrm>
                    <a:custGeom>
                      <a:avLst/>
                      <a:gdLst>
                        <a:gd name="connsiteX0" fmla="*/ 14686 w 28993"/>
                        <a:gd name="connsiteY0" fmla="*/ 1972 h 37285"/>
                        <a:gd name="connsiteX1" fmla="*/ 0 w 28993"/>
                        <a:gd name="connsiteY1" fmla="*/ 27067 h 37285"/>
                        <a:gd name="connsiteX2" fmla="*/ 14495 w 28993"/>
                        <a:gd name="connsiteY2" fmla="*/ 35368 h 37285"/>
                        <a:gd name="connsiteX3" fmla="*/ 28990 w 28993"/>
                        <a:gd name="connsiteY3" fmla="*/ 10337 h 37285"/>
                        <a:gd name="connsiteX4" fmla="*/ 14686 w 28993"/>
                        <a:gd name="connsiteY4" fmla="*/ 1972 h 37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3" h="37285">
                          <a:moveTo>
                            <a:pt x="14686" y="1972"/>
                          </a:moveTo>
                          <a:cubicBezTo>
                            <a:pt x="6045" y="7496"/>
                            <a:pt x="581" y="16831"/>
                            <a:pt x="0" y="27067"/>
                          </a:cubicBezTo>
                          <a:cubicBezTo>
                            <a:pt x="0" y="36262"/>
                            <a:pt x="6385" y="39838"/>
                            <a:pt x="14495" y="35368"/>
                          </a:cubicBezTo>
                          <a:cubicBezTo>
                            <a:pt x="23045" y="29819"/>
                            <a:pt x="28431" y="20516"/>
                            <a:pt x="28990" y="10337"/>
                          </a:cubicBezTo>
                          <a:cubicBezTo>
                            <a:pt x="29181" y="1078"/>
                            <a:pt x="22668" y="-2625"/>
                            <a:pt x="14686" y="1972"/>
                          </a:cubicBezTo>
                          <a:close/>
                        </a:path>
                      </a:pathLst>
                    </a:custGeom>
                    <a:solidFill>
                      <a:srgbClr val="F0F0F0"/>
                    </a:solidFill>
                    <a:ln w="6382" cap="flat">
                      <a:noFill/>
                      <a:prstDash val="solid"/>
                      <a:miter/>
                    </a:ln>
                  </p:spPr>
                  <p:txBody>
                    <a:bodyPr rtlCol="0" anchor="ctr"/>
                    <a:lstStyle/>
                    <a:p>
                      <a:endParaRPr lang="zh-CN" altLang="en-US"/>
                    </a:p>
                  </p:txBody>
                </p:sp>
              </p:grpSp>
            </p:grpSp>
            <p:grpSp>
              <p:nvGrpSpPr>
                <p:cNvPr id="311" name="组合 310">
                  <a:extLst>
                    <a:ext uri="{FF2B5EF4-FFF2-40B4-BE49-F238E27FC236}">
                      <a16:creationId xmlns:a16="http://schemas.microsoft.com/office/drawing/2014/main" id="{9A0A9EF8-1288-D896-4497-7E3D1B538D57}"/>
                    </a:ext>
                  </a:extLst>
                </p:cNvPr>
                <p:cNvGrpSpPr/>
                <p:nvPr/>
              </p:nvGrpSpPr>
              <p:grpSpPr>
                <a:xfrm>
                  <a:off x="1918292" y="2773020"/>
                  <a:ext cx="277891" cy="766946"/>
                  <a:chOff x="1918292" y="2773020"/>
                  <a:chExt cx="277891" cy="766946"/>
                </a:xfrm>
              </p:grpSpPr>
              <p:grpSp>
                <p:nvGrpSpPr>
                  <p:cNvPr id="323" name="组合 322">
                    <a:extLst>
                      <a:ext uri="{FF2B5EF4-FFF2-40B4-BE49-F238E27FC236}">
                        <a16:creationId xmlns:a16="http://schemas.microsoft.com/office/drawing/2014/main" id="{8B9DF18C-9379-3E00-56DD-186FC7D27023}"/>
                      </a:ext>
                    </a:extLst>
                  </p:cNvPr>
                  <p:cNvGrpSpPr/>
                  <p:nvPr/>
                </p:nvGrpSpPr>
                <p:grpSpPr>
                  <a:xfrm>
                    <a:off x="1918292" y="2773020"/>
                    <a:ext cx="277891" cy="766946"/>
                    <a:chOff x="1918292" y="2773020"/>
                    <a:chExt cx="277891" cy="766946"/>
                  </a:xfrm>
                </p:grpSpPr>
                <p:sp>
                  <p:nvSpPr>
                    <p:cNvPr id="329" name="任意多边形: 形状 328">
                      <a:extLst>
                        <a:ext uri="{FF2B5EF4-FFF2-40B4-BE49-F238E27FC236}">
                          <a16:creationId xmlns:a16="http://schemas.microsoft.com/office/drawing/2014/main" id="{4F3E6981-1CDA-7824-1C80-DF964865577A}"/>
                        </a:ext>
                      </a:extLst>
                    </p:cNvPr>
                    <p:cNvSpPr/>
                    <p:nvPr/>
                  </p:nvSpPr>
                  <p:spPr>
                    <a:xfrm>
                      <a:off x="1939172" y="3367306"/>
                      <a:ext cx="236258" cy="136583"/>
                    </a:xfrm>
                    <a:custGeom>
                      <a:avLst/>
                      <a:gdLst>
                        <a:gd name="connsiteX0" fmla="*/ 0 w 236258"/>
                        <a:gd name="connsiteY0" fmla="*/ 130070 h 136583"/>
                        <a:gd name="connsiteX1" fmla="*/ 10983 w 236258"/>
                        <a:gd name="connsiteY1" fmla="*/ 136583 h 136583"/>
                        <a:gd name="connsiteX2" fmla="*/ 236259 w 236258"/>
                        <a:gd name="connsiteY2" fmla="*/ 6513 h 136583"/>
                        <a:gd name="connsiteX3" fmla="*/ 225340 w 236258"/>
                        <a:gd name="connsiteY3" fmla="*/ 0 h 136583"/>
                        <a:gd name="connsiteX4" fmla="*/ 0 w 236258"/>
                        <a:gd name="connsiteY4" fmla="*/ 130070 h 136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258" h="136583">
                          <a:moveTo>
                            <a:pt x="0" y="130070"/>
                          </a:moveTo>
                          <a:lnTo>
                            <a:pt x="10983" y="136583"/>
                          </a:lnTo>
                          <a:lnTo>
                            <a:pt x="236259" y="6513"/>
                          </a:lnTo>
                          <a:lnTo>
                            <a:pt x="225340" y="0"/>
                          </a:lnTo>
                          <a:lnTo>
                            <a:pt x="0" y="130070"/>
                          </a:lnTo>
                          <a:close/>
                        </a:path>
                      </a:pathLst>
                    </a:custGeom>
                    <a:solidFill>
                      <a:srgbClr val="FAFAFA"/>
                    </a:solidFill>
                    <a:ln w="6382" cap="flat">
                      <a:noFill/>
                      <a:prstDash val="solid"/>
                      <a:miter/>
                    </a:ln>
                  </p:spPr>
                  <p:txBody>
                    <a:bodyPr rtlCol="0" anchor="ctr"/>
                    <a:lstStyle/>
                    <a:p>
                      <a:endParaRPr lang="zh-CN" altLang="en-US"/>
                    </a:p>
                  </p:txBody>
                </p:sp>
                <p:sp>
                  <p:nvSpPr>
                    <p:cNvPr id="330" name="任意多边形: 形状 329">
                      <a:extLst>
                        <a:ext uri="{FF2B5EF4-FFF2-40B4-BE49-F238E27FC236}">
                          <a16:creationId xmlns:a16="http://schemas.microsoft.com/office/drawing/2014/main" id="{E916F326-5580-5F6D-D21F-DA0AE217270A}"/>
                        </a:ext>
                      </a:extLst>
                    </p:cNvPr>
                    <p:cNvSpPr/>
                    <p:nvPr/>
                  </p:nvSpPr>
                  <p:spPr>
                    <a:xfrm>
                      <a:off x="1950155" y="2821740"/>
                      <a:ext cx="214356" cy="669250"/>
                    </a:xfrm>
                    <a:custGeom>
                      <a:avLst/>
                      <a:gdLst>
                        <a:gd name="connsiteX0" fmla="*/ 214357 w 214356"/>
                        <a:gd name="connsiteY0" fmla="*/ 545566 h 669250"/>
                        <a:gd name="connsiteX1" fmla="*/ 0 w 214356"/>
                        <a:gd name="connsiteY1" fmla="*/ 669250 h 669250"/>
                        <a:gd name="connsiteX2" fmla="*/ 0 w 214356"/>
                        <a:gd name="connsiteY2" fmla="*/ 123621 h 669250"/>
                        <a:gd name="connsiteX3" fmla="*/ 214357 w 214356"/>
                        <a:gd name="connsiteY3" fmla="*/ 0 h 669250"/>
                        <a:gd name="connsiteX4" fmla="*/ 214357 w 214356"/>
                        <a:gd name="connsiteY4" fmla="*/ 545566 h 66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56" h="669250">
                          <a:moveTo>
                            <a:pt x="214357" y="545566"/>
                          </a:moveTo>
                          <a:lnTo>
                            <a:pt x="0" y="669250"/>
                          </a:lnTo>
                          <a:lnTo>
                            <a:pt x="0" y="123621"/>
                          </a:lnTo>
                          <a:lnTo>
                            <a:pt x="214357" y="0"/>
                          </a:lnTo>
                          <a:lnTo>
                            <a:pt x="214357" y="545566"/>
                          </a:lnTo>
                          <a:close/>
                        </a:path>
                      </a:pathLst>
                    </a:custGeom>
                    <a:solidFill>
                      <a:srgbClr val="FFFFFF"/>
                    </a:solidFill>
                    <a:ln w="6382" cap="flat">
                      <a:noFill/>
                      <a:prstDash val="solid"/>
                      <a:miter/>
                    </a:ln>
                  </p:spPr>
                  <p:txBody>
                    <a:bodyPr rtlCol="0" anchor="ctr"/>
                    <a:lstStyle/>
                    <a:p>
                      <a:endParaRPr lang="zh-CN" altLang="en-US"/>
                    </a:p>
                  </p:txBody>
                </p:sp>
                <p:sp>
                  <p:nvSpPr>
                    <p:cNvPr id="331" name="任意多边形: 形状 330">
                      <a:extLst>
                        <a:ext uri="{FF2B5EF4-FFF2-40B4-BE49-F238E27FC236}">
                          <a16:creationId xmlns:a16="http://schemas.microsoft.com/office/drawing/2014/main" id="{39ABDEC9-0BD4-1A87-AFC9-95D8414D651C}"/>
                        </a:ext>
                      </a:extLst>
                    </p:cNvPr>
                    <p:cNvSpPr/>
                    <p:nvPr/>
                  </p:nvSpPr>
                  <p:spPr>
                    <a:xfrm>
                      <a:off x="1929466" y="2779405"/>
                      <a:ext cx="266716" cy="760561"/>
                    </a:xfrm>
                    <a:custGeom>
                      <a:avLst/>
                      <a:gdLst>
                        <a:gd name="connsiteX0" fmla="*/ 266717 w 266716"/>
                        <a:gd name="connsiteY0" fmla="*/ 0 h 760561"/>
                        <a:gd name="connsiteX1" fmla="*/ 0 w 266716"/>
                        <a:gd name="connsiteY1" fmla="*/ 153951 h 760561"/>
                        <a:gd name="connsiteX2" fmla="*/ 0 w 266716"/>
                        <a:gd name="connsiteY2" fmla="*/ 760561 h 760561"/>
                        <a:gd name="connsiteX3" fmla="*/ 266717 w 266716"/>
                        <a:gd name="connsiteY3" fmla="*/ 606546 h 760561"/>
                        <a:gd name="connsiteX4" fmla="*/ 245964 w 266716"/>
                        <a:gd name="connsiteY4" fmla="*/ 594414 h 760561"/>
                        <a:gd name="connsiteX5" fmla="*/ 20689 w 266716"/>
                        <a:gd name="connsiteY5" fmla="*/ 724484 h 760561"/>
                        <a:gd name="connsiteX6" fmla="*/ 20689 w 266716"/>
                        <a:gd name="connsiteY6" fmla="*/ 165956 h 760561"/>
                        <a:gd name="connsiteX7" fmla="*/ 245964 w 266716"/>
                        <a:gd name="connsiteY7" fmla="*/ 35886 h 7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716" h="760561">
                          <a:moveTo>
                            <a:pt x="266717" y="0"/>
                          </a:moveTo>
                          <a:lnTo>
                            <a:pt x="0" y="153951"/>
                          </a:lnTo>
                          <a:lnTo>
                            <a:pt x="0" y="760561"/>
                          </a:lnTo>
                          <a:lnTo>
                            <a:pt x="266717" y="606546"/>
                          </a:lnTo>
                          <a:close/>
                          <a:moveTo>
                            <a:pt x="245964" y="594414"/>
                          </a:moveTo>
                          <a:lnTo>
                            <a:pt x="20689" y="724484"/>
                          </a:lnTo>
                          <a:lnTo>
                            <a:pt x="20689" y="165956"/>
                          </a:lnTo>
                          <a:lnTo>
                            <a:pt x="245964" y="35886"/>
                          </a:lnTo>
                          <a:close/>
                        </a:path>
                      </a:pathLst>
                    </a:custGeom>
                    <a:solidFill>
                      <a:srgbClr val="F0F0F0"/>
                    </a:solidFill>
                    <a:ln w="6382" cap="flat">
                      <a:noFill/>
                      <a:prstDash val="solid"/>
                      <a:miter/>
                    </a:ln>
                  </p:spPr>
                  <p:txBody>
                    <a:bodyPr rtlCol="0" anchor="ctr"/>
                    <a:lstStyle/>
                    <a:p>
                      <a:endParaRPr lang="zh-CN" altLang="en-US"/>
                    </a:p>
                  </p:txBody>
                </p:sp>
                <p:sp>
                  <p:nvSpPr>
                    <p:cNvPr id="332" name="任意多边形: 形状 331">
                      <a:extLst>
                        <a:ext uri="{FF2B5EF4-FFF2-40B4-BE49-F238E27FC236}">
                          <a16:creationId xmlns:a16="http://schemas.microsoft.com/office/drawing/2014/main" id="{5A8D6D4C-8BD3-23FD-503F-49BAF601D095}"/>
                        </a:ext>
                      </a:extLst>
                    </p:cNvPr>
                    <p:cNvSpPr/>
                    <p:nvPr/>
                  </p:nvSpPr>
                  <p:spPr>
                    <a:xfrm>
                      <a:off x="2164512" y="2815291"/>
                      <a:ext cx="10918" cy="558528"/>
                    </a:xfrm>
                    <a:custGeom>
                      <a:avLst/>
                      <a:gdLst>
                        <a:gd name="connsiteX0" fmla="*/ 10919 w 10918"/>
                        <a:gd name="connsiteY0" fmla="*/ 558528 h 558528"/>
                        <a:gd name="connsiteX1" fmla="*/ 0 w 10918"/>
                        <a:gd name="connsiteY1" fmla="*/ 552015 h 558528"/>
                        <a:gd name="connsiteX2" fmla="*/ 0 w 10918"/>
                        <a:gd name="connsiteY2" fmla="*/ 6449 h 558528"/>
                        <a:gd name="connsiteX3" fmla="*/ 10919 w 10918"/>
                        <a:gd name="connsiteY3" fmla="*/ 0 h 558528"/>
                        <a:gd name="connsiteX4" fmla="*/ 10919 w 10918"/>
                        <a:gd name="connsiteY4" fmla="*/ 558528 h 558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18" h="558528">
                          <a:moveTo>
                            <a:pt x="10919" y="558528"/>
                          </a:moveTo>
                          <a:lnTo>
                            <a:pt x="0" y="552015"/>
                          </a:lnTo>
                          <a:lnTo>
                            <a:pt x="0" y="6449"/>
                          </a:lnTo>
                          <a:lnTo>
                            <a:pt x="10919" y="0"/>
                          </a:lnTo>
                          <a:lnTo>
                            <a:pt x="10919" y="558528"/>
                          </a:lnTo>
                          <a:close/>
                        </a:path>
                      </a:pathLst>
                    </a:custGeom>
                    <a:solidFill>
                      <a:srgbClr val="E0E0E0"/>
                    </a:solidFill>
                    <a:ln w="6382" cap="flat">
                      <a:noFill/>
                      <a:prstDash val="solid"/>
                      <a:miter/>
                    </a:ln>
                  </p:spPr>
                  <p:txBody>
                    <a:bodyPr rtlCol="0" anchor="ctr"/>
                    <a:lstStyle/>
                    <a:p>
                      <a:endParaRPr lang="zh-CN" altLang="en-US"/>
                    </a:p>
                  </p:txBody>
                </p:sp>
                <p:sp>
                  <p:nvSpPr>
                    <p:cNvPr id="333" name="任意多边形: 形状 332">
                      <a:extLst>
                        <a:ext uri="{FF2B5EF4-FFF2-40B4-BE49-F238E27FC236}">
                          <a16:creationId xmlns:a16="http://schemas.microsoft.com/office/drawing/2014/main" id="{98468209-9E73-1DB6-A5B0-0CB6D11AE019}"/>
                        </a:ext>
                      </a:extLst>
                    </p:cNvPr>
                    <p:cNvSpPr/>
                    <p:nvPr/>
                  </p:nvSpPr>
                  <p:spPr>
                    <a:xfrm>
                      <a:off x="1918292" y="2773020"/>
                      <a:ext cx="277891" cy="160400"/>
                    </a:xfrm>
                    <a:custGeom>
                      <a:avLst/>
                      <a:gdLst>
                        <a:gd name="connsiteX0" fmla="*/ 277891 w 277891"/>
                        <a:gd name="connsiteY0" fmla="*/ 6385 h 160400"/>
                        <a:gd name="connsiteX1" fmla="*/ 266717 w 277891"/>
                        <a:gd name="connsiteY1" fmla="*/ 0 h 160400"/>
                        <a:gd name="connsiteX2" fmla="*/ 0 w 277891"/>
                        <a:gd name="connsiteY2" fmla="*/ 154015 h 160400"/>
                        <a:gd name="connsiteX3" fmla="*/ 11174 w 277891"/>
                        <a:gd name="connsiteY3" fmla="*/ 160400 h 160400"/>
                        <a:gd name="connsiteX4" fmla="*/ 277891 w 277891"/>
                        <a:gd name="connsiteY4" fmla="*/ 6385 h 16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91" h="160400">
                          <a:moveTo>
                            <a:pt x="277891" y="6385"/>
                          </a:moveTo>
                          <a:lnTo>
                            <a:pt x="266717" y="0"/>
                          </a:lnTo>
                          <a:lnTo>
                            <a:pt x="0" y="154015"/>
                          </a:lnTo>
                          <a:lnTo>
                            <a:pt x="11174" y="160400"/>
                          </a:lnTo>
                          <a:lnTo>
                            <a:pt x="277891" y="6385"/>
                          </a:lnTo>
                          <a:close/>
                        </a:path>
                      </a:pathLst>
                    </a:custGeom>
                    <a:solidFill>
                      <a:srgbClr val="FAFAFA"/>
                    </a:solidFill>
                    <a:ln w="6382" cap="flat">
                      <a:noFill/>
                      <a:prstDash val="solid"/>
                      <a:miter/>
                    </a:ln>
                  </p:spPr>
                  <p:txBody>
                    <a:bodyPr rtlCol="0" anchor="ctr"/>
                    <a:lstStyle/>
                    <a:p>
                      <a:endParaRPr lang="zh-CN" altLang="en-US"/>
                    </a:p>
                  </p:txBody>
                </p:sp>
                <p:sp>
                  <p:nvSpPr>
                    <p:cNvPr id="334" name="任意多边形: 形状 333">
                      <a:extLst>
                        <a:ext uri="{FF2B5EF4-FFF2-40B4-BE49-F238E27FC236}">
                          <a16:creationId xmlns:a16="http://schemas.microsoft.com/office/drawing/2014/main" id="{B7D0B620-9585-BF18-660F-A114CBC2DE7B}"/>
                        </a:ext>
                      </a:extLst>
                    </p:cNvPr>
                    <p:cNvSpPr/>
                    <p:nvPr/>
                  </p:nvSpPr>
                  <p:spPr>
                    <a:xfrm>
                      <a:off x="1918292" y="2927035"/>
                      <a:ext cx="11174" cy="612739"/>
                    </a:xfrm>
                    <a:custGeom>
                      <a:avLst/>
                      <a:gdLst>
                        <a:gd name="connsiteX0" fmla="*/ 0 w 11174"/>
                        <a:gd name="connsiteY0" fmla="*/ 0 h 612739"/>
                        <a:gd name="connsiteX1" fmla="*/ 11174 w 11174"/>
                        <a:gd name="connsiteY1" fmla="*/ 6385 h 612739"/>
                        <a:gd name="connsiteX2" fmla="*/ 11174 w 11174"/>
                        <a:gd name="connsiteY2" fmla="*/ 612740 h 612739"/>
                        <a:gd name="connsiteX3" fmla="*/ 0 w 11174"/>
                        <a:gd name="connsiteY3" fmla="*/ 606355 h 612739"/>
                        <a:gd name="connsiteX4" fmla="*/ 0 w 11174"/>
                        <a:gd name="connsiteY4" fmla="*/ 0 h 61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 h="612739">
                          <a:moveTo>
                            <a:pt x="0" y="0"/>
                          </a:moveTo>
                          <a:lnTo>
                            <a:pt x="11174" y="6385"/>
                          </a:lnTo>
                          <a:lnTo>
                            <a:pt x="11174" y="612740"/>
                          </a:lnTo>
                          <a:lnTo>
                            <a:pt x="0" y="606355"/>
                          </a:lnTo>
                          <a:lnTo>
                            <a:pt x="0" y="0"/>
                          </a:lnTo>
                          <a:close/>
                        </a:path>
                      </a:pathLst>
                    </a:custGeom>
                    <a:solidFill>
                      <a:srgbClr val="E0E0E0"/>
                    </a:solidFill>
                    <a:ln w="6382" cap="flat">
                      <a:noFill/>
                      <a:prstDash val="solid"/>
                      <a:miter/>
                    </a:ln>
                  </p:spPr>
                  <p:txBody>
                    <a:bodyPr rtlCol="0" anchor="ctr"/>
                    <a:lstStyle/>
                    <a:p>
                      <a:endParaRPr lang="zh-CN" altLang="en-US"/>
                    </a:p>
                  </p:txBody>
                </p:sp>
              </p:grpSp>
              <p:sp>
                <p:nvSpPr>
                  <p:cNvPr id="324" name="任意多边形: 形状 323">
                    <a:extLst>
                      <a:ext uri="{FF2B5EF4-FFF2-40B4-BE49-F238E27FC236}">
                        <a16:creationId xmlns:a16="http://schemas.microsoft.com/office/drawing/2014/main" id="{FAB0C7D5-F2A7-F7DB-3851-C38651FCBA53}"/>
                      </a:ext>
                    </a:extLst>
                  </p:cNvPr>
                  <p:cNvSpPr/>
                  <p:nvPr/>
                </p:nvSpPr>
                <p:spPr>
                  <a:xfrm>
                    <a:off x="1966246" y="2859542"/>
                    <a:ext cx="182174" cy="600096"/>
                  </a:xfrm>
                  <a:custGeom>
                    <a:avLst/>
                    <a:gdLst>
                      <a:gd name="connsiteX0" fmla="*/ 182175 w 182174"/>
                      <a:gd name="connsiteY0" fmla="*/ 494930 h 600096"/>
                      <a:gd name="connsiteX1" fmla="*/ 0 w 182174"/>
                      <a:gd name="connsiteY1" fmla="*/ 600097 h 600096"/>
                      <a:gd name="connsiteX2" fmla="*/ 0 w 182174"/>
                      <a:gd name="connsiteY2" fmla="*/ 105167 h 600096"/>
                      <a:gd name="connsiteX3" fmla="*/ 182175 w 182174"/>
                      <a:gd name="connsiteY3" fmla="*/ 0 h 600096"/>
                      <a:gd name="connsiteX4" fmla="*/ 182175 w 182174"/>
                      <a:gd name="connsiteY4" fmla="*/ 494930 h 600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174" h="600096">
                        <a:moveTo>
                          <a:pt x="182175" y="494930"/>
                        </a:moveTo>
                        <a:lnTo>
                          <a:pt x="0" y="600097"/>
                        </a:lnTo>
                        <a:lnTo>
                          <a:pt x="0" y="105167"/>
                        </a:lnTo>
                        <a:lnTo>
                          <a:pt x="182175" y="0"/>
                        </a:lnTo>
                        <a:lnTo>
                          <a:pt x="182175" y="494930"/>
                        </a:lnTo>
                        <a:close/>
                      </a:path>
                    </a:pathLst>
                  </a:custGeom>
                  <a:solidFill>
                    <a:srgbClr val="F0F0F0"/>
                  </a:solidFill>
                  <a:ln w="6382" cap="flat">
                    <a:noFill/>
                    <a:prstDash val="solid"/>
                    <a:miter/>
                  </a:ln>
                </p:spPr>
                <p:txBody>
                  <a:bodyPr rtlCol="0" anchor="ctr"/>
                  <a:lstStyle/>
                  <a:p>
                    <a:endParaRPr lang="zh-CN" altLang="en-US"/>
                  </a:p>
                </p:txBody>
              </p:sp>
              <p:sp>
                <p:nvSpPr>
                  <p:cNvPr id="325" name="任意多边形: 形状 324">
                    <a:extLst>
                      <a:ext uri="{FF2B5EF4-FFF2-40B4-BE49-F238E27FC236}">
                        <a16:creationId xmlns:a16="http://schemas.microsoft.com/office/drawing/2014/main" id="{1EA92B37-9505-6FAF-AB13-0629120EA341}"/>
                      </a:ext>
                    </a:extLst>
                  </p:cNvPr>
                  <p:cNvSpPr/>
                  <p:nvPr/>
                </p:nvSpPr>
                <p:spPr>
                  <a:xfrm>
                    <a:off x="1966246" y="2859542"/>
                    <a:ext cx="182174" cy="600096"/>
                  </a:xfrm>
                  <a:custGeom>
                    <a:avLst/>
                    <a:gdLst>
                      <a:gd name="connsiteX0" fmla="*/ 182175 w 182174"/>
                      <a:gd name="connsiteY0" fmla="*/ 494930 h 600096"/>
                      <a:gd name="connsiteX1" fmla="*/ 0 w 182174"/>
                      <a:gd name="connsiteY1" fmla="*/ 600097 h 600096"/>
                      <a:gd name="connsiteX2" fmla="*/ 0 w 182174"/>
                      <a:gd name="connsiteY2" fmla="*/ 105167 h 600096"/>
                      <a:gd name="connsiteX3" fmla="*/ 182175 w 182174"/>
                      <a:gd name="connsiteY3" fmla="*/ 0 h 600096"/>
                      <a:gd name="connsiteX4" fmla="*/ 182175 w 182174"/>
                      <a:gd name="connsiteY4" fmla="*/ 494930 h 600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174" h="600096">
                        <a:moveTo>
                          <a:pt x="182175" y="494930"/>
                        </a:moveTo>
                        <a:lnTo>
                          <a:pt x="0" y="600097"/>
                        </a:lnTo>
                        <a:lnTo>
                          <a:pt x="0" y="105167"/>
                        </a:lnTo>
                        <a:lnTo>
                          <a:pt x="182175" y="0"/>
                        </a:lnTo>
                        <a:lnTo>
                          <a:pt x="182175" y="494930"/>
                        </a:lnTo>
                        <a:close/>
                      </a:path>
                    </a:pathLst>
                  </a:custGeom>
                  <a:solidFill>
                    <a:srgbClr val="F0F0F0"/>
                  </a:solidFill>
                  <a:ln w="6382" cap="flat">
                    <a:noFill/>
                    <a:prstDash val="solid"/>
                    <a:miter/>
                  </a:ln>
                </p:spPr>
                <p:txBody>
                  <a:bodyPr rtlCol="0" anchor="ctr"/>
                  <a:lstStyle/>
                  <a:p>
                    <a:endParaRPr lang="zh-CN" altLang="en-US"/>
                  </a:p>
                </p:txBody>
              </p:sp>
              <p:sp>
                <p:nvSpPr>
                  <p:cNvPr id="326" name="任意多边形: 形状 325">
                    <a:extLst>
                      <a:ext uri="{FF2B5EF4-FFF2-40B4-BE49-F238E27FC236}">
                        <a16:creationId xmlns:a16="http://schemas.microsoft.com/office/drawing/2014/main" id="{EEEC03BF-C010-CC72-8E78-E460C056A07F}"/>
                      </a:ext>
                    </a:extLst>
                  </p:cNvPr>
                  <p:cNvSpPr/>
                  <p:nvPr/>
                </p:nvSpPr>
                <p:spPr>
                  <a:xfrm>
                    <a:off x="1966246" y="3244643"/>
                    <a:ext cx="182174" cy="124578"/>
                  </a:xfrm>
                  <a:custGeom>
                    <a:avLst/>
                    <a:gdLst>
                      <a:gd name="connsiteX0" fmla="*/ 0 w 182174"/>
                      <a:gd name="connsiteY0" fmla="*/ 38312 h 124578"/>
                      <a:gd name="connsiteX1" fmla="*/ 26052 w 182174"/>
                      <a:gd name="connsiteY1" fmla="*/ 38312 h 124578"/>
                      <a:gd name="connsiteX2" fmla="*/ 114745 w 182174"/>
                      <a:gd name="connsiteY2" fmla="*/ 19156 h 124578"/>
                      <a:gd name="connsiteX3" fmla="*/ 182175 w 182174"/>
                      <a:gd name="connsiteY3" fmla="*/ 0 h 124578"/>
                      <a:gd name="connsiteX4" fmla="*/ 182175 w 182174"/>
                      <a:gd name="connsiteY4" fmla="*/ 110339 h 124578"/>
                      <a:gd name="connsiteX5" fmla="*/ 157463 w 182174"/>
                      <a:gd name="connsiteY5" fmla="*/ 124579 h 124578"/>
                      <a:gd name="connsiteX6" fmla="*/ 123685 w 182174"/>
                      <a:gd name="connsiteY6" fmla="*/ 105806 h 124578"/>
                      <a:gd name="connsiteX7" fmla="*/ 16538 w 182174"/>
                      <a:gd name="connsiteY7" fmla="*/ 118576 h 124578"/>
                      <a:gd name="connsiteX8" fmla="*/ 0 w 182174"/>
                      <a:gd name="connsiteY8" fmla="*/ 119406 h 124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174" h="124578">
                        <a:moveTo>
                          <a:pt x="0" y="38312"/>
                        </a:moveTo>
                        <a:cubicBezTo>
                          <a:pt x="8671" y="38983"/>
                          <a:pt x="17381" y="38983"/>
                          <a:pt x="26052" y="38312"/>
                        </a:cubicBezTo>
                        <a:cubicBezTo>
                          <a:pt x="56357" y="36045"/>
                          <a:pt x="86202" y="29596"/>
                          <a:pt x="114745" y="19156"/>
                        </a:cubicBezTo>
                        <a:cubicBezTo>
                          <a:pt x="136775" y="10983"/>
                          <a:pt x="158804" y="447"/>
                          <a:pt x="182175" y="0"/>
                        </a:cubicBezTo>
                        <a:lnTo>
                          <a:pt x="182175" y="110339"/>
                        </a:lnTo>
                        <a:lnTo>
                          <a:pt x="157463" y="124579"/>
                        </a:lnTo>
                        <a:cubicBezTo>
                          <a:pt x="147840" y="115748"/>
                          <a:pt x="136264" y="109318"/>
                          <a:pt x="123685" y="105806"/>
                        </a:cubicBezTo>
                        <a:cubicBezTo>
                          <a:pt x="88565" y="96547"/>
                          <a:pt x="52552" y="114234"/>
                          <a:pt x="16538" y="118576"/>
                        </a:cubicBezTo>
                        <a:cubicBezTo>
                          <a:pt x="11047" y="119170"/>
                          <a:pt x="5523" y="119451"/>
                          <a:pt x="0" y="119406"/>
                        </a:cubicBezTo>
                        <a:close/>
                      </a:path>
                    </a:pathLst>
                  </a:custGeom>
                  <a:solidFill>
                    <a:srgbClr val="FAFAFA"/>
                  </a:solidFill>
                  <a:ln w="6382" cap="flat">
                    <a:noFill/>
                    <a:prstDash val="solid"/>
                    <a:miter/>
                  </a:ln>
                </p:spPr>
                <p:txBody>
                  <a:bodyPr rtlCol="0" anchor="ctr"/>
                  <a:lstStyle/>
                  <a:p>
                    <a:endParaRPr lang="zh-CN" altLang="en-US"/>
                  </a:p>
                </p:txBody>
              </p:sp>
              <p:sp>
                <p:nvSpPr>
                  <p:cNvPr id="327" name="任意多边形: 形状 326">
                    <a:extLst>
                      <a:ext uri="{FF2B5EF4-FFF2-40B4-BE49-F238E27FC236}">
                        <a16:creationId xmlns:a16="http://schemas.microsoft.com/office/drawing/2014/main" id="{8B8CBEEA-2398-B02E-0E17-0E73C8AA528D}"/>
                      </a:ext>
                    </a:extLst>
                  </p:cNvPr>
                  <p:cNvSpPr/>
                  <p:nvPr/>
                </p:nvSpPr>
                <p:spPr>
                  <a:xfrm>
                    <a:off x="1966246" y="2946255"/>
                    <a:ext cx="182174" cy="287943"/>
                  </a:xfrm>
                  <a:custGeom>
                    <a:avLst/>
                    <a:gdLst>
                      <a:gd name="connsiteX0" fmla="*/ 0 w 182174"/>
                      <a:gd name="connsiteY0" fmla="*/ 239771 h 287943"/>
                      <a:gd name="connsiteX1" fmla="*/ 111680 w 182174"/>
                      <a:gd name="connsiteY1" fmla="*/ 187794 h 287943"/>
                      <a:gd name="connsiteX2" fmla="*/ 153887 w 182174"/>
                      <a:gd name="connsiteY2" fmla="*/ 97568 h 287943"/>
                      <a:gd name="connsiteX3" fmla="*/ 181664 w 182174"/>
                      <a:gd name="connsiteY3" fmla="*/ 894 h 287943"/>
                      <a:gd name="connsiteX4" fmla="*/ 182175 w 182174"/>
                      <a:gd name="connsiteY4" fmla="*/ 0 h 287943"/>
                      <a:gd name="connsiteX5" fmla="*/ 182175 w 182174"/>
                      <a:gd name="connsiteY5" fmla="*/ 208738 h 287943"/>
                      <a:gd name="connsiteX6" fmla="*/ 175151 w 182174"/>
                      <a:gd name="connsiteY6" fmla="*/ 218890 h 287943"/>
                      <a:gd name="connsiteX7" fmla="*/ 63981 w 182174"/>
                      <a:gd name="connsiteY7" fmla="*/ 287789 h 287943"/>
                      <a:gd name="connsiteX8" fmla="*/ 128 w 182174"/>
                      <a:gd name="connsiteY8" fmla="*/ 284021 h 287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174" h="287943">
                        <a:moveTo>
                          <a:pt x="0" y="239771"/>
                        </a:moveTo>
                        <a:cubicBezTo>
                          <a:pt x="40739" y="227702"/>
                          <a:pt x="82563" y="217677"/>
                          <a:pt x="111680" y="187794"/>
                        </a:cubicBezTo>
                        <a:cubicBezTo>
                          <a:pt x="135114" y="163721"/>
                          <a:pt x="146161" y="130325"/>
                          <a:pt x="153887" y="97568"/>
                        </a:cubicBezTo>
                        <a:cubicBezTo>
                          <a:pt x="161614" y="64811"/>
                          <a:pt x="166658" y="31033"/>
                          <a:pt x="181664" y="894"/>
                        </a:cubicBezTo>
                        <a:lnTo>
                          <a:pt x="182175" y="0"/>
                        </a:lnTo>
                        <a:lnTo>
                          <a:pt x="182175" y="208738"/>
                        </a:lnTo>
                        <a:cubicBezTo>
                          <a:pt x="179876" y="212186"/>
                          <a:pt x="177577" y="215570"/>
                          <a:pt x="175151" y="218890"/>
                        </a:cubicBezTo>
                        <a:cubicBezTo>
                          <a:pt x="148396" y="255159"/>
                          <a:pt x="108998" y="285426"/>
                          <a:pt x="63981" y="287789"/>
                        </a:cubicBezTo>
                        <a:cubicBezTo>
                          <a:pt x="42782" y="288874"/>
                          <a:pt x="20944" y="283894"/>
                          <a:pt x="128" y="284021"/>
                        </a:cubicBezTo>
                        <a:close/>
                      </a:path>
                    </a:pathLst>
                  </a:custGeom>
                  <a:solidFill>
                    <a:srgbClr val="FAFAFA"/>
                  </a:solidFill>
                  <a:ln w="6382" cap="flat">
                    <a:noFill/>
                    <a:prstDash val="solid"/>
                    <a:miter/>
                  </a:ln>
                </p:spPr>
                <p:txBody>
                  <a:bodyPr rtlCol="0" anchor="ctr"/>
                  <a:lstStyle/>
                  <a:p>
                    <a:endParaRPr lang="zh-CN" altLang="en-US"/>
                  </a:p>
                </p:txBody>
              </p:sp>
              <p:sp>
                <p:nvSpPr>
                  <p:cNvPr id="328" name="任意多边形: 形状 327">
                    <a:extLst>
                      <a:ext uri="{FF2B5EF4-FFF2-40B4-BE49-F238E27FC236}">
                        <a16:creationId xmlns:a16="http://schemas.microsoft.com/office/drawing/2014/main" id="{910D0AC6-187C-6369-7825-1E0F5AA07C4B}"/>
                      </a:ext>
                    </a:extLst>
                  </p:cNvPr>
                  <p:cNvSpPr/>
                  <p:nvPr/>
                </p:nvSpPr>
                <p:spPr>
                  <a:xfrm>
                    <a:off x="1966246" y="2902132"/>
                    <a:ext cx="108551" cy="206247"/>
                  </a:xfrm>
                  <a:custGeom>
                    <a:avLst/>
                    <a:gdLst>
                      <a:gd name="connsiteX0" fmla="*/ 0 w 108551"/>
                      <a:gd name="connsiteY0" fmla="*/ 162571 h 206247"/>
                      <a:gd name="connsiteX1" fmla="*/ 40356 w 108551"/>
                      <a:gd name="connsiteY1" fmla="*/ 49550 h 206247"/>
                      <a:gd name="connsiteX2" fmla="*/ 38312 w 108551"/>
                      <a:gd name="connsiteY2" fmla="*/ 40483 h 206247"/>
                      <a:gd name="connsiteX3" fmla="*/ 108551 w 108551"/>
                      <a:gd name="connsiteY3" fmla="*/ 0 h 206247"/>
                      <a:gd name="connsiteX4" fmla="*/ 107977 w 108551"/>
                      <a:gd name="connsiteY4" fmla="*/ 13856 h 206247"/>
                      <a:gd name="connsiteX5" fmla="*/ 102230 w 108551"/>
                      <a:gd name="connsiteY5" fmla="*/ 93801 h 206247"/>
                      <a:gd name="connsiteX6" fmla="*/ 22349 w 108551"/>
                      <a:gd name="connsiteY6" fmla="*/ 196989 h 206247"/>
                      <a:gd name="connsiteX7" fmla="*/ 192 w 108551"/>
                      <a:gd name="connsiteY7" fmla="*/ 206247 h 20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51" h="206247">
                        <a:moveTo>
                          <a:pt x="0" y="162571"/>
                        </a:moveTo>
                        <a:cubicBezTo>
                          <a:pt x="31991" y="134342"/>
                          <a:pt x="47233" y="91656"/>
                          <a:pt x="40356" y="49550"/>
                        </a:cubicBezTo>
                        <a:cubicBezTo>
                          <a:pt x="39781" y="46485"/>
                          <a:pt x="39078" y="43165"/>
                          <a:pt x="38312" y="40483"/>
                        </a:cubicBezTo>
                        <a:lnTo>
                          <a:pt x="108551" y="0"/>
                        </a:lnTo>
                        <a:cubicBezTo>
                          <a:pt x="108551" y="4597"/>
                          <a:pt x="108104" y="9259"/>
                          <a:pt x="107977" y="13856"/>
                        </a:cubicBezTo>
                        <a:cubicBezTo>
                          <a:pt x="107210" y="40611"/>
                          <a:pt x="107977" y="67685"/>
                          <a:pt x="102230" y="93801"/>
                        </a:cubicBezTo>
                        <a:cubicBezTo>
                          <a:pt x="91815" y="138147"/>
                          <a:pt x="62672" y="175796"/>
                          <a:pt x="22349" y="196989"/>
                        </a:cubicBezTo>
                        <a:cubicBezTo>
                          <a:pt x="15204" y="200622"/>
                          <a:pt x="7797" y="203719"/>
                          <a:pt x="192" y="206247"/>
                        </a:cubicBezTo>
                        <a:close/>
                      </a:path>
                    </a:pathLst>
                  </a:custGeom>
                  <a:solidFill>
                    <a:srgbClr val="FAFAFA"/>
                  </a:solidFill>
                  <a:ln w="6382" cap="flat">
                    <a:noFill/>
                    <a:prstDash val="solid"/>
                    <a:miter/>
                  </a:ln>
                </p:spPr>
                <p:txBody>
                  <a:bodyPr rtlCol="0" anchor="ctr"/>
                  <a:lstStyle/>
                  <a:p>
                    <a:endParaRPr lang="zh-CN" altLang="en-US"/>
                  </a:p>
                </p:txBody>
              </p:sp>
            </p:grpSp>
            <p:grpSp>
              <p:nvGrpSpPr>
                <p:cNvPr id="312" name="组合 311">
                  <a:extLst>
                    <a:ext uri="{FF2B5EF4-FFF2-40B4-BE49-F238E27FC236}">
                      <a16:creationId xmlns:a16="http://schemas.microsoft.com/office/drawing/2014/main" id="{A141B4C8-7BBD-711C-D19B-2E36CC8F3DFB}"/>
                    </a:ext>
                  </a:extLst>
                </p:cNvPr>
                <p:cNvGrpSpPr/>
                <p:nvPr/>
              </p:nvGrpSpPr>
              <p:grpSpPr>
                <a:xfrm>
                  <a:off x="1918292" y="2442641"/>
                  <a:ext cx="275209" cy="441228"/>
                  <a:chOff x="1918292" y="2442641"/>
                  <a:chExt cx="275209" cy="441228"/>
                </a:xfrm>
              </p:grpSpPr>
              <p:grpSp>
                <p:nvGrpSpPr>
                  <p:cNvPr id="313" name="组合 312">
                    <a:extLst>
                      <a:ext uri="{FF2B5EF4-FFF2-40B4-BE49-F238E27FC236}">
                        <a16:creationId xmlns:a16="http://schemas.microsoft.com/office/drawing/2014/main" id="{EF17F707-FAC5-BBB3-C82F-4BE51130D062}"/>
                      </a:ext>
                    </a:extLst>
                  </p:cNvPr>
                  <p:cNvGrpSpPr/>
                  <p:nvPr/>
                </p:nvGrpSpPr>
                <p:grpSpPr>
                  <a:xfrm>
                    <a:off x="1918292" y="2442641"/>
                    <a:ext cx="275209" cy="441228"/>
                    <a:chOff x="1918292" y="2442641"/>
                    <a:chExt cx="275209" cy="441228"/>
                  </a:xfrm>
                </p:grpSpPr>
                <p:sp>
                  <p:nvSpPr>
                    <p:cNvPr id="317" name="任意多边形: 形状 316">
                      <a:extLst>
                        <a:ext uri="{FF2B5EF4-FFF2-40B4-BE49-F238E27FC236}">
                          <a16:creationId xmlns:a16="http://schemas.microsoft.com/office/drawing/2014/main" id="{C768B94A-A8CE-E71E-0823-46E4B6EE0D8C}"/>
                        </a:ext>
                      </a:extLst>
                    </p:cNvPr>
                    <p:cNvSpPr/>
                    <p:nvPr/>
                  </p:nvSpPr>
                  <p:spPr>
                    <a:xfrm>
                      <a:off x="1938980" y="2713061"/>
                      <a:ext cx="233959" cy="135305"/>
                    </a:xfrm>
                    <a:custGeom>
                      <a:avLst/>
                      <a:gdLst>
                        <a:gd name="connsiteX0" fmla="*/ 0 w 233959"/>
                        <a:gd name="connsiteY0" fmla="*/ 128793 h 135305"/>
                        <a:gd name="connsiteX1" fmla="*/ 10919 w 233959"/>
                        <a:gd name="connsiteY1" fmla="*/ 135306 h 135305"/>
                        <a:gd name="connsiteX2" fmla="*/ 233960 w 233959"/>
                        <a:gd name="connsiteY2" fmla="*/ 6449 h 135305"/>
                        <a:gd name="connsiteX3" fmla="*/ 223105 w 233959"/>
                        <a:gd name="connsiteY3" fmla="*/ 0 h 135305"/>
                        <a:gd name="connsiteX4" fmla="*/ 0 w 233959"/>
                        <a:gd name="connsiteY4" fmla="*/ 128793 h 135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959" h="135305">
                          <a:moveTo>
                            <a:pt x="0" y="128793"/>
                          </a:moveTo>
                          <a:lnTo>
                            <a:pt x="10919" y="135306"/>
                          </a:lnTo>
                          <a:lnTo>
                            <a:pt x="233960" y="6449"/>
                          </a:lnTo>
                          <a:lnTo>
                            <a:pt x="223105" y="0"/>
                          </a:lnTo>
                          <a:lnTo>
                            <a:pt x="0" y="128793"/>
                          </a:lnTo>
                          <a:close/>
                        </a:path>
                      </a:pathLst>
                    </a:custGeom>
                    <a:solidFill>
                      <a:srgbClr val="FAFAFA"/>
                    </a:solidFill>
                    <a:ln w="6382" cap="flat">
                      <a:noFill/>
                      <a:prstDash val="solid"/>
                      <a:miter/>
                    </a:ln>
                  </p:spPr>
                  <p:txBody>
                    <a:bodyPr rtlCol="0" anchor="ctr"/>
                    <a:lstStyle/>
                    <a:p>
                      <a:endParaRPr lang="zh-CN" altLang="en-US"/>
                    </a:p>
                  </p:txBody>
                </p:sp>
                <p:sp>
                  <p:nvSpPr>
                    <p:cNvPr id="318" name="任意多边形: 形状 317">
                      <a:extLst>
                        <a:ext uri="{FF2B5EF4-FFF2-40B4-BE49-F238E27FC236}">
                          <a16:creationId xmlns:a16="http://schemas.microsoft.com/office/drawing/2014/main" id="{6C6AC694-8D80-58C5-D361-58082FE31A18}"/>
                        </a:ext>
                      </a:extLst>
                    </p:cNvPr>
                    <p:cNvSpPr/>
                    <p:nvPr/>
                  </p:nvSpPr>
                  <p:spPr>
                    <a:xfrm>
                      <a:off x="1949899" y="2490850"/>
                      <a:ext cx="212185" cy="344682"/>
                    </a:xfrm>
                    <a:custGeom>
                      <a:avLst/>
                      <a:gdLst>
                        <a:gd name="connsiteX0" fmla="*/ 212186 w 212185"/>
                        <a:gd name="connsiteY0" fmla="*/ 222211 h 344682"/>
                        <a:gd name="connsiteX1" fmla="*/ 0 w 212185"/>
                        <a:gd name="connsiteY1" fmla="*/ 344682 h 344682"/>
                        <a:gd name="connsiteX2" fmla="*/ 0 w 212185"/>
                        <a:gd name="connsiteY2" fmla="*/ 122471 h 344682"/>
                        <a:gd name="connsiteX3" fmla="*/ 212186 w 212185"/>
                        <a:gd name="connsiteY3" fmla="*/ 0 h 344682"/>
                        <a:gd name="connsiteX4" fmla="*/ 212186 w 212185"/>
                        <a:gd name="connsiteY4" fmla="*/ 222211 h 344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185" h="344682">
                          <a:moveTo>
                            <a:pt x="212186" y="222211"/>
                          </a:moveTo>
                          <a:lnTo>
                            <a:pt x="0" y="344682"/>
                          </a:lnTo>
                          <a:lnTo>
                            <a:pt x="0" y="122471"/>
                          </a:lnTo>
                          <a:lnTo>
                            <a:pt x="212186" y="0"/>
                          </a:lnTo>
                          <a:lnTo>
                            <a:pt x="212186" y="222211"/>
                          </a:lnTo>
                          <a:close/>
                        </a:path>
                      </a:pathLst>
                    </a:custGeom>
                    <a:solidFill>
                      <a:srgbClr val="FFFFFF"/>
                    </a:solidFill>
                    <a:ln w="6382" cap="flat">
                      <a:noFill/>
                      <a:prstDash val="solid"/>
                      <a:miter/>
                    </a:ln>
                  </p:spPr>
                  <p:txBody>
                    <a:bodyPr rtlCol="0" anchor="ctr"/>
                    <a:lstStyle/>
                    <a:p>
                      <a:endParaRPr lang="zh-CN" altLang="en-US"/>
                    </a:p>
                  </p:txBody>
                </p:sp>
                <p:sp>
                  <p:nvSpPr>
                    <p:cNvPr id="319" name="任意多边形: 形状 318">
                      <a:extLst>
                        <a:ext uri="{FF2B5EF4-FFF2-40B4-BE49-F238E27FC236}">
                          <a16:creationId xmlns:a16="http://schemas.microsoft.com/office/drawing/2014/main" id="{25376BD6-E4CD-CED2-4223-10D3855050D6}"/>
                        </a:ext>
                      </a:extLst>
                    </p:cNvPr>
                    <p:cNvSpPr/>
                    <p:nvPr/>
                  </p:nvSpPr>
                  <p:spPr>
                    <a:xfrm>
                      <a:off x="1929338" y="2448962"/>
                      <a:ext cx="264162" cy="434907"/>
                    </a:xfrm>
                    <a:custGeom>
                      <a:avLst/>
                      <a:gdLst>
                        <a:gd name="connsiteX0" fmla="*/ 264163 w 264162"/>
                        <a:gd name="connsiteY0" fmla="*/ 0 h 434907"/>
                        <a:gd name="connsiteX1" fmla="*/ 0 w 264162"/>
                        <a:gd name="connsiteY1" fmla="*/ 152483 h 434907"/>
                        <a:gd name="connsiteX2" fmla="*/ 0 w 264162"/>
                        <a:gd name="connsiteY2" fmla="*/ 434907 h 434907"/>
                        <a:gd name="connsiteX3" fmla="*/ 264163 w 264162"/>
                        <a:gd name="connsiteY3" fmla="*/ 282425 h 434907"/>
                        <a:gd name="connsiteX4" fmla="*/ 243602 w 264162"/>
                        <a:gd name="connsiteY4" fmla="*/ 270548 h 434907"/>
                        <a:gd name="connsiteX5" fmla="*/ 20497 w 264162"/>
                        <a:gd name="connsiteY5" fmla="*/ 399405 h 434907"/>
                        <a:gd name="connsiteX6" fmla="*/ 20497 w 264162"/>
                        <a:gd name="connsiteY6" fmla="*/ 164359 h 434907"/>
                        <a:gd name="connsiteX7" fmla="*/ 243666 w 264162"/>
                        <a:gd name="connsiteY7" fmla="*/ 35503 h 434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162" h="434907">
                          <a:moveTo>
                            <a:pt x="264163" y="0"/>
                          </a:moveTo>
                          <a:lnTo>
                            <a:pt x="0" y="152483"/>
                          </a:lnTo>
                          <a:lnTo>
                            <a:pt x="0" y="434907"/>
                          </a:lnTo>
                          <a:lnTo>
                            <a:pt x="264163" y="282425"/>
                          </a:lnTo>
                          <a:close/>
                          <a:moveTo>
                            <a:pt x="243602" y="270548"/>
                          </a:moveTo>
                          <a:lnTo>
                            <a:pt x="20497" y="399405"/>
                          </a:lnTo>
                          <a:lnTo>
                            <a:pt x="20497" y="164359"/>
                          </a:lnTo>
                          <a:lnTo>
                            <a:pt x="243666" y="35503"/>
                          </a:lnTo>
                          <a:close/>
                        </a:path>
                      </a:pathLst>
                    </a:custGeom>
                    <a:solidFill>
                      <a:srgbClr val="F0F0F0"/>
                    </a:solidFill>
                    <a:ln w="6382" cap="flat">
                      <a:noFill/>
                      <a:prstDash val="solid"/>
                      <a:miter/>
                    </a:ln>
                  </p:spPr>
                  <p:txBody>
                    <a:bodyPr rtlCol="0" anchor="ctr"/>
                    <a:lstStyle/>
                    <a:p>
                      <a:endParaRPr lang="zh-CN" altLang="en-US"/>
                    </a:p>
                  </p:txBody>
                </p:sp>
                <p:sp>
                  <p:nvSpPr>
                    <p:cNvPr id="320" name="任意多边形: 形状 319">
                      <a:extLst>
                        <a:ext uri="{FF2B5EF4-FFF2-40B4-BE49-F238E27FC236}">
                          <a16:creationId xmlns:a16="http://schemas.microsoft.com/office/drawing/2014/main" id="{E30CA358-695F-5609-8272-6B8C925FD15F}"/>
                        </a:ext>
                      </a:extLst>
                    </p:cNvPr>
                    <p:cNvSpPr/>
                    <p:nvPr/>
                  </p:nvSpPr>
                  <p:spPr>
                    <a:xfrm>
                      <a:off x="2162085" y="2484465"/>
                      <a:ext cx="10855" cy="235045"/>
                    </a:xfrm>
                    <a:custGeom>
                      <a:avLst/>
                      <a:gdLst>
                        <a:gd name="connsiteX0" fmla="*/ 10855 w 10855"/>
                        <a:gd name="connsiteY0" fmla="*/ 235045 h 235045"/>
                        <a:gd name="connsiteX1" fmla="*/ 0 w 10855"/>
                        <a:gd name="connsiteY1" fmla="*/ 228596 h 235045"/>
                        <a:gd name="connsiteX2" fmla="*/ 0 w 10855"/>
                        <a:gd name="connsiteY2" fmla="*/ 6385 h 235045"/>
                        <a:gd name="connsiteX3" fmla="*/ 10855 w 10855"/>
                        <a:gd name="connsiteY3" fmla="*/ 0 h 235045"/>
                        <a:gd name="connsiteX4" fmla="*/ 10855 w 10855"/>
                        <a:gd name="connsiteY4" fmla="*/ 235045 h 235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5" h="235045">
                          <a:moveTo>
                            <a:pt x="10855" y="235045"/>
                          </a:moveTo>
                          <a:lnTo>
                            <a:pt x="0" y="228596"/>
                          </a:lnTo>
                          <a:lnTo>
                            <a:pt x="0" y="6385"/>
                          </a:lnTo>
                          <a:lnTo>
                            <a:pt x="10855" y="0"/>
                          </a:lnTo>
                          <a:lnTo>
                            <a:pt x="10855" y="235045"/>
                          </a:lnTo>
                          <a:close/>
                        </a:path>
                      </a:pathLst>
                    </a:custGeom>
                    <a:solidFill>
                      <a:srgbClr val="E0E0E0"/>
                    </a:solidFill>
                    <a:ln w="6382" cap="flat">
                      <a:noFill/>
                      <a:prstDash val="solid"/>
                      <a:miter/>
                    </a:ln>
                  </p:spPr>
                  <p:txBody>
                    <a:bodyPr rtlCol="0" anchor="ctr"/>
                    <a:lstStyle/>
                    <a:p>
                      <a:endParaRPr lang="zh-CN" altLang="en-US"/>
                    </a:p>
                  </p:txBody>
                </p:sp>
                <p:sp>
                  <p:nvSpPr>
                    <p:cNvPr id="321" name="任意多边形: 形状 320">
                      <a:extLst>
                        <a:ext uri="{FF2B5EF4-FFF2-40B4-BE49-F238E27FC236}">
                          <a16:creationId xmlns:a16="http://schemas.microsoft.com/office/drawing/2014/main" id="{D0CF11E9-A360-9937-0207-ECFE26FA2D78}"/>
                        </a:ext>
                      </a:extLst>
                    </p:cNvPr>
                    <p:cNvSpPr/>
                    <p:nvPr/>
                  </p:nvSpPr>
                  <p:spPr>
                    <a:xfrm>
                      <a:off x="1918292" y="2442641"/>
                      <a:ext cx="275209" cy="158804"/>
                    </a:xfrm>
                    <a:custGeom>
                      <a:avLst/>
                      <a:gdLst>
                        <a:gd name="connsiteX0" fmla="*/ 275209 w 275209"/>
                        <a:gd name="connsiteY0" fmla="*/ 6322 h 158804"/>
                        <a:gd name="connsiteX1" fmla="*/ 264163 w 275209"/>
                        <a:gd name="connsiteY1" fmla="*/ 0 h 158804"/>
                        <a:gd name="connsiteX2" fmla="*/ 0 w 275209"/>
                        <a:gd name="connsiteY2" fmla="*/ 152483 h 158804"/>
                        <a:gd name="connsiteX3" fmla="*/ 11047 w 275209"/>
                        <a:gd name="connsiteY3" fmla="*/ 158804 h 158804"/>
                        <a:gd name="connsiteX4" fmla="*/ 275209 w 275209"/>
                        <a:gd name="connsiteY4" fmla="*/ 6322 h 158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209" h="158804">
                          <a:moveTo>
                            <a:pt x="275209" y="6322"/>
                          </a:moveTo>
                          <a:lnTo>
                            <a:pt x="264163" y="0"/>
                          </a:lnTo>
                          <a:lnTo>
                            <a:pt x="0" y="152483"/>
                          </a:lnTo>
                          <a:lnTo>
                            <a:pt x="11047" y="158804"/>
                          </a:lnTo>
                          <a:lnTo>
                            <a:pt x="275209" y="6322"/>
                          </a:lnTo>
                          <a:close/>
                        </a:path>
                      </a:pathLst>
                    </a:custGeom>
                    <a:solidFill>
                      <a:srgbClr val="FAFAFA"/>
                    </a:solidFill>
                    <a:ln w="6382" cap="flat">
                      <a:noFill/>
                      <a:prstDash val="solid"/>
                      <a:miter/>
                    </a:ln>
                  </p:spPr>
                  <p:txBody>
                    <a:bodyPr rtlCol="0" anchor="ctr"/>
                    <a:lstStyle/>
                    <a:p>
                      <a:endParaRPr lang="zh-CN" altLang="en-US"/>
                    </a:p>
                  </p:txBody>
                </p:sp>
                <p:sp>
                  <p:nvSpPr>
                    <p:cNvPr id="322" name="任意多边形: 形状 321">
                      <a:extLst>
                        <a:ext uri="{FF2B5EF4-FFF2-40B4-BE49-F238E27FC236}">
                          <a16:creationId xmlns:a16="http://schemas.microsoft.com/office/drawing/2014/main" id="{87610946-8C39-7616-E136-30E285BA77F1}"/>
                        </a:ext>
                      </a:extLst>
                    </p:cNvPr>
                    <p:cNvSpPr/>
                    <p:nvPr/>
                  </p:nvSpPr>
                  <p:spPr>
                    <a:xfrm>
                      <a:off x="1918292" y="2595123"/>
                      <a:ext cx="11046" cy="288746"/>
                    </a:xfrm>
                    <a:custGeom>
                      <a:avLst/>
                      <a:gdLst>
                        <a:gd name="connsiteX0" fmla="*/ 0 w 11046"/>
                        <a:gd name="connsiteY0" fmla="*/ 0 h 288746"/>
                        <a:gd name="connsiteX1" fmla="*/ 11047 w 11046"/>
                        <a:gd name="connsiteY1" fmla="*/ 6322 h 288746"/>
                        <a:gd name="connsiteX2" fmla="*/ 11047 w 11046"/>
                        <a:gd name="connsiteY2" fmla="*/ 288746 h 288746"/>
                        <a:gd name="connsiteX3" fmla="*/ 0 w 11046"/>
                        <a:gd name="connsiteY3" fmla="*/ 282425 h 288746"/>
                        <a:gd name="connsiteX4" fmla="*/ 0 w 11046"/>
                        <a:gd name="connsiteY4" fmla="*/ 0 h 288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46" h="288746">
                          <a:moveTo>
                            <a:pt x="0" y="0"/>
                          </a:moveTo>
                          <a:lnTo>
                            <a:pt x="11047" y="6322"/>
                          </a:lnTo>
                          <a:lnTo>
                            <a:pt x="11047" y="288746"/>
                          </a:lnTo>
                          <a:lnTo>
                            <a:pt x="0" y="282425"/>
                          </a:lnTo>
                          <a:lnTo>
                            <a:pt x="0" y="0"/>
                          </a:lnTo>
                          <a:close/>
                        </a:path>
                      </a:pathLst>
                    </a:custGeom>
                    <a:solidFill>
                      <a:srgbClr val="E0E0E0"/>
                    </a:solidFill>
                    <a:ln w="6382" cap="flat">
                      <a:noFill/>
                      <a:prstDash val="solid"/>
                      <a:miter/>
                    </a:ln>
                  </p:spPr>
                  <p:txBody>
                    <a:bodyPr rtlCol="0" anchor="ctr"/>
                    <a:lstStyle/>
                    <a:p>
                      <a:endParaRPr lang="zh-CN" altLang="en-US"/>
                    </a:p>
                  </p:txBody>
                </p:sp>
              </p:grpSp>
              <p:grpSp>
                <p:nvGrpSpPr>
                  <p:cNvPr id="314" name="组合 313">
                    <a:extLst>
                      <a:ext uri="{FF2B5EF4-FFF2-40B4-BE49-F238E27FC236}">
                        <a16:creationId xmlns:a16="http://schemas.microsoft.com/office/drawing/2014/main" id="{E3EF7135-1CFE-5B98-D06F-D1A7A13235AD}"/>
                      </a:ext>
                    </a:extLst>
                  </p:cNvPr>
                  <p:cNvGrpSpPr/>
                  <p:nvPr/>
                </p:nvGrpSpPr>
                <p:grpSpPr>
                  <a:xfrm>
                    <a:off x="1958136" y="2581012"/>
                    <a:ext cx="195647" cy="238365"/>
                    <a:chOff x="1958136" y="2581012"/>
                    <a:chExt cx="195647" cy="238365"/>
                  </a:xfrm>
                  <a:solidFill>
                    <a:srgbClr val="F0F0F0"/>
                  </a:solidFill>
                </p:grpSpPr>
                <p:sp>
                  <p:nvSpPr>
                    <p:cNvPr id="315" name="任意多边形: 形状 314">
                      <a:extLst>
                        <a:ext uri="{FF2B5EF4-FFF2-40B4-BE49-F238E27FC236}">
                          <a16:creationId xmlns:a16="http://schemas.microsoft.com/office/drawing/2014/main" id="{393B40F8-2864-47A1-9639-75402E59BFBD}"/>
                        </a:ext>
                      </a:extLst>
                    </p:cNvPr>
                    <p:cNvSpPr/>
                    <p:nvPr/>
                  </p:nvSpPr>
                  <p:spPr>
                    <a:xfrm>
                      <a:off x="1958136" y="2581012"/>
                      <a:ext cx="195647" cy="238365"/>
                    </a:xfrm>
                    <a:custGeom>
                      <a:avLst/>
                      <a:gdLst>
                        <a:gd name="connsiteX0" fmla="*/ 195648 w 195647"/>
                        <a:gd name="connsiteY0" fmla="*/ 125409 h 238365"/>
                        <a:gd name="connsiteX1" fmla="*/ 0 w 195647"/>
                        <a:gd name="connsiteY1" fmla="*/ 238366 h 238365"/>
                        <a:gd name="connsiteX2" fmla="*/ 0 w 195647"/>
                        <a:gd name="connsiteY2" fmla="*/ 181855 h 238365"/>
                        <a:gd name="connsiteX3" fmla="*/ 48912 w 195647"/>
                        <a:gd name="connsiteY3" fmla="*/ 68898 h 238365"/>
                        <a:gd name="connsiteX4" fmla="*/ 79434 w 195647"/>
                        <a:gd name="connsiteY4" fmla="*/ 97121 h 238365"/>
                        <a:gd name="connsiteX5" fmla="*/ 68451 w 195647"/>
                        <a:gd name="connsiteY5" fmla="*/ 144501 h 238365"/>
                        <a:gd name="connsiteX6" fmla="*/ 136008 w 195647"/>
                        <a:gd name="connsiteY6" fmla="*/ 0 h 238365"/>
                        <a:gd name="connsiteX7" fmla="*/ 195648 w 195647"/>
                        <a:gd name="connsiteY7" fmla="*/ 68898 h 238365"/>
                        <a:gd name="connsiteX8" fmla="*/ 195648 w 195647"/>
                        <a:gd name="connsiteY8" fmla="*/ 125409 h 238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5647" h="238365">
                          <a:moveTo>
                            <a:pt x="195648" y="125409"/>
                          </a:moveTo>
                          <a:lnTo>
                            <a:pt x="0" y="238366"/>
                          </a:lnTo>
                          <a:lnTo>
                            <a:pt x="0" y="181855"/>
                          </a:lnTo>
                          <a:lnTo>
                            <a:pt x="48912" y="68898"/>
                          </a:lnTo>
                          <a:lnTo>
                            <a:pt x="79434" y="97121"/>
                          </a:lnTo>
                          <a:lnTo>
                            <a:pt x="68451" y="144501"/>
                          </a:lnTo>
                          <a:lnTo>
                            <a:pt x="136008" y="0"/>
                          </a:lnTo>
                          <a:lnTo>
                            <a:pt x="195648" y="68898"/>
                          </a:lnTo>
                          <a:lnTo>
                            <a:pt x="195648" y="125409"/>
                          </a:lnTo>
                          <a:close/>
                        </a:path>
                      </a:pathLst>
                    </a:custGeom>
                    <a:solidFill>
                      <a:srgbClr val="F0F0F0"/>
                    </a:solidFill>
                    <a:ln w="6382" cap="flat">
                      <a:noFill/>
                      <a:prstDash val="solid"/>
                      <a:miter/>
                    </a:ln>
                  </p:spPr>
                  <p:txBody>
                    <a:bodyPr rtlCol="0" anchor="ctr"/>
                    <a:lstStyle/>
                    <a:p>
                      <a:endParaRPr lang="zh-CN" altLang="en-US"/>
                    </a:p>
                  </p:txBody>
                </p:sp>
                <p:sp>
                  <p:nvSpPr>
                    <p:cNvPr id="316" name="任意多边形: 形状 315">
                      <a:extLst>
                        <a:ext uri="{FF2B5EF4-FFF2-40B4-BE49-F238E27FC236}">
                          <a16:creationId xmlns:a16="http://schemas.microsoft.com/office/drawing/2014/main" id="{D41F6610-B9A1-ABBB-7F0A-E7F5A8D1C7BA}"/>
                        </a:ext>
                      </a:extLst>
                    </p:cNvPr>
                    <p:cNvSpPr/>
                    <p:nvPr/>
                  </p:nvSpPr>
                  <p:spPr>
                    <a:xfrm>
                      <a:off x="2021224" y="2593406"/>
                      <a:ext cx="28925" cy="37256"/>
                    </a:xfrm>
                    <a:custGeom>
                      <a:avLst/>
                      <a:gdLst>
                        <a:gd name="connsiteX0" fmla="*/ 14495 w 28925"/>
                        <a:gd name="connsiteY0" fmla="*/ 1972 h 37256"/>
                        <a:gd name="connsiteX1" fmla="*/ 0 w 28925"/>
                        <a:gd name="connsiteY1" fmla="*/ 27003 h 37256"/>
                        <a:gd name="connsiteX2" fmla="*/ 14495 w 28925"/>
                        <a:gd name="connsiteY2" fmla="*/ 35368 h 37256"/>
                        <a:gd name="connsiteX3" fmla="*/ 28926 w 28925"/>
                        <a:gd name="connsiteY3" fmla="*/ 10337 h 37256"/>
                        <a:gd name="connsiteX4" fmla="*/ 14495 w 28925"/>
                        <a:gd name="connsiteY4" fmla="*/ 1972 h 37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5" h="37256">
                          <a:moveTo>
                            <a:pt x="14495" y="1972"/>
                          </a:moveTo>
                          <a:cubicBezTo>
                            <a:pt x="5945" y="7523"/>
                            <a:pt x="556" y="16824"/>
                            <a:pt x="0" y="27003"/>
                          </a:cubicBezTo>
                          <a:cubicBezTo>
                            <a:pt x="0" y="36262"/>
                            <a:pt x="6385" y="39774"/>
                            <a:pt x="14495" y="35368"/>
                          </a:cubicBezTo>
                          <a:cubicBezTo>
                            <a:pt x="23019" y="29803"/>
                            <a:pt x="28383" y="20505"/>
                            <a:pt x="28926" y="10337"/>
                          </a:cubicBezTo>
                          <a:cubicBezTo>
                            <a:pt x="28926" y="1078"/>
                            <a:pt x="22477" y="-2625"/>
                            <a:pt x="14495" y="1972"/>
                          </a:cubicBezTo>
                          <a:close/>
                        </a:path>
                      </a:pathLst>
                    </a:custGeom>
                    <a:solidFill>
                      <a:srgbClr val="F0F0F0"/>
                    </a:solidFill>
                    <a:ln w="6382" cap="flat">
                      <a:noFill/>
                      <a:prstDash val="solid"/>
                      <a:miter/>
                    </a:ln>
                  </p:spPr>
                  <p:txBody>
                    <a:bodyPr rtlCol="0" anchor="ctr"/>
                    <a:lstStyle/>
                    <a:p>
                      <a:endParaRPr lang="zh-CN" altLang="en-US"/>
                    </a:p>
                  </p:txBody>
                </p:sp>
              </p:grpSp>
            </p:grpSp>
          </p:grpSp>
        </p:grpSp>
        <p:grpSp>
          <p:nvGrpSpPr>
            <p:cNvPr id="20" name="组合 19">
              <a:extLst>
                <a:ext uri="{FF2B5EF4-FFF2-40B4-BE49-F238E27FC236}">
                  <a16:creationId xmlns:a16="http://schemas.microsoft.com/office/drawing/2014/main" id="{430A79E6-169E-A034-54C2-71F795A68DCF}"/>
                </a:ext>
              </a:extLst>
            </p:cNvPr>
            <p:cNvGrpSpPr/>
            <p:nvPr/>
          </p:nvGrpSpPr>
          <p:grpSpPr>
            <a:xfrm>
              <a:off x="1377182" y="3703750"/>
              <a:ext cx="3064773" cy="663903"/>
              <a:chOff x="1377182" y="3703750"/>
              <a:chExt cx="3064773" cy="663903"/>
            </a:xfrm>
          </p:grpSpPr>
          <p:grpSp>
            <p:nvGrpSpPr>
              <p:cNvPr id="235" name="组合 234">
                <a:extLst>
                  <a:ext uri="{FF2B5EF4-FFF2-40B4-BE49-F238E27FC236}">
                    <a16:creationId xmlns:a16="http://schemas.microsoft.com/office/drawing/2014/main" id="{1F013B64-9774-9051-BD12-2C7FB866730E}"/>
                  </a:ext>
                </a:extLst>
              </p:cNvPr>
              <p:cNvGrpSpPr/>
              <p:nvPr/>
            </p:nvGrpSpPr>
            <p:grpSpPr>
              <a:xfrm>
                <a:off x="1377182" y="3703750"/>
                <a:ext cx="509571" cy="663903"/>
                <a:chOff x="1377182" y="3703750"/>
                <a:chExt cx="509571" cy="663903"/>
              </a:xfrm>
            </p:grpSpPr>
            <p:grpSp>
              <p:nvGrpSpPr>
                <p:cNvPr id="272" name="组合 271">
                  <a:extLst>
                    <a:ext uri="{FF2B5EF4-FFF2-40B4-BE49-F238E27FC236}">
                      <a16:creationId xmlns:a16="http://schemas.microsoft.com/office/drawing/2014/main" id="{DA76CE22-43B1-E31A-1756-9AE6EB7D5D5D}"/>
                    </a:ext>
                  </a:extLst>
                </p:cNvPr>
                <p:cNvGrpSpPr/>
                <p:nvPr/>
              </p:nvGrpSpPr>
              <p:grpSpPr>
                <a:xfrm>
                  <a:off x="1483628" y="4100147"/>
                  <a:ext cx="268390" cy="267507"/>
                  <a:chOff x="1483628" y="4100147"/>
                  <a:chExt cx="268390" cy="267507"/>
                </a:xfrm>
              </p:grpSpPr>
              <p:sp>
                <p:nvSpPr>
                  <p:cNvPr id="303" name="任意多边形: 形状 302">
                    <a:extLst>
                      <a:ext uri="{FF2B5EF4-FFF2-40B4-BE49-F238E27FC236}">
                        <a16:creationId xmlns:a16="http://schemas.microsoft.com/office/drawing/2014/main" id="{2E475862-06C9-27AB-574F-20CC62AE3310}"/>
                      </a:ext>
                    </a:extLst>
                  </p:cNvPr>
                  <p:cNvSpPr/>
                  <p:nvPr/>
                </p:nvSpPr>
                <p:spPr>
                  <a:xfrm>
                    <a:off x="1483628" y="4137254"/>
                    <a:ext cx="268390" cy="230400"/>
                  </a:xfrm>
                  <a:custGeom>
                    <a:avLst/>
                    <a:gdLst>
                      <a:gd name="connsiteX0" fmla="*/ 49945 w 268390"/>
                      <a:gd name="connsiteY0" fmla="*/ 200564 h 230400"/>
                      <a:gd name="connsiteX1" fmla="*/ 22424 w 268390"/>
                      <a:gd name="connsiteY1" fmla="*/ 0 h 230400"/>
                      <a:gd name="connsiteX2" fmla="*/ 245912 w 268390"/>
                      <a:gd name="connsiteY2" fmla="*/ 0 h 230400"/>
                      <a:gd name="connsiteX3" fmla="*/ 218455 w 268390"/>
                      <a:gd name="connsiteY3" fmla="*/ 200501 h 230400"/>
                      <a:gd name="connsiteX4" fmla="*/ 217178 w 268390"/>
                      <a:gd name="connsiteY4" fmla="*/ 201778 h 230400"/>
                      <a:gd name="connsiteX5" fmla="*/ 215645 w 268390"/>
                      <a:gd name="connsiteY5" fmla="*/ 203310 h 230400"/>
                      <a:gd name="connsiteX6" fmla="*/ 211559 w 268390"/>
                      <a:gd name="connsiteY6" fmla="*/ 206950 h 230400"/>
                      <a:gd name="connsiteX7" fmla="*/ 210473 w 268390"/>
                      <a:gd name="connsiteY7" fmla="*/ 207844 h 230400"/>
                      <a:gd name="connsiteX8" fmla="*/ 207089 w 268390"/>
                      <a:gd name="connsiteY8" fmla="*/ 210398 h 230400"/>
                      <a:gd name="connsiteX9" fmla="*/ 201278 w 268390"/>
                      <a:gd name="connsiteY9" fmla="*/ 214165 h 230400"/>
                      <a:gd name="connsiteX10" fmla="*/ 67186 w 268390"/>
                      <a:gd name="connsiteY10" fmla="*/ 214165 h 230400"/>
                      <a:gd name="connsiteX11" fmla="*/ 67186 w 268390"/>
                      <a:gd name="connsiteY11" fmla="*/ 214165 h 230400"/>
                      <a:gd name="connsiteX12" fmla="*/ 61375 w 268390"/>
                      <a:gd name="connsiteY12" fmla="*/ 210398 h 230400"/>
                      <a:gd name="connsiteX13" fmla="*/ 58182 w 268390"/>
                      <a:gd name="connsiteY13" fmla="*/ 207971 h 230400"/>
                      <a:gd name="connsiteX14" fmla="*/ 56841 w 268390"/>
                      <a:gd name="connsiteY14" fmla="*/ 206950 h 230400"/>
                      <a:gd name="connsiteX15" fmla="*/ 52946 w 268390"/>
                      <a:gd name="connsiteY15" fmla="*/ 203374 h 230400"/>
                      <a:gd name="connsiteX16" fmla="*/ 51158 w 268390"/>
                      <a:gd name="connsiteY16" fmla="*/ 201650 h 23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8390" h="230400">
                        <a:moveTo>
                          <a:pt x="49945" y="200564"/>
                        </a:moveTo>
                        <a:cubicBezTo>
                          <a:pt x="5247" y="154143"/>
                          <a:pt x="-21507" y="36844"/>
                          <a:pt x="22424" y="0"/>
                        </a:cubicBezTo>
                        <a:lnTo>
                          <a:pt x="245912" y="0"/>
                        </a:lnTo>
                        <a:cubicBezTo>
                          <a:pt x="289780" y="36844"/>
                          <a:pt x="263408" y="154079"/>
                          <a:pt x="218455" y="200501"/>
                        </a:cubicBezTo>
                        <a:lnTo>
                          <a:pt x="217178" y="201778"/>
                        </a:lnTo>
                        <a:lnTo>
                          <a:pt x="215645" y="203310"/>
                        </a:lnTo>
                        <a:cubicBezTo>
                          <a:pt x="214359" y="204606"/>
                          <a:pt x="212994" y="205820"/>
                          <a:pt x="211559" y="206950"/>
                        </a:cubicBezTo>
                        <a:lnTo>
                          <a:pt x="210473" y="207844"/>
                        </a:lnTo>
                        <a:cubicBezTo>
                          <a:pt x="209388" y="208674"/>
                          <a:pt x="208302" y="209568"/>
                          <a:pt x="207089" y="210398"/>
                        </a:cubicBezTo>
                        <a:cubicBezTo>
                          <a:pt x="205237" y="211777"/>
                          <a:pt x="203295" y="213035"/>
                          <a:pt x="201278" y="214165"/>
                        </a:cubicBezTo>
                        <a:cubicBezTo>
                          <a:pt x="164307" y="235812"/>
                          <a:pt x="104285" y="235812"/>
                          <a:pt x="67186" y="214165"/>
                        </a:cubicBezTo>
                        <a:lnTo>
                          <a:pt x="67186" y="214165"/>
                        </a:lnTo>
                        <a:cubicBezTo>
                          <a:pt x="65168" y="213035"/>
                          <a:pt x="63227" y="211777"/>
                          <a:pt x="61375" y="210398"/>
                        </a:cubicBezTo>
                        <a:cubicBezTo>
                          <a:pt x="60226" y="209632"/>
                          <a:pt x="59204" y="208802"/>
                          <a:pt x="58182" y="207971"/>
                        </a:cubicBezTo>
                        <a:lnTo>
                          <a:pt x="56841" y="206950"/>
                        </a:lnTo>
                        <a:cubicBezTo>
                          <a:pt x="55500" y="205737"/>
                          <a:pt x="54159" y="204587"/>
                          <a:pt x="52946" y="203374"/>
                        </a:cubicBezTo>
                        <a:lnTo>
                          <a:pt x="51158" y="201650"/>
                        </a:lnTo>
                        <a:close/>
                      </a:path>
                    </a:pathLst>
                  </a:custGeom>
                  <a:solidFill>
                    <a:srgbClr val="EBEBEB"/>
                  </a:solidFill>
                  <a:ln w="6382" cap="flat">
                    <a:noFill/>
                    <a:prstDash val="solid"/>
                    <a:miter/>
                  </a:ln>
                </p:spPr>
                <p:txBody>
                  <a:bodyPr rtlCol="0" anchor="ctr"/>
                  <a:lstStyle/>
                  <a:p>
                    <a:endParaRPr lang="zh-CN" altLang="en-US"/>
                  </a:p>
                </p:txBody>
              </p:sp>
              <p:sp>
                <p:nvSpPr>
                  <p:cNvPr id="304" name="任意多边形: 形状 303">
                    <a:extLst>
                      <a:ext uri="{FF2B5EF4-FFF2-40B4-BE49-F238E27FC236}">
                        <a16:creationId xmlns:a16="http://schemas.microsoft.com/office/drawing/2014/main" id="{9658925F-896C-2B51-A978-84C71E84CD1F}"/>
                      </a:ext>
                    </a:extLst>
                  </p:cNvPr>
                  <p:cNvSpPr/>
                  <p:nvPr/>
                </p:nvSpPr>
                <p:spPr>
                  <a:xfrm>
                    <a:off x="1487136" y="4100147"/>
                    <a:ext cx="261049" cy="152307"/>
                  </a:xfrm>
                  <a:custGeom>
                    <a:avLst/>
                    <a:gdLst>
                      <a:gd name="connsiteX0" fmla="*/ 222738 w 261049"/>
                      <a:gd name="connsiteY0" fmla="*/ 22293 h 152307"/>
                      <a:gd name="connsiteX1" fmla="*/ 222738 w 261049"/>
                      <a:gd name="connsiteY1" fmla="*/ 130014 h 152307"/>
                      <a:gd name="connsiteX2" fmla="*/ 38264 w 261049"/>
                      <a:gd name="connsiteY2" fmla="*/ 130014 h 152307"/>
                      <a:gd name="connsiteX3" fmla="*/ 38264 w 261049"/>
                      <a:gd name="connsiteY3" fmla="*/ 22293 h 152307"/>
                      <a:gd name="connsiteX4" fmla="*/ 222738 w 261049"/>
                      <a:gd name="connsiteY4" fmla="*/ 22293 h 152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049" h="152307">
                        <a:moveTo>
                          <a:pt x="222738" y="22293"/>
                        </a:moveTo>
                        <a:cubicBezTo>
                          <a:pt x="273821" y="52049"/>
                          <a:pt x="273821" y="100258"/>
                          <a:pt x="222738" y="130014"/>
                        </a:cubicBezTo>
                        <a:cubicBezTo>
                          <a:pt x="171655" y="159770"/>
                          <a:pt x="89220" y="159706"/>
                          <a:pt x="38264" y="130014"/>
                        </a:cubicBezTo>
                        <a:cubicBezTo>
                          <a:pt x="-12691" y="100322"/>
                          <a:pt x="-12819" y="52049"/>
                          <a:pt x="38264" y="22293"/>
                        </a:cubicBezTo>
                        <a:cubicBezTo>
                          <a:pt x="89347" y="-7463"/>
                          <a:pt x="171846" y="-7399"/>
                          <a:pt x="222738" y="22293"/>
                        </a:cubicBezTo>
                        <a:close/>
                      </a:path>
                    </a:pathLst>
                  </a:custGeom>
                  <a:solidFill>
                    <a:srgbClr val="FAFAFA"/>
                  </a:solidFill>
                  <a:ln w="6382" cap="flat">
                    <a:noFill/>
                    <a:prstDash val="solid"/>
                    <a:miter/>
                  </a:ln>
                </p:spPr>
                <p:txBody>
                  <a:bodyPr rtlCol="0" anchor="ctr"/>
                  <a:lstStyle/>
                  <a:p>
                    <a:endParaRPr lang="zh-CN" altLang="en-US"/>
                  </a:p>
                </p:txBody>
              </p:sp>
              <p:sp>
                <p:nvSpPr>
                  <p:cNvPr id="305" name="任意多边形: 形状 304">
                    <a:extLst>
                      <a:ext uri="{FF2B5EF4-FFF2-40B4-BE49-F238E27FC236}">
                        <a16:creationId xmlns:a16="http://schemas.microsoft.com/office/drawing/2014/main" id="{0BCC485D-CB4F-53F3-8B0D-1EB8E2B373A6}"/>
                      </a:ext>
                    </a:extLst>
                  </p:cNvPr>
                  <p:cNvSpPr/>
                  <p:nvPr/>
                </p:nvSpPr>
                <p:spPr>
                  <a:xfrm>
                    <a:off x="1521856" y="4120436"/>
                    <a:ext cx="191624" cy="111728"/>
                  </a:xfrm>
                  <a:custGeom>
                    <a:avLst/>
                    <a:gdLst>
                      <a:gd name="connsiteX0" fmla="*/ 163561 w 191624"/>
                      <a:gd name="connsiteY0" fmla="*/ 16307 h 111728"/>
                      <a:gd name="connsiteX1" fmla="*/ 163561 w 191624"/>
                      <a:gd name="connsiteY1" fmla="*/ 95421 h 111728"/>
                      <a:gd name="connsiteX2" fmla="*/ 28064 w 191624"/>
                      <a:gd name="connsiteY2" fmla="*/ 95421 h 111728"/>
                      <a:gd name="connsiteX3" fmla="*/ 28064 w 191624"/>
                      <a:gd name="connsiteY3" fmla="*/ 16307 h 111728"/>
                      <a:gd name="connsiteX4" fmla="*/ 163561 w 191624"/>
                      <a:gd name="connsiteY4" fmla="*/ 16307 h 111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624" h="111728">
                        <a:moveTo>
                          <a:pt x="163561" y="16307"/>
                        </a:moveTo>
                        <a:cubicBezTo>
                          <a:pt x="200979" y="38145"/>
                          <a:pt x="200979" y="73775"/>
                          <a:pt x="163561" y="95421"/>
                        </a:cubicBezTo>
                        <a:cubicBezTo>
                          <a:pt x="126143" y="117068"/>
                          <a:pt x="65482" y="117259"/>
                          <a:pt x="28064" y="95421"/>
                        </a:cubicBezTo>
                        <a:cubicBezTo>
                          <a:pt x="-9355" y="73583"/>
                          <a:pt x="-9355" y="37953"/>
                          <a:pt x="28064" y="16307"/>
                        </a:cubicBezTo>
                        <a:cubicBezTo>
                          <a:pt x="65482" y="-5340"/>
                          <a:pt x="126143" y="-5531"/>
                          <a:pt x="163561" y="16307"/>
                        </a:cubicBezTo>
                        <a:close/>
                      </a:path>
                    </a:pathLst>
                  </a:custGeom>
                  <a:solidFill>
                    <a:srgbClr val="EBEBEB"/>
                  </a:solidFill>
                  <a:ln w="6382" cap="flat">
                    <a:noFill/>
                    <a:prstDash val="solid"/>
                    <a:miter/>
                  </a:ln>
                </p:spPr>
                <p:txBody>
                  <a:bodyPr rtlCol="0" anchor="ctr"/>
                  <a:lstStyle/>
                  <a:p>
                    <a:endParaRPr lang="zh-CN" altLang="en-US"/>
                  </a:p>
                </p:txBody>
              </p:sp>
              <p:sp>
                <p:nvSpPr>
                  <p:cNvPr id="306" name="任意多边形: 形状 305">
                    <a:extLst>
                      <a:ext uri="{FF2B5EF4-FFF2-40B4-BE49-F238E27FC236}">
                        <a16:creationId xmlns:a16="http://schemas.microsoft.com/office/drawing/2014/main" id="{B7914A4F-A03B-C3CE-C980-EB5C62066A95}"/>
                      </a:ext>
                    </a:extLst>
                  </p:cNvPr>
                  <p:cNvSpPr/>
                  <p:nvPr/>
                </p:nvSpPr>
                <p:spPr>
                  <a:xfrm>
                    <a:off x="1527507" y="4157910"/>
                    <a:ext cx="180322" cy="74197"/>
                  </a:xfrm>
                  <a:custGeom>
                    <a:avLst/>
                    <a:gdLst>
                      <a:gd name="connsiteX0" fmla="*/ 22413 w 180322"/>
                      <a:gd name="connsiteY0" fmla="*/ 16378 h 74197"/>
                      <a:gd name="connsiteX1" fmla="*/ 157910 w 180322"/>
                      <a:gd name="connsiteY1" fmla="*/ 16378 h 74197"/>
                      <a:gd name="connsiteX2" fmla="*/ 180323 w 180322"/>
                      <a:gd name="connsiteY2" fmla="*/ 37003 h 74197"/>
                      <a:gd name="connsiteX3" fmla="*/ 157910 w 180322"/>
                      <a:gd name="connsiteY3" fmla="*/ 57820 h 74197"/>
                      <a:gd name="connsiteX4" fmla="*/ 22413 w 180322"/>
                      <a:gd name="connsiteY4" fmla="*/ 57820 h 74197"/>
                      <a:gd name="connsiteX5" fmla="*/ 0 w 180322"/>
                      <a:gd name="connsiteY5" fmla="*/ 37003 h 74197"/>
                      <a:gd name="connsiteX6" fmla="*/ 22413 w 180322"/>
                      <a:gd name="connsiteY6" fmla="*/ 16378 h 7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322" h="74197">
                        <a:moveTo>
                          <a:pt x="22413" y="16378"/>
                        </a:moveTo>
                        <a:cubicBezTo>
                          <a:pt x="59831" y="-5459"/>
                          <a:pt x="120492" y="-5459"/>
                          <a:pt x="157910" y="16378"/>
                        </a:cubicBezTo>
                        <a:cubicBezTo>
                          <a:pt x="166935" y="21346"/>
                          <a:pt x="174625" y="28421"/>
                          <a:pt x="180323" y="37003"/>
                        </a:cubicBezTo>
                        <a:cubicBezTo>
                          <a:pt x="174672" y="45675"/>
                          <a:pt x="166975" y="52826"/>
                          <a:pt x="157910" y="57820"/>
                        </a:cubicBezTo>
                        <a:cubicBezTo>
                          <a:pt x="120492" y="79657"/>
                          <a:pt x="59831" y="79657"/>
                          <a:pt x="22413" y="57820"/>
                        </a:cubicBezTo>
                        <a:cubicBezTo>
                          <a:pt x="13321" y="52865"/>
                          <a:pt x="5615" y="45706"/>
                          <a:pt x="0" y="37003"/>
                        </a:cubicBezTo>
                        <a:cubicBezTo>
                          <a:pt x="5654" y="28383"/>
                          <a:pt x="13354" y="21295"/>
                          <a:pt x="22413" y="16378"/>
                        </a:cubicBezTo>
                        <a:close/>
                      </a:path>
                    </a:pathLst>
                  </a:custGeom>
                  <a:solidFill>
                    <a:srgbClr val="FFFFFF"/>
                  </a:solidFill>
                  <a:ln w="6382" cap="flat">
                    <a:noFill/>
                    <a:prstDash val="solid"/>
                    <a:miter/>
                  </a:ln>
                </p:spPr>
                <p:txBody>
                  <a:bodyPr rtlCol="0" anchor="ctr"/>
                  <a:lstStyle/>
                  <a:p>
                    <a:endParaRPr lang="zh-CN" altLang="en-US"/>
                  </a:p>
                </p:txBody>
              </p:sp>
            </p:grpSp>
            <p:sp>
              <p:nvSpPr>
                <p:cNvPr id="273" name="任意多边形: 形状 272">
                  <a:extLst>
                    <a:ext uri="{FF2B5EF4-FFF2-40B4-BE49-F238E27FC236}">
                      <a16:creationId xmlns:a16="http://schemas.microsoft.com/office/drawing/2014/main" id="{DF172AC8-685B-2CBA-98B2-8EB1777BBD36}"/>
                    </a:ext>
                  </a:extLst>
                </p:cNvPr>
                <p:cNvSpPr/>
                <p:nvPr/>
              </p:nvSpPr>
              <p:spPr>
                <a:xfrm>
                  <a:off x="1452268" y="3738447"/>
                  <a:ext cx="161698" cy="173760"/>
                </a:xfrm>
                <a:custGeom>
                  <a:avLst/>
                  <a:gdLst>
                    <a:gd name="connsiteX0" fmla="*/ 134814 w 161698"/>
                    <a:gd name="connsiteY0" fmla="*/ 158525 h 173760"/>
                    <a:gd name="connsiteX1" fmla="*/ 51805 w 161698"/>
                    <a:gd name="connsiteY1" fmla="*/ 139369 h 173760"/>
                    <a:gd name="connsiteX2" fmla="*/ 1488 w 161698"/>
                    <a:gd name="connsiteY2" fmla="*/ 38161 h 173760"/>
                    <a:gd name="connsiteX3" fmla="*/ 10097 w 161698"/>
                    <a:gd name="connsiteY3" fmla="*/ 15640 h 173760"/>
                    <a:gd name="connsiteX4" fmla="*/ 10747 w 161698"/>
                    <a:gd name="connsiteY4" fmla="*/ 15365 h 173760"/>
                    <a:gd name="connsiteX5" fmla="*/ 53465 w 161698"/>
                    <a:gd name="connsiteY5" fmla="*/ 4063 h 173760"/>
                    <a:gd name="connsiteX6" fmla="*/ 149692 w 161698"/>
                    <a:gd name="connsiteY6" fmla="*/ 80688 h 173760"/>
                    <a:gd name="connsiteX7" fmla="*/ 134814 w 161698"/>
                    <a:gd name="connsiteY7" fmla="*/ 158525 h 17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698" h="173760">
                      <a:moveTo>
                        <a:pt x="134814" y="158525"/>
                      </a:moveTo>
                      <a:cubicBezTo>
                        <a:pt x="119745" y="177681"/>
                        <a:pt x="74473" y="185919"/>
                        <a:pt x="51805" y="139369"/>
                      </a:cubicBezTo>
                      <a:cubicBezTo>
                        <a:pt x="30605" y="95629"/>
                        <a:pt x="8256" y="54316"/>
                        <a:pt x="1488" y="38161"/>
                      </a:cubicBezTo>
                      <a:cubicBezTo>
                        <a:pt x="-2354" y="29566"/>
                        <a:pt x="1501" y="19484"/>
                        <a:pt x="10097" y="15640"/>
                      </a:cubicBezTo>
                      <a:cubicBezTo>
                        <a:pt x="10312" y="15544"/>
                        <a:pt x="10528" y="15455"/>
                        <a:pt x="10747" y="15365"/>
                      </a:cubicBezTo>
                      <a:cubicBezTo>
                        <a:pt x="10747" y="15365"/>
                        <a:pt x="10172" y="-9538"/>
                        <a:pt x="53465" y="4063"/>
                      </a:cubicBezTo>
                      <a:cubicBezTo>
                        <a:pt x="96758" y="17664"/>
                        <a:pt x="128301" y="40843"/>
                        <a:pt x="149692" y="80688"/>
                      </a:cubicBezTo>
                      <a:cubicBezTo>
                        <a:pt x="171083" y="120532"/>
                        <a:pt x="162527" y="150863"/>
                        <a:pt x="134814" y="158525"/>
                      </a:cubicBezTo>
                      <a:close/>
                    </a:path>
                  </a:pathLst>
                </a:custGeom>
                <a:solidFill>
                  <a:srgbClr val="F0F0F0"/>
                </a:solidFill>
                <a:ln w="6382" cap="flat">
                  <a:noFill/>
                  <a:prstDash val="solid"/>
                  <a:miter/>
                </a:ln>
              </p:spPr>
              <p:txBody>
                <a:bodyPr rtlCol="0" anchor="ctr"/>
                <a:lstStyle/>
                <a:p>
                  <a:endParaRPr lang="zh-CN" altLang="en-US"/>
                </a:p>
              </p:txBody>
            </p:sp>
            <p:sp>
              <p:nvSpPr>
                <p:cNvPr id="274" name="任意多边形: 形状 273">
                  <a:extLst>
                    <a:ext uri="{FF2B5EF4-FFF2-40B4-BE49-F238E27FC236}">
                      <a16:creationId xmlns:a16="http://schemas.microsoft.com/office/drawing/2014/main" id="{4A283B98-DDEC-0EA9-A9CD-E36A0CD4DFE2}"/>
                    </a:ext>
                  </a:extLst>
                </p:cNvPr>
                <p:cNvSpPr/>
                <p:nvPr/>
              </p:nvSpPr>
              <p:spPr>
                <a:xfrm>
                  <a:off x="1489349" y="3760624"/>
                  <a:ext cx="123979" cy="226254"/>
                </a:xfrm>
                <a:custGeom>
                  <a:avLst/>
                  <a:gdLst>
                    <a:gd name="connsiteX0" fmla="*/ 120785 w 123979"/>
                    <a:gd name="connsiteY0" fmla="*/ 198542 h 226254"/>
                    <a:gd name="connsiteX1" fmla="*/ 115230 w 123979"/>
                    <a:gd name="connsiteY1" fmla="*/ 173703 h 226254"/>
                    <a:gd name="connsiteX2" fmla="*/ 97606 w 123979"/>
                    <a:gd name="connsiteY2" fmla="*/ 126388 h 226254"/>
                    <a:gd name="connsiteX3" fmla="*/ 42117 w 123979"/>
                    <a:gd name="connsiteY3" fmla="*/ 40313 h 226254"/>
                    <a:gd name="connsiteX4" fmla="*/ 548 w 123979"/>
                    <a:gd name="connsiteY4" fmla="*/ 85 h 226254"/>
                    <a:gd name="connsiteX5" fmla="*/ 101 w 123979"/>
                    <a:gd name="connsiteY5" fmla="*/ 979 h 226254"/>
                    <a:gd name="connsiteX6" fmla="*/ 66318 w 123979"/>
                    <a:gd name="connsiteY6" fmla="*/ 79200 h 226254"/>
                    <a:gd name="connsiteX7" fmla="*/ 108142 w 123979"/>
                    <a:gd name="connsiteY7" fmla="*/ 170383 h 226254"/>
                    <a:gd name="connsiteX8" fmla="*/ 115932 w 123979"/>
                    <a:gd name="connsiteY8" fmla="*/ 197457 h 226254"/>
                    <a:gd name="connsiteX9" fmla="*/ 122317 w 123979"/>
                    <a:gd name="connsiteY9" fmla="*/ 225361 h 226254"/>
                    <a:gd name="connsiteX10" fmla="*/ 123978 w 123979"/>
                    <a:gd name="connsiteY10" fmla="*/ 225361 h 226254"/>
                    <a:gd name="connsiteX11" fmla="*/ 120785 w 123979"/>
                    <a:gd name="connsiteY11" fmla="*/ 198542 h 22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979" h="226254">
                      <a:moveTo>
                        <a:pt x="120785" y="198542"/>
                      </a:moveTo>
                      <a:cubicBezTo>
                        <a:pt x="119381" y="190171"/>
                        <a:pt x="117526" y="181876"/>
                        <a:pt x="115230" y="173703"/>
                      </a:cubicBezTo>
                      <a:cubicBezTo>
                        <a:pt x="110469" y="157535"/>
                        <a:pt x="104580" y="141725"/>
                        <a:pt x="97606" y="126388"/>
                      </a:cubicBezTo>
                      <a:cubicBezTo>
                        <a:pt x="83321" y="95189"/>
                        <a:pt x="64635" y="66205"/>
                        <a:pt x="42117" y="40313"/>
                      </a:cubicBezTo>
                      <a:cubicBezTo>
                        <a:pt x="29556" y="25626"/>
                        <a:pt x="15638" y="12160"/>
                        <a:pt x="548" y="85"/>
                      </a:cubicBezTo>
                      <a:cubicBezTo>
                        <a:pt x="101" y="-298"/>
                        <a:pt x="-154" y="724"/>
                        <a:pt x="101" y="979"/>
                      </a:cubicBezTo>
                      <a:cubicBezTo>
                        <a:pt x="25587" y="23960"/>
                        <a:pt x="47859" y="50268"/>
                        <a:pt x="66318" y="79200"/>
                      </a:cubicBezTo>
                      <a:cubicBezTo>
                        <a:pt x="84186" y="107634"/>
                        <a:pt x="98248" y="138290"/>
                        <a:pt x="108142" y="170383"/>
                      </a:cubicBezTo>
                      <a:cubicBezTo>
                        <a:pt x="110888" y="179386"/>
                        <a:pt x="113569" y="188390"/>
                        <a:pt x="115932" y="197457"/>
                      </a:cubicBezTo>
                      <a:cubicBezTo>
                        <a:pt x="118295" y="206524"/>
                        <a:pt x="120083" y="216102"/>
                        <a:pt x="122317" y="225361"/>
                      </a:cubicBezTo>
                      <a:cubicBezTo>
                        <a:pt x="122317" y="226319"/>
                        <a:pt x="124041" y="226766"/>
                        <a:pt x="123978" y="225361"/>
                      </a:cubicBezTo>
                      <a:cubicBezTo>
                        <a:pt x="123593" y="216351"/>
                        <a:pt x="122526" y="207386"/>
                        <a:pt x="120785" y="198542"/>
                      </a:cubicBezTo>
                      <a:close/>
                    </a:path>
                  </a:pathLst>
                </a:custGeom>
                <a:solidFill>
                  <a:srgbClr val="E0E0E0"/>
                </a:solidFill>
                <a:ln w="6382" cap="flat">
                  <a:noFill/>
                  <a:prstDash val="solid"/>
                  <a:miter/>
                </a:ln>
              </p:spPr>
              <p:txBody>
                <a:bodyPr rtlCol="0" anchor="ctr"/>
                <a:lstStyle/>
                <a:p>
                  <a:endParaRPr lang="zh-CN" altLang="en-US"/>
                </a:p>
              </p:txBody>
            </p:sp>
            <p:sp>
              <p:nvSpPr>
                <p:cNvPr id="275" name="任意多边形: 形状 274">
                  <a:extLst>
                    <a:ext uri="{FF2B5EF4-FFF2-40B4-BE49-F238E27FC236}">
                      <a16:creationId xmlns:a16="http://schemas.microsoft.com/office/drawing/2014/main" id="{7723C879-C1FE-4519-4A75-EBC57C662AA8}"/>
                    </a:ext>
                  </a:extLst>
                </p:cNvPr>
                <p:cNvSpPr/>
                <p:nvPr/>
              </p:nvSpPr>
              <p:spPr>
                <a:xfrm>
                  <a:off x="1489349" y="3760624"/>
                  <a:ext cx="123979" cy="226254"/>
                </a:xfrm>
                <a:custGeom>
                  <a:avLst/>
                  <a:gdLst>
                    <a:gd name="connsiteX0" fmla="*/ 120785 w 123979"/>
                    <a:gd name="connsiteY0" fmla="*/ 198542 h 226254"/>
                    <a:gd name="connsiteX1" fmla="*/ 115230 w 123979"/>
                    <a:gd name="connsiteY1" fmla="*/ 173703 h 226254"/>
                    <a:gd name="connsiteX2" fmla="*/ 97606 w 123979"/>
                    <a:gd name="connsiteY2" fmla="*/ 126388 h 226254"/>
                    <a:gd name="connsiteX3" fmla="*/ 42117 w 123979"/>
                    <a:gd name="connsiteY3" fmla="*/ 40313 h 226254"/>
                    <a:gd name="connsiteX4" fmla="*/ 548 w 123979"/>
                    <a:gd name="connsiteY4" fmla="*/ 85 h 226254"/>
                    <a:gd name="connsiteX5" fmla="*/ 101 w 123979"/>
                    <a:gd name="connsiteY5" fmla="*/ 979 h 226254"/>
                    <a:gd name="connsiteX6" fmla="*/ 66318 w 123979"/>
                    <a:gd name="connsiteY6" fmla="*/ 79200 h 226254"/>
                    <a:gd name="connsiteX7" fmla="*/ 108142 w 123979"/>
                    <a:gd name="connsiteY7" fmla="*/ 170383 h 226254"/>
                    <a:gd name="connsiteX8" fmla="*/ 115932 w 123979"/>
                    <a:gd name="connsiteY8" fmla="*/ 197457 h 226254"/>
                    <a:gd name="connsiteX9" fmla="*/ 122317 w 123979"/>
                    <a:gd name="connsiteY9" fmla="*/ 225361 h 226254"/>
                    <a:gd name="connsiteX10" fmla="*/ 123978 w 123979"/>
                    <a:gd name="connsiteY10" fmla="*/ 225361 h 226254"/>
                    <a:gd name="connsiteX11" fmla="*/ 120785 w 123979"/>
                    <a:gd name="connsiteY11" fmla="*/ 198542 h 22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979" h="226254">
                      <a:moveTo>
                        <a:pt x="120785" y="198542"/>
                      </a:moveTo>
                      <a:cubicBezTo>
                        <a:pt x="119381" y="190171"/>
                        <a:pt x="117526" y="181876"/>
                        <a:pt x="115230" y="173703"/>
                      </a:cubicBezTo>
                      <a:cubicBezTo>
                        <a:pt x="110469" y="157535"/>
                        <a:pt x="104580" y="141725"/>
                        <a:pt x="97606" y="126388"/>
                      </a:cubicBezTo>
                      <a:cubicBezTo>
                        <a:pt x="83321" y="95189"/>
                        <a:pt x="64635" y="66205"/>
                        <a:pt x="42117" y="40313"/>
                      </a:cubicBezTo>
                      <a:cubicBezTo>
                        <a:pt x="29556" y="25626"/>
                        <a:pt x="15638" y="12160"/>
                        <a:pt x="548" y="85"/>
                      </a:cubicBezTo>
                      <a:cubicBezTo>
                        <a:pt x="101" y="-298"/>
                        <a:pt x="-154" y="724"/>
                        <a:pt x="101" y="979"/>
                      </a:cubicBezTo>
                      <a:cubicBezTo>
                        <a:pt x="25587" y="23960"/>
                        <a:pt x="47859" y="50268"/>
                        <a:pt x="66318" y="79200"/>
                      </a:cubicBezTo>
                      <a:cubicBezTo>
                        <a:pt x="84186" y="107634"/>
                        <a:pt x="98248" y="138290"/>
                        <a:pt x="108142" y="170383"/>
                      </a:cubicBezTo>
                      <a:cubicBezTo>
                        <a:pt x="110888" y="179386"/>
                        <a:pt x="113569" y="188390"/>
                        <a:pt x="115932" y="197457"/>
                      </a:cubicBezTo>
                      <a:cubicBezTo>
                        <a:pt x="118295" y="206524"/>
                        <a:pt x="120083" y="216102"/>
                        <a:pt x="122317" y="225361"/>
                      </a:cubicBezTo>
                      <a:cubicBezTo>
                        <a:pt x="122317" y="226319"/>
                        <a:pt x="124041" y="226766"/>
                        <a:pt x="123978" y="225361"/>
                      </a:cubicBezTo>
                      <a:cubicBezTo>
                        <a:pt x="123593" y="216351"/>
                        <a:pt x="122526" y="207386"/>
                        <a:pt x="120785" y="198542"/>
                      </a:cubicBezTo>
                      <a:close/>
                    </a:path>
                  </a:pathLst>
                </a:custGeom>
                <a:solidFill>
                  <a:srgbClr val="000000">
                    <a:alpha val="10000"/>
                  </a:srgbClr>
                </a:solidFill>
                <a:ln w="6382" cap="flat">
                  <a:noFill/>
                  <a:prstDash val="solid"/>
                  <a:miter/>
                </a:ln>
              </p:spPr>
              <p:txBody>
                <a:bodyPr rtlCol="0" anchor="ctr"/>
                <a:lstStyle/>
                <a:p>
                  <a:endParaRPr lang="zh-CN" altLang="en-US"/>
                </a:p>
              </p:txBody>
            </p:sp>
            <p:sp>
              <p:nvSpPr>
                <p:cNvPr id="276" name="任意多边形: 形状 275">
                  <a:extLst>
                    <a:ext uri="{FF2B5EF4-FFF2-40B4-BE49-F238E27FC236}">
                      <a16:creationId xmlns:a16="http://schemas.microsoft.com/office/drawing/2014/main" id="{ECDEF927-C2E6-2266-5E53-D95DBE56473E}"/>
                    </a:ext>
                  </a:extLst>
                </p:cNvPr>
                <p:cNvSpPr/>
                <p:nvPr/>
              </p:nvSpPr>
              <p:spPr>
                <a:xfrm>
                  <a:off x="1575813" y="3703750"/>
                  <a:ext cx="136471" cy="162444"/>
                </a:xfrm>
                <a:custGeom>
                  <a:avLst/>
                  <a:gdLst>
                    <a:gd name="connsiteX0" fmla="*/ 60373 w 136471"/>
                    <a:gd name="connsiteY0" fmla="*/ 159763 h 162444"/>
                    <a:gd name="connsiteX1" fmla="*/ 2011 w 136471"/>
                    <a:gd name="connsiteY1" fmla="*/ 93164 h 162444"/>
                    <a:gd name="connsiteX2" fmla="*/ 81700 w 136471"/>
                    <a:gd name="connsiteY2" fmla="*/ 5876 h 162444"/>
                    <a:gd name="connsiteX3" fmla="*/ 132208 w 136471"/>
                    <a:gd name="connsiteY3" fmla="*/ 37292 h 162444"/>
                    <a:gd name="connsiteX4" fmla="*/ 60373 w 136471"/>
                    <a:gd name="connsiteY4" fmla="*/ 159763 h 162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71" h="162444">
                      <a:moveTo>
                        <a:pt x="60373" y="159763"/>
                      </a:moveTo>
                      <a:cubicBezTo>
                        <a:pt x="21103" y="171959"/>
                        <a:pt x="-8078" y="141309"/>
                        <a:pt x="2011" y="93164"/>
                      </a:cubicBezTo>
                      <a:cubicBezTo>
                        <a:pt x="12100" y="45018"/>
                        <a:pt x="62608" y="-8300"/>
                        <a:pt x="81700" y="5876"/>
                      </a:cubicBezTo>
                      <a:cubicBezTo>
                        <a:pt x="93641" y="-6065"/>
                        <a:pt x="120012" y="-1787"/>
                        <a:pt x="132208" y="37292"/>
                      </a:cubicBezTo>
                      <a:cubicBezTo>
                        <a:pt x="144404" y="76370"/>
                        <a:pt x="133358" y="176812"/>
                        <a:pt x="60373" y="159763"/>
                      </a:cubicBezTo>
                      <a:close/>
                    </a:path>
                  </a:pathLst>
                </a:custGeom>
                <a:solidFill>
                  <a:srgbClr val="E0E0E0"/>
                </a:solidFill>
                <a:ln w="6382" cap="flat">
                  <a:noFill/>
                  <a:prstDash val="solid"/>
                  <a:miter/>
                </a:ln>
              </p:spPr>
              <p:txBody>
                <a:bodyPr rtlCol="0" anchor="ctr"/>
                <a:lstStyle/>
                <a:p>
                  <a:endParaRPr lang="zh-CN" altLang="en-US"/>
                </a:p>
              </p:txBody>
            </p:sp>
            <p:sp>
              <p:nvSpPr>
                <p:cNvPr id="277" name="任意多边形: 形状 276">
                  <a:extLst>
                    <a:ext uri="{FF2B5EF4-FFF2-40B4-BE49-F238E27FC236}">
                      <a16:creationId xmlns:a16="http://schemas.microsoft.com/office/drawing/2014/main" id="{32B3C2AE-A509-B6CF-502C-54599D3B3F07}"/>
                    </a:ext>
                  </a:extLst>
                </p:cNvPr>
                <p:cNvSpPr/>
                <p:nvPr/>
              </p:nvSpPr>
              <p:spPr>
                <a:xfrm>
                  <a:off x="1609830" y="3738685"/>
                  <a:ext cx="50369" cy="458331"/>
                </a:xfrm>
                <a:custGeom>
                  <a:avLst/>
                  <a:gdLst>
                    <a:gd name="connsiteX0" fmla="*/ 49407 w 50369"/>
                    <a:gd name="connsiteY0" fmla="*/ 377 h 458331"/>
                    <a:gd name="connsiteX1" fmla="*/ 23291 w 50369"/>
                    <a:gd name="connsiteY1" fmla="*/ 86771 h 458331"/>
                    <a:gd name="connsiteX2" fmla="*/ 8094 w 50369"/>
                    <a:gd name="connsiteY2" fmla="*/ 177252 h 458331"/>
                    <a:gd name="connsiteX3" fmla="*/ 240 w 50369"/>
                    <a:gd name="connsiteY3" fmla="*/ 354573 h 458331"/>
                    <a:gd name="connsiteX4" fmla="*/ 878 w 50369"/>
                    <a:gd name="connsiteY4" fmla="*/ 403613 h 458331"/>
                    <a:gd name="connsiteX5" fmla="*/ 2411 w 50369"/>
                    <a:gd name="connsiteY5" fmla="*/ 454249 h 458331"/>
                    <a:gd name="connsiteX6" fmla="*/ 12180 w 50369"/>
                    <a:gd name="connsiteY6" fmla="*/ 453100 h 458331"/>
                    <a:gd name="connsiteX7" fmla="*/ 10903 w 50369"/>
                    <a:gd name="connsiteY7" fmla="*/ 364598 h 458331"/>
                    <a:gd name="connsiteX8" fmla="*/ 11414 w 50369"/>
                    <a:gd name="connsiteY8" fmla="*/ 277247 h 458331"/>
                    <a:gd name="connsiteX9" fmla="*/ 27314 w 50369"/>
                    <a:gd name="connsiteY9" fmla="*/ 100180 h 458331"/>
                    <a:gd name="connsiteX10" fmla="*/ 37019 w 50369"/>
                    <a:gd name="connsiteY10" fmla="*/ 51460 h 458331"/>
                    <a:gd name="connsiteX11" fmla="*/ 50365 w 50369"/>
                    <a:gd name="connsiteY11" fmla="*/ 1016 h 458331"/>
                    <a:gd name="connsiteX12" fmla="*/ 49407 w 50369"/>
                    <a:gd name="connsiteY12" fmla="*/ 377 h 458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369" h="458331">
                      <a:moveTo>
                        <a:pt x="49407" y="377"/>
                      </a:moveTo>
                      <a:cubicBezTo>
                        <a:pt x="38244" y="28377"/>
                        <a:pt x="29506" y="57277"/>
                        <a:pt x="23291" y="86771"/>
                      </a:cubicBezTo>
                      <a:cubicBezTo>
                        <a:pt x="16629" y="116642"/>
                        <a:pt x="11556" y="146845"/>
                        <a:pt x="8094" y="177252"/>
                      </a:cubicBezTo>
                      <a:cubicBezTo>
                        <a:pt x="1774" y="236138"/>
                        <a:pt x="-849" y="295362"/>
                        <a:pt x="240" y="354573"/>
                      </a:cubicBezTo>
                      <a:cubicBezTo>
                        <a:pt x="240" y="370920"/>
                        <a:pt x="452" y="387267"/>
                        <a:pt x="878" y="403613"/>
                      </a:cubicBezTo>
                      <a:cubicBezTo>
                        <a:pt x="878" y="420470"/>
                        <a:pt x="878" y="437519"/>
                        <a:pt x="2411" y="454249"/>
                      </a:cubicBezTo>
                      <a:cubicBezTo>
                        <a:pt x="2921" y="460634"/>
                        <a:pt x="12116" y="458974"/>
                        <a:pt x="12180" y="453100"/>
                      </a:cubicBezTo>
                      <a:cubicBezTo>
                        <a:pt x="12755" y="423663"/>
                        <a:pt x="11159" y="394099"/>
                        <a:pt x="10903" y="364598"/>
                      </a:cubicBezTo>
                      <a:cubicBezTo>
                        <a:pt x="10648" y="335098"/>
                        <a:pt x="10903" y="306364"/>
                        <a:pt x="11414" y="277247"/>
                      </a:cubicBezTo>
                      <a:cubicBezTo>
                        <a:pt x="12458" y="217920"/>
                        <a:pt x="17771" y="158747"/>
                        <a:pt x="27314" y="100180"/>
                      </a:cubicBezTo>
                      <a:cubicBezTo>
                        <a:pt x="30123" y="83834"/>
                        <a:pt x="33252" y="67551"/>
                        <a:pt x="37019" y="51460"/>
                      </a:cubicBezTo>
                      <a:cubicBezTo>
                        <a:pt x="40787" y="35369"/>
                        <a:pt x="45959" y="17809"/>
                        <a:pt x="50365" y="1016"/>
                      </a:cubicBezTo>
                      <a:cubicBezTo>
                        <a:pt x="50429" y="377"/>
                        <a:pt x="49790" y="-517"/>
                        <a:pt x="49407" y="377"/>
                      </a:cubicBezTo>
                      <a:close/>
                    </a:path>
                  </a:pathLst>
                </a:custGeom>
                <a:solidFill>
                  <a:srgbClr val="E0E0E0"/>
                </a:solidFill>
                <a:ln w="6382" cap="flat">
                  <a:noFill/>
                  <a:prstDash val="solid"/>
                  <a:miter/>
                </a:ln>
              </p:spPr>
              <p:txBody>
                <a:bodyPr rtlCol="0" anchor="ctr"/>
                <a:lstStyle/>
                <a:p>
                  <a:endParaRPr lang="zh-CN" altLang="en-US"/>
                </a:p>
              </p:txBody>
            </p:sp>
            <p:sp>
              <p:nvSpPr>
                <p:cNvPr id="278" name="任意多边形: 形状 277">
                  <a:extLst>
                    <a:ext uri="{FF2B5EF4-FFF2-40B4-BE49-F238E27FC236}">
                      <a16:creationId xmlns:a16="http://schemas.microsoft.com/office/drawing/2014/main" id="{BA9ABC71-1470-21FF-15B2-FB0177B719C5}"/>
                    </a:ext>
                  </a:extLst>
                </p:cNvPr>
                <p:cNvSpPr/>
                <p:nvPr/>
              </p:nvSpPr>
              <p:spPr>
                <a:xfrm>
                  <a:off x="1609830" y="3738685"/>
                  <a:ext cx="50369" cy="458331"/>
                </a:xfrm>
                <a:custGeom>
                  <a:avLst/>
                  <a:gdLst>
                    <a:gd name="connsiteX0" fmla="*/ 49407 w 50369"/>
                    <a:gd name="connsiteY0" fmla="*/ 377 h 458331"/>
                    <a:gd name="connsiteX1" fmla="*/ 23291 w 50369"/>
                    <a:gd name="connsiteY1" fmla="*/ 86771 h 458331"/>
                    <a:gd name="connsiteX2" fmla="*/ 8094 w 50369"/>
                    <a:gd name="connsiteY2" fmla="*/ 177252 h 458331"/>
                    <a:gd name="connsiteX3" fmla="*/ 240 w 50369"/>
                    <a:gd name="connsiteY3" fmla="*/ 354573 h 458331"/>
                    <a:gd name="connsiteX4" fmla="*/ 878 w 50369"/>
                    <a:gd name="connsiteY4" fmla="*/ 403613 h 458331"/>
                    <a:gd name="connsiteX5" fmla="*/ 2411 w 50369"/>
                    <a:gd name="connsiteY5" fmla="*/ 454249 h 458331"/>
                    <a:gd name="connsiteX6" fmla="*/ 12180 w 50369"/>
                    <a:gd name="connsiteY6" fmla="*/ 453100 h 458331"/>
                    <a:gd name="connsiteX7" fmla="*/ 10903 w 50369"/>
                    <a:gd name="connsiteY7" fmla="*/ 364598 h 458331"/>
                    <a:gd name="connsiteX8" fmla="*/ 11414 w 50369"/>
                    <a:gd name="connsiteY8" fmla="*/ 277247 h 458331"/>
                    <a:gd name="connsiteX9" fmla="*/ 27314 w 50369"/>
                    <a:gd name="connsiteY9" fmla="*/ 100180 h 458331"/>
                    <a:gd name="connsiteX10" fmla="*/ 37019 w 50369"/>
                    <a:gd name="connsiteY10" fmla="*/ 51460 h 458331"/>
                    <a:gd name="connsiteX11" fmla="*/ 50365 w 50369"/>
                    <a:gd name="connsiteY11" fmla="*/ 1016 h 458331"/>
                    <a:gd name="connsiteX12" fmla="*/ 49407 w 50369"/>
                    <a:gd name="connsiteY12" fmla="*/ 377 h 458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369" h="458331">
                      <a:moveTo>
                        <a:pt x="49407" y="377"/>
                      </a:moveTo>
                      <a:cubicBezTo>
                        <a:pt x="38244" y="28377"/>
                        <a:pt x="29506" y="57277"/>
                        <a:pt x="23291" y="86771"/>
                      </a:cubicBezTo>
                      <a:cubicBezTo>
                        <a:pt x="16629" y="116642"/>
                        <a:pt x="11556" y="146845"/>
                        <a:pt x="8094" y="177252"/>
                      </a:cubicBezTo>
                      <a:cubicBezTo>
                        <a:pt x="1774" y="236138"/>
                        <a:pt x="-849" y="295362"/>
                        <a:pt x="240" y="354573"/>
                      </a:cubicBezTo>
                      <a:cubicBezTo>
                        <a:pt x="240" y="370920"/>
                        <a:pt x="452" y="387267"/>
                        <a:pt x="878" y="403613"/>
                      </a:cubicBezTo>
                      <a:cubicBezTo>
                        <a:pt x="878" y="420470"/>
                        <a:pt x="878" y="437519"/>
                        <a:pt x="2411" y="454249"/>
                      </a:cubicBezTo>
                      <a:cubicBezTo>
                        <a:pt x="2921" y="460634"/>
                        <a:pt x="12116" y="458974"/>
                        <a:pt x="12180" y="453100"/>
                      </a:cubicBezTo>
                      <a:cubicBezTo>
                        <a:pt x="12755" y="423663"/>
                        <a:pt x="11159" y="394099"/>
                        <a:pt x="10903" y="364598"/>
                      </a:cubicBezTo>
                      <a:cubicBezTo>
                        <a:pt x="10648" y="335098"/>
                        <a:pt x="10903" y="306364"/>
                        <a:pt x="11414" y="277247"/>
                      </a:cubicBezTo>
                      <a:cubicBezTo>
                        <a:pt x="12458" y="217920"/>
                        <a:pt x="17771" y="158747"/>
                        <a:pt x="27314" y="100180"/>
                      </a:cubicBezTo>
                      <a:cubicBezTo>
                        <a:pt x="30123" y="83834"/>
                        <a:pt x="33252" y="67551"/>
                        <a:pt x="37019" y="51460"/>
                      </a:cubicBezTo>
                      <a:cubicBezTo>
                        <a:pt x="40787" y="35369"/>
                        <a:pt x="45959" y="17809"/>
                        <a:pt x="50365" y="1016"/>
                      </a:cubicBezTo>
                      <a:cubicBezTo>
                        <a:pt x="50429" y="377"/>
                        <a:pt x="49790" y="-517"/>
                        <a:pt x="49407" y="377"/>
                      </a:cubicBezTo>
                      <a:close/>
                    </a:path>
                  </a:pathLst>
                </a:custGeom>
                <a:solidFill>
                  <a:srgbClr val="000000">
                    <a:alpha val="10000"/>
                  </a:srgbClr>
                </a:solidFill>
                <a:ln w="6382" cap="flat">
                  <a:noFill/>
                  <a:prstDash val="solid"/>
                  <a:miter/>
                </a:ln>
              </p:spPr>
              <p:txBody>
                <a:bodyPr rtlCol="0" anchor="ctr"/>
                <a:lstStyle/>
                <a:p>
                  <a:endParaRPr lang="zh-CN" altLang="en-US"/>
                </a:p>
              </p:txBody>
            </p:sp>
            <p:sp>
              <p:nvSpPr>
                <p:cNvPr id="279" name="任意多边形: 形状 278">
                  <a:extLst>
                    <a:ext uri="{FF2B5EF4-FFF2-40B4-BE49-F238E27FC236}">
                      <a16:creationId xmlns:a16="http://schemas.microsoft.com/office/drawing/2014/main" id="{639C9DCE-8D85-AF30-3468-D042C7D8208F}"/>
                    </a:ext>
                  </a:extLst>
                </p:cNvPr>
                <p:cNvSpPr/>
                <p:nvPr/>
              </p:nvSpPr>
              <p:spPr>
                <a:xfrm>
                  <a:off x="1418272" y="3843633"/>
                  <a:ext cx="170232" cy="173372"/>
                </a:xfrm>
                <a:custGeom>
                  <a:avLst/>
                  <a:gdLst>
                    <a:gd name="connsiteX0" fmla="*/ 144866 w 170232"/>
                    <a:gd name="connsiteY0" fmla="*/ 151546 h 173372"/>
                    <a:gd name="connsiteX1" fmla="*/ 60451 w 170232"/>
                    <a:gd name="connsiteY1" fmla="*/ 157357 h 173372"/>
                    <a:gd name="connsiteX2" fmla="*/ 13583 w 170232"/>
                    <a:gd name="connsiteY2" fmla="*/ 7684 h 173372"/>
                    <a:gd name="connsiteX3" fmla="*/ 161979 w 170232"/>
                    <a:gd name="connsiteY3" fmla="*/ 80094 h 173372"/>
                    <a:gd name="connsiteX4" fmla="*/ 144866 w 170232"/>
                    <a:gd name="connsiteY4" fmla="*/ 151546 h 173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232" h="173372">
                      <a:moveTo>
                        <a:pt x="144866" y="151546"/>
                      </a:moveTo>
                      <a:cubicBezTo>
                        <a:pt x="133500" y="174852"/>
                        <a:pt x="95124" y="183473"/>
                        <a:pt x="60451" y="157357"/>
                      </a:cubicBezTo>
                      <a:cubicBezTo>
                        <a:pt x="25779" y="131240"/>
                        <a:pt x="-24410" y="9663"/>
                        <a:pt x="13583" y="7684"/>
                      </a:cubicBezTo>
                      <a:cubicBezTo>
                        <a:pt x="16520" y="-11153"/>
                        <a:pt x="126540" y="1617"/>
                        <a:pt x="161979" y="80094"/>
                      </a:cubicBezTo>
                      <a:cubicBezTo>
                        <a:pt x="187775" y="137115"/>
                        <a:pt x="144866" y="151546"/>
                        <a:pt x="144866" y="151546"/>
                      </a:cubicBezTo>
                      <a:close/>
                    </a:path>
                  </a:pathLst>
                </a:custGeom>
                <a:solidFill>
                  <a:srgbClr val="E0E0E0"/>
                </a:solidFill>
                <a:ln w="6382" cap="flat">
                  <a:noFill/>
                  <a:prstDash val="solid"/>
                  <a:miter/>
                </a:ln>
              </p:spPr>
              <p:txBody>
                <a:bodyPr rtlCol="0" anchor="ctr"/>
                <a:lstStyle/>
                <a:p>
                  <a:endParaRPr lang="zh-CN" altLang="en-US"/>
                </a:p>
              </p:txBody>
            </p:sp>
            <p:sp>
              <p:nvSpPr>
                <p:cNvPr id="280" name="任意多边形: 形状 279">
                  <a:extLst>
                    <a:ext uri="{FF2B5EF4-FFF2-40B4-BE49-F238E27FC236}">
                      <a16:creationId xmlns:a16="http://schemas.microsoft.com/office/drawing/2014/main" id="{1FBC03A3-73BA-A3B0-ACC6-46961B3D71C7}"/>
                    </a:ext>
                  </a:extLst>
                </p:cNvPr>
                <p:cNvSpPr/>
                <p:nvPr/>
              </p:nvSpPr>
              <p:spPr>
                <a:xfrm>
                  <a:off x="1458361" y="3873346"/>
                  <a:ext cx="159123" cy="196764"/>
                </a:xfrm>
                <a:custGeom>
                  <a:avLst/>
                  <a:gdLst>
                    <a:gd name="connsiteX0" fmla="*/ 150815 w 159123"/>
                    <a:gd name="connsiteY0" fmla="*/ 172980 h 196764"/>
                    <a:gd name="connsiteX1" fmla="*/ 139577 w 159123"/>
                    <a:gd name="connsiteY1" fmla="*/ 151398 h 196764"/>
                    <a:gd name="connsiteX2" fmla="*/ 112247 w 159123"/>
                    <a:gd name="connsiteY2" fmla="*/ 110020 h 196764"/>
                    <a:gd name="connsiteX3" fmla="*/ 43988 w 159123"/>
                    <a:gd name="connsiteY3" fmla="*/ 35631 h 196764"/>
                    <a:gd name="connsiteX4" fmla="*/ 312 w 159123"/>
                    <a:gd name="connsiteY4" fmla="*/ 64 h 196764"/>
                    <a:gd name="connsiteX5" fmla="*/ 312 w 159123"/>
                    <a:gd name="connsiteY5" fmla="*/ 958 h 196764"/>
                    <a:gd name="connsiteX6" fmla="*/ 36900 w 159123"/>
                    <a:gd name="connsiteY6" fmla="*/ 32885 h 196764"/>
                    <a:gd name="connsiteX7" fmla="*/ 71253 w 159123"/>
                    <a:gd name="connsiteY7" fmla="*/ 69729 h 196764"/>
                    <a:gd name="connsiteX8" fmla="*/ 128147 w 159123"/>
                    <a:gd name="connsiteY8" fmla="*/ 148141 h 196764"/>
                    <a:gd name="connsiteX9" fmla="*/ 142195 w 159123"/>
                    <a:gd name="connsiteY9" fmla="*/ 171831 h 196764"/>
                    <a:gd name="connsiteX10" fmla="*/ 157200 w 159123"/>
                    <a:gd name="connsiteY10" fmla="*/ 195904 h 196764"/>
                    <a:gd name="connsiteX11" fmla="*/ 158988 w 159123"/>
                    <a:gd name="connsiteY11" fmla="*/ 195457 h 196764"/>
                    <a:gd name="connsiteX12" fmla="*/ 150815 w 159123"/>
                    <a:gd name="connsiteY12" fmla="*/ 172980 h 196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123" h="196764">
                      <a:moveTo>
                        <a:pt x="150815" y="172980"/>
                      </a:moveTo>
                      <a:cubicBezTo>
                        <a:pt x="147541" y="165548"/>
                        <a:pt x="143787" y="158339"/>
                        <a:pt x="139577" y="151398"/>
                      </a:cubicBezTo>
                      <a:cubicBezTo>
                        <a:pt x="131063" y="137139"/>
                        <a:pt x="121953" y="123347"/>
                        <a:pt x="112247" y="110020"/>
                      </a:cubicBezTo>
                      <a:cubicBezTo>
                        <a:pt x="92067" y="82978"/>
                        <a:pt x="69197" y="58056"/>
                        <a:pt x="43988" y="35631"/>
                      </a:cubicBezTo>
                      <a:cubicBezTo>
                        <a:pt x="30216" y="22841"/>
                        <a:pt x="15626" y="10958"/>
                        <a:pt x="312" y="64"/>
                      </a:cubicBezTo>
                      <a:cubicBezTo>
                        <a:pt x="-71" y="-255"/>
                        <a:pt x="-135" y="703"/>
                        <a:pt x="312" y="958"/>
                      </a:cubicBezTo>
                      <a:cubicBezTo>
                        <a:pt x="12699" y="11367"/>
                        <a:pt x="25215" y="21583"/>
                        <a:pt x="36900" y="32885"/>
                      </a:cubicBezTo>
                      <a:cubicBezTo>
                        <a:pt x="48585" y="44187"/>
                        <a:pt x="60398" y="56958"/>
                        <a:pt x="71253" y="69729"/>
                      </a:cubicBezTo>
                      <a:cubicBezTo>
                        <a:pt x="92226" y="94351"/>
                        <a:pt x="111248" y="120563"/>
                        <a:pt x="128147" y="148141"/>
                      </a:cubicBezTo>
                      <a:cubicBezTo>
                        <a:pt x="132936" y="155995"/>
                        <a:pt x="137342" y="164041"/>
                        <a:pt x="142195" y="171831"/>
                      </a:cubicBezTo>
                      <a:cubicBezTo>
                        <a:pt x="147048" y="179621"/>
                        <a:pt x="152730" y="187475"/>
                        <a:pt x="157200" y="195904"/>
                      </a:cubicBezTo>
                      <a:cubicBezTo>
                        <a:pt x="157839" y="197117"/>
                        <a:pt x="159627" y="197117"/>
                        <a:pt x="158988" y="195457"/>
                      </a:cubicBezTo>
                      <a:cubicBezTo>
                        <a:pt x="156370" y="187986"/>
                        <a:pt x="153944" y="180323"/>
                        <a:pt x="150815" y="172980"/>
                      </a:cubicBezTo>
                      <a:close/>
                    </a:path>
                  </a:pathLst>
                </a:custGeom>
                <a:solidFill>
                  <a:srgbClr val="E0E0E0"/>
                </a:solidFill>
                <a:ln w="6382" cap="flat">
                  <a:noFill/>
                  <a:prstDash val="solid"/>
                  <a:miter/>
                </a:ln>
              </p:spPr>
              <p:txBody>
                <a:bodyPr rtlCol="0" anchor="ctr"/>
                <a:lstStyle/>
                <a:p>
                  <a:endParaRPr lang="zh-CN" altLang="en-US"/>
                </a:p>
              </p:txBody>
            </p:sp>
            <p:sp>
              <p:nvSpPr>
                <p:cNvPr id="281" name="任意多边形: 形状 280">
                  <a:extLst>
                    <a:ext uri="{FF2B5EF4-FFF2-40B4-BE49-F238E27FC236}">
                      <a16:creationId xmlns:a16="http://schemas.microsoft.com/office/drawing/2014/main" id="{518330E3-5DC7-7145-6119-822F3367E715}"/>
                    </a:ext>
                  </a:extLst>
                </p:cNvPr>
                <p:cNvSpPr/>
                <p:nvPr/>
              </p:nvSpPr>
              <p:spPr>
                <a:xfrm>
                  <a:off x="1458361" y="3873346"/>
                  <a:ext cx="159123" cy="196764"/>
                </a:xfrm>
                <a:custGeom>
                  <a:avLst/>
                  <a:gdLst>
                    <a:gd name="connsiteX0" fmla="*/ 150815 w 159123"/>
                    <a:gd name="connsiteY0" fmla="*/ 172980 h 196764"/>
                    <a:gd name="connsiteX1" fmla="*/ 139577 w 159123"/>
                    <a:gd name="connsiteY1" fmla="*/ 151398 h 196764"/>
                    <a:gd name="connsiteX2" fmla="*/ 112247 w 159123"/>
                    <a:gd name="connsiteY2" fmla="*/ 110020 h 196764"/>
                    <a:gd name="connsiteX3" fmla="*/ 43988 w 159123"/>
                    <a:gd name="connsiteY3" fmla="*/ 35631 h 196764"/>
                    <a:gd name="connsiteX4" fmla="*/ 312 w 159123"/>
                    <a:gd name="connsiteY4" fmla="*/ 64 h 196764"/>
                    <a:gd name="connsiteX5" fmla="*/ 312 w 159123"/>
                    <a:gd name="connsiteY5" fmla="*/ 958 h 196764"/>
                    <a:gd name="connsiteX6" fmla="*/ 36900 w 159123"/>
                    <a:gd name="connsiteY6" fmla="*/ 32885 h 196764"/>
                    <a:gd name="connsiteX7" fmla="*/ 71253 w 159123"/>
                    <a:gd name="connsiteY7" fmla="*/ 69729 h 196764"/>
                    <a:gd name="connsiteX8" fmla="*/ 128147 w 159123"/>
                    <a:gd name="connsiteY8" fmla="*/ 148141 h 196764"/>
                    <a:gd name="connsiteX9" fmla="*/ 142195 w 159123"/>
                    <a:gd name="connsiteY9" fmla="*/ 171831 h 196764"/>
                    <a:gd name="connsiteX10" fmla="*/ 157200 w 159123"/>
                    <a:gd name="connsiteY10" fmla="*/ 195904 h 196764"/>
                    <a:gd name="connsiteX11" fmla="*/ 158988 w 159123"/>
                    <a:gd name="connsiteY11" fmla="*/ 195457 h 196764"/>
                    <a:gd name="connsiteX12" fmla="*/ 150815 w 159123"/>
                    <a:gd name="connsiteY12" fmla="*/ 172980 h 196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123" h="196764">
                      <a:moveTo>
                        <a:pt x="150815" y="172980"/>
                      </a:moveTo>
                      <a:cubicBezTo>
                        <a:pt x="147541" y="165548"/>
                        <a:pt x="143787" y="158339"/>
                        <a:pt x="139577" y="151398"/>
                      </a:cubicBezTo>
                      <a:cubicBezTo>
                        <a:pt x="131063" y="137139"/>
                        <a:pt x="121953" y="123347"/>
                        <a:pt x="112247" y="110020"/>
                      </a:cubicBezTo>
                      <a:cubicBezTo>
                        <a:pt x="92067" y="82978"/>
                        <a:pt x="69197" y="58056"/>
                        <a:pt x="43988" y="35631"/>
                      </a:cubicBezTo>
                      <a:cubicBezTo>
                        <a:pt x="30216" y="22841"/>
                        <a:pt x="15626" y="10958"/>
                        <a:pt x="312" y="64"/>
                      </a:cubicBezTo>
                      <a:cubicBezTo>
                        <a:pt x="-71" y="-255"/>
                        <a:pt x="-135" y="703"/>
                        <a:pt x="312" y="958"/>
                      </a:cubicBezTo>
                      <a:cubicBezTo>
                        <a:pt x="12699" y="11367"/>
                        <a:pt x="25215" y="21583"/>
                        <a:pt x="36900" y="32885"/>
                      </a:cubicBezTo>
                      <a:cubicBezTo>
                        <a:pt x="48585" y="44187"/>
                        <a:pt x="60398" y="56958"/>
                        <a:pt x="71253" y="69729"/>
                      </a:cubicBezTo>
                      <a:cubicBezTo>
                        <a:pt x="92226" y="94351"/>
                        <a:pt x="111248" y="120563"/>
                        <a:pt x="128147" y="148141"/>
                      </a:cubicBezTo>
                      <a:cubicBezTo>
                        <a:pt x="132936" y="155995"/>
                        <a:pt x="137342" y="164041"/>
                        <a:pt x="142195" y="171831"/>
                      </a:cubicBezTo>
                      <a:cubicBezTo>
                        <a:pt x="147048" y="179621"/>
                        <a:pt x="152730" y="187475"/>
                        <a:pt x="157200" y="195904"/>
                      </a:cubicBezTo>
                      <a:cubicBezTo>
                        <a:pt x="157839" y="197117"/>
                        <a:pt x="159627" y="197117"/>
                        <a:pt x="158988" y="195457"/>
                      </a:cubicBezTo>
                      <a:cubicBezTo>
                        <a:pt x="156370" y="187986"/>
                        <a:pt x="153944" y="180323"/>
                        <a:pt x="150815" y="172980"/>
                      </a:cubicBezTo>
                      <a:close/>
                    </a:path>
                  </a:pathLst>
                </a:custGeom>
                <a:solidFill>
                  <a:srgbClr val="000000">
                    <a:alpha val="10000"/>
                  </a:srgbClr>
                </a:solidFill>
                <a:ln w="6382" cap="flat">
                  <a:noFill/>
                  <a:prstDash val="solid"/>
                  <a:miter/>
                </a:ln>
              </p:spPr>
              <p:txBody>
                <a:bodyPr rtlCol="0" anchor="ctr"/>
                <a:lstStyle/>
                <a:p>
                  <a:endParaRPr lang="zh-CN" altLang="en-US"/>
                </a:p>
              </p:txBody>
            </p:sp>
            <p:sp>
              <p:nvSpPr>
                <p:cNvPr id="282" name="任意多边形: 形状 281">
                  <a:extLst>
                    <a:ext uri="{FF2B5EF4-FFF2-40B4-BE49-F238E27FC236}">
                      <a16:creationId xmlns:a16="http://schemas.microsoft.com/office/drawing/2014/main" id="{83569C7F-C261-8DE0-AD81-A70E21B439F9}"/>
                    </a:ext>
                  </a:extLst>
                </p:cNvPr>
                <p:cNvSpPr/>
                <p:nvPr/>
              </p:nvSpPr>
              <p:spPr>
                <a:xfrm>
                  <a:off x="1618351" y="3881219"/>
                  <a:ext cx="133469" cy="130323"/>
                </a:xfrm>
                <a:custGeom>
                  <a:avLst/>
                  <a:gdLst>
                    <a:gd name="connsiteX0" fmla="*/ 16750 w 133469"/>
                    <a:gd name="connsiteY0" fmla="*/ 104063 h 130323"/>
                    <a:gd name="connsiteX1" fmla="*/ 21220 w 133469"/>
                    <a:gd name="connsiteY1" fmla="*/ 38869 h 130323"/>
                    <a:gd name="connsiteX2" fmla="*/ 123386 w 133469"/>
                    <a:gd name="connsiteY2" fmla="*/ 5346 h 130323"/>
                    <a:gd name="connsiteX3" fmla="*/ 104230 w 133469"/>
                    <a:gd name="connsiteY3" fmla="*/ 99785 h 130323"/>
                    <a:gd name="connsiteX4" fmla="*/ 16750 w 133469"/>
                    <a:gd name="connsiteY4" fmla="*/ 104063 h 130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69" h="130323">
                      <a:moveTo>
                        <a:pt x="16750" y="104063"/>
                      </a:moveTo>
                      <a:cubicBezTo>
                        <a:pt x="-5726" y="98955"/>
                        <a:pt x="-6876" y="72136"/>
                        <a:pt x="21220" y="38869"/>
                      </a:cubicBezTo>
                      <a:cubicBezTo>
                        <a:pt x="49316" y="5601"/>
                        <a:pt x="120002" y="-8638"/>
                        <a:pt x="123386" y="5346"/>
                      </a:cubicBezTo>
                      <a:cubicBezTo>
                        <a:pt x="139094" y="5346"/>
                        <a:pt x="139094" y="54577"/>
                        <a:pt x="104230" y="99785"/>
                      </a:cubicBezTo>
                      <a:cubicBezTo>
                        <a:pt x="69366" y="144993"/>
                        <a:pt x="18793" y="134458"/>
                        <a:pt x="16750" y="104063"/>
                      </a:cubicBezTo>
                      <a:close/>
                    </a:path>
                  </a:pathLst>
                </a:custGeom>
                <a:solidFill>
                  <a:srgbClr val="E0E0E0"/>
                </a:solidFill>
                <a:ln w="6382" cap="flat">
                  <a:noFill/>
                  <a:prstDash val="solid"/>
                  <a:miter/>
                </a:ln>
              </p:spPr>
              <p:txBody>
                <a:bodyPr rtlCol="0" anchor="ctr"/>
                <a:lstStyle/>
                <a:p>
                  <a:endParaRPr lang="zh-CN" altLang="en-US"/>
                </a:p>
              </p:txBody>
            </p:sp>
            <p:sp>
              <p:nvSpPr>
                <p:cNvPr id="283" name="任意多边形: 形状 282">
                  <a:extLst>
                    <a:ext uri="{FF2B5EF4-FFF2-40B4-BE49-F238E27FC236}">
                      <a16:creationId xmlns:a16="http://schemas.microsoft.com/office/drawing/2014/main" id="{3C5223E6-C111-FF40-4EF0-539F617EEAB7}"/>
                    </a:ext>
                  </a:extLst>
                </p:cNvPr>
                <p:cNvSpPr/>
                <p:nvPr/>
              </p:nvSpPr>
              <p:spPr>
                <a:xfrm>
                  <a:off x="1614298" y="3937144"/>
                  <a:ext cx="65116" cy="87316"/>
                </a:xfrm>
                <a:custGeom>
                  <a:avLst/>
                  <a:gdLst>
                    <a:gd name="connsiteX0" fmla="*/ 65117 w 65116"/>
                    <a:gd name="connsiteY0" fmla="*/ 56 h 87316"/>
                    <a:gd name="connsiteX1" fmla="*/ 114 w 65116"/>
                    <a:gd name="connsiteY1" fmla="*/ 83896 h 87316"/>
                    <a:gd name="connsiteX2" fmla="*/ 3498 w 65116"/>
                    <a:gd name="connsiteY2" fmla="*/ 86578 h 87316"/>
                    <a:gd name="connsiteX3" fmla="*/ 65117 w 65116"/>
                    <a:gd name="connsiteY3" fmla="*/ 503 h 87316"/>
                    <a:gd name="connsiteX4" fmla="*/ 65117 w 65116"/>
                    <a:gd name="connsiteY4" fmla="*/ 56 h 8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16" h="87316">
                      <a:moveTo>
                        <a:pt x="65117" y="56"/>
                      </a:moveTo>
                      <a:cubicBezTo>
                        <a:pt x="35367" y="20681"/>
                        <a:pt x="12675" y="49945"/>
                        <a:pt x="114" y="83896"/>
                      </a:cubicBezTo>
                      <a:cubicBezTo>
                        <a:pt x="-652" y="85811"/>
                        <a:pt x="2668" y="88685"/>
                        <a:pt x="3498" y="86578"/>
                      </a:cubicBezTo>
                      <a:cubicBezTo>
                        <a:pt x="16199" y="53016"/>
                        <a:pt x="37439" y="23343"/>
                        <a:pt x="65117" y="503"/>
                      </a:cubicBezTo>
                      <a:cubicBezTo>
                        <a:pt x="65117" y="503"/>
                        <a:pt x="65117" y="-199"/>
                        <a:pt x="65117" y="56"/>
                      </a:cubicBezTo>
                      <a:close/>
                    </a:path>
                  </a:pathLst>
                </a:custGeom>
                <a:solidFill>
                  <a:srgbClr val="E0E0E0"/>
                </a:solidFill>
                <a:ln w="6382" cap="flat">
                  <a:noFill/>
                  <a:prstDash val="solid"/>
                  <a:miter/>
                </a:ln>
              </p:spPr>
              <p:txBody>
                <a:bodyPr rtlCol="0" anchor="ctr"/>
                <a:lstStyle/>
                <a:p>
                  <a:endParaRPr lang="zh-CN" altLang="en-US"/>
                </a:p>
              </p:txBody>
            </p:sp>
            <p:sp>
              <p:nvSpPr>
                <p:cNvPr id="284" name="任意多边形: 形状 283">
                  <a:extLst>
                    <a:ext uri="{FF2B5EF4-FFF2-40B4-BE49-F238E27FC236}">
                      <a16:creationId xmlns:a16="http://schemas.microsoft.com/office/drawing/2014/main" id="{CAA3378D-BC48-388C-469B-1B6851A406B9}"/>
                    </a:ext>
                  </a:extLst>
                </p:cNvPr>
                <p:cNvSpPr/>
                <p:nvPr/>
              </p:nvSpPr>
              <p:spPr>
                <a:xfrm>
                  <a:off x="1614298" y="3937144"/>
                  <a:ext cx="65116" cy="87316"/>
                </a:xfrm>
                <a:custGeom>
                  <a:avLst/>
                  <a:gdLst>
                    <a:gd name="connsiteX0" fmla="*/ 65117 w 65116"/>
                    <a:gd name="connsiteY0" fmla="*/ 56 h 87316"/>
                    <a:gd name="connsiteX1" fmla="*/ 114 w 65116"/>
                    <a:gd name="connsiteY1" fmla="*/ 83896 h 87316"/>
                    <a:gd name="connsiteX2" fmla="*/ 3498 w 65116"/>
                    <a:gd name="connsiteY2" fmla="*/ 86578 h 87316"/>
                    <a:gd name="connsiteX3" fmla="*/ 65117 w 65116"/>
                    <a:gd name="connsiteY3" fmla="*/ 503 h 87316"/>
                    <a:gd name="connsiteX4" fmla="*/ 65117 w 65116"/>
                    <a:gd name="connsiteY4" fmla="*/ 56 h 8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16" h="87316">
                      <a:moveTo>
                        <a:pt x="65117" y="56"/>
                      </a:moveTo>
                      <a:cubicBezTo>
                        <a:pt x="35367" y="20681"/>
                        <a:pt x="12675" y="49945"/>
                        <a:pt x="114" y="83896"/>
                      </a:cubicBezTo>
                      <a:cubicBezTo>
                        <a:pt x="-652" y="85811"/>
                        <a:pt x="2668" y="88685"/>
                        <a:pt x="3498" y="86578"/>
                      </a:cubicBezTo>
                      <a:cubicBezTo>
                        <a:pt x="16199" y="53016"/>
                        <a:pt x="37439" y="23343"/>
                        <a:pt x="65117" y="503"/>
                      </a:cubicBezTo>
                      <a:cubicBezTo>
                        <a:pt x="65117" y="503"/>
                        <a:pt x="65117" y="-199"/>
                        <a:pt x="65117" y="56"/>
                      </a:cubicBezTo>
                      <a:close/>
                    </a:path>
                  </a:pathLst>
                </a:custGeom>
                <a:solidFill>
                  <a:srgbClr val="000000">
                    <a:alpha val="10000"/>
                  </a:srgbClr>
                </a:solidFill>
                <a:ln w="6382" cap="flat">
                  <a:noFill/>
                  <a:prstDash val="solid"/>
                  <a:miter/>
                </a:ln>
              </p:spPr>
              <p:txBody>
                <a:bodyPr rtlCol="0" anchor="ctr"/>
                <a:lstStyle/>
                <a:p>
                  <a:endParaRPr lang="zh-CN" altLang="en-US"/>
                </a:p>
              </p:txBody>
            </p:sp>
            <p:sp>
              <p:nvSpPr>
                <p:cNvPr id="285" name="任意多边形: 形状 284">
                  <a:extLst>
                    <a:ext uri="{FF2B5EF4-FFF2-40B4-BE49-F238E27FC236}">
                      <a16:creationId xmlns:a16="http://schemas.microsoft.com/office/drawing/2014/main" id="{36C8A535-2AD2-C622-4558-0A439E2BBC9A}"/>
                    </a:ext>
                  </a:extLst>
                </p:cNvPr>
                <p:cNvSpPr/>
                <p:nvPr/>
              </p:nvSpPr>
              <p:spPr>
                <a:xfrm>
                  <a:off x="1642977" y="4122079"/>
                  <a:ext cx="152841" cy="139413"/>
                </a:xfrm>
                <a:custGeom>
                  <a:avLst/>
                  <a:gdLst>
                    <a:gd name="connsiteX0" fmla="*/ 17729 w 152841"/>
                    <a:gd name="connsiteY0" fmla="*/ 27499 h 139413"/>
                    <a:gd name="connsiteX1" fmla="*/ 30500 w 152841"/>
                    <a:gd name="connsiteY1" fmla="*/ 105272 h 139413"/>
                    <a:gd name="connsiteX2" fmla="*/ 125195 w 152841"/>
                    <a:gd name="connsiteY2" fmla="*/ 139371 h 139413"/>
                    <a:gd name="connsiteX3" fmla="*/ 151439 w 152841"/>
                    <a:gd name="connsiteY3" fmla="*/ 134965 h 139413"/>
                    <a:gd name="connsiteX4" fmla="*/ 151439 w 152841"/>
                    <a:gd name="connsiteY4" fmla="*/ 83499 h 139413"/>
                    <a:gd name="connsiteX5" fmla="*/ 78135 w 152841"/>
                    <a:gd name="connsiteY5" fmla="*/ 4575 h 139413"/>
                    <a:gd name="connsiteX6" fmla="*/ 17729 w 152841"/>
                    <a:gd name="connsiteY6" fmla="*/ 27499 h 139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841" h="139413">
                      <a:moveTo>
                        <a:pt x="17729" y="27499"/>
                      </a:moveTo>
                      <a:cubicBezTo>
                        <a:pt x="-13368" y="40269"/>
                        <a:pt x="-22" y="77113"/>
                        <a:pt x="30500" y="105272"/>
                      </a:cubicBezTo>
                      <a:cubicBezTo>
                        <a:pt x="56698" y="128068"/>
                        <a:pt x="90479" y="140232"/>
                        <a:pt x="125195" y="139371"/>
                      </a:cubicBezTo>
                      <a:cubicBezTo>
                        <a:pt x="146075" y="137838"/>
                        <a:pt x="151439" y="134965"/>
                        <a:pt x="151439" y="134965"/>
                      </a:cubicBezTo>
                      <a:cubicBezTo>
                        <a:pt x="153309" y="117858"/>
                        <a:pt x="153309" y="100605"/>
                        <a:pt x="151439" y="83499"/>
                      </a:cubicBezTo>
                      <a:cubicBezTo>
                        <a:pt x="144576" y="45103"/>
                        <a:pt x="115921" y="14249"/>
                        <a:pt x="78135" y="4575"/>
                      </a:cubicBezTo>
                      <a:cubicBezTo>
                        <a:pt x="29350" y="-8579"/>
                        <a:pt x="17729" y="8981"/>
                        <a:pt x="17729" y="27499"/>
                      </a:cubicBezTo>
                      <a:close/>
                    </a:path>
                  </a:pathLst>
                </a:custGeom>
                <a:solidFill>
                  <a:srgbClr val="F0F0F0"/>
                </a:solidFill>
                <a:ln w="6382" cap="flat">
                  <a:noFill/>
                  <a:prstDash val="solid"/>
                  <a:miter/>
                </a:ln>
              </p:spPr>
              <p:txBody>
                <a:bodyPr rtlCol="0" anchor="ctr"/>
                <a:lstStyle/>
                <a:p>
                  <a:endParaRPr lang="zh-CN" altLang="en-US"/>
                </a:p>
              </p:txBody>
            </p:sp>
            <p:sp>
              <p:nvSpPr>
                <p:cNvPr id="286" name="任意多边形: 形状 285">
                  <a:extLst>
                    <a:ext uri="{FF2B5EF4-FFF2-40B4-BE49-F238E27FC236}">
                      <a16:creationId xmlns:a16="http://schemas.microsoft.com/office/drawing/2014/main" id="{1A135610-83DA-4858-FC52-A485E48907F1}"/>
                    </a:ext>
                  </a:extLst>
                </p:cNvPr>
                <p:cNvSpPr/>
                <p:nvPr/>
              </p:nvSpPr>
              <p:spPr>
                <a:xfrm>
                  <a:off x="1617296" y="4143397"/>
                  <a:ext cx="129612" cy="61356"/>
                </a:xfrm>
                <a:custGeom>
                  <a:avLst/>
                  <a:gdLst>
                    <a:gd name="connsiteX0" fmla="*/ 129549 w 129612"/>
                    <a:gd name="connsiteY0" fmla="*/ 60903 h 61356"/>
                    <a:gd name="connsiteX1" fmla="*/ 81914 w 129612"/>
                    <a:gd name="connsiteY1" fmla="*/ 16844 h 61356"/>
                    <a:gd name="connsiteX2" fmla="*/ 19337 w 129612"/>
                    <a:gd name="connsiteY2" fmla="*/ 2477 h 61356"/>
                    <a:gd name="connsiteX3" fmla="*/ 181 w 129612"/>
                    <a:gd name="connsiteY3" fmla="*/ 23677 h 61356"/>
                    <a:gd name="connsiteX4" fmla="*/ 3374 w 129612"/>
                    <a:gd name="connsiteY4" fmla="*/ 25848 h 61356"/>
                    <a:gd name="connsiteX5" fmla="*/ 14548 w 129612"/>
                    <a:gd name="connsiteY5" fmla="*/ 12757 h 61356"/>
                    <a:gd name="connsiteX6" fmla="*/ 31278 w 129612"/>
                    <a:gd name="connsiteY6" fmla="*/ 6372 h 61356"/>
                    <a:gd name="connsiteX7" fmla="*/ 74826 w 129612"/>
                    <a:gd name="connsiteY7" fmla="*/ 16270 h 61356"/>
                    <a:gd name="connsiteX8" fmla="*/ 129612 w 129612"/>
                    <a:gd name="connsiteY8" fmla="*/ 61286 h 61356"/>
                    <a:gd name="connsiteX9" fmla="*/ 129549 w 129612"/>
                    <a:gd name="connsiteY9" fmla="*/ 60903 h 61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612" h="61356">
                      <a:moveTo>
                        <a:pt x="129549" y="60903"/>
                      </a:moveTo>
                      <a:cubicBezTo>
                        <a:pt x="115641" y="44218"/>
                        <a:pt x="99629" y="29410"/>
                        <a:pt x="81914" y="16844"/>
                      </a:cubicBezTo>
                      <a:cubicBezTo>
                        <a:pt x="64162" y="5159"/>
                        <a:pt x="40600" y="-4802"/>
                        <a:pt x="19337" y="2477"/>
                      </a:cubicBezTo>
                      <a:cubicBezTo>
                        <a:pt x="11100" y="5287"/>
                        <a:pt x="-1671" y="13524"/>
                        <a:pt x="181" y="23677"/>
                      </a:cubicBezTo>
                      <a:cubicBezTo>
                        <a:pt x="181" y="24698"/>
                        <a:pt x="2161" y="27188"/>
                        <a:pt x="3374" y="25848"/>
                      </a:cubicBezTo>
                      <a:cubicBezTo>
                        <a:pt x="6625" y="21103"/>
                        <a:pt x="10370" y="16710"/>
                        <a:pt x="14548" y="12757"/>
                      </a:cubicBezTo>
                      <a:cubicBezTo>
                        <a:pt x="19428" y="9124"/>
                        <a:pt x="25219" y="6915"/>
                        <a:pt x="31278" y="6372"/>
                      </a:cubicBezTo>
                      <a:cubicBezTo>
                        <a:pt x="46452" y="5306"/>
                        <a:pt x="61602" y="8754"/>
                        <a:pt x="74826" y="16270"/>
                      </a:cubicBezTo>
                      <a:cubicBezTo>
                        <a:pt x="95898" y="27444"/>
                        <a:pt x="113138" y="44748"/>
                        <a:pt x="129612" y="61286"/>
                      </a:cubicBezTo>
                      <a:cubicBezTo>
                        <a:pt x="129485" y="61542"/>
                        <a:pt x="129676" y="61031"/>
                        <a:pt x="129549" y="60903"/>
                      </a:cubicBezTo>
                      <a:close/>
                    </a:path>
                  </a:pathLst>
                </a:custGeom>
                <a:solidFill>
                  <a:srgbClr val="E0E0E0"/>
                </a:solidFill>
                <a:ln w="6382" cap="flat">
                  <a:noFill/>
                  <a:prstDash val="solid"/>
                  <a:miter/>
                </a:ln>
              </p:spPr>
              <p:txBody>
                <a:bodyPr rtlCol="0" anchor="ctr"/>
                <a:lstStyle/>
                <a:p>
                  <a:endParaRPr lang="zh-CN" altLang="en-US"/>
                </a:p>
              </p:txBody>
            </p:sp>
            <p:sp>
              <p:nvSpPr>
                <p:cNvPr id="287" name="任意多边形: 形状 286">
                  <a:extLst>
                    <a:ext uri="{FF2B5EF4-FFF2-40B4-BE49-F238E27FC236}">
                      <a16:creationId xmlns:a16="http://schemas.microsoft.com/office/drawing/2014/main" id="{53A45F2C-89E2-509B-A00D-4F35EDF06D58}"/>
                    </a:ext>
                  </a:extLst>
                </p:cNvPr>
                <p:cNvSpPr/>
                <p:nvPr/>
              </p:nvSpPr>
              <p:spPr>
                <a:xfrm>
                  <a:off x="1617296" y="4143397"/>
                  <a:ext cx="129612" cy="61356"/>
                </a:xfrm>
                <a:custGeom>
                  <a:avLst/>
                  <a:gdLst>
                    <a:gd name="connsiteX0" fmla="*/ 129549 w 129612"/>
                    <a:gd name="connsiteY0" fmla="*/ 60903 h 61356"/>
                    <a:gd name="connsiteX1" fmla="*/ 81914 w 129612"/>
                    <a:gd name="connsiteY1" fmla="*/ 16844 h 61356"/>
                    <a:gd name="connsiteX2" fmla="*/ 19337 w 129612"/>
                    <a:gd name="connsiteY2" fmla="*/ 2477 h 61356"/>
                    <a:gd name="connsiteX3" fmla="*/ 181 w 129612"/>
                    <a:gd name="connsiteY3" fmla="*/ 23677 h 61356"/>
                    <a:gd name="connsiteX4" fmla="*/ 3374 w 129612"/>
                    <a:gd name="connsiteY4" fmla="*/ 25848 h 61356"/>
                    <a:gd name="connsiteX5" fmla="*/ 14548 w 129612"/>
                    <a:gd name="connsiteY5" fmla="*/ 12757 h 61356"/>
                    <a:gd name="connsiteX6" fmla="*/ 31278 w 129612"/>
                    <a:gd name="connsiteY6" fmla="*/ 6372 h 61356"/>
                    <a:gd name="connsiteX7" fmla="*/ 74826 w 129612"/>
                    <a:gd name="connsiteY7" fmla="*/ 16270 h 61356"/>
                    <a:gd name="connsiteX8" fmla="*/ 129612 w 129612"/>
                    <a:gd name="connsiteY8" fmla="*/ 61286 h 61356"/>
                    <a:gd name="connsiteX9" fmla="*/ 129549 w 129612"/>
                    <a:gd name="connsiteY9" fmla="*/ 60903 h 61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612" h="61356">
                      <a:moveTo>
                        <a:pt x="129549" y="60903"/>
                      </a:moveTo>
                      <a:cubicBezTo>
                        <a:pt x="115641" y="44218"/>
                        <a:pt x="99629" y="29410"/>
                        <a:pt x="81914" y="16844"/>
                      </a:cubicBezTo>
                      <a:cubicBezTo>
                        <a:pt x="64162" y="5159"/>
                        <a:pt x="40600" y="-4802"/>
                        <a:pt x="19337" y="2477"/>
                      </a:cubicBezTo>
                      <a:cubicBezTo>
                        <a:pt x="11100" y="5287"/>
                        <a:pt x="-1671" y="13524"/>
                        <a:pt x="181" y="23677"/>
                      </a:cubicBezTo>
                      <a:cubicBezTo>
                        <a:pt x="181" y="24698"/>
                        <a:pt x="2161" y="27188"/>
                        <a:pt x="3374" y="25848"/>
                      </a:cubicBezTo>
                      <a:cubicBezTo>
                        <a:pt x="6625" y="21103"/>
                        <a:pt x="10370" y="16710"/>
                        <a:pt x="14548" y="12757"/>
                      </a:cubicBezTo>
                      <a:cubicBezTo>
                        <a:pt x="19428" y="9124"/>
                        <a:pt x="25219" y="6915"/>
                        <a:pt x="31278" y="6372"/>
                      </a:cubicBezTo>
                      <a:cubicBezTo>
                        <a:pt x="46452" y="5306"/>
                        <a:pt x="61602" y="8754"/>
                        <a:pt x="74826" y="16270"/>
                      </a:cubicBezTo>
                      <a:cubicBezTo>
                        <a:pt x="95898" y="27444"/>
                        <a:pt x="113138" y="44748"/>
                        <a:pt x="129612" y="61286"/>
                      </a:cubicBezTo>
                      <a:cubicBezTo>
                        <a:pt x="129485" y="61542"/>
                        <a:pt x="129676" y="61031"/>
                        <a:pt x="129549" y="60903"/>
                      </a:cubicBezTo>
                      <a:close/>
                    </a:path>
                  </a:pathLst>
                </a:custGeom>
                <a:solidFill>
                  <a:srgbClr val="000000">
                    <a:alpha val="10000"/>
                  </a:srgbClr>
                </a:solidFill>
                <a:ln w="6382" cap="flat">
                  <a:noFill/>
                  <a:prstDash val="solid"/>
                  <a:miter/>
                </a:ln>
              </p:spPr>
              <p:txBody>
                <a:bodyPr rtlCol="0" anchor="ctr"/>
                <a:lstStyle/>
                <a:p>
                  <a:endParaRPr lang="zh-CN" altLang="en-US"/>
                </a:p>
              </p:txBody>
            </p:sp>
            <p:sp>
              <p:nvSpPr>
                <p:cNvPr id="288" name="任意多边形: 形状 287">
                  <a:extLst>
                    <a:ext uri="{FF2B5EF4-FFF2-40B4-BE49-F238E27FC236}">
                      <a16:creationId xmlns:a16="http://schemas.microsoft.com/office/drawing/2014/main" id="{9723DF73-9F42-664D-F8B5-690C2A6FC237}"/>
                    </a:ext>
                  </a:extLst>
                </p:cNvPr>
                <p:cNvSpPr/>
                <p:nvPr/>
              </p:nvSpPr>
              <p:spPr>
                <a:xfrm>
                  <a:off x="1377182" y="3991837"/>
                  <a:ext cx="183763" cy="100234"/>
                </a:xfrm>
                <a:custGeom>
                  <a:avLst/>
                  <a:gdLst>
                    <a:gd name="connsiteX0" fmla="*/ 165331 w 183763"/>
                    <a:gd name="connsiteY0" fmla="*/ 36163 h 100234"/>
                    <a:gd name="connsiteX1" fmla="*/ 83407 w 183763"/>
                    <a:gd name="connsiteY1" fmla="*/ 533 h 100234"/>
                    <a:gd name="connsiteX2" fmla="*/ 13168 w 183763"/>
                    <a:gd name="connsiteY2" fmla="*/ 28629 h 100234"/>
                    <a:gd name="connsiteX3" fmla="*/ 397 w 183763"/>
                    <a:gd name="connsiteY3" fmla="*/ 52063 h 100234"/>
                    <a:gd name="connsiteX4" fmla="*/ 1355 w 183763"/>
                    <a:gd name="connsiteY4" fmla="*/ 62599 h 100234"/>
                    <a:gd name="connsiteX5" fmla="*/ 6399 w 183763"/>
                    <a:gd name="connsiteY5" fmla="*/ 68346 h 100234"/>
                    <a:gd name="connsiteX6" fmla="*/ 54928 w 183763"/>
                    <a:gd name="connsiteY6" fmla="*/ 80797 h 100234"/>
                    <a:gd name="connsiteX7" fmla="*/ 164757 w 183763"/>
                    <a:gd name="connsiteY7" fmla="*/ 95037 h 100234"/>
                    <a:gd name="connsiteX8" fmla="*/ 165331 w 183763"/>
                    <a:gd name="connsiteY8" fmla="*/ 36163 h 100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763" h="100234">
                      <a:moveTo>
                        <a:pt x="165331" y="36163"/>
                      </a:moveTo>
                      <a:cubicBezTo>
                        <a:pt x="165331" y="22946"/>
                        <a:pt x="141705" y="-4128"/>
                        <a:pt x="83407" y="533"/>
                      </a:cubicBezTo>
                      <a:cubicBezTo>
                        <a:pt x="56844" y="2640"/>
                        <a:pt x="32324" y="9792"/>
                        <a:pt x="13168" y="28629"/>
                      </a:cubicBezTo>
                      <a:cubicBezTo>
                        <a:pt x="6364" y="34759"/>
                        <a:pt x="1858" y="43021"/>
                        <a:pt x="397" y="52063"/>
                      </a:cubicBezTo>
                      <a:cubicBezTo>
                        <a:pt x="-362" y="55588"/>
                        <a:pt x="-28" y="59266"/>
                        <a:pt x="1355" y="62599"/>
                      </a:cubicBezTo>
                      <a:cubicBezTo>
                        <a:pt x="2633" y="64834"/>
                        <a:pt x="4349" y="66788"/>
                        <a:pt x="6399" y="68346"/>
                      </a:cubicBezTo>
                      <a:cubicBezTo>
                        <a:pt x="20383" y="79584"/>
                        <a:pt x="38326" y="76583"/>
                        <a:pt x="54928" y="80797"/>
                      </a:cubicBezTo>
                      <a:cubicBezTo>
                        <a:pt x="80470" y="87183"/>
                        <a:pt x="133915" y="110489"/>
                        <a:pt x="164757" y="95037"/>
                      </a:cubicBezTo>
                      <a:cubicBezTo>
                        <a:pt x="195598" y="79584"/>
                        <a:pt x="183785" y="45805"/>
                        <a:pt x="165331" y="36163"/>
                      </a:cubicBezTo>
                      <a:close/>
                    </a:path>
                  </a:pathLst>
                </a:custGeom>
                <a:solidFill>
                  <a:srgbClr val="F0F0F0"/>
                </a:solidFill>
                <a:ln w="6382" cap="flat">
                  <a:noFill/>
                  <a:prstDash val="solid"/>
                  <a:miter/>
                </a:ln>
              </p:spPr>
              <p:txBody>
                <a:bodyPr rtlCol="0" anchor="ctr"/>
                <a:lstStyle/>
                <a:p>
                  <a:endParaRPr lang="zh-CN" altLang="en-US"/>
                </a:p>
              </p:txBody>
            </p:sp>
            <p:sp>
              <p:nvSpPr>
                <p:cNvPr id="289" name="任意多边形: 形状 288">
                  <a:extLst>
                    <a:ext uri="{FF2B5EF4-FFF2-40B4-BE49-F238E27FC236}">
                      <a16:creationId xmlns:a16="http://schemas.microsoft.com/office/drawing/2014/main" id="{80748750-1705-BC7F-6DE8-2C24B3412A1F}"/>
                    </a:ext>
                  </a:extLst>
                </p:cNvPr>
                <p:cNvSpPr/>
                <p:nvPr/>
              </p:nvSpPr>
              <p:spPr>
                <a:xfrm>
                  <a:off x="1396671" y="4020343"/>
                  <a:ext cx="197713" cy="45597"/>
                </a:xfrm>
                <a:custGeom>
                  <a:avLst/>
                  <a:gdLst>
                    <a:gd name="connsiteX0" fmla="*/ 197436 w 197713"/>
                    <a:gd name="connsiteY0" fmla="*/ 43990 h 45597"/>
                    <a:gd name="connsiteX1" fmla="*/ 48401 w 197713"/>
                    <a:gd name="connsiteY1" fmla="*/ 4273 h 45597"/>
                    <a:gd name="connsiteX2" fmla="*/ 0 w 197713"/>
                    <a:gd name="connsiteY2" fmla="*/ 19853 h 45597"/>
                    <a:gd name="connsiteX3" fmla="*/ 0 w 197713"/>
                    <a:gd name="connsiteY3" fmla="*/ 20364 h 45597"/>
                    <a:gd name="connsiteX4" fmla="*/ 83010 w 197713"/>
                    <a:gd name="connsiteY4" fmla="*/ 4401 h 45597"/>
                    <a:gd name="connsiteX5" fmla="*/ 164040 w 197713"/>
                    <a:gd name="connsiteY5" fmla="*/ 19726 h 45597"/>
                    <a:gd name="connsiteX6" fmla="*/ 196669 w 197713"/>
                    <a:gd name="connsiteY6" fmla="*/ 45267 h 45597"/>
                    <a:gd name="connsiteX7" fmla="*/ 197436 w 197713"/>
                    <a:gd name="connsiteY7" fmla="*/ 43990 h 45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713" h="45597">
                      <a:moveTo>
                        <a:pt x="197436" y="43990"/>
                      </a:moveTo>
                      <a:cubicBezTo>
                        <a:pt x="164168" y="-1474"/>
                        <a:pt x="99165" y="-5305"/>
                        <a:pt x="48401" y="4273"/>
                      </a:cubicBezTo>
                      <a:cubicBezTo>
                        <a:pt x="31673" y="7395"/>
                        <a:pt x="15410" y="12631"/>
                        <a:pt x="0" y="19853"/>
                      </a:cubicBezTo>
                      <a:cubicBezTo>
                        <a:pt x="0" y="19853"/>
                        <a:pt x="0" y="20492"/>
                        <a:pt x="0" y="20364"/>
                      </a:cubicBezTo>
                      <a:cubicBezTo>
                        <a:pt x="26654" y="10697"/>
                        <a:pt x="54671" y="5307"/>
                        <a:pt x="83010" y="4401"/>
                      </a:cubicBezTo>
                      <a:cubicBezTo>
                        <a:pt x="110858" y="2945"/>
                        <a:pt x="138647" y="8200"/>
                        <a:pt x="164040" y="19726"/>
                      </a:cubicBezTo>
                      <a:cubicBezTo>
                        <a:pt x="176500" y="25996"/>
                        <a:pt x="187591" y="34680"/>
                        <a:pt x="196669" y="45267"/>
                      </a:cubicBezTo>
                      <a:cubicBezTo>
                        <a:pt x="197372" y="46225"/>
                        <a:pt x="198138" y="44884"/>
                        <a:pt x="197436" y="43990"/>
                      </a:cubicBezTo>
                      <a:close/>
                    </a:path>
                  </a:pathLst>
                </a:custGeom>
                <a:solidFill>
                  <a:srgbClr val="E0E0E0"/>
                </a:solidFill>
                <a:ln w="6382" cap="flat">
                  <a:noFill/>
                  <a:prstDash val="solid"/>
                  <a:miter/>
                </a:ln>
              </p:spPr>
              <p:txBody>
                <a:bodyPr rtlCol="0" anchor="ctr"/>
                <a:lstStyle/>
                <a:p>
                  <a:endParaRPr lang="zh-CN" altLang="en-US"/>
                </a:p>
              </p:txBody>
            </p:sp>
            <p:sp>
              <p:nvSpPr>
                <p:cNvPr id="290" name="任意多边形: 形状 289">
                  <a:extLst>
                    <a:ext uri="{FF2B5EF4-FFF2-40B4-BE49-F238E27FC236}">
                      <a16:creationId xmlns:a16="http://schemas.microsoft.com/office/drawing/2014/main" id="{866B6C4F-F38F-5A1E-F61F-B906FE12C490}"/>
                    </a:ext>
                  </a:extLst>
                </p:cNvPr>
                <p:cNvSpPr/>
                <p:nvPr/>
              </p:nvSpPr>
              <p:spPr>
                <a:xfrm>
                  <a:off x="1396671" y="4020343"/>
                  <a:ext cx="197713" cy="45597"/>
                </a:xfrm>
                <a:custGeom>
                  <a:avLst/>
                  <a:gdLst>
                    <a:gd name="connsiteX0" fmla="*/ 197436 w 197713"/>
                    <a:gd name="connsiteY0" fmla="*/ 43990 h 45597"/>
                    <a:gd name="connsiteX1" fmla="*/ 48401 w 197713"/>
                    <a:gd name="connsiteY1" fmla="*/ 4273 h 45597"/>
                    <a:gd name="connsiteX2" fmla="*/ 0 w 197713"/>
                    <a:gd name="connsiteY2" fmla="*/ 19853 h 45597"/>
                    <a:gd name="connsiteX3" fmla="*/ 0 w 197713"/>
                    <a:gd name="connsiteY3" fmla="*/ 20364 h 45597"/>
                    <a:gd name="connsiteX4" fmla="*/ 83010 w 197713"/>
                    <a:gd name="connsiteY4" fmla="*/ 4401 h 45597"/>
                    <a:gd name="connsiteX5" fmla="*/ 164040 w 197713"/>
                    <a:gd name="connsiteY5" fmla="*/ 19726 h 45597"/>
                    <a:gd name="connsiteX6" fmla="*/ 196669 w 197713"/>
                    <a:gd name="connsiteY6" fmla="*/ 45267 h 45597"/>
                    <a:gd name="connsiteX7" fmla="*/ 197436 w 197713"/>
                    <a:gd name="connsiteY7" fmla="*/ 43990 h 45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713" h="45597">
                      <a:moveTo>
                        <a:pt x="197436" y="43990"/>
                      </a:moveTo>
                      <a:cubicBezTo>
                        <a:pt x="164168" y="-1474"/>
                        <a:pt x="99165" y="-5305"/>
                        <a:pt x="48401" y="4273"/>
                      </a:cubicBezTo>
                      <a:cubicBezTo>
                        <a:pt x="31673" y="7395"/>
                        <a:pt x="15410" y="12631"/>
                        <a:pt x="0" y="19853"/>
                      </a:cubicBezTo>
                      <a:cubicBezTo>
                        <a:pt x="0" y="19853"/>
                        <a:pt x="0" y="20492"/>
                        <a:pt x="0" y="20364"/>
                      </a:cubicBezTo>
                      <a:cubicBezTo>
                        <a:pt x="26654" y="10697"/>
                        <a:pt x="54671" y="5307"/>
                        <a:pt x="83010" y="4401"/>
                      </a:cubicBezTo>
                      <a:cubicBezTo>
                        <a:pt x="110858" y="2945"/>
                        <a:pt x="138647" y="8200"/>
                        <a:pt x="164040" y="19726"/>
                      </a:cubicBezTo>
                      <a:cubicBezTo>
                        <a:pt x="176500" y="25996"/>
                        <a:pt x="187591" y="34680"/>
                        <a:pt x="196669" y="45267"/>
                      </a:cubicBezTo>
                      <a:cubicBezTo>
                        <a:pt x="197372" y="46225"/>
                        <a:pt x="198138" y="44884"/>
                        <a:pt x="197436" y="43990"/>
                      </a:cubicBezTo>
                      <a:close/>
                    </a:path>
                  </a:pathLst>
                </a:custGeom>
                <a:solidFill>
                  <a:srgbClr val="000000">
                    <a:alpha val="10000"/>
                  </a:srgbClr>
                </a:solidFill>
                <a:ln w="6382" cap="flat">
                  <a:noFill/>
                  <a:prstDash val="solid"/>
                  <a:miter/>
                </a:ln>
              </p:spPr>
              <p:txBody>
                <a:bodyPr rtlCol="0" anchor="ctr"/>
                <a:lstStyle/>
                <a:p>
                  <a:endParaRPr lang="zh-CN" altLang="en-US"/>
                </a:p>
              </p:txBody>
            </p:sp>
            <p:sp>
              <p:nvSpPr>
                <p:cNvPr id="291" name="任意多边形: 形状 290">
                  <a:extLst>
                    <a:ext uri="{FF2B5EF4-FFF2-40B4-BE49-F238E27FC236}">
                      <a16:creationId xmlns:a16="http://schemas.microsoft.com/office/drawing/2014/main" id="{4708CA13-8BE1-A3BE-074B-311F202F7160}"/>
                    </a:ext>
                  </a:extLst>
                </p:cNvPr>
                <p:cNvSpPr/>
                <p:nvPr/>
              </p:nvSpPr>
              <p:spPr>
                <a:xfrm>
                  <a:off x="1664865" y="3813376"/>
                  <a:ext cx="212606" cy="127880"/>
                </a:xfrm>
                <a:custGeom>
                  <a:avLst/>
                  <a:gdLst>
                    <a:gd name="connsiteX0" fmla="*/ 25980 w 212606"/>
                    <a:gd name="connsiteY0" fmla="*/ 102497 h 127880"/>
                    <a:gd name="connsiteX1" fmla="*/ 86960 w 212606"/>
                    <a:gd name="connsiteY1" fmla="*/ 118524 h 127880"/>
                    <a:gd name="connsiteX2" fmla="*/ 177313 w 212606"/>
                    <a:gd name="connsiteY2" fmla="*/ 73188 h 127880"/>
                    <a:gd name="connsiteX3" fmla="*/ 209878 w 212606"/>
                    <a:gd name="connsiteY3" fmla="*/ 31811 h 127880"/>
                    <a:gd name="connsiteX4" fmla="*/ 112885 w 212606"/>
                    <a:gd name="connsiteY4" fmla="*/ 1799 h 127880"/>
                    <a:gd name="connsiteX5" fmla="*/ 2545 w 212606"/>
                    <a:gd name="connsiteY5" fmla="*/ 67888 h 127880"/>
                    <a:gd name="connsiteX6" fmla="*/ 25980 w 212606"/>
                    <a:gd name="connsiteY6" fmla="*/ 102497 h 12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606" h="127880">
                      <a:moveTo>
                        <a:pt x="25980" y="102497"/>
                      </a:moveTo>
                      <a:cubicBezTo>
                        <a:pt x="25150" y="124846"/>
                        <a:pt x="56566" y="137744"/>
                        <a:pt x="86960" y="118524"/>
                      </a:cubicBezTo>
                      <a:cubicBezTo>
                        <a:pt x="117354" y="99304"/>
                        <a:pt x="149154" y="80212"/>
                        <a:pt x="177313" y="73188"/>
                      </a:cubicBezTo>
                      <a:cubicBezTo>
                        <a:pt x="205472" y="66164"/>
                        <a:pt x="218754" y="42921"/>
                        <a:pt x="209878" y="31811"/>
                      </a:cubicBezTo>
                      <a:cubicBezTo>
                        <a:pt x="201003" y="20700"/>
                        <a:pt x="186891" y="-7332"/>
                        <a:pt x="112885" y="1799"/>
                      </a:cubicBezTo>
                      <a:cubicBezTo>
                        <a:pt x="38878" y="10931"/>
                        <a:pt x="12634" y="44326"/>
                        <a:pt x="2545" y="67888"/>
                      </a:cubicBezTo>
                      <a:cubicBezTo>
                        <a:pt x="-7543" y="91450"/>
                        <a:pt x="14869" y="108946"/>
                        <a:pt x="25980" y="102497"/>
                      </a:cubicBezTo>
                      <a:close/>
                    </a:path>
                  </a:pathLst>
                </a:custGeom>
                <a:solidFill>
                  <a:srgbClr val="F0F0F0"/>
                </a:solidFill>
                <a:ln w="6382" cap="flat">
                  <a:noFill/>
                  <a:prstDash val="solid"/>
                  <a:miter/>
                </a:ln>
              </p:spPr>
              <p:txBody>
                <a:bodyPr rtlCol="0" anchor="ctr"/>
                <a:lstStyle/>
                <a:p>
                  <a:endParaRPr lang="zh-CN" altLang="en-US"/>
                </a:p>
              </p:txBody>
            </p:sp>
            <p:sp>
              <p:nvSpPr>
                <p:cNvPr id="292" name="任意多边形: 形状 291">
                  <a:extLst>
                    <a:ext uri="{FF2B5EF4-FFF2-40B4-BE49-F238E27FC236}">
                      <a16:creationId xmlns:a16="http://schemas.microsoft.com/office/drawing/2014/main" id="{76C3C726-BD16-D6AF-ECCD-D41FB59B76E7}"/>
                    </a:ext>
                  </a:extLst>
                </p:cNvPr>
                <p:cNvSpPr/>
                <p:nvPr/>
              </p:nvSpPr>
              <p:spPr>
                <a:xfrm>
                  <a:off x="1687512" y="3844737"/>
                  <a:ext cx="123977" cy="75302"/>
                </a:xfrm>
                <a:custGeom>
                  <a:avLst/>
                  <a:gdLst>
                    <a:gd name="connsiteX0" fmla="*/ 123761 w 123977"/>
                    <a:gd name="connsiteY0" fmla="*/ 386 h 75302"/>
                    <a:gd name="connsiteX1" fmla="*/ 91834 w 123977"/>
                    <a:gd name="connsiteY1" fmla="*/ 3706 h 75302"/>
                    <a:gd name="connsiteX2" fmla="*/ 64696 w 123977"/>
                    <a:gd name="connsiteY2" fmla="*/ 13412 h 75302"/>
                    <a:gd name="connsiteX3" fmla="*/ 18402 w 123977"/>
                    <a:gd name="connsiteY3" fmla="*/ 46935 h 75302"/>
                    <a:gd name="connsiteX4" fmla="*/ 7994 w 123977"/>
                    <a:gd name="connsiteY4" fmla="*/ 59706 h 75302"/>
                    <a:gd name="connsiteX5" fmla="*/ 76 w 123977"/>
                    <a:gd name="connsiteY5" fmla="*/ 72477 h 75302"/>
                    <a:gd name="connsiteX6" fmla="*/ 3014 w 123977"/>
                    <a:gd name="connsiteY6" fmla="*/ 74839 h 75302"/>
                    <a:gd name="connsiteX7" fmla="*/ 12847 w 123977"/>
                    <a:gd name="connsiteY7" fmla="*/ 60983 h 75302"/>
                    <a:gd name="connsiteX8" fmla="*/ 53267 w 123977"/>
                    <a:gd name="connsiteY8" fmla="*/ 24906 h 75302"/>
                    <a:gd name="connsiteX9" fmla="*/ 85193 w 123977"/>
                    <a:gd name="connsiteY9" fmla="*/ 9517 h 75302"/>
                    <a:gd name="connsiteX10" fmla="*/ 103583 w 123977"/>
                    <a:gd name="connsiteY10" fmla="*/ 3962 h 75302"/>
                    <a:gd name="connsiteX11" fmla="*/ 123697 w 123977"/>
                    <a:gd name="connsiteY11" fmla="*/ 1216 h 75302"/>
                    <a:gd name="connsiteX12" fmla="*/ 123761 w 123977"/>
                    <a:gd name="connsiteY12" fmla="*/ 386 h 7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977" h="75302">
                      <a:moveTo>
                        <a:pt x="123761" y="386"/>
                      </a:moveTo>
                      <a:cubicBezTo>
                        <a:pt x="113004" y="-674"/>
                        <a:pt x="102143" y="456"/>
                        <a:pt x="91834" y="3706"/>
                      </a:cubicBezTo>
                      <a:cubicBezTo>
                        <a:pt x="82512" y="6107"/>
                        <a:pt x="73428" y="9357"/>
                        <a:pt x="64696" y="13412"/>
                      </a:cubicBezTo>
                      <a:cubicBezTo>
                        <a:pt x="47261" y="21521"/>
                        <a:pt x="31545" y="32900"/>
                        <a:pt x="18402" y="46935"/>
                      </a:cubicBezTo>
                      <a:cubicBezTo>
                        <a:pt x="14650" y="50952"/>
                        <a:pt x="11172" y="55217"/>
                        <a:pt x="7994" y="59706"/>
                      </a:cubicBezTo>
                      <a:cubicBezTo>
                        <a:pt x="4763" y="63563"/>
                        <a:pt x="2097" y="67866"/>
                        <a:pt x="76" y="72477"/>
                      </a:cubicBezTo>
                      <a:cubicBezTo>
                        <a:pt x="-434" y="73945"/>
                        <a:pt x="1737" y="76308"/>
                        <a:pt x="3014" y="74839"/>
                      </a:cubicBezTo>
                      <a:cubicBezTo>
                        <a:pt x="6653" y="70561"/>
                        <a:pt x="9399" y="65453"/>
                        <a:pt x="12847" y="60983"/>
                      </a:cubicBezTo>
                      <a:cubicBezTo>
                        <a:pt x="23967" y="46552"/>
                        <a:pt x="37673" y="34318"/>
                        <a:pt x="53267" y="24906"/>
                      </a:cubicBezTo>
                      <a:cubicBezTo>
                        <a:pt x="63373" y="18731"/>
                        <a:pt x="74067" y="13578"/>
                        <a:pt x="85193" y="9517"/>
                      </a:cubicBezTo>
                      <a:cubicBezTo>
                        <a:pt x="91579" y="7346"/>
                        <a:pt x="97389" y="5558"/>
                        <a:pt x="103583" y="3962"/>
                      </a:cubicBezTo>
                      <a:cubicBezTo>
                        <a:pt x="110096" y="1969"/>
                        <a:pt x="116888" y="1043"/>
                        <a:pt x="123697" y="1216"/>
                      </a:cubicBezTo>
                      <a:cubicBezTo>
                        <a:pt x="123953" y="1216"/>
                        <a:pt x="124144" y="450"/>
                        <a:pt x="123761" y="386"/>
                      </a:cubicBezTo>
                      <a:close/>
                    </a:path>
                  </a:pathLst>
                </a:custGeom>
                <a:solidFill>
                  <a:srgbClr val="E0E0E0"/>
                </a:solidFill>
                <a:ln w="6382" cap="flat">
                  <a:noFill/>
                  <a:prstDash val="solid"/>
                  <a:miter/>
                </a:ln>
              </p:spPr>
              <p:txBody>
                <a:bodyPr rtlCol="0" anchor="ctr"/>
                <a:lstStyle/>
                <a:p>
                  <a:endParaRPr lang="zh-CN" altLang="en-US"/>
                </a:p>
              </p:txBody>
            </p:sp>
            <p:sp>
              <p:nvSpPr>
                <p:cNvPr id="293" name="任意多边形: 形状 292">
                  <a:extLst>
                    <a:ext uri="{FF2B5EF4-FFF2-40B4-BE49-F238E27FC236}">
                      <a16:creationId xmlns:a16="http://schemas.microsoft.com/office/drawing/2014/main" id="{C1827229-E485-919A-901D-5F0CF2BD23F9}"/>
                    </a:ext>
                  </a:extLst>
                </p:cNvPr>
                <p:cNvSpPr/>
                <p:nvPr/>
              </p:nvSpPr>
              <p:spPr>
                <a:xfrm>
                  <a:off x="1687512" y="3844737"/>
                  <a:ext cx="123977" cy="75302"/>
                </a:xfrm>
                <a:custGeom>
                  <a:avLst/>
                  <a:gdLst>
                    <a:gd name="connsiteX0" fmla="*/ 123761 w 123977"/>
                    <a:gd name="connsiteY0" fmla="*/ 386 h 75302"/>
                    <a:gd name="connsiteX1" fmla="*/ 91834 w 123977"/>
                    <a:gd name="connsiteY1" fmla="*/ 3706 h 75302"/>
                    <a:gd name="connsiteX2" fmla="*/ 64696 w 123977"/>
                    <a:gd name="connsiteY2" fmla="*/ 13412 h 75302"/>
                    <a:gd name="connsiteX3" fmla="*/ 18402 w 123977"/>
                    <a:gd name="connsiteY3" fmla="*/ 46935 h 75302"/>
                    <a:gd name="connsiteX4" fmla="*/ 7994 w 123977"/>
                    <a:gd name="connsiteY4" fmla="*/ 59706 h 75302"/>
                    <a:gd name="connsiteX5" fmla="*/ 76 w 123977"/>
                    <a:gd name="connsiteY5" fmla="*/ 72477 h 75302"/>
                    <a:gd name="connsiteX6" fmla="*/ 3014 w 123977"/>
                    <a:gd name="connsiteY6" fmla="*/ 74839 h 75302"/>
                    <a:gd name="connsiteX7" fmla="*/ 12847 w 123977"/>
                    <a:gd name="connsiteY7" fmla="*/ 60983 h 75302"/>
                    <a:gd name="connsiteX8" fmla="*/ 53267 w 123977"/>
                    <a:gd name="connsiteY8" fmla="*/ 24906 h 75302"/>
                    <a:gd name="connsiteX9" fmla="*/ 85193 w 123977"/>
                    <a:gd name="connsiteY9" fmla="*/ 9517 h 75302"/>
                    <a:gd name="connsiteX10" fmla="*/ 103583 w 123977"/>
                    <a:gd name="connsiteY10" fmla="*/ 3962 h 75302"/>
                    <a:gd name="connsiteX11" fmla="*/ 123697 w 123977"/>
                    <a:gd name="connsiteY11" fmla="*/ 1216 h 75302"/>
                    <a:gd name="connsiteX12" fmla="*/ 123761 w 123977"/>
                    <a:gd name="connsiteY12" fmla="*/ 386 h 7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977" h="75302">
                      <a:moveTo>
                        <a:pt x="123761" y="386"/>
                      </a:moveTo>
                      <a:cubicBezTo>
                        <a:pt x="113004" y="-674"/>
                        <a:pt x="102143" y="456"/>
                        <a:pt x="91834" y="3706"/>
                      </a:cubicBezTo>
                      <a:cubicBezTo>
                        <a:pt x="82512" y="6107"/>
                        <a:pt x="73428" y="9357"/>
                        <a:pt x="64696" y="13412"/>
                      </a:cubicBezTo>
                      <a:cubicBezTo>
                        <a:pt x="47261" y="21521"/>
                        <a:pt x="31545" y="32900"/>
                        <a:pt x="18402" y="46935"/>
                      </a:cubicBezTo>
                      <a:cubicBezTo>
                        <a:pt x="14650" y="50952"/>
                        <a:pt x="11172" y="55217"/>
                        <a:pt x="7994" y="59706"/>
                      </a:cubicBezTo>
                      <a:cubicBezTo>
                        <a:pt x="4763" y="63563"/>
                        <a:pt x="2097" y="67866"/>
                        <a:pt x="76" y="72477"/>
                      </a:cubicBezTo>
                      <a:cubicBezTo>
                        <a:pt x="-434" y="73945"/>
                        <a:pt x="1737" y="76308"/>
                        <a:pt x="3014" y="74839"/>
                      </a:cubicBezTo>
                      <a:cubicBezTo>
                        <a:pt x="6653" y="70561"/>
                        <a:pt x="9399" y="65453"/>
                        <a:pt x="12847" y="60983"/>
                      </a:cubicBezTo>
                      <a:cubicBezTo>
                        <a:pt x="23967" y="46552"/>
                        <a:pt x="37673" y="34318"/>
                        <a:pt x="53267" y="24906"/>
                      </a:cubicBezTo>
                      <a:cubicBezTo>
                        <a:pt x="63373" y="18731"/>
                        <a:pt x="74067" y="13578"/>
                        <a:pt x="85193" y="9517"/>
                      </a:cubicBezTo>
                      <a:cubicBezTo>
                        <a:pt x="91579" y="7346"/>
                        <a:pt x="97389" y="5558"/>
                        <a:pt x="103583" y="3962"/>
                      </a:cubicBezTo>
                      <a:cubicBezTo>
                        <a:pt x="110096" y="1969"/>
                        <a:pt x="116888" y="1043"/>
                        <a:pt x="123697" y="1216"/>
                      </a:cubicBezTo>
                      <a:cubicBezTo>
                        <a:pt x="123953" y="1216"/>
                        <a:pt x="124144" y="450"/>
                        <a:pt x="123761" y="386"/>
                      </a:cubicBezTo>
                      <a:close/>
                    </a:path>
                  </a:pathLst>
                </a:custGeom>
                <a:solidFill>
                  <a:srgbClr val="000000">
                    <a:alpha val="10000"/>
                  </a:srgbClr>
                </a:solidFill>
                <a:ln w="6382" cap="flat">
                  <a:noFill/>
                  <a:prstDash val="solid"/>
                  <a:miter/>
                </a:ln>
              </p:spPr>
              <p:txBody>
                <a:bodyPr rtlCol="0" anchor="ctr"/>
                <a:lstStyle/>
                <a:p>
                  <a:endParaRPr lang="zh-CN" altLang="en-US"/>
                </a:p>
              </p:txBody>
            </p:sp>
            <p:sp>
              <p:nvSpPr>
                <p:cNvPr id="294" name="任意多边形: 形状 293">
                  <a:extLst>
                    <a:ext uri="{FF2B5EF4-FFF2-40B4-BE49-F238E27FC236}">
                      <a16:creationId xmlns:a16="http://schemas.microsoft.com/office/drawing/2014/main" id="{6E9667F4-3C9D-1404-1520-DF9A32421971}"/>
                    </a:ext>
                  </a:extLst>
                </p:cNvPr>
                <p:cNvSpPr/>
                <p:nvPr/>
              </p:nvSpPr>
              <p:spPr>
                <a:xfrm>
                  <a:off x="1582275" y="4030740"/>
                  <a:ext cx="110310" cy="101788"/>
                </a:xfrm>
                <a:custGeom>
                  <a:avLst/>
                  <a:gdLst>
                    <a:gd name="connsiteX0" fmla="*/ 55507 w 110310"/>
                    <a:gd name="connsiteY0" fmla="*/ 5561 h 101788"/>
                    <a:gd name="connsiteX1" fmla="*/ 3658 w 110310"/>
                    <a:gd name="connsiteY1" fmla="*/ 28229 h 101788"/>
                    <a:gd name="connsiteX2" fmla="*/ 21410 w 110310"/>
                    <a:gd name="connsiteY2" fmla="*/ 101788 h 101788"/>
                    <a:gd name="connsiteX3" fmla="*/ 66937 w 110310"/>
                    <a:gd name="connsiteY3" fmla="*/ 94381 h 101788"/>
                    <a:gd name="connsiteX4" fmla="*/ 110294 w 110310"/>
                    <a:gd name="connsiteY4" fmla="*/ 38062 h 101788"/>
                    <a:gd name="connsiteX5" fmla="*/ 55507 w 110310"/>
                    <a:gd name="connsiteY5" fmla="*/ 5561 h 10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10" h="101788">
                      <a:moveTo>
                        <a:pt x="55507" y="5561"/>
                      </a:moveTo>
                      <a:cubicBezTo>
                        <a:pt x="45099" y="-4847"/>
                        <a:pt x="17195" y="-2421"/>
                        <a:pt x="3658" y="28229"/>
                      </a:cubicBezTo>
                      <a:cubicBezTo>
                        <a:pt x="-9879" y="58879"/>
                        <a:pt x="18281" y="92402"/>
                        <a:pt x="21410" y="101788"/>
                      </a:cubicBezTo>
                      <a:cubicBezTo>
                        <a:pt x="34180" y="94381"/>
                        <a:pt x="44269" y="98787"/>
                        <a:pt x="66937" y="94381"/>
                      </a:cubicBezTo>
                      <a:cubicBezTo>
                        <a:pt x="92864" y="88181"/>
                        <a:pt x="110934" y="64709"/>
                        <a:pt x="110294" y="38062"/>
                      </a:cubicBezTo>
                      <a:cubicBezTo>
                        <a:pt x="108825" y="9967"/>
                        <a:pt x="97140" y="-8232"/>
                        <a:pt x="55507" y="5561"/>
                      </a:cubicBezTo>
                      <a:close/>
                    </a:path>
                  </a:pathLst>
                </a:custGeom>
                <a:solidFill>
                  <a:srgbClr val="F0F0F0"/>
                </a:solidFill>
                <a:ln w="6382" cap="flat">
                  <a:noFill/>
                  <a:prstDash val="solid"/>
                  <a:miter/>
                </a:ln>
              </p:spPr>
              <p:txBody>
                <a:bodyPr rtlCol="0" anchor="ctr"/>
                <a:lstStyle/>
                <a:p>
                  <a:endParaRPr lang="zh-CN" altLang="en-US"/>
                </a:p>
              </p:txBody>
            </p:sp>
            <p:sp>
              <p:nvSpPr>
                <p:cNvPr id="295" name="任意多边形: 形状 294">
                  <a:extLst>
                    <a:ext uri="{FF2B5EF4-FFF2-40B4-BE49-F238E27FC236}">
                      <a16:creationId xmlns:a16="http://schemas.microsoft.com/office/drawing/2014/main" id="{9DE97D06-C6CD-2CAB-C935-EF4FF4775D59}"/>
                    </a:ext>
                  </a:extLst>
                </p:cNvPr>
                <p:cNvSpPr/>
                <p:nvPr/>
              </p:nvSpPr>
              <p:spPr>
                <a:xfrm>
                  <a:off x="1609766" y="4033044"/>
                  <a:ext cx="29818" cy="70785"/>
                </a:xfrm>
                <a:custGeom>
                  <a:avLst/>
                  <a:gdLst>
                    <a:gd name="connsiteX0" fmla="*/ 27633 w 29818"/>
                    <a:gd name="connsiteY0" fmla="*/ 128 h 70785"/>
                    <a:gd name="connsiteX1" fmla="*/ 13841 w 29818"/>
                    <a:gd name="connsiteY1" fmla="*/ 14367 h 70785"/>
                    <a:gd name="connsiteX2" fmla="*/ 4965 w 29818"/>
                    <a:gd name="connsiteY2" fmla="*/ 31544 h 70785"/>
                    <a:gd name="connsiteX3" fmla="*/ 1070 w 29818"/>
                    <a:gd name="connsiteY3" fmla="*/ 70558 h 70785"/>
                    <a:gd name="connsiteX4" fmla="*/ 1517 w 29818"/>
                    <a:gd name="connsiteY4" fmla="*/ 70558 h 70785"/>
                    <a:gd name="connsiteX5" fmla="*/ 7902 w 29818"/>
                    <a:gd name="connsiteY5" fmla="*/ 32246 h 70785"/>
                    <a:gd name="connsiteX6" fmla="*/ 17225 w 29818"/>
                    <a:gd name="connsiteY6" fmla="*/ 16730 h 70785"/>
                    <a:gd name="connsiteX7" fmla="*/ 23610 w 29818"/>
                    <a:gd name="connsiteY7" fmla="*/ 9514 h 70785"/>
                    <a:gd name="connsiteX8" fmla="*/ 29549 w 29818"/>
                    <a:gd name="connsiteY8" fmla="*/ 3576 h 70785"/>
                    <a:gd name="connsiteX9" fmla="*/ 27633 w 29818"/>
                    <a:gd name="connsiteY9" fmla="*/ 128 h 7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818" h="70785">
                      <a:moveTo>
                        <a:pt x="27633" y="128"/>
                      </a:moveTo>
                      <a:cubicBezTo>
                        <a:pt x="21981" y="3723"/>
                        <a:pt x="17256" y="8601"/>
                        <a:pt x="13841" y="14367"/>
                      </a:cubicBezTo>
                      <a:cubicBezTo>
                        <a:pt x="10183" y="19705"/>
                        <a:pt x="7202" y="25471"/>
                        <a:pt x="4965" y="31544"/>
                      </a:cubicBezTo>
                      <a:cubicBezTo>
                        <a:pt x="151" y="43957"/>
                        <a:pt x="-1195" y="57443"/>
                        <a:pt x="1070" y="70558"/>
                      </a:cubicBezTo>
                      <a:cubicBezTo>
                        <a:pt x="1070" y="71069"/>
                        <a:pt x="1581" y="70558"/>
                        <a:pt x="1517" y="70558"/>
                      </a:cubicBezTo>
                      <a:cubicBezTo>
                        <a:pt x="493" y="57456"/>
                        <a:pt x="2684" y="44308"/>
                        <a:pt x="7902" y="32246"/>
                      </a:cubicBezTo>
                      <a:cubicBezTo>
                        <a:pt x="10386" y="26723"/>
                        <a:pt x="13515" y="21512"/>
                        <a:pt x="17225" y="16730"/>
                      </a:cubicBezTo>
                      <a:cubicBezTo>
                        <a:pt x="19204" y="14239"/>
                        <a:pt x="21248" y="11813"/>
                        <a:pt x="23610" y="9514"/>
                      </a:cubicBezTo>
                      <a:cubicBezTo>
                        <a:pt x="25807" y="7765"/>
                        <a:pt x="27799" y="5772"/>
                        <a:pt x="29549" y="3576"/>
                      </a:cubicBezTo>
                      <a:cubicBezTo>
                        <a:pt x="30379" y="2235"/>
                        <a:pt x="29166" y="-639"/>
                        <a:pt x="27633" y="128"/>
                      </a:cubicBezTo>
                      <a:close/>
                    </a:path>
                  </a:pathLst>
                </a:custGeom>
                <a:solidFill>
                  <a:srgbClr val="E0E0E0"/>
                </a:solidFill>
                <a:ln w="6382" cap="flat">
                  <a:noFill/>
                  <a:prstDash val="solid"/>
                  <a:miter/>
                </a:ln>
              </p:spPr>
              <p:txBody>
                <a:bodyPr rtlCol="0" anchor="ctr"/>
                <a:lstStyle/>
                <a:p>
                  <a:endParaRPr lang="zh-CN" altLang="en-US"/>
                </a:p>
              </p:txBody>
            </p:sp>
            <p:sp>
              <p:nvSpPr>
                <p:cNvPr id="296" name="任意多边形: 形状 295">
                  <a:extLst>
                    <a:ext uri="{FF2B5EF4-FFF2-40B4-BE49-F238E27FC236}">
                      <a16:creationId xmlns:a16="http://schemas.microsoft.com/office/drawing/2014/main" id="{8A2ECEA8-8A0E-7C37-6990-70B367C7EAF8}"/>
                    </a:ext>
                  </a:extLst>
                </p:cNvPr>
                <p:cNvSpPr/>
                <p:nvPr/>
              </p:nvSpPr>
              <p:spPr>
                <a:xfrm>
                  <a:off x="1609766" y="4033044"/>
                  <a:ext cx="29818" cy="70785"/>
                </a:xfrm>
                <a:custGeom>
                  <a:avLst/>
                  <a:gdLst>
                    <a:gd name="connsiteX0" fmla="*/ 27633 w 29818"/>
                    <a:gd name="connsiteY0" fmla="*/ 128 h 70785"/>
                    <a:gd name="connsiteX1" fmla="*/ 13841 w 29818"/>
                    <a:gd name="connsiteY1" fmla="*/ 14367 h 70785"/>
                    <a:gd name="connsiteX2" fmla="*/ 4965 w 29818"/>
                    <a:gd name="connsiteY2" fmla="*/ 31544 h 70785"/>
                    <a:gd name="connsiteX3" fmla="*/ 1070 w 29818"/>
                    <a:gd name="connsiteY3" fmla="*/ 70558 h 70785"/>
                    <a:gd name="connsiteX4" fmla="*/ 1517 w 29818"/>
                    <a:gd name="connsiteY4" fmla="*/ 70558 h 70785"/>
                    <a:gd name="connsiteX5" fmla="*/ 7902 w 29818"/>
                    <a:gd name="connsiteY5" fmla="*/ 32246 h 70785"/>
                    <a:gd name="connsiteX6" fmla="*/ 17225 w 29818"/>
                    <a:gd name="connsiteY6" fmla="*/ 16730 h 70785"/>
                    <a:gd name="connsiteX7" fmla="*/ 23610 w 29818"/>
                    <a:gd name="connsiteY7" fmla="*/ 9514 h 70785"/>
                    <a:gd name="connsiteX8" fmla="*/ 29549 w 29818"/>
                    <a:gd name="connsiteY8" fmla="*/ 3576 h 70785"/>
                    <a:gd name="connsiteX9" fmla="*/ 27633 w 29818"/>
                    <a:gd name="connsiteY9" fmla="*/ 128 h 7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818" h="70785">
                      <a:moveTo>
                        <a:pt x="27633" y="128"/>
                      </a:moveTo>
                      <a:cubicBezTo>
                        <a:pt x="21981" y="3723"/>
                        <a:pt x="17256" y="8601"/>
                        <a:pt x="13841" y="14367"/>
                      </a:cubicBezTo>
                      <a:cubicBezTo>
                        <a:pt x="10183" y="19705"/>
                        <a:pt x="7202" y="25471"/>
                        <a:pt x="4965" y="31544"/>
                      </a:cubicBezTo>
                      <a:cubicBezTo>
                        <a:pt x="151" y="43957"/>
                        <a:pt x="-1195" y="57443"/>
                        <a:pt x="1070" y="70558"/>
                      </a:cubicBezTo>
                      <a:cubicBezTo>
                        <a:pt x="1070" y="71069"/>
                        <a:pt x="1581" y="70558"/>
                        <a:pt x="1517" y="70558"/>
                      </a:cubicBezTo>
                      <a:cubicBezTo>
                        <a:pt x="493" y="57456"/>
                        <a:pt x="2684" y="44308"/>
                        <a:pt x="7902" y="32246"/>
                      </a:cubicBezTo>
                      <a:cubicBezTo>
                        <a:pt x="10386" y="26723"/>
                        <a:pt x="13515" y="21512"/>
                        <a:pt x="17225" y="16730"/>
                      </a:cubicBezTo>
                      <a:cubicBezTo>
                        <a:pt x="19204" y="14239"/>
                        <a:pt x="21248" y="11813"/>
                        <a:pt x="23610" y="9514"/>
                      </a:cubicBezTo>
                      <a:cubicBezTo>
                        <a:pt x="25807" y="7765"/>
                        <a:pt x="27799" y="5772"/>
                        <a:pt x="29549" y="3576"/>
                      </a:cubicBezTo>
                      <a:cubicBezTo>
                        <a:pt x="30379" y="2235"/>
                        <a:pt x="29166" y="-639"/>
                        <a:pt x="27633" y="128"/>
                      </a:cubicBezTo>
                      <a:close/>
                    </a:path>
                  </a:pathLst>
                </a:custGeom>
                <a:solidFill>
                  <a:srgbClr val="000000">
                    <a:alpha val="10000"/>
                  </a:srgbClr>
                </a:solidFill>
                <a:ln w="6382" cap="flat">
                  <a:noFill/>
                  <a:prstDash val="solid"/>
                  <a:miter/>
                </a:ln>
              </p:spPr>
              <p:txBody>
                <a:bodyPr rtlCol="0" anchor="ctr"/>
                <a:lstStyle/>
                <a:p>
                  <a:endParaRPr lang="zh-CN" altLang="en-US"/>
                </a:p>
              </p:txBody>
            </p:sp>
            <p:sp>
              <p:nvSpPr>
                <p:cNvPr id="297" name="任意多边形: 形状 296">
                  <a:extLst>
                    <a:ext uri="{FF2B5EF4-FFF2-40B4-BE49-F238E27FC236}">
                      <a16:creationId xmlns:a16="http://schemas.microsoft.com/office/drawing/2014/main" id="{BBE577E0-8339-3401-E7DA-7C5E9C27C11D}"/>
                    </a:ext>
                  </a:extLst>
                </p:cNvPr>
                <p:cNvSpPr/>
                <p:nvPr/>
              </p:nvSpPr>
              <p:spPr>
                <a:xfrm>
                  <a:off x="1412891" y="4081003"/>
                  <a:ext cx="210509" cy="124720"/>
                </a:xfrm>
                <a:custGeom>
                  <a:avLst/>
                  <a:gdLst>
                    <a:gd name="connsiteX0" fmla="*/ 182109 w 210509"/>
                    <a:gd name="connsiteY0" fmla="*/ 37605 h 124720"/>
                    <a:gd name="connsiteX1" fmla="*/ 111870 w 210509"/>
                    <a:gd name="connsiteY1" fmla="*/ 379 h 124720"/>
                    <a:gd name="connsiteX2" fmla="*/ 20879 w 210509"/>
                    <a:gd name="connsiteY2" fmla="*/ 47119 h 124720"/>
                    <a:gd name="connsiteX3" fmla="*/ 5426 w 210509"/>
                    <a:gd name="connsiteY3" fmla="*/ 110143 h 124720"/>
                    <a:gd name="connsiteX4" fmla="*/ 97950 w 210509"/>
                    <a:gd name="connsiteY4" fmla="*/ 124063 h 124720"/>
                    <a:gd name="connsiteX5" fmla="*/ 195199 w 210509"/>
                    <a:gd name="connsiteY5" fmla="*/ 97053 h 124720"/>
                    <a:gd name="connsiteX6" fmla="*/ 182109 w 210509"/>
                    <a:gd name="connsiteY6" fmla="*/ 37605 h 12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509" h="124720">
                      <a:moveTo>
                        <a:pt x="182109" y="37605"/>
                      </a:moveTo>
                      <a:cubicBezTo>
                        <a:pt x="176299" y="15512"/>
                        <a:pt x="148331" y="3124"/>
                        <a:pt x="111870" y="379"/>
                      </a:cubicBezTo>
                      <a:cubicBezTo>
                        <a:pt x="75062" y="-2897"/>
                        <a:pt x="39653" y="15288"/>
                        <a:pt x="20879" y="47119"/>
                      </a:cubicBezTo>
                      <a:cubicBezTo>
                        <a:pt x="1723" y="79813"/>
                        <a:pt x="-6195" y="105865"/>
                        <a:pt x="5426" y="110143"/>
                      </a:cubicBezTo>
                      <a:cubicBezTo>
                        <a:pt x="17047" y="114421"/>
                        <a:pt x="66215" y="121254"/>
                        <a:pt x="97950" y="124063"/>
                      </a:cubicBezTo>
                      <a:cubicBezTo>
                        <a:pt x="129685" y="126873"/>
                        <a:pt x="169275" y="121190"/>
                        <a:pt x="195199" y="97053"/>
                      </a:cubicBezTo>
                      <a:cubicBezTo>
                        <a:pt x="221124" y="72916"/>
                        <a:pt x="212376" y="42650"/>
                        <a:pt x="182109" y="37605"/>
                      </a:cubicBezTo>
                      <a:close/>
                    </a:path>
                  </a:pathLst>
                </a:custGeom>
                <a:solidFill>
                  <a:srgbClr val="E0E0E0"/>
                </a:solidFill>
                <a:ln w="6382" cap="flat">
                  <a:noFill/>
                  <a:prstDash val="solid"/>
                  <a:miter/>
                </a:ln>
              </p:spPr>
              <p:txBody>
                <a:bodyPr rtlCol="0" anchor="ctr"/>
                <a:lstStyle/>
                <a:p>
                  <a:endParaRPr lang="zh-CN" altLang="en-US"/>
                </a:p>
              </p:txBody>
            </p:sp>
            <p:sp>
              <p:nvSpPr>
                <p:cNvPr id="298" name="任意多边形: 形状 297">
                  <a:extLst>
                    <a:ext uri="{FF2B5EF4-FFF2-40B4-BE49-F238E27FC236}">
                      <a16:creationId xmlns:a16="http://schemas.microsoft.com/office/drawing/2014/main" id="{02DB1577-DD17-10AC-1101-6CA815837A4E}"/>
                    </a:ext>
                  </a:extLst>
                </p:cNvPr>
                <p:cNvSpPr/>
                <p:nvPr/>
              </p:nvSpPr>
              <p:spPr>
                <a:xfrm>
                  <a:off x="1448265" y="4112624"/>
                  <a:ext cx="149929" cy="49302"/>
                </a:xfrm>
                <a:custGeom>
                  <a:avLst/>
                  <a:gdLst>
                    <a:gd name="connsiteX0" fmla="*/ 148141 w 149929"/>
                    <a:gd name="connsiteY0" fmla="*/ 3047 h 49302"/>
                    <a:gd name="connsiteX1" fmla="*/ 108615 w 149929"/>
                    <a:gd name="connsiteY1" fmla="*/ 1195 h 49302"/>
                    <a:gd name="connsiteX2" fmla="*/ 71516 w 149929"/>
                    <a:gd name="connsiteY2" fmla="*/ 9816 h 49302"/>
                    <a:gd name="connsiteX3" fmla="*/ 34609 w 149929"/>
                    <a:gd name="connsiteY3" fmla="*/ 26418 h 49302"/>
                    <a:gd name="connsiteX4" fmla="*/ 16347 w 149929"/>
                    <a:gd name="connsiteY4" fmla="*/ 37209 h 49302"/>
                    <a:gd name="connsiteX5" fmla="*/ 0 w 149929"/>
                    <a:gd name="connsiteY5" fmla="*/ 48511 h 49302"/>
                    <a:gd name="connsiteX6" fmla="*/ 0 w 149929"/>
                    <a:gd name="connsiteY6" fmla="*/ 49277 h 49302"/>
                    <a:gd name="connsiteX7" fmla="*/ 17368 w 149929"/>
                    <a:gd name="connsiteY7" fmla="*/ 39572 h 49302"/>
                    <a:gd name="connsiteX8" fmla="*/ 36141 w 149929"/>
                    <a:gd name="connsiteY8" fmla="*/ 29483 h 49302"/>
                    <a:gd name="connsiteX9" fmla="*/ 72729 w 149929"/>
                    <a:gd name="connsiteY9" fmla="*/ 13966 h 49302"/>
                    <a:gd name="connsiteX10" fmla="*/ 111552 w 149929"/>
                    <a:gd name="connsiteY10" fmla="*/ 5665 h 49302"/>
                    <a:gd name="connsiteX11" fmla="*/ 148588 w 149929"/>
                    <a:gd name="connsiteY11" fmla="*/ 6559 h 49302"/>
                    <a:gd name="connsiteX12" fmla="*/ 148141 w 149929"/>
                    <a:gd name="connsiteY12" fmla="*/ 3047 h 49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929" h="49302">
                      <a:moveTo>
                        <a:pt x="148141" y="3047"/>
                      </a:moveTo>
                      <a:cubicBezTo>
                        <a:pt x="135228" y="-248"/>
                        <a:pt x="121779" y="-880"/>
                        <a:pt x="108615" y="1195"/>
                      </a:cubicBezTo>
                      <a:cubicBezTo>
                        <a:pt x="95977" y="2741"/>
                        <a:pt x="83540" y="5627"/>
                        <a:pt x="71516" y="9816"/>
                      </a:cubicBezTo>
                      <a:cubicBezTo>
                        <a:pt x="58773" y="14311"/>
                        <a:pt x="46427" y="19866"/>
                        <a:pt x="34609" y="26418"/>
                      </a:cubicBezTo>
                      <a:cubicBezTo>
                        <a:pt x="28223" y="29802"/>
                        <a:pt x="22285" y="33442"/>
                        <a:pt x="16347" y="37209"/>
                      </a:cubicBezTo>
                      <a:cubicBezTo>
                        <a:pt x="10633" y="40580"/>
                        <a:pt x="5170" y="44354"/>
                        <a:pt x="0" y="48511"/>
                      </a:cubicBezTo>
                      <a:cubicBezTo>
                        <a:pt x="0" y="48511"/>
                        <a:pt x="0" y="49469"/>
                        <a:pt x="0" y="49277"/>
                      </a:cubicBezTo>
                      <a:cubicBezTo>
                        <a:pt x="6002" y="46596"/>
                        <a:pt x="11621" y="42892"/>
                        <a:pt x="17368" y="39572"/>
                      </a:cubicBezTo>
                      <a:cubicBezTo>
                        <a:pt x="23115" y="36251"/>
                        <a:pt x="29820" y="32675"/>
                        <a:pt x="36141" y="29483"/>
                      </a:cubicBezTo>
                      <a:cubicBezTo>
                        <a:pt x="47929" y="23398"/>
                        <a:pt x="60160" y="18206"/>
                        <a:pt x="72729" y="13966"/>
                      </a:cubicBezTo>
                      <a:cubicBezTo>
                        <a:pt x="85306" y="9707"/>
                        <a:pt x="98334" y="6923"/>
                        <a:pt x="111552" y="5665"/>
                      </a:cubicBezTo>
                      <a:cubicBezTo>
                        <a:pt x="123902" y="5008"/>
                        <a:pt x="136284" y="5308"/>
                        <a:pt x="148588" y="6559"/>
                      </a:cubicBezTo>
                      <a:cubicBezTo>
                        <a:pt x="151078" y="6751"/>
                        <a:pt x="149609" y="3558"/>
                        <a:pt x="148141" y="3047"/>
                      </a:cubicBezTo>
                      <a:close/>
                    </a:path>
                  </a:pathLst>
                </a:custGeom>
                <a:solidFill>
                  <a:srgbClr val="E0E0E0"/>
                </a:solidFill>
                <a:ln w="6382" cap="flat">
                  <a:noFill/>
                  <a:prstDash val="solid"/>
                  <a:miter/>
                </a:ln>
              </p:spPr>
              <p:txBody>
                <a:bodyPr rtlCol="0" anchor="ctr"/>
                <a:lstStyle/>
                <a:p>
                  <a:endParaRPr lang="zh-CN" altLang="en-US"/>
                </a:p>
              </p:txBody>
            </p:sp>
            <p:sp>
              <p:nvSpPr>
                <p:cNvPr id="299" name="任意多边形: 形状 298">
                  <a:extLst>
                    <a:ext uri="{FF2B5EF4-FFF2-40B4-BE49-F238E27FC236}">
                      <a16:creationId xmlns:a16="http://schemas.microsoft.com/office/drawing/2014/main" id="{8A81A51E-E967-E14B-885A-C9E8E2771595}"/>
                    </a:ext>
                  </a:extLst>
                </p:cNvPr>
                <p:cNvSpPr/>
                <p:nvPr/>
              </p:nvSpPr>
              <p:spPr>
                <a:xfrm>
                  <a:off x="1448265" y="4112624"/>
                  <a:ext cx="149929" cy="49302"/>
                </a:xfrm>
                <a:custGeom>
                  <a:avLst/>
                  <a:gdLst>
                    <a:gd name="connsiteX0" fmla="*/ 148141 w 149929"/>
                    <a:gd name="connsiteY0" fmla="*/ 3047 h 49302"/>
                    <a:gd name="connsiteX1" fmla="*/ 108615 w 149929"/>
                    <a:gd name="connsiteY1" fmla="*/ 1195 h 49302"/>
                    <a:gd name="connsiteX2" fmla="*/ 71516 w 149929"/>
                    <a:gd name="connsiteY2" fmla="*/ 9816 h 49302"/>
                    <a:gd name="connsiteX3" fmla="*/ 34609 w 149929"/>
                    <a:gd name="connsiteY3" fmla="*/ 26418 h 49302"/>
                    <a:gd name="connsiteX4" fmla="*/ 16347 w 149929"/>
                    <a:gd name="connsiteY4" fmla="*/ 37209 h 49302"/>
                    <a:gd name="connsiteX5" fmla="*/ 0 w 149929"/>
                    <a:gd name="connsiteY5" fmla="*/ 48511 h 49302"/>
                    <a:gd name="connsiteX6" fmla="*/ 0 w 149929"/>
                    <a:gd name="connsiteY6" fmla="*/ 49277 h 49302"/>
                    <a:gd name="connsiteX7" fmla="*/ 17368 w 149929"/>
                    <a:gd name="connsiteY7" fmla="*/ 39572 h 49302"/>
                    <a:gd name="connsiteX8" fmla="*/ 36141 w 149929"/>
                    <a:gd name="connsiteY8" fmla="*/ 29483 h 49302"/>
                    <a:gd name="connsiteX9" fmla="*/ 72729 w 149929"/>
                    <a:gd name="connsiteY9" fmla="*/ 13966 h 49302"/>
                    <a:gd name="connsiteX10" fmla="*/ 111552 w 149929"/>
                    <a:gd name="connsiteY10" fmla="*/ 5665 h 49302"/>
                    <a:gd name="connsiteX11" fmla="*/ 148588 w 149929"/>
                    <a:gd name="connsiteY11" fmla="*/ 6559 h 49302"/>
                    <a:gd name="connsiteX12" fmla="*/ 148141 w 149929"/>
                    <a:gd name="connsiteY12" fmla="*/ 3047 h 49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929" h="49302">
                      <a:moveTo>
                        <a:pt x="148141" y="3047"/>
                      </a:moveTo>
                      <a:cubicBezTo>
                        <a:pt x="135228" y="-248"/>
                        <a:pt x="121779" y="-880"/>
                        <a:pt x="108615" y="1195"/>
                      </a:cubicBezTo>
                      <a:cubicBezTo>
                        <a:pt x="95977" y="2741"/>
                        <a:pt x="83540" y="5627"/>
                        <a:pt x="71516" y="9816"/>
                      </a:cubicBezTo>
                      <a:cubicBezTo>
                        <a:pt x="58773" y="14311"/>
                        <a:pt x="46427" y="19866"/>
                        <a:pt x="34609" y="26418"/>
                      </a:cubicBezTo>
                      <a:cubicBezTo>
                        <a:pt x="28223" y="29802"/>
                        <a:pt x="22285" y="33442"/>
                        <a:pt x="16347" y="37209"/>
                      </a:cubicBezTo>
                      <a:cubicBezTo>
                        <a:pt x="10633" y="40580"/>
                        <a:pt x="5170" y="44354"/>
                        <a:pt x="0" y="48511"/>
                      </a:cubicBezTo>
                      <a:cubicBezTo>
                        <a:pt x="0" y="48511"/>
                        <a:pt x="0" y="49469"/>
                        <a:pt x="0" y="49277"/>
                      </a:cubicBezTo>
                      <a:cubicBezTo>
                        <a:pt x="6002" y="46596"/>
                        <a:pt x="11621" y="42892"/>
                        <a:pt x="17368" y="39572"/>
                      </a:cubicBezTo>
                      <a:cubicBezTo>
                        <a:pt x="23115" y="36251"/>
                        <a:pt x="29820" y="32675"/>
                        <a:pt x="36141" y="29483"/>
                      </a:cubicBezTo>
                      <a:cubicBezTo>
                        <a:pt x="47929" y="23398"/>
                        <a:pt x="60160" y="18206"/>
                        <a:pt x="72729" y="13966"/>
                      </a:cubicBezTo>
                      <a:cubicBezTo>
                        <a:pt x="85306" y="9707"/>
                        <a:pt x="98334" y="6923"/>
                        <a:pt x="111552" y="5665"/>
                      </a:cubicBezTo>
                      <a:cubicBezTo>
                        <a:pt x="123902" y="5008"/>
                        <a:pt x="136284" y="5308"/>
                        <a:pt x="148588" y="6559"/>
                      </a:cubicBezTo>
                      <a:cubicBezTo>
                        <a:pt x="151078" y="6751"/>
                        <a:pt x="149609" y="3558"/>
                        <a:pt x="148141" y="3047"/>
                      </a:cubicBezTo>
                      <a:close/>
                    </a:path>
                  </a:pathLst>
                </a:custGeom>
                <a:solidFill>
                  <a:srgbClr val="000000">
                    <a:alpha val="10000"/>
                  </a:srgbClr>
                </a:solidFill>
                <a:ln w="6382" cap="flat">
                  <a:noFill/>
                  <a:prstDash val="solid"/>
                  <a:miter/>
                </a:ln>
              </p:spPr>
              <p:txBody>
                <a:bodyPr rtlCol="0" anchor="ctr"/>
                <a:lstStyle/>
                <a:p>
                  <a:endParaRPr lang="zh-CN" altLang="en-US"/>
                </a:p>
              </p:txBody>
            </p:sp>
            <p:sp>
              <p:nvSpPr>
                <p:cNvPr id="300" name="任意多边形: 形状 299">
                  <a:extLst>
                    <a:ext uri="{FF2B5EF4-FFF2-40B4-BE49-F238E27FC236}">
                      <a16:creationId xmlns:a16="http://schemas.microsoft.com/office/drawing/2014/main" id="{95FE8FFF-3919-FF6D-6001-2EECE3FCBCAA}"/>
                    </a:ext>
                  </a:extLst>
                </p:cNvPr>
                <p:cNvSpPr/>
                <p:nvPr/>
              </p:nvSpPr>
              <p:spPr>
                <a:xfrm>
                  <a:off x="1649190" y="3993989"/>
                  <a:ext cx="237563" cy="120483"/>
                </a:xfrm>
                <a:custGeom>
                  <a:avLst/>
                  <a:gdLst>
                    <a:gd name="connsiteX0" fmla="*/ 12346 w 237563"/>
                    <a:gd name="connsiteY0" fmla="*/ 70408 h 120483"/>
                    <a:gd name="connsiteX1" fmla="*/ 83543 w 237563"/>
                    <a:gd name="connsiteY1" fmla="*/ 169 h 120483"/>
                    <a:gd name="connsiteX2" fmla="*/ 231620 w 237563"/>
                    <a:gd name="connsiteY2" fmla="*/ 48825 h 120483"/>
                    <a:gd name="connsiteX3" fmla="*/ 167383 w 237563"/>
                    <a:gd name="connsiteY3" fmla="*/ 115042 h 120483"/>
                    <a:gd name="connsiteX4" fmla="*/ 12346 w 237563"/>
                    <a:gd name="connsiteY4" fmla="*/ 70408 h 120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563" h="120483">
                      <a:moveTo>
                        <a:pt x="12346" y="70408"/>
                      </a:moveTo>
                      <a:cubicBezTo>
                        <a:pt x="-12812" y="50422"/>
                        <a:pt x="-4383" y="2531"/>
                        <a:pt x="83543" y="169"/>
                      </a:cubicBezTo>
                      <a:cubicBezTo>
                        <a:pt x="171470" y="-2194"/>
                        <a:pt x="234366" y="20538"/>
                        <a:pt x="231620" y="48825"/>
                      </a:cubicBezTo>
                      <a:cubicBezTo>
                        <a:pt x="245732" y="63001"/>
                        <a:pt x="238580" y="102654"/>
                        <a:pt x="167383" y="115042"/>
                      </a:cubicBezTo>
                      <a:cubicBezTo>
                        <a:pt x="96186" y="127429"/>
                        <a:pt x="-5788" y="121108"/>
                        <a:pt x="12346" y="70408"/>
                      </a:cubicBezTo>
                      <a:close/>
                    </a:path>
                  </a:pathLst>
                </a:custGeom>
                <a:solidFill>
                  <a:srgbClr val="E0E0E0"/>
                </a:solidFill>
                <a:ln w="6382" cap="flat">
                  <a:noFill/>
                  <a:prstDash val="solid"/>
                  <a:miter/>
                </a:ln>
              </p:spPr>
              <p:txBody>
                <a:bodyPr rtlCol="0" anchor="ctr"/>
                <a:lstStyle/>
                <a:p>
                  <a:endParaRPr lang="zh-CN" altLang="en-US"/>
                </a:p>
              </p:txBody>
            </p:sp>
            <p:sp>
              <p:nvSpPr>
                <p:cNvPr id="301" name="任意多边形: 形状 300">
                  <a:extLst>
                    <a:ext uri="{FF2B5EF4-FFF2-40B4-BE49-F238E27FC236}">
                      <a16:creationId xmlns:a16="http://schemas.microsoft.com/office/drawing/2014/main" id="{E6ADA0C8-1E17-61AB-24C6-89450F49BBF1}"/>
                    </a:ext>
                  </a:extLst>
                </p:cNvPr>
                <p:cNvSpPr/>
                <p:nvPr/>
              </p:nvSpPr>
              <p:spPr>
                <a:xfrm>
                  <a:off x="1657864" y="4037991"/>
                  <a:ext cx="181782" cy="26672"/>
                </a:xfrm>
                <a:custGeom>
                  <a:avLst/>
                  <a:gdLst>
                    <a:gd name="connsiteX0" fmla="*/ 181505 w 181782"/>
                    <a:gd name="connsiteY0" fmla="*/ 4951 h 26672"/>
                    <a:gd name="connsiteX1" fmla="*/ 102965 w 181782"/>
                    <a:gd name="connsiteY1" fmla="*/ 418 h 26672"/>
                    <a:gd name="connsiteX2" fmla="*/ 30363 w 181782"/>
                    <a:gd name="connsiteY2" fmla="*/ 8719 h 26672"/>
                    <a:gd name="connsiteX3" fmla="*/ 12675 w 181782"/>
                    <a:gd name="connsiteY3" fmla="*/ 15104 h 26672"/>
                    <a:gd name="connsiteX4" fmla="*/ 4949 w 181782"/>
                    <a:gd name="connsiteY4" fmla="*/ 19254 h 26672"/>
                    <a:gd name="connsiteX5" fmla="*/ 32 w 181782"/>
                    <a:gd name="connsiteY5" fmla="*/ 23852 h 26672"/>
                    <a:gd name="connsiteX6" fmla="*/ 2034 w 181782"/>
                    <a:gd name="connsiteY6" fmla="*/ 26642 h 26672"/>
                    <a:gd name="connsiteX7" fmla="*/ 2650 w 181782"/>
                    <a:gd name="connsiteY7" fmla="*/ 26661 h 26672"/>
                    <a:gd name="connsiteX8" fmla="*/ 18039 w 181782"/>
                    <a:gd name="connsiteY8" fmla="*/ 18999 h 26672"/>
                    <a:gd name="connsiteX9" fmla="*/ 33236 w 181782"/>
                    <a:gd name="connsiteY9" fmla="*/ 13508 h 26672"/>
                    <a:gd name="connsiteX10" fmla="*/ 63822 w 181782"/>
                    <a:gd name="connsiteY10" fmla="*/ 7441 h 26672"/>
                    <a:gd name="connsiteX11" fmla="*/ 138084 w 181782"/>
                    <a:gd name="connsiteY11" fmla="*/ 3674 h 26672"/>
                    <a:gd name="connsiteX12" fmla="*/ 181377 w 181782"/>
                    <a:gd name="connsiteY12" fmla="*/ 6101 h 26672"/>
                    <a:gd name="connsiteX13" fmla="*/ 181505 w 181782"/>
                    <a:gd name="connsiteY13" fmla="*/ 4951 h 2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1782" h="26672">
                      <a:moveTo>
                        <a:pt x="181505" y="4951"/>
                      </a:moveTo>
                      <a:cubicBezTo>
                        <a:pt x="155555" y="699"/>
                        <a:pt x="129231" y="-821"/>
                        <a:pt x="102965" y="418"/>
                      </a:cubicBezTo>
                      <a:cubicBezTo>
                        <a:pt x="78517" y="232"/>
                        <a:pt x="54138" y="3016"/>
                        <a:pt x="30363" y="8719"/>
                      </a:cubicBezTo>
                      <a:cubicBezTo>
                        <a:pt x="24294" y="10334"/>
                        <a:pt x="18376" y="12473"/>
                        <a:pt x="12675" y="15104"/>
                      </a:cubicBezTo>
                      <a:cubicBezTo>
                        <a:pt x="10057" y="16381"/>
                        <a:pt x="7439" y="17722"/>
                        <a:pt x="4949" y="19254"/>
                      </a:cubicBezTo>
                      <a:cubicBezTo>
                        <a:pt x="2459" y="20787"/>
                        <a:pt x="735" y="21489"/>
                        <a:pt x="32" y="23852"/>
                      </a:cubicBezTo>
                      <a:cubicBezTo>
                        <a:pt x="-185" y="25174"/>
                        <a:pt x="711" y="26425"/>
                        <a:pt x="2034" y="26642"/>
                      </a:cubicBezTo>
                      <a:cubicBezTo>
                        <a:pt x="2237" y="26674"/>
                        <a:pt x="2445" y="26681"/>
                        <a:pt x="2650" y="26661"/>
                      </a:cubicBezTo>
                      <a:cubicBezTo>
                        <a:pt x="8005" y="24586"/>
                        <a:pt x="13156" y="22019"/>
                        <a:pt x="18039" y="18999"/>
                      </a:cubicBezTo>
                      <a:cubicBezTo>
                        <a:pt x="22983" y="16847"/>
                        <a:pt x="28059" y="15015"/>
                        <a:pt x="33236" y="13508"/>
                      </a:cubicBezTo>
                      <a:cubicBezTo>
                        <a:pt x="43242" y="10621"/>
                        <a:pt x="53473" y="8597"/>
                        <a:pt x="63822" y="7441"/>
                      </a:cubicBezTo>
                      <a:cubicBezTo>
                        <a:pt x="88461" y="4498"/>
                        <a:pt x="113273" y="3234"/>
                        <a:pt x="138084" y="3674"/>
                      </a:cubicBezTo>
                      <a:cubicBezTo>
                        <a:pt x="152515" y="3674"/>
                        <a:pt x="166946" y="4951"/>
                        <a:pt x="181377" y="6101"/>
                      </a:cubicBezTo>
                      <a:cubicBezTo>
                        <a:pt x="181824" y="6037"/>
                        <a:pt x="181952" y="5079"/>
                        <a:pt x="181505" y="4951"/>
                      </a:cubicBezTo>
                      <a:close/>
                    </a:path>
                  </a:pathLst>
                </a:custGeom>
                <a:solidFill>
                  <a:srgbClr val="E0E0E0"/>
                </a:solidFill>
                <a:ln w="6382" cap="flat">
                  <a:noFill/>
                  <a:prstDash val="solid"/>
                  <a:miter/>
                </a:ln>
              </p:spPr>
              <p:txBody>
                <a:bodyPr rtlCol="0" anchor="ctr"/>
                <a:lstStyle/>
                <a:p>
                  <a:endParaRPr lang="zh-CN" altLang="en-US"/>
                </a:p>
              </p:txBody>
            </p:sp>
            <p:sp>
              <p:nvSpPr>
                <p:cNvPr id="302" name="任意多边形: 形状 301">
                  <a:extLst>
                    <a:ext uri="{FF2B5EF4-FFF2-40B4-BE49-F238E27FC236}">
                      <a16:creationId xmlns:a16="http://schemas.microsoft.com/office/drawing/2014/main" id="{8378D420-5CDD-A6B0-7808-EAEBBA5CB279}"/>
                    </a:ext>
                  </a:extLst>
                </p:cNvPr>
                <p:cNvSpPr/>
                <p:nvPr/>
              </p:nvSpPr>
              <p:spPr>
                <a:xfrm>
                  <a:off x="1657864" y="4037991"/>
                  <a:ext cx="181782" cy="26672"/>
                </a:xfrm>
                <a:custGeom>
                  <a:avLst/>
                  <a:gdLst>
                    <a:gd name="connsiteX0" fmla="*/ 181505 w 181782"/>
                    <a:gd name="connsiteY0" fmla="*/ 4951 h 26672"/>
                    <a:gd name="connsiteX1" fmla="*/ 102965 w 181782"/>
                    <a:gd name="connsiteY1" fmla="*/ 418 h 26672"/>
                    <a:gd name="connsiteX2" fmla="*/ 30363 w 181782"/>
                    <a:gd name="connsiteY2" fmla="*/ 8719 h 26672"/>
                    <a:gd name="connsiteX3" fmla="*/ 12675 w 181782"/>
                    <a:gd name="connsiteY3" fmla="*/ 15104 h 26672"/>
                    <a:gd name="connsiteX4" fmla="*/ 4949 w 181782"/>
                    <a:gd name="connsiteY4" fmla="*/ 19254 h 26672"/>
                    <a:gd name="connsiteX5" fmla="*/ 32 w 181782"/>
                    <a:gd name="connsiteY5" fmla="*/ 23852 h 26672"/>
                    <a:gd name="connsiteX6" fmla="*/ 2034 w 181782"/>
                    <a:gd name="connsiteY6" fmla="*/ 26642 h 26672"/>
                    <a:gd name="connsiteX7" fmla="*/ 2650 w 181782"/>
                    <a:gd name="connsiteY7" fmla="*/ 26661 h 26672"/>
                    <a:gd name="connsiteX8" fmla="*/ 18039 w 181782"/>
                    <a:gd name="connsiteY8" fmla="*/ 18999 h 26672"/>
                    <a:gd name="connsiteX9" fmla="*/ 33236 w 181782"/>
                    <a:gd name="connsiteY9" fmla="*/ 13508 h 26672"/>
                    <a:gd name="connsiteX10" fmla="*/ 63822 w 181782"/>
                    <a:gd name="connsiteY10" fmla="*/ 7441 h 26672"/>
                    <a:gd name="connsiteX11" fmla="*/ 138084 w 181782"/>
                    <a:gd name="connsiteY11" fmla="*/ 3674 h 26672"/>
                    <a:gd name="connsiteX12" fmla="*/ 181377 w 181782"/>
                    <a:gd name="connsiteY12" fmla="*/ 6101 h 26672"/>
                    <a:gd name="connsiteX13" fmla="*/ 181505 w 181782"/>
                    <a:gd name="connsiteY13" fmla="*/ 4951 h 2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1782" h="26672">
                      <a:moveTo>
                        <a:pt x="181505" y="4951"/>
                      </a:moveTo>
                      <a:cubicBezTo>
                        <a:pt x="155555" y="699"/>
                        <a:pt x="129231" y="-821"/>
                        <a:pt x="102965" y="418"/>
                      </a:cubicBezTo>
                      <a:cubicBezTo>
                        <a:pt x="78517" y="232"/>
                        <a:pt x="54138" y="3016"/>
                        <a:pt x="30363" y="8719"/>
                      </a:cubicBezTo>
                      <a:cubicBezTo>
                        <a:pt x="24294" y="10334"/>
                        <a:pt x="18376" y="12473"/>
                        <a:pt x="12675" y="15104"/>
                      </a:cubicBezTo>
                      <a:cubicBezTo>
                        <a:pt x="10057" y="16381"/>
                        <a:pt x="7439" y="17722"/>
                        <a:pt x="4949" y="19254"/>
                      </a:cubicBezTo>
                      <a:cubicBezTo>
                        <a:pt x="2459" y="20787"/>
                        <a:pt x="735" y="21489"/>
                        <a:pt x="32" y="23852"/>
                      </a:cubicBezTo>
                      <a:cubicBezTo>
                        <a:pt x="-185" y="25174"/>
                        <a:pt x="711" y="26425"/>
                        <a:pt x="2034" y="26642"/>
                      </a:cubicBezTo>
                      <a:cubicBezTo>
                        <a:pt x="2237" y="26674"/>
                        <a:pt x="2445" y="26681"/>
                        <a:pt x="2650" y="26661"/>
                      </a:cubicBezTo>
                      <a:cubicBezTo>
                        <a:pt x="8005" y="24586"/>
                        <a:pt x="13156" y="22019"/>
                        <a:pt x="18039" y="18999"/>
                      </a:cubicBezTo>
                      <a:cubicBezTo>
                        <a:pt x="22983" y="16847"/>
                        <a:pt x="28059" y="15015"/>
                        <a:pt x="33236" y="13508"/>
                      </a:cubicBezTo>
                      <a:cubicBezTo>
                        <a:pt x="43242" y="10621"/>
                        <a:pt x="53473" y="8597"/>
                        <a:pt x="63822" y="7441"/>
                      </a:cubicBezTo>
                      <a:cubicBezTo>
                        <a:pt x="88461" y="4498"/>
                        <a:pt x="113273" y="3234"/>
                        <a:pt x="138084" y="3674"/>
                      </a:cubicBezTo>
                      <a:cubicBezTo>
                        <a:pt x="152515" y="3674"/>
                        <a:pt x="166946" y="4951"/>
                        <a:pt x="181377" y="6101"/>
                      </a:cubicBezTo>
                      <a:cubicBezTo>
                        <a:pt x="181824" y="6037"/>
                        <a:pt x="181952" y="5079"/>
                        <a:pt x="181505" y="4951"/>
                      </a:cubicBezTo>
                      <a:close/>
                    </a:path>
                  </a:pathLst>
                </a:custGeom>
                <a:solidFill>
                  <a:srgbClr val="000000">
                    <a:alpha val="10000"/>
                  </a:srgbClr>
                </a:solidFill>
                <a:ln w="6382" cap="flat">
                  <a:noFill/>
                  <a:prstDash val="solid"/>
                  <a:miter/>
                </a:ln>
              </p:spPr>
              <p:txBody>
                <a:bodyPr rtlCol="0" anchor="ctr"/>
                <a:lstStyle/>
                <a:p>
                  <a:endParaRPr lang="zh-CN" altLang="en-US"/>
                </a:p>
              </p:txBody>
            </p:sp>
          </p:grpSp>
          <p:grpSp>
            <p:nvGrpSpPr>
              <p:cNvPr id="236" name="组合 235">
                <a:extLst>
                  <a:ext uri="{FF2B5EF4-FFF2-40B4-BE49-F238E27FC236}">
                    <a16:creationId xmlns:a16="http://schemas.microsoft.com/office/drawing/2014/main" id="{E5D93C53-5883-99D2-9BA1-3DDFA63C64AE}"/>
                  </a:ext>
                </a:extLst>
              </p:cNvPr>
              <p:cNvGrpSpPr/>
              <p:nvPr/>
            </p:nvGrpSpPr>
            <p:grpSpPr>
              <a:xfrm>
                <a:off x="3932232" y="3703750"/>
                <a:ext cx="509723" cy="663903"/>
                <a:chOff x="3932232" y="3703750"/>
                <a:chExt cx="509723" cy="663903"/>
              </a:xfrm>
            </p:grpSpPr>
            <p:grpSp>
              <p:nvGrpSpPr>
                <p:cNvPr id="237" name="组合 236">
                  <a:extLst>
                    <a:ext uri="{FF2B5EF4-FFF2-40B4-BE49-F238E27FC236}">
                      <a16:creationId xmlns:a16="http://schemas.microsoft.com/office/drawing/2014/main" id="{B090CE80-B930-DC57-98B2-051375D8788F}"/>
                    </a:ext>
                  </a:extLst>
                </p:cNvPr>
                <p:cNvGrpSpPr/>
                <p:nvPr/>
              </p:nvGrpSpPr>
              <p:grpSpPr>
                <a:xfrm>
                  <a:off x="4066966" y="4100147"/>
                  <a:ext cx="268469" cy="267507"/>
                  <a:chOff x="4066966" y="4100147"/>
                  <a:chExt cx="268469" cy="267507"/>
                </a:xfrm>
              </p:grpSpPr>
              <p:sp>
                <p:nvSpPr>
                  <p:cNvPr id="268" name="任意多边形: 形状 267">
                    <a:extLst>
                      <a:ext uri="{FF2B5EF4-FFF2-40B4-BE49-F238E27FC236}">
                        <a16:creationId xmlns:a16="http://schemas.microsoft.com/office/drawing/2014/main" id="{C66DF6C7-AA53-FDCC-06B4-3AF97F56AFAF}"/>
                      </a:ext>
                    </a:extLst>
                  </p:cNvPr>
                  <p:cNvSpPr/>
                  <p:nvPr/>
                </p:nvSpPr>
                <p:spPr>
                  <a:xfrm>
                    <a:off x="4066966" y="4137254"/>
                    <a:ext cx="268469" cy="230400"/>
                  </a:xfrm>
                  <a:custGeom>
                    <a:avLst/>
                    <a:gdLst>
                      <a:gd name="connsiteX0" fmla="*/ 218445 w 268469"/>
                      <a:gd name="connsiteY0" fmla="*/ 200564 h 230400"/>
                      <a:gd name="connsiteX1" fmla="*/ 245966 w 268469"/>
                      <a:gd name="connsiteY1" fmla="*/ 0 h 230400"/>
                      <a:gd name="connsiteX2" fmla="*/ 22478 w 268469"/>
                      <a:gd name="connsiteY2" fmla="*/ 0 h 230400"/>
                      <a:gd name="connsiteX3" fmla="*/ 49935 w 268469"/>
                      <a:gd name="connsiteY3" fmla="*/ 200501 h 230400"/>
                      <a:gd name="connsiteX4" fmla="*/ 51212 w 268469"/>
                      <a:gd name="connsiteY4" fmla="*/ 201778 h 230400"/>
                      <a:gd name="connsiteX5" fmla="*/ 52745 w 268469"/>
                      <a:gd name="connsiteY5" fmla="*/ 203310 h 230400"/>
                      <a:gd name="connsiteX6" fmla="*/ 56831 w 268469"/>
                      <a:gd name="connsiteY6" fmla="*/ 206950 h 230400"/>
                      <a:gd name="connsiteX7" fmla="*/ 57853 w 268469"/>
                      <a:gd name="connsiteY7" fmla="*/ 207844 h 230400"/>
                      <a:gd name="connsiteX8" fmla="*/ 61301 w 268469"/>
                      <a:gd name="connsiteY8" fmla="*/ 210398 h 230400"/>
                      <a:gd name="connsiteX9" fmla="*/ 67112 w 268469"/>
                      <a:gd name="connsiteY9" fmla="*/ 214165 h 230400"/>
                      <a:gd name="connsiteX10" fmla="*/ 201205 w 268469"/>
                      <a:gd name="connsiteY10" fmla="*/ 214165 h 230400"/>
                      <a:gd name="connsiteX11" fmla="*/ 201205 w 268469"/>
                      <a:gd name="connsiteY11" fmla="*/ 214165 h 230400"/>
                      <a:gd name="connsiteX12" fmla="*/ 207079 w 268469"/>
                      <a:gd name="connsiteY12" fmla="*/ 210398 h 230400"/>
                      <a:gd name="connsiteX13" fmla="*/ 210272 w 268469"/>
                      <a:gd name="connsiteY13" fmla="*/ 207971 h 230400"/>
                      <a:gd name="connsiteX14" fmla="*/ 211549 w 268469"/>
                      <a:gd name="connsiteY14" fmla="*/ 206950 h 230400"/>
                      <a:gd name="connsiteX15" fmla="*/ 215508 w 268469"/>
                      <a:gd name="connsiteY15" fmla="*/ 203374 h 230400"/>
                      <a:gd name="connsiteX16" fmla="*/ 217296 w 268469"/>
                      <a:gd name="connsiteY16" fmla="*/ 201650 h 23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8469" h="230400">
                        <a:moveTo>
                          <a:pt x="218445" y="200564"/>
                        </a:moveTo>
                        <a:cubicBezTo>
                          <a:pt x="263462" y="154143"/>
                          <a:pt x="289897" y="36844"/>
                          <a:pt x="245966" y="0"/>
                        </a:cubicBezTo>
                        <a:lnTo>
                          <a:pt x="22478" y="0"/>
                        </a:lnTo>
                        <a:cubicBezTo>
                          <a:pt x="-21389" y="36844"/>
                          <a:pt x="4982" y="154079"/>
                          <a:pt x="49935" y="200501"/>
                        </a:cubicBezTo>
                        <a:lnTo>
                          <a:pt x="51212" y="201778"/>
                        </a:lnTo>
                        <a:lnTo>
                          <a:pt x="52745" y="203310"/>
                        </a:lnTo>
                        <a:cubicBezTo>
                          <a:pt x="54028" y="204606"/>
                          <a:pt x="55395" y="205820"/>
                          <a:pt x="56831" y="206950"/>
                        </a:cubicBezTo>
                        <a:lnTo>
                          <a:pt x="57853" y="207844"/>
                        </a:lnTo>
                        <a:cubicBezTo>
                          <a:pt x="59002" y="208674"/>
                          <a:pt x="60088" y="209568"/>
                          <a:pt x="61301" y="210398"/>
                        </a:cubicBezTo>
                        <a:cubicBezTo>
                          <a:pt x="63153" y="211777"/>
                          <a:pt x="65094" y="213035"/>
                          <a:pt x="67112" y="214165"/>
                        </a:cubicBezTo>
                        <a:cubicBezTo>
                          <a:pt x="104083" y="235812"/>
                          <a:pt x="164105" y="235812"/>
                          <a:pt x="201205" y="214165"/>
                        </a:cubicBezTo>
                        <a:lnTo>
                          <a:pt x="201205" y="214165"/>
                        </a:lnTo>
                        <a:cubicBezTo>
                          <a:pt x="203242" y="213042"/>
                          <a:pt x="205208" y="211777"/>
                          <a:pt x="207079" y="210398"/>
                        </a:cubicBezTo>
                        <a:cubicBezTo>
                          <a:pt x="208228" y="209632"/>
                          <a:pt x="209186" y="208802"/>
                          <a:pt x="210272" y="207971"/>
                        </a:cubicBezTo>
                        <a:lnTo>
                          <a:pt x="211549" y="206950"/>
                        </a:lnTo>
                        <a:cubicBezTo>
                          <a:pt x="212954" y="205737"/>
                          <a:pt x="214295" y="204587"/>
                          <a:pt x="215508" y="203374"/>
                        </a:cubicBezTo>
                        <a:lnTo>
                          <a:pt x="217296" y="201650"/>
                        </a:lnTo>
                        <a:close/>
                      </a:path>
                    </a:pathLst>
                  </a:custGeom>
                  <a:solidFill>
                    <a:srgbClr val="EBEBEB"/>
                  </a:solidFill>
                  <a:ln w="6382" cap="flat">
                    <a:noFill/>
                    <a:prstDash val="solid"/>
                    <a:miter/>
                  </a:ln>
                </p:spPr>
                <p:txBody>
                  <a:bodyPr rtlCol="0" anchor="ctr"/>
                  <a:lstStyle/>
                  <a:p>
                    <a:endParaRPr lang="zh-CN" altLang="en-US"/>
                  </a:p>
                </p:txBody>
              </p:sp>
              <p:sp>
                <p:nvSpPr>
                  <p:cNvPr id="269" name="任意多边形: 形状 268">
                    <a:extLst>
                      <a:ext uri="{FF2B5EF4-FFF2-40B4-BE49-F238E27FC236}">
                        <a16:creationId xmlns:a16="http://schemas.microsoft.com/office/drawing/2014/main" id="{BBA1D181-39E3-3889-D6D6-15052F39271F}"/>
                      </a:ext>
                    </a:extLst>
                  </p:cNvPr>
                  <p:cNvSpPr/>
                  <p:nvPr/>
                </p:nvSpPr>
                <p:spPr>
                  <a:xfrm>
                    <a:off x="4070735" y="4100147"/>
                    <a:ext cx="261113" cy="152307"/>
                  </a:xfrm>
                  <a:custGeom>
                    <a:avLst/>
                    <a:gdLst>
                      <a:gd name="connsiteX0" fmla="*/ 38312 w 261113"/>
                      <a:gd name="connsiteY0" fmla="*/ 22293 h 152307"/>
                      <a:gd name="connsiteX1" fmla="*/ 38312 w 261113"/>
                      <a:gd name="connsiteY1" fmla="*/ 130014 h 152307"/>
                      <a:gd name="connsiteX2" fmla="*/ 222849 w 261113"/>
                      <a:gd name="connsiteY2" fmla="*/ 130014 h 152307"/>
                      <a:gd name="connsiteX3" fmla="*/ 222849 w 261113"/>
                      <a:gd name="connsiteY3" fmla="*/ 22293 h 152307"/>
                      <a:gd name="connsiteX4" fmla="*/ 38312 w 261113"/>
                      <a:gd name="connsiteY4" fmla="*/ 22293 h 152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3" h="152307">
                        <a:moveTo>
                          <a:pt x="38312" y="22293"/>
                        </a:moveTo>
                        <a:cubicBezTo>
                          <a:pt x="-12771" y="52049"/>
                          <a:pt x="-12771" y="100258"/>
                          <a:pt x="38312" y="130014"/>
                        </a:cubicBezTo>
                        <a:cubicBezTo>
                          <a:pt x="89395" y="159770"/>
                          <a:pt x="171894" y="159706"/>
                          <a:pt x="222849" y="130014"/>
                        </a:cubicBezTo>
                        <a:cubicBezTo>
                          <a:pt x="273805" y="100322"/>
                          <a:pt x="273932" y="52049"/>
                          <a:pt x="222849" y="22293"/>
                        </a:cubicBezTo>
                        <a:cubicBezTo>
                          <a:pt x="171766" y="-7463"/>
                          <a:pt x="89268" y="-7399"/>
                          <a:pt x="38312" y="22293"/>
                        </a:cubicBezTo>
                        <a:close/>
                      </a:path>
                    </a:pathLst>
                  </a:custGeom>
                  <a:solidFill>
                    <a:srgbClr val="FAFAFA"/>
                  </a:solidFill>
                  <a:ln w="6382" cap="flat">
                    <a:noFill/>
                    <a:prstDash val="solid"/>
                    <a:miter/>
                  </a:ln>
                </p:spPr>
                <p:txBody>
                  <a:bodyPr rtlCol="0" anchor="ctr"/>
                  <a:lstStyle/>
                  <a:p>
                    <a:endParaRPr lang="zh-CN" altLang="en-US"/>
                  </a:p>
                </p:txBody>
              </p:sp>
              <p:sp>
                <p:nvSpPr>
                  <p:cNvPr id="270" name="任意多边形: 形状 269">
                    <a:extLst>
                      <a:ext uri="{FF2B5EF4-FFF2-40B4-BE49-F238E27FC236}">
                        <a16:creationId xmlns:a16="http://schemas.microsoft.com/office/drawing/2014/main" id="{3FCA3BD8-FC7E-4078-C8FD-1030CA400123}"/>
                      </a:ext>
                    </a:extLst>
                  </p:cNvPr>
                  <p:cNvSpPr/>
                  <p:nvPr/>
                </p:nvSpPr>
                <p:spPr>
                  <a:xfrm>
                    <a:off x="4105504" y="4120436"/>
                    <a:ext cx="191624" cy="111728"/>
                  </a:xfrm>
                  <a:custGeom>
                    <a:avLst/>
                    <a:gdLst>
                      <a:gd name="connsiteX0" fmla="*/ 28064 w 191624"/>
                      <a:gd name="connsiteY0" fmla="*/ 16307 h 111728"/>
                      <a:gd name="connsiteX1" fmla="*/ 28064 w 191624"/>
                      <a:gd name="connsiteY1" fmla="*/ 95421 h 111728"/>
                      <a:gd name="connsiteX2" fmla="*/ 163561 w 191624"/>
                      <a:gd name="connsiteY2" fmla="*/ 95421 h 111728"/>
                      <a:gd name="connsiteX3" fmla="*/ 163561 w 191624"/>
                      <a:gd name="connsiteY3" fmla="*/ 16307 h 111728"/>
                      <a:gd name="connsiteX4" fmla="*/ 28064 w 191624"/>
                      <a:gd name="connsiteY4" fmla="*/ 16307 h 111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624" h="111728">
                        <a:moveTo>
                          <a:pt x="28064" y="16307"/>
                        </a:moveTo>
                        <a:cubicBezTo>
                          <a:pt x="-9355" y="38145"/>
                          <a:pt x="-9355" y="73775"/>
                          <a:pt x="28064" y="95421"/>
                        </a:cubicBezTo>
                        <a:cubicBezTo>
                          <a:pt x="65482" y="117068"/>
                          <a:pt x="126143" y="117259"/>
                          <a:pt x="163561" y="95421"/>
                        </a:cubicBezTo>
                        <a:cubicBezTo>
                          <a:pt x="200980" y="73583"/>
                          <a:pt x="200980" y="37953"/>
                          <a:pt x="163561" y="16307"/>
                        </a:cubicBezTo>
                        <a:cubicBezTo>
                          <a:pt x="126143" y="-5340"/>
                          <a:pt x="65482" y="-5531"/>
                          <a:pt x="28064" y="16307"/>
                        </a:cubicBezTo>
                        <a:close/>
                      </a:path>
                    </a:pathLst>
                  </a:custGeom>
                  <a:solidFill>
                    <a:srgbClr val="EBEBEB"/>
                  </a:solidFill>
                  <a:ln w="6382" cap="flat">
                    <a:noFill/>
                    <a:prstDash val="solid"/>
                    <a:miter/>
                  </a:ln>
                </p:spPr>
                <p:txBody>
                  <a:bodyPr rtlCol="0" anchor="ctr"/>
                  <a:lstStyle/>
                  <a:p>
                    <a:endParaRPr lang="zh-CN" altLang="en-US"/>
                  </a:p>
                </p:txBody>
              </p:sp>
              <p:sp>
                <p:nvSpPr>
                  <p:cNvPr id="271" name="任意多边形: 形状 270">
                    <a:extLst>
                      <a:ext uri="{FF2B5EF4-FFF2-40B4-BE49-F238E27FC236}">
                        <a16:creationId xmlns:a16="http://schemas.microsoft.com/office/drawing/2014/main" id="{8FCF8067-9ABF-B495-ACF7-83F5F4A7DDE2}"/>
                      </a:ext>
                    </a:extLst>
                  </p:cNvPr>
                  <p:cNvSpPr/>
                  <p:nvPr/>
                </p:nvSpPr>
                <p:spPr>
                  <a:xfrm>
                    <a:off x="4111155" y="4157910"/>
                    <a:ext cx="180322" cy="74325"/>
                  </a:xfrm>
                  <a:custGeom>
                    <a:avLst/>
                    <a:gdLst>
                      <a:gd name="connsiteX0" fmla="*/ 157910 w 180322"/>
                      <a:gd name="connsiteY0" fmla="*/ 16378 h 74325"/>
                      <a:gd name="connsiteX1" fmla="*/ 22413 w 180322"/>
                      <a:gd name="connsiteY1" fmla="*/ 16378 h 74325"/>
                      <a:gd name="connsiteX2" fmla="*/ 0 w 180322"/>
                      <a:gd name="connsiteY2" fmla="*/ 37131 h 74325"/>
                      <a:gd name="connsiteX3" fmla="*/ 22413 w 180322"/>
                      <a:gd name="connsiteY3" fmla="*/ 57947 h 74325"/>
                      <a:gd name="connsiteX4" fmla="*/ 157910 w 180322"/>
                      <a:gd name="connsiteY4" fmla="*/ 57947 h 74325"/>
                      <a:gd name="connsiteX5" fmla="*/ 180323 w 180322"/>
                      <a:gd name="connsiteY5" fmla="*/ 37131 h 74325"/>
                      <a:gd name="connsiteX6" fmla="*/ 157910 w 180322"/>
                      <a:gd name="connsiteY6" fmla="*/ 16378 h 7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322" h="74325">
                        <a:moveTo>
                          <a:pt x="157910" y="16378"/>
                        </a:moveTo>
                        <a:cubicBezTo>
                          <a:pt x="120492" y="-5459"/>
                          <a:pt x="59831" y="-5459"/>
                          <a:pt x="22413" y="16378"/>
                        </a:cubicBezTo>
                        <a:cubicBezTo>
                          <a:pt x="13352" y="21353"/>
                          <a:pt x="5651" y="28479"/>
                          <a:pt x="0" y="37131"/>
                        </a:cubicBezTo>
                        <a:cubicBezTo>
                          <a:pt x="5632" y="45821"/>
                          <a:pt x="13333" y="52973"/>
                          <a:pt x="22413" y="57947"/>
                        </a:cubicBezTo>
                        <a:cubicBezTo>
                          <a:pt x="59831" y="79785"/>
                          <a:pt x="120492" y="79785"/>
                          <a:pt x="157910" y="57947"/>
                        </a:cubicBezTo>
                        <a:cubicBezTo>
                          <a:pt x="166990" y="52973"/>
                          <a:pt x="174691" y="45821"/>
                          <a:pt x="180323" y="37131"/>
                        </a:cubicBezTo>
                        <a:cubicBezTo>
                          <a:pt x="174672" y="28479"/>
                          <a:pt x="166971" y="21353"/>
                          <a:pt x="157910" y="16378"/>
                        </a:cubicBezTo>
                        <a:close/>
                      </a:path>
                    </a:pathLst>
                  </a:custGeom>
                  <a:solidFill>
                    <a:srgbClr val="FFFFFF"/>
                  </a:solidFill>
                  <a:ln w="6382" cap="flat">
                    <a:noFill/>
                    <a:prstDash val="solid"/>
                    <a:miter/>
                  </a:ln>
                </p:spPr>
                <p:txBody>
                  <a:bodyPr rtlCol="0" anchor="ctr"/>
                  <a:lstStyle/>
                  <a:p>
                    <a:endParaRPr lang="zh-CN" altLang="en-US"/>
                  </a:p>
                </p:txBody>
              </p:sp>
            </p:grpSp>
            <p:sp>
              <p:nvSpPr>
                <p:cNvPr id="238" name="任意多边形: 形状 237">
                  <a:extLst>
                    <a:ext uri="{FF2B5EF4-FFF2-40B4-BE49-F238E27FC236}">
                      <a16:creationId xmlns:a16="http://schemas.microsoft.com/office/drawing/2014/main" id="{18391A13-FB74-DD25-5075-BBC7B30C82DE}"/>
                    </a:ext>
                  </a:extLst>
                </p:cNvPr>
                <p:cNvSpPr/>
                <p:nvPr/>
              </p:nvSpPr>
              <p:spPr>
                <a:xfrm>
                  <a:off x="4204948" y="3738447"/>
                  <a:ext cx="161734" cy="173760"/>
                </a:xfrm>
                <a:custGeom>
                  <a:avLst/>
                  <a:gdLst>
                    <a:gd name="connsiteX0" fmla="*/ 26954 w 161734"/>
                    <a:gd name="connsiteY0" fmla="*/ 158525 h 173760"/>
                    <a:gd name="connsiteX1" fmla="*/ 109964 w 161734"/>
                    <a:gd name="connsiteY1" fmla="*/ 139369 h 173760"/>
                    <a:gd name="connsiteX2" fmla="*/ 160217 w 161734"/>
                    <a:gd name="connsiteY2" fmla="*/ 38161 h 173760"/>
                    <a:gd name="connsiteX3" fmla="*/ 151756 w 161734"/>
                    <a:gd name="connsiteY3" fmla="*/ 15678 h 173760"/>
                    <a:gd name="connsiteX4" fmla="*/ 151022 w 161734"/>
                    <a:gd name="connsiteY4" fmla="*/ 15365 h 173760"/>
                    <a:gd name="connsiteX5" fmla="*/ 108304 w 161734"/>
                    <a:gd name="connsiteY5" fmla="*/ 4063 h 173760"/>
                    <a:gd name="connsiteX6" fmla="*/ 12013 w 161734"/>
                    <a:gd name="connsiteY6" fmla="*/ 80688 h 173760"/>
                    <a:gd name="connsiteX7" fmla="*/ 26954 w 161734"/>
                    <a:gd name="connsiteY7" fmla="*/ 158525 h 17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734" h="173760">
                      <a:moveTo>
                        <a:pt x="26954" y="158525"/>
                      </a:moveTo>
                      <a:cubicBezTo>
                        <a:pt x="42024" y="177681"/>
                        <a:pt x="87296" y="185919"/>
                        <a:pt x="109964" y="139369"/>
                      </a:cubicBezTo>
                      <a:cubicBezTo>
                        <a:pt x="131100" y="95629"/>
                        <a:pt x="153512" y="54316"/>
                        <a:pt x="160217" y="38161"/>
                      </a:cubicBezTo>
                      <a:cubicBezTo>
                        <a:pt x="164087" y="29617"/>
                        <a:pt x="160300" y="19554"/>
                        <a:pt x="151756" y="15678"/>
                      </a:cubicBezTo>
                      <a:cubicBezTo>
                        <a:pt x="151514" y="15570"/>
                        <a:pt x="151271" y="15461"/>
                        <a:pt x="151022" y="15365"/>
                      </a:cubicBezTo>
                      <a:cubicBezTo>
                        <a:pt x="151022" y="15365"/>
                        <a:pt x="151597" y="-9538"/>
                        <a:pt x="108304" y="4063"/>
                      </a:cubicBezTo>
                      <a:cubicBezTo>
                        <a:pt x="65011" y="17664"/>
                        <a:pt x="33468" y="40843"/>
                        <a:pt x="12013" y="80688"/>
                      </a:cubicBezTo>
                      <a:cubicBezTo>
                        <a:pt x="-9442" y="120532"/>
                        <a:pt x="-758" y="150863"/>
                        <a:pt x="26954" y="158525"/>
                      </a:cubicBezTo>
                      <a:close/>
                    </a:path>
                  </a:pathLst>
                </a:custGeom>
                <a:solidFill>
                  <a:srgbClr val="F0F0F0"/>
                </a:solidFill>
                <a:ln w="6382" cap="flat">
                  <a:noFill/>
                  <a:prstDash val="solid"/>
                  <a:miter/>
                </a:ln>
              </p:spPr>
              <p:txBody>
                <a:bodyPr rtlCol="0" anchor="ctr"/>
                <a:lstStyle/>
                <a:p>
                  <a:endParaRPr lang="zh-CN" altLang="en-US"/>
                </a:p>
              </p:txBody>
            </p:sp>
            <p:sp>
              <p:nvSpPr>
                <p:cNvPr id="239" name="任意多边形: 形状 238">
                  <a:extLst>
                    <a:ext uri="{FF2B5EF4-FFF2-40B4-BE49-F238E27FC236}">
                      <a16:creationId xmlns:a16="http://schemas.microsoft.com/office/drawing/2014/main" id="{FF42F560-4DEC-2EDB-135C-A59D8BE0600B}"/>
                    </a:ext>
                  </a:extLst>
                </p:cNvPr>
                <p:cNvSpPr/>
                <p:nvPr/>
              </p:nvSpPr>
              <p:spPr>
                <a:xfrm>
                  <a:off x="4205850" y="3760624"/>
                  <a:ext cx="124018" cy="226254"/>
                </a:xfrm>
                <a:custGeom>
                  <a:avLst/>
                  <a:gdLst>
                    <a:gd name="connsiteX0" fmla="*/ 3001 w 124018"/>
                    <a:gd name="connsiteY0" fmla="*/ 198542 h 226254"/>
                    <a:gd name="connsiteX1" fmla="*/ 8556 w 124018"/>
                    <a:gd name="connsiteY1" fmla="*/ 173703 h 226254"/>
                    <a:gd name="connsiteX2" fmla="*/ 26180 w 124018"/>
                    <a:gd name="connsiteY2" fmla="*/ 126388 h 226254"/>
                    <a:gd name="connsiteX3" fmla="*/ 81669 w 124018"/>
                    <a:gd name="connsiteY3" fmla="*/ 40313 h 226254"/>
                    <a:gd name="connsiteX4" fmla="*/ 123493 w 124018"/>
                    <a:gd name="connsiteY4" fmla="*/ 85 h 226254"/>
                    <a:gd name="connsiteX5" fmla="*/ 123876 w 124018"/>
                    <a:gd name="connsiteY5" fmla="*/ 979 h 226254"/>
                    <a:gd name="connsiteX6" fmla="*/ 15900 w 124018"/>
                    <a:gd name="connsiteY6" fmla="*/ 170383 h 226254"/>
                    <a:gd name="connsiteX7" fmla="*/ 8109 w 124018"/>
                    <a:gd name="connsiteY7" fmla="*/ 197457 h 226254"/>
                    <a:gd name="connsiteX8" fmla="*/ 1724 w 124018"/>
                    <a:gd name="connsiteY8" fmla="*/ 225361 h 226254"/>
                    <a:gd name="connsiteX9" fmla="*/ 0 w 124018"/>
                    <a:gd name="connsiteY9" fmla="*/ 225361 h 226254"/>
                    <a:gd name="connsiteX10" fmla="*/ 3001 w 124018"/>
                    <a:gd name="connsiteY10" fmla="*/ 198542 h 22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018" h="226254">
                      <a:moveTo>
                        <a:pt x="3001" y="198542"/>
                      </a:moveTo>
                      <a:cubicBezTo>
                        <a:pt x="4374" y="190165"/>
                        <a:pt x="6232" y="181870"/>
                        <a:pt x="8556" y="173703"/>
                      </a:cubicBezTo>
                      <a:cubicBezTo>
                        <a:pt x="13288" y="157529"/>
                        <a:pt x="19175" y="141719"/>
                        <a:pt x="26180" y="126388"/>
                      </a:cubicBezTo>
                      <a:cubicBezTo>
                        <a:pt x="40439" y="95176"/>
                        <a:pt x="59129" y="66186"/>
                        <a:pt x="81669" y="40313"/>
                      </a:cubicBezTo>
                      <a:cubicBezTo>
                        <a:pt x="94312" y="25614"/>
                        <a:pt x="108315" y="12147"/>
                        <a:pt x="123493" y="85"/>
                      </a:cubicBezTo>
                      <a:cubicBezTo>
                        <a:pt x="123940" y="-298"/>
                        <a:pt x="124195" y="724"/>
                        <a:pt x="123876" y="979"/>
                      </a:cubicBezTo>
                      <a:cubicBezTo>
                        <a:pt x="73106" y="46538"/>
                        <a:pt x="35764" y="105124"/>
                        <a:pt x="15900" y="170383"/>
                      </a:cubicBezTo>
                      <a:cubicBezTo>
                        <a:pt x="13154" y="179386"/>
                        <a:pt x="10472" y="188390"/>
                        <a:pt x="8109" y="197457"/>
                      </a:cubicBezTo>
                      <a:cubicBezTo>
                        <a:pt x="5747" y="206524"/>
                        <a:pt x="3959" y="216102"/>
                        <a:pt x="1724" y="225361"/>
                      </a:cubicBezTo>
                      <a:cubicBezTo>
                        <a:pt x="1724" y="226319"/>
                        <a:pt x="0" y="226766"/>
                        <a:pt x="0" y="225361"/>
                      </a:cubicBezTo>
                      <a:cubicBezTo>
                        <a:pt x="351" y="216364"/>
                        <a:pt x="1354" y="207399"/>
                        <a:pt x="3001" y="198542"/>
                      </a:cubicBezTo>
                      <a:close/>
                    </a:path>
                  </a:pathLst>
                </a:custGeom>
                <a:solidFill>
                  <a:srgbClr val="E0E0E0"/>
                </a:solidFill>
                <a:ln w="6382" cap="flat">
                  <a:noFill/>
                  <a:prstDash val="solid"/>
                  <a:miter/>
                </a:ln>
              </p:spPr>
              <p:txBody>
                <a:bodyPr rtlCol="0" anchor="ctr"/>
                <a:lstStyle/>
                <a:p>
                  <a:endParaRPr lang="zh-CN" altLang="en-US"/>
                </a:p>
              </p:txBody>
            </p:sp>
            <p:sp>
              <p:nvSpPr>
                <p:cNvPr id="240" name="任意多边形: 形状 239">
                  <a:extLst>
                    <a:ext uri="{FF2B5EF4-FFF2-40B4-BE49-F238E27FC236}">
                      <a16:creationId xmlns:a16="http://schemas.microsoft.com/office/drawing/2014/main" id="{C9038C9B-0320-C790-77AA-5EA0C7753675}"/>
                    </a:ext>
                  </a:extLst>
                </p:cNvPr>
                <p:cNvSpPr/>
                <p:nvPr/>
              </p:nvSpPr>
              <p:spPr>
                <a:xfrm>
                  <a:off x="4205850" y="3760624"/>
                  <a:ext cx="124018" cy="226254"/>
                </a:xfrm>
                <a:custGeom>
                  <a:avLst/>
                  <a:gdLst>
                    <a:gd name="connsiteX0" fmla="*/ 3001 w 124018"/>
                    <a:gd name="connsiteY0" fmla="*/ 198542 h 226254"/>
                    <a:gd name="connsiteX1" fmla="*/ 8556 w 124018"/>
                    <a:gd name="connsiteY1" fmla="*/ 173703 h 226254"/>
                    <a:gd name="connsiteX2" fmla="*/ 26180 w 124018"/>
                    <a:gd name="connsiteY2" fmla="*/ 126388 h 226254"/>
                    <a:gd name="connsiteX3" fmla="*/ 81669 w 124018"/>
                    <a:gd name="connsiteY3" fmla="*/ 40313 h 226254"/>
                    <a:gd name="connsiteX4" fmla="*/ 123493 w 124018"/>
                    <a:gd name="connsiteY4" fmla="*/ 85 h 226254"/>
                    <a:gd name="connsiteX5" fmla="*/ 123876 w 124018"/>
                    <a:gd name="connsiteY5" fmla="*/ 979 h 226254"/>
                    <a:gd name="connsiteX6" fmla="*/ 15900 w 124018"/>
                    <a:gd name="connsiteY6" fmla="*/ 170383 h 226254"/>
                    <a:gd name="connsiteX7" fmla="*/ 8109 w 124018"/>
                    <a:gd name="connsiteY7" fmla="*/ 197457 h 226254"/>
                    <a:gd name="connsiteX8" fmla="*/ 1724 w 124018"/>
                    <a:gd name="connsiteY8" fmla="*/ 225361 h 226254"/>
                    <a:gd name="connsiteX9" fmla="*/ 0 w 124018"/>
                    <a:gd name="connsiteY9" fmla="*/ 225361 h 226254"/>
                    <a:gd name="connsiteX10" fmla="*/ 3001 w 124018"/>
                    <a:gd name="connsiteY10" fmla="*/ 198542 h 22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018" h="226254">
                      <a:moveTo>
                        <a:pt x="3001" y="198542"/>
                      </a:moveTo>
                      <a:cubicBezTo>
                        <a:pt x="4374" y="190165"/>
                        <a:pt x="6232" y="181870"/>
                        <a:pt x="8556" y="173703"/>
                      </a:cubicBezTo>
                      <a:cubicBezTo>
                        <a:pt x="13288" y="157529"/>
                        <a:pt x="19175" y="141719"/>
                        <a:pt x="26180" y="126388"/>
                      </a:cubicBezTo>
                      <a:cubicBezTo>
                        <a:pt x="40439" y="95176"/>
                        <a:pt x="59129" y="66186"/>
                        <a:pt x="81669" y="40313"/>
                      </a:cubicBezTo>
                      <a:cubicBezTo>
                        <a:pt x="94312" y="25614"/>
                        <a:pt x="108315" y="12147"/>
                        <a:pt x="123493" y="85"/>
                      </a:cubicBezTo>
                      <a:cubicBezTo>
                        <a:pt x="123940" y="-298"/>
                        <a:pt x="124195" y="724"/>
                        <a:pt x="123876" y="979"/>
                      </a:cubicBezTo>
                      <a:cubicBezTo>
                        <a:pt x="73106" y="46538"/>
                        <a:pt x="35764" y="105124"/>
                        <a:pt x="15900" y="170383"/>
                      </a:cubicBezTo>
                      <a:cubicBezTo>
                        <a:pt x="13154" y="179386"/>
                        <a:pt x="10472" y="188390"/>
                        <a:pt x="8109" y="197457"/>
                      </a:cubicBezTo>
                      <a:cubicBezTo>
                        <a:pt x="5747" y="206524"/>
                        <a:pt x="3959" y="216102"/>
                        <a:pt x="1724" y="225361"/>
                      </a:cubicBezTo>
                      <a:cubicBezTo>
                        <a:pt x="1724" y="226319"/>
                        <a:pt x="0" y="226766"/>
                        <a:pt x="0" y="225361"/>
                      </a:cubicBezTo>
                      <a:cubicBezTo>
                        <a:pt x="351" y="216364"/>
                        <a:pt x="1354" y="207399"/>
                        <a:pt x="3001" y="198542"/>
                      </a:cubicBezTo>
                      <a:close/>
                    </a:path>
                  </a:pathLst>
                </a:custGeom>
                <a:solidFill>
                  <a:srgbClr val="000000">
                    <a:alpha val="10000"/>
                  </a:srgbClr>
                </a:solidFill>
                <a:ln w="6382" cap="flat">
                  <a:noFill/>
                  <a:prstDash val="solid"/>
                  <a:miter/>
                </a:ln>
              </p:spPr>
              <p:txBody>
                <a:bodyPr rtlCol="0" anchor="ctr"/>
                <a:lstStyle/>
                <a:p>
                  <a:endParaRPr lang="zh-CN" altLang="en-US"/>
                </a:p>
              </p:txBody>
            </p:sp>
            <p:sp>
              <p:nvSpPr>
                <p:cNvPr id="241" name="任意多边形: 形状 240">
                  <a:extLst>
                    <a:ext uri="{FF2B5EF4-FFF2-40B4-BE49-F238E27FC236}">
                      <a16:creationId xmlns:a16="http://schemas.microsoft.com/office/drawing/2014/main" id="{9B1BADBC-E38B-E7F2-9F46-62A2A0498A10}"/>
                    </a:ext>
                  </a:extLst>
                </p:cNvPr>
                <p:cNvSpPr/>
                <p:nvPr/>
              </p:nvSpPr>
              <p:spPr>
                <a:xfrm>
                  <a:off x="4106700" y="3703750"/>
                  <a:ext cx="136471" cy="162444"/>
                </a:xfrm>
                <a:custGeom>
                  <a:avLst/>
                  <a:gdLst>
                    <a:gd name="connsiteX0" fmla="*/ 76098 w 136471"/>
                    <a:gd name="connsiteY0" fmla="*/ 159763 h 162444"/>
                    <a:gd name="connsiteX1" fmla="*/ 134460 w 136471"/>
                    <a:gd name="connsiteY1" fmla="*/ 93164 h 162444"/>
                    <a:gd name="connsiteX2" fmla="*/ 54771 w 136471"/>
                    <a:gd name="connsiteY2" fmla="*/ 5876 h 162444"/>
                    <a:gd name="connsiteX3" fmla="*/ 4263 w 136471"/>
                    <a:gd name="connsiteY3" fmla="*/ 37292 h 162444"/>
                    <a:gd name="connsiteX4" fmla="*/ 76098 w 136471"/>
                    <a:gd name="connsiteY4" fmla="*/ 159763 h 162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71" h="162444">
                      <a:moveTo>
                        <a:pt x="76098" y="159763"/>
                      </a:moveTo>
                      <a:cubicBezTo>
                        <a:pt x="115368" y="171959"/>
                        <a:pt x="144549" y="141309"/>
                        <a:pt x="134460" y="93164"/>
                      </a:cubicBezTo>
                      <a:cubicBezTo>
                        <a:pt x="124371" y="45018"/>
                        <a:pt x="73863" y="-8300"/>
                        <a:pt x="54771" y="5876"/>
                      </a:cubicBezTo>
                      <a:cubicBezTo>
                        <a:pt x="42830" y="-6065"/>
                        <a:pt x="16459" y="-1787"/>
                        <a:pt x="4263" y="37292"/>
                      </a:cubicBezTo>
                      <a:cubicBezTo>
                        <a:pt x="-7933" y="76370"/>
                        <a:pt x="3113" y="176812"/>
                        <a:pt x="76098" y="159763"/>
                      </a:cubicBezTo>
                      <a:close/>
                    </a:path>
                  </a:pathLst>
                </a:custGeom>
                <a:solidFill>
                  <a:srgbClr val="E0E0E0"/>
                </a:solidFill>
                <a:ln w="6382" cap="flat">
                  <a:noFill/>
                  <a:prstDash val="solid"/>
                  <a:miter/>
                </a:ln>
              </p:spPr>
              <p:txBody>
                <a:bodyPr rtlCol="0" anchor="ctr"/>
                <a:lstStyle/>
                <a:p>
                  <a:endParaRPr lang="zh-CN" altLang="en-US"/>
                </a:p>
              </p:txBody>
            </p:sp>
            <p:sp>
              <p:nvSpPr>
                <p:cNvPr id="242" name="任意多边形: 形状 241">
                  <a:extLst>
                    <a:ext uri="{FF2B5EF4-FFF2-40B4-BE49-F238E27FC236}">
                      <a16:creationId xmlns:a16="http://schemas.microsoft.com/office/drawing/2014/main" id="{D7F1E4FF-93F5-D3D9-9054-4D565A17741D}"/>
                    </a:ext>
                  </a:extLst>
                </p:cNvPr>
                <p:cNvSpPr/>
                <p:nvPr/>
              </p:nvSpPr>
              <p:spPr>
                <a:xfrm>
                  <a:off x="4158759" y="3738685"/>
                  <a:ext cx="50397" cy="458331"/>
                </a:xfrm>
                <a:custGeom>
                  <a:avLst/>
                  <a:gdLst>
                    <a:gd name="connsiteX0" fmla="*/ 988 w 50397"/>
                    <a:gd name="connsiteY0" fmla="*/ 377 h 458331"/>
                    <a:gd name="connsiteX1" fmla="*/ 27104 w 50397"/>
                    <a:gd name="connsiteY1" fmla="*/ 86771 h 458331"/>
                    <a:gd name="connsiteX2" fmla="*/ 42237 w 50397"/>
                    <a:gd name="connsiteY2" fmla="*/ 177252 h 458331"/>
                    <a:gd name="connsiteX3" fmla="*/ 50155 w 50397"/>
                    <a:gd name="connsiteY3" fmla="*/ 354573 h 458331"/>
                    <a:gd name="connsiteX4" fmla="*/ 49517 w 50397"/>
                    <a:gd name="connsiteY4" fmla="*/ 403613 h 458331"/>
                    <a:gd name="connsiteX5" fmla="*/ 47984 w 50397"/>
                    <a:gd name="connsiteY5" fmla="*/ 454249 h 458331"/>
                    <a:gd name="connsiteX6" fmla="*/ 38151 w 50397"/>
                    <a:gd name="connsiteY6" fmla="*/ 453100 h 458331"/>
                    <a:gd name="connsiteX7" fmla="*/ 39492 w 50397"/>
                    <a:gd name="connsiteY7" fmla="*/ 364598 h 458331"/>
                    <a:gd name="connsiteX8" fmla="*/ 38981 w 50397"/>
                    <a:gd name="connsiteY8" fmla="*/ 277247 h 458331"/>
                    <a:gd name="connsiteX9" fmla="*/ 23081 w 50397"/>
                    <a:gd name="connsiteY9" fmla="*/ 100180 h 458331"/>
                    <a:gd name="connsiteX10" fmla="*/ 13376 w 50397"/>
                    <a:gd name="connsiteY10" fmla="*/ 51460 h 458331"/>
                    <a:gd name="connsiteX11" fmla="*/ 30 w 50397"/>
                    <a:gd name="connsiteY11" fmla="*/ 1016 h 458331"/>
                    <a:gd name="connsiteX12" fmla="*/ 988 w 50397"/>
                    <a:gd name="connsiteY12" fmla="*/ 377 h 458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397" h="458331">
                      <a:moveTo>
                        <a:pt x="988" y="377"/>
                      </a:moveTo>
                      <a:cubicBezTo>
                        <a:pt x="12150" y="28377"/>
                        <a:pt x="20891" y="57277"/>
                        <a:pt x="27104" y="86771"/>
                      </a:cubicBezTo>
                      <a:cubicBezTo>
                        <a:pt x="33777" y="116635"/>
                        <a:pt x="38828" y="146838"/>
                        <a:pt x="42237" y="177252"/>
                      </a:cubicBezTo>
                      <a:cubicBezTo>
                        <a:pt x="48610" y="236131"/>
                        <a:pt x="51254" y="295355"/>
                        <a:pt x="50155" y="354573"/>
                      </a:cubicBezTo>
                      <a:cubicBezTo>
                        <a:pt x="50155" y="370920"/>
                        <a:pt x="49772" y="387267"/>
                        <a:pt x="49517" y="403613"/>
                      </a:cubicBezTo>
                      <a:cubicBezTo>
                        <a:pt x="49261" y="419960"/>
                        <a:pt x="49517" y="437519"/>
                        <a:pt x="47984" y="454249"/>
                      </a:cubicBezTo>
                      <a:cubicBezTo>
                        <a:pt x="47410" y="460634"/>
                        <a:pt x="38279" y="458974"/>
                        <a:pt x="38151" y="453100"/>
                      </a:cubicBezTo>
                      <a:cubicBezTo>
                        <a:pt x="37576" y="423663"/>
                        <a:pt x="39236" y="394099"/>
                        <a:pt x="39492" y="364598"/>
                      </a:cubicBezTo>
                      <a:cubicBezTo>
                        <a:pt x="39747" y="335098"/>
                        <a:pt x="39492" y="306364"/>
                        <a:pt x="38981" y="277247"/>
                      </a:cubicBezTo>
                      <a:cubicBezTo>
                        <a:pt x="37940" y="217920"/>
                        <a:pt x="32621" y="158747"/>
                        <a:pt x="23081" y="100180"/>
                      </a:cubicBezTo>
                      <a:cubicBezTo>
                        <a:pt x="20272" y="83834"/>
                        <a:pt x="17143" y="67551"/>
                        <a:pt x="13376" y="51460"/>
                      </a:cubicBezTo>
                      <a:cubicBezTo>
                        <a:pt x="9608" y="35369"/>
                        <a:pt x="4436" y="17809"/>
                        <a:pt x="30" y="1016"/>
                      </a:cubicBezTo>
                      <a:cubicBezTo>
                        <a:pt x="-161" y="377"/>
                        <a:pt x="605" y="-517"/>
                        <a:pt x="988" y="377"/>
                      </a:cubicBezTo>
                      <a:close/>
                    </a:path>
                  </a:pathLst>
                </a:custGeom>
                <a:solidFill>
                  <a:srgbClr val="E0E0E0"/>
                </a:solidFill>
                <a:ln w="6382" cap="flat">
                  <a:noFill/>
                  <a:prstDash val="solid"/>
                  <a:miter/>
                </a:ln>
              </p:spPr>
              <p:txBody>
                <a:bodyPr rtlCol="0" anchor="ctr"/>
                <a:lstStyle/>
                <a:p>
                  <a:endParaRPr lang="zh-CN" altLang="en-US"/>
                </a:p>
              </p:txBody>
            </p:sp>
            <p:sp>
              <p:nvSpPr>
                <p:cNvPr id="243" name="任意多边形: 形状 242">
                  <a:extLst>
                    <a:ext uri="{FF2B5EF4-FFF2-40B4-BE49-F238E27FC236}">
                      <a16:creationId xmlns:a16="http://schemas.microsoft.com/office/drawing/2014/main" id="{A6ADEC5A-BF54-F08E-D02D-D93B5DB3442D}"/>
                    </a:ext>
                  </a:extLst>
                </p:cNvPr>
                <p:cNvSpPr/>
                <p:nvPr/>
              </p:nvSpPr>
              <p:spPr>
                <a:xfrm>
                  <a:off x="4158759" y="3738685"/>
                  <a:ext cx="50397" cy="458331"/>
                </a:xfrm>
                <a:custGeom>
                  <a:avLst/>
                  <a:gdLst>
                    <a:gd name="connsiteX0" fmla="*/ 988 w 50397"/>
                    <a:gd name="connsiteY0" fmla="*/ 377 h 458331"/>
                    <a:gd name="connsiteX1" fmla="*/ 27104 w 50397"/>
                    <a:gd name="connsiteY1" fmla="*/ 86771 h 458331"/>
                    <a:gd name="connsiteX2" fmla="*/ 42237 w 50397"/>
                    <a:gd name="connsiteY2" fmla="*/ 177252 h 458331"/>
                    <a:gd name="connsiteX3" fmla="*/ 50155 w 50397"/>
                    <a:gd name="connsiteY3" fmla="*/ 354573 h 458331"/>
                    <a:gd name="connsiteX4" fmla="*/ 49517 w 50397"/>
                    <a:gd name="connsiteY4" fmla="*/ 403613 h 458331"/>
                    <a:gd name="connsiteX5" fmla="*/ 47984 w 50397"/>
                    <a:gd name="connsiteY5" fmla="*/ 454249 h 458331"/>
                    <a:gd name="connsiteX6" fmla="*/ 38151 w 50397"/>
                    <a:gd name="connsiteY6" fmla="*/ 453100 h 458331"/>
                    <a:gd name="connsiteX7" fmla="*/ 39492 w 50397"/>
                    <a:gd name="connsiteY7" fmla="*/ 364598 h 458331"/>
                    <a:gd name="connsiteX8" fmla="*/ 38981 w 50397"/>
                    <a:gd name="connsiteY8" fmla="*/ 277247 h 458331"/>
                    <a:gd name="connsiteX9" fmla="*/ 23081 w 50397"/>
                    <a:gd name="connsiteY9" fmla="*/ 100180 h 458331"/>
                    <a:gd name="connsiteX10" fmla="*/ 13376 w 50397"/>
                    <a:gd name="connsiteY10" fmla="*/ 51460 h 458331"/>
                    <a:gd name="connsiteX11" fmla="*/ 30 w 50397"/>
                    <a:gd name="connsiteY11" fmla="*/ 1016 h 458331"/>
                    <a:gd name="connsiteX12" fmla="*/ 988 w 50397"/>
                    <a:gd name="connsiteY12" fmla="*/ 377 h 458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397" h="458331">
                      <a:moveTo>
                        <a:pt x="988" y="377"/>
                      </a:moveTo>
                      <a:cubicBezTo>
                        <a:pt x="12150" y="28377"/>
                        <a:pt x="20891" y="57277"/>
                        <a:pt x="27104" y="86771"/>
                      </a:cubicBezTo>
                      <a:cubicBezTo>
                        <a:pt x="33777" y="116635"/>
                        <a:pt x="38828" y="146838"/>
                        <a:pt x="42237" y="177252"/>
                      </a:cubicBezTo>
                      <a:cubicBezTo>
                        <a:pt x="48610" y="236131"/>
                        <a:pt x="51254" y="295355"/>
                        <a:pt x="50155" y="354573"/>
                      </a:cubicBezTo>
                      <a:cubicBezTo>
                        <a:pt x="50155" y="370920"/>
                        <a:pt x="49772" y="387267"/>
                        <a:pt x="49517" y="403613"/>
                      </a:cubicBezTo>
                      <a:cubicBezTo>
                        <a:pt x="49261" y="419960"/>
                        <a:pt x="49517" y="437519"/>
                        <a:pt x="47984" y="454249"/>
                      </a:cubicBezTo>
                      <a:cubicBezTo>
                        <a:pt x="47410" y="460634"/>
                        <a:pt x="38279" y="458974"/>
                        <a:pt x="38151" y="453100"/>
                      </a:cubicBezTo>
                      <a:cubicBezTo>
                        <a:pt x="37576" y="423663"/>
                        <a:pt x="39236" y="394099"/>
                        <a:pt x="39492" y="364598"/>
                      </a:cubicBezTo>
                      <a:cubicBezTo>
                        <a:pt x="39747" y="335098"/>
                        <a:pt x="39492" y="306364"/>
                        <a:pt x="38981" y="277247"/>
                      </a:cubicBezTo>
                      <a:cubicBezTo>
                        <a:pt x="37940" y="217920"/>
                        <a:pt x="32621" y="158747"/>
                        <a:pt x="23081" y="100180"/>
                      </a:cubicBezTo>
                      <a:cubicBezTo>
                        <a:pt x="20272" y="83834"/>
                        <a:pt x="17143" y="67551"/>
                        <a:pt x="13376" y="51460"/>
                      </a:cubicBezTo>
                      <a:cubicBezTo>
                        <a:pt x="9608" y="35369"/>
                        <a:pt x="4436" y="17809"/>
                        <a:pt x="30" y="1016"/>
                      </a:cubicBezTo>
                      <a:cubicBezTo>
                        <a:pt x="-161" y="377"/>
                        <a:pt x="605" y="-517"/>
                        <a:pt x="988" y="377"/>
                      </a:cubicBezTo>
                      <a:close/>
                    </a:path>
                  </a:pathLst>
                </a:custGeom>
                <a:solidFill>
                  <a:srgbClr val="000000">
                    <a:alpha val="10000"/>
                  </a:srgbClr>
                </a:solidFill>
                <a:ln w="6382" cap="flat">
                  <a:noFill/>
                  <a:prstDash val="solid"/>
                  <a:miter/>
                </a:ln>
              </p:spPr>
              <p:txBody>
                <a:bodyPr rtlCol="0" anchor="ctr"/>
                <a:lstStyle/>
                <a:p>
                  <a:endParaRPr lang="zh-CN" altLang="en-US"/>
                </a:p>
              </p:txBody>
            </p:sp>
            <p:sp>
              <p:nvSpPr>
                <p:cNvPr id="244" name="任意多边形: 形状 243">
                  <a:extLst>
                    <a:ext uri="{FF2B5EF4-FFF2-40B4-BE49-F238E27FC236}">
                      <a16:creationId xmlns:a16="http://schemas.microsoft.com/office/drawing/2014/main" id="{0E62C859-09E2-0CC1-1029-F350D8CD9300}"/>
                    </a:ext>
                  </a:extLst>
                </p:cNvPr>
                <p:cNvSpPr/>
                <p:nvPr/>
              </p:nvSpPr>
              <p:spPr>
                <a:xfrm>
                  <a:off x="4230480" y="3843633"/>
                  <a:ext cx="170232" cy="173372"/>
                </a:xfrm>
                <a:custGeom>
                  <a:avLst/>
                  <a:gdLst>
                    <a:gd name="connsiteX0" fmla="*/ 25367 w 170232"/>
                    <a:gd name="connsiteY0" fmla="*/ 151546 h 173372"/>
                    <a:gd name="connsiteX1" fmla="*/ 109782 w 170232"/>
                    <a:gd name="connsiteY1" fmla="*/ 157357 h 173372"/>
                    <a:gd name="connsiteX2" fmla="*/ 156650 w 170232"/>
                    <a:gd name="connsiteY2" fmla="*/ 7684 h 173372"/>
                    <a:gd name="connsiteX3" fmla="*/ 8254 w 170232"/>
                    <a:gd name="connsiteY3" fmla="*/ 80094 h 173372"/>
                    <a:gd name="connsiteX4" fmla="*/ 25367 w 170232"/>
                    <a:gd name="connsiteY4" fmla="*/ 151546 h 173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232" h="173372">
                      <a:moveTo>
                        <a:pt x="25367" y="151546"/>
                      </a:moveTo>
                      <a:cubicBezTo>
                        <a:pt x="36733" y="174852"/>
                        <a:pt x="75109" y="183473"/>
                        <a:pt x="109782" y="157357"/>
                      </a:cubicBezTo>
                      <a:cubicBezTo>
                        <a:pt x="144454" y="131240"/>
                        <a:pt x="194643" y="9663"/>
                        <a:pt x="156650" y="7684"/>
                      </a:cubicBezTo>
                      <a:cubicBezTo>
                        <a:pt x="153713" y="-11153"/>
                        <a:pt x="43693" y="1617"/>
                        <a:pt x="8254" y="80094"/>
                      </a:cubicBezTo>
                      <a:cubicBezTo>
                        <a:pt x="-17543" y="137115"/>
                        <a:pt x="25367" y="151546"/>
                        <a:pt x="25367" y="151546"/>
                      </a:cubicBezTo>
                      <a:close/>
                    </a:path>
                  </a:pathLst>
                </a:custGeom>
                <a:solidFill>
                  <a:srgbClr val="E0E0E0"/>
                </a:solidFill>
                <a:ln w="6382" cap="flat">
                  <a:noFill/>
                  <a:prstDash val="solid"/>
                  <a:miter/>
                </a:ln>
              </p:spPr>
              <p:txBody>
                <a:bodyPr rtlCol="0" anchor="ctr"/>
                <a:lstStyle/>
                <a:p>
                  <a:endParaRPr lang="zh-CN" altLang="en-US"/>
                </a:p>
              </p:txBody>
            </p:sp>
            <p:sp>
              <p:nvSpPr>
                <p:cNvPr id="245" name="任意多边形: 形状 244">
                  <a:extLst>
                    <a:ext uri="{FF2B5EF4-FFF2-40B4-BE49-F238E27FC236}">
                      <a16:creationId xmlns:a16="http://schemas.microsoft.com/office/drawing/2014/main" id="{5F0E16AA-686F-D022-2019-D4C5DD38755F}"/>
                    </a:ext>
                  </a:extLst>
                </p:cNvPr>
                <p:cNvSpPr/>
                <p:nvPr/>
              </p:nvSpPr>
              <p:spPr>
                <a:xfrm>
                  <a:off x="4200861" y="3873346"/>
                  <a:ext cx="159682" cy="196828"/>
                </a:xfrm>
                <a:custGeom>
                  <a:avLst/>
                  <a:gdLst>
                    <a:gd name="connsiteX0" fmla="*/ 8947 w 159682"/>
                    <a:gd name="connsiteY0" fmla="*/ 172980 h 196828"/>
                    <a:gd name="connsiteX1" fmla="*/ 20186 w 159682"/>
                    <a:gd name="connsiteY1" fmla="*/ 151398 h 196828"/>
                    <a:gd name="connsiteX2" fmla="*/ 47515 w 159682"/>
                    <a:gd name="connsiteY2" fmla="*/ 110020 h 196828"/>
                    <a:gd name="connsiteX3" fmla="*/ 115711 w 159682"/>
                    <a:gd name="connsiteY3" fmla="*/ 35631 h 196828"/>
                    <a:gd name="connsiteX4" fmla="*/ 159323 w 159682"/>
                    <a:gd name="connsiteY4" fmla="*/ 64 h 196828"/>
                    <a:gd name="connsiteX5" fmla="*/ 159323 w 159682"/>
                    <a:gd name="connsiteY5" fmla="*/ 958 h 196828"/>
                    <a:gd name="connsiteX6" fmla="*/ 122735 w 159682"/>
                    <a:gd name="connsiteY6" fmla="*/ 32885 h 196828"/>
                    <a:gd name="connsiteX7" fmla="*/ 88381 w 159682"/>
                    <a:gd name="connsiteY7" fmla="*/ 69729 h 196828"/>
                    <a:gd name="connsiteX8" fmla="*/ 31488 w 159682"/>
                    <a:gd name="connsiteY8" fmla="*/ 148141 h 196828"/>
                    <a:gd name="connsiteX9" fmla="*/ 17440 w 159682"/>
                    <a:gd name="connsiteY9" fmla="*/ 171831 h 196828"/>
                    <a:gd name="connsiteX10" fmla="*/ 1987 w 159682"/>
                    <a:gd name="connsiteY10" fmla="*/ 195967 h 196828"/>
                    <a:gd name="connsiteX11" fmla="*/ 135 w 159682"/>
                    <a:gd name="connsiteY11" fmla="*/ 195521 h 196828"/>
                    <a:gd name="connsiteX12" fmla="*/ 8947 w 159682"/>
                    <a:gd name="connsiteY12" fmla="*/ 172980 h 19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682" h="196828">
                      <a:moveTo>
                        <a:pt x="8947" y="172980"/>
                      </a:moveTo>
                      <a:cubicBezTo>
                        <a:pt x="12223" y="165548"/>
                        <a:pt x="15978" y="158339"/>
                        <a:pt x="20186" y="151398"/>
                      </a:cubicBezTo>
                      <a:cubicBezTo>
                        <a:pt x="28697" y="137139"/>
                        <a:pt x="37809" y="123347"/>
                        <a:pt x="47515" y="110020"/>
                      </a:cubicBezTo>
                      <a:cubicBezTo>
                        <a:pt x="67673" y="82985"/>
                        <a:pt x="90527" y="58056"/>
                        <a:pt x="115711" y="35631"/>
                      </a:cubicBezTo>
                      <a:cubicBezTo>
                        <a:pt x="129471" y="22854"/>
                        <a:pt x="144043" y="10977"/>
                        <a:pt x="159323" y="64"/>
                      </a:cubicBezTo>
                      <a:cubicBezTo>
                        <a:pt x="159770" y="-255"/>
                        <a:pt x="159834" y="703"/>
                        <a:pt x="159323" y="958"/>
                      </a:cubicBezTo>
                      <a:cubicBezTo>
                        <a:pt x="146935" y="11367"/>
                        <a:pt x="134420" y="21583"/>
                        <a:pt x="122735" y="32885"/>
                      </a:cubicBezTo>
                      <a:cubicBezTo>
                        <a:pt x="111049" y="44187"/>
                        <a:pt x="99237" y="56958"/>
                        <a:pt x="88381" y="69729"/>
                      </a:cubicBezTo>
                      <a:cubicBezTo>
                        <a:pt x="67412" y="94351"/>
                        <a:pt x="48390" y="120563"/>
                        <a:pt x="31488" y="148141"/>
                      </a:cubicBezTo>
                      <a:cubicBezTo>
                        <a:pt x="26699" y="155995"/>
                        <a:pt x="22293" y="164041"/>
                        <a:pt x="17440" y="171831"/>
                      </a:cubicBezTo>
                      <a:cubicBezTo>
                        <a:pt x="12587" y="179621"/>
                        <a:pt x="6649" y="187667"/>
                        <a:pt x="1987" y="195967"/>
                      </a:cubicBezTo>
                      <a:cubicBezTo>
                        <a:pt x="1285" y="197181"/>
                        <a:pt x="-503" y="197181"/>
                        <a:pt x="135" y="195521"/>
                      </a:cubicBezTo>
                      <a:cubicBezTo>
                        <a:pt x="3392" y="187986"/>
                        <a:pt x="5819" y="180323"/>
                        <a:pt x="8947" y="172980"/>
                      </a:cubicBezTo>
                      <a:close/>
                    </a:path>
                  </a:pathLst>
                </a:custGeom>
                <a:solidFill>
                  <a:srgbClr val="E0E0E0"/>
                </a:solidFill>
                <a:ln w="6382" cap="flat">
                  <a:noFill/>
                  <a:prstDash val="solid"/>
                  <a:miter/>
                </a:ln>
              </p:spPr>
              <p:txBody>
                <a:bodyPr rtlCol="0" anchor="ctr"/>
                <a:lstStyle/>
                <a:p>
                  <a:endParaRPr lang="zh-CN" altLang="en-US"/>
                </a:p>
              </p:txBody>
            </p:sp>
            <p:sp>
              <p:nvSpPr>
                <p:cNvPr id="246" name="任意多边形: 形状 245">
                  <a:extLst>
                    <a:ext uri="{FF2B5EF4-FFF2-40B4-BE49-F238E27FC236}">
                      <a16:creationId xmlns:a16="http://schemas.microsoft.com/office/drawing/2014/main" id="{5CEEEE0D-D2D4-0842-4BAD-E57B41FB067F}"/>
                    </a:ext>
                  </a:extLst>
                </p:cNvPr>
                <p:cNvSpPr/>
                <p:nvPr/>
              </p:nvSpPr>
              <p:spPr>
                <a:xfrm>
                  <a:off x="4200861" y="3873346"/>
                  <a:ext cx="159682" cy="196828"/>
                </a:xfrm>
                <a:custGeom>
                  <a:avLst/>
                  <a:gdLst>
                    <a:gd name="connsiteX0" fmla="*/ 8947 w 159682"/>
                    <a:gd name="connsiteY0" fmla="*/ 172980 h 196828"/>
                    <a:gd name="connsiteX1" fmla="*/ 20186 w 159682"/>
                    <a:gd name="connsiteY1" fmla="*/ 151398 h 196828"/>
                    <a:gd name="connsiteX2" fmla="*/ 47515 w 159682"/>
                    <a:gd name="connsiteY2" fmla="*/ 110020 h 196828"/>
                    <a:gd name="connsiteX3" fmla="*/ 115711 w 159682"/>
                    <a:gd name="connsiteY3" fmla="*/ 35631 h 196828"/>
                    <a:gd name="connsiteX4" fmla="*/ 159323 w 159682"/>
                    <a:gd name="connsiteY4" fmla="*/ 64 h 196828"/>
                    <a:gd name="connsiteX5" fmla="*/ 159323 w 159682"/>
                    <a:gd name="connsiteY5" fmla="*/ 958 h 196828"/>
                    <a:gd name="connsiteX6" fmla="*/ 122735 w 159682"/>
                    <a:gd name="connsiteY6" fmla="*/ 32885 h 196828"/>
                    <a:gd name="connsiteX7" fmla="*/ 88381 w 159682"/>
                    <a:gd name="connsiteY7" fmla="*/ 69729 h 196828"/>
                    <a:gd name="connsiteX8" fmla="*/ 31488 w 159682"/>
                    <a:gd name="connsiteY8" fmla="*/ 148141 h 196828"/>
                    <a:gd name="connsiteX9" fmla="*/ 17440 w 159682"/>
                    <a:gd name="connsiteY9" fmla="*/ 171831 h 196828"/>
                    <a:gd name="connsiteX10" fmla="*/ 1987 w 159682"/>
                    <a:gd name="connsiteY10" fmla="*/ 195967 h 196828"/>
                    <a:gd name="connsiteX11" fmla="*/ 135 w 159682"/>
                    <a:gd name="connsiteY11" fmla="*/ 195521 h 196828"/>
                    <a:gd name="connsiteX12" fmla="*/ 8947 w 159682"/>
                    <a:gd name="connsiteY12" fmla="*/ 172980 h 19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682" h="196828">
                      <a:moveTo>
                        <a:pt x="8947" y="172980"/>
                      </a:moveTo>
                      <a:cubicBezTo>
                        <a:pt x="12223" y="165548"/>
                        <a:pt x="15978" y="158339"/>
                        <a:pt x="20186" y="151398"/>
                      </a:cubicBezTo>
                      <a:cubicBezTo>
                        <a:pt x="28697" y="137139"/>
                        <a:pt x="37809" y="123347"/>
                        <a:pt x="47515" y="110020"/>
                      </a:cubicBezTo>
                      <a:cubicBezTo>
                        <a:pt x="67673" y="82985"/>
                        <a:pt x="90527" y="58056"/>
                        <a:pt x="115711" y="35631"/>
                      </a:cubicBezTo>
                      <a:cubicBezTo>
                        <a:pt x="129471" y="22854"/>
                        <a:pt x="144043" y="10977"/>
                        <a:pt x="159323" y="64"/>
                      </a:cubicBezTo>
                      <a:cubicBezTo>
                        <a:pt x="159770" y="-255"/>
                        <a:pt x="159834" y="703"/>
                        <a:pt x="159323" y="958"/>
                      </a:cubicBezTo>
                      <a:cubicBezTo>
                        <a:pt x="146935" y="11367"/>
                        <a:pt x="134420" y="21583"/>
                        <a:pt x="122735" y="32885"/>
                      </a:cubicBezTo>
                      <a:cubicBezTo>
                        <a:pt x="111049" y="44187"/>
                        <a:pt x="99237" y="56958"/>
                        <a:pt x="88381" y="69729"/>
                      </a:cubicBezTo>
                      <a:cubicBezTo>
                        <a:pt x="67412" y="94351"/>
                        <a:pt x="48390" y="120563"/>
                        <a:pt x="31488" y="148141"/>
                      </a:cubicBezTo>
                      <a:cubicBezTo>
                        <a:pt x="26699" y="155995"/>
                        <a:pt x="22293" y="164041"/>
                        <a:pt x="17440" y="171831"/>
                      </a:cubicBezTo>
                      <a:cubicBezTo>
                        <a:pt x="12587" y="179621"/>
                        <a:pt x="6649" y="187667"/>
                        <a:pt x="1987" y="195967"/>
                      </a:cubicBezTo>
                      <a:cubicBezTo>
                        <a:pt x="1285" y="197181"/>
                        <a:pt x="-503" y="197181"/>
                        <a:pt x="135" y="195521"/>
                      </a:cubicBezTo>
                      <a:cubicBezTo>
                        <a:pt x="3392" y="187986"/>
                        <a:pt x="5819" y="180323"/>
                        <a:pt x="8947" y="172980"/>
                      </a:cubicBezTo>
                      <a:close/>
                    </a:path>
                  </a:pathLst>
                </a:custGeom>
                <a:solidFill>
                  <a:srgbClr val="000000">
                    <a:alpha val="10000"/>
                  </a:srgbClr>
                </a:solidFill>
                <a:ln w="6382" cap="flat">
                  <a:noFill/>
                  <a:prstDash val="solid"/>
                  <a:miter/>
                </a:ln>
              </p:spPr>
              <p:txBody>
                <a:bodyPr rtlCol="0" anchor="ctr"/>
                <a:lstStyle/>
                <a:p>
                  <a:endParaRPr lang="zh-CN" altLang="en-US"/>
                </a:p>
              </p:txBody>
            </p:sp>
            <p:sp>
              <p:nvSpPr>
                <p:cNvPr id="247" name="任意多边形: 形状 246">
                  <a:extLst>
                    <a:ext uri="{FF2B5EF4-FFF2-40B4-BE49-F238E27FC236}">
                      <a16:creationId xmlns:a16="http://schemas.microsoft.com/office/drawing/2014/main" id="{ED7B88B4-D0A0-CBDF-E1BC-D27966CA005A}"/>
                    </a:ext>
                  </a:extLst>
                </p:cNvPr>
                <p:cNvSpPr/>
                <p:nvPr/>
              </p:nvSpPr>
              <p:spPr>
                <a:xfrm>
                  <a:off x="4067165" y="3881219"/>
                  <a:ext cx="133469" cy="130323"/>
                </a:xfrm>
                <a:custGeom>
                  <a:avLst/>
                  <a:gdLst>
                    <a:gd name="connsiteX0" fmla="*/ 116720 w 133469"/>
                    <a:gd name="connsiteY0" fmla="*/ 104063 h 130323"/>
                    <a:gd name="connsiteX1" fmla="*/ 112250 w 133469"/>
                    <a:gd name="connsiteY1" fmla="*/ 38869 h 130323"/>
                    <a:gd name="connsiteX2" fmla="*/ 10084 w 133469"/>
                    <a:gd name="connsiteY2" fmla="*/ 5346 h 130323"/>
                    <a:gd name="connsiteX3" fmla="*/ 29240 w 133469"/>
                    <a:gd name="connsiteY3" fmla="*/ 99785 h 130323"/>
                    <a:gd name="connsiteX4" fmla="*/ 116720 w 133469"/>
                    <a:gd name="connsiteY4" fmla="*/ 104063 h 130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69" h="130323">
                      <a:moveTo>
                        <a:pt x="116720" y="104063"/>
                      </a:moveTo>
                      <a:cubicBezTo>
                        <a:pt x="139196" y="98955"/>
                        <a:pt x="140346" y="72136"/>
                        <a:pt x="112250" y="38869"/>
                      </a:cubicBezTo>
                      <a:cubicBezTo>
                        <a:pt x="84154" y="5601"/>
                        <a:pt x="13468" y="-8638"/>
                        <a:pt x="10084" y="5346"/>
                      </a:cubicBezTo>
                      <a:cubicBezTo>
                        <a:pt x="-5624" y="5346"/>
                        <a:pt x="-5624" y="54577"/>
                        <a:pt x="29240" y="99785"/>
                      </a:cubicBezTo>
                      <a:cubicBezTo>
                        <a:pt x="64104" y="144993"/>
                        <a:pt x="114613" y="134458"/>
                        <a:pt x="116720" y="104063"/>
                      </a:cubicBezTo>
                      <a:close/>
                    </a:path>
                  </a:pathLst>
                </a:custGeom>
                <a:solidFill>
                  <a:srgbClr val="E0E0E0"/>
                </a:solidFill>
                <a:ln w="6382" cap="flat">
                  <a:noFill/>
                  <a:prstDash val="solid"/>
                  <a:miter/>
                </a:ln>
              </p:spPr>
              <p:txBody>
                <a:bodyPr rtlCol="0" anchor="ctr"/>
                <a:lstStyle/>
                <a:p>
                  <a:endParaRPr lang="zh-CN" altLang="en-US"/>
                </a:p>
              </p:txBody>
            </p:sp>
            <p:sp>
              <p:nvSpPr>
                <p:cNvPr id="248" name="任意多边形: 形状 247">
                  <a:extLst>
                    <a:ext uri="{FF2B5EF4-FFF2-40B4-BE49-F238E27FC236}">
                      <a16:creationId xmlns:a16="http://schemas.microsoft.com/office/drawing/2014/main" id="{5B551E17-D1A3-E719-ACED-E37C32E1F62A}"/>
                    </a:ext>
                  </a:extLst>
                </p:cNvPr>
                <p:cNvSpPr/>
                <p:nvPr/>
              </p:nvSpPr>
              <p:spPr>
                <a:xfrm>
                  <a:off x="4139729" y="3937144"/>
                  <a:ext cx="65276" cy="87316"/>
                </a:xfrm>
                <a:custGeom>
                  <a:avLst/>
                  <a:gdLst>
                    <a:gd name="connsiteX0" fmla="*/ 160 w 65276"/>
                    <a:gd name="connsiteY0" fmla="*/ 56 h 87316"/>
                    <a:gd name="connsiteX1" fmla="*/ 65163 w 65276"/>
                    <a:gd name="connsiteY1" fmla="*/ 83896 h 87316"/>
                    <a:gd name="connsiteX2" fmla="*/ 61779 w 65276"/>
                    <a:gd name="connsiteY2" fmla="*/ 86578 h 87316"/>
                    <a:gd name="connsiteX3" fmla="*/ 32 w 65276"/>
                    <a:gd name="connsiteY3" fmla="*/ 503 h 87316"/>
                    <a:gd name="connsiteX4" fmla="*/ 160 w 65276"/>
                    <a:gd name="connsiteY4" fmla="*/ 56 h 8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76" h="87316">
                      <a:moveTo>
                        <a:pt x="160" y="56"/>
                      </a:moveTo>
                      <a:cubicBezTo>
                        <a:pt x="29909" y="20681"/>
                        <a:pt x="52603" y="49945"/>
                        <a:pt x="65163" y="83896"/>
                      </a:cubicBezTo>
                      <a:cubicBezTo>
                        <a:pt x="65929" y="85811"/>
                        <a:pt x="62608" y="88685"/>
                        <a:pt x="61779" y="86578"/>
                      </a:cubicBezTo>
                      <a:cubicBezTo>
                        <a:pt x="49059" y="52991"/>
                        <a:pt x="27770" y="23318"/>
                        <a:pt x="32" y="503"/>
                      </a:cubicBezTo>
                      <a:cubicBezTo>
                        <a:pt x="32" y="503"/>
                        <a:pt x="-96" y="-199"/>
                        <a:pt x="160" y="56"/>
                      </a:cubicBezTo>
                      <a:close/>
                    </a:path>
                  </a:pathLst>
                </a:custGeom>
                <a:solidFill>
                  <a:srgbClr val="E0E0E0"/>
                </a:solidFill>
                <a:ln w="6382" cap="flat">
                  <a:noFill/>
                  <a:prstDash val="solid"/>
                  <a:miter/>
                </a:ln>
              </p:spPr>
              <p:txBody>
                <a:bodyPr rtlCol="0" anchor="ctr"/>
                <a:lstStyle/>
                <a:p>
                  <a:endParaRPr lang="zh-CN" altLang="en-US"/>
                </a:p>
              </p:txBody>
            </p:sp>
            <p:sp>
              <p:nvSpPr>
                <p:cNvPr id="249" name="任意多边形: 形状 248">
                  <a:extLst>
                    <a:ext uri="{FF2B5EF4-FFF2-40B4-BE49-F238E27FC236}">
                      <a16:creationId xmlns:a16="http://schemas.microsoft.com/office/drawing/2014/main" id="{66596765-B565-38CA-F53A-AC03134C2ACC}"/>
                    </a:ext>
                  </a:extLst>
                </p:cNvPr>
                <p:cNvSpPr/>
                <p:nvPr/>
              </p:nvSpPr>
              <p:spPr>
                <a:xfrm>
                  <a:off x="4139729" y="3937144"/>
                  <a:ext cx="65276" cy="87316"/>
                </a:xfrm>
                <a:custGeom>
                  <a:avLst/>
                  <a:gdLst>
                    <a:gd name="connsiteX0" fmla="*/ 160 w 65276"/>
                    <a:gd name="connsiteY0" fmla="*/ 56 h 87316"/>
                    <a:gd name="connsiteX1" fmla="*/ 65163 w 65276"/>
                    <a:gd name="connsiteY1" fmla="*/ 83896 h 87316"/>
                    <a:gd name="connsiteX2" fmla="*/ 61779 w 65276"/>
                    <a:gd name="connsiteY2" fmla="*/ 86578 h 87316"/>
                    <a:gd name="connsiteX3" fmla="*/ 32 w 65276"/>
                    <a:gd name="connsiteY3" fmla="*/ 503 h 87316"/>
                    <a:gd name="connsiteX4" fmla="*/ 160 w 65276"/>
                    <a:gd name="connsiteY4" fmla="*/ 56 h 8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76" h="87316">
                      <a:moveTo>
                        <a:pt x="160" y="56"/>
                      </a:moveTo>
                      <a:cubicBezTo>
                        <a:pt x="29909" y="20681"/>
                        <a:pt x="52603" y="49945"/>
                        <a:pt x="65163" y="83896"/>
                      </a:cubicBezTo>
                      <a:cubicBezTo>
                        <a:pt x="65929" y="85811"/>
                        <a:pt x="62608" y="88685"/>
                        <a:pt x="61779" y="86578"/>
                      </a:cubicBezTo>
                      <a:cubicBezTo>
                        <a:pt x="49059" y="52991"/>
                        <a:pt x="27770" y="23318"/>
                        <a:pt x="32" y="503"/>
                      </a:cubicBezTo>
                      <a:cubicBezTo>
                        <a:pt x="32" y="503"/>
                        <a:pt x="-96" y="-199"/>
                        <a:pt x="160" y="56"/>
                      </a:cubicBezTo>
                      <a:close/>
                    </a:path>
                  </a:pathLst>
                </a:custGeom>
                <a:solidFill>
                  <a:srgbClr val="000000">
                    <a:alpha val="10000"/>
                  </a:srgbClr>
                </a:solidFill>
                <a:ln w="6382" cap="flat">
                  <a:noFill/>
                  <a:prstDash val="solid"/>
                  <a:miter/>
                </a:ln>
              </p:spPr>
              <p:txBody>
                <a:bodyPr rtlCol="0" anchor="ctr"/>
                <a:lstStyle/>
                <a:p>
                  <a:endParaRPr lang="zh-CN" altLang="en-US"/>
                </a:p>
              </p:txBody>
            </p:sp>
            <p:sp>
              <p:nvSpPr>
                <p:cNvPr id="250" name="任意多边形: 形状 249">
                  <a:extLst>
                    <a:ext uri="{FF2B5EF4-FFF2-40B4-BE49-F238E27FC236}">
                      <a16:creationId xmlns:a16="http://schemas.microsoft.com/office/drawing/2014/main" id="{0765FF02-0139-F68F-1321-1AB217F99831}"/>
                    </a:ext>
                  </a:extLst>
                </p:cNvPr>
                <p:cNvSpPr/>
                <p:nvPr/>
              </p:nvSpPr>
              <p:spPr>
                <a:xfrm>
                  <a:off x="4023230" y="4122079"/>
                  <a:ext cx="152777" cy="139413"/>
                </a:xfrm>
                <a:custGeom>
                  <a:avLst/>
                  <a:gdLst>
                    <a:gd name="connsiteX0" fmla="*/ 135049 w 152777"/>
                    <a:gd name="connsiteY0" fmla="*/ 27499 h 139413"/>
                    <a:gd name="connsiteX1" fmla="*/ 122278 w 152777"/>
                    <a:gd name="connsiteY1" fmla="*/ 105272 h 139413"/>
                    <a:gd name="connsiteX2" fmla="*/ 27647 w 152777"/>
                    <a:gd name="connsiteY2" fmla="*/ 139371 h 139413"/>
                    <a:gd name="connsiteX3" fmla="*/ 1403 w 152777"/>
                    <a:gd name="connsiteY3" fmla="*/ 134965 h 139413"/>
                    <a:gd name="connsiteX4" fmla="*/ 1403 w 152777"/>
                    <a:gd name="connsiteY4" fmla="*/ 83499 h 139413"/>
                    <a:gd name="connsiteX5" fmla="*/ 74707 w 152777"/>
                    <a:gd name="connsiteY5" fmla="*/ 4575 h 139413"/>
                    <a:gd name="connsiteX6" fmla="*/ 135049 w 152777"/>
                    <a:gd name="connsiteY6" fmla="*/ 27499 h 139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777" h="139413">
                      <a:moveTo>
                        <a:pt x="135049" y="27499"/>
                      </a:moveTo>
                      <a:cubicBezTo>
                        <a:pt x="166146" y="40269"/>
                        <a:pt x="152800" y="77113"/>
                        <a:pt x="122278" y="105272"/>
                      </a:cubicBezTo>
                      <a:cubicBezTo>
                        <a:pt x="96105" y="128068"/>
                        <a:pt x="62345" y="140232"/>
                        <a:pt x="27647" y="139371"/>
                      </a:cubicBezTo>
                      <a:cubicBezTo>
                        <a:pt x="6767" y="137838"/>
                        <a:pt x="1403" y="134965"/>
                        <a:pt x="1403" y="134965"/>
                      </a:cubicBezTo>
                      <a:cubicBezTo>
                        <a:pt x="-468" y="117858"/>
                        <a:pt x="-468" y="100605"/>
                        <a:pt x="1403" y="83499"/>
                      </a:cubicBezTo>
                      <a:cubicBezTo>
                        <a:pt x="8248" y="45097"/>
                        <a:pt x="36912" y="14236"/>
                        <a:pt x="74707" y="4575"/>
                      </a:cubicBezTo>
                      <a:cubicBezTo>
                        <a:pt x="123364" y="-8579"/>
                        <a:pt x="135049" y="8981"/>
                        <a:pt x="135049" y="27499"/>
                      </a:cubicBezTo>
                      <a:close/>
                    </a:path>
                  </a:pathLst>
                </a:custGeom>
                <a:solidFill>
                  <a:srgbClr val="F0F0F0"/>
                </a:solidFill>
                <a:ln w="6382" cap="flat">
                  <a:noFill/>
                  <a:prstDash val="solid"/>
                  <a:miter/>
                </a:ln>
              </p:spPr>
              <p:txBody>
                <a:bodyPr rtlCol="0" anchor="ctr"/>
                <a:lstStyle/>
                <a:p>
                  <a:endParaRPr lang="zh-CN" altLang="en-US"/>
                </a:p>
              </p:txBody>
            </p:sp>
            <p:sp>
              <p:nvSpPr>
                <p:cNvPr id="251" name="任意多边形: 形状 250">
                  <a:extLst>
                    <a:ext uri="{FF2B5EF4-FFF2-40B4-BE49-F238E27FC236}">
                      <a16:creationId xmlns:a16="http://schemas.microsoft.com/office/drawing/2014/main" id="{DF1E637B-5B90-05EB-2D54-31382C193949}"/>
                    </a:ext>
                  </a:extLst>
                </p:cNvPr>
                <p:cNvSpPr/>
                <p:nvPr/>
              </p:nvSpPr>
              <p:spPr>
                <a:xfrm>
                  <a:off x="4072076" y="4143397"/>
                  <a:ext cx="129612" cy="61356"/>
                </a:xfrm>
                <a:custGeom>
                  <a:avLst/>
                  <a:gdLst>
                    <a:gd name="connsiteX0" fmla="*/ 64 w 129612"/>
                    <a:gd name="connsiteY0" fmla="*/ 60903 h 61356"/>
                    <a:gd name="connsiteX1" fmla="*/ 47699 w 129612"/>
                    <a:gd name="connsiteY1" fmla="*/ 16844 h 61356"/>
                    <a:gd name="connsiteX2" fmla="*/ 110275 w 129612"/>
                    <a:gd name="connsiteY2" fmla="*/ 2477 h 61356"/>
                    <a:gd name="connsiteX3" fmla="*/ 129432 w 129612"/>
                    <a:gd name="connsiteY3" fmla="*/ 23677 h 61356"/>
                    <a:gd name="connsiteX4" fmla="*/ 126239 w 129612"/>
                    <a:gd name="connsiteY4" fmla="*/ 25848 h 61356"/>
                    <a:gd name="connsiteX5" fmla="*/ 115064 w 129612"/>
                    <a:gd name="connsiteY5" fmla="*/ 12757 h 61356"/>
                    <a:gd name="connsiteX6" fmla="*/ 98335 w 129612"/>
                    <a:gd name="connsiteY6" fmla="*/ 6372 h 61356"/>
                    <a:gd name="connsiteX7" fmla="*/ 54723 w 129612"/>
                    <a:gd name="connsiteY7" fmla="*/ 16270 h 61356"/>
                    <a:gd name="connsiteX8" fmla="*/ 0 w 129612"/>
                    <a:gd name="connsiteY8" fmla="*/ 61286 h 61356"/>
                    <a:gd name="connsiteX9" fmla="*/ 64 w 129612"/>
                    <a:gd name="connsiteY9" fmla="*/ 60903 h 61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612" h="61356">
                      <a:moveTo>
                        <a:pt x="64" y="60903"/>
                      </a:moveTo>
                      <a:cubicBezTo>
                        <a:pt x="13971" y="44218"/>
                        <a:pt x="29986" y="29410"/>
                        <a:pt x="47699" y="16844"/>
                      </a:cubicBezTo>
                      <a:cubicBezTo>
                        <a:pt x="65386" y="5159"/>
                        <a:pt x="89012" y="-4802"/>
                        <a:pt x="110275" y="2477"/>
                      </a:cubicBezTo>
                      <a:cubicBezTo>
                        <a:pt x="118512" y="5287"/>
                        <a:pt x="131283" y="13524"/>
                        <a:pt x="129432" y="23677"/>
                      </a:cubicBezTo>
                      <a:cubicBezTo>
                        <a:pt x="129432" y="24698"/>
                        <a:pt x="127452" y="27188"/>
                        <a:pt x="126239" y="25848"/>
                      </a:cubicBezTo>
                      <a:cubicBezTo>
                        <a:pt x="122989" y="21103"/>
                        <a:pt x="119240" y="16710"/>
                        <a:pt x="115064" y="12757"/>
                      </a:cubicBezTo>
                      <a:cubicBezTo>
                        <a:pt x="110186" y="9124"/>
                        <a:pt x="104394" y="6915"/>
                        <a:pt x="98335" y="6372"/>
                      </a:cubicBezTo>
                      <a:cubicBezTo>
                        <a:pt x="83138" y="5306"/>
                        <a:pt x="67972" y="8747"/>
                        <a:pt x="54723" y="16270"/>
                      </a:cubicBezTo>
                      <a:cubicBezTo>
                        <a:pt x="33715" y="27444"/>
                        <a:pt x="16730" y="44748"/>
                        <a:pt x="0" y="61286"/>
                      </a:cubicBezTo>
                      <a:cubicBezTo>
                        <a:pt x="128" y="61542"/>
                        <a:pt x="-64" y="61031"/>
                        <a:pt x="64" y="60903"/>
                      </a:cubicBezTo>
                      <a:close/>
                    </a:path>
                  </a:pathLst>
                </a:custGeom>
                <a:solidFill>
                  <a:srgbClr val="E0E0E0"/>
                </a:solidFill>
                <a:ln w="6382" cap="flat">
                  <a:noFill/>
                  <a:prstDash val="solid"/>
                  <a:miter/>
                </a:ln>
              </p:spPr>
              <p:txBody>
                <a:bodyPr rtlCol="0" anchor="ctr"/>
                <a:lstStyle/>
                <a:p>
                  <a:endParaRPr lang="zh-CN" altLang="en-US"/>
                </a:p>
              </p:txBody>
            </p:sp>
            <p:sp>
              <p:nvSpPr>
                <p:cNvPr id="252" name="任意多边形: 形状 251">
                  <a:extLst>
                    <a:ext uri="{FF2B5EF4-FFF2-40B4-BE49-F238E27FC236}">
                      <a16:creationId xmlns:a16="http://schemas.microsoft.com/office/drawing/2014/main" id="{0547C3AC-3291-3007-3C91-07CB143DF638}"/>
                    </a:ext>
                  </a:extLst>
                </p:cNvPr>
                <p:cNvSpPr/>
                <p:nvPr/>
              </p:nvSpPr>
              <p:spPr>
                <a:xfrm>
                  <a:off x="4072076" y="4143397"/>
                  <a:ext cx="129612" cy="61356"/>
                </a:xfrm>
                <a:custGeom>
                  <a:avLst/>
                  <a:gdLst>
                    <a:gd name="connsiteX0" fmla="*/ 64 w 129612"/>
                    <a:gd name="connsiteY0" fmla="*/ 60903 h 61356"/>
                    <a:gd name="connsiteX1" fmla="*/ 47699 w 129612"/>
                    <a:gd name="connsiteY1" fmla="*/ 16844 h 61356"/>
                    <a:gd name="connsiteX2" fmla="*/ 110275 w 129612"/>
                    <a:gd name="connsiteY2" fmla="*/ 2477 h 61356"/>
                    <a:gd name="connsiteX3" fmla="*/ 129432 w 129612"/>
                    <a:gd name="connsiteY3" fmla="*/ 23677 h 61356"/>
                    <a:gd name="connsiteX4" fmla="*/ 126239 w 129612"/>
                    <a:gd name="connsiteY4" fmla="*/ 25848 h 61356"/>
                    <a:gd name="connsiteX5" fmla="*/ 115064 w 129612"/>
                    <a:gd name="connsiteY5" fmla="*/ 12757 h 61356"/>
                    <a:gd name="connsiteX6" fmla="*/ 98335 w 129612"/>
                    <a:gd name="connsiteY6" fmla="*/ 6372 h 61356"/>
                    <a:gd name="connsiteX7" fmla="*/ 54723 w 129612"/>
                    <a:gd name="connsiteY7" fmla="*/ 16270 h 61356"/>
                    <a:gd name="connsiteX8" fmla="*/ 0 w 129612"/>
                    <a:gd name="connsiteY8" fmla="*/ 61286 h 61356"/>
                    <a:gd name="connsiteX9" fmla="*/ 64 w 129612"/>
                    <a:gd name="connsiteY9" fmla="*/ 60903 h 61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612" h="61356">
                      <a:moveTo>
                        <a:pt x="64" y="60903"/>
                      </a:moveTo>
                      <a:cubicBezTo>
                        <a:pt x="13971" y="44218"/>
                        <a:pt x="29986" y="29410"/>
                        <a:pt x="47699" y="16844"/>
                      </a:cubicBezTo>
                      <a:cubicBezTo>
                        <a:pt x="65386" y="5159"/>
                        <a:pt x="89012" y="-4802"/>
                        <a:pt x="110275" y="2477"/>
                      </a:cubicBezTo>
                      <a:cubicBezTo>
                        <a:pt x="118512" y="5287"/>
                        <a:pt x="131283" y="13524"/>
                        <a:pt x="129432" y="23677"/>
                      </a:cubicBezTo>
                      <a:cubicBezTo>
                        <a:pt x="129432" y="24698"/>
                        <a:pt x="127452" y="27188"/>
                        <a:pt x="126239" y="25848"/>
                      </a:cubicBezTo>
                      <a:cubicBezTo>
                        <a:pt x="122989" y="21103"/>
                        <a:pt x="119240" y="16710"/>
                        <a:pt x="115064" y="12757"/>
                      </a:cubicBezTo>
                      <a:cubicBezTo>
                        <a:pt x="110186" y="9124"/>
                        <a:pt x="104394" y="6915"/>
                        <a:pt x="98335" y="6372"/>
                      </a:cubicBezTo>
                      <a:cubicBezTo>
                        <a:pt x="83138" y="5306"/>
                        <a:pt x="67972" y="8747"/>
                        <a:pt x="54723" y="16270"/>
                      </a:cubicBezTo>
                      <a:cubicBezTo>
                        <a:pt x="33715" y="27444"/>
                        <a:pt x="16730" y="44748"/>
                        <a:pt x="0" y="61286"/>
                      </a:cubicBezTo>
                      <a:cubicBezTo>
                        <a:pt x="128" y="61542"/>
                        <a:pt x="-64" y="61031"/>
                        <a:pt x="64" y="60903"/>
                      </a:cubicBezTo>
                      <a:close/>
                    </a:path>
                  </a:pathLst>
                </a:custGeom>
                <a:solidFill>
                  <a:srgbClr val="000000">
                    <a:alpha val="10000"/>
                  </a:srgbClr>
                </a:solidFill>
                <a:ln w="6382" cap="flat">
                  <a:noFill/>
                  <a:prstDash val="solid"/>
                  <a:miter/>
                </a:ln>
              </p:spPr>
              <p:txBody>
                <a:bodyPr rtlCol="0" anchor="ctr"/>
                <a:lstStyle/>
                <a:p>
                  <a:endParaRPr lang="zh-CN" altLang="en-US"/>
                </a:p>
              </p:txBody>
            </p:sp>
            <p:sp>
              <p:nvSpPr>
                <p:cNvPr id="253" name="任意多边形: 形状 252">
                  <a:extLst>
                    <a:ext uri="{FF2B5EF4-FFF2-40B4-BE49-F238E27FC236}">
                      <a16:creationId xmlns:a16="http://schemas.microsoft.com/office/drawing/2014/main" id="{E10CEBA5-676F-DAC4-BDDB-8A5015B72D89}"/>
                    </a:ext>
                  </a:extLst>
                </p:cNvPr>
                <p:cNvSpPr/>
                <p:nvPr/>
              </p:nvSpPr>
              <p:spPr>
                <a:xfrm>
                  <a:off x="4257944" y="3991837"/>
                  <a:ext cx="184010" cy="99979"/>
                </a:xfrm>
                <a:custGeom>
                  <a:avLst/>
                  <a:gdLst>
                    <a:gd name="connsiteX0" fmla="*/ 18528 w 184010"/>
                    <a:gd name="connsiteY0" fmla="*/ 36163 h 99979"/>
                    <a:gd name="connsiteX1" fmla="*/ 100452 w 184010"/>
                    <a:gd name="connsiteY1" fmla="*/ 533 h 99979"/>
                    <a:gd name="connsiteX2" fmla="*/ 171010 w 184010"/>
                    <a:gd name="connsiteY2" fmla="*/ 28629 h 99979"/>
                    <a:gd name="connsiteX3" fmla="*/ 183781 w 184010"/>
                    <a:gd name="connsiteY3" fmla="*/ 52063 h 99979"/>
                    <a:gd name="connsiteX4" fmla="*/ 182376 w 184010"/>
                    <a:gd name="connsiteY4" fmla="*/ 62343 h 99979"/>
                    <a:gd name="connsiteX5" fmla="*/ 177332 w 184010"/>
                    <a:gd name="connsiteY5" fmla="*/ 68090 h 99979"/>
                    <a:gd name="connsiteX6" fmla="*/ 128803 w 184010"/>
                    <a:gd name="connsiteY6" fmla="*/ 80542 h 99979"/>
                    <a:gd name="connsiteX7" fmla="*/ 18975 w 184010"/>
                    <a:gd name="connsiteY7" fmla="*/ 94781 h 99979"/>
                    <a:gd name="connsiteX8" fmla="*/ 18528 w 184010"/>
                    <a:gd name="connsiteY8" fmla="*/ 36163 h 99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010" h="99979">
                      <a:moveTo>
                        <a:pt x="18528" y="36163"/>
                      </a:moveTo>
                      <a:cubicBezTo>
                        <a:pt x="18208" y="22946"/>
                        <a:pt x="42154" y="-4128"/>
                        <a:pt x="100452" y="533"/>
                      </a:cubicBezTo>
                      <a:cubicBezTo>
                        <a:pt x="127015" y="2640"/>
                        <a:pt x="151535" y="9792"/>
                        <a:pt x="171010" y="28629"/>
                      </a:cubicBezTo>
                      <a:cubicBezTo>
                        <a:pt x="177791" y="34778"/>
                        <a:pt x="182293" y="43034"/>
                        <a:pt x="183781" y="52063"/>
                      </a:cubicBezTo>
                      <a:cubicBezTo>
                        <a:pt x="184349" y="55556"/>
                        <a:pt x="183858" y="59132"/>
                        <a:pt x="182376" y="62343"/>
                      </a:cubicBezTo>
                      <a:cubicBezTo>
                        <a:pt x="181099" y="64578"/>
                        <a:pt x="179382" y="66532"/>
                        <a:pt x="177332" y="68090"/>
                      </a:cubicBezTo>
                      <a:cubicBezTo>
                        <a:pt x="163348" y="79329"/>
                        <a:pt x="145405" y="76327"/>
                        <a:pt x="128803" y="80542"/>
                      </a:cubicBezTo>
                      <a:cubicBezTo>
                        <a:pt x="103261" y="86927"/>
                        <a:pt x="49816" y="110234"/>
                        <a:pt x="18975" y="94781"/>
                      </a:cubicBezTo>
                      <a:cubicBezTo>
                        <a:pt x="-11867" y="79329"/>
                        <a:pt x="10" y="45805"/>
                        <a:pt x="18528" y="36163"/>
                      </a:cubicBezTo>
                      <a:close/>
                    </a:path>
                  </a:pathLst>
                </a:custGeom>
                <a:solidFill>
                  <a:srgbClr val="F0F0F0"/>
                </a:solidFill>
                <a:ln w="6382" cap="flat">
                  <a:noFill/>
                  <a:prstDash val="solid"/>
                  <a:miter/>
                </a:ln>
              </p:spPr>
              <p:txBody>
                <a:bodyPr rtlCol="0" anchor="ctr"/>
                <a:lstStyle/>
                <a:p>
                  <a:endParaRPr lang="zh-CN" altLang="en-US"/>
                </a:p>
              </p:txBody>
            </p:sp>
            <p:sp>
              <p:nvSpPr>
                <p:cNvPr id="254" name="任意多边形: 形状 253">
                  <a:extLst>
                    <a:ext uri="{FF2B5EF4-FFF2-40B4-BE49-F238E27FC236}">
                      <a16:creationId xmlns:a16="http://schemas.microsoft.com/office/drawing/2014/main" id="{1F10C5FD-957F-7A51-9C7C-85D6E27F6DB7}"/>
                    </a:ext>
                  </a:extLst>
                </p:cNvPr>
                <p:cNvSpPr/>
                <p:nvPr/>
              </p:nvSpPr>
              <p:spPr>
                <a:xfrm>
                  <a:off x="4224600" y="4020343"/>
                  <a:ext cx="197713" cy="45597"/>
                </a:xfrm>
                <a:custGeom>
                  <a:avLst/>
                  <a:gdLst>
                    <a:gd name="connsiteX0" fmla="*/ 278 w 197713"/>
                    <a:gd name="connsiteY0" fmla="*/ 43990 h 45597"/>
                    <a:gd name="connsiteX1" fmla="*/ 149313 w 197713"/>
                    <a:gd name="connsiteY1" fmla="*/ 4273 h 45597"/>
                    <a:gd name="connsiteX2" fmla="*/ 197714 w 197713"/>
                    <a:gd name="connsiteY2" fmla="*/ 19853 h 45597"/>
                    <a:gd name="connsiteX3" fmla="*/ 197714 w 197713"/>
                    <a:gd name="connsiteY3" fmla="*/ 20364 h 45597"/>
                    <a:gd name="connsiteX4" fmla="*/ 114704 w 197713"/>
                    <a:gd name="connsiteY4" fmla="*/ 4401 h 45597"/>
                    <a:gd name="connsiteX5" fmla="*/ 33674 w 197713"/>
                    <a:gd name="connsiteY5" fmla="*/ 19726 h 45597"/>
                    <a:gd name="connsiteX6" fmla="*/ 1045 w 197713"/>
                    <a:gd name="connsiteY6" fmla="*/ 45267 h 45597"/>
                    <a:gd name="connsiteX7" fmla="*/ 278 w 197713"/>
                    <a:gd name="connsiteY7" fmla="*/ 43990 h 45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713" h="45597">
                      <a:moveTo>
                        <a:pt x="278" y="43990"/>
                      </a:moveTo>
                      <a:cubicBezTo>
                        <a:pt x="33546" y="-1474"/>
                        <a:pt x="98549" y="-5305"/>
                        <a:pt x="149313" y="4273"/>
                      </a:cubicBezTo>
                      <a:cubicBezTo>
                        <a:pt x="166042" y="7395"/>
                        <a:pt x="182306" y="12631"/>
                        <a:pt x="197714" y="19853"/>
                      </a:cubicBezTo>
                      <a:cubicBezTo>
                        <a:pt x="197714" y="19853"/>
                        <a:pt x="197714" y="20492"/>
                        <a:pt x="197714" y="20364"/>
                      </a:cubicBezTo>
                      <a:cubicBezTo>
                        <a:pt x="171061" y="10697"/>
                        <a:pt x="143042" y="5307"/>
                        <a:pt x="114704" y="4401"/>
                      </a:cubicBezTo>
                      <a:cubicBezTo>
                        <a:pt x="86857" y="2945"/>
                        <a:pt x="59068" y="8200"/>
                        <a:pt x="33674" y="19726"/>
                      </a:cubicBezTo>
                      <a:cubicBezTo>
                        <a:pt x="21216" y="25996"/>
                        <a:pt x="10124" y="34680"/>
                        <a:pt x="1045" y="45267"/>
                      </a:cubicBezTo>
                      <a:cubicBezTo>
                        <a:pt x="342" y="46225"/>
                        <a:pt x="-424" y="44884"/>
                        <a:pt x="278" y="43990"/>
                      </a:cubicBezTo>
                      <a:close/>
                    </a:path>
                  </a:pathLst>
                </a:custGeom>
                <a:solidFill>
                  <a:srgbClr val="E0E0E0"/>
                </a:solidFill>
                <a:ln w="6382" cap="flat">
                  <a:noFill/>
                  <a:prstDash val="solid"/>
                  <a:miter/>
                </a:ln>
              </p:spPr>
              <p:txBody>
                <a:bodyPr rtlCol="0" anchor="ctr"/>
                <a:lstStyle/>
                <a:p>
                  <a:endParaRPr lang="zh-CN" altLang="en-US"/>
                </a:p>
              </p:txBody>
            </p:sp>
            <p:sp>
              <p:nvSpPr>
                <p:cNvPr id="255" name="任意多边形: 形状 254">
                  <a:extLst>
                    <a:ext uri="{FF2B5EF4-FFF2-40B4-BE49-F238E27FC236}">
                      <a16:creationId xmlns:a16="http://schemas.microsoft.com/office/drawing/2014/main" id="{B3D33B61-71BC-F52E-1E9D-FEFADBE25817}"/>
                    </a:ext>
                  </a:extLst>
                </p:cNvPr>
                <p:cNvSpPr/>
                <p:nvPr/>
              </p:nvSpPr>
              <p:spPr>
                <a:xfrm>
                  <a:off x="4224600" y="4020343"/>
                  <a:ext cx="197713" cy="45597"/>
                </a:xfrm>
                <a:custGeom>
                  <a:avLst/>
                  <a:gdLst>
                    <a:gd name="connsiteX0" fmla="*/ 278 w 197713"/>
                    <a:gd name="connsiteY0" fmla="*/ 43990 h 45597"/>
                    <a:gd name="connsiteX1" fmla="*/ 149313 w 197713"/>
                    <a:gd name="connsiteY1" fmla="*/ 4273 h 45597"/>
                    <a:gd name="connsiteX2" fmla="*/ 197714 w 197713"/>
                    <a:gd name="connsiteY2" fmla="*/ 19853 h 45597"/>
                    <a:gd name="connsiteX3" fmla="*/ 197714 w 197713"/>
                    <a:gd name="connsiteY3" fmla="*/ 20364 h 45597"/>
                    <a:gd name="connsiteX4" fmla="*/ 114704 w 197713"/>
                    <a:gd name="connsiteY4" fmla="*/ 4401 h 45597"/>
                    <a:gd name="connsiteX5" fmla="*/ 33674 w 197713"/>
                    <a:gd name="connsiteY5" fmla="*/ 19726 h 45597"/>
                    <a:gd name="connsiteX6" fmla="*/ 1045 w 197713"/>
                    <a:gd name="connsiteY6" fmla="*/ 45267 h 45597"/>
                    <a:gd name="connsiteX7" fmla="*/ 278 w 197713"/>
                    <a:gd name="connsiteY7" fmla="*/ 43990 h 45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713" h="45597">
                      <a:moveTo>
                        <a:pt x="278" y="43990"/>
                      </a:moveTo>
                      <a:cubicBezTo>
                        <a:pt x="33546" y="-1474"/>
                        <a:pt x="98549" y="-5305"/>
                        <a:pt x="149313" y="4273"/>
                      </a:cubicBezTo>
                      <a:cubicBezTo>
                        <a:pt x="166042" y="7395"/>
                        <a:pt x="182306" y="12631"/>
                        <a:pt x="197714" y="19853"/>
                      </a:cubicBezTo>
                      <a:cubicBezTo>
                        <a:pt x="197714" y="19853"/>
                        <a:pt x="197714" y="20492"/>
                        <a:pt x="197714" y="20364"/>
                      </a:cubicBezTo>
                      <a:cubicBezTo>
                        <a:pt x="171061" y="10697"/>
                        <a:pt x="143042" y="5307"/>
                        <a:pt x="114704" y="4401"/>
                      </a:cubicBezTo>
                      <a:cubicBezTo>
                        <a:pt x="86857" y="2945"/>
                        <a:pt x="59068" y="8200"/>
                        <a:pt x="33674" y="19726"/>
                      </a:cubicBezTo>
                      <a:cubicBezTo>
                        <a:pt x="21216" y="25996"/>
                        <a:pt x="10124" y="34680"/>
                        <a:pt x="1045" y="45267"/>
                      </a:cubicBezTo>
                      <a:cubicBezTo>
                        <a:pt x="342" y="46225"/>
                        <a:pt x="-424" y="44884"/>
                        <a:pt x="278" y="43990"/>
                      </a:cubicBezTo>
                      <a:close/>
                    </a:path>
                  </a:pathLst>
                </a:custGeom>
                <a:solidFill>
                  <a:srgbClr val="000000">
                    <a:alpha val="10000"/>
                  </a:srgbClr>
                </a:solidFill>
                <a:ln w="6382" cap="flat">
                  <a:noFill/>
                  <a:prstDash val="solid"/>
                  <a:miter/>
                </a:ln>
              </p:spPr>
              <p:txBody>
                <a:bodyPr rtlCol="0" anchor="ctr"/>
                <a:lstStyle/>
                <a:p>
                  <a:endParaRPr lang="zh-CN" altLang="en-US"/>
                </a:p>
              </p:txBody>
            </p:sp>
            <p:sp>
              <p:nvSpPr>
                <p:cNvPr id="256" name="任意多边形: 形状 255">
                  <a:extLst>
                    <a:ext uri="{FF2B5EF4-FFF2-40B4-BE49-F238E27FC236}">
                      <a16:creationId xmlns:a16="http://schemas.microsoft.com/office/drawing/2014/main" id="{B4656A03-C809-D208-92DA-F185CF3D578F}"/>
                    </a:ext>
                  </a:extLst>
                </p:cNvPr>
                <p:cNvSpPr/>
                <p:nvPr/>
              </p:nvSpPr>
              <p:spPr>
                <a:xfrm>
                  <a:off x="3941488" y="3813376"/>
                  <a:ext cx="212654" cy="127880"/>
                </a:xfrm>
                <a:custGeom>
                  <a:avLst/>
                  <a:gdLst>
                    <a:gd name="connsiteX0" fmla="*/ 186652 w 212654"/>
                    <a:gd name="connsiteY0" fmla="*/ 102497 h 127880"/>
                    <a:gd name="connsiteX1" fmla="*/ 125671 w 212654"/>
                    <a:gd name="connsiteY1" fmla="*/ 118524 h 127880"/>
                    <a:gd name="connsiteX2" fmla="*/ 35318 w 212654"/>
                    <a:gd name="connsiteY2" fmla="*/ 73188 h 127880"/>
                    <a:gd name="connsiteX3" fmla="*/ 2753 w 212654"/>
                    <a:gd name="connsiteY3" fmla="*/ 31811 h 127880"/>
                    <a:gd name="connsiteX4" fmla="*/ 99747 w 212654"/>
                    <a:gd name="connsiteY4" fmla="*/ 1799 h 127880"/>
                    <a:gd name="connsiteX5" fmla="*/ 210086 w 212654"/>
                    <a:gd name="connsiteY5" fmla="*/ 67888 h 127880"/>
                    <a:gd name="connsiteX6" fmla="*/ 186652 w 212654"/>
                    <a:gd name="connsiteY6" fmla="*/ 102497 h 12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654" h="127880">
                      <a:moveTo>
                        <a:pt x="186652" y="102497"/>
                      </a:moveTo>
                      <a:cubicBezTo>
                        <a:pt x="187418" y="124846"/>
                        <a:pt x="156066" y="137744"/>
                        <a:pt x="125671" y="118524"/>
                      </a:cubicBezTo>
                      <a:cubicBezTo>
                        <a:pt x="95277" y="99304"/>
                        <a:pt x="63478" y="80212"/>
                        <a:pt x="35318" y="73188"/>
                      </a:cubicBezTo>
                      <a:cubicBezTo>
                        <a:pt x="7159" y="66164"/>
                        <a:pt x="-6186" y="42921"/>
                        <a:pt x="2753" y="31811"/>
                      </a:cubicBezTo>
                      <a:cubicBezTo>
                        <a:pt x="11693" y="20700"/>
                        <a:pt x="25740" y="-7332"/>
                        <a:pt x="99747" y="1799"/>
                      </a:cubicBezTo>
                      <a:cubicBezTo>
                        <a:pt x="173753" y="10931"/>
                        <a:pt x="199933" y="44326"/>
                        <a:pt x="210086" y="67888"/>
                      </a:cubicBezTo>
                      <a:cubicBezTo>
                        <a:pt x="220239" y="91450"/>
                        <a:pt x="197762" y="108946"/>
                        <a:pt x="186652" y="102497"/>
                      </a:cubicBezTo>
                      <a:close/>
                    </a:path>
                  </a:pathLst>
                </a:custGeom>
                <a:solidFill>
                  <a:srgbClr val="F0F0F0"/>
                </a:solidFill>
                <a:ln w="6382" cap="flat">
                  <a:noFill/>
                  <a:prstDash val="solid"/>
                  <a:miter/>
                </a:ln>
              </p:spPr>
              <p:txBody>
                <a:bodyPr rtlCol="0" anchor="ctr"/>
                <a:lstStyle/>
                <a:p>
                  <a:endParaRPr lang="zh-CN" altLang="en-US"/>
                </a:p>
              </p:txBody>
            </p:sp>
            <p:sp>
              <p:nvSpPr>
                <p:cNvPr id="257" name="任意多边形: 形状 256">
                  <a:extLst>
                    <a:ext uri="{FF2B5EF4-FFF2-40B4-BE49-F238E27FC236}">
                      <a16:creationId xmlns:a16="http://schemas.microsoft.com/office/drawing/2014/main" id="{1E4EE71B-0F82-92B1-86B8-C092940FAC9E}"/>
                    </a:ext>
                  </a:extLst>
                </p:cNvPr>
                <p:cNvSpPr/>
                <p:nvPr/>
              </p:nvSpPr>
              <p:spPr>
                <a:xfrm>
                  <a:off x="4007598" y="3844737"/>
                  <a:ext cx="123875" cy="75302"/>
                </a:xfrm>
                <a:custGeom>
                  <a:avLst/>
                  <a:gdLst>
                    <a:gd name="connsiteX0" fmla="*/ 114 w 123875"/>
                    <a:gd name="connsiteY0" fmla="*/ 386 h 75302"/>
                    <a:gd name="connsiteX1" fmla="*/ 32041 w 123875"/>
                    <a:gd name="connsiteY1" fmla="*/ 3706 h 75302"/>
                    <a:gd name="connsiteX2" fmla="*/ 59179 w 123875"/>
                    <a:gd name="connsiteY2" fmla="*/ 13412 h 75302"/>
                    <a:gd name="connsiteX3" fmla="*/ 105473 w 123875"/>
                    <a:gd name="connsiteY3" fmla="*/ 46935 h 75302"/>
                    <a:gd name="connsiteX4" fmla="*/ 115881 w 123875"/>
                    <a:gd name="connsiteY4" fmla="*/ 59706 h 75302"/>
                    <a:gd name="connsiteX5" fmla="*/ 123799 w 123875"/>
                    <a:gd name="connsiteY5" fmla="*/ 72477 h 75302"/>
                    <a:gd name="connsiteX6" fmla="*/ 120862 w 123875"/>
                    <a:gd name="connsiteY6" fmla="*/ 74839 h 75302"/>
                    <a:gd name="connsiteX7" fmla="*/ 111028 w 123875"/>
                    <a:gd name="connsiteY7" fmla="*/ 60983 h 75302"/>
                    <a:gd name="connsiteX8" fmla="*/ 70609 w 123875"/>
                    <a:gd name="connsiteY8" fmla="*/ 24906 h 75302"/>
                    <a:gd name="connsiteX9" fmla="*/ 39001 w 123875"/>
                    <a:gd name="connsiteY9" fmla="*/ 9517 h 75302"/>
                    <a:gd name="connsiteX10" fmla="*/ 20611 w 123875"/>
                    <a:gd name="connsiteY10" fmla="*/ 3962 h 75302"/>
                    <a:gd name="connsiteX11" fmla="*/ 434 w 123875"/>
                    <a:gd name="connsiteY11" fmla="*/ 1216 h 75302"/>
                    <a:gd name="connsiteX12" fmla="*/ 114 w 123875"/>
                    <a:gd name="connsiteY12" fmla="*/ 386 h 7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875" h="75302">
                      <a:moveTo>
                        <a:pt x="114" y="386"/>
                      </a:moveTo>
                      <a:cubicBezTo>
                        <a:pt x="10874" y="-674"/>
                        <a:pt x="21735" y="456"/>
                        <a:pt x="32041" y="3706"/>
                      </a:cubicBezTo>
                      <a:cubicBezTo>
                        <a:pt x="41364" y="6107"/>
                        <a:pt x="50450" y="9357"/>
                        <a:pt x="59179" y="13412"/>
                      </a:cubicBezTo>
                      <a:cubicBezTo>
                        <a:pt x="76611" y="21521"/>
                        <a:pt x="92332" y="32900"/>
                        <a:pt x="105473" y="46935"/>
                      </a:cubicBezTo>
                      <a:cubicBezTo>
                        <a:pt x="109208" y="50971"/>
                        <a:pt x="112682" y="55236"/>
                        <a:pt x="115881" y="59706"/>
                      </a:cubicBezTo>
                      <a:cubicBezTo>
                        <a:pt x="119112" y="63563"/>
                        <a:pt x="121781" y="67866"/>
                        <a:pt x="123799" y="72477"/>
                      </a:cubicBezTo>
                      <a:cubicBezTo>
                        <a:pt x="124310" y="73945"/>
                        <a:pt x="122139" y="76308"/>
                        <a:pt x="120862" y="74839"/>
                      </a:cubicBezTo>
                      <a:cubicBezTo>
                        <a:pt x="117222" y="70561"/>
                        <a:pt x="114476" y="65453"/>
                        <a:pt x="111028" y="60983"/>
                      </a:cubicBezTo>
                      <a:cubicBezTo>
                        <a:pt x="99911" y="46552"/>
                        <a:pt x="86202" y="34318"/>
                        <a:pt x="70609" y="24906"/>
                      </a:cubicBezTo>
                      <a:cubicBezTo>
                        <a:pt x="60603" y="18750"/>
                        <a:pt x="50016" y="13597"/>
                        <a:pt x="39001" y="9517"/>
                      </a:cubicBezTo>
                      <a:cubicBezTo>
                        <a:pt x="32935" y="7346"/>
                        <a:pt x="26805" y="5558"/>
                        <a:pt x="20611" y="3962"/>
                      </a:cubicBezTo>
                      <a:cubicBezTo>
                        <a:pt x="14073" y="1976"/>
                        <a:pt x="7266" y="1043"/>
                        <a:pt x="434" y="1216"/>
                      </a:cubicBezTo>
                      <a:cubicBezTo>
                        <a:pt x="434" y="1216"/>
                        <a:pt x="-269" y="450"/>
                        <a:pt x="114" y="386"/>
                      </a:cubicBezTo>
                      <a:close/>
                    </a:path>
                  </a:pathLst>
                </a:custGeom>
                <a:solidFill>
                  <a:srgbClr val="E0E0E0"/>
                </a:solidFill>
                <a:ln w="6382" cap="flat">
                  <a:noFill/>
                  <a:prstDash val="solid"/>
                  <a:miter/>
                </a:ln>
              </p:spPr>
              <p:txBody>
                <a:bodyPr rtlCol="0" anchor="ctr"/>
                <a:lstStyle/>
                <a:p>
                  <a:endParaRPr lang="zh-CN" altLang="en-US"/>
                </a:p>
              </p:txBody>
            </p:sp>
            <p:sp>
              <p:nvSpPr>
                <p:cNvPr id="258" name="任意多边形: 形状 257">
                  <a:extLst>
                    <a:ext uri="{FF2B5EF4-FFF2-40B4-BE49-F238E27FC236}">
                      <a16:creationId xmlns:a16="http://schemas.microsoft.com/office/drawing/2014/main" id="{700A5975-E3BF-D528-F531-D51692E162E4}"/>
                    </a:ext>
                  </a:extLst>
                </p:cNvPr>
                <p:cNvSpPr/>
                <p:nvPr/>
              </p:nvSpPr>
              <p:spPr>
                <a:xfrm>
                  <a:off x="4007598" y="3844737"/>
                  <a:ext cx="123875" cy="75302"/>
                </a:xfrm>
                <a:custGeom>
                  <a:avLst/>
                  <a:gdLst>
                    <a:gd name="connsiteX0" fmla="*/ 114 w 123875"/>
                    <a:gd name="connsiteY0" fmla="*/ 386 h 75302"/>
                    <a:gd name="connsiteX1" fmla="*/ 32041 w 123875"/>
                    <a:gd name="connsiteY1" fmla="*/ 3706 h 75302"/>
                    <a:gd name="connsiteX2" fmla="*/ 59179 w 123875"/>
                    <a:gd name="connsiteY2" fmla="*/ 13412 h 75302"/>
                    <a:gd name="connsiteX3" fmla="*/ 105473 w 123875"/>
                    <a:gd name="connsiteY3" fmla="*/ 46935 h 75302"/>
                    <a:gd name="connsiteX4" fmla="*/ 115881 w 123875"/>
                    <a:gd name="connsiteY4" fmla="*/ 59706 h 75302"/>
                    <a:gd name="connsiteX5" fmla="*/ 123799 w 123875"/>
                    <a:gd name="connsiteY5" fmla="*/ 72477 h 75302"/>
                    <a:gd name="connsiteX6" fmla="*/ 120862 w 123875"/>
                    <a:gd name="connsiteY6" fmla="*/ 74839 h 75302"/>
                    <a:gd name="connsiteX7" fmla="*/ 111028 w 123875"/>
                    <a:gd name="connsiteY7" fmla="*/ 60983 h 75302"/>
                    <a:gd name="connsiteX8" fmla="*/ 70609 w 123875"/>
                    <a:gd name="connsiteY8" fmla="*/ 24906 h 75302"/>
                    <a:gd name="connsiteX9" fmla="*/ 39001 w 123875"/>
                    <a:gd name="connsiteY9" fmla="*/ 9517 h 75302"/>
                    <a:gd name="connsiteX10" fmla="*/ 20611 w 123875"/>
                    <a:gd name="connsiteY10" fmla="*/ 3962 h 75302"/>
                    <a:gd name="connsiteX11" fmla="*/ 434 w 123875"/>
                    <a:gd name="connsiteY11" fmla="*/ 1216 h 75302"/>
                    <a:gd name="connsiteX12" fmla="*/ 114 w 123875"/>
                    <a:gd name="connsiteY12" fmla="*/ 386 h 7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875" h="75302">
                      <a:moveTo>
                        <a:pt x="114" y="386"/>
                      </a:moveTo>
                      <a:cubicBezTo>
                        <a:pt x="10874" y="-674"/>
                        <a:pt x="21735" y="456"/>
                        <a:pt x="32041" y="3706"/>
                      </a:cubicBezTo>
                      <a:cubicBezTo>
                        <a:pt x="41364" y="6107"/>
                        <a:pt x="50450" y="9357"/>
                        <a:pt x="59179" y="13412"/>
                      </a:cubicBezTo>
                      <a:cubicBezTo>
                        <a:pt x="76611" y="21521"/>
                        <a:pt x="92332" y="32900"/>
                        <a:pt x="105473" y="46935"/>
                      </a:cubicBezTo>
                      <a:cubicBezTo>
                        <a:pt x="109208" y="50971"/>
                        <a:pt x="112682" y="55236"/>
                        <a:pt x="115881" y="59706"/>
                      </a:cubicBezTo>
                      <a:cubicBezTo>
                        <a:pt x="119112" y="63563"/>
                        <a:pt x="121781" y="67866"/>
                        <a:pt x="123799" y="72477"/>
                      </a:cubicBezTo>
                      <a:cubicBezTo>
                        <a:pt x="124310" y="73945"/>
                        <a:pt x="122139" y="76308"/>
                        <a:pt x="120862" y="74839"/>
                      </a:cubicBezTo>
                      <a:cubicBezTo>
                        <a:pt x="117222" y="70561"/>
                        <a:pt x="114476" y="65453"/>
                        <a:pt x="111028" y="60983"/>
                      </a:cubicBezTo>
                      <a:cubicBezTo>
                        <a:pt x="99911" y="46552"/>
                        <a:pt x="86202" y="34318"/>
                        <a:pt x="70609" y="24906"/>
                      </a:cubicBezTo>
                      <a:cubicBezTo>
                        <a:pt x="60603" y="18750"/>
                        <a:pt x="50016" y="13597"/>
                        <a:pt x="39001" y="9517"/>
                      </a:cubicBezTo>
                      <a:cubicBezTo>
                        <a:pt x="32935" y="7346"/>
                        <a:pt x="26805" y="5558"/>
                        <a:pt x="20611" y="3962"/>
                      </a:cubicBezTo>
                      <a:cubicBezTo>
                        <a:pt x="14073" y="1976"/>
                        <a:pt x="7266" y="1043"/>
                        <a:pt x="434" y="1216"/>
                      </a:cubicBezTo>
                      <a:cubicBezTo>
                        <a:pt x="434" y="1216"/>
                        <a:pt x="-269" y="450"/>
                        <a:pt x="114" y="386"/>
                      </a:cubicBezTo>
                      <a:close/>
                    </a:path>
                  </a:pathLst>
                </a:custGeom>
                <a:solidFill>
                  <a:srgbClr val="000000">
                    <a:alpha val="10000"/>
                  </a:srgbClr>
                </a:solidFill>
                <a:ln w="6382" cap="flat">
                  <a:noFill/>
                  <a:prstDash val="solid"/>
                  <a:miter/>
                </a:ln>
              </p:spPr>
              <p:txBody>
                <a:bodyPr rtlCol="0" anchor="ctr"/>
                <a:lstStyle/>
                <a:p>
                  <a:endParaRPr lang="zh-CN" altLang="en-US"/>
                </a:p>
              </p:txBody>
            </p:sp>
            <p:sp>
              <p:nvSpPr>
                <p:cNvPr id="259" name="任意多边形: 形状 258">
                  <a:extLst>
                    <a:ext uri="{FF2B5EF4-FFF2-40B4-BE49-F238E27FC236}">
                      <a16:creationId xmlns:a16="http://schemas.microsoft.com/office/drawing/2014/main" id="{22A780BE-C54E-6AF8-8D22-486E3E14A306}"/>
                    </a:ext>
                  </a:extLst>
                </p:cNvPr>
                <p:cNvSpPr/>
                <p:nvPr/>
              </p:nvSpPr>
              <p:spPr>
                <a:xfrm>
                  <a:off x="4126399" y="4030740"/>
                  <a:ext cx="110310" cy="101788"/>
                </a:xfrm>
                <a:custGeom>
                  <a:avLst/>
                  <a:gdLst>
                    <a:gd name="connsiteX0" fmla="*/ 54803 w 110310"/>
                    <a:gd name="connsiteY0" fmla="*/ 5561 h 101788"/>
                    <a:gd name="connsiteX1" fmla="*/ 106652 w 110310"/>
                    <a:gd name="connsiteY1" fmla="*/ 28229 h 101788"/>
                    <a:gd name="connsiteX2" fmla="*/ 88901 w 110310"/>
                    <a:gd name="connsiteY2" fmla="*/ 101788 h 101788"/>
                    <a:gd name="connsiteX3" fmla="*/ 43373 w 110310"/>
                    <a:gd name="connsiteY3" fmla="*/ 94381 h 101788"/>
                    <a:gd name="connsiteX4" fmla="*/ 16 w 110310"/>
                    <a:gd name="connsiteY4" fmla="*/ 38062 h 101788"/>
                    <a:gd name="connsiteX5" fmla="*/ 54803 w 110310"/>
                    <a:gd name="connsiteY5" fmla="*/ 5561 h 10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10" h="101788">
                      <a:moveTo>
                        <a:pt x="54803" y="5561"/>
                      </a:moveTo>
                      <a:cubicBezTo>
                        <a:pt x="65211" y="-4847"/>
                        <a:pt x="93115" y="-2421"/>
                        <a:pt x="106652" y="28229"/>
                      </a:cubicBezTo>
                      <a:cubicBezTo>
                        <a:pt x="120189" y="58879"/>
                        <a:pt x="92030" y="92402"/>
                        <a:pt x="88901" y="101788"/>
                      </a:cubicBezTo>
                      <a:cubicBezTo>
                        <a:pt x="76130" y="94381"/>
                        <a:pt x="66041" y="98787"/>
                        <a:pt x="43373" y="94381"/>
                      </a:cubicBezTo>
                      <a:cubicBezTo>
                        <a:pt x="17449" y="88181"/>
                        <a:pt x="-622" y="64709"/>
                        <a:pt x="16" y="38062"/>
                      </a:cubicBezTo>
                      <a:cubicBezTo>
                        <a:pt x="1485" y="9967"/>
                        <a:pt x="13362" y="-8232"/>
                        <a:pt x="54803" y="5561"/>
                      </a:cubicBezTo>
                      <a:close/>
                    </a:path>
                  </a:pathLst>
                </a:custGeom>
                <a:solidFill>
                  <a:srgbClr val="F0F0F0"/>
                </a:solidFill>
                <a:ln w="6382" cap="flat">
                  <a:noFill/>
                  <a:prstDash val="solid"/>
                  <a:miter/>
                </a:ln>
              </p:spPr>
              <p:txBody>
                <a:bodyPr rtlCol="0" anchor="ctr"/>
                <a:lstStyle/>
                <a:p>
                  <a:endParaRPr lang="zh-CN" altLang="en-US"/>
                </a:p>
              </p:txBody>
            </p:sp>
            <p:sp>
              <p:nvSpPr>
                <p:cNvPr id="260" name="任意多边形: 形状 259">
                  <a:extLst>
                    <a:ext uri="{FF2B5EF4-FFF2-40B4-BE49-F238E27FC236}">
                      <a16:creationId xmlns:a16="http://schemas.microsoft.com/office/drawing/2014/main" id="{BE6FC1D2-2B6E-D6FB-F73A-CEBF0D71D232}"/>
                    </a:ext>
                  </a:extLst>
                </p:cNvPr>
                <p:cNvSpPr/>
                <p:nvPr/>
              </p:nvSpPr>
              <p:spPr>
                <a:xfrm>
                  <a:off x="4179331" y="4033044"/>
                  <a:ext cx="29824" cy="70785"/>
                </a:xfrm>
                <a:custGeom>
                  <a:avLst/>
                  <a:gdLst>
                    <a:gd name="connsiteX0" fmla="*/ 2254 w 29824"/>
                    <a:gd name="connsiteY0" fmla="*/ 128 h 70785"/>
                    <a:gd name="connsiteX1" fmla="*/ 15919 w 29824"/>
                    <a:gd name="connsiteY1" fmla="*/ 14367 h 70785"/>
                    <a:gd name="connsiteX2" fmla="*/ 24858 w 29824"/>
                    <a:gd name="connsiteY2" fmla="*/ 31544 h 70785"/>
                    <a:gd name="connsiteX3" fmla="*/ 28753 w 29824"/>
                    <a:gd name="connsiteY3" fmla="*/ 70558 h 70785"/>
                    <a:gd name="connsiteX4" fmla="*/ 28306 w 29824"/>
                    <a:gd name="connsiteY4" fmla="*/ 70558 h 70785"/>
                    <a:gd name="connsiteX5" fmla="*/ 21921 w 29824"/>
                    <a:gd name="connsiteY5" fmla="*/ 32246 h 70785"/>
                    <a:gd name="connsiteX6" fmla="*/ 12598 w 29824"/>
                    <a:gd name="connsiteY6" fmla="*/ 16730 h 70785"/>
                    <a:gd name="connsiteX7" fmla="*/ 6213 w 29824"/>
                    <a:gd name="connsiteY7" fmla="*/ 9514 h 70785"/>
                    <a:gd name="connsiteX8" fmla="*/ 211 w 29824"/>
                    <a:gd name="connsiteY8" fmla="*/ 3576 h 70785"/>
                    <a:gd name="connsiteX9" fmla="*/ 2254 w 29824"/>
                    <a:gd name="connsiteY9" fmla="*/ 128 h 7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824" h="70785">
                      <a:moveTo>
                        <a:pt x="2254" y="128"/>
                      </a:moveTo>
                      <a:cubicBezTo>
                        <a:pt x="7879" y="3716"/>
                        <a:pt x="12560" y="8601"/>
                        <a:pt x="15919" y="14367"/>
                      </a:cubicBezTo>
                      <a:cubicBezTo>
                        <a:pt x="19622" y="19686"/>
                        <a:pt x="22623" y="25458"/>
                        <a:pt x="24858" y="31544"/>
                      </a:cubicBezTo>
                      <a:cubicBezTo>
                        <a:pt x="29673" y="43957"/>
                        <a:pt x="31020" y="57443"/>
                        <a:pt x="28753" y="70558"/>
                      </a:cubicBezTo>
                      <a:cubicBezTo>
                        <a:pt x="28753" y="71069"/>
                        <a:pt x="28242" y="70558"/>
                        <a:pt x="28306" y="70558"/>
                      </a:cubicBezTo>
                      <a:cubicBezTo>
                        <a:pt x="29328" y="57456"/>
                        <a:pt x="27138" y="44308"/>
                        <a:pt x="21921" y="32246"/>
                      </a:cubicBezTo>
                      <a:cubicBezTo>
                        <a:pt x="19437" y="26723"/>
                        <a:pt x="16308" y="21512"/>
                        <a:pt x="12598" y="16730"/>
                      </a:cubicBezTo>
                      <a:cubicBezTo>
                        <a:pt x="10619" y="14239"/>
                        <a:pt x="8575" y="11813"/>
                        <a:pt x="6213" y="9514"/>
                      </a:cubicBezTo>
                      <a:cubicBezTo>
                        <a:pt x="4010" y="7752"/>
                        <a:pt x="1999" y="5760"/>
                        <a:pt x="211" y="3576"/>
                      </a:cubicBezTo>
                      <a:cubicBezTo>
                        <a:pt x="-492" y="2235"/>
                        <a:pt x="657" y="-639"/>
                        <a:pt x="2254" y="128"/>
                      </a:cubicBezTo>
                      <a:close/>
                    </a:path>
                  </a:pathLst>
                </a:custGeom>
                <a:solidFill>
                  <a:srgbClr val="E0E0E0"/>
                </a:solidFill>
                <a:ln w="6382" cap="flat">
                  <a:noFill/>
                  <a:prstDash val="solid"/>
                  <a:miter/>
                </a:ln>
              </p:spPr>
              <p:txBody>
                <a:bodyPr rtlCol="0" anchor="ctr"/>
                <a:lstStyle/>
                <a:p>
                  <a:endParaRPr lang="zh-CN" altLang="en-US"/>
                </a:p>
              </p:txBody>
            </p:sp>
            <p:sp>
              <p:nvSpPr>
                <p:cNvPr id="261" name="任意多边形: 形状 260">
                  <a:extLst>
                    <a:ext uri="{FF2B5EF4-FFF2-40B4-BE49-F238E27FC236}">
                      <a16:creationId xmlns:a16="http://schemas.microsoft.com/office/drawing/2014/main" id="{071552ED-CEA1-D3C3-2BEC-1FD990DAFB82}"/>
                    </a:ext>
                  </a:extLst>
                </p:cNvPr>
                <p:cNvSpPr/>
                <p:nvPr/>
              </p:nvSpPr>
              <p:spPr>
                <a:xfrm>
                  <a:off x="4179331" y="4033044"/>
                  <a:ext cx="29824" cy="70785"/>
                </a:xfrm>
                <a:custGeom>
                  <a:avLst/>
                  <a:gdLst>
                    <a:gd name="connsiteX0" fmla="*/ 2254 w 29824"/>
                    <a:gd name="connsiteY0" fmla="*/ 128 h 70785"/>
                    <a:gd name="connsiteX1" fmla="*/ 15919 w 29824"/>
                    <a:gd name="connsiteY1" fmla="*/ 14367 h 70785"/>
                    <a:gd name="connsiteX2" fmla="*/ 24858 w 29824"/>
                    <a:gd name="connsiteY2" fmla="*/ 31544 h 70785"/>
                    <a:gd name="connsiteX3" fmla="*/ 28753 w 29824"/>
                    <a:gd name="connsiteY3" fmla="*/ 70558 h 70785"/>
                    <a:gd name="connsiteX4" fmla="*/ 28306 w 29824"/>
                    <a:gd name="connsiteY4" fmla="*/ 70558 h 70785"/>
                    <a:gd name="connsiteX5" fmla="*/ 21921 w 29824"/>
                    <a:gd name="connsiteY5" fmla="*/ 32246 h 70785"/>
                    <a:gd name="connsiteX6" fmla="*/ 12598 w 29824"/>
                    <a:gd name="connsiteY6" fmla="*/ 16730 h 70785"/>
                    <a:gd name="connsiteX7" fmla="*/ 6213 w 29824"/>
                    <a:gd name="connsiteY7" fmla="*/ 9514 h 70785"/>
                    <a:gd name="connsiteX8" fmla="*/ 211 w 29824"/>
                    <a:gd name="connsiteY8" fmla="*/ 3576 h 70785"/>
                    <a:gd name="connsiteX9" fmla="*/ 2254 w 29824"/>
                    <a:gd name="connsiteY9" fmla="*/ 128 h 7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824" h="70785">
                      <a:moveTo>
                        <a:pt x="2254" y="128"/>
                      </a:moveTo>
                      <a:cubicBezTo>
                        <a:pt x="7879" y="3716"/>
                        <a:pt x="12560" y="8601"/>
                        <a:pt x="15919" y="14367"/>
                      </a:cubicBezTo>
                      <a:cubicBezTo>
                        <a:pt x="19622" y="19686"/>
                        <a:pt x="22623" y="25458"/>
                        <a:pt x="24858" y="31544"/>
                      </a:cubicBezTo>
                      <a:cubicBezTo>
                        <a:pt x="29673" y="43957"/>
                        <a:pt x="31020" y="57443"/>
                        <a:pt x="28753" y="70558"/>
                      </a:cubicBezTo>
                      <a:cubicBezTo>
                        <a:pt x="28753" y="71069"/>
                        <a:pt x="28242" y="70558"/>
                        <a:pt x="28306" y="70558"/>
                      </a:cubicBezTo>
                      <a:cubicBezTo>
                        <a:pt x="29328" y="57456"/>
                        <a:pt x="27138" y="44308"/>
                        <a:pt x="21921" y="32246"/>
                      </a:cubicBezTo>
                      <a:cubicBezTo>
                        <a:pt x="19437" y="26723"/>
                        <a:pt x="16308" y="21512"/>
                        <a:pt x="12598" y="16730"/>
                      </a:cubicBezTo>
                      <a:cubicBezTo>
                        <a:pt x="10619" y="14239"/>
                        <a:pt x="8575" y="11813"/>
                        <a:pt x="6213" y="9514"/>
                      </a:cubicBezTo>
                      <a:cubicBezTo>
                        <a:pt x="4010" y="7752"/>
                        <a:pt x="1999" y="5760"/>
                        <a:pt x="211" y="3576"/>
                      </a:cubicBezTo>
                      <a:cubicBezTo>
                        <a:pt x="-492" y="2235"/>
                        <a:pt x="657" y="-639"/>
                        <a:pt x="2254" y="128"/>
                      </a:cubicBezTo>
                      <a:close/>
                    </a:path>
                  </a:pathLst>
                </a:custGeom>
                <a:solidFill>
                  <a:srgbClr val="000000">
                    <a:alpha val="10000"/>
                  </a:srgbClr>
                </a:solidFill>
                <a:ln w="6382" cap="flat">
                  <a:noFill/>
                  <a:prstDash val="solid"/>
                  <a:miter/>
                </a:ln>
              </p:spPr>
              <p:txBody>
                <a:bodyPr rtlCol="0" anchor="ctr"/>
                <a:lstStyle/>
                <a:p>
                  <a:endParaRPr lang="zh-CN" altLang="en-US"/>
                </a:p>
              </p:txBody>
            </p:sp>
            <p:sp>
              <p:nvSpPr>
                <p:cNvPr id="262" name="任意多边形: 形状 261">
                  <a:extLst>
                    <a:ext uri="{FF2B5EF4-FFF2-40B4-BE49-F238E27FC236}">
                      <a16:creationId xmlns:a16="http://schemas.microsoft.com/office/drawing/2014/main" id="{0ED82057-4B67-0ACF-93A8-D1DB8E3902BF}"/>
                    </a:ext>
                  </a:extLst>
                </p:cNvPr>
                <p:cNvSpPr/>
                <p:nvPr/>
              </p:nvSpPr>
              <p:spPr>
                <a:xfrm>
                  <a:off x="4195584" y="4081003"/>
                  <a:ext cx="210509" cy="124720"/>
                </a:xfrm>
                <a:custGeom>
                  <a:avLst/>
                  <a:gdLst>
                    <a:gd name="connsiteX0" fmla="*/ 28401 w 210509"/>
                    <a:gd name="connsiteY0" fmla="*/ 37605 h 124720"/>
                    <a:gd name="connsiteX1" fmla="*/ 98640 w 210509"/>
                    <a:gd name="connsiteY1" fmla="*/ 379 h 124720"/>
                    <a:gd name="connsiteX2" fmla="*/ 189631 w 210509"/>
                    <a:gd name="connsiteY2" fmla="*/ 47119 h 124720"/>
                    <a:gd name="connsiteX3" fmla="*/ 205084 w 210509"/>
                    <a:gd name="connsiteY3" fmla="*/ 110143 h 124720"/>
                    <a:gd name="connsiteX4" fmla="*/ 112560 w 210509"/>
                    <a:gd name="connsiteY4" fmla="*/ 124063 h 124720"/>
                    <a:gd name="connsiteX5" fmla="*/ 15311 w 210509"/>
                    <a:gd name="connsiteY5" fmla="*/ 97053 h 124720"/>
                    <a:gd name="connsiteX6" fmla="*/ 28401 w 210509"/>
                    <a:gd name="connsiteY6" fmla="*/ 37605 h 12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509" h="124720">
                      <a:moveTo>
                        <a:pt x="28401" y="37605"/>
                      </a:moveTo>
                      <a:cubicBezTo>
                        <a:pt x="34211" y="15512"/>
                        <a:pt x="62179" y="3124"/>
                        <a:pt x="98640" y="379"/>
                      </a:cubicBezTo>
                      <a:cubicBezTo>
                        <a:pt x="135445" y="-2897"/>
                        <a:pt x="170858" y="15288"/>
                        <a:pt x="189631" y="47119"/>
                      </a:cubicBezTo>
                      <a:cubicBezTo>
                        <a:pt x="208787" y="79813"/>
                        <a:pt x="216705" y="105865"/>
                        <a:pt x="205084" y="110143"/>
                      </a:cubicBezTo>
                      <a:cubicBezTo>
                        <a:pt x="193462" y="114421"/>
                        <a:pt x="144295" y="121254"/>
                        <a:pt x="112560" y="124063"/>
                      </a:cubicBezTo>
                      <a:cubicBezTo>
                        <a:pt x="80824" y="126873"/>
                        <a:pt x="41235" y="121190"/>
                        <a:pt x="15311" y="97053"/>
                      </a:cubicBezTo>
                      <a:cubicBezTo>
                        <a:pt x="-10614" y="72916"/>
                        <a:pt x="-1866" y="42650"/>
                        <a:pt x="28401" y="37605"/>
                      </a:cubicBezTo>
                      <a:close/>
                    </a:path>
                  </a:pathLst>
                </a:custGeom>
                <a:solidFill>
                  <a:srgbClr val="E0E0E0"/>
                </a:solidFill>
                <a:ln w="6382" cap="flat">
                  <a:noFill/>
                  <a:prstDash val="solid"/>
                  <a:miter/>
                </a:ln>
              </p:spPr>
              <p:txBody>
                <a:bodyPr rtlCol="0" anchor="ctr"/>
                <a:lstStyle/>
                <a:p>
                  <a:endParaRPr lang="zh-CN" altLang="en-US"/>
                </a:p>
              </p:txBody>
            </p:sp>
            <p:sp>
              <p:nvSpPr>
                <p:cNvPr id="263" name="任意多边形: 形状 262">
                  <a:extLst>
                    <a:ext uri="{FF2B5EF4-FFF2-40B4-BE49-F238E27FC236}">
                      <a16:creationId xmlns:a16="http://schemas.microsoft.com/office/drawing/2014/main" id="{17D94527-5183-1ADE-2EF5-9E33C221626B}"/>
                    </a:ext>
                  </a:extLst>
                </p:cNvPr>
                <p:cNvSpPr/>
                <p:nvPr/>
              </p:nvSpPr>
              <p:spPr>
                <a:xfrm>
                  <a:off x="4220780" y="4112624"/>
                  <a:ext cx="150195" cy="49302"/>
                </a:xfrm>
                <a:custGeom>
                  <a:avLst/>
                  <a:gdLst>
                    <a:gd name="connsiteX0" fmla="*/ 1864 w 150195"/>
                    <a:gd name="connsiteY0" fmla="*/ 3047 h 49302"/>
                    <a:gd name="connsiteX1" fmla="*/ 41325 w 150195"/>
                    <a:gd name="connsiteY1" fmla="*/ 1195 h 49302"/>
                    <a:gd name="connsiteX2" fmla="*/ 78680 w 150195"/>
                    <a:gd name="connsiteY2" fmla="*/ 9816 h 49302"/>
                    <a:gd name="connsiteX3" fmla="*/ 115587 w 150195"/>
                    <a:gd name="connsiteY3" fmla="*/ 26418 h 49302"/>
                    <a:gd name="connsiteX4" fmla="*/ 133849 w 150195"/>
                    <a:gd name="connsiteY4" fmla="*/ 37209 h 49302"/>
                    <a:gd name="connsiteX5" fmla="*/ 150196 w 150195"/>
                    <a:gd name="connsiteY5" fmla="*/ 48511 h 49302"/>
                    <a:gd name="connsiteX6" fmla="*/ 150196 w 150195"/>
                    <a:gd name="connsiteY6" fmla="*/ 49277 h 49302"/>
                    <a:gd name="connsiteX7" fmla="*/ 132828 w 150195"/>
                    <a:gd name="connsiteY7" fmla="*/ 39572 h 49302"/>
                    <a:gd name="connsiteX8" fmla="*/ 114055 w 150195"/>
                    <a:gd name="connsiteY8" fmla="*/ 29483 h 49302"/>
                    <a:gd name="connsiteX9" fmla="*/ 77467 w 150195"/>
                    <a:gd name="connsiteY9" fmla="*/ 13966 h 49302"/>
                    <a:gd name="connsiteX10" fmla="*/ 38324 w 150195"/>
                    <a:gd name="connsiteY10" fmla="*/ 5665 h 49302"/>
                    <a:gd name="connsiteX11" fmla="*/ 1289 w 150195"/>
                    <a:gd name="connsiteY11" fmla="*/ 6559 h 49302"/>
                    <a:gd name="connsiteX12" fmla="*/ 1864 w 150195"/>
                    <a:gd name="connsiteY12" fmla="*/ 3047 h 49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0195" h="49302">
                      <a:moveTo>
                        <a:pt x="1864" y="3047"/>
                      </a:moveTo>
                      <a:cubicBezTo>
                        <a:pt x="14756" y="-248"/>
                        <a:pt x="28184" y="-880"/>
                        <a:pt x="41325" y="1195"/>
                      </a:cubicBezTo>
                      <a:cubicBezTo>
                        <a:pt x="54051" y="2722"/>
                        <a:pt x="66573" y="5614"/>
                        <a:pt x="78680" y="9816"/>
                      </a:cubicBezTo>
                      <a:cubicBezTo>
                        <a:pt x="91425" y="14311"/>
                        <a:pt x="103768" y="19866"/>
                        <a:pt x="115587" y="26418"/>
                      </a:cubicBezTo>
                      <a:cubicBezTo>
                        <a:pt x="121973" y="29802"/>
                        <a:pt x="127847" y="33442"/>
                        <a:pt x="133849" y="37209"/>
                      </a:cubicBezTo>
                      <a:cubicBezTo>
                        <a:pt x="139564" y="40580"/>
                        <a:pt x="145024" y="44354"/>
                        <a:pt x="150196" y="48511"/>
                      </a:cubicBezTo>
                      <a:cubicBezTo>
                        <a:pt x="150196" y="48511"/>
                        <a:pt x="150196" y="49469"/>
                        <a:pt x="150196" y="49277"/>
                      </a:cubicBezTo>
                      <a:cubicBezTo>
                        <a:pt x="144194" y="46596"/>
                        <a:pt x="138575" y="42892"/>
                        <a:pt x="132828" y="39572"/>
                      </a:cubicBezTo>
                      <a:cubicBezTo>
                        <a:pt x="127081" y="36251"/>
                        <a:pt x="120376" y="32675"/>
                        <a:pt x="114055" y="29483"/>
                      </a:cubicBezTo>
                      <a:cubicBezTo>
                        <a:pt x="102267" y="23398"/>
                        <a:pt x="90039" y="18206"/>
                        <a:pt x="77467" y="13966"/>
                      </a:cubicBezTo>
                      <a:cubicBezTo>
                        <a:pt x="64785" y="9682"/>
                        <a:pt x="51651" y="6898"/>
                        <a:pt x="38324" y="5665"/>
                      </a:cubicBezTo>
                      <a:cubicBezTo>
                        <a:pt x="25975" y="5008"/>
                        <a:pt x="13594" y="5301"/>
                        <a:pt x="1289" y="6559"/>
                      </a:cubicBezTo>
                      <a:cubicBezTo>
                        <a:pt x="-1137" y="6751"/>
                        <a:pt x="331" y="3558"/>
                        <a:pt x="1864" y="3047"/>
                      </a:cubicBezTo>
                      <a:close/>
                    </a:path>
                  </a:pathLst>
                </a:custGeom>
                <a:solidFill>
                  <a:srgbClr val="E0E0E0"/>
                </a:solidFill>
                <a:ln w="6382" cap="flat">
                  <a:noFill/>
                  <a:prstDash val="solid"/>
                  <a:miter/>
                </a:ln>
              </p:spPr>
              <p:txBody>
                <a:bodyPr rtlCol="0" anchor="ctr"/>
                <a:lstStyle/>
                <a:p>
                  <a:endParaRPr lang="zh-CN" altLang="en-US"/>
                </a:p>
              </p:txBody>
            </p:sp>
            <p:sp>
              <p:nvSpPr>
                <p:cNvPr id="264" name="任意多边形: 形状 263">
                  <a:extLst>
                    <a:ext uri="{FF2B5EF4-FFF2-40B4-BE49-F238E27FC236}">
                      <a16:creationId xmlns:a16="http://schemas.microsoft.com/office/drawing/2014/main" id="{3574878B-F1E1-853F-B896-D109ABF8E3BD}"/>
                    </a:ext>
                  </a:extLst>
                </p:cNvPr>
                <p:cNvSpPr/>
                <p:nvPr/>
              </p:nvSpPr>
              <p:spPr>
                <a:xfrm>
                  <a:off x="4220780" y="4112624"/>
                  <a:ext cx="150195" cy="49302"/>
                </a:xfrm>
                <a:custGeom>
                  <a:avLst/>
                  <a:gdLst>
                    <a:gd name="connsiteX0" fmla="*/ 1864 w 150195"/>
                    <a:gd name="connsiteY0" fmla="*/ 3047 h 49302"/>
                    <a:gd name="connsiteX1" fmla="*/ 41325 w 150195"/>
                    <a:gd name="connsiteY1" fmla="*/ 1195 h 49302"/>
                    <a:gd name="connsiteX2" fmla="*/ 78680 w 150195"/>
                    <a:gd name="connsiteY2" fmla="*/ 9816 h 49302"/>
                    <a:gd name="connsiteX3" fmla="*/ 115587 w 150195"/>
                    <a:gd name="connsiteY3" fmla="*/ 26418 h 49302"/>
                    <a:gd name="connsiteX4" fmla="*/ 133849 w 150195"/>
                    <a:gd name="connsiteY4" fmla="*/ 37209 h 49302"/>
                    <a:gd name="connsiteX5" fmla="*/ 150196 w 150195"/>
                    <a:gd name="connsiteY5" fmla="*/ 48511 h 49302"/>
                    <a:gd name="connsiteX6" fmla="*/ 150196 w 150195"/>
                    <a:gd name="connsiteY6" fmla="*/ 49277 h 49302"/>
                    <a:gd name="connsiteX7" fmla="*/ 132828 w 150195"/>
                    <a:gd name="connsiteY7" fmla="*/ 39572 h 49302"/>
                    <a:gd name="connsiteX8" fmla="*/ 114055 w 150195"/>
                    <a:gd name="connsiteY8" fmla="*/ 29483 h 49302"/>
                    <a:gd name="connsiteX9" fmla="*/ 77467 w 150195"/>
                    <a:gd name="connsiteY9" fmla="*/ 13966 h 49302"/>
                    <a:gd name="connsiteX10" fmla="*/ 38324 w 150195"/>
                    <a:gd name="connsiteY10" fmla="*/ 5665 h 49302"/>
                    <a:gd name="connsiteX11" fmla="*/ 1289 w 150195"/>
                    <a:gd name="connsiteY11" fmla="*/ 6559 h 49302"/>
                    <a:gd name="connsiteX12" fmla="*/ 1864 w 150195"/>
                    <a:gd name="connsiteY12" fmla="*/ 3047 h 49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0195" h="49302">
                      <a:moveTo>
                        <a:pt x="1864" y="3047"/>
                      </a:moveTo>
                      <a:cubicBezTo>
                        <a:pt x="14756" y="-248"/>
                        <a:pt x="28184" y="-880"/>
                        <a:pt x="41325" y="1195"/>
                      </a:cubicBezTo>
                      <a:cubicBezTo>
                        <a:pt x="54051" y="2722"/>
                        <a:pt x="66573" y="5614"/>
                        <a:pt x="78680" y="9816"/>
                      </a:cubicBezTo>
                      <a:cubicBezTo>
                        <a:pt x="91425" y="14311"/>
                        <a:pt x="103768" y="19866"/>
                        <a:pt x="115587" y="26418"/>
                      </a:cubicBezTo>
                      <a:cubicBezTo>
                        <a:pt x="121973" y="29802"/>
                        <a:pt x="127847" y="33442"/>
                        <a:pt x="133849" y="37209"/>
                      </a:cubicBezTo>
                      <a:cubicBezTo>
                        <a:pt x="139564" y="40580"/>
                        <a:pt x="145024" y="44354"/>
                        <a:pt x="150196" y="48511"/>
                      </a:cubicBezTo>
                      <a:cubicBezTo>
                        <a:pt x="150196" y="48511"/>
                        <a:pt x="150196" y="49469"/>
                        <a:pt x="150196" y="49277"/>
                      </a:cubicBezTo>
                      <a:cubicBezTo>
                        <a:pt x="144194" y="46596"/>
                        <a:pt x="138575" y="42892"/>
                        <a:pt x="132828" y="39572"/>
                      </a:cubicBezTo>
                      <a:cubicBezTo>
                        <a:pt x="127081" y="36251"/>
                        <a:pt x="120376" y="32675"/>
                        <a:pt x="114055" y="29483"/>
                      </a:cubicBezTo>
                      <a:cubicBezTo>
                        <a:pt x="102267" y="23398"/>
                        <a:pt x="90039" y="18206"/>
                        <a:pt x="77467" y="13966"/>
                      </a:cubicBezTo>
                      <a:cubicBezTo>
                        <a:pt x="64785" y="9682"/>
                        <a:pt x="51651" y="6898"/>
                        <a:pt x="38324" y="5665"/>
                      </a:cubicBezTo>
                      <a:cubicBezTo>
                        <a:pt x="25975" y="5008"/>
                        <a:pt x="13594" y="5301"/>
                        <a:pt x="1289" y="6559"/>
                      </a:cubicBezTo>
                      <a:cubicBezTo>
                        <a:pt x="-1137" y="6751"/>
                        <a:pt x="331" y="3558"/>
                        <a:pt x="1864" y="3047"/>
                      </a:cubicBezTo>
                      <a:close/>
                    </a:path>
                  </a:pathLst>
                </a:custGeom>
                <a:solidFill>
                  <a:srgbClr val="000000">
                    <a:alpha val="10000"/>
                  </a:srgbClr>
                </a:solidFill>
                <a:ln w="6382" cap="flat">
                  <a:noFill/>
                  <a:prstDash val="solid"/>
                  <a:miter/>
                </a:ln>
              </p:spPr>
              <p:txBody>
                <a:bodyPr rtlCol="0" anchor="ctr"/>
                <a:lstStyle/>
                <a:p>
                  <a:endParaRPr lang="zh-CN" altLang="en-US"/>
                </a:p>
              </p:txBody>
            </p:sp>
            <p:sp>
              <p:nvSpPr>
                <p:cNvPr id="265" name="任意多边形: 形状 264">
                  <a:extLst>
                    <a:ext uri="{FF2B5EF4-FFF2-40B4-BE49-F238E27FC236}">
                      <a16:creationId xmlns:a16="http://schemas.microsoft.com/office/drawing/2014/main" id="{A3AE8739-E0BF-E5D2-BC4F-1350FE39A1B3}"/>
                    </a:ext>
                  </a:extLst>
                </p:cNvPr>
                <p:cNvSpPr/>
                <p:nvPr/>
              </p:nvSpPr>
              <p:spPr>
                <a:xfrm>
                  <a:off x="3932232" y="3993989"/>
                  <a:ext cx="237561" cy="120483"/>
                </a:xfrm>
                <a:custGeom>
                  <a:avLst/>
                  <a:gdLst>
                    <a:gd name="connsiteX0" fmla="*/ 225217 w 237561"/>
                    <a:gd name="connsiteY0" fmla="*/ 70408 h 120483"/>
                    <a:gd name="connsiteX1" fmla="*/ 153957 w 237561"/>
                    <a:gd name="connsiteY1" fmla="*/ 169 h 120483"/>
                    <a:gd name="connsiteX2" fmla="*/ 5944 w 237561"/>
                    <a:gd name="connsiteY2" fmla="*/ 48825 h 120483"/>
                    <a:gd name="connsiteX3" fmla="*/ 70180 w 237561"/>
                    <a:gd name="connsiteY3" fmla="*/ 115042 h 120483"/>
                    <a:gd name="connsiteX4" fmla="*/ 225217 w 237561"/>
                    <a:gd name="connsiteY4" fmla="*/ 70408 h 120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561" h="120483">
                      <a:moveTo>
                        <a:pt x="225217" y="70408"/>
                      </a:moveTo>
                      <a:cubicBezTo>
                        <a:pt x="250375" y="50422"/>
                        <a:pt x="241947" y="2531"/>
                        <a:pt x="153957" y="169"/>
                      </a:cubicBezTo>
                      <a:cubicBezTo>
                        <a:pt x="65966" y="-2194"/>
                        <a:pt x="3198" y="20538"/>
                        <a:pt x="5944" y="48825"/>
                      </a:cubicBezTo>
                      <a:cubicBezTo>
                        <a:pt x="-8168" y="63001"/>
                        <a:pt x="-1016" y="102654"/>
                        <a:pt x="70180" y="115042"/>
                      </a:cubicBezTo>
                      <a:cubicBezTo>
                        <a:pt x="141377" y="127429"/>
                        <a:pt x="243352" y="121108"/>
                        <a:pt x="225217" y="70408"/>
                      </a:cubicBezTo>
                      <a:close/>
                    </a:path>
                  </a:pathLst>
                </a:custGeom>
                <a:solidFill>
                  <a:srgbClr val="E0E0E0"/>
                </a:solidFill>
                <a:ln w="6382" cap="flat">
                  <a:noFill/>
                  <a:prstDash val="solid"/>
                  <a:miter/>
                </a:ln>
              </p:spPr>
              <p:txBody>
                <a:bodyPr rtlCol="0" anchor="ctr"/>
                <a:lstStyle/>
                <a:p>
                  <a:endParaRPr lang="zh-CN" altLang="en-US"/>
                </a:p>
              </p:txBody>
            </p:sp>
            <p:sp>
              <p:nvSpPr>
                <p:cNvPr id="266" name="任意多边形: 形状 265">
                  <a:extLst>
                    <a:ext uri="{FF2B5EF4-FFF2-40B4-BE49-F238E27FC236}">
                      <a16:creationId xmlns:a16="http://schemas.microsoft.com/office/drawing/2014/main" id="{F2A1D13D-F2D7-C9F4-1E47-0A72028473D5}"/>
                    </a:ext>
                  </a:extLst>
                </p:cNvPr>
                <p:cNvSpPr/>
                <p:nvPr/>
              </p:nvSpPr>
              <p:spPr>
                <a:xfrm>
                  <a:off x="3979311" y="4037991"/>
                  <a:ext cx="181810" cy="26672"/>
                </a:xfrm>
                <a:custGeom>
                  <a:avLst/>
                  <a:gdLst>
                    <a:gd name="connsiteX0" fmla="*/ 242 w 181810"/>
                    <a:gd name="connsiteY0" fmla="*/ 4951 h 26672"/>
                    <a:gd name="connsiteX1" fmla="*/ 78846 w 181810"/>
                    <a:gd name="connsiteY1" fmla="*/ 418 h 26672"/>
                    <a:gd name="connsiteX2" fmla="*/ 151447 w 181810"/>
                    <a:gd name="connsiteY2" fmla="*/ 8719 h 26672"/>
                    <a:gd name="connsiteX3" fmla="*/ 169135 w 181810"/>
                    <a:gd name="connsiteY3" fmla="*/ 15104 h 26672"/>
                    <a:gd name="connsiteX4" fmla="*/ 176861 w 181810"/>
                    <a:gd name="connsiteY4" fmla="*/ 19254 h 26672"/>
                    <a:gd name="connsiteX5" fmla="*/ 181778 w 181810"/>
                    <a:gd name="connsiteY5" fmla="*/ 23852 h 26672"/>
                    <a:gd name="connsiteX6" fmla="*/ 179779 w 181810"/>
                    <a:gd name="connsiteY6" fmla="*/ 26642 h 26672"/>
                    <a:gd name="connsiteX7" fmla="*/ 179160 w 181810"/>
                    <a:gd name="connsiteY7" fmla="*/ 26661 h 26672"/>
                    <a:gd name="connsiteX8" fmla="*/ 163771 w 181810"/>
                    <a:gd name="connsiteY8" fmla="*/ 18999 h 26672"/>
                    <a:gd name="connsiteX9" fmla="*/ 148574 w 181810"/>
                    <a:gd name="connsiteY9" fmla="*/ 13508 h 26672"/>
                    <a:gd name="connsiteX10" fmla="*/ 117988 w 181810"/>
                    <a:gd name="connsiteY10" fmla="*/ 7441 h 26672"/>
                    <a:gd name="connsiteX11" fmla="*/ 43535 w 181810"/>
                    <a:gd name="connsiteY11" fmla="*/ 3674 h 26672"/>
                    <a:gd name="connsiteX12" fmla="*/ 242 w 181810"/>
                    <a:gd name="connsiteY12" fmla="*/ 6101 h 26672"/>
                    <a:gd name="connsiteX13" fmla="*/ 242 w 181810"/>
                    <a:gd name="connsiteY13" fmla="*/ 4951 h 2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1810" h="26672">
                      <a:moveTo>
                        <a:pt x="242" y="4951"/>
                      </a:moveTo>
                      <a:cubicBezTo>
                        <a:pt x="26211" y="699"/>
                        <a:pt x="52557" y="-821"/>
                        <a:pt x="78846" y="418"/>
                      </a:cubicBezTo>
                      <a:cubicBezTo>
                        <a:pt x="103295" y="232"/>
                        <a:pt x="127675" y="3023"/>
                        <a:pt x="151447" y="8719"/>
                      </a:cubicBezTo>
                      <a:cubicBezTo>
                        <a:pt x="157513" y="10334"/>
                        <a:pt x="163433" y="12473"/>
                        <a:pt x="169135" y="15104"/>
                      </a:cubicBezTo>
                      <a:cubicBezTo>
                        <a:pt x="171753" y="16381"/>
                        <a:pt x="174371" y="17722"/>
                        <a:pt x="176861" y="19254"/>
                      </a:cubicBezTo>
                      <a:cubicBezTo>
                        <a:pt x="179351" y="20787"/>
                        <a:pt x="181075" y="21489"/>
                        <a:pt x="181778" y="23852"/>
                      </a:cubicBezTo>
                      <a:cubicBezTo>
                        <a:pt x="181995" y="25174"/>
                        <a:pt x="181101" y="26425"/>
                        <a:pt x="179779" y="26642"/>
                      </a:cubicBezTo>
                      <a:cubicBezTo>
                        <a:pt x="179575" y="26674"/>
                        <a:pt x="179364" y="26681"/>
                        <a:pt x="179160" y="26661"/>
                      </a:cubicBezTo>
                      <a:cubicBezTo>
                        <a:pt x="173803" y="24586"/>
                        <a:pt x="168656" y="22019"/>
                        <a:pt x="163771" y="18999"/>
                      </a:cubicBezTo>
                      <a:cubicBezTo>
                        <a:pt x="158829" y="16847"/>
                        <a:pt x="153752" y="15015"/>
                        <a:pt x="148574" y="13508"/>
                      </a:cubicBezTo>
                      <a:cubicBezTo>
                        <a:pt x="138568" y="10634"/>
                        <a:pt x="128332" y="8604"/>
                        <a:pt x="117988" y="7441"/>
                      </a:cubicBezTo>
                      <a:cubicBezTo>
                        <a:pt x="93283" y="4485"/>
                        <a:pt x="68412" y="3227"/>
                        <a:pt x="43535" y="3674"/>
                      </a:cubicBezTo>
                      <a:cubicBezTo>
                        <a:pt x="29040" y="3674"/>
                        <a:pt x="14673" y="4951"/>
                        <a:pt x="242" y="6101"/>
                      </a:cubicBezTo>
                      <a:cubicBezTo>
                        <a:pt x="-14" y="6037"/>
                        <a:pt x="-141" y="5079"/>
                        <a:pt x="242" y="4951"/>
                      </a:cubicBezTo>
                      <a:close/>
                    </a:path>
                  </a:pathLst>
                </a:custGeom>
                <a:solidFill>
                  <a:srgbClr val="E0E0E0"/>
                </a:solidFill>
                <a:ln w="6382" cap="flat">
                  <a:noFill/>
                  <a:prstDash val="solid"/>
                  <a:miter/>
                </a:ln>
              </p:spPr>
              <p:txBody>
                <a:bodyPr rtlCol="0" anchor="ctr"/>
                <a:lstStyle/>
                <a:p>
                  <a:endParaRPr lang="zh-CN" altLang="en-US"/>
                </a:p>
              </p:txBody>
            </p:sp>
            <p:sp>
              <p:nvSpPr>
                <p:cNvPr id="267" name="任意多边形: 形状 266">
                  <a:extLst>
                    <a:ext uri="{FF2B5EF4-FFF2-40B4-BE49-F238E27FC236}">
                      <a16:creationId xmlns:a16="http://schemas.microsoft.com/office/drawing/2014/main" id="{4130CEAE-FAFA-224F-71F0-385DC981174B}"/>
                    </a:ext>
                  </a:extLst>
                </p:cNvPr>
                <p:cNvSpPr/>
                <p:nvPr/>
              </p:nvSpPr>
              <p:spPr>
                <a:xfrm>
                  <a:off x="3979311" y="4037991"/>
                  <a:ext cx="181810" cy="26672"/>
                </a:xfrm>
                <a:custGeom>
                  <a:avLst/>
                  <a:gdLst>
                    <a:gd name="connsiteX0" fmla="*/ 242 w 181810"/>
                    <a:gd name="connsiteY0" fmla="*/ 4951 h 26672"/>
                    <a:gd name="connsiteX1" fmla="*/ 78846 w 181810"/>
                    <a:gd name="connsiteY1" fmla="*/ 418 h 26672"/>
                    <a:gd name="connsiteX2" fmla="*/ 151447 w 181810"/>
                    <a:gd name="connsiteY2" fmla="*/ 8719 h 26672"/>
                    <a:gd name="connsiteX3" fmla="*/ 169135 w 181810"/>
                    <a:gd name="connsiteY3" fmla="*/ 15104 h 26672"/>
                    <a:gd name="connsiteX4" fmla="*/ 176861 w 181810"/>
                    <a:gd name="connsiteY4" fmla="*/ 19254 h 26672"/>
                    <a:gd name="connsiteX5" fmla="*/ 181778 w 181810"/>
                    <a:gd name="connsiteY5" fmla="*/ 23852 h 26672"/>
                    <a:gd name="connsiteX6" fmla="*/ 179779 w 181810"/>
                    <a:gd name="connsiteY6" fmla="*/ 26642 h 26672"/>
                    <a:gd name="connsiteX7" fmla="*/ 179160 w 181810"/>
                    <a:gd name="connsiteY7" fmla="*/ 26661 h 26672"/>
                    <a:gd name="connsiteX8" fmla="*/ 163771 w 181810"/>
                    <a:gd name="connsiteY8" fmla="*/ 18999 h 26672"/>
                    <a:gd name="connsiteX9" fmla="*/ 148574 w 181810"/>
                    <a:gd name="connsiteY9" fmla="*/ 13508 h 26672"/>
                    <a:gd name="connsiteX10" fmla="*/ 117988 w 181810"/>
                    <a:gd name="connsiteY10" fmla="*/ 7441 h 26672"/>
                    <a:gd name="connsiteX11" fmla="*/ 43535 w 181810"/>
                    <a:gd name="connsiteY11" fmla="*/ 3674 h 26672"/>
                    <a:gd name="connsiteX12" fmla="*/ 242 w 181810"/>
                    <a:gd name="connsiteY12" fmla="*/ 6101 h 26672"/>
                    <a:gd name="connsiteX13" fmla="*/ 242 w 181810"/>
                    <a:gd name="connsiteY13" fmla="*/ 4951 h 2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1810" h="26672">
                      <a:moveTo>
                        <a:pt x="242" y="4951"/>
                      </a:moveTo>
                      <a:cubicBezTo>
                        <a:pt x="26211" y="699"/>
                        <a:pt x="52557" y="-821"/>
                        <a:pt x="78846" y="418"/>
                      </a:cubicBezTo>
                      <a:cubicBezTo>
                        <a:pt x="103295" y="232"/>
                        <a:pt x="127675" y="3023"/>
                        <a:pt x="151447" y="8719"/>
                      </a:cubicBezTo>
                      <a:cubicBezTo>
                        <a:pt x="157513" y="10334"/>
                        <a:pt x="163433" y="12473"/>
                        <a:pt x="169135" y="15104"/>
                      </a:cubicBezTo>
                      <a:cubicBezTo>
                        <a:pt x="171753" y="16381"/>
                        <a:pt x="174371" y="17722"/>
                        <a:pt x="176861" y="19254"/>
                      </a:cubicBezTo>
                      <a:cubicBezTo>
                        <a:pt x="179351" y="20787"/>
                        <a:pt x="181075" y="21489"/>
                        <a:pt x="181778" y="23852"/>
                      </a:cubicBezTo>
                      <a:cubicBezTo>
                        <a:pt x="181995" y="25174"/>
                        <a:pt x="181101" y="26425"/>
                        <a:pt x="179779" y="26642"/>
                      </a:cubicBezTo>
                      <a:cubicBezTo>
                        <a:pt x="179575" y="26674"/>
                        <a:pt x="179364" y="26681"/>
                        <a:pt x="179160" y="26661"/>
                      </a:cubicBezTo>
                      <a:cubicBezTo>
                        <a:pt x="173803" y="24586"/>
                        <a:pt x="168656" y="22019"/>
                        <a:pt x="163771" y="18999"/>
                      </a:cubicBezTo>
                      <a:cubicBezTo>
                        <a:pt x="158829" y="16847"/>
                        <a:pt x="153752" y="15015"/>
                        <a:pt x="148574" y="13508"/>
                      </a:cubicBezTo>
                      <a:cubicBezTo>
                        <a:pt x="138568" y="10634"/>
                        <a:pt x="128332" y="8604"/>
                        <a:pt x="117988" y="7441"/>
                      </a:cubicBezTo>
                      <a:cubicBezTo>
                        <a:pt x="93283" y="4485"/>
                        <a:pt x="68412" y="3227"/>
                        <a:pt x="43535" y="3674"/>
                      </a:cubicBezTo>
                      <a:cubicBezTo>
                        <a:pt x="29040" y="3674"/>
                        <a:pt x="14673" y="4951"/>
                        <a:pt x="242" y="6101"/>
                      </a:cubicBezTo>
                      <a:cubicBezTo>
                        <a:pt x="-14" y="6037"/>
                        <a:pt x="-141" y="5079"/>
                        <a:pt x="242" y="4951"/>
                      </a:cubicBezTo>
                      <a:close/>
                    </a:path>
                  </a:pathLst>
                </a:custGeom>
                <a:solidFill>
                  <a:srgbClr val="000000">
                    <a:alpha val="10000"/>
                  </a:srgbClr>
                </a:solidFill>
                <a:ln w="6382" cap="flat">
                  <a:noFill/>
                  <a:prstDash val="solid"/>
                  <a:miter/>
                </a:ln>
              </p:spPr>
              <p:txBody>
                <a:bodyPr rtlCol="0" anchor="ctr"/>
                <a:lstStyle/>
                <a:p>
                  <a:endParaRPr lang="zh-CN" altLang="en-US"/>
                </a:p>
              </p:txBody>
            </p:sp>
          </p:grpSp>
        </p:grpSp>
        <p:grpSp>
          <p:nvGrpSpPr>
            <p:cNvPr id="21" name="组合 20">
              <a:extLst>
                <a:ext uri="{FF2B5EF4-FFF2-40B4-BE49-F238E27FC236}">
                  <a16:creationId xmlns:a16="http://schemas.microsoft.com/office/drawing/2014/main" id="{2F2EF72B-3275-E20E-E24D-747BF5755E5A}"/>
                </a:ext>
              </a:extLst>
            </p:cNvPr>
            <p:cNvGrpSpPr/>
            <p:nvPr/>
          </p:nvGrpSpPr>
          <p:grpSpPr>
            <a:xfrm>
              <a:off x="2472155" y="2523871"/>
              <a:ext cx="321477" cy="1384930"/>
              <a:chOff x="2472155" y="2523871"/>
              <a:chExt cx="321477" cy="1384930"/>
            </a:xfrm>
          </p:grpSpPr>
          <p:sp>
            <p:nvSpPr>
              <p:cNvPr id="229" name="任意多边形: 形状 228">
                <a:extLst>
                  <a:ext uri="{FF2B5EF4-FFF2-40B4-BE49-F238E27FC236}">
                    <a16:creationId xmlns:a16="http://schemas.microsoft.com/office/drawing/2014/main" id="{07105344-951A-8118-FC17-137CD690D4FE}"/>
                  </a:ext>
                </a:extLst>
              </p:cNvPr>
              <p:cNvSpPr/>
              <p:nvPr/>
            </p:nvSpPr>
            <p:spPr>
              <a:xfrm>
                <a:off x="2511237" y="3751689"/>
                <a:ext cx="243984" cy="157112"/>
              </a:xfrm>
              <a:custGeom>
                <a:avLst/>
                <a:gdLst>
                  <a:gd name="connsiteX0" fmla="*/ 243729 w 243984"/>
                  <a:gd name="connsiteY0" fmla="*/ 70447 h 157112"/>
                  <a:gd name="connsiteX1" fmla="*/ 243729 w 243984"/>
                  <a:gd name="connsiteY1" fmla="*/ 70447 h 157112"/>
                  <a:gd name="connsiteX2" fmla="*/ 208099 w 243984"/>
                  <a:gd name="connsiteY2" fmla="*/ 20641 h 157112"/>
                  <a:gd name="connsiteX3" fmla="*/ 35694 w 243984"/>
                  <a:gd name="connsiteY3" fmla="*/ 20641 h 157112"/>
                  <a:gd name="connsiteX4" fmla="*/ 0 w 243984"/>
                  <a:gd name="connsiteY4" fmla="*/ 70447 h 157112"/>
                  <a:gd name="connsiteX5" fmla="*/ 0 w 243984"/>
                  <a:gd name="connsiteY5" fmla="*/ 70447 h 157112"/>
                  <a:gd name="connsiteX6" fmla="*/ 0 w 243984"/>
                  <a:gd name="connsiteY6" fmla="*/ 87304 h 157112"/>
                  <a:gd name="connsiteX7" fmla="*/ 0 w 243984"/>
                  <a:gd name="connsiteY7" fmla="*/ 87304 h 157112"/>
                  <a:gd name="connsiteX8" fmla="*/ 35822 w 243984"/>
                  <a:gd name="connsiteY8" fmla="*/ 136471 h 157112"/>
                  <a:gd name="connsiteX9" fmla="*/ 208227 w 243984"/>
                  <a:gd name="connsiteY9" fmla="*/ 136471 h 157112"/>
                  <a:gd name="connsiteX10" fmla="*/ 243985 w 243984"/>
                  <a:gd name="connsiteY10" fmla="*/ 87304 h 157112"/>
                  <a:gd name="connsiteX11" fmla="*/ 243985 w 243984"/>
                  <a:gd name="connsiteY11" fmla="*/ 87304 h 157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3984" h="157112">
                    <a:moveTo>
                      <a:pt x="243729" y="70447"/>
                    </a:moveTo>
                    <a:lnTo>
                      <a:pt x="243729" y="70447"/>
                    </a:lnTo>
                    <a:cubicBezTo>
                      <a:pt x="243729" y="52440"/>
                      <a:pt x="231917" y="34369"/>
                      <a:pt x="208099" y="20641"/>
                    </a:cubicBezTo>
                    <a:cubicBezTo>
                      <a:pt x="160400" y="-6880"/>
                      <a:pt x="83074" y="-6880"/>
                      <a:pt x="35694" y="20641"/>
                    </a:cubicBezTo>
                    <a:cubicBezTo>
                      <a:pt x="11813" y="34369"/>
                      <a:pt x="0" y="52568"/>
                      <a:pt x="0" y="70447"/>
                    </a:cubicBezTo>
                    <a:lnTo>
                      <a:pt x="0" y="70447"/>
                    </a:lnTo>
                    <a:lnTo>
                      <a:pt x="0" y="87304"/>
                    </a:lnTo>
                    <a:lnTo>
                      <a:pt x="0" y="87304"/>
                    </a:lnTo>
                    <a:cubicBezTo>
                      <a:pt x="319" y="105119"/>
                      <a:pt x="12260" y="122870"/>
                      <a:pt x="35822" y="136471"/>
                    </a:cubicBezTo>
                    <a:cubicBezTo>
                      <a:pt x="83457" y="163992"/>
                      <a:pt x="160784" y="163992"/>
                      <a:pt x="208227" y="136471"/>
                    </a:cubicBezTo>
                    <a:cubicBezTo>
                      <a:pt x="231725" y="122870"/>
                      <a:pt x="243666" y="105119"/>
                      <a:pt x="243985" y="87304"/>
                    </a:cubicBezTo>
                    <a:lnTo>
                      <a:pt x="243985" y="87304"/>
                    </a:lnTo>
                    <a:close/>
                  </a:path>
                </a:pathLst>
              </a:custGeom>
              <a:solidFill>
                <a:srgbClr val="EBEBEB"/>
              </a:solidFill>
              <a:ln w="6382" cap="flat">
                <a:noFill/>
                <a:prstDash val="solid"/>
                <a:miter/>
              </a:ln>
            </p:spPr>
            <p:txBody>
              <a:bodyPr rtlCol="0" anchor="ctr"/>
              <a:lstStyle/>
              <a:p>
                <a:endParaRPr lang="zh-CN" altLang="en-US"/>
              </a:p>
            </p:txBody>
          </p:sp>
          <p:sp>
            <p:nvSpPr>
              <p:cNvPr id="230" name="任意多边形: 形状 229">
                <a:extLst>
                  <a:ext uri="{FF2B5EF4-FFF2-40B4-BE49-F238E27FC236}">
                    <a16:creationId xmlns:a16="http://schemas.microsoft.com/office/drawing/2014/main" id="{20750F4C-2D89-87CB-0693-43ADF09D8AF4}"/>
                  </a:ext>
                </a:extLst>
              </p:cNvPr>
              <p:cNvSpPr/>
              <p:nvPr/>
            </p:nvSpPr>
            <p:spPr>
              <a:xfrm>
                <a:off x="2510774" y="3751689"/>
                <a:ext cx="243833" cy="140957"/>
              </a:xfrm>
              <a:custGeom>
                <a:avLst/>
                <a:gdLst>
                  <a:gd name="connsiteX0" fmla="*/ 35774 w 243833"/>
                  <a:gd name="connsiteY0" fmla="*/ 20641 h 140957"/>
                  <a:gd name="connsiteX1" fmla="*/ 35774 w 243833"/>
                  <a:gd name="connsiteY1" fmla="*/ 120316 h 140957"/>
                  <a:gd name="connsiteX2" fmla="*/ 208179 w 243833"/>
                  <a:gd name="connsiteY2" fmla="*/ 120316 h 140957"/>
                  <a:gd name="connsiteX3" fmla="*/ 208179 w 243833"/>
                  <a:gd name="connsiteY3" fmla="*/ 20641 h 140957"/>
                  <a:gd name="connsiteX4" fmla="*/ 35774 w 243833"/>
                  <a:gd name="connsiteY4" fmla="*/ 20641 h 140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33" h="140957">
                    <a:moveTo>
                      <a:pt x="35774" y="20641"/>
                    </a:moveTo>
                    <a:cubicBezTo>
                      <a:pt x="-11925" y="48162"/>
                      <a:pt x="-11925" y="92795"/>
                      <a:pt x="35774" y="120316"/>
                    </a:cubicBezTo>
                    <a:cubicBezTo>
                      <a:pt x="83473" y="147837"/>
                      <a:pt x="160736" y="147837"/>
                      <a:pt x="208179" y="120316"/>
                    </a:cubicBezTo>
                    <a:cubicBezTo>
                      <a:pt x="255622" y="92795"/>
                      <a:pt x="255814" y="48162"/>
                      <a:pt x="208179" y="20641"/>
                    </a:cubicBezTo>
                    <a:cubicBezTo>
                      <a:pt x="160544" y="-6880"/>
                      <a:pt x="83409" y="-6880"/>
                      <a:pt x="35774" y="20641"/>
                    </a:cubicBezTo>
                    <a:close/>
                  </a:path>
                </a:pathLst>
              </a:custGeom>
              <a:solidFill>
                <a:srgbClr val="F5F5F5"/>
              </a:solidFill>
              <a:ln w="6382" cap="flat">
                <a:noFill/>
                <a:prstDash val="solid"/>
                <a:miter/>
              </a:ln>
            </p:spPr>
            <p:txBody>
              <a:bodyPr rtlCol="0" anchor="ctr"/>
              <a:lstStyle/>
              <a:p>
                <a:endParaRPr lang="zh-CN" altLang="en-US"/>
              </a:p>
            </p:txBody>
          </p:sp>
          <p:sp>
            <p:nvSpPr>
              <p:cNvPr id="231" name="任意多边形: 形状 230">
                <a:extLst>
                  <a:ext uri="{FF2B5EF4-FFF2-40B4-BE49-F238E27FC236}">
                    <a16:creationId xmlns:a16="http://schemas.microsoft.com/office/drawing/2014/main" id="{8DF26A71-CF97-BACA-F9FF-9EA9F1204C42}"/>
                  </a:ext>
                </a:extLst>
              </p:cNvPr>
              <p:cNvSpPr/>
              <p:nvPr/>
            </p:nvSpPr>
            <p:spPr>
              <a:xfrm>
                <a:off x="2619722" y="2859222"/>
                <a:ext cx="26246" cy="963312"/>
              </a:xfrm>
              <a:custGeom>
                <a:avLst/>
                <a:gdLst>
                  <a:gd name="connsiteX0" fmla="*/ 26246 w 26246"/>
                  <a:gd name="connsiteY0" fmla="*/ 0 h 963312"/>
                  <a:gd name="connsiteX1" fmla="*/ 2 w 26246"/>
                  <a:gd name="connsiteY1" fmla="*/ 0 h 963312"/>
                  <a:gd name="connsiteX2" fmla="*/ 2 w 26246"/>
                  <a:gd name="connsiteY2" fmla="*/ 955060 h 963312"/>
                  <a:gd name="connsiteX3" fmla="*/ 2 w 26246"/>
                  <a:gd name="connsiteY3" fmla="*/ 955060 h 963312"/>
                  <a:gd name="connsiteX4" fmla="*/ 3770 w 26246"/>
                  <a:gd name="connsiteY4" fmla="*/ 961062 h 963312"/>
                  <a:gd name="connsiteX5" fmla="*/ 22351 w 26246"/>
                  <a:gd name="connsiteY5" fmla="*/ 961062 h 963312"/>
                  <a:gd name="connsiteX6" fmla="*/ 26119 w 26246"/>
                  <a:gd name="connsiteY6" fmla="*/ 955060 h 963312"/>
                  <a:gd name="connsiteX7" fmla="*/ 26119 w 26246"/>
                  <a:gd name="connsiteY7" fmla="*/ 955060 h 963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46" h="963312">
                    <a:moveTo>
                      <a:pt x="26246" y="0"/>
                    </a:moveTo>
                    <a:lnTo>
                      <a:pt x="2" y="0"/>
                    </a:lnTo>
                    <a:lnTo>
                      <a:pt x="2" y="955060"/>
                    </a:lnTo>
                    <a:lnTo>
                      <a:pt x="2" y="955060"/>
                    </a:lnTo>
                    <a:cubicBezTo>
                      <a:pt x="-68" y="957639"/>
                      <a:pt x="1420" y="960008"/>
                      <a:pt x="3770" y="961062"/>
                    </a:cubicBezTo>
                    <a:cubicBezTo>
                      <a:pt x="9600" y="964063"/>
                      <a:pt x="16521" y="964063"/>
                      <a:pt x="22351" y="961062"/>
                    </a:cubicBezTo>
                    <a:cubicBezTo>
                      <a:pt x="24701" y="960008"/>
                      <a:pt x="26189" y="957639"/>
                      <a:pt x="26119" y="955060"/>
                    </a:cubicBezTo>
                    <a:lnTo>
                      <a:pt x="26119" y="955060"/>
                    </a:lnTo>
                    <a:close/>
                  </a:path>
                </a:pathLst>
              </a:custGeom>
              <a:solidFill>
                <a:srgbClr val="E0E0E0"/>
              </a:solidFill>
              <a:ln w="6382" cap="flat">
                <a:noFill/>
                <a:prstDash val="solid"/>
                <a:miter/>
              </a:ln>
            </p:spPr>
            <p:txBody>
              <a:bodyPr rtlCol="0" anchor="ctr"/>
              <a:lstStyle/>
              <a:p>
                <a:endParaRPr lang="zh-CN" altLang="en-US"/>
              </a:p>
            </p:txBody>
          </p:sp>
          <p:sp>
            <p:nvSpPr>
              <p:cNvPr id="232" name="任意多边形: 形状 231">
                <a:extLst>
                  <a:ext uri="{FF2B5EF4-FFF2-40B4-BE49-F238E27FC236}">
                    <a16:creationId xmlns:a16="http://schemas.microsoft.com/office/drawing/2014/main" id="{8EF79A24-A7A3-85D8-F119-839556FF11B5}"/>
                  </a:ext>
                </a:extLst>
              </p:cNvPr>
              <p:cNvSpPr/>
              <p:nvPr/>
            </p:nvSpPr>
            <p:spPr>
              <a:xfrm>
                <a:off x="2472155" y="2573030"/>
                <a:ext cx="321477" cy="326978"/>
              </a:xfrm>
              <a:custGeom>
                <a:avLst/>
                <a:gdLst>
                  <a:gd name="connsiteX0" fmla="*/ 318314 w 321477"/>
                  <a:gd name="connsiteY0" fmla="*/ 217996 h 326978"/>
                  <a:gd name="connsiteX1" fmla="*/ 318314 w 321477"/>
                  <a:gd name="connsiteY1" fmla="*/ 217996 h 326978"/>
                  <a:gd name="connsiteX2" fmla="*/ 259441 w 321477"/>
                  <a:gd name="connsiteY2" fmla="*/ 0 h 326978"/>
                  <a:gd name="connsiteX3" fmla="*/ 61176 w 321477"/>
                  <a:gd name="connsiteY3" fmla="*/ 0 h 326978"/>
                  <a:gd name="connsiteX4" fmla="*/ 3324 w 321477"/>
                  <a:gd name="connsiteY4" fmla="*/ 218060 h 326978"/>
                  <a:gd name="connsiteX5" fmla="*/ 3324 w 321477"/>
                  <a:gd name="connsiteY5" fmla="*/ 218060 h 326978"/>
                  <a:gd name="connsiteX6" fmla="*/ 47000 w 321477"/>
                  <a:gd name="connsiteY6" fmla="*/ 300495 h 326978"/>
                  <a:gd name="connsiteX7" fmla="*/ 274255 w 321477"/>
                  <a:gd name="connsiteY7" fmla="*/ 300495 h 326978"/>
                  <a:gd name="connsiteX8" fmla="*/ 318314 w 321477"/>
                  <a:gd name="connsiteY8" fmla="*/ 217996 h 32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477" h="326978">
                    <a:moveTo>
                      <a:pt x="318314" y="217996"/>
                    </a:moveTo>
                    <a:lnTo>
                      <a:pt x="318314" y="217996"/>
                    </a:lnTo>
                    <a:lnTo>
                      <a:pt x="259441" y="0"/>
                    </a:lnTo>
                    <a:lnTo>
                      <a:pt x="61176" y="0"/>
                    </a:lnTo>
                    <a:lnTo>
                      <a:pt x="3324" y="218060"/>
                    </a:lnTo>
                    <a:lnTo>
                      <a:pt x="3324" y="218060"/>
                    </a:lnTo>
                    <a:cubicBezTo>
                      <a:pt x="-7212" y="246922"/>
                      <a:pt x="7283" y="278083"/>
                      <a:pt x="47000" y="300495"/>
                    </a:cubicBezTo>
                    <a:cubicBezTo>
                      <a:pt x="109768" y="335806"/>
                      <a:pt x="211487" y="335806"/>
                      <a:pt x="274255" y="300495"/>
                    </a:cubicBezTo>
                    <a:cubicBezTo>
                      <a:pt x="314036" y="278019"/>
                      <a:pt x="328531" y="246858"/>
                      <a:pt x="318314" y="217996"/>
                    </a:cubicBezTo>
                    <a:close/>
                  </a:path>
                </a:pathLst>
              </a:custGeom>
              <a:solidFill>
                <a:srgbClr val="EBEBEB"/>
              </a:solidFill>
              <a:ln w="6382" cap="flat">
                <a:noFill/>
                <a:prstDash val="solid"/>
                <a:miter/>
              </a:ln>
            </p:spPr>
            <p:txBody>
              <a:bodyPr rtlCol="0" anchor="ctr"/>
              <a:lstStyle/>
              <a:p>
                <a:endParaRPr lang="zh-CN" altLang="en-US"/>
              </a:p>
            </p:txBody>
          </p:sp>
          <p:sp>
            <p:nvSpPr>
              <p:cNvPr id="233" name="任意多边形: 形状 232">
                <a:extLst>
                  <a:ext uri="{FF2B5EF4-FFF2-40B4-BE49-F238E27FC236}">
                    <a16:creationId xmlns:a16="http://schemas.microsoft.com/office/drawing/2014/main" id="{A7131B28-070E-93F4-E29A-5FE7E0C92D79}"/>
                  </a:ext>
                </a:extLst>
              </p:cNvPr>
              <p:cNvSpPr/>
              <p:nvPr/>
            </p:nvSpPr>
            <p:spPr>
              <a:xfrm>
                <a:off x="2533561" y="2523871"/>
                <a:ext cx="198497" cy="112135"/>
              </a:xfrm>
              <a:custGeom>
                <a:avLst/>
                <a:gdLst>
                  <a:gd name="connsiteX0" fmla="*/ 28950 w 198497"/>
                  <a:gd name="connsiteY0" fmla="*/ 95709 h 112135"/>
                  <a:gd name="connsiteX1" fmla="*/ 169428 w 198497"/>
                  <a:gd name="connsiteY1" fmla="*/ 95709 h 112135"/>
                  <a:gd name="connsiteX2" fmla="*/ 169428 w 198497"/>
                  <a:gd name="connsiteY2" fmla="*/ 16402 h 112135"/>
                  <a:gd name="connsiteX3" fmla="*/ 28950 w 198497"/>
                  <a:gd name="connsiteY3" fmla="*/ 16402 h 112135"/>
                  <a:gd name="connsiteX4" fmla="*/ 28950 w 198497"/>
                  <a:gd name="connsiteY4" fmla="*/ 95709 h 112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497" h="112135">
                    <a:moveTo>
                      <a:pt x="28950" y="95709"/>
                    </a:moveTo>
                    <a:cubicBezTo>
                      <a:pt x="67773" y="117611"/>
                      <a:pt x="130797" y="117611"/>
                      <a:pt x="169428" y="95709"/>
                    </a:cubicBezTo>
                    <a:cubicBezTo>
                      <a:pt x="208060" y="73807"/>
                      <a:pt x="208315" y="38240"/>
                      <a:pt x="169428" y="16402"/>
                    </a:cubicBezTo>
                    <a:cubicBezTo>
                      <a:pt x="130541" y="-5436"/>
                      <a:pt x="67262" y="-5499"/>
                      <a:pt x="28950" y="16402"/>
                    </a:cubicBezTo>
                    <a:cubicBezTo>
                      <a:pt x="-9362" y="38304"/>
                      <a:pt x="-9937" y="73807"/>
                      <a:pt x="28950" y="95709"/>
                    </a:cubicBezTo>
                    <a:close/>
                  </a:path>
                </a:pathLst>
              </a:custGeom>
              <a:solidFill>
                <a:srgbClr val="F5F5F5"/>
              </a:solidFill>
              <a:ln w="6382" cap="flat">
                <a:noFill/>
                <a:prstDash val="solid"/>
                <a:miter/>
              </a:ln>
            </p:spPr>
            <p:txBody>
              <a:bodyPr rtlCol="0" anchor="ctr"/>
              <a:lstStyle/>
              <a:p>
                <a:endParaRPr lang="zh-CN" altLang="en-US"/>
              </a:p>
            </p:txBody>
          </p:sp>
          <p:sp>
            <p:nvSpPr>
              <p:cNvPr id="234" name="任意多边形: 形状 233">
                <a:extLst>
                  <a:ext uri="{FF2B5EF4-FFF2-40B4-BE49-F238E27FC236}">
                    <a16:creationId xmlns:a16="http://schemas.microsoft.com/office/drawing/2014/main" id="{86778AC5-AB1B-E052-1332-7E6FED39F62C}"/>
                  </a:ext>
                </a:extLst>
              </p:cNvPr>
              <p:cNvSpPr/>
              <p:nvPr/>
            </p:nvSpPr>
            <p:spPr>
              <a:xfrm>
                <a:off x="2549805" y="2537658"/>
                <a:ext cx="166083" cy="84574"/>
              </a:xfrm>
              <a:custGeom>
                <a:avLst/>
                <a:gdLst>
                  <a:gd name="connsiteX0" fmla="*/ 83074 w 166083"/>
                  <a:gd name="connsiteY0" fmla="*/ 84540 h 84574"/>
                  <a:gd name="connsiteX1" fmla="*/ 22093 w 166083"/>
                  <a:gd name="connsiteY1" fmla="*/ 70492 h 84574"/>
                  <a:gd name="connsiteX2" fmla="*/ 0 w 166083"/>
                  <a:gd name="connsiteY2" fmla="*/ 42269 h 84574"/>
                  <a:gd name="connsiteX3" fmla="*/ 22093 w 166083"/>
                  <a:gd name="connsiteY3" fmla="*/ 14045 h 84574"/>
                  <a:gd name="connsiteX4" fmla="*/ 143990 w 166083"/>
                  <a:gd name="connsiteY4" fmla="*/ 14045 h 84574"/>
                  <a:gd name="connsiteX5" fmla="*/ 166083 w 166083"/>
                  <a:gd name="connsiteY5" fmla="*/ 42269 h 84574"/>
                  <a:gd name="connsiteX6" fmla="*/ 143990 w 166083"/>
                  <a:gd name="connsiteY6" fmla="*/ 70492 h 84574"/>
                  <a:gd name="connsiteX7" fmla="*/ 83074 w 166083"/>
                  <a:gd name="connsiteY7" fmla="*/ 84540 h 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083" h="84574">
                    <a:moveTo>
                      <a:pt x="83074" y="84540"/>
                    </a:moveTo>
                    <a:cubicBezTo>
                      <a:pt x="61893" y="85035"/>
                      <a:pt x="40924" y="80205"/>
                      <a:pt x="22093" y="70492"/>
                    </a:cubicBezTo>
                    <a:cubicBezTo>
                      <a:pt x="7854" y="62446"/>
                      <a:pt x="0" y="52421"/>
                      <a:pt x="0" y="42269"/>
                    </a:cubicBezTo>
                    <a:cubicBezTo>
                      <a:pt x="0" y="32116"/>
                      <a:pt x="7854" y="22091"/>
                      <a:pt x="22093" y="14045"/>
                    </a:cubicBezTo>
                    <a:cubicBezTo>
                      <a:pt x="60565" y="-4682"/>
                      <a:pt x="105518" y="-4682"/>
                      <a:pt x="143990" y="14045"/>
                    </a:cubicBezTo>
                    <a:cubicBezTo>
                      <a:pt x="158229" y="22091"/>
                      <a:pt x="166083" y="32052"/>
                      <a:pt x="166083" y="42269"/>
                    </a:cubicBezTo>
                    <a:cubicBezTo>
                      <a:pt x="166083" y="52485"/>
                      <a:pt x="158229" y="62446"/>
                      <a:pt x="143990" y="70492"/>
                    </a:cubicBezTo>
                    <a:cubicBezTo>
                      <a:pt x="125179" y="80198"/>
                      <a:pt x="104235" y="85028"/>
                      <a:pt x="83074" y="84540"/>
                    </a:cubicBezTo>
                    <a:close/>
                  </a:path>
                </a:pathLst>
              </a:custGeom>
              <a:solidFill>
                <a:srgbClr val="E0E0E0"/>
              </a:solidFill>
              <a:ln w="6382" cap="flat">
                <a:noFill/>
                <a:prstDash val="solid"/>
                <a:miter/>
              </a:ln>
            </p:spPr>
            <p:txBody>
              <a:bodyPr rtlCol="0" anchor="ctr"/>
              <a:lstStyle/>
              <a:p>
                <a:endParaRPr lang="zh-CN" altLang="en-US"/>
              </a:p>
            </p:txBody>
          </p:sp>
        </p:grpSp>
        <p:grpSp>
          <p:nvGrpSpPr>
            <p:cNvPr id="22" name="组合 21">
              <a:extLst>
                <a:ext uri="{FF2B5EF4-FFF2-40B4-BE49-F238E27FC236}">
                  <a16:creationId xmlns:a16="http://schemas.microsoft.com/office/drawing/2014/main" id="{EA5ED66E-6389-2D94-EC0C-6029804ABDCD}"/>
                </a:ext>
              </a:extLst>
            </p:cNvPr>
            <p:cNvGrpSpPr/>
            <p:nvPr/>
          </p:nvGrpSpPr>
          <p:grpSpPr>
            <a:xfrm>
              <a:off x="3089620" y="2869537"/>
              <a:ext cx="946953" cy="2051183"/>
              <a:chOff x="3089620" y="2869537"/>
              <a:chExt cx="946953" cy="2051183"/>
            </a:xfrm>
          </p:grpSpPr>
          <p:grpSp>
            <p:nvGrpSpPr>
              <p:cNvPr id="164" name="组合 163">
                <a:extLst>
                  <a:ext uri="{FF2B5EF4-FFF2-40B4-BE49-F238E27FC236}">
                    <a16:creationId xmlns:a16="http://schemas.microsoft.com/office/drawing/2014/main" id="{44402C00-7547-4EFD-DB4D-19BF47AC06BA}"/>
                  </a:ext>
                </a:extLst>
              </p:cNvPr>
              <p:cNvGrpSpPr/>
              <p:nvPr/>
            </p:nvGrpSpPr>
            <p:grpSpPr>
              <a:xfrm>
                <a:off x="3177742" y="3329721"/>
                <a:ext cx="858831" cy="1370527"/>
                <a:chOff x="3177742" y="3329721"/>
                <a:chExt cx="858831" cy="1370527"/>
              </a:xfrm>
            </p:grpSpPr>
            <p:sp>
              <p:nvSpPr>
                <p:cNvPr id="215" name="任意多边形: 形状 214">
                  <a:extLst>
                    <a:ext uri="{FF2B5EF4-FFF2-40B4-BE49-F238E27FC236}">
                      <a16:creationId xmlns:a16="http://schemas.microsoft.com/office/drawing/2014/main" id="{62D326FA-85FA-6643-647D-FA234FAC3669}"/>
                    </a:ext>
                  </a:extLst>
                </p:cNvPr>
                <p:cNvSpPr/>
                <p:nvPr/>
              </p:nvSpPr>
              <p:spPr>
                <a:xfrm>
                  <a:off x="3177742" y="4056543"/>
                  <a:ext cx="121577" cy="438766"/>
                </a:xfrm>
                <a:custGeom>
                  <a:avLst/>
                  <a:gdLst>
                    <a:gd name="connsiteX0" fmla="*/ 0 w 121577"/>
                    <a:gd name="connsiteY0" fmla="*/ 432098 h 438766"/>
                    <a:gd name="connsiteX1" fmla="*/ 74453 w 121577"/>
                    <a:gd name="connsiteY1" fmla="*/ 2363 h 438766"/>
                    <a:gd name="connsiteX2" fmla="*/ 121577 w 121577"/>
                    <a:gd name="connsiteY2" fmla="*/ 0 h 438766"/>
                    <a:gd name="connsiteX3" fmla="*/ 23690 w 121577"/>
                    <a:gd name="connsiteY3" fmla="*/ 432098 h 438766"/>
                    <a:gd name="connsiteX4" fmla="*/ 23690 w 121577"/>
                    <a:gd name="connsiteY4" fmla="*/ 432098 h 438766"/>
                    <a:gd name="connsiteX5" fmla="*/ 20561 w 121577"/>
                    <a:gd name="connsiteY5" fmla="*/ 436312 h 438766"/>
                    <a:gd name="connsiteX6" fmla="*/ 3767 w 121577"/>
                    <a:gd name="connsiteY6" fmla="*/ 437142 h 438766"/>
                    <a:gd name="connsiteX7" fmla="*/ 64 w 121577"/>
                    <a:gd name="connsiteY7" fmla="*/ 432162 h 43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577" h="438766">
                      <a:moveTo>
                        <a:pt x="0" y="432098"/>
                      </a:moveTo>
                      <a:lnTo>
                        <a:pt x="74453" y="2363"/>
                      </a:lnTo>
                      <a:lnTo>
                        <a:pt x="121577" y="0"/>
                      </a:lnTo>
                      <a:lnTo>
                        <a:pt x="23690" y="432098"/>
                      </a:lnTo>
                      <a:lnTo>
                        <a:pt x="23690" y="432098"/>
                      </a:lnTo>
                      <a:cubicBezTo>
                        <a:pt x="23300" y="433886"/>
                        <a:pt x="22157" y="435418"/>
                        <a:pt x="20561" y="436312"/>
                      </a:cubicBezTo>
                      <a:cubicBezTo>
                        <a:pt x="15421" y="439262"/>
                        <a:pt x="9176" y="439569"/>
                        <a:pt x="3767" y="437142"/>
                      </a:cubicBezTo>
                      <a:cubicBezTo>
                        <a:pt x="1647" y="436376"/>
                        <a:pt x="185" y="434416"/>
                        <a:pt x="64" y="432162"/>
                      </a:cubicBezTo>
                      <a:close/>
                    </a:path>
                  </a:pathLst>
                </a:custGeom>
                <a:solidFill>
                  <a:srgbClr val="263238"/>
                </a:solidFill>
                <a:ln w="6382" cap="flat">
                  <a:noFill/>
                  <a:prstDash val="solid"/>
                  <a:miter/>
                </a:ln>
              </p:spPr>
              <p:txBody>
                <a:bodyPr rtlCol="0" anchor="ctr"/>
                <a:lstStyle/>
                <a:p>
                  <a:endParaRPr lang="zh-CN" altLang="en-US"/>
                </a:p>
              </p:txBody>
            </p:sp>
            <p:sp>
              <p:nvSpPr>
                <p:cNvPr id="216" name="任意多边形: 形状 215">
                  <a:extLst>
                    <a:ext uri="{FF2B5EF4-FFF2-40B4-BE49-F238E27FC236}">
                      <a16:creationId xmlns:a16="http://schemas.microsoft.com/office/drawing/2014/main" id="{0BF81772-7623-E6D8-55B4-251AB30CAE91}"/>
                    </a:ext>
                  </a:extLst>
                </p:cNvPr>
                <p:cNvSpPr/>
                <p:nvPr/>
              </p:nvSpPr>
              <p:spPr>
                <a:xfrm>
                  <a:off x="3878472" y="3988602"/>
                  <a:ext cx="158101" cy="453520"/>
                </a:xfrm>
                <a:custGeom>
                  <a:avLst/>
                  <a:gdLst>
                    <a:gd name="connsiteX0" fmla="*/ 0 w 158101"/>
                    <a:gd name="connsiteY0" fmla="*/ 0 h 453520"/>
                    <a:gd name="connsiteX1" fmla="*/ 47188 w 158101"/>
                    <a:gd name="connsiteY1" fmla="*/ 0 h 453520"/>
                    <a:gd name="connsiteX2" fmla="*/ 158102 w 158101"/>
                    <a:gd name="connsiteY2" fmla="*/ 446337 h 453520"/>
                    <a:gd name="connsiteX3" fmla="*/ 158102 w 158101"/>
                    <a:gd name="connsiteY3" fmla="*/ 446337 h 453520"/>
                    <a:gd name="connsiteX4" fmla="*/ 154653 w 158101"/>
                    <a:gd name="connsiteY4" fmla="*/ 451509 h 453520"/>
                    <a:gd name="connsiteX5" fmla="*/ 137860 w 158101"/>
                    <a:gd name="connsiteY5" fmla="*/ 451509 h 453520"/>
                    <a:gd name="connsiteX6" fmla="*/ 134476 w 158101"/>
                    <a:gd name="connsiteY6" fmla="*/ 447487 h 453520"/>
                    <a:gd name="connsiteX7" fmla="*/ 134476 w 158101"/>
                    <a:gd name="connsiteY7" fmla="*/ 447487 h 45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8101" h="453520">
                      <a:moveTo>
                        <a:pt x="0" y="0"/>
                      </a:moveTo>
                      <a:lnTo>
                        <a:pt x="47188" y="0"/>
                      </a:lnTo>
                      <a:lnTo>
                        <a:pt x="158102" y="446337"/>
                      </a:lnTo>
                      <a:lnTo>
                        <a:pt x="158102" y="446337"/>
                      </a:lnTo>
                      <a:cubicBezTo>
                        <a:pt x="158082" y="448591"/>
                        <a:pt x="156729" y="450622"/>
                        <a:pt x="154653" y="451509"/>
                      </a:cubicBezTo>
                      <a:cubicBezTo>
                        <a:pt x="149379" y="454191"/>
                        <a:pt x="143134" y="454191"/>
                        <a:pt x="137860" y="451509"/>
                      </a:cubicBezTo>
                      <a:cubicBezTo>
                        <a:pt x="136206" y="450718"/>
                        <a:pt x="134974" y="449249"/>
                        <a:pt x="134476" y="447487"/>
                      </a:cubicBezTo>
                      <a:lnTo>
                        <a:pt x="134476" y="447487"/>
                      </a:lnTo>
                      <a:close/>
                    </a:path>
                  </a:pathLst>
                </a:custGeom>
                <a:solidFill>
                  <a:srgbClr val="37474F"/>
                </a:solidFill>
                <a:ln w="6382" cap="flat">
                  <a:noFill/>
                  <a:prstDash val="solid"/>
                  <a:miter/>
                </a:ln>
              </p:spPr>
              <p:txBody>
                <a:bodyPr rtlCol="0" anchor="ctr"/>
                <a:lstStyle/>
                <a:p>
                  <a:endParaRPr lang="zh-CN" altLang="en-US"/>
                </a:p>
              </p:txBody>
            </p:sp>
            <p:sp>
              <p:nvSpPr>
                <p:cNvPr id="217" name="任意多边形: 形状 216">
                  <a:extLst>
                    <a:ext uri="{FF2B5EF4-FFF2-40B4-BE49-F238E27FC236}">
                      <a16:creationId xmlns:a16="http://schemas.microsoft.com/office/drawing/2014/main" id="{B5376D91-F129-A000-BF98-B3E7E136192F}"/>
                    </a:ext>
                  </a:extLst>
                </p:cNvPr>
                <p:cNvSpPr/>
                <p:nvPr/>
              </p:nvSpPr>
              <p:spPr>
                <a:xfrm>
                  <a:off x="3552116" y="4210047"/>
                  <a:ext cx="49167" cy="490201"/>
                </a:xfrm>
                <a:custGeom>
                  <a:avLst/>
                  <a:gdLst>
                    <a:gd name="connsiteX0" fmla="*/ 0 w 49167"/>
                    <a:gd name="connsiteY0" fmla="*/ 483564 h 490201"/>
                    <a:gd name="connsiteX1" fmla="*/ 2043 w 49167"/>
                    <a:gd name="connsiteY1" fmla="*/ 2363 h 490201"/>
                    <a:gd name="connsiteX2" fmla="*/ 49167 w 49167"/>
                    <a:gd name="connsiteY2" fmla="*/ 0 h 490201"/>
                    <a:gd name="connsiteX3" fmla="*/ 23626 w 49167"/>
                    <a:gd name="connsiteY3" fmla="*/ 483500 h 490201"/>
                    <a:gd name="connsiteX4" fmla="*/ 23626 w 49167"/>
                    <a:gd name="connsiteY4" fmla="*/ 483500 h 490201"/>
                    <a:gd name="connsiteX5" fmla="*/ 20497 w 49167"/>
                    <a:gd name="connsiteY5" fmla="*/ 487778 h 490201"/>
                    <a:gd name="connsiteX6" fmla="*/ 3703 w 49167"/>
                    <a:gd name="connsiteY6" fmla="*/ 488608 h 490201"/>
                    <a:gd name="connsiteX7" fmla="*/ 64 w 49167"/>
                    <a:gd name="connsiteY7" fmla="*/ 483564 h 490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167" h="490201">
                      <a:moveTo>
                        <a:pt x="0" y="483564"/>
                      </a:moveTo>
                      <a:lnTo>
                        <a:pt x="2043" y="2363"/>
                      </a:lnTo>
                      <a:lnTo>
                        <a:pt x="49167" y="0"/>
                      </a:lnTo>
                      <a:lnTo>
                        <a:pt x="23626" y="483500"/>
                      </a:lnTo>
                      <a:lnTo>
                        <a:pt x="23626" y="483500"/>
                      </a:lnTo>
                      <a:cubicBezTo>
                        <a:pt x="23249" y="485314"/>
                        <a:pt x="22113" y="486872"/>
                        <a:pt x="20497" y="487778"/>
                      </a:cubicBezTo>
                      <a:cubicBezTo>
                        <a:pt x="15344" y="490684"/>
                        <a:pt x="9118" y="490997"/>
                        <a:pt x="3703" y="488608"/>
                      </a:cubicBezTo>
                      <a:cubicBezTo>
                        <a:pt x="1596" y="487797"/>
                        <a:pt x="166" y="485818"/>
                        <a:pt x="64" y="483564"/>
                      </a:cubicBezTo>
                      <a:close/>
                    </a:path>
                  </a:pathLst>
                </a:custGeom>
                <a:solidFill>
                  <a:srgbClr val="37474F"/>
                </a:solidFill>
                <a:ln w="6382" cap="flat">
                  <a:noFill/>
                  <a:prstDash val="solid"/>
                  <a:miter/>
                </a:ln>
              </p:spPr>
              <p:txBody>
                <a:bodyPr rtlCol="0" anchor="ctr"/>
                <a:lstStyle/>
                <a:p>
                  <a:endParaRPr lang="zh-CN" altLang="en-US"/>
                </a:p>
              </p:txBody>
            </p:sp>
            <p:sp>
              <p:nvSpPr>
                <p:cNvPr id="218" name="任意多边形: 形状 217">
                  <a:extLst>
                    <a:ext uri="{FF2B5EF4-FFF2-40B4-BE49-F238E27FC236}">
                      <a16:creationId xmlns:a16="http://schemas.microsoft.com/office/drawing/2014/main" id="{2E7056FC-E6A5-EEE5-8D0F-35A78F1BB93D}"/>
                    </a:ext>
                  </a:extLst>
                </p:cNvPr>
                <p:cNvSpPr/>
                <p:nvPr/>
              </p:nvSpPr>
              <p:spPr>
                <a:xfrm>
                  <a:off x="3620950" y="3838866"/>
                  <a:ext cx="122726" cy="481424"/>
                </a:xfrm>
                <a:custGeom>
                  <a:avLst/>
                  <a:gdLst>
                    <a:gd name="connsiteX0" fmla="*/ 0 w 122726"/>
                    <a:gd name="connsiteY0" fmla="*/ 0 h 481424"/>
                    <a:gd name="connsiteX1" fmla="*/ 47188 w 122726"/>
                    <a:gd name="connsiteY1" fmla="*/ 0 h 481424"/>
                    <a:gd name="connsiteX2" fmla="*/ 122727 w 122726"/>
                    <a:gd name="connsiteY2" fmla="*/ 474241 h 481424"/>
                    <a:gd name="connsiteX3" fmla="*/ 122727 w 122726"/>
                    <a:gd name="connsiteY3" fmla="*/ 474241 h 481424"/>
                    <a:gd name="connsiteX4" fmla="*/ 119279 w 122726"/>
                    <a:gd name="connsiteY4" fmla="*/ 479413 h 481424"/>
                    <a:gd name="connsiteX5" fmla="*/ 102485 w 122726"/>
                    <a:gd name="connsiteY5" fmla="*/ 479413 h 481424"/>
                    <a:gd name="connsiteX6" fmla="*/ 99101 w 122726"/>
                    <a:gd name="connsiteY6" fmla="*/ 475327 h 481424"/>
                    <a:gd name="connsiteX7" fmla="*/ 99101 w 122726"/>
                    <a:gd name="connsiteY7" fmla="*/ 475327 h 481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726" h="481424">
                      <a:moveTo>
                        <a:pt x="0" y="0"/>
                      </a:moveTo>
                      <a:lnTo>
                        <a:pt x="47188" y="0"/>
                      </a:lnTo>
                      <a:lnTo>
                        <a:pt x="122727" y="474241"/>
                      </a:lnTo>
                      <a:lnTo>
                        <a:pt x="122727" y="474241"/>
                      </a:lnTo>
                      <a:cubicBezTo>
                        <a:pt x="122708" y="476495"/>
                        <a:pt x="121354" y="478526"/>
                        <a:pt x="119279" y="479413"/>
                      </a:cubicBezTo>
                      <a:cubicBezTo>
                        <a:pt x="114004" y="482095"/>
                        <a:pt x="107760" y="482095"/>
                        <a:pt x="102485" y="479413"/>
                      </a:cubicBezTo>
                      <a:cubicBezTo>
                        <a:pt x="100819" y="478609"/>
                        <a:pt x="99580" y="477115"/>
                        <a:pt x="99101" y="475327"/>
                      </a:cubicBezTo>
                      <a:lnTo>
                        <a:pt x="99101" y="475327"/>
                      </a:lnTo>
                      <a:close/>
                    </a:path>
                  </a:pathLst>
                </a:custGeom>
                <a:solidFill>
                  <a:srgbClr val="263238"/>
                </a:solidFill>
                <a:ln w="6382" cap="flat">
                  <a:noFill/>
                  <a:prstDash val="solid"/>
                  <a:miter/>
                </a:ln>
              </p:spPr>
              <p:txBody>
                <a:bodyPr rtlCol="0" anchor="ctr"/>
                <a:lstStyle/>
                <a:p>
                  <a:endParaRPr lang="zh-CN" altLang="en-US"/>
                </a:p>
              </p:txBody>
            </p:sp>
            <p:grpSp>
              <p:nvGrpSpPr>
                <p:cNvPr id="219" name="组合 218">
                  <a:extLst>
                    <a:ext uri="{FF2B5EF4-FFF2-40B4-BE49-F238E27FC236}">
                      <a16:creationId xmlns:a16="http://schemas.microsoft.com/office/drawing/2014/main" id="{8360E042-CE71-F0A3-8567-18EE39D49778}"/>
                    </a:ext>
                  </a:extLst>
                </p:cNvPr>
                <p:cNvGrpSpPr/>
                <p:nvPr/>
              </p:nvGrpSpPr>
              <p:grpSpPr>
                <a:xfrm>
                  <a:off x="3231824" y="3329721"/>
                  <a:ext cx="802289" cy="926548"/>
                  <a:chOff x="3231824" y="3329721"/>
                  <a:chExt cx="802289" cy="926548"/>
                </a:xfrm>
              </p:grpSpPr>
              <p:sp>
                <p:nvSpPr>
                  <p:cNvPr id="220" name="任意多边形: 形状 219">
                    <a:extLst>
                      <a:ext uri="{FF2B5EF4-FFF2-40B4-BE49-F238E27FC236}">
                        <a16:creationId xmlns:a16="http://schemas.microsoft.com/office/drawing/2014/main" id="{92E3D84D-A588-E3FD-0CAB-371698A15A8B}"/>
                      </a:ext>
                    </a:extLst>
                  </p:cNvPr>
                  <p:cNvSpPr/>
                  <p:nvPr/>
                </p:nvSpPr>
                <p:spPr>
                  <a:xfrm>
                    <a:off x="3231824" y="3396296"/>
                    <a:ext cx="802161" cy="859973"/>
                  </a:xfrm>
                  <a:custGeom>
                    <a:avLst/>
                    <a:gdLst>
                      <a:gd name="connsiteX0" fmla="*/ 782465 w 802161"/>
                      <a:gd name="connsiteY0" fmla="*/ 71133 h 859973"/>
                      <a:gd name="connsiteX1" fmla="*/ 801301 w 802161"/>
                      <a:gd name="connsiteY1" fmla="*/ 154143 h 859973"/>
                      <a:gd name="connsiteX2" fmla="*/ 772312 w 802161"/>
                      <a:gd name="connsiteY2" fmla="*/ 515235 h 859973"/>
                      <a:gd name="connsiteX3" fmla="*/ 772312 w 802161"/>
                      <a:gd name="connsiteY3" fmla="*/ 515235 h 859973"/>
                      <a:gd name="connsiteX4" fmla="*/ 697411 w 802161"/>
                      <a:gd name="connsiteY4" fmla="*/ 694920 h 859973"/>
                      <a:gd name="connsiteX5" fmla="*/ 421053 w 802161"/>
                      <a:gd name="connsiteY5" fmla="*/ 847275 h 859973"/>
                      <a:gd name="connsiteX6" fmla="*/ 181793 w 802161"/>
                      <a:gd name="connsiteY6" fmla="*/ 796575 h 859973"/>
                      <a:gd name="connsiteX7" fmla="*/ 22670 w 802161"/>
                      <a:gd name="connsiteY7" fmla="*/ 702327 h 859973"/>
                      <a:gd name="connsiteX8" fmla="*/ 2 w 802161"/>
                      <a:gd name="connsiteY8" fmla="*/ 668676 h 859973"/>
                      <a:gd name="connsiteX9" fmla="*/ 2 w 802161"/>
                      <a:gd name="connsiteY9" fmla="*/ 640325 h 859973"/>
                      <a:gd name="connsiteX10" fmla="*/ 40676 w 802161"/>
                      <a:gd name="connsiteY10" fmla="*/ 591732 h 859973"/>
                      <a:gd name="connsiteX11" fmla="*/ 347174 w 802161"/>
                      <a:gd name="connsiteY11" fmla="*/ 411856 h 859973"/>
                      <a:gd name="connsiteX12" fmla="*/ 347813 w 802161"/>
                      <a:gd name="connsiteY12" fmla="*/ 411282 h 859973"/>
                      <a:gd name="connsiteX13" fmla="*/ 473668 w 802161"/>
                      <a:gd name="connsiteY13" fmla="*/ 31097 h 859973"/>
                      <a:gd name="connsiteX14" fmla="*/ 476095 w 802161"/>
                      <a:gd name="connsiteY14" fmla="*/ 23626 h 859973"/>
                      <a:gd name="connsiteX15" fmla="*/ 478074 w 802161"/>
                      <a:gd name="connsiteY15" fmla="*/ 18071 h 859973"/>
                      <a:gd name="connsiteX16" fmla="*/ 485545 w 802161"/>
                      <a:gd name="connsiteY16" fmla="*/ 0 h 859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2161" h="859973">
                        <a:moveTo>
                          <a:pt x="782465" y="71133"/>
                        </a:moveTo>
                        <a:cubicBezTo>
                          <a:pt x="793154" y="97613"/>
                          <a:pt x="799513" y="125645"/>
                          <a:pt x="801301" y="154143"/>
                        </a:cubicBezTo>
                        <a:cubicBezTo>
                          <a:pt x="806729" y="217613"/>
                          <a:pt x="785210" y="423286"/>
                          <a:pt x="772312" y="515235"/>
                        </a:cubicBezTo>
                        <a:lnTo>
                          <a:pt x="772312" y="515235"/>
                        </a:lnTo>
                        <a:cubicBezTo>
                          <a:pt x="753603" y="668931"/>
                          <a:pt x="730743" y="669187"/>
                          <a:pt x="697411" y="694920"/>
                        </a:cubicBezTo>
                        <a:cubicBezTo>
                          <a:pt x="639943" y="739170"/>
                          <a:pt x="475456" y="825884"/>
                          <a:pt x="421053" y="847275"/>
                        </a:cubicBezTo>
                        <a:cubicBezTo>
                          <a:pt x="322463" y="886098"/>
                          <a:pt x="241879" y="826267"/>
                          <a:pt x="181793" y="796575"/>
                        </a:cubicBezTo>
                        <a:cubicBezTo>
                          <a:pt x="126732" y="768696"/>
                          <a:pt x="73574" y="737216"/>
                          <a:pt x="22670" y="702327"/>
                        </a:cubicBezTo>
                        <a:cubicBezTo>
                          <a:pt x="7664" y="691344"/>
                          <a:pt x="-126" y="680297"/>
                          <a:pt x="2" y="668676"/>
                        </a:cubicBezTo>
                        <a:cubicBezTo>
                          <a:pt x="2" y="664078"/>
                          <a:pt x="2" y="645242"/>
                          <a:pt x="2" y="640325"/>
                        </a:cubicBezTo>
                        <a:cubicBezTo>
                          <a:pt x="2" y="625511"/>
                          <a:pt x="13092" y="609611"/>
                          <a:pt x="40676" y="591732"/>
                        </a:cubicBezTo>
                        <a:cubicBezTo>
                          <a:pt x="91759" y="558720"/>
                          <a:pt x="275658" y="451254"/>
                          <a:pt x="347174" y="411856"/>
                        </a:cubicBezTo>
                        <a:cubicBezTo>
                          <a:pt x="347251" y="411550"/>
                          <a:pt x="347500" y="411326"/>
                          <a:pt x="347813" y="411282"/>
                        </a:cubicBezTo>
                        <a:cubicBezTo>
                          <a:pt x="402663" y="378014"/>
                          <a:pt x="435675" y="151589"/>
                          <a:pt x="473668" y="31097"/>
                        </a:cubicBezTo>
                        <a:cubicBezTo>
                          <a:pt x="474498" y="28543"/>
                          <a:pt x="475264" y="26052"/>
                          <a:pt x="476095" y="23626"/>
                        </a:cubicBezTo>
                        <a:cubicBezTo>
                          <a:pt x="476925" y="21199"/>
                          <a:pt x="477436" y="19858"/>
                          <a:pt x="478074" y="18071"/>
                        </a:cubicBezTo>
                        <a:cubicBezTo>
                          <a:pt x="480501" y="11685"/>
                          <a:pt x="482927" y="5300"/>
                          <a:pt x="485545" y="0"/>
                        </a:cubicBezTo>
                      </a:path>
                    </a:pathLst>
                  </a:custGeom>
                  <a:solidFill>
                    <a:srgbClr val="309080"/>
                  </a:solidFill>
                  <a:ln w="6382" cap="flat">
                    <a:noFill/>
                    <a:prstDash val="solid"/>
                    <a:miter/>
                  </a:ln>
                </p:spPr>
                <p:txBody>
                  <a:bodyPr rtlCol="0" anchor="ctr"/>
                  <a:lstStyle/>
                  <a:p>
                    <a:endParaRPr lang="zh-CN" altLang="en-US"/>
                  </a:p>
                </p:txBody>
              </p:sp>
              <p:sp>
                <p:nvSpPr>
                  <p:cNvPr id="221" name="任意多边形: 形状 220">
                    <a:extLst>
                      <a:ext uri="{FF2B5EF4-FFF2-40B4-BE49-F238E27FC236}">
                        <a16:creationId xmlns:a16="http://schemas.microsoft.com/office/drawing/2014/main" id="{F9E960F5-4B32-0A9C-211E-E87357F6337B}"/>
                      </a:ext>
                    </a:extLst>
                  </p:cNvPr>
                  <p:cNvSpPr/>
                  <p:nvPr/>
                </p:nvSpPr>
                <p:spPr>
                  <a:xfrm>
                    <a:off x="3231826" y="3329721"/>
                    <a:ext cx="802288" cy="926357"/>
                  </a:xfrm>
                  <a:custGeom>
                    <a:avLst/>
                    <a:gdLst>
                      <a:gd name="connsiteX0" fmla="*/ 0 w 802288"/>
                      <a:gd name="connsiteY0" fmla="*/ 706645 h 926357"/>
                      <a:gd name="connsiteX1" fmla="*/ 40675 w 802288"/>
                      <a:gd name="connsiteY1" fmla="*/ 658052 h 926357"/>
                      <a:gd name="connsiteX2" fmla="*/ 347172 w 802288"/>
                      <a:gd name="connsiteY2" fmla="*/ 478176 h 926357"/>
                      <a:gd name="connsiteX3" fmla="*/ 347811 w 802288"/>
                      <a:gd name="connsiteY3" fmla="*/ 477601 h 926357"/>
                      <a:gd name="connsiteX4" fmla="*/ 473667 w 802288"/>
                      <a:gd name="connsiteY4" fmla="*/ 97416 h 926357"/>
                      <a:gd name="connsiteX5" fmla="*/ 481648 w 802288"/>
                      <a:gd name="connsiteY5" fmla="*/ 75259 h 926357"/>
                      <a:gd name="connsiteX6" fmla="*/ 482287 w 802288"/>
                      <a:gd name="connsiteY6" fmla="*/ 73663 h 926357"/>
                      <a:gd name="connsiteX7" fmla="*/ 484458 w 802288"/>
                      <a:gd name="connsiteY7" fmla="*/ 68746 h 926357"/>
                      <a:gd name="connsiteX8" fmla="*/ 485543 w 802288"/>
                      <a:gd name="connsiteY8" fmla="*/ 66320 h 926357"/>
                      <a:gd name="connsiteX9" fmla="*/ 485543 w 802288"/>
                      <a:gd name="connsiteY9" fmla="*/ 66320 h 926357"/>
                      <a:gd name="connsiteX10" fmla="*/ 511085 w 802288"/>
                      <a:gd name="connsiteY10" fmla="*/ 29732 h 926357"/>
                      <a:gd name="connsiteX11" fmla="*/ 523536 w 802288"/>
                      <a:gd name="connsiteY11" fmla="*/ 20984 h 926357"/>
                      <a:gd name="connsiteX12" fmla="*/ 545885 w 802288"/>
                      <a:gd name="connsiteY12" fmla="*/ 8213 h 926357"/>
                      <a:gd name="connsiteX13" fmla="*/ 692749 w 802288"/>
                      <a:gd name="connsiteY13" fmla="*/ 46014 h 926357"/>
                      <a:gd name="connsiteX14" fmla="*/ 782591 w 802288"/>
                      <a:gd name="connsiteY14" fmla="*/ 137517 h 926357"/>
                      <a:gd name="connsiteX15" fmla="*/ 782591 w 802288"/>
                      <a:gd name="connsiteY15" fmla="*/ 137517 h 926357"/>
                      <a:gd name="connsiteX16" fmla="*/ 801428 w 802288"/>
                      <a:gd name="connsiteY16" fmla="*/ 220526 h 926357"/>
                      <a:gd name="connsiteX17" fmla="*/ 772438 w 802288"/>
                      <a:gd name="connsiteY17" fmla="*/ 581619 h 926357"/>
                      <a:gd name="connsiteX18" fmla="*/ 772438 w 802288"/>
                      <a:gd name="connsiteY18" fmla="*/ 581619 h 926357"/>
                      <a:gd name="connsiteX19" fmla="*/ 697538 w 802288"/>
                      <a:gd name="connsiteY19" fmla="*/ 761303 h 926357"/>
                      <a:gd name="connsiteX20" fmla="*/ 421179 w 802288"/>
                      <a:gd name="connsiteY20" fmla="*/ 913658 h 926357"/>
                      <a:gd name="connsiteX21" fmla="*/ 181919 w 802288"/>
                      <a:gd name="connsiteY21" fmla="*/ 862958 h 926357"/>
                      <a:gd name="connsiteX22" fmla="*/ 22796 w 802288"/>
                      <a:gd name="connsiteY22" fmla="*/ 768710 h 926357"/>
                      <a:gd name="connsiteX23" fmla="*/ 128 w 802288"/>
                      <a:gd name="connsiteY23" fmla="*/ 735059 h 926357"/>
                      <a:gd name="connsiteX24" fmla="*/ 0 w 802288"/>
                      <a:gd name="connsiteY24" fmla="*/ 706645 h 92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02288" h="926357">
                        <a:moveTo>
                          <a:pt x="0" y="706645"/>
                        </a:moveTo>
                        <a:cubicBezTo>
                          <a:pt x="0" y="691830"/>
                          <a:pt x="13090" y="675931"/>
                          <a:pt x="40675" y="658052"/>
                        </a:cubicBezTo>
                        <a:cubicBezTo>
                          <a:pt x="91758" y="625039"/>
                          <a:pt x="275656" y="517574"/>
                          <a:pt x="347172" y="478176"/>
                        </a:cubicBezTo>
                        <a:cubicBezTo>
                          <a:pt x="347249" y="477869"/>
                          <a:pt x="347498" y="477646"/>
                          <a:pt x="347811" y="477601"/>
                        </a:cubicBezTo>
                        <a:cubicBezTo>
                          <a:pt x="402661" y="444333"/>
                          <a:pt x="435674" y="217908"/>
                          <a:pt x="473667" y="97416"/>
                        </a:cubicBezTo>
                        <a:cubicBezTo>
                          <a:pt x="475946" y="89901"/>
                          <a:pt x="478615" y="82507"/>
                          <a:pt x="481648" y="75259"/>
                        </a:cubicBezTo>
                        <a:cubicBezTo>
                          <a:pt x="481648" y="74748"/>
                          <a:pt x="482095" y="74238"/>
                          <a:pt x="482287" y="73663"/>
                        </a:cubicBezTo>
                        <a:lnTo>
                          <a:pt x="484458" y="68746"/>
                        </a:lnTo>
                        <a:cubicBezTo>
                          <a:pt x="484841" y="67980"/>
                          <a:pt x="485224" y="67086"/>
                          <a:pt x="485543" y="66320"/>
                        </a:cubicBezTo>
                        <a:lnTo>
                          <a:pt x="485543" y="66320"/>
                        </a:lnTo>
                        <a:cubicBezTo>
                          <a:pt x="491597" y="52578"/>
                          <a:pt x="500275" y="40153"/>
                          <a:pt x="511085" y="29732"/>
                        </a:cubicBezTo>
                        <a:cubicBezTo>
                          <a:pt x="514801" y="26239"/>
                          <a:pt x="518990" y="23295"/>
                          <a:pt x="523536" y="20984"/>
                        </a:cubicBezTo>
                        <a:lnTo>
                          <a:pt x="545885" y="8213"/>
                        </a:lnTo>
                        <a:cubicBezTo>
                          <a:pt x="583176" y="-14136"/>
                          <a:pt x="632024" y="12683"/>
                          <a:pt x="692749" y="46014"/>
                        </a:cubicBezTo>
                        <a:cubicBezTo>
                          <a:pt x="730614" y="66767"/>
                          <a:pt x="762988" y="91478"/>
                          <a:pt x="782591" y="137517"/>
                        </a:cubicBezTo>
                        <a:lnTo>
                          <a:pt x="782591" y="137517"/>
                        </a:lnTo>
                        <a:cubicBezTo>
                          <a:pt x="793280" y="163997"/>
                          <a:pt x="799640" y="192028"/>
                          <a:pt x="801428" y="220526"/>
                        </a:cubicBezTo>
                        <a:cubicBezTo>
                          <a:pt x="806855" y="283997"/>
                          <a:pt x="785336" y="489670"/>
                          <a:pt x="772438" y="581619"/>
                        </a:cubicBezTo>
                        <a:lnTo>
                          <a:pt x="772438" y="581619"/>
                        </a:lnTo>
                        <a:cubicBezTo>
                          <a:pt x="753729" y="735315"/>
                          <a:pt x="730869" y="735570"/>
                          <a:pt x="697538" y="761303"/>
                        </a:cubicBezTo>
                        <a:cubicBezTo>
                          <a:pt x="640069" y="805554"/>
                          <a:pt x="475582" y="892267"/>
                          <a:pt x="421179" y="913658"/>
                        </a:cubicBezTo>
                        <a:cubicBezTo>
                          <a:pt x="322589" y="952481"/>
                          <a:pt x="242005" y="892650"/>
                          <a:pt x="181919" y="862958"/>
                        </a:cubicBezTo>
                        <a:cubicBezTo>
                          <a:pt x="126858" y="835080"/>
                          <a:pt x="73700" y="803600"/>
                          <a:pt x="22796" y="768710"/>
                        </a:cubicBezTo>
                        <a:cubicBezTo>
                          <a:pt x="7790" y="757727"/>
                          <a:pt x="0" y="746681"/>
                          <a:pt x="128" y="735059"/>
                        </a:cubicBezTo>
                        <a:cubicBezTo>
                          <a:pt x="128" y="730398"/>
                          <a:pt x="0" y="711561"/>
                          <a:pt x="0" y="706645"/>
                        </a:cubicBezTo>
                        <a:close/>
                      </a:path>
                    </a:pathLst>
                  </a:custGeom>
                  <a:solidFill>
                    <a:srgbClr val="309080"/>
                  </a:solidFill>
                  <a:ln w="6382" cap="flat">
                    <a:noFill/>
                    <a:prstDash val="solid"/>
                    <a:miter/>
                  </a:ln>
                </p:spPr>
                <p:txBody>
                  <a:bodyPr rtlCol="0" anchor="ctr"/>
                  <a:lstStyle/>
                  <a:p>
                    <a:endParaRPr lang="zh-CN" altLang="en-US"/>
                  </a:p>
                </p:txBody>
              </p:sp>
              <p:sp>
                <p:nvSpPr>
                  <p:cNvPr id="222" name="任意多边形: 形状 221">
                    <a:extLst>
                      <a:ext uri="{FF2B5EF4-FFF2-40B4-BE49-F238E27FC236}">
                        <a16:creationId xmlns:a16="http://schemas.microsoft.com/office/drawing/2014/main" id="{79C9CAF6-DC5A-084D-E4E6-36CD62A78097}"/>
                      </a:ext>
                    </a:extLst>
                  </p:cNvPr>
                  <p:cNvSpPr/>
                  <p:nvPr/>
                </p:nvSpPr>
                <p:spPr>
                  <a:xfrm>
                    <a:off x="3231826" y="3329721"/>
                    <a:ext cx="802288" cy="926357"/>
                  </a:xfrm>
                  <a:custGeom>
                    <a:avLst/>
                    <a:gdLst>
                      <a:gd name="connsiteX0" fmla="*/ 0 w 802288"/>
                      <a:gd name="connsiteY0" fmla="*/ 706645 h 926357"/>
                      <a:gd name="connsiteX1" fmla="*/ 40675 w 802288"/>
                      <a:gd name="connsiteY1" fmla="*/ 658052 h 926357"/>
                      <a:gd name="connsiteX2" fmla="*/ 347172 w 802288"/>
                      <a:gd name="connsiteY2" fmla="*/ 478176 h 926357"/>
                      <a:gd name="connsiteX3" fmla="*/ 347811 w 802288"/>
                      <a:gd name="connsiteY3" fmla="*/ 477601 h 926357"/>
                      <a:gd name="connsiteX4" fmla="*/ 473667 w 802288"/>
                      <a:gd name="connsiteY4" fmla="*/ 97416 h 926357"/>
                      <a:gd name="connsiteX5" fmla="*/ 481648 w 802288"/>
                      <a:gd name="connsiteY5" fmla="*/ 75259 h 926357"/>
                      <a:gd name="connsiteX6" fmla="*/ 482287 w 802288"/>
                      <a:gd name="connsiteY6" fmla="*/ 73663 h 926357"/>
                      <a:gd name="connsiteX7" fmla="*/ 484458 w 802288"/>
                      <a:gd name="connsiteY7" fmla="*/ 68746 h 926357"/>
                      <a:gd name="connsiteX8" fmla="*/ 485543 w 802288"/>
                      <a:gd name="connsiteY8" fmla="*/ 66320 h 926357"/>
                      <a:gd name="connsiteX9" fmla="*/ 485543 w 802288"/>
                      <a:gd name="connsiteY9" fmla="*/ 66320 h 926357"/>
                      <a:gd name="connsiteX10" fmla="*/ 511085 w 802288"/>
                      <a:gd name="connsiteY10" fmla="*/ 29732 h 926357"/>
                      <a:gd name="connsiteX11" fmla="*/ 523536 w 802288"/>
                      <a:gd name="connsiteY11" fmla="*/ 20984 h 926357"/>
                      <a:gd name="connsiteX12" fmla="*/ 545885 w 802288"/>
                      <a:gd name="connsiteY12" fmla="*/ 8213 h 926357"/>
                      <a:gd name="connsiteX13" fmla="*/ 692749 w 802288"/>
                      <a:gd name="connsiteY13" fmla="*/ 46014 h 926357"/>
                      <a:gd name="connsiteX14" fmla="*/ 782591 w 802288"/>
                      <a:gd name="connsiteY14" fmla="*/ 137517 h 926357"/>
                      <a:gd name="connsiteX15" fmla="*/ 782591 w 802288"/>
                      <a:gd name="connsiteY15" fmla="*/ 137517 h 926357"/>
                      <a:gd name="connsiteX16" fmla="*/ 801428 w 802288"/>
                      <a:gd name="connsiteY16" fmla="*/ 220526 h 926357"/>
                      <a:gd name="connsiteX17" fmla="*/ 772438 w 802288"/>
                      <a:gd name="connsiteY17" fmla="*/ 581619 h 926357"/>
                      <a:gd name="connsiteX18" fmla="*/ 772438 w 802288"/>
                      <a:gd name="connsiteY18" fmla="*/ 581619 h 926357"/>
                      <a:gd name="connsiteX19" fmla="*/ 697538 w 802288"/>
                      <a:gd name="connsiteY19" fmla="*/ 761303 h 926357"/>
                      <a:gd name="connsiteX20" fmla="*/ 421179 w 802288"/>
                      <a:gd name="connsiteY20" fmla="*/ 913658 h 926357"/>
                      <a:gd name="connsiteX21" fmla="*/ 181919 w 802288"/>
                      <a:gd name="connsiteY21" fmla="*/ 862958 h 926357"/>
                      <a:gd name="connsiteX22" fmla="*/ 22796 w 802288"/>
                      <a:gd name="connsiteY22" fmla="*/ 768710 h 926357"/>
                      <a:gd name="connsiteX23" fmla="*/ 128 w 802288"/>
                      <a:gd name="connsiteY23" fmla="*/ 735059 h 926357"/>
                      <a:gd name="connsiteX24" fmla="*/ 0 w 802288"/>
                      <a:gd name="connsiteY24" fmla="*/ 706645 h 92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02288" h="926357">
                        <a:moveTo>
                          <a:pt x="0" y="706645"/>
                        </a:moveTo>
                        <a:cubicBezTo>
                          <a:pt x="0" y="691830"/>
                          <a:pt x="13090" y="675931"/>
                          <a:pt x="40675" y="658052"/>
                        </a:cubicBezTo>
                        <a:cubicBezTo>
                          <a:pt x="91758" y="625039"/>
                          <a:pt x="275656" y="517574"/>
                          <a:pt x="347172" y="478176"/>
                        </a:cubicBezTo>
                        <a:cubicBezTo>
                          <a:pt x="347249" y="477869"/>
                          <a:pt x="347498" y="477646"/>
                          <a:pt x="347811" y="477601"/>
                        </a:cubicBezTo>
                        <a:cubicBezTo>
                          <a:pt x="402661" y="444333"/>
                          <a:pt x="435674" y="217908"/>
                          <a:pt x="473667" y="97416"/>
                        </a:cubicBezTo>
                        <a:cubicBezTo>
                          <a:pt x="475946" y="89901"/>
                          <a:pt x="478615" y="82507"/>
                          <a:pt x="481648" y="75259"/>
                        </a:cubicBezTo>
                        <a:cubicBezTo>
                          <a:pt x="481648" y="74748"/>
                          <a:pt x="482095" y="74238"/>
                          <a:pt x="482287" y="73663"/>
                        </a:cubicBezTo>
                        <a:lnTo>
                          <a:pt x="484458" y="68746"/>
                        </a:lnTo>
                        <a:cubicBezTo>
                          <a:pt x="484841" y="67980"/>
                          <a:pt x="485224" y="67086"/>
                          <a:pt x="485543" y="66320"/>
                        </a:cubicBezTo>
                        <a:lnTo>
                          <a:pt x="485543" y="66320"/>
                        </a:lnTo>
                        <a:cubicBezTo>
                          <a:pt x="491597" y="52578"/>
                          <a:pt x="500275" y="40153"/>
                          <a:pt x="511085" y="29732"/>
                        </a:cubicBezTo>
                        <a:cubicBezTo>
                          <a:pt x="514801" y="26239"/>
                          <a:pt x="518990" y="23295"/>
                          <a:pt x="523536" y="20984"/>
                        </a:cubicBezTo>
                        <a:lnTo>
                          <a:pt x="545885" y="8213"/>
                        </a:lnTo>
                        <a:cubicBezTo>
                          <a:pt x="583176" y="-14136"/>
                          <a:pt x="632024" y="12683"/>
                          <a:pt x="692749" y="46014"/>
                        </a:cubicBezTo>
                        <a:cubicBezTo>
                          <a:pt x="730614" y="66767"/>
                          <a:pt x="762988" y="91478"/>
                          <a:pt x="782591" y="137517"/>
                        </a:cubicBezTo>
                        <a:lnTo>
                          <a:pt x="782591" y="137517"/>
                        </a:lnTo>
                        <a:cubicBezTo>
                          <a:pt x="793280" y="163997"/>
                          <a:pt x="799640" y="192028"/>
                          <a:pt x="801428" y="220526"/>
                        </a:cubicBezTo>
                        <a:cubicBezTo>
                          <a:pt x="806855" y="283997"/>
                          <a:pt x="785336" y="489670"/>
                          <a:pt x="772438" y="581619"/>
                        </a:cubicBezTo>
                        <a:lnTo>
                          <a:pt x="772438" y="581619"/>
                        </a:lnTo>
                        <a:cubicBezTo>
                          <a:pt x="753729" y="735315"/>
                          <a:pt x="730869" y="735570"/>
                          <a:pt x="697538" y="761303"/>
                        </a:cubicBezTo>
                        <a:cubicBezTo>
                          <a:pt x="640069" y="805554"/>
                          <a:pt x="475582" y="892267"/>
                          <a:pt x="421179" y="913658"/>
                        </a:cubicBezTo>
                        <a:cubicBezTo>
                          <a:pt x="322589" y="952481"/>
                          <a:pt x="242005" y="892650"/>
                          <a:pt x="181919" y="862958"/>
                        </a:cubicBezTo>
                        <a:cubicBezTo>
                          <a:pt x="126858" y="835080"/>
                          <a:pt x="73700" y="803600"/>
                          <a:pt x="22796" y="768710"/>
                        </a:cubicBezTo>
                        <a:cubicBezTo>
                          <a:pt x="7790" y="757727"/>
                          <a:pt x="0" y="746681"/>
                          <a:pt x="128" y="735059"/>
                        </a:cubicBezTo>
                        <a:cubicBezTo>
                          <a:pt x="128" y="730398"/>
                          <a:pt x="0" y="711561"/>
                          <a:pt x="0" y="706645"/>
                        </a:cubicBezTo>
                        <a:close/>
                      </a:path>
                    </a:pathLst>
                  </a:custGeom>
                  <a:solidFill>
                    <a:schemeClr val="accent2">
                      <a:lumMod val="20000"/>
                      <a:lumOff val="80000"/>
                    </a:schemeClr>
                  </a:solidFill>
                  <a:ln w="6382" cap="flat">
                    <a:noFill/>
                    <a:prstDash val="solid"/>
                    <a:miter/>
                  </a:ln>
                </p:spPr>
                <p:txBody>
                  <a:bodyPr rtlCol="0" anchor="ctr"/>
                  <a:lstStyle/>
                  <a:p>
                    <a:endParaRPr lang="zh-CN" altLang="en-US"/>
                  </a:p>
                </p:txBody>
              </p:sp>
              <p:sp>
                <p:nvSpPr>
                  <p:cNvPr id="223" name="任意多边形: 形状 222">
                    <a:extLst>
                      <a:ext uri="{FF2B5EF4-FFF2-40B4-BE49-F238E27FC236}">
                        <a16:creationId xmlns:a16="http://schemas.microsoft.com/office/drawing/2014/main" id="{7E206F58-4DBC-D39A-F5D6-B45A61DCC398}"/>
                      </a:ext>
                    </a:extLst>
                  </p:cNvPr>
                  <p:cNvSpPr/>
                  <p:nvPr/>
                </p:nvSpPr>
                <p:spPr>
                  <a:xfrm>
                    <a:off x="3231850" y="3786250"/>
                    <a:ext cx="722058" cy="441158"/>
                  </a:xfrm>
                  <a:custGeom>
                    <a:avLst/>
                    <a:gdLst>
                      <a:gd name="connsiteX0" fmla="*/ 181831 w 722058"/>
                      <a:gd name="connsiteY0" fmla="*/ 377822 h 441158"/>
                      <a:gd name="connsiteX1" fmla="*/ 22708 w 722058"/>
                      <a:gd name="connsiteY1" fmla="*/ 283510 h 441158"/>
                      <a:gd name="connsiteX2" fmla="*/ 40651 w 722058"/>
                      <a:gd name="connsiteY2" fmla="*/ 201522 h 441158"/>
                      <a:gd name="connsiteX3" fmla="*/ 386035 w 722058"/>
                      <a:gd name="connsiteY3" fmla="*/ 0 h 441158"/>
                      <a:gd name="connsiteX4" fmla="*/ 721587 w 722058"/>
                      <a:gd name="connsiteY4" fmla="*/ 245134 h 441158"/>
                      <a:gd name="connsiteX5" fmla="*/ 421091 w 722058"/>
                      <a:gd name="connsiteY5" fmla="*/ 428458 h 441158"/>
                      <a:gd name="connsiteX6" fmla="*/ 181831 w 722058"/>
                      <a:gd name="connsiteY6" fmla="*/ 377822 h 441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2058" h="441158">
                        <a:moveTo>
                          <a:pt x="181831" y="377822"/>
                        </a:moveTo>
                        <a:cubicBezTo>
                          <a:pt x="126783" y="349905"/>
                          <a:pt x="73625" y="318400"/>
                          <a:pt x="22708" y="283510"/>
                        </a:cubicBezTo>
                        <a:cubicBezTo>
                          <a:pt x="-11454" y="258671"/>
                          <a:pt x="-8325" y="233321"/>
                          <a:pt x="40651" y="201522"/>
                        </a:cubicBezTo>
                        <a:cubicBezTo>
                          <a:pt x="108719" y="157399"/>
                          <a:pt x="386035" y="0"/>
                          <a:pt x="386035" y="0"/>
                        </a:cubicBezTo>
                        <a:cubicBezTo>
                          <a:pt x="386035" y="0"/>
                          <a:pt x="736656" y="206950"/>
                          <a:pt x="721587" y="245134"/>
                        </a:cubicBezTo>
                        <a:cubicBezTo>
                          <a:pt x="706517" y="283319"/>
                          <a:pt x="489478" y="401576"/>
                          <a:pt x="421091" y="428458"/>
                        </a:cubicBezTo>
                        <a:cubicBezTo>
                          <a:pt x="322501" y="467281"/>
                          <a:pt x="241854" y="407450"/>
                          <a:pt x="181831" y="377822"/>
                        </a:cubicBezTo>
                        <a:close/>
                      </a:path>
                    </a:pathLst>
                  </a:custGeom>
                  <a:solidFill>
                    <a:srgbClr val="309080"/>
                  </a:solidFill>
                  <a:ln w="6382" cap="flat">
                    <a:noFill/>
                    <a:prstDash val="solid"/>
                    <a:miter/>
                  </a:ln>
                </p:spPr>
                <p:txBody>
                  <a:bodyPr rtlCol="0" anchor="ctr"/>
                  <a:lstStyle/>
                  <a:p>
                    <a:endParaRPr lang="zh-CN" altLang="en-US"/>
                  </a:p>
                </p:txBody>
              </p:sp>
              <p:sp>
                <p:nvSpPr>
                  <p:cNvPr id="224" name="任意多边形: 形状 223">
                    <a:extLst>
                      <a:ext uri="{FF2B5EF4-FFF2-40B4-BE49-F238E27FC236}">
                        <a16:creationId xmlns:a16="http://schemas.microsoft.com/office/drawing/2014/main" id="{8AECF9E0-635D-D6EE-3A83-4A52B0637705}"/>
                      </a:ext>
                    </a:extLst>
                  </p:cNvPr>
                  <p:cNvSpPr/>
                  <p:nvPr/>
                </p:nvSpPr>
                <p:spPr>
                  <a:xfrm>
                    <a:off x="3231850" y="3786250"/>
                    <a:ext cx="722058" cy="441158"/>
                  </a:xfrm>
                  <a:custGeom>
                    <a:avLst/>
                    <a:gdLst>
                      <a:gd name="connsiteX0" fmla="*/ 181831 w 722058"/>
                      <a:gd name="connsiteY0" fmla="*/ 377822 h 441158"/>
                      <a:gd name="connsiteX1" fmla="*/ 22708 w 722058"/>
                      <a:gd name="connsiteY1" fmla="*/ 283510 h 441158"/>
                      <a:gd name="connsiteX2" fmla="*/ 40651 w 722058"/>
                      <a:gd name="connsiteY2" fmla="*/ 201522 h 441158"/>
                      <a:gd name="connsiteX3" fmla="*/ 386035 w 722058"/>
                      <a:gd name="connsiteY3" fmla="*/ 0 h 441158"/>
                      <a:gd name="connsiteX4" fmla="*/ 721587 w 722058"/>
                      <a:gd name="connsiteY4" fmla="*/ 245134 h 441158"/>
                      <a:gd name="connsiteX5" fmla="*/ 421091 w 722058"/>
                      <a:gd name="connsiteY5" fmla="*/ 428458 h 441158"/>
                      <a:gd name="connsiteX6" fmla="*/ 181831 w 722058"/>
                      <a:gd name="connsiteY6" fmla="*/ 377822 h 441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2058" h="441158">
                        <a:moveTo>
                          <a:pt x="181831" y="377822"/>
                        </a:moveTo>
                        <a:cubicBezTo>
                          <a:pt x="126783" y="349905"/>
                          <a:pt x="73625" y="318400"/>
                          <a:pt x="22708" y="283510"/>
                        </a:cubicBezTo>
                        <a:cubicBezTo>
                          <a:pt x="-11454" y="258671"/>
                          <a:pt x="-8325" y="233321"/>
                          <a:pt x="40651" y="201522"/>
                        </a:cubicBezTo>
                        <a:cubicBezTo>
                          <a:pt x="108719" y="157399"/>
                          <a:pt x="386035" y="0"/>
                          <a:pt x="386035" y="0"/>
                        </a:cubicBezTo>
                        <a:cubicBezTo>
                          <a:pt x="386035" y="0"/>
                          <a:pt x="736656" y="206950"/>
                          <a:pt x="721587" y="245134"/>
                        </a:cubicBezTo>
                        <a:cubicBezTo>
                          <a:pt x="706517" y="283319"/>
                          <a:pt x="489478" y="401576"/>
                          <a:pt x="421091" y="428458"/>
                        </a:cubicBezTo>
                        <a:cubicBezTo>
                          <a:pt x="322501" y="467281"/>
                          <a:pt x="241854" y="407450"/>
                          <a:pt x="181831" y="377822"/>
                        </a:cubicBezTo>
                        <a:close/>
                      </a:path>
                    </a:pathLst>
                  </a:custGeom>
                  <a:solidFill>
                    <a:schemeClr val="accent2">
                      <a:lumMod val="60000"/>
                      <a:lumOff val="40000"/>
                    </a:schemeClr>
                  </a:solidFill>
                  <a:ln w="6382" cap="flat">
                    <a:noFill/>
                    <a:prstDash val="solid"/>
                    <a:miter/>
                  </a:ln>
                </p:spPr>
                <p:txBody>
                  <a:bodyPr rtlCol="0" anchor="ctr"/>
                  <a:lstStyle/>
                  <a:p>
                    <a:endParaRPr lang="zh-CN" altLang="en-US"/>
                  </a:p>
                </p:txBody>
              </p:sp>
              <p:sp>
                <p:nvSpPr>
                  <p:cNvPr id="225" name="任意多边形: 形状 224">
                    <a:extLst>
                      <a:ext uri="{FF2B5EF4-FFF2-40B4-BE49-F238E27FC236}">
                        <a16:creationId xmlns:a16="http://schemas.microsoft.com/office/drawing/2014/main" id="{8B635D9E-FEC0-9F3C-F789-C3905A4AC84A}"/>
                      </a:ext>
                    </a:extLst>
                  </p:cNvPr>
                  <p:cNvSpPr/>
                  <p:nvPr/>
                </p:nvSpPr>
                <p:spPr>
                  <a:xfrm>
                    <a:off x="3754979" y="3329912"/>
                    <a:ext cx="259309" cy="151947"/>
                  </a:xfrm>
                  <a:custGeom>
                    <a:avLst/>
                    <a:gdLst>
                      <a:gd name="connsiteX0" fmla="*/ 0 w 259309"/>
                      <a:gd name="connsiteY0" fmla="*/ 20792 h 151947"/>
                      <a:gd name="connsiteX1" fmla="*/ 144182 w 259309"/>
                      <a:gd name="connsiteY1" fmla="*/ 60254 h 151947"/>
                      <a:gd name="connsiteX2" fmla="*/ 234279 w 259309"/>
                      <a:gd name="connsiteY2" fmla="*/ 151947 h 151947"/>
                      <a:gd name="connsiteX3" fmla="*/ 259310 w 259309"/>
                      <a:gd name="connsiteY3" fmla="*/ 137517 h 151947"/>
                      <a:gd name="connsiteX4" fmla="*/ 169468 w 259309"/>
                      <a:gd name="connsiteY4" fmla="*/ 46014 h 151947"/>
                      <a:gd name="connsiteX5" fmla="*/ 22604 w 259309"/>
                      <a:gd name="connsiteY5" fmla="*/ 8213 h 15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309" h="151947">
                        <a:moveTo>
                          <a:pt x="0" y="20792"/>
                        </a:moveTo>
                        <a:cubicBezTo>
                          <a:pt x="36907" y="1636"/>
                          <a:pt x="84862" y="27752"/>
                          <a:pt x="144182" y="60254"/>
                        </a:cubicBezTo>
                        <a:cubicBezTo>
                          <a:pt x="182494" y="81070"/>
                          <a:pt x="214421" y="105781"/>
                          <a:pt x="234279" y="151947"/>
                        </a:cubicBezTo>
                        <a:lnTo>
                          <a:pt x="259310" y="137517"/>
                        </a:lnTo>
                        <a:cubicBezTo>
                          <a:pt x="239643" y="91478"/>
                          <a:pt x="207333" y="66767"/>
                          <a:pt x="169468" y="46014"/>
                        </a:cubicBezTo>
                        <a:cubicBezTo>
                          <a:pt x="108488" y="12683"/>
                          <a:pt x="59640" y="-14136"/>
                          <a:pt x="22604" y="8213"/>
                        </a:cubicBezTo>
                        <a:close/>
                      </a:path>
                    </a:pathLst>
                  </a:custGeom>
                  <a:solidFill>
                    <a:srgbClr val="309080"/>
                  </a:solidFill>
                  <a:ln w="6382" cap="flat">
                    <a:noFill/>
                    <a:prstDash val="solid"/>
                    <a:miter/>
                  </a:ln>
                </p:spPr>
                <p:txBody>
                  <a:bodyPr rtlCol="0" anchor="ctr"/>
                  <a:lstStyle/>
                  <a:p>
                    <a:endParaRPr lang="zh-CN" altLang="en-US"/>
                  </a:p>
                </p:txBody>
              </p:sp>
              <p:sp>
                <p:nvSpPr>
                  <p:cNvPr id="226" name="任意多边形: 形状 225">
                    <a:extLst>
                      <a:ext uri="{FF2B5EF4-FFF2-40B4-BE49-F238E27FC236}">
                        <a16:creationId xmlns:a16="http://schemas.microsoft.com/office/drawing/2014/main" id="{3DC27AE7-0D65-3061-75D4-C65B6EC2C3E0}"/>
                      </a:ext>
                    </a:extLst>
                  </p:cNvPr>
                  <p:cNvSpPr/>
                  <p:nvPr/>
                </p:nvSpPr>
                <p:spPr>
                  <a:xfrm>
                    <a:off x="3754979" y="3329912"/>
                    <a:ext cx="259309" cy="151947"/>
                  </a:xfrm>
                  <a:custGeom>
                    <a:avLst/>
                    <a:gdLst>
                      <a:gd name="connsiteX0" fmla="*/ 0 w 259309"/>
                      <a:gd name="connsiteY0" fmla="*/ 20792 h 151947"/>
                      <a:gd name="connsiteX1" fmla="*/ 144182 w 259309"/>
                      <a:gd name="connsiteY1" fmla="*/ 60254 h 151947"/>
                      <a:gd name="connsiteX2" fmla="*/ 234279 w 259309"/>
                      <a:gd name="connsiteY2" fmla="*/ 151947 h 151947"/>
                      <a:gd name="connsiteX3" fmla="*/ 259310 w 259309"/>
                      <a:gd name="connsiteY3" fmla="*/ 137517 h 151947"/>
                      <a:gd name="connsiteX4" fmla="*/ 169468 w 259309"/>
                      <a:gd name="connsiteY4" fmla="*/ 46014 h 151947"/>
                      <a:gd name="connsiteX5" fmla="*/ 22604 w 259309"/>
                      <a:gd name="connsiteY5" fmla="*/ 8213 h 15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309" h="151947">
                        <a:moveTo>
                          <a:pt x="0" y="20792"/>
                        </a:moveTo>
                        <a:cubicBezTo>
                          <a:pt x="36907" y="1636"/>
                          <a:pt x="84862" y="27752"/>
                          <a:pt x="144182" y="60254"/>
                        </a:cubicBezTo>
                        <a:cubicBezTo>
                          <a:pt x="182494" y="81070"/>
                          <a:pt x="214421" y="105781"/>
                          <a:pt x="234279" y="151947"/>
                        </a:cubicBezTo>
                        <a:lnTo>
                          <a:pt x="259310" y="137517"/>
                        </a:lnTo>
                        <a:cubicBezTo>
                          <a:pt x="239643" y="91478"/>
                          <a:pt x="207333" y="66767"/>
                          <a:pt x="169468" y="46014"/>
                        </a:cubicBezTo>
                        <a:cubicBezTo>
                          <a:pt x="108488" y="12683"/>
                          <a:pt x="59640" y="-14136"/>
                          <a:pt x="22604" y="8213"/>
                        </a:cubicBezTo>
                        <a:close/>
                      </a:path>
                    </a:pathLst>
                  </a:custGeom>
                  <a:solidFill>
                    <a:schemeClr val="accent2">
                      <a:lumMod val="60000"/>
                      <a:lumOff val="40000"/>
                    </a:schemeClr>
                  </a:solidFill>
                  <a:ln w="6382" cap="flat">
                    <a:noFill/>
                    <a:prstDash val="solid"/>
                    <a:miter/>
                  </a:ln>
                </p:spPr>
                <p:txBody>
                  <a:bodyPr rtlCol="0" anchor="ctr"/>
                  <a:lstStyle/>
                  <a:p>
                    <a:endParaRPr lang="zh-CN" altLang="en-US"/>
                  </a:p>
                </p:txBody>
              </p:sp>
              <p:sp>
                <p:nvSpPr>
                  <p:cNvPr id="227" name="任意多边形: 形状 226">
                    <a:extLst>
                      <a:ext uri="{FF2B5EF4-FFF2-40B4-BE49-F238E27FC236}">
                        <a16:creationId xmlns:a16="http://schemas.microsoft.com/office/drawing/2014/main" id="{BE1E27D8-CB0D-C383-654F-AE32639DCB46}"/>
                      </a:ext>
                    </a:extLst>
                  </p:cNvPr>
                  <p:cNvSpPr/>
                  <p:nvPr/>
                </p:nvSpPr>
                <p:spPr>
                  <a:xfrm>
                    <a:off x="3579381" y="3343999"/>
                    <a:ext cx="429939" cy="699325"/>
                  </a:xfrm>
                  <a:custGeom>
                    <a:avLst/>
                    <a:gdLst>
                      <a:gd name="connsiteX0" fmla="*/ 0 w 429939"/>
                      <a:gd name="connsiteY0" fmla="*/ 463323 h 699325"/>
                      <a:gd name="connsiteX1" fmla="*/ 163274 w 429939"/>
                      <a:gd name="connsiteY1" fmla="*/ 537712 h 699325"/>
                      <a:gd name="connsiteX2" fmla="*/ 299091 w 429939"/>
                      <a:gd name="connsiteY2" fmla="*/ 620211 h 699325"/>
                      <a:gd name="connsiteX3" fmla="*/ 365754 w 429939"/>
                      <a:gd name="connsiteY3" fmla="*/ 699326 h 699325"/>
                      <a:gd name="connsiteX4" fmla="*/ 428586 w 429939"/>
                      <a:gd name="connsiteY4" fmla="*/ 220423 h 699325"/>
                      <a:gd name="connsiteX5" fmla="*/ 408025 w 429939"/>
                      <a:gd name="connsiteY5" fmla="*/ 133582 h 699325"/>
                      <a:gd name="connsiteX6" fmla="*/ 405088 w 429939"/>
                      <a:gd name="connsiteY6" fmla="*/ 127516 h 699325"/>
                      <a:gd name="connsiteX7" fmla="*/ 402981 w 429939"/>
                      <a:gd name="connsiteY7" fmla="*/ 123366 h 699325"/>
                      <a:gd name="connsiteX8" fmla="*/ 401895 w 429939"/>
                      <a:gd name="connsiteY8" fmla="*/ 121450 h 699325"/>
                      <a:gd name="connsiteX9" fmla="*/ 392828 w 429939"/>
                      <a:gd name="connsiteY9" fmla="*/ 106955 h 699325"/>
                      <a:gd name="connsiteX10" fmla="*/ 390402 w 429939"/>
                      <a:gd name="connsiteY10" fmla="*/ 103571 h 699325"/>
                      <a:gd name="connsiteX11" fmla="*/ 387911 w 429939"/>
                      <a:gd name="connsiteY11" fmla="*/ 100251 h 699325"/>
                      <a:gd name="connsiteX12" fmla="*/ 385357 w 429939"/>
                      <a:gd name="connsiteY12" fmla="*/ 97058 h 699325"/>
                      <a:gd name="connsiteX13" fmla="*/ 383122 w 429939"/>
                      <a:gd name="connsiteY13" fmla="*/ 94504 h 699325"/>
                      <a:gd name="connsiteX14" fmla="*/ 370351 w 429939"/>
                      <a:gd name="connsiteY14" fmla="*/ 81095 h 699325"/>
                      <a:gd name="connsiteX15" fmla="*/ 366967 w 429939"/>
                      <a:gd name="connsiteY15" fmla="*/ 77902 h 699325"/>
                      <a:gd name="connsiteX16" fmla="*/ 344108 w 429939"/>
                      <a:gd name="connsiteY16" fmla="*/ 60598 h 699325"/>
                      <a:gd name="connsiteX17" fmla="*/ 340404 w 429939"/>
                      <a:gd name="connsiteY17" fmla="*/ 58171 h 699325"/>
                      <a:gd name="connsiteX18" fmla="*/ 335423 w 429939"/>
                      <a:gd name="connsiteY18" fmla="*/ 55042 h 699325"/>
                      <a:gd name="connsiteX19" fmla="*/ 331209 w 429939"/>
                      <a:gd name="connsiteY19" fmla="*/ 52488 h 699325"/>
                      <a:gd name="connsiteX20" fmla="*/ 319971 w 429939"/>
                      <a:gd name="connsiteY20" fmla="*/ 46103 h 699325"/>
                      <a:gd name="connsiteX21" fmla="*/ 203693 w 429939"/>
                      <a:gd name="connsiteY21" fmla="*/ 0 h 699325"/>
                      <a:gd name="connsiteX22" fmla="*/ 163338 w 429939"/>
                      <a:gd name="connsiteY22" fmla="*/ 15389 h 699325"/>
                      <a:gd name="connsiteX23" fmla="*/ 126047 w 429939"/>
                      <a:gd name="connsiteY23" fmla="*/ 83074 h 699325"/>
                      <a:gd name="connsiteX24" fmla="*/ 0 w 429939"/>
                      <a:gd name="connsiteY24" fmla="*/ 463323 h 699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9939" h="699325">
                        <a:moveTo>
                          <a:pt x="0" y="463323"/>
                        </a:moveTo>
                        <a:cubicBezTo>
                          <a:pt x="0" y="463323"/>
                          <a:pt x="35758" y="475072"/>
                          <a:pt x="163274" y="537712"/>
                        </a:cubicBezTo>
                        <a:cubicBezTo>
                          <a:pt x="215634" y="563254"/>
                          <a:pt x="250051" y="589306"/>
                          <a:pt x="299091" y="620211"/>
                        </a:cubicBezTo>
                        <a:cubicBezTo>
                          <a:pt x="371245" y="665611"/>
                          <a:pt x="365754" y="699326"/>
                          <a:pt x="365754" y="699326"/>
                        </a:cubicBezTo>
                        <a:cubicBezTo>
                          <a:pt x="401640" y="669634"/>
                          <a:pt x="437398" y="324824"/>
                          <a:pt x="428586" y="220423"/>
                        </a:cubicBezTo>
                        <a:cubicBezTo>
                          <a:pt x="426741" y="190514"/>
                          <a:pt x="419787" y="161142"/>
                          <a:pt x="408025" y="133582"/>
                        </a:cubicBezTo>
                        <a:cubicBezTo>
                          <a:pt x="407067" y="131539"/>
                          <a:pt x="406109" y="129560"/>
                          <a:pt x="405088" y="127516"/>
                        </a:cubicBezTo>
                        <a:lnTo>
                          <a:pt x="402981" y="123366"/>
                        </a:lnTo>
                        <a:cubicBezTo>
                          <a:pt x="402661" y="122727"/>
                          <a:pt x="402278" y="122089"/>
                          <a:pt x="401895" y="121450"/>
                        </a:cubicBezTo>
                        <a:cubicBezTo>
                          <a:pt x="399130" y="116463"/>
                          <a:pt x="396104" y="111623"/>
                          <a:pt x="392828" y="106955"/>
                        </a:cubicBezTo>
                        <a:cubicBezTo>
                          <a:pt x="391998" y="105806"/>
                          <a:pt x="391232" y="104657"/>
                          <a:pt x="390402" y="103571"/>
                        </a:cubicBezTo>
                        <a:lnTo>
                          <a:pt x="387911" y="100251"/>
                        </a:lnTo>
                        <a:lnTo>
                          <a:pt x="385357" y="97058"/>
                        </a:lnTo>
                        <a:lnTo>
                          <a:pt x="383122" y="94504"/>
                        </a:lnTo>
                        <a:cubicBezTo>
                          <a:pt x="379144" y="89779"/>
                          <a:pt x="374879" y="85303"/>
                          <a:pt x="370351" y="81095"/>
                        </a:cubicBezTo>
                        <a:cubicBezTo>
                          <a:pt x="369266" y="79945"/>
                          <a:pt x="368117" y="78924"/>
                          <a:pt x="366967" y="77902"/>
                        </a:cubicBezTo>
                        <a:cubicBezTo>
                          <a:pt x="359752" y="71619"/>
                          <a:pt x="352115" y="65834"/>
                          <a:pt x="344108" y="60598"/>
                        </a:cubicBezTo>
                        <a:cubicBezTo>
                          <a:pt x="342894" y="59704"/>
                          <a:pt x="341681" y="58937"/>
                          <a:pt x="340404" y="58171"/>
                        </a:cubicBezTo>
                        <a:cubicBezTo>
                          <a:pt x="339127" y="57405"/>
                          <a:pt x="337148" y="56064"/>
                          <a:pt x="335423" y="55042"/>
                        </a:cubicBezTo>
                        <a:lnTo>
                          <a:pt x="331209" y="52488"/>
                        </a:lnTo>
                        <a:cubicBezTo>
                          <a:pt x="327506" y="50317"/>
                          <a:pt x="323802" y="48210"/>
                          <a:pt x="319971" y="46103"/>
                        </a:cubicBezTo>
                        <a:cubicBezTo>
                          <a:pt x="274635" y="21264"/>
                          <a:pt x="235939" y="0"/>
                          <a:pt x="203693" y="0"/>
                        </a:cubicBezTo>
                        <a:cubicBezTo>
                          <a:pt x="188796" y="-57"/>
                          <a:pt x="174416" y="5428"/>
                          <a:pt x="163338" y="15389"/>
                        </a:cubicBezTo>
                        <a:cubicBezTo>
                          <a:pt x="139520" y="36333"/>
                          <a:pt x="126877" y="80520"/>
                          <a:pt x="126047" y="83074"/>
                        </a:cubicBezTo>
                        <a:cubicBezTo>
                          <a:pt x="87863" y="203630"/>
                          <a:pt x="54850" y="430055"/>
                          <a:pt x="0" y="463323"/>
                        </a:cubicBezTo>
                        <a:close/>
                      </a:path>
                    </a:pathLst>
                  </a:custGeom>
                  <a:solidFill>
                    <a:srgbClr val="309080"/>
                  </a:solidFill>
                  <a:ln w="6382" cap="flat">
                    <a:noFill/>
                    <a:prstDash val="solid"/>
                    <a:miter/>
                  </a:ln>
                </p:spPr>
                <p:txBody>
                  <a:bodyPr rtlCol="0" anchor="ctr"/>
                  <a:lstStyle/>
                  <a:p>
                    <a:endParaRPr lang="zh-CN" altLang="en-US"/>
                  </a:p>
                </p:txBody>
              </p:sp>
              <p:sp>
                <p:nvSpPr>
                  <p:cNvPr id="228" name="任意多边形: 形状 227">
                    <a:extLst>
                      <a:ext uri="{FF2B5EF4-FFF2-40B4-BE49-F238E27FC236}">
                        <a16:creationId xmlns:a16="http://schemas.microsoft.com/office/drawing/2014/main" id="{6F83CDFF-5789-38F0-078D-C9938FF1456B}"/>
                      </a:ext>
                    </a:extLst>
                  </p:cNvPr>
                  <p:cNvSpPr/>
                  <p:nvPr/>
                </p:nvSpPr>
                <p:spPr>
                  <a:xfrm>
                    <a:off x="3579381" y="3343999"/>
                    <a:ext cx="429939" cy="699325"/>
                  </a:xfrm>
                  <a:custGeom>
                    <a:avLst/>
                    <a:gdLst>
                      <a:gd name="connsiteX0" fmla="*/ 0 w 429939"/>
                      <a:gd name="connsiteY0" fmla="*/ 463323 h 699325"/>
                      <a:gd name="connsiteX1" fmla="*/ 163274 w 429939"/>
                      <a:gd name="connsiteY1" fmla="*/ 537712 h 699325"/>
                      <a:gd name="connsiteX2" fmla="*/ 299091 w 429939"/>
                      <a:gd name="connsiteY2" fmla="*/ 620211 h 699325"/>
                      <a:gd name="connsiteX3" fmla="*/ 365754 w 429939"/>
                      <a:gd name="connsiteY3" fmla="*/ 699326 h 699325"/>
                      <a:gd name="connsiteX4" fmla="*/ 428586 w 429939"/>
                      <a:gd name="connsiteY4" fmla="*/ 220423 h 699325"/>
                      <a:gd name="connsiteX5" fmla="*/ 408025 w 429939"/>
                      <a:gd name="connsiteY5" fmla="*/ 133582 h 699325"/>
                      <a:gd name="connsiteX6" fmla="*/ 405088 w 429939"/>
                      <a:gd name="connsiteY6" fmla="*/ 127516 h 699325"/>
                      <a:gd name="connsiteX7" fmla="*/ 402981 w 429939"/>
                      <a:gd name="connsiteY7" fmla="*/ 123366 h 699325"/>
                      <a:gd name="connsiteX8" fmla="*/ 401895 w 429939"/>
                      <a:gd name="connsiteY8" fmla="*/ 121450 h 699325"/>
                      <a:gd name="connsiteX9" fmla="*/ 392828 w 429939"/>
                      <a:gd name="connsiteY9" fmla="*/ 106955 h 699325"/>
                      <a:gd name="connsiteX10" fmla="*/ 390402 w 429939"/>
                      <a:gd name="connsiteY10" fmla="*/ 103571 h 699325"/>
                      <a:gd name="connsiteX11" fmla="*/ 387911 w 429939"/>
                      <a:gd name="connsiteY11" fmla="*/ 100251 h 699325"/>
                      <a:gd name="connsiteX12" fmla="*/ 385357 w 429939"/>
                      <a:gd name="connsiteY12" fmla="*/ 97058 h 699325"/>
                      <a:gd name="connsiteX13" fmla="*/ 383122 w 429939"/>
                      <a:gd name="connsiteY13" fmla="*/ 94504 h 699325"/>
                      <a:gd name="connsiteX14" fmla="*/ 370351 w 429939"/>
                      <a:gd name="connsiteY14" fmla="*/ 81095 h 699325"/>
                      <a:gd name="connsiteX15" fmla="*/ 366967 w 429939"/>
                      <a:gd name="connsiteY15" fmla="*/ 77902 h 699325"/>
                      <a:gd name="connsiteX16" fmla="*/ 344108 w 429939"/>
                      <a:gd name="connsiteY16" fmla="*/ 60598 h 699325"/>
                      <a:gd name="connsiteX17" fmla="*/ 340404 w 429939"/>
                      <a:gd name="connsiteY17" fmla="*/ 58171 h 699325"/>
                      <a:gd name="connsiteX18" fmla="*/ 335423 w 429939"/>
                      <a:gd name="connsiteY18" fmla="*/ 55042 h 699325"/>
                      <a:gd name="connsiteX19" fmla="*/ 331209 w 429939"/>
                      <a:gd name="connsiteY19" fmla="*/ 52488 h 699325"/>
                      <a:gd name="connsiteX20" fmla="*/ 319971 w 429939"/>
                      <a:gd name="connsiteY20" fmla="*/ 46103 h 699325"/>
                      <a:gd name="connsiteX21" fmla="*/ 203693 w 429939"/>
                      <a:gd name="connsiteY21" fmla="*/ 0 h 699325"/>
                      <a:gd name="connsiteX22" fmla="*/ 163338 w 429939"/>
                      <a:gd name="connsiteY22" fmla="*/ 15389 h 699325"/>
                      <a:gd name="connsiteX23" fmla="*/ 126047 w 429939"/>
                      <a:gd name="connsiteY23" fmla="*/ 83074 h 699325"/>
                      <a:gd name="connsiteX24" fmla="*/ 0 w 429939"/>
                      <a:gd name="connsiteY24" fmla="*/ 463323 h 699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9939" h="699325">
                        <a:moveTo>
                          <a:pt x="0" y="463323"/>
                        </a:moveTo>
                        <a:cubicBezTo>
                          <a:pt x="0" y="463323"/>
                          <a:pt x="35758" y="475072"/>
                          <a:pt x="163274" y="537712"/>
                        </a:cubicBezTo>
                        <a:cubicBezTo>
                          <a:pt x="215634" y="563254"/>
                          <a:pt x="250051" y="589306"/>
                          <a:pt x="299091" y="620211"/>
                        </a:cubicBezTo>
                        <a:cubicBezTo>
                          <a:pt x="371245" y="665611"/>
                          <a:pt x="365754" y="699326"/>
                          <a:pt x="365754" y="699326"/>
                        </a:cubicBezTo>
                        <a:cubicBezTo>
                          <a:pt x="401640" y="669634"/>
                          <a:pt x="437398" y="324824"/>
                          <a:pt x="428586" y="220423"/>
                        </a:cubicBezTo>
                        <a:cubicBezTo>
                          <a:pt x="426741" y="190514"/>
                          <a:pt x="419787" y="161142"/>
                          <a:pt x="408025" y="133582"/>
                        </a:cubicBezTo>
                        <a:cubicBezTo>
                          <a:pt x="407067" y="131539"/>
                          <a:pt x="406109" y="129560"/>
                          <a:pt x="405088" y="127516"/>
                        </a:cubicBezTo>
                        <a:lnTo>
                          <a:pt x="402981" y="123366"/>
                        </a:lnTo>
                        <a:cubicBezTo>
                          <a:pt x="402661" y="122727"/>
                          <a:pt x="402278" y="122089"/>
                          <a:pt x="401895" y="121450"/>
                        </a:cubicBezTo>
                        <a:cubicBezTo>
                          <a:pt x="399130" y="116463"/>
                          <a:pt x="396104" y="111623"/>
                          <a:pt x="392828" y="106955"/>
                        </a:cubicBezTo>
                        <a:cubicBezTo>
                          <a:pt x="391998" y="105806"/>
                          <a:pt x="391232" y="104657"/>
                          <a:pt x="390402" y="103571"/>
                        </a:cubicBezTo>
                        <a:lnTo>
                          <a:pt x="387911" y="100251"/>
                        </a:lnTo>
                        <a:lnTo>
                          <a:pt x="385357" y="97058"/>
                        </a:lnTo>
                        <a:lnTo>
                          <a:pt x="383122" y="94504"/>
                        </a:lnTo>
                        <a:cubicBezTo>
                          <a:pt x="379144" y="89779"/>
                          <a:pt x="374879" y="85303"/>
                          <a:pt x="370351" y="81095"/>
                        </a:cubicBezTo>
                        <a:cubicBezTo>
                          <a:pt x="369266" y="79945"/>
                          <a:pt x="368117" y="78924"/>
                          <a:pt x="366967" y="77902"/>
                        </a:cubicBezTo>
                        <a:cubicBezTo>
                          <a:pt x="359752" y="71619"/>
                          <a:pt x="352115" y="65834"/>
                          <a:pt x="344108" y="60598"/>
                        </a:cubicBezTo>
                        <a:cubicBezTo>
                          <a:pt x="342894" y="59704"/>
                          <a:pt x="341681" y="58937"/>
                          <a:pt x="340404" y="58171"/>
                        </a:cubicBezTo>
                        <a:cubicBezTo>
                          <a:pt x="339127" y="57405"/>
                          <a:pt x="337148" y="56064"/>
                          <a:pt x="335423" y="55042"/>
                        </a:cubicBezTo>
                        <a:lnTo>
                          <a:pt x="331209" y="52488"/>
                        </a:lnTo>
                        <a:cubicBezTo>
                          <a:pt x="327506" y="50317"/>
                          <a:pt x="323802" y="48210"/>
                          <a:pt x="319971" y="46103"/>
                        </a:cubicBezTo>
                        <a:cubicBezTo>
                          <a:pt x="274635" y="21264"/>
                          <a:pt x="235939" y="0"/>
                          <a:pt x="203693" y="0"/>
                        </a:cubicBezTo>
                        <a:cubicBezTo>
                          <a:pt x="188796" y="-57"/>
                          <a:pt x="174416" y="5428"/>
                          <a:pt x="163338" y="15389"/>
                        </a:cubicBezTo>
                        <a:cubicBezTo>
                          <a:pt x="139520" y="36333"/>
                          <a:pt x="126877" y="80520"/>
                          <a:pt x="126047" y="83074"/>
                        </a:cubicBezTo>
                        <a:cubicBezTo>
                          <a:pt x="87863" y="203630"/>
                          <a:pt x="54850" y="430055"/>
                          <a:pt x="0" y="463323"/>
                        </a:cubicBezTo>
                        <a:close/>
                      </a:path>
                    </a:pathLst>
                  </a:custGeom>
                  <a:solidFill>
                    <a:schemeClr val="accent2">
                      <a:lumMod val="40000"/>
                      <a:lumOff val="60000"/>
                    </a:schemeClr>
                  </a:solidFill>
                  <a:ln w="6382" cap="flat">
                    <a:noFill/>
                    <a:prstDash val="solid"/>
                    <a:miter/>
                  </a:ln>
                </p:spPr>
                <p:txBody>
                  <a:bodyPr rtlCol="0" anchor="ctr"/>
                  <a:lstStyle/>
                  <a:p>
                    <a:endParaRPr lang="zh-CN" altLang="en-US"/>
                  </a:p>
                </p:txBody>
              </p:sp>
            </p:grpSp>
          </p:grpSp>
          <p:grpSp>
            <p:nvGrpSpPr>
              <p:cNvPr id="165" name="组合 164">
                <a:extLst>
                  <a:ext uri="{FF2B5EF4-FFF2-40B4-BE49-F238E27FC236}">
                    <a16:creationId xmlns:a16="http://schemas.microsoft.com/office/drawing/2014/main" id="{65986C06-B6EC-B851-47C1-BC1F4F71F5CF}"/>
                  </a:ext>
                </a:extLst>
              </p:cNvPr>
              <p:cNvGrpSpPr/>
              <p:nvPr/>
            </p:nvGrpSpPr>
            <p:grpSpPr>
              <a:xfrm>
                <a:off x="3089620" y="2869537"/>
                <a:ext cx="914926" cy="2051183"/>
                <a:chOff x="3089620" y="2869537"/>
                <a:chExt cx="914926" cy="2051183"/>
              </a:xfrm>
            </p:grpSpPr>
            <p:grpSp>
              <p:nvGrpSpPr>
                <p:cNvPr id="166" name="组合 165">
                  <a:extLst>
                    <a:ext uri="{FF2B5EF4-FFF2-40B4-BE49-F238E27FC236}">
                      <a16:creationId xmlns:a16="http://schemas.microsoft.com/office/drawing/2014/main" id="{070DB327-BF23-BC47-DBEA-68AA7E5B0A70}"/>
                    </a:ext>
                  </a:extLst>
                </p:cNvPr>
                <p:cNvGrpSpPr/>
                <p:nvPr/>
              </p:nvGrpSpPr>
              <p:grpSpPr>
                <a:xfrm>
                  <a:off x="3089620" y="3756622"/>
                  <a:ext cx="838402" cy="1164098"/>
                  <a:chOff x="3089620" y="3756622"/>
                  <a:chExt cx="838402" cy="1164098"/>
                </a:xfrm>
              </p:grpSpPr>
              <p:sp>
                <p:nvSpPr>
                  <p:cNvPr id="195" name="任意多边形: 形状 194">
                    <a:extLst>
                      <a:ext uri="{FF2B5EF4-FFF2-40B4-BE49-F238E27FC236}">
                        <a16:creationId xmlns:a16="http://schemas.microsoft.com/office/drawing/2014/main" id="{8CD6C979-2AD0-ABEC-B85F-465013820085}"/>
                      </a:ext>
                    </a:extLst>
                  </p:cNvPr>
                  <p:cNvSpPr/>
                  <p:nvPr/>
                </p:nvSpPr>
                <p:spPr>
                  <a:xfrm>
                    <a:off x="3324158" y="4303465"/>
                    <a:ext cx="166977" cy="335749"/>
                  </a:xfrm>
                  <a:custGeom>
                    <a:avLst/>
                    <a:gdLst>
                      <a:gd name="connsiteX0" fmla="*/ 0 w 166977"/>
                      <a:gd name="connsiteY0" fmla="*/ 41633 h 335749"/>
                      <a:gd name="connsiteX1" fmla="*/ 63854 w 166977"/>
                      <a:gd name="connsiteY1" fmla="*/ 180451 h 335749"/>
                      <a:gd name="connsiteX2" fmla="*/ 86139 w 166977"/>
                      <a:gd name="connsiteY2" fmla="*/ 282616 h 335749"/>
                      <a:gd name="connsiteX3" fmla="*/ 84031 w 166977"/>
                      <a:gd name="connsiteY3" fmla="*/ 322333 h 335749"/>
                      <a:gd name="connsiteX4" fmla="*/ 95346 w 166977"/>
                      <a:gd name="connsiteY4" fmla="*/ 335704 h 335749"/>
                      <a:gd name="connsiteX5" fmla="*/ 97696 w 166977"/>
                      <a:gd name="connsiteY5" fmla="*/ 335679 h 335749"/>
                      <a:gd name="connsiteX6" fmla="*/ 151461 w 166977"/>
                      <a:gd name="connsiteY6" fmla="*/ 257203 h 335749"/>
                      <a:gd name="connsiteX7" fmla="*/ 166978 w 166977"/>
                      <a:gd name="connsiteY7" fmla="*/ 118640 h 335749"/>
                      <a:gd name="connsiteX8" fmla="*/ 156186 w 166977"/>
                      <a:gd name="connsiteY8" fmla="*/ 89778 h 335749"/>
                      <a:gd name="connsiteX9" fmla="*/ 145012 w 166977"/>
                      <a:gd name="connsiteY9" fmla="*/ 75730 h 335749"/>
                      <a:gd name="connsiteX10" fmla="*/ 117746 w 166977"/>
                      <a:gd name="connsiteY10" fmla="*/ 0 h 335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977" h="335749">
                        <a:moveTo>
                          <a:pt x="0" y="41633"/>
                        </a:moveTo>
                        <a:cubicBezTo>
                          <a:pt x="0" y="41633"/>
                          <a:pt x="55234" y="140031"/>
                          <a:pt x="63854" y="180451"/>
                        </a:cubicBezTo>
                        <a:cubicBezTo>
                          <a:pt x="73113" y="222594"/>
                          <a:pt x="85883" y="235045"/>
                          <a:pt x="86139" y="282616"/>
                        </a:cubicBezTo>
                        <a:cubicBezTo>
                          <a:pt x="86139" y="292961"/>
                          <a:pt x="84095" y="313969"/>
                          <a:pt x="84031" y="322333"/>
                        </a:cubicBezTo>
                        <a:cubicBezTo>
                          <a:pt x="83463" y="329153"/>
                          <a:pt x="88533" y="335136"/>
                          <a:pt x="95346" y="335704"/>
                        </a:cubicBezTo>
                        <a:cubicBezTo>
                          <a:pt x="96132" y="335775"/>
                          <a:pt x="96917" y="335762"/>
                          <a:pt x="97696" y="335679"/>
                        </a:cubicBezTo>
                        <a:cubicBezTo>
                          <a:pt x="116852" y="336637"/>
                          <a:pt x="142394" y="297367"/>
                          <a:pt x="151461" y="257203"/>
                        </a:cubicBezTo>
                        <a:cubicBezTo>
                          <a:pt x="159545" y="211388"/>
                          <a:pt x="164730" y="165106"/>
                          <a:pt x="166978" y="118640"/>
                        </a:cubicBezTo>
                        <a:cubicBezTo>
                          <a:pt x="166045" y="108226"/>
                          <a:pt x="162316" y="98252"/>
                          <a:pt x="156186" y="89778"/>
                        </a:cubicBezTo>
                        <a:cubicBezTo>
                          <a:pt x="152904" y="84759"/>
                          <a:pt x="149162" y="80053"/>
                          <a:pt x="145012" y="75730"/>
                        </a:cubicBezTo>
                        <a:cubicBezTo>
                          <a:pt x="135753" y="58235"/>
                          <a:pt x="127005" y="23498"/>
                          <a:pt x="117746" y="0"/>
                        </a:cubicBezTo>
                        <a:close/>
                      </a:path>
                    </a:pathLst>
                  </a:custGeom>
                  <a:solidFill>
                    <a:srgbClr val="C8856A"/>
                  </a:solidFill>
                  <a:ln w="6382" cap="flat">
                    <a:noFill/>
                    <a:prstDash val="solid"/>
                    <a:miter/>
                  </a:ln>
                </p:spPr>
                <p:txBody>
                  <a:bodyPr rtlCol="0" anchor="ctr"/>
                  <a:lstStyle/>
                  <a:p>
                    <a:endParaRPr lang="zh-CN" altLang="en-US"/>
                  </a:p>
                </p:txBody>
              </p:sp>
              <p:sp>
                <p:nvSpPr>
                  <p:cNvPr id="196" name="任意多边形: 形状 195">
                    <a:extLst>
                      <a:ext uri="{FF2B5EF4-FFF2-40B4-BE49-F238E27FC236}">
                        <a16:creationId xmlns:a16="http://schemas.microsoft.com/office/drawing/2014/main" id="{A2D60B53-0A5C-6425-80A7-0B22E7EEFEF7}"/>
                      </a:ext>
                    </a:extLst>
                  </p:cNvPr>
                  <p:cNvSpPr/>
                  <p:nvPr/>
                </p:nvSpPr>
                <p:spPr>
                  <a:xfrm>
                    <a:off x="3339344" y="4454862"/>
                    <a:ext cx="202648" cy="279062"/>
                  </a:xfrm>
                  <a:custGeom>
                    <a:avLst/>
                    <a:gdLst>
                      <a:gd name="connsiteX0" fmla="*/ 195148 w 202648"/>
                      <a:gd name="connsiteY0" fmla="*/ 0 h 279062"/>
                      <a:gd name="connsiteX1" fmla="*/ 202491 w 202648"/>
                      <a:gd name="connsiteY1" fmla="*/ 13154 h 279062"/>
                      <a:gd name="connsiteX2" fmla="*/ 183335 w 202648"/>
                      <a:gd name="connsiteY2" fmla="*/ 63854 h 279062"/>
                      <a:gd name="connsiteX3" fmla="*/ 176950 w 202648"/>
                      <a:gd name="connsiteY3" fmla="*/ 114298 h 279062"/>
                      <a:gd name="connsiteX4" fmla="*/ 160284 w 202648"/>
                      <a:gd name="connsiteY4" fmla="*/ 194371 h 279062"/>
                      <a:gd name="connsiteX5" fmla="*/ 75550 w 202648"/>
                      <a:gd name="connsiteY5" fmla="*/ 269590 h 279062"/>
                      <a:gd name="connsiteX6" fmla="*/ 12335 w 202648"/>
                      <a:gd name="connsiteY6" fmla="*/ 270420 h 279062"/>
                      <a:gd name="connsiteX7" fmla="*/ 1671 w 202648"/>
                      <a:gd name="connsiteY7" fmla="*/ 240856 h 279062"/>
                      <a:gd name="connsiteX8" fmla="*/ 195148 w 202648"/>
                      <a:gd name="connsiteY8" fmla="*/ 0 h 27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48" h="279062">
                        <a:moveTo>
                          <a:pt x="195148" y="0"/>
                        </a:moveTo>
                        <a:cubicBezTo>
                          <a:pt x="198334" y="3933"/>
                          <a:pt x="200818" y="8378"/>
                          <a:pt x="202491" y="13154"/>
                        </a:cubicBezTo>
                        <a:cubicBezTo>
                          <a:pt x="204343" y="21583"/>
                          <a:pt x="189337" y="52488"/>
                          <a:pt x="183335" y="63854"/>
                        </a:cubicBezTo>
                        <a:cubicBezTo>
                          <a:pt x="174702" y="79191"/>
                          <a:pt x="172410" y="97294"/>
                          <a:pt x="176950" y="114298"/>
                        </a:cubicBezTo>
                        <a:cubicBezTo>
                          <a:pt x="182505" y="141244"/>
                          <a:pt x="174523" y="169276"/>
                          <a:pt x="160284" y="194371"/>
                        </a:cubicBezTo>
                        <a:cubicBezTo>
                          <a:pt x="140336" y="227466"/>
                          <a:pt x="110778" y="253703"/>
                          <a:pt x="75550" y="269590"/>
                        </a:cubicBezTo>
                        <a:cubicBezTo>
                          <a:pt x="32129" y="290407"/>
                          <a:pt x="12335" y="270420"/>
                          <a:pt x="12335" y="270420"/>
                        </a:cubicBezTo>
                        <a:cubicBezTo>
                          <a:pt x="12335" y="270420"/>
                          <a:pt x="-5417" y="251264"/>
                          <a:pt x="1671" y="240856"/>
                        </a:cubicBezTo>
                        <a:cubicBezTo>
                          <a:pt x="8759" y="230448"/>
                          <a:pt x="195148" y="0"/>
                          <a:pt x="195148" y="0"/>
                        </a:cubicBezTo>
                        <a:close/>
                      </a:path>
                    </a:pathLst>
                  </a:custGeom>
                  <a:solidFill>
                    <a:srgbClr val="263238"/>
                  </a:solidFill>
                  <a:ln w="6382" cap="flat">
                    <a:noFill/>
                    <a:prstDash val="solid"/>
                    <a:miter/>
                  </a:ln>
                </p:spPr>
                <p:txBody>
                  <a:bodyPr rtlCol="0" anchor="ctr"/>
                  <a:lstStyle/>
                  <a:p>
                    <a:endParaRPr lang="zh-CN" altLang="en-US"/>
                  </a:p>
                </p:txBody>
              </p:sp>
              <p:sp>
                <p:nvSpPr>
                  <p:cNvPr id="197" name="任意多边形: 形状 196">
                    <a:extLst>
                      <a:ext uri="{FF2B5EF4-FFF2-40B4-BE49-F238E27FC236}">
                        <a16:creationId xmlns:a16="http://schemas.microsoft.com/office/drawing/2014/main" id="{ADD2A427-7734-9053-7EAB-DA70C34D0B78}"/>
                      </a:ext>
                    </a:extLst>
                  </p:cNvPr>
                  <p:cNvSpPr/>
                  <p:nvPr/>
                </p:nvSpPr>
                <p:spPr>
                  <a:xfrm>
                    <a:off x="3336246" y="4378811"/>
                    <a:ext cx="198246" cy="337533"/>
                  </a:xfrm>
                  <a:custGeom>
                    <a:avLst/>
                    <a:gdLst>
                      <a:gd name="connsiteX0" fmla="*/ 133116 w 198246"/>
                      <a:gd name="connsiteY0" fmla="*/ 129 h 337533"/>
                      <a:gd name="connsiteX1" fmla="*/ 141161 w 198246"/>
                      <a:gd name="connsiteY1" fmla="*/ 2811 h 337533"/>
                      <a:gd name="connsiteX2" fmla="*/ 163063 w 198246"/>
                      <a:gd name="connsiteY2" fmla="*/ 32503 h 337533"/>
                      <a:gd name="connsiteX3" fmla="*/ 198246 w 198246"/>
                      <a:gd name="connsiteY3" fmla="*/ 76051 h 337533"/>
                      <a:gd name="connsiteX4" fmla="*/ 165425 w 198246"/>
                      <a:gd name="connsiteY4" fmla="*/ 170938 h 337533"/>
                      <a:gd name="connsiteX5" fmla="*/ 128326 w 198246"/>
                      <a:gd name="connsiteY5" fmla="*/ 285300 h 337533"/>
                      <a:gd name="connsiteX6" fmla="*/ 15689 w 198246"/>
                      <a:gd name="connsiteY6" fmla="*/ 335553 h 337533"/>
                      <a:gd name="connsiteX7" fmla="*/ 13773 w 198246"/>
                      <a:gd name="connsiteY7" fmla="*/ 268698 h 337533"/>
                      <a:gd name="connsiteX8" fmla="*/ 38804 w 198246"/>
                      <a:gd name="connsiteY8" fmla="*/ 139777 h 337533"/>
                      <a:gd name="connsiteX9" fmla="*/ 37782 w 198246"/>
                      <a:gd name="connsiteY9" fmla="*/ 103572 h 337533"/>
                      <a:gd name="connsiteX10" fmla="*/ 28587 w 198246"/>
                      <a:gd name="connsiteY10" fmla="*/ 68963 h 337533"/>
                      <a:gd name="connsiteX11" fmla="*/ 28587 w 198246"/>
                      <a:gd name="connsiteY11" fmla="*/ 52681 h 337533"/>
                      <a:gd name="connsiteX12" fmla="*/ 40591 w 198246"/>
                      <a:gd name="connsiteY12" fmla="*/ 41443 h 337533"/>
                      <a:gd name="connsiteX13" fmla="*/ 64473 w 198246"/>
                      <a:gd name="connsiteY13" fmla="*/ 29183 h 337533"/>
                      <a:gd name="connsiteX14" fmla="*/ 91036 w 198246"/>
                      <a:gd name="connsiteY14" fmla="*/ 28225 h 337533"/>
                      <a:gd name="connsiteX15" fmla="*/ 108915 w 198246"/>
                      <a:gd name="connsiteY15" fmla="*/ 35887 h 337533"/>
                      <a:gd name="connsiteX16" fmla="*/ 132413 w 198246"/>
                      <a:gd name="connsiteY16" fmla="*/ 27969 h 337533"/>
                      <a:gd name="connsiteX17" fmla="*/ 135350 w 198246"/>
                      <a:gd name="connsiteY17" fmla="*/ 5237 h 337533"/>
                      <a:gd name="connsiteX18" fmla="*/ 133116 w 198246"/>
                      <a:gd name="connsiteY18" fmla="*/ 129 h 33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246" h="337533">
                        <a:moveTo>
                          <a:pt x="133116" y="129"/>
                        </a:moveTo>
                        <a:cubicBezTo>
                          <a:pt x="134520" y="129"/>
                          <a:pt x="136883" y="-893"/>
                          <a:pt x="141161" y="2811"/>
                        </a:cubicBezTo>
                        <a:cubicBezTo>
                          <a:pt x="142757" y="4152"/>
                          <a:pt x="154379" y="22989"/>
                          <a:pt x="163063" y="32503"/>
                        </a:cubicBezTo>
                        <a:cubicBezTo>
                          <a:pt x="171747" y="42017"/>
                          <a:pt x="193138" y="59258"/>
                          <a:pt x="198246" y="76051"/>
                        </a:cubicBezTo>
                        <a:cubicBezTo>
                          <a:pt x="193138" y="110851"/>
                          <a:pt x="165106" y="138883"/>
                          <a:pt x="165425" y="170938"/>
                        </a:cubicBezTo>
                        <a:cubicBezTo>
                          <a:pt x="165745" y="202992"/>
                          <a:pt x="171236" y="239389"/>
                          <a:pt x="128326" y="285300"/>
                        </a:cubicBezTo>
                        <a:cubicBezTo>
                          <a:pt x="85417" y="331211"/>
                          <a:pt x="35483" y="342768"/>
                          <a:pt x="15689" y="335553"/>
                        </a:cubicBezTo>
                        <a:cubicBezTo>
                          <a:pt x="-4106" y="328337"/>
                          <a:pt x="-5639" y="308925"/>
                          <a:pt x="13773" y="268698"/>
                        </a:cubicBezTo>
                        <a:cubicBezTo>
                          <a:pt x="34334" y="226044"/>
                          <a:pt x="38804" y="139777"/>
                          <a:pt x="38804" y="139777"/>
                        </a:cubicBezTo>
                        <a:cubicBezTo>
                          <a:pt x="39263" y="127702"/>
                          <a:pt x="38918" y="115602"/>
                          <a:pt x="37782" y="103572"/>
                        </a:cubicBezTo>
                        <a:cubicBezTo>
                          <a:pt x="36824" y="91951"/>
                          <a:pt x="31397" y="80265"/>
                          <a:pt x="28587" y="68963"/>
                        </a:cubicBezTo>
                        <a:cubicBezTo>
                          <a:pt x="26831" y="63676"/>
                          <a:pt x="26831" y="57968"/>
                          <a:pt x="28587" y="52681"/>
                        </a:cubicBezTo>
                        <a:cubicBezTo>
                          <a:pt x="31339" y="47789"/>
                          <a:pt x="35534" y="43869"/>
                          <a:pt x="40591" y="41443"/>
                        </a:cubicBezTo>
                        <a:cubicBezTo>
                          <a:pt x="48075" y="36494"/>
                          <a:pt x="56089" y="32382"/>
                          <a:pt x="64473" y="29183"/>
                        </a:cubicBezTo>
                        <a:cubicBezTo>
                          <a:pt x="72991" y="26003"/>
                          <a:pt x="82314" y="25664"/>
                          <a:pt x="91036" y="28225"/>
                        </a:cubicBezTo>
                        <a:cubicBezTo>
                          <a:pt x="96847" y="31111"/>
                          <a:pt x="102817" y="33665"/>
                          <a:pt x="108915" y="35887"/>
                        </a:cubicBezTo>
                        <a:cubicBezTo>
                          <a:pt x="117612" y="37854"/>
                          <a:pt x="126679" y="34802"/>
                          <a:pt x="132413" y="27969"/>
                        </a:cubicBezTo>
                        <a:cubicBezTo>
                          <a:pt x="138217" y="21833"/>
                          <a:pt x="139405" y="12651"/>
                          <a:pt x="135350" y="5237"/>
                        </a:cubicBezTo>
                        <a:cubicBezTo>
                          <a:pt x="134693" y="3494"/>
                          <a:pt x="133952" y="1789"/>
                          <a:pt x="133116" y="129"/>
                        </a:cubicBezTo>
                        <a:close/>
                      </a:path>
                    </a:pathLst>
                  </a:custGeom>
                  <a:solidFill>
                    <a:srgbClr val="37474F"/>
                  </a:solidFill>
                  <a:ln w="6382" cap="flat">
                    <a:noFill/>
                    <a:prstDash val="solid"/>
                    <a:miter/>
                  </a:ln>
                </p:spPr>
                <p:txBody>
                  <a:bodyPr rtlCol="0" anchor="ctr"/>
                  <a:lstStyle/>
                  <a:p>
                    <a:endParaRPr lang="zh-CN" altLang="en-US"/>
                  </a:p>
                </p:txBody>
              </p:sp>
              <p:sp>
                <p:nvSpPr>
                  <p:cNvPr id="198" name="任意多边形: 形状 197">
                    <a:extLst>
                      <a:ext uri="{FF2B5EF4-FFF2-40B4-BE49-F238E27FC236}">
                        <a16:creationId xmlns:a16="http://schemas.microsoft.com/office/drawing/2014/main" id="{6D6C97B4-E1DF-C221-8115-188DC201B321}"/>
                      </a:ext>
                    </a:extLst>
                  </p:cNvPr>
                  <p:cNvSpPr/>
                  <p:nvPr/>
                </p:nvSpPr>
                <p:spPr>
                  <a:xfrm>
                    <a:off x="3334255" y="4601108"/>
                    <a:ext cx="154006" cy="117357"/>
                  </a:xfrm>
                  <a:custGeom>
                    <a:avLst/>
                    <a:gdLst>
                      <a:gd name="connsiteX0" fmla="*/ 154007 w 154006"/>
                      <a:gd name="connsiteY0" fmla="*/ 28010 h 117357"/>
                      <a:gd name="connsiteX1" fmla="*/ 76552 w 154006"/>
                      <a:gd name="connsiteY1" fmla="*/ 1255 h 117357"/>
                      <a:gd name="connsiteX2" fmla="*/ 5164 w 154006"/>
                      <a:gd name="connsiteY2" fmla="*/ 54829 h 117357"/>
                      <a:gd name="connsiteX3" fmla="*/ 17296 w 154006"/>
                      <a:gd name="connsiteY3" fmla="*/ 115170 h 117357"/>
                      <a:gd name="connsiteX4" fmla="*/ 107713 w 154006"/>
                      <a:gd name="connsiteY4" fmla="*/ 87139 h 117357"/>
                      <a:gd name="connsiteX5" fmla="*/ 154007 w 154006"/>
                      <a:gd name="connsiteY5" fmla="*/ 28010 h 117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006" h="117357">
                        <a:moveTo>
                          <a:pt x="154007" y="28010"/>
                        </a:moveTo>
                        <a:cubicBezTo>
                          <a:pt x="154007" y="28010"/>
                          <a:pt x="128785" y="-6982"/>
                          <a:pt x="76552" y="1255"/>
                        </a:cubicBezTo>
                        <a:cubicBezTo>
                          <a:pt x="24320" y="9493"/>
                          <a:pt x="10592" y="38291"/>
                          <a:pt x="5164" y="54829"/>
                        </a:cubicBezTo>
                        <a:cubicBezTo>
                          <a:pt x="-1221" y="74496"/>
                          <a:pt x="-5755" y="108977"/>
                          <a:pt x="17296" y="115170"/>
                        </a:cubicBezTo>
                        <a:cubicBezTo>
                          <a:pt x="42263" y="121556"/>
                          <a:pt x="68699" y="114468"/>
                          <a:pt x="107713" y="87139"/>
                        </a:cubicBezTo>
                        <a:cubicBezTo>
                          <a:pt x="146728" y="59809"/>
                          <a:pt x="154007" y="28010"/>
                          <a:pt x="154007" y="28010"/>
                        </a:cubicBezTo>
                        <a:close/>
                      </a:path>
                    </a:pathLst>
                  </a:custGeom>
                  <a:solidFill>
                    <a:srgbClr val="FAFAFA"/>
                  </a:solidFill>
                  <a:ln w="6382" cap="flat">
                    <a:noFill/>
                    <a:prstDash val="solid"/>
                    <a:miter/>
                  </a:ln>
                </p:spPr>
                <p:txBody>
                  <a:bodyPr rtlCol="0" anchor="ctr"/>
                  <a:lstStyle/>
                  <a:p>
                    <a:endParaRPr lang="zh-CN" altLang="en-US"/>
                  </a:p>
                </p:txBody>
              </p:sp>
              <p:sp>
                <p:nvSpPr>
                  <p:cNvPr id="199" name="任意多边形: 形状 198">
                    <a:extLst>
                      <a:ext uri="{FF2B5EF4-FFF2-40B4-BE49-F238E27FC236}">
                        <a16:creationId xmlns:a16="http://schemas.microsoft.com/office/drawing/2014/main" id="{8594C069-0D6E-5A88-1175-1830E1EC077C}"/>
                      </a:ext>
                    </a:extLst>
                  </p:cNvPr>
                  <p:cNvSpPr/>
                  <p:nvPr/>
                </p:nvSpPr>
                <p:spPr>
                  <a:xfrm>
                    <a:off x="3371976" y="4465378"/>
                    <a:ext cx="83941" cy="33223"/>
                  </a:xfrm>
                  <a:custGeom>
                    <a:avLst/>
                    <a:gdLst>
                      <a:gd name="connsiteX0" fmla="*/ 81613 w 83941"/>
                      <a:gd name="connsiteY0" fmla="*/ 11066 h 33223"/>
                      <a:gd name="connsiteX1" fmla="*/ 76824 w 83941"/>
                      <a:gd name="connsiteY1" fmla="*/ 11832 h 33223"/>
                      <a:gd name="connsiteX2" fmla="*/ 2818 w 83941"/>
                      <a:gd name="connsiteY2" fmla="*/ 33223 h 33223"/>
                      <a:gd name="connsiteX3" fmla="*/ 2179 w 83941"/>
                      <a:gd name="connsiteY3" fmla="*/ 19367 h 33223"/>
                      <a:gd name="connsiteX4" fmla="*/ 80528 w 83941"/>
                      <a:gd name="connsiteY4" fmla="*/ 1999 h 33223"/>
                      <a:gd name="connsiteX5" fmla="*/ 83688 w 83941"/>
                      <a:gd name="connsiteY5" fmla="*/ 8295 h 33223"/>
                      <a:gd name="connsiteX6" fmla="*/ 83657 w 83941"/>
                      <a:gd name="connsiteY6" fmla="*/ 8384 h 33223"/>
                      <a:gd name="connsiteX7" fmla="*/ 81613 w 83941"/>
                      <a:gd name="connsiteY7" fmla="*/ 11066 h 33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941" h="33223">
                        <a:moveTo>
                          <a:pt x="81613" y="11066"/>
                        </a:moveTo>
                        <a:cubicBezTo>
                          <a:pt x="80221" y="12043"/>
                          <a:pt x="78453" y="12324"/>
                          <a:pt x="76824" y="11832"/>
                        </a:cubicBezTo>
                        <a:cubicBezTo>
                          <a:pt x="68076" y="9023"/>
                          <a:pt x="24017" y="6852"/>
                          <a:pt x="2818" y="33223"/>
                        </a:cubicBezTo>
                        <a:cubicBezTo>
                          <a:pt x="-758" y="31180"/>
                          <a:pt x="-886" y="26519"/>
                          <a:pt x="2179" y="19367"/>
                        </a:cubicBezTo>
                        <a:cubicBezTo>
                          <a:pt x="28295" y="-3237"/>
                          <a:pt x="69992" y="-1322"/>
                          <a:pt x="80528" y="1999"/>
                        </a:cubicBezTo>
                        <a:cubicBezTo>
                          <a:pt x="83139" y="2867"/>
                          <a:pt x="84551" y="5683"/>
                          <a:pt x="83688" y="8295"/>
                        </a:cubicBezTo>
                        <a:cubicBezTo>
                          <a:pt x="83676" y="8327"/>
                          <a:pt x="83669" y="8352"/>
                          <a:pt x="83657" y="8384"/>
                        </a:cubicBezTo>
                        <a:cubicBezTo>
                          <a:pt x="83299" y="9483"/>
                          <a:pt x="82578" y="10427"/>
                          <a:pt x="81613" y="11066"/>
                        </a:cubicBezTo>
                        <a:close/>
                      </a:path>
                    </a:pathLst>
                  </a:custGeom>
                  <a:solidFill>
                    <a:srgbClr val="FAFAFA"/>
                  </a:solidFill>
                  <a:ln w="6382" cap="flat">
                    <a:noFill/>
                    <a:prstDash val="solid"/>
                    <a:miter/>
                  </a:ln>
                </p:spPr>
                <p:txBody>
                  <a:bodyPr rtlCol="0" anchor="ctr"/>
                  <a:lstStyle/>
                  <a:p>
                    <a:endParaRPr lang="zh-CN" altLang="en-US"/>
                  </a:p>
                </p:txBody>
              </p:sp>
              <p:sp>
                <p:nvSpPr>
                  <p:cNvPr id="200" name="任意多边形: 形状 199">
                    <a:extLst>
                      <a:ext uri="{FF2B5EF4-FFF2-40B4-BE49-F238E27FC236}">
                        <a16:creationId xmlns:a16="http://schemas.microsoft.com/office/drawing/2014/main" id="{CEFDDDB4-189A-724A-9C43-46625768A19D}"/>
                      </a:ext>
                    </a:extLst>
                  </p:cNvPr>
                  <p:cNvSpPr/>
                  <p:nvPr/>
                </p:nvSpPr>
                <p:spPr>
                  <a:xfrm>
                    <a:off x="3372882" y="4498133"/>
                    <a:ext cx="80685" cy="31118"/>
                  </a:xfrm>
                  <a:custGeom>
                    <a:avLst/>
                    <a:gdLst>
                      <a:gd name="connsiteX0" fmla="*/ 1465 w 80685"/>
                      <a:gd name="connsiteY0" fmla="*/ 31118 h 31118"/>
                      <a:gd name="connsiteX1" fmla="*/ 2168 w 80685"/>
                      <a:gd name="connsiteY1" fmla="*/ 16560 h 31118"/>
                      <a:gd name="connsiteX2" fmla="*/ 77196 w 80685"/>
                      <a:gd name="connsiteY2" fmla="*/ 2001 h 31118"/>
                      <a:gd name="connsiteX3" fmla="*/ 80471 w 80685"/>
                      <a:gd name="connsiteY3" fmla="*/ 8131 h 31118"/>
                      <a:gd name="connsiteX4" fmla="*/ 80388 w 80685"/>
                      <a:gd name="connsiteY4" fmla="*/ 8386 h 31118"/>
                      <a:gd name="connsiteX5" fmla="*/ 78281 w 80685"/>
                      <a:gd name="connsiteY5" fmla="*/ 10941 h 31118"/>
                      <a:gd name="connsiteX6" fmla="*/ 73492 w 80685"/>
                      <a:gd name="connsiteY6" fmla="*/ 11643 h 31118"/>
                      <a:gd name="connsiteX7" fmla="*/ 1465 w 80685"/>
                      <a:gd name="connsiteY7" fmla="*/ 31118 h 3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685" h="31118">
                        <a:moveTo>
                          <a:pt x="1465" y="31118"/>
                        </a:moveTo>
                        <a:cubicBezTo>
                          <a:pt x="-712" y="26444"/>
                          <a:pt x="-450" y="20998"/>
                          <a:pt x="2168" y="16560"/>
                        </a:cubicBezTo>
                        <a:cubicBezTo>
                          <a:pt x="28348" y="-3043"/>
                          <a:pt x="67107" y="-1192"/>
                          <a:pt x="77196" y="2001"/>
                        </a:cubicBezTo>
                        <a:cubicBezTo>
                          <a:pt x="79795" y="2787"/>
                          <a:pt x="81263" y="5532"/>
                          <a:pt x="80471" y="8131"/>
                        </a:cubicBezTo>
                        <a:cubicBezTo>
                          <a:pt x="80446" y="8220"/>
                          <a:pt x="80420" y="8303"/>
                          <a:pt x="80388" y="8386"/>
                        </a:cubicBezTo>
                        <a:cubicBezTo>
                          <a:pt x="79961" y="9434"/>
                          <a:pt x="79226" y="10321"/>
                          <a:pt x="78281" y="10941"/>
                        </a:cubicBezTo>
                        <a:cubicBezTo>
                          <a:pt x="76889" y="11930"/>
                          <a:pt x="75108" y="12192"/>
                          <a:pt x="73492" y="11643"/>
                        </a:cubicBezTo>
                        <a:cubicBezTo>
                          <a:pt x="65063" y="9089"/>
                          <a:pt x="23239" y="7046"/>
                          <a:pt x="1465" y="31118"/>
                        </a:cubicBezTo>
                        <a:close/>
                      </a:path>
                    </a:pathLst>
                  </a:custGeom>
                  <a:solidFill>
                    <a:srgbClr val="FAFAFA"/>
                  </a:solidFill>
                  <a:ln w="6382" cap="flat">
                    <a:noFill/>
                    <a:prstDash val="solid"/>
                    <a:miter/>
                  </a:ln>
                </p:spPr>
                <p:txBody>
                  <a:bodyPr rtlCol="0" anchor="ctr"/>
                  <a:lstStyle/>
                  <a:p>
                    <a:endParaRPr lang="zh-CN" altLang="en-US"/>
                  </a:p>
                </p:txBody>
              </p:sp>
              <p:sp>
                <p:nvSpPr>
                  <p:cNvPr id="201" name="任意多边形: 形状 200">
                    <a:extLst>
                      <a:ext uri="{FF2B5EF4-FFF2-40B4-BE49-F238E27FC236}">
                        <a16:creationId xmlns:a16="http://schemas.microsoft.com/office/drawing/2014/main" id="{9888A0CD-CCBC-D4C0-4EE2-769BA46740A5}"/>
                      </a:ext>
                    </a:extLst>
                  </p:cNvPr>
                  <p:cNvSpPr/>
                  <p:nvPr/>
                </p:nvSpPr>
                <p:spPr>
                  <a:xfrm>
                    <a:off x="3363923" y="4563630"/>
                    <a:ext cx="84816" cy="37903"/>
                  </a:xfrm>
                  <a:custGeom>
                    <a:avLst/>
                    <a:gdLst>
                      <a:gd name="connsiteX0" fmla="*/ 399 w 84816"/>
                      <a:gd name="connsiteY0" fmla="*/ 37904 h 37903"/>
                      <a:gd name="connsiteX1" fmla="*/ 4039 w 84816"/>
                      <a:gd name="connsiteY1" fmla="*/ 18429 h 37903"/>
                      <a:gd name="connsiteX2" fmla="*/ 81365 w 84816"/>
                      <a:gd name="connsiteY2" fmla="*/ 2018 h 37903"/>
                      <a:gd name="connsiteX3" fmla="*/ 84609 w 84816"/>
                      <a:gd name="connsiteY3" fmla="*/ 8065 h 37903"/>
                      <a:gd name="connsiteX4" fmla="*/ 84494 w 84816"/>
                      <a:gd name="connsiteY4" fmla="*/ 8403 h 37903"/>
                      <a:gd name="connsiteX5" fmla="*/ 82451 w 84816"/>
                      <a:gd name="connsiteY5" fmla="*/ 11022 h 37903"/>
                      <a:gd name="connsiteX6" fmla="*/ 77662 w 84816"/>
                      <a:gd name="connsiteY6" fmla="*/ 11724 h 37903"/>
                      <a:gd name="connsiteX7" fmla="*/ 399 w 84816"/>
                      <a:gd name="connsiteY7" fmla="*/ 37904 h 37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816" h="37903">
                        <a:moveTo>
                          <a:pt x="399" y="37904"/>
                        </a:moveTo>
                        <a:cubicBezTo>
                          <a:pt x="-731" y="31186"/>
                          <a:pt x="558" y="24284"/>
                          <a:pt x="4039" y="18429"/>
                        </a:cubicBezTo>
                        <a:cubicBezTo>
                          <a:pt x="30219" y="-3154"/>
                          <a:pt x="70957" y="-1302"/>
                          <a:pt x="81365" y="2018"/>
                        </a:cubicBezTo>
                        <a:cubicBezTo>
                          <a:pt x="83932" y="2791"/>
                          <a:pt x="85382" y="5498"/>
                          <a:pt x="84609" y="8065"/>
                        </a:cubicBezTo>
                        <a:cubicBezTo>
                          <a:pt x="84577" y="8180"/>
                          <a:pt x="84539" y="8295"/>
                          <a:pt x="84494" y="8403"/>
                        </a:cubicBezTo>
                        <a:cubicBezTo>
                          <a:pt x="84098" y="9464"/>
                          <a:pt x="83383" y="10376"/>
                          <a:pt x="82451" y="11022"/>
                        </a:cubicBezTo>
                        <a:cubicBezTo>
                          <a:pt x="81033" y="11947"/>
                          <a:pt x="79284" y="12209"/>
                          <a:pt x="77662" y="11724"/>
                        </a:cubicBezTo>
                        <a:cubicBezTo>
                          <a:pt x="68467" y="8851"/>
                          <a:pt x="19874" y="6616"/>
                          <a:pt x="399" y="37904"/>
                        </a:cubicBezTo>
                        <a:close/>
                      </a:path>
                    </a:pathLst>
                  </a:custGeom>
                  <a:solidFill>
                    <a:srgbClr val="FAFAFA"/>
                  </a:solidFill>
                  <a:ln w="6382" cap="flat">
                    <a:noFill/>
                    <a:prstDash val="solid"/>
                    <a:miter/>
                  </a:ln>
                </p:spPr>
                <p:txBody>
                  <a:bodyPr rtlCol="0" anchor="ctr"/>
                  <a:lstStyle/>
                  <a:p>
                    <a:endParaRPr lang="zh-CN" altLang="en-US"/>
                  </a:p>
                </p:txBody>
              </p:sp>
              <p:sp>
                <p:nvSpPr>
                  <p:cNvPr id="202" name="任意多边形: 形状 201">
                    <a:extLst>
                      <a:ext uri="{FF2B5EF4-FFF2-40B4-BE49-F238E27FC236}">
                        <a16:creationId xmlns:a16="http://schemas.microsoft.com/office/drawing/2014/main" id="{1E392BFA-DF63-3EA2-925E-5B2A8FAED6CA}"/>
                      </a:ext>
                    </a:extLst>
                  </p:cNvPr>
                  <p:cNvSpPr/>
                  <p:nvPr/>
                </p:nvSpPr>
                <p:spPr>
                  <a:xfrm>
                    <a:off x="3369707" y="4530847"/>
                    <a:ext cx="81439" cy="32438"/>
                  </a:xfrm>
                  <a:custGeom>
                    <a:avLst/>
                    <a:gdLst>
                      <a:gd name="connsiteX0" fmla="*/ 79030 w 81439"/>
                      <a:gd name="connsiteY0" fmla="*/ 11111 h 32438"/>
                      <a:gd name="connsiteX1" fmla="*/ 74305 w 81439"/>
                      <a:gd name="connsiteY1" fmla="*/ 11814 h 32438"/>
                      <a:gd name="connsiteX2" fmla="*/ 1065 w 81439"/>
                      <a:gd name="connsiteY2" fmla="*/ 32438 h 32438"/>
                      <a:gd name="connsiteX3" fmla="*/ 2917 w 81439"/>
                      <a:gd name="connsiteY3" fmla="*/ 16603 h 32438"/>
                      <a:gd name="connsiteX4" fmla="*/ 78008 w 81439"/>
                      <a:gd name="connsiteY4" fmla="*/ 2044 h 32438"/>
                      <a:gd name="connsiteX5" fmla="*/ 81207 w 81439"/>
                      <a:gd name="connsiteY5" fmla="*/ 8219 h 32438"/>
                      <a:gd name="connsiteX6" fmla="*/ 81137 w 81439"/>
                      <a:gd name="connsiteY6" fmla="*/ 8429 h 32438"/>
                      <a:gd name="connsiteX7" fmla="*/ 79030 w 81439"/>
                      <a:gd name="connsiteY7" fmla="*/ 11111 h 3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439" h="32438">
                        <a:moveTo>
                          <a:pt x="79030" y="11111"/>
                        </a:moveTo>
                        <a:cubicBezTo>
                          <a:pt x="77638" y="12037"/>
                          <a:pt x="75908" y="12292"/>
                          <a:pt x="74305" y="11814"/>
                        </a:cubicBezTo>
                        <a:cubicBezTo>
                          <a:pt x="65685" y="9068"/>
                          <a:pt x="22456" y="6961"/>
                          <a:pt x="1065" y="32438"/>
                        </a:cubicBezTo>
                        <a:cubicBezTo>
                          <a:pt x="-845" y="27164"/>
                          <a:pt x="-161" y="21296"/>
                          <a:pt x="2917" y="16603"/>
                        </a:cubicBezTo>
                        <a:cubicBezTo>
                          <a:pt x="29160" y="-3064"/>
                          <a:pt x="67920" y="-1212"/>
                          <a:pt x="78008" y="2044"/>
                        </a:cubicBezTo>
                        <a:cubicBezTo>
                          <a:pt x="80594" y="2861"/>
                          <a:pt x="82031" y="5626"/>
                          <a:pt x="81207" y="8219"/>
                        </a:cubicBezTo>
                        <a:cubicBezTo>
                          <a:pt x="81188" y="8289"/>
                          <a:pt x="81163" y="8359"/>
                          <a:pt x="81137" y="8429"/>
                        </a:cubicBezTo>
                        <a:cubicBezTo>
                          <a:pt x="80748" y="9528"/>
                          <a:pt x="80007" y="10473"/>
                          <a:pt x="79030" y="11111"/>
                        </a:cubicBezTo>
                        <a:close/>
                      </a:path>
                    </a:pathLst>
                  </a:custGeom>
                  <a:solidFill>
                    <a:srgbClr val="FAFAFA"/>
                  </a:solidFill>
                  <a:ln w="6382" cap="flat">
                    <a:noFill/>
                    <a:prstDash val="solid"/>
                    <a:miter/>
                  </a:ln>
                </p:spPr>
                <p:txBody>
                  <a:bodyPr rtlCol="0" anchor="ctr"/>
                  <a:lstStyle/>
                  <a:p>
                    <a:endParaRPr lang="zh-CN" altLang="en-US"/>
                  </a:p>
                </p:txBody>
              </p:sp>
              <p:sp>
                <p:nvSpPr>
                  <p:cNvPr id="203" name="任意多边形: 形状 202">
                    <a:extLst>
                      <a:ext uri="{FF2B5EF4-FFF2-40B4-BE49-F238E27FC236}">
                        <a16:creationId xmlns:a16="http://schemas.microsoft.com/office/drawing/2014/main" id="{631ED462-EEDA-4045-1C3C-A6C79093D6AE}"/>
                      </a:ext>
                    </a:extLst>
                  </p:cNvPr>
                  <p:cNvSpPr/>
                  <p:nvPr/>
                </p:nvSpPr>
                <p:spPr>
                  <a:xfrm>
                    <a:off x="3167991" y="4495409"/>
                    <a:ext cx="266762" cy="349503"/>
                  </a:xfrm>
                  <a:custGeom>
                    <a:avLst/>
                    <a:gdLst>
                      <a:gd name="connsiteX0" fmla="*/ 122836 w 266762"/>
                      <a:gd name="connsiteY0" fmla="*/ 0 h 349503"/>
                      <a:gd name="connsiteX1" fmla="*/ 113577 w 266762"/>
                      <a:gd name="connsiteY1" fmla="*/ 172980 h 349503"/>
                      <a:gd name="connsiteX2" fmla="*/ 34718 w 266762"/>
                      <a:gd name="connsiteY2" fmla="*/ 288555 h 349503"/>
                      <a:gd name="connsiteX3" fmla="*/ 4323 w 266762"/>
                      <a:gd name="connsiteY3" fmla="*/ 317289 h 349503"/>
                      <a:gd name="connsiteX4" fmla="*/ 3193 w 266762"/>
                      <a:gd name="connsiteY4" fmla="*/ 335315 h 349503"/>
                      <a:gd name="connsiteX5" fmla="*/ 5026 w 266762"/>
                      <a:gd name="connsiteY5" fmla="*/ 337020 h 349503"/>
                      <a:gd name="connsiteX6" fmla="*/ 117281 w 266762"/>
                      <a:gd name="connsiteY6" fmla="*/ 332997 h 349503"/>
                      <a:gd name="connsiteX7" fmla="*/ 208081 w 266762"/>
                      <a:gd name="connsiteY7" fmla="*/ 235556 h 349503"/>
                      <a:gd name="connsiteX8" fmla="*/ 231068 w 266762"/>
                      <a:gd name="connsiteY8" fmla="*/ 212313 h 349503"/>
                      <a:gd name="connsiteX9" fmla="*/ 237453 w 266762"/>
                      <a:gd name="connsiteY9" fmla="*/ 187602 h 349503"/>
                      <a:gd name="connsiteX10" fmla="*/ 237453 w 266762"/>
                      <a:gd name="connsiteY10" fmla="*/ 171192 h 349503"/>
                      <a:gd name="connsiteX11" fmla="*/ 266762 w 266762"/>
                      <a:gd name="connsiteY11" fmla="*/ 64045 h 349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6762" h="349503">
                        <a:moveTo>
                          <a:pt x="122836" y="0"/>
                        </a:moveTo>
                        <a:cubicBezTo>
                          <a:pt x="122836" y="0"/>
                          <a:pt x="117919" y="97568"/>
                          <a:pt x="113577" y="172980"/>
                        </a:cubicBezTo>
                        <a:cubicBezTo>
                          <a:pt x="110385" y="227766"/>
                          <a:pt x="68880" y="252478"/>
                          <a:pt x="34718" y="288555"/>
                        </a:cubicBezTo>
                        <a:cubicBezTo>
                          <a:pt x="27311" y="296473"/>
                          <a:pt x="10390" y="310904"/>
                          <a:pt x="4323" y="317289"/>
                        </a:cubicBezTo>
                        <a:cubicBezTo>
                          <a:pt x="-964" y="321957"/>
                          <a:pt x="-1474" y="330028"/>
                          <a:pt x="3193" y="335315"/>
                        </a:cubicBezTo>
                        <a:cubicBezTo>
                          <a:pt x="3749" y="335941"/>
                          <a:pt x="4362" y="336515"/>
                          <a:pt x="5026" y="337020"/>
                        </a:cubicBezTo>
                        <a:cubicBezTo>
                          <a:pt x="19329" y="351387"/>
                          <a:pt x="81650" y="357261"/>
                          <a:pt x="117281" y="332997"/>
                        </a:cubicBezTo>
                        <a:cubicBezTo>
                          <a:pt x="152911" y="308733"/>
                          <a:pt x="186626" y="255351"/>
                          <a:pt x="208081" y="235556"/>
                        </a:cubicBezTo>
                        <a:cubicBezTo>
                          <a:pt x="216190" y="228085"/>
                          <a:pt x="223789" y="220423"/>
                          <a:pt x="231068" y="212313"/>
                        </a:cubicBezTo>
                        <a:cubicBezTo>
                          <a:pt x="238347" y="204204"/>
                          <a:pt x="236496" y="196669"/>
                          <a:pt x="237453" y="187602"/>
                        </a:cubicBezTo>
                        <a:cubicBezTo>
                          <a:pt x="237836" y="183196"/>
                          <a:pt x="237453" y="171192"/>
                          <a:pt x="237453" y="171192"/>
                        </a:cubicBezTo>
                        <a:cubicBezTo>
                          <a:pt x="242945" y="149865"/>
                          <a:pt x="259227" y="84670"/>
                          <a:pt x="266762" y="64045"/>
                        </a:cubicBezTo>
                        <a:close/>
                      </a:path>
                    </a:pathLst>
                  </a:custGeom>
                  <a:solidFill>
                    <a:srgbClr val="C8856A"/>
                  </a:solidFill>
                  <a:ln w="6382" cap="flat">
                    <a:noFill/>
                    <a:prstDash val="solid"/>
                    <a:miter/>
                  </a:ln>
                </p:spPr>
                <p:txBody>
                  <a:bodyPr rtlCol="0" anchor="ctr"/>
                  <a:lstStyle/>
                  <a:p>
                    <a:endParaRPr lang="zh-CN" altLang="en-US"/>
                  </a:p>
                </p:txBody>
              </p:sp>
              <p:sp>
                <p:nvSpPr>
                  <p:cNvPr id="204" name="任意多边形: 形状 203">
                    <a:extLst>
                      <a:ext uri="{FF2B5EF4-FFF2-40B4-BE49-F238E27FC236}">
                        <a16:creationId xmlns:a16="http://schemas.microsoft.com/office/drawing/2014/main" id="{63636D61-F1B5-B6A8-0550-8ABF818E8D42}"/>
                      </a:ext>
                    </a:extLst>
                  </p:cNvPr>
                  <p:cNvSpPr/>
                  <p:nvPr/>
                </p:nvSpPr>
                <p:spPr>
                  <a:xfrm>
                    <a:off x="3089620" y="4763531"/>
                    <a:ext cx="325182" cy="157189"/>
                  </a:xfrm>
                  <a:custGeom>
                    <a:avLst/>
                    <a:gdLst>
                      <a:gd name="connsiteX0" fmla="*/ 325146 w 325182"/>
                      <a:gd name="connsiteY0" fmla="*/ 0 h 157189"/>
                      <a:gd name="connsiteX1" fmla="*/ 323039 w 325182"/>
                      <a:gd name="connsiteY1" fmla="*/ 15517 h 157189"/>
                      <a:gd name="connsiteX2" fmla="*/ 274958 w 325182"/>
                      <a:gd name="connsiteY2" fmla="*/ 46358 h 157189"/>
                      <a:gd name="connsiteX3" fmla="*/ 237859 w 325182"/>
                      <a:gd name="connsiteY3" fmla="*/ 84670 h 157189"/>
                      <a:gd name="connsiteX4" fmla="*/ 173366 w 325182"/>
                      <a:gd name="connsiteY4" fmla="*/ 141691 h 157189"/>
                      <a:gd name="connsiteX5" fmla="*/ 54279 w 325182"/>
                      <a:gd name="connsiteY5" fmla="*/ 153057 h 157189"/>
                      <a:gd name="connsiteX6" fmla="*/ 259 w 325182"/>
                      <a:gd name="connsiteY6" fmla="*/ 115128 h 157189"/>
                      <a:gd name="connsiteX7" fmla="*/ 9901 w 325182"/>
                      <a:gd name="connsiteY7" fmla="*/ 83776 h 157189"/>
                      <a:gd name="connsiteX8" fmla="*/ 325146 w 325182"/>
                      <a:gd name="connsiteY8" fmla="*/ 0 h 15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182" h="157189">
                        <a:moveTo>
                          <a:pt x="325146" y="0"/>
                        </a:moveTo>
                        <a:cubicBezTo>
                          <a:pt x="325357" y="5255"/>
                          <a:pt x="324642" y="10504"/>
                          <a:pt x="323039" y="15517"/>
                        </a:cubicBezTo>
                        <a:cubicBezTo>
                          <a:pt x="319336" y="23690"/>
                          <a:pt x="287154" y="40483"/>
                          <a:pt x="274958" y="46358"/>
                        </a:cubicBezTo>
                        <a:cubicBezTo>
                          <a:pt x="258119" y="53880"/>
                          <a:pt x="244831" y="67602"/>
                          <a:pt x="237859" y="84670"/>
                        </a:cubicBezTo>
                        <a:cubicBezTo>
                          <a:pt x="225599" y="110659"/>
                          <a:pt x="201206" y="129368"/>
                          <a:pt x="173366" y="141691"/>
                        </a:cubicBezTo>
                        <a:cubicBezTo>
                          <a:pt x="135686" y="157246"/>
                          <a:pt x="94220" y="161205"/>
                          <a:pt x="54279" y="153057"/>
                        </a:cubicBezTo>
                        <a:cubicBezTo>
                          <a:pt x="4410" y="143926"/>
                          <a:pt x="259" y="115128"/>
                          <a:pt x="259" y="115128"/>
                        </a:cubicBezTo>
                        <a:cubicBezTo>
                          <a:pt x="259" y="115128"/>
                          <a:pt x="-2487" y="87990"/>
                          <a:pt x="9901" y="83776"/>
                        </a:cubicBezTo>
                        <a:cubicBezTo>
                          <a:pt x="22288" y="79562"/>
                          <a:pt x="325146" y="0"/>
                          <a:pt x="325146" y="0"/>
                        </a:cubicBezTo>
                        <a:close/>
                      </a:path>
                    </a:pathLst>
                  </a:custGeom>
                  <a:solidFill>
                    <a:srgbClr val="263238"/>
                  </a:solidFill>
                  <a:ln w="6382" cap="flat">
                    <a:noFill/>
                    <a:prstDash val="solid"/>
                    <a:miter/>
                  </a:ln>
                </p:spPr>
                <p:txBody>
                  <a:bodyPr rtlCol="0" anchor="ctr"/>
                  <a:lstStyle/>
                  <a:p>
                    <a:endParaRPr lang="zh-CN" altLang="en-US"/>
                  </a:p>
                </p:txBody>
              </p:sp>
              <p:sp>
                <p:nvSpPr>
                  <p:cNvPr id="205" name="任意多边形: 形状 204">
                    <a:extLst>
                      <a:ext uri="{FF2B5EF4-FFF2-40B4-BE49-F238E27FC236}">
                        <a16:creationId xmlns:a16="http://schemas.microsoft.com/office/drawing/2014/main" id="{E0911957-B387-40CA-86E2-B717435C4523}"/>
                      </a:ext>
                    </a:extLst>
                  </p:cNvPr>
                  <p:cNvSpPr/>
                  <p:nvPr/>
                </p:nvSpPr>
                <p:spPr>
                  <a:xfrm>
                    <a:off x="3092428" y="4637219"/>
                    <a:ext cx="325082" cy="262852"/>
                  </a:xfrm>
                  <a:custGeom>
                    <a:avLst/>
                    <a:gdLst>
                      <a:gd name="connsiteX0" fmla="*/ 315123 w 325082"/>
                      <a:gd name="connsiteY0" fmla="*/ 22741 h 262852"/>
                      <a:gd name="connsiteX1" fmla="*/ 320231 w 325082"/>
                      <a:gd name="connsiteY1" fmla="*/ 29893 h 262852"/>
                      <a:gd name="connsiteX2" fmla="*/ 320231 w 325082"/>
                      <a:gd name="connsiteY2" fmla="*/ 68205 h 262852"/>
                      <a:gd name="connsiteX3" fmla="*/ 322530 w 325082"/>
                      <a:gd name="connsiteY3" fmla="*/ 126248 h 262852"/>
                      <a:gd name="connsiteX4" fmla="*/ 235051 w 325082"/>
                      <a:gd name="connsiteY4" fmla="*/ 185823 h 262852"/>
                      <a:gd name="connsiteX5" fmla="*/ 131544 w 325082"/>
                      <a:gd name="connsiteY5" fmla="*/ 259127 h 262852"/>
                      <a:gd name="connsiteX6" fmla="*/ 4603 w 325082"/>
                      <a:gd name="connsiteY6" fmla="*/ 232500 h 262852"/>
                      <a:gd name="connsiteX7" fmla="*/ 45086 w 325082"/>
                      <a:gd name="connsiteY7" fmla="*/ 175032 h 262852"/>
                      <a:gd name="connsiteX8" fmla="*/ 147571 w 325082"/>
                      <a:gd name="connsiteY8" fmla="*/ 82061 h 262852"/>
                      <a:gd name="connsiteX9" fmla="*/ 169473 w 325082"/>
                      <a:gd name="connsiteY9" fmla="*/ 51028 h 262852"/>
                      <a:gd name="connsiteX10" fmla="*/ 183585 w 325082"/>
                      <a:gd name="connsiteY10" fmla="*/ 16420 h 262852"/>
                      <a:gd name="connsiteX11" fmla="*/ 193546 w 325082"/>
                      <a:gd name="connsiteY11" fmla="*/ 2563 h 262852"/>
                      <a:gd name="connsiteX12" fmla="*/ 210786 w 325082"/>
                      <a:gd name="connsiteY12" fmla="*/ 456 h 262852"/>
                      <a:gd name="connsiteX13" fmla="*/ 238754 w 325082"/>
                      <a:gd name="connsiteY13" fmla="*/ 4798 h 262852"/>
                      <a:gd name="connsiteX14" fmla="*/ 261741 w 325082"/>
                      <a:gd name="connsiteY14" fmla="*/ 20187 h 262852"/>
                      <a:gd name="connsiteX15" fmla="*/ 272086 w 325082"/>
                      <a:gd name="connsiteY15" fmla="*/ 37619 h 262852"/>
                      <a:gd name="connsiteX16" fmla="*/ 296925 w 325082"/>
                      <a:gd name="connsiteY16" fmla="*/ 45281 h 262852"/>
                      <a:gd name="connsiteX17" fmla="*/ 313782 w 325082"/>
                      <a:gd name="connsiteY17" fmla="*/ 27977 h 262852"/>
                      <a:gd name="connsiteX18" fmla="*/ 315123 w 325082"/>
                      <a:gd name="connsiteY18" fmla="*/ 22741 h 262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25082" h="262852">
                        <a:moveTo>
                          <a:pt x="315123" y="22741"/>
                        </a:moveTo>
                        <a:cubicBezTo>
                          <a:pt x="316400" y="23380"/>
                          <a:pt x="318954" y="24210"/>
                          <a:pt x="320231" y="29893"/>
                        </a:cubicBezTo>
                        <a:cubicBezTo>
                          <a:pt x="320742" y="32064"/>
                          <a:pt x="318699" y="54987"/>
                          <a:pt x="320231" y="68205"/>
                        </a:cubicBezTo>
                        <a:cubicBezTo>
                          <a:pt x="321764" y="81423"/>
                          <a:pt x="328788" y="109007"/>
                          <a:pt x="322530" y="126248"/>
                        </a:cubicBezTo>
                        <a:cubicBezTo>
                          <a:pt x="296222" y="152300"/>
                          <a:pt x="254909" y="158686"/>
                          <a:pt x="235051" y="185823"/>
                        </a:cubicBezTo>
                        <a:cubicBezTo>
                          <a:pt x="215192" y="212961"/>
                          <a:pt x="196738" y="246804"/>
                          <a:pt x="131544" y="259127"/>
                        </a:cubicBezTo>
                        <a:cubicBezTo>
                          <a:pt x="66349" y="271451"/>
                          <a:pt x="16607" y="250763"/>
                          <a:pt x="4603" y="232500"/>
                        </a:cubicBezTo>
                        <a:cubicBezTo>
                          <a:pt x="-7402" y="214238"/>
                          <a:pt x="3390" y="197062"/>
                          <a:pt x="45086" y="175032"/>
                        </a:cubicBezTo>
                        <a:cubicBezTo>
                          <a:pt x="89400" y="151789"/>
                          <a:pt x="147252" y="82125"/>
                          <a:pt x="147571" y="82061"/>
                        </a:cubicBezTo>
                        <a:cubicBezTo>
                          <a:pt x="155540" y="72202"/>
                          <a:pt x="162851" y="61839"/>
                          <a:pt x="169473" y="51028"/>
                        </a:cubicBezTo>
                        <a:cubicBezTo>
                          <a:pt x="175858" y="40748"/>
                          <a:pt x="178796" y="27594"/>
                          <a:pt x="183585" y="16420"/>
                        </a:cubicBezTo>
                        <a:cubicBezTo>
                          <a:pt x="185315" y="10845"/>
                          <a:pt x="188814" y="5979"/>
                          <a:pt x="193546" y="2563"/>
                        </a:cubicBezTo>
                        <a:cubicBezTo>
                          <a:pt x="198954" y="156"/>
                          <a:pt x="204956" y="-578"/>
                          <a:pt x="210786" y="456"/>
                        </a:cubicBezTo>
                        <a:cubicBezTo>
                          <a:pt x="220243" y="871"/>
                          <a:pt x="229617" y="2327"/>
                          <a:pt x="238754" y="4798"/>
                        </a:cubicBezTo>
                        <a:cubicBezTo>
                          <a:pt x="247904" y="7250"/>
                          <a:pt x="255988" y="12659"/>
                          <a:pt x="261741" y="20187"/>
                        </a:cubicBezTo>
                        <a:cubicBezTo>
                          <a:pt x="265637" y="25742"/>
                          <a:pt x="267680" y="32447"/>
                          <a:pt x="272086" y="37619"/>
                        </a:cubicBezTo>
                        <a:cubicBezTo>
                          <a:pt x="278350" y="44509"/>
                          <a:pt x="287870" y="47446"/>
                          <a:pt x="296925" y="45281"/>
                        </a:cubicBezTo>
                        <a:cubicBezTo>
                          <a:pt x="305679" y="43736"/>
                          <a:pt x="312467" y="36770"/>
                          <a:pt x="313782" y="27977"/>
                        </a:cubicBezTo>
                        <a:cubicBezTo>
                          <a:pt x="313782" y="27977"/>
                          <a:pt x="315123" y="22741"/>
                          <a:pt x="315123" y="22741"/>
                        </a:cubicBezTo>
                        <a:close/>
                      </a:path>
                    </a:pathLst>
                  </a:custGeom>
                  <a:solidFill>
                    <a:srgbClr val="37474F"/>
                  </a:solidFill>
                  <a:ln w="6382" cap="flat">
                    <a:noFill/>
                    <a:prstDash val="solid"/>
                    <a:miter/>
                  </a:ln>
                </p:spPr>
                <p:txBody>
                  <a:bodyPr rtlCol="0" anchor="ctr"/>
                  <a:lstStyle/>
                  <a:p>
                    <a:endParaRPr lang="zh-CN" altLang="en-US"/>
                  </a:p>
                </p:txBody>
              </p:sp>
              <p:sp>
                <p:nvSpPr>
                  <p:cNvPr id="206" name="任意多边形: 形状 205">
                    <a:extLst>
                      <a:ext uri="{FF2B5EF4-FFF2-40B4-BE49-F238E27FC236}">
                        <a16:creationId xmlns:a16="http://schemas.microsoft.com/office/drawing/2014/main" id="{E4B6C7DE-6F10-DB02-C2AA-BBBD31B5642B}"/>
                      </a:ext>
                    </a:extLst>
                  </p:cNvPr>
                  <p:cNvSpPr/>
                  <p:nvPr/>
                </p:nvSpPr>
                <p:spPr>
                  <a:xfrm>
                    <a:off x="3090569" y="4798185"/>
                    <a:ext cx="175419" cy="104776"/>
                  </a:xfrm>
                  <a:custGeom>
                    <a:avLst/>
                    <a:gdLst>
                      <a:gd name="connsiteX0" fmla="*/ 175419 w 175419"/>
                      <a:gd name="connsiteY0" fmla="*/ 83220 h 104776"/>
                      <a:gd name="connsiteX1" fmla="*/ 126762 w 175419"/>
                      <a:gd name="connsiteY1" fmla="*/ 13428 h 104776"/>
                      <a:gd name="connsiteX2" fmla="*/ 32642 w 175419"/>
                      <a:gd name="connsiteY2" fmla="*/ 14705 h 104776"/>
                      <a:gd name="connsiteX3" fmla="*/ 4865 w 175419"/>
                      <a:gd name="connsiteY3" fmla="*/ 72812 h 104776"/>
                      <a:gd name="connsiteX4" fmla="*/ 98986 w 175419"/>
                      <a:gd name="connsiteY4" fmla="*/ 104739 h 104776"/>
                      <a:gd name="connsiteX5" fmla="*/ 175419 w 175419"/>
                      <a:gd name="connsiteY5" fmla="*/ 83220 h 10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419" h="104776">
                        <a:moveTo>
                          <a:pt x="175419" y="83220"/>
                        </a:moveTo>
                        <a:cubicBezTo>
                          <a:pt x="175419" y="83220"/>
                          <a:pt x="176057" y="38522"/>
                          <a:pt x="126762" y="13428"/>
                        </a:cubicBezTo>
                        <a:cubicBezTo>
                          <a:pt x="77467" y="-11667"/>
                          <a:pt x="47647" y="4169"/>
                          <a:pt x="32642" y="14705"/>
                        </a:cubicBezTo>
                        <a:cubicBezTo>
                          <a:pt x="14763" y="27476"/>
                          <a:pt x="-10779" y="53528"/>
                          <a:pt x="4865" y="72812"/>
                        </a:cubicBezTo>
                        <a:cubicBezTo>
                          <a:pt x="21787" y="93628"/>
                          <a:pt x="48733" y="103653"/>
                          <a:pt x="98986" y="104739"/>
                        </a:cubicBezTo>
                        <a:cubicBezTo>
                          <a:pt x="149239" y="105824"/>
                          <a:pt x="175419" y="83220"/>
                          <a:pt x="175419" y="83220"/>
                        </a:cubicBezTo>
                        <a:close/>
                      </a:path>
                    </a:pathLst>
                  </a:custGeom>
                  <a:solidFill>
                    <a:srgbClr val="FAFAFA"/>
                  </a:solidFill>
                  <a:ln w="6382" cap="flat">
                    <a:noFill/>
                    <a:prstDash val="solid"/>
                    <a:miter/>
                  </a:ln>
                </p:spPr>
                <p:txBody>
                  <a:bodyPr rtlCol="0" anchor="ctr"/>
                  <a:lstStyle/>
                  <a:p>
                    <a:endParaRPr lang="zh-CN" altLang="en-US"/>
                  </a:p>
                </p:txBody>
              </p:sp>
              <p:sp>
                <p:nvSpPr>
                  <p:cNvPr id="207" name="任意多边形: 形状 206">
                    <a:extLst>
                      <a:ext uri="{FF2B5EF4-FFF2-40B4-BE49-F238E27FC236}">
                        <a16:creationId xmlns:a16="http://schemas.microsoft.com/office/drawing/2014/main" id="{37423170-60F0-9904-3822-222E8896B5A5}"/>
                      </a:ext>
                    </a:extLst>
                  </p:cNvPr>
                  <p:cNvSpPr/>
                  <p:nvPr/>
                </p:nvSpPr>
                <p:spPr>
                  <a:xfrm>
                    <a:off x="3251620" y="4690324"/>
                    <a:ext cx="86915" cy="41859"/>
                  </a:xfrm>
                  <a:custGeom>
                    <a:avLst/>
                    <a:gdLst>
                      <a:gd name="connsiteX0" fmla="*/ 81095 w 86915"/>
                      <a:gd name="connsiteY0" fmla="*/ 41854 h 41859"/>
                      <a:gd name="connsiteX1" fmla="*/ 76625 w 86915"/>
                      <a:gd name="connsiteY1" fmla="*/ 39555 h 41859"/>
                      <a:gd name="connsiteX2" fmla="*/ 511 w 86915"/>
                      <a:gd name="connsiteY2" fmla="*/ 12354 h 41859"/>
                      <a:gd name="connsiteX3" fmla="*/ 8749 w 86915"/>
                      <a:gd name="connsiteY3" fmla="*/ 222 h 41859"/>
                      <a:gd name="connsiteX4" fmla="*/ 85948 w 86915"/>
                      <a:gd name="connsiteY4" fmla="*/ 33617 h 41859"/>
                      <a:gd name="connsiteX5" fmla="*/ 84798 w 86915"/>
                      <a:gd name="connsiteY5" fmla="*/ 40750 h 41859"/>
                      <a:gd name="connsiteX6" fmla="*/ 84479 w 86915"/>
                      <a:gd name="connsiteY6" fmla="*/ 40960 h 41859"/>
                      <a:gd name="connsiteX7" fmla="*/ 81095 w 86915"/>
                      <a:gd name="connsiteY7" fmla="*/ 41854 h 41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915" h="41859">
                        <a:moveTo>
                          <a:pt x="81095" y="41854"/>
                        </a:moveTo>
                        <a:cubicBezTo>
                          <a:pt x="79326" y="41822"/>
                          <a:pt x="77679" y="40973"/>
                          <a:pt x="76625" y="39555"/>
                        </a:cubicBezTo>
                        <a:cubicBezTo>
                          <a:pt x="71006" y="31893"/>
                          <a:pt x="35056" y="3095"/>
                          <a:pt x="511" y="12354"/>
                        </a:cubicBezTo>
                        <a:cubicBezTo>
                          <a:pt x="-1277" y="8395"/>
                          <a:pt x="1661" y="4372"/>
                          <a:pt x="8749" y="222"/>
                        </a:cubicBezTo>
                        <a:cubicBezTo>
                          <a:pt x="45017" y="-2716"/>
                          <a:pt x="78988" y="24358"/>
                          <a:pt x="85948" y="33617"/>
                        </a:cubicBezTo>
                        <a:cubicBezTo>
                          <a:pt x="87601" y="35903"/>
                          <a:pt x="87084" y="39096"/>
                          <a:pt x="84798" y="40750"/>
                        </a:cubicBezTo>
                        <a:cubicBezTo>
                          <a:pt x="84690" y="40826"/>
                          <a:pt x="84588" y="40896"/>
                          <a:pt x="84479" y="40960"/>
                        </a:cubicBezTo>
                        <a:cubicBezTo>
                          <a:pt x="83470" y="41592"/>
                          <a:pt x="82289" y="41905"/>
                          <a:pt x="81095" y="41854"/>
                        </a:cubicBezTo>
                        <a:close/>
                      </a:path>
                    </a:pathLst>
                  </a:custGeom>
                  <a:solidFill>
                    <a:srgbClr val="FAFAFA"/>
                  </a:solidFill>
                  <a:ln w="6382" cap="flat">
                    <a:noFill/>
                    <a:prstDash val="solid"/>
                    <a:miter/>
                  </a:ln>
                </p:spPr>
                <p:txBody>
                  <a:bodyPr rtlCol="0" anchor="ctr"/>
                  <a:lstStyle/>
                  <a:p>
                    <a:endParaRPr lang="zh-CN" altLang="en-US"/>
                  </a:p>
                </p:txBody>
              </p:sp>
              <p:sp>
                <p:nvSpPr>
                  <p:cNvPr id="208" name="任意多边形: 形状 207">
                    <a:extLst>
                      <a:ext uri="{FF2B5EF4-FFF2-40B4-BE49-F238E27FC236}">
                        <a16:creationId xmlns:a16="http://schemas.microsoft.com/office/drawing/2014/main" id="{9848C710-C948-76EA-EC79-6E005CB30837}"/>
                      </a:ext>
                    </a:extLst>
                  </p:cNvPr>
                  <p:cNvSpPr/>
                  <p:nvPr/>
                </p:nvSpPr>
                <p:spPr>
                  <a:xfrm>
                    <a:off x="3232464" y="4716273"/>
                    <a:ext cx="83388" cy="41959"/>
                  </a:xfrm>
                  <a:custGeom>
                    <a:avLst/>
                    <a:gdLst>
                      <a:gd name="connsiteX0" fmla="*/ 0 w 83388"/>
                      <a:gd name="connsiteY0" fmla="*/ 11755 h 41959"/>
                      <a:gd name="connsiteX1" fmla="*/ 9706 w 83388"/>
                      <a:gd name="connsiteY1" fmla="*/ 6 h 41959"/>
                      <a:gd name="connsiteX2" fmla="*/ 82371 w 83388"/>
                      <a:gd name="connsiteY2" fmla="*/ 33657 h 41959"/>
                      <a:gd name="connsiteX3" fmla="*/ 81375 w 83388"/>
                      <a:gd name="connsiteY3" fmla="*/ 40719 h 41959"/>
                      <a:gd name="connsiteX4" fmla="*/ 80966 w 83388"/>
                      <a:gd name="connsiteY4" fmla="*/ 41000 h 41959"/>
                      <a:gd name="connsiteX5" fmla="*/ 77582 w 83388"/>
                      <a:gd name="connsiteY5" fmla="*/ 41958 h 41959"/>
                      <a:gd name="connsiteX6" fmla="*/ 73113 w 83388"/>
                      <a:gd name="connsiteY6" fmla="*/ 39595 h 41959"/>
                      <a:gd name="connsiteX7" fmla="*/ 0 w 83388"/>
                      <a:gd name="connsiteY7" fmla="*/ 11755 h 4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388" h="41959">
                        <a:moveTo>
                          <a:pt x="0" y="11755"/>
                        </a:moveTo>
                        <a:cubicBezTo>
                          <a:pt x="1143" y="6500"/>
                          <a:pt x="4757" y="2119"/>
                          <a:pt x="9706" y="6"/>
                        </a:cubicBezTo>
                        <a:cubicBezTo>
                          <a:pt x="44251" y="-441"/>
                          <a:pt x="75858" y="24781"/>
                          <a:pt x="82371" y="33657"/>
                        </a:cubicBezTo>
                        <a:cubicBezTo>
                          <a:pt x="84051" y="35879"/>
                          <a:pt x="83604" y="39046"/>
                          <a:pt x="81375" y="40719"/>
                        </a:cubicBezTo>
                        <a:cubicBezTo>
                          <a:pt x="81247" y="40821"/>
                          <a:pt x="81107" y="40917"/>
                          <a:pt x="80966" y="41000"/>
                        </a:cubicBezTo>
                        <a:cubicBezTo>
                          <a:pt x="79964" y="41651"/>
                          <a:pt x="78783" y="41990"/>
                          <a:pt x="77582" y="41958"/>
                        </a:cubicBezTo>
                        <a:cubicBezTo>
                          <a:pt x="75807" y="41900"/>
                          <a:pt x="74160" y="41032"/>
                          <a:pt x="73113" y="39595"/>
                        </a:cubicBezTo>
                        <a:cubicBezTo>
                          <a:pt x="67621" y="32188"/>
                          <a:pt x="33523" y="4923"/>
                          <a:pt x="0" y="11755"/>
                        </a:cubicBezTo>
                        <a:close/>
                      </a:path>
                    </a:pathLst>
                  </a:custGeom>
                  <a:solidFill>
                    <a:srgbClr val="FAFAFA"/>
                  </a:solidFill>
                  <a:ln w="6382" cap="flat">
                    <a:noFill/>
                    <a:prstDash val="solid"/>
                    <a:miter/>
                  </a:ln>
                </p:spPr>
                <p:txBody>
                  <a:bodyPr rtlCol="0" anchor="ctr"/>
                  <a:lstStyle/>
                  <a:p>
                    <a:endParaRPr lang="zh-CN" altLang="en-US"/>
                  </a:p>
                </p:txBody>
              </p:sp>
              <p:sp>
                <p:nvSpPr>
                  <p:cNvPr id="209" name="任意多边形: 形状 208">
                    <a:extLst>
                      <a:ext uri="{FF2B5EF4-FFF2-40B4-BE49-F238E27FC236}">
                        <a16:creationId xmlns:a16="http://schemas.microsoft.com/office/drawing/2014/main" id="{78BA4451-9AB0-93BC-72FB-A6A299C6808F}"/>
                      </a:ext>
                    </a:extLst>
                  </p:cNvPr>
                  <p:cNvSpPr/>
                  <p:nvPr/>
                </p:nvSpPr>
                <p:spPr>
                  <a:xfrm>
                    <a:off x="3178380" y="4768137"/>
                    <a:ext cx="92136" cy="41828"/>
                  </a:xfrm>
                  <a:custGeom>
                    <a:avLst/>
                    <a:gdLst>
                      <a:gd name="connsiteX0" fmla="*/ 0 w 92136"/>
                      <a:gd name="connsiteY0" fmla="*/ 14231 h 41828"/>
                      <a:gd name="connsiteX1" fmla="*/ 15389 w 92136"/>
                      <a:gd name="connsiteY1" fmla="*/ 119 h 41828"/>
                      <a:gd name="connsiteX2" fmla="*/ 91119 w 92136"/>
                      <a:gd name="connsiteY2" fmla="*/ 33578 h 41828"/>
                      <a:gd name="connsiteX3" fmla="*/ 90123 w 92136"/>
                      <a:gd name="connsiteY3" fmla="*/ 40641 h 41828"/>
                      <a:gd name="connsiteX4" fmla="*/ 89714 w 92136"/>
                      <a:gd name="connsiteY4" fmla="*/ 40922 h 41828"/>
                      <a:gd name="connsiteX5" fmla="*/ 86330 w 92136"/>
                      <a:gd name="connsiteY5" fmla="*/ 41816 h 41828"/>
                      <a:gd name="connsiteX6" fmla="*/ 81860 w 92136"/>
                      <a:gd name="connsiteY6" fmla="*/ 39517 h 41828"/>
                      <a:gd name="connsiteX7" fmla="*/ 0 w 92136"/>
                      <a:gd name="connsiteY7" fmla="*/ 14231 h 41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136" h="41828">
                        <a:moveTo>
                          <a:pt x="0" y="14231"/>
                        </a:moveTo>
                        <a:cubicBezTo>
                          <a:pt x="3346" y="7890"/>
                          <a:pt x="8786" y="2903"/>
                          <a:pt x="15389" y="119"/>
                        </a:cubicBezTo>
                        <a:cubicBezTo>
                          <a:pt x="51147" y="-1988"/>
                          <a:pt x="84478" y="24447"/>
                          <a:pt x="91119" y="33578"/>
                        </a:cubicBezTo>
                        <a:cubicBezTo>
                          <a:pt x="92798" y="35800"/>
                          <a:pt x="92352" y="38968"/>
                          <a:pt x="90123" y="40641"/>
                        </a:cubicBezTo>
                        <a:cubicBezTo>
                          <a:pt x="89995" y="40743"/>
                          <a:pt x="89855" y="40838"/>
                          <a:pt x="89714" y="40922"/>
                        </a:cubicBezTo>
                        <a:cubicBezTo>
                          <a:pt x="88718" y="41586"/>
                          <a:pt x="87524" y="41899"/>
                          <a:pt x="86330" y="41816"/>
                        </a:cubicBezTo>
                        <a:cubicBezTo>
                          <a:pt x="84562" y="41784"/>
                          <a:pt x="82914" y="40934"/>
                          <a:pt x="81860" y="39517"/>
                        </a:cubicBezTo>
                        <a:cubicBezTo>
                          <a:pt x="75922" y="31663"/>
                          <a:pt x="36205" y="119"/>
                          <a:pt x="0" y="14231"/>
                        </a:cubicBezTo>
                        <a:close/>
                      </a:path>
                    </a:pathLst>
                  </a:custGeom>
                  <a:solidFill>
                    <a:srgbClr val="FAFAFA"/>
                  </a:solidFill>
                  <a:ln w="6382" cap="flat">
                    <a:noFill/>
                    <a:prstDash val="solid"/>
                    <a:miter/>
                  </a:ln>
                </p:spPr>
                <p:txBody>
                  <a:bodyPr rtlCol="0" anchor="ctr"/>
                  <a:lstStyle/>
                  <a:p>
                    <a:endParaRPr lang="zh-CN" altLang="en-US"/>
                  </a:p>
                </p:txBody>
              </p:sp>
              <p:sp>
                <p:nvSpPr>
                  <p:cNvPr id="210" name="任意多边形: 形状 209">
                    <a:extLst>
                      <a:ext uri="{FF2B5EF4-FFF2-40B4-BE49-F238E27FC236}">
                        <a16:creationId xmlns:a16="http://schemas.microsoft.com/office/drawing/2014/main" id="{1E2CA060-58FB-AB6B-12C9-37F065AB35C3}"/>
                      </a:ext>
                    </a:extLst>
                  </p:cNvPr>
                  <p:cNvSpPr/>
                  <p:nvPr/>
                </p:nvSpPr>
                <p:spPr>
                  <a:xfrm>
                    <a:off x="3207945" y="4742324"/>
                    <a:ext cx="85240" cy="41901"/>
                  </a:xfrm>
                  <a:custGeom>
                    <a:avLst/>
                    <a:gdLst>
                      <a:gd name="connsiteX0" fmla="*/ 79434 w 85240"/>
                      <a:gd name="connsiteY0" fmla="*/ 41896 h 41901"/>
                      <a:gd name="connsiteX1" fmla="*/ 74964 w 85240"/>
                      <a:gd name="connsiteY1" fmla="*/ 39597 h 41901"/>
                      <a:gd name="connsiteX2" fmla="*/ 0 w 85240"/>
                      <a:gd name="connsiteY2" fmla="*/ 12140 h 41901"/>
                      <a:gd name="connsiteX3" fmla="*/ 11558 w 85240"/>
                      <a:gd name="connsiteY3" fmla="*/ 8 h 41901"/>
                      <a:gd name="connsiteX4" fmla="*/ 84223 w 85240"/>
                      <a:gd name="connsiteY4" fmla="*/ 33658 h 41901"/>
                      <a:gd name="connsiteX5" fmla="*/ 83227 w 85240"/>
                      <a:gd name="connsiteY5" fmla="*/ 40721 h 41901"/>
                      <a:gd name="connsiteX6" fmla="*/ 82818 w 85240"/>
                      <a:gd name="connsiteY6" fmla="*/ 41002 h 41901"/>
                      <a:gd name="connsiteX7" fmla="*/ 79434 w 85240"/>
                      <a:gd name="connsiteY7" fmla="*/ 41896 h 41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240" h="41901">
                        <a:moveTo>
                          <a:pt x="79434" y="41896"/>
                        </a:moveTo>
                        <a:cubicBezTo>
                          <a:pt x="77678" y="41838"/>
                          <a:pt x="76037" y="40995"/>
                          <a:pt x="74964" y="39597"/>
                        </a:cubicBezTo>
                        <a:cubicBezTo>
                          <a:pt x="69409" y="31998"/>
                          <a:pt x="34162" y="3839"/>
                          <a:pt x="0" y="12140"/>
                        </a:cubicBezTo>
                        <a:cubicBezTo>
                          <a:pt x="1788" y="6533"/>
                          <a:pt x="6047" y="2064"/>
                          <a:pt x="11558" y="8"/>
                        </a:cubicBezTo>
                        <a:cubicBezTo>
                          <a:pt x="46102" y="-503"/>
                          <a:pt x="77774" y="24783"/>
                          <a:pt x="84223" y="33658"/>
                        </a:cubicBezTo>
                        <a:cubicBezTo>
                          <a:pt x="85902" y="35881"/>
                          <a:pt x="85455" y="39048"/>
                          <a:pt x="83227" y="40721"/>
                        </a:cubicBezTo>
                        <a:cubicBezTo>
                          <a:pt x="83099" y="40823"/>
                          <a:pt x="82959" y="40919"/>
                          <a:pt x="82818" y="41002"/>
                        </a:cubicBezTo>
                        <a:cubicBezTo>
                          <a:pt x="81809" y="41634"/>
                          <a:pt x="80628" y="41947"/>
                          <a:pt x="79434" y="41896"/>
                        </a:cubicBezTo>
                        <a:close/>
                      </a:path>
                    </a:pathLst>
                  </a:custGeom>
                  <a:solidFill>
                    <a:srgbClr val="FAFAFA"/>
                  </a:solidFill>
                  <a:ln w="6382" cap="flat">
                    <a:noFill/>
                    <a:prstDash val="solid"/>
                    <a:miter/>
                  </a:ln>
                </p:spPr>
                <p:txBody>
                  <a:bodyPr rtlCol="0" anchor="ctr"/>
                  <a:lstStyle/>
                  <a:p>
                    <a:endParaRPr lang="zh-CN" altLang="en-US"/>
                  </a:p>
                </p:txBody>
              </p:sp>
              <p:sp>
                <p:nvSpPr>
                  <p:cNvPr id="211" name="任意多边形: 形状 210">
                    <a:extLst>
                      <a:ext uri="{FF2B5EF4-FFF2-40B4-BE49-F238E27FC236}">
                        <a16:creationId xmlns:a16="http://schemas.microsoft.com/office/drawing/2014/main" id="{80F79A4D-2C1C-F260-4A87-699069031622}"/>
                      </a:ext>
                    </a:extLst>
                  </p:cNvPr>
                  <p:cNvSpPr/>
                  <p:nvPr/>
                </p:nvSpPr>
                <p:spPr>
                  <a:xfrm>
                    <a:off x="3186581" y="3756622"/>
                    <a:ext cx="556712" cy="600224"/>
                  </a:xfrm>
                  <a:custGeom>
                    <a:avLst/>
                    <a:gdLst>
                      <a:gd name="connsiteX0" fmla="*/ 333225 w 556712"/>
                      <a:gd name="connsiteY0" fmla="*/ 0 h 600224"/>
                      <a:gd name="connsiteX1" fmla="*/ 38093 w 556712"/>
                      <a:gd name="connsiteY1" fmla="*/ 204523 h 600224"/>
                      <a:gd name="connsiteX2" fmla="*/ 18299 w 556712"/>
                      <a:gd name="connsiteY2" fmla="*/ 361667 h 600224"/>
                      <a:gd name="connsiteX3" fmla="*/ 136492 w 556712"/>
                      <a:gd name="connsiteY3" fmla="*/ 600225 h 600224"/>
                      <a:gd name="connsiteX4" fmla="*/ 556713 w 556712"/>
                      <a:gd name="connsiteY4" fmla="*/ 106253 h 600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712" h="600224">
                        <a:moveTo>
                          <a:pt x="333225" y="0"/>
                        </a:moveTo>
                        <a:cubicBezTo>
                          <a:pt x="333225" y="0"/>
                          <a:pt x="133172" y="106253"/>
                          <a:pt x="38093" y="204523"/>
                        </a:cubicBezTo>
                        <a:cubicBezTo>
                          <a:pt x="4059" y="239707"/>
                          <a:pt x="-17140" y="270484"/>
                          <a:pt x="18299" y="361667"/>
                        </a:cubicBezTo>
                        <a:cubicBezTo>
                          <a:pt x="45628" y="431906"/>
                          <a:pt x="92880" y="509361"/>
                          <a:pt x="136492" y="600225"/>
                        </a:cubicBezTo>
                        <a:lnTo>
                          <a:pt x="556713" y="106253"/>
                        </a:lnTo>
                        <a:close/>
                      </a:path>
                    </a:pathLst>
                  </a:custGeom>
                  <a:solidFill>
                    <a:srgbClr val="455A64"/>
                  </a:solidFill>
                  <a:ln w="6382" cap="flat">
                    <a:noFill/>
                    <a:prstDash val="solid"/>
                    <a:miter/>
                  </a:ln>
                </p:spPr>
                <p:txBody>
                  <a:bodyPr rtlCol="0" anchor="ctr"/>
                  <a:lstStyle/>
                  <a:p>
                    <a:endParaRPr lang="zh-CN" altLang="en-US"/>
                  </a:p>
                </p:txBody>
              </p:sp>
              <p:sp>
                <p:nvSpPr>
                  <p:cNvPr id="212" name="任意多边形: 形状 211">
                    <a:extLst>
                      <a:ext uri="{FF2B5EF4-FFF2-40B4-BE49-F238E27FC236}">
                        <a16:creationId xmlns:a16="http://schemas.microsoft.com/office/drawing/2014/main" id="{F6CF64AB-53CB-A711-746F-23915BC6CD79}"/>
                      </a:ext>
                    </a:extLst>
                  </p:cNvPr>
                  <p:cNvSpPr/>
                  <p:nvPr/>
                </p:nvSpPr>
                <p:spPr>
                  <a:xfrm>
                    <a:off x="3286521" y="3855276"/>
                    <a:ext cx="301544" cy="489374"/>
                  </a:xfrm>
                  <a:custGeom>
                    <a:avLst/>
                    <a:gdLst>
                      <a:gd name="connsiteX0" fmla="*/ 30613 w 301544"/>
                      <a:gd name="connsiteY0" fmla="*/ 489375 h 489374"/>
                      <a:gd name="connsiteX1" fmla="*/ 301544 w 301544"/>
                      <a:gd name="connsiteY1" fmla="*/ 92396 h 489374"/>
                      <a:gd name="connsiteX2" fmla="*/ 292222 w 301544"/>
                      <a:gd name="connsiteY2" fmla="*/ 90928 h 489374"/>
                      <a:gd name="connsiteX3" fmla="*/ 220961 w 301544"/>
                      <a:gd name="connsiteY3" fmla="*/ 0 h 489374"/>
                      <a:gd name="connsiteX4" fmla="*/ 242863 w 301544"/>
                      <a:gd name="connsiteY4" fmla="*/ 87480 h 489374"/>
                      <a:gd name="connsiteX5" fmla="*/ 50216 w 301544"/>
                      <a:gd name="connsiteY5" fmla="*/ 230065 h 489374"/>
                      <a:gd name="connsiteX6" fmla="*/ 91 w 301544"/>
                      <a:gd name="connsiteY6" fmla="*/ 315693 h 489374"/>
                      <a:gd name="connsiteX7" fmla="*/ 4816 w 301544"/>
                      <a:gd name="connsiteY7" fmla="*/ 440718 h 48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544" h="489374">
                        <a:moveTo>
                          <a:pt x="30613" y="489375"/>
                        </a:moveTo>
                        <a:cubicBezTo>
                          <a:pt x="95872" y="430374"/>
                          <a:pt x="301544" y="92396"/>
                          <a:pt x="301544" y="92396"/>
                        </a:cubicBezTo>
                        <a:lnTo>
                          <a:pt x="292222" y="90928"/>
                        </a:lnTo>
                        <a:cubicBezTo>
                          <a:pt x="241586" y="68707"/>
                          <a:pt x="220961" y="0"/>
                          <a:pt x="220961" y="0"/>
                        </a:cubicBezTo>
                        <a:cubicBezTo>
                          <a:pt x="214576" y="27393"/>
                          <a:pt x="225942" y="66472"/>
                          <a:pt x="242863" y="87480"/>
                        </a:cubicBezTo>
                        <a:cubicBezTo>
                          <a:pt x="214256" y="108360"/>
                          <a:pt x="149573" y="155803"/>
                          <a:pt x="50216" y="230065"/>
                        </a:cubicBezTo>
                        <a:cubicBezTo>
                          <a:pt x="32912" y="242836"/>
                          <a:pt x="-2016" y="267419"/>
                          <a:pt x="91" y="315693"/>
                        </a:cubicBezTo>
                        <a:cubicBezTo>
                          <a:pt x="2837" y="378780"/>
                          <a:pt x="4816" y="440718"/>
                          <a:pt x="4816" y="440718"/>
                        </a:cubicBezTo>
                        <a:close/>
                      </a:path>
                    </a:pathLst>
                  </a:custGeom>
                  <a:solidFill>
                    <a:srgbClr val="37474F"/>
                  </a:solidFill>
                  <a:ln w="6382" cap="flat">
                    <a:noFill/>
                    <a:prstDash val="solid"/>
                    <a:miter/>
                  </a:ln>
                </p:spPr>
                <p:txBody>
                  <a:bodyPr rtlCol="0" anchor="ctr"/>
                  <a:lstStyle/>
                  <a:p>
                    <a:endParaRPr lang="zh-CN" altLang="en-US"/>
                  </a:p>
                </p:txBody>
              </p:sp>
              <p:sp>
                <p:nvSpPr>
                  <p:cNvPr id="213" name="任意多边形: 形状 212">
                    <a:extLst>
                      <a:ext uri="{FF2B5EF4-FFF2-40B4-BE49-F238E27FC236}">
                        <a16:creationId xmlns:a16="http://schemas.microsoft.com/office/drawing/2014/main" id="{9A238D4A-D776-77E0-68A1-20EEE0D41D39}"/>
                      </a:ext>
                    </a:extLst>
                  </p:cNvPr>
                  <p:cNvSpPr/>
                  <p:nvPr/>
                </p:nvSpPr>
                <p:spPr>
                  <a:xfrm>
                    <a:off x="3286229" y="3757580"/>
                    <a:ext cx="641793" cy="835700"/>
                  </a:xfrm>
                  <a:custGeom>
                    <a:avLst/>
                    <a:gdLst>
                      <a:gd name="connsiteX0" fmla="*/ 234726 w 641793"/>
                      <a:gd name="connsiteY0" fmla="*/ 0 h 835700"/>
                      <a:gd name="connsiteX1" fmla="*/ 234726 w 641793"/>
                      <a:gd name="connsiteY1" fmla="*/ 0 h 835700"/>
                      <a:gd name="connsiteX2" fmla="*/ 641793 w 641793"/>
                      <a:gd name="connsiteY2" fmla="*/ 47124 h 835700"/>
                      <a:gd name="connsiteX3" fmla="*/ 596649 w 641793"/>
                      <a:gd name="connsiteY3" fmla="*/ 250753 h 835700"/>
                      <a:gd name="connsiteX4" fmla="*/ 433503 w 641793"/>
                      <a:gd name="connsiteY4" fmla="*/ 371437 h 835700"/>
                      <a:gd name="connsiteX5" fmla="*/ 224190 w 641793"/>
                      <a:gd name="connsiteY5" fmla="*/ 478264 h 835700"/>
                      <a:gd name="connsiteX6" fmla="*/ 205034 w 641793"/>
                      <a:gd name="connsiteY6" fmla="*/ 570213 h 835700"/>
                      <a:gd name="connsiteX7" fmla="*/ 168701 w 641793"/>
                      <a:gd name="connsiteY7" fmla="*/ 743768 h 835700"/>
                      <a:gd name="connsiteX8" fmla="*/ 143160 w 641793"/>
                      <a:gd name="connsiteY8" fmla="*/ 834568 h 835700"/>
                      <a:gd name="connsiteX9" fmla="*/ 0 w 641793"/>
                      <a:gd name="connsiteY9" fmla="*/ 810814 h 835700"/>
                      <a:gd name="connsiteX10" fmla="*/ 13409 w 641793"/>
                      <a:gd name="connsiteY10" fmla="*/ 503423 h 835700"/>
                      <a:gd name="connsiteX11" fmla="*/ 52424 w 641793"/>
                      <a:gd name="connsiteY11" fmla="*/ 364988 h 835700"/>
                      <a:gd name="connsiteX12" fmla="*/ 293982 w 641793"/>
                      <a:gd name="connsiteY12" fmla="*/ 189518 h 835700"/>
                      <a:gd name="connsiteX13" fmla="*/ 234726 w 641793"/>
                      <a:gd name="connsiteY13" fmla="*/ 0 h 83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1793" h="835700">
                        <a:moveTo>
                          <a:pt x="234726" y="0"/>
                        </a:moveTo>
                        <a:lnTo>
                          <a:pt x="234726" y="0"/>
                        </a:lnTo>
                        <a:lnTo>
                          <a:pt x="641793" y="47124"/>
                        </a:lnTo>
                        <a:cubicBezTo>
                          <a:pt x="641793" y="96802"/>
                          <a:pt x="634195" y="194818"/>
                          <a:pt x="596649" y="250753"/>
                        </a:cubicBezTo>
                        <a:cubicBezTo>
                          <a:pt x="569383" y="291364"/>
                          <a:pt x="539180" y="316012"/>
                          <a:pt x="433503" y="371437"/>
                        </a:cubicBezTo>
                        <a:cubicBezTo>
                          <a:pt x="334912" y="423094"/>
                          <a:pt x="246731" y="466132"/>
                          <a:pt x="224190" y="478264"/>
                        </a:cubicBezTo>
                        <a:cubicBezTo>
                          <a:pt x="207205" y="487395"/>
                          <a:pt x="210334" y="525452"/>
                          <a:pt x="205034" y="570213"/>
                        </a:cubicBezTo>
                        <a:cubicBezTo>
                          <a:pt x="199606" y="617210"/>
                          <a:pt x="194626" y="643390"/>
                          <a:pt x="168701" y="743768"/>
                        </a:cubicBezTo>
                        <a:cubicBezTo>
                          <a:pt x="155931" y="792488"/>
                          <a:pt x="143160" y="834568"/>
                          <a:pt x="143160" y="834568"/>
                        </a:cubicBezTo>
                        <a:cubicBezTo>
                          <a:pt x="143160" y="834568"/>
                          <a:pt x="61044" y="843571"/>
                          <a:pt x="0" y="810814"/>
                        </a:cubicBezTo>
                        <a:cubicBezTo>
                          <a:pt x="0" y="810814"/>
                          <a:pt x="10153" y="563956"/>
                          <a:pt x="13409" y="503423"/>
                        </a:cubicBezTo>
                        <a:cubicBezTo>
                          <a:pt x="16219" y="451637"/>
                          <a:pt x="12834" y="403492"/>
                          <a:pt x="52424" y="364988"/>
                        </a:cubicBezTo>
                        <a:cubicBezTo>
                          <a:pt x="86394" y="331911"/>
                          <a:pt x="293982" y="189518"/>
                          <a:pt x="293982" y="189518"/>
                        </a:cubicBezTo>
                        <a:cubicBezTo>
                          <a:pt x="293982" y="189518"/>
                          <a:pt x="199223" y="92524"/>
                          <a:pt x="234726" y="0"/>
                        </a:cubicBezTo>
                        <a:close/>
                      </a:path>
                    </a:pathLst>
                  </a:custGeom>
                  <a:solidFill>
                    <a:srgbClr val="455A64"/>
                  </a:solidFill>
                  <a:ln w="6382" cap="flat">
                    <a:noFill/>
                    <a:prstDash val="solid"/>
                    <a:miter/>
                  </a:ln>
                </p:spPr>
                <p:txBody>
                  <a:bodyPr rtlCol="0" anchor="ctr"/>
                  <a:lstStyle/>
                  <a:p>
                    <a:endParaRPr lang="zh-CN" altLang="en-US"/>
                  </a:p>
                </p:txBody>
              </p:sp>
              <p:sp>
                <p:nvSpPr>
                  <p:cNvPr id="214" name="任意多边形: 形状 213">
                    <a:extLst>
                      <a:ext uri="{FF2B5EF4-FFF2-40B4-BE49-F238E27FC236}">
                        <a16:creationId xmlns:a16="http://schemas.microsoft.com/office/drawing/2014/main" id="{B8F10152-DDCC-ADC1-F474-F82E01E8F993}"/>
                      </a:ext>
                    </a:extLst>
                  </p:cNvPr>
                  <p:cNvSpPr/>
                  <p:nvPr/>
                </p:nvSpPr>
                <p:spPr>
                  <a:xfrm>
                    <a:off x="3398739" y="3802150"/>
                    <a:ext cx="485926" cy="790125"/>
                  </a:xfrm>
                  <a:custGeom>
                    <a:avLst/>
                    <a:gdLst>
                      <a:gd name="connsiteX0" fmla="*/ 485926 w 485926"/>
                      <a:gd name="connsiteY0" fmla="*/ 9642 h 790125"/>
                      <a:gd name="connsiteX1" fmla="*/ 480180 w 485926"/>
                      <a:gd name="connsiteY1" fmla="*/ 8812 h 790125"/>
                      <a:gd name="connsiteX2" fmla="*/ 419263 w 485926"/>
                      <a:gd name="connsiteY2" fmla="*/ 178663 h 790125"/>
                      <a:gd name="connsiteX3" fmla="*/ 406173 w 485926"/>
                      <a:gd name="connsiteY3" fmla="*/ 103060 h 790125"/>
                      <a:gd name="connsiteX4" fmla="*/ 417092 w 485926"/>
                      <a:gd name="connsiteY4" fmla="*/ 67046 h 790125"/>
                      <a:gd name="connsiteX5" fmla="*/ 427947 w 485926"/>
                      <a:gd name="connsiteY5" fmla="*/ 894 h 790125"/>
                      <a:gd name="connsiteX6" fmla="*/ 422137 w 485926"/>
                      <a:gd name="connsiteY6" fmla="*/ 0 h 790125"/>
                      <a:gd name="connsiteX7" fmla="*/ 411537 w 485926"/>
                      <a:gd name="connsiteY7" fmla="*/ 65705 h 790125"/>
                      <a:gd name="connsiteX8" fmla="*/ 400746 w 485926"/>
                      <a:gd name="connsiteY8" fmla="*/ 101208 h 790125"/>
                      <a:gd name="connsiteX9" fmla="*/ 415113 w 485926"/>
                      <a:gd name="connsiteY9" fmla="*/ 182813 h 790125"/>
                      <a:gd name="connsiteX10" fmla="*/ 375268 w 485926"/>
                      <a:gd name="connsiteY10" fmla="*/ 215634 h 790125"/>
                      <a:gd name="connsiteX11" fmla="*/ 136774 w 485926"/>
                      <a:gd name="connsiteY11" fmla="*/ 365307 h 790125"/>
                      <a:gd name="connsiteX12" fmla="*/ 89331 w 485926"/>
                      <a:gd name="connsiteY12" fmla="*/ 393722 h 790125"/>
                      <a:gd name="connsiteX13" fmla="*/ 53701 w 485926"/>
                      <a:gd name="connsiteY13" fmla="*/ 490013 h 790125"/>
                      <a:gd name="connsiteX14" fmla="*/ 0 w 485926"/>
                      <a:gd name="connsiteY14" fmla="*/ 790126 h 790125"/>
                      <a:gd name="connsiteX15" fmla="*/ 5874 w 485926"/>
                      <a:gd name="connsiteY15" fmla="*/ 790126 h 790125"/>
                      <a:gd name="connsiteX16" fmla="*/ 59448 w 485926"/>
                      <a:gd name="connsiteY16" fmla="*/ 490013 h 790125"/>
                      <a:gd name="connsiteX17" fmla="*/ 92396 w 485926"/>
                      <a:gd name="connsiteY17" fmla="*/ 398702 h 790125"/>
                      <a:gd name="connsiteX18" fmla="*/ 139712 w 485926"/>
                      <a:gd name="connsiteY18" fmla="*/ 370351 h 790125"/>
                      <a:gd name="connsiteX19" fmla="*/ 378652 w 485926"/>
                      <a:gd name="connsiteY19" fmla="*/ 220423 h 790125"/>
                      <a:gd name="connsiteX20" fmla="*/ 485926 w 485926"/>
                      <a:gd name="connsiteY20" fmla="*/ 9642 h 79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5926" h="790125">
                        <a:moveTo>
                          <a:pt x="485926" y="9642"/>
                        </a:moveTo>
                        <a:lnTo>
                          <a:pt x="480180" y="8812"/>
                        </a:lnTo>
                        <a:cubicBezTo>
                          <a:pt x="477817" y="76944"/>
                          <a:pt x="468431" y="128601"/>
                          <a:pt x="419263" y="178663"/>
                        </a:cubicBezTo>
                        <a:cubicBezTo>
                          <a:pt x="388039" y="157591"/>
                          <a:pt x="394488" y="137988"/>
                          <a:pt x="406173" y="103060"/>
                        </a:cubicBezTo>
                        <a:cubicBezTo>
                          <a:pt x="409749" y="92524"/>
                          <a:pt x="413708" y="80583"/>
                          <a:pt x="417092" y="67046"/>
                        </a:cubicBezTo>
                        <a:cubicBezTo>
                          <a:pt x="422788" y="45387"/>
                          <a:pt x="426421" y="23236"/>
                          <a:pt x="427947" y="894"/>
                        </a:cubicBezTo>
                        <a:lnTo>
                          <a:pt x="422137" y="0"/>
                        </a:lnTo>
                        <a:cubicBezTo>
                          <a:pt x="420725" y="22189"/>
                          <a:pt x="417175" y="44193"/>
                          <a:pt x="411537" y="65705"/>
                        </a:cubicBezTo>
                        <a:cubicBezTo>
                          <a:pt x="408217" y="78923"/>
                          <a:pt x="404258" y="90800"/>
                          <a:pt x="400746" y="101208"/>
                        </a:cubicBezTo>
                        <a:cubicBezTo>
                          <a:pt x="389060" y="136072"/>
                          <a:pt x="381589" y="159443"/>
                          <a:pt x="415113" y="182813"/>
                        </a:cubicBezTo>
                        <a:cubicBezTo>
                          <a:pt x="402699" y="194766"/>
                          <a:pt x="389380" y="205743"/>
                          <a:pt x="375268" y="215634"/>
                        </a:cubicBezTo>
                        <a:cubicBezTo>
                          <a:pt x="302028" y="267675"/>
                          <a:pt x="198585" y="328783"/>
                          <a:pt x="136774" y="365307"/>
                        </a:cubicBezTo>
                        <a:cubicBezTo>
                          <a:pt x="115192" y="378078"/>
                          <a:pt x="98143" y="388166"/>
                          <a:pt x="89331" y="393722"/>
                        </a:cubicBezTo>
                        <a:cubicBezTo>
                          <a:pt x="53509" y="416454"/>
                          <a:pt x="52488" y="429927"/>
                          <a:pt x="53701" y="490013"/>
                        </a:cubicBezTo>
                        <a:cubicBezTo>
                          <a:pt x="54722" y="542629"/>
                          <a:pt x="18518" y="718226"/>
                          <a:pt x="0" y="790126"/>
                        </a:cubicBezTo>
                        <a:lnTo>
                          <a:pt x="5874" y="790126"/>
                        </a:lnTo>
                        <a:cubicBezTo>
                          <a:pt x="24647" y="716821"/>
                          <a:pt x="60469" y="542565"/>
                          <a:pt x="59448" y="490013"/>
                        </a:cubicBezTo>
                        <a:cubicBezTo>
                          <a:pt x="58235" y="429224"/>
                          <a:pt x="60214" y="419136"/>
                          <a:pt x="92396" y="398702"/>
                        </a:cubicBezTo>
                        <a:cubicBezTo>
                          <a:pt x="101144" y="393147"/>
                          <a:pt x="117938" y="383122"/>
                          <a:pt x="139712" y="370351"/>
                        </a:cubicBezTo>
                        <a:cubicBezTo>
                          <a:pt x="201586" y="333827"/>
                          <a:pt x="305157" y="272655"/>
                          <a:pt x="378652" y="220423"/>
                        </a:cubicBezTo>
                        <a:cubicBezTo>
                          <a:pt x="468622" y="156505"/>
                          <a:pt x="482925" y="96100"/>
                          <a:pt x="485926" y="9642"/>
                        </a:cubicBezTo>
                        <a:close/>
                      </a:path>
                    </a:pathLst>
                  </a:custGeom>
                  <a:solidFill>
                    <a:srgbClr val="37474F"/>
                  </a:solidFill>
                  <a:ln w="6382" cap="flat">
                    <a:noFill/>
                    <a:prstDash val="solid"/>
                    <a:miter/>
                  </a:ln>
                </p:spPr>
                <p:txBody>
                  <a:bodyPr rtlCol="0" anchor="ctr"/>
                  <a:lstStyle/>
                  <a:p>
                    <a:endParaRPr lang="zh-CN" altLang="en-US"/>
                  </a:p>
                </p:txBody>
              </p:sp>
            </p:grpSp>
            <p:grpSp>
              <p:nvGrpSpPr>
                <p:cNvPr id="167" name="组合 166">
                  <a:extLst>
                    <a:ext uri="{FF2B5EF4-FFF2-40B4-BE49-F238E27FC236}">
                      <a16:creationId xmlns:a16="http://schemas.microsoft.com/office/drawing/2014/main" id="{E87FE6B1-2EC7-AE6A-51D3-34FA06901247}"/>
                    </a:ext>
                  </a:extLst>
                </p:cNvPr>
                <p:cNvGrpSpPr/>
                <p:nvPr/>
              </p:nvGrpSpPr>
              <p:grpSpPr>
                <a:xfrm>
                  <a:off x="3384464" y="2869537"/>
                  <a:ext cx="620082" cy="1067015"/>
                  <a:chOff x="3384464" y="2869537"/>
                  <a:chExt cx="620082" cy="1067015"/>
                </a:xfrm>
              </p:grpSpPr>
              <p:sp>
                <p:nvSpPr>
                  <p:cNvPr id="168" name="任意多边形: 形状 167">
                    <a:extLst>
                      <a:ext uri="{FF2B5EF4-FFF2-40B4-BE49-F238E27FC236}">
                        <a16:creationId xmlns:a16="http://schemas.microsoft.com/office/drawing/2014/main" id="{3C4D6E30-D73E-BC2F-D517-DCABB542E16B}"/>
                      </a:ext>
                    </a:extLst>
                  </p:cNvPr>
                  <p:cNvSpPr/>
                  <p:nvPr/>
                </p:nvSpPr>
                <p:spPr>
                  <a:xfrm>
                    <a:off x="3384464" y="3246446"/>
                    <a:ext cx="270775" cy="413245"/>
                  </a:xfrm>
                  <a:custGeom>
                    <a:avLst/>
                    <a:gdLst>
                      <a:gd name="connsiteX0" fmla="*/ 137705 w 270775"/>
                      <a:gd name="connsiteY0" fmla="*/ 342177 h 413245"/>
                      <a:gd name="connsiteX1" fmla="*/ 8337 w 270775"/>
                      <a:gd name="connsiteY1" fmla="*/ 413246 h 413245"/>
                      <a:gd name="connsiteX2" fmla="*/ 3739 w 270775"/>
                      <a:gd name="connsiteY2" fmla="*/ 345944 h 413245"/>
                      <a:gd name="connsiteX3" fmla="*/ 111141 w 270775"/>
                      <a:gd name="connsiteY3" fmla="*/ 83697 h 413245"/>
                      <a:gd name="connsiteX4" fmla="*/ 270776 w 270775"/>
                      <a:gd name="connsiteY4" fmla="*/ 1837 h 413245"/>
                      <a:gd name="connsiteX5" fmla="*/ 236742 w 270775"/>
                      <a:gd name="connsiteY5" fmla="*/ 127820 h 41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775" h="413245">
                        <a:moveTo>
                          <a:pt x="137705" y="342177"/>
                        </a:moveTo>
                        <a:lnTo>
                          <a:pt x="8337" y="413246"/>
                        </a:lnTo>
                        <a:cubicBezTo>
                          <a:pt x="-890" y="392008"/>
                          <a:pt x="-2512" y="368242"/>
                          <a:pt x="3739" y="345944"/>
                        </a:cubicBezTo>
                        <a:cubicBezTo>
                          <a:pt x="19448" y="287199"/>
                          <a:pt x="84642" y="131715"/>
                          <a:pt x="111141" y="83697"/>
                        </a:cubicBezTo>
                        <a:cubicBezTo>
                          <a:pt x="137641" y="35679"/>
                          <a:pt x="190448" y="-9785"/>
                          <a:pt x="270776" y="1837"/>
                        </a:cubicBezTo>
                        <a:lnTo>
                          <a:pt x="236742" y="127820"/>
                        </a:lnTo>
                        <a:close/>
                      </a:path>
                    </a:pathLst>
                  </a:custGeom>
                  <a:solidFill>
                    <a:srgbClr val="455A64"/>
                  </a:solidFill>
                  <a:ln w="6382" cap="flat">
                    <a:noFill/>
                    <a:prstDash val="solid"/>
                    <a:miter/>
                  </a:ln>
                </p:spPr>
                <p:txBody>
                  <a:bodyPr rtlCol="0" anchor="ctr"/>
                  <a:lstStyle/>
                  <a:p>
                    <a:endParaRPr lang="zh-CN" altLang="en-US"/>
                  </a:p>
                </p:txBody>
              </p:sp>
              <p:sp>
                <p:nvSpPr>
                  <p:cNvPr id="169" name="任意多边形: 形状 168">
                    <a:extLst>
                      <a:ext uri="{FF2B5EF4-FFF2-40B4-BE49-F238E27FC236}">
                        <a16:creationId xmlns:a16="http://schemas.microsoft.com/office/drawing/2014/main" id="{56140782-EF9C-016A-2B8D-0D4A90F2411C}"/>
                      </a:ext>
                    </a:extLst>
                  </p:cNvPr>
                  <p:cNvSpPr/>
                  <p:nvPr/>
                </p:nvSpPr>
                <p:spPr>
                  <a:xfrm>
                    <a:off x="3501352" y="3248283"/>
                    <a:ext cx="450020" cy="688269"/>
                  </a:xfrm>
                  <a:custGeom>
                    <a:avLst/>
                    <a:gdLst>
                      <a:gd name="connsiteX0" fmla="*/ 27393 w 450020"/>
                      <a:gd name="connsiteY0" fmla="*/ 169148 h 688269"/>
                      <a:gd name="connsiteX1" fmla="*/ 153951 w 450020"/>
                      <a:gd name="connsiteY1" fmla="*/ 0 h 688269"/>
                      <a:gd name="connsiteX2" fmla="*/ 289066 w 450020"/>
                      <a:gd name="connsiteY2" fmla="*/ 15644 h 688269"/>
                      <a:gd name="connsiteX3" fmla="*/ 423797 w 450020"/>
                      <a:gd name="connsiteY3" fmla="*/ 52743 h 688269"/>
                      <a:gd name="connsiteX4" fmla="*/ 449977 w 450020"/>
                      <a:gd name="connsiteY4" fmla="*/ 228277 h 688269"/>
                      <a:gd name="connsiteX5" fmla="*/ 440144 w 450020"/>
                      <a:gd name="connsiteY5" fmla="*/ 472006 h 688269"/>
                      <a:gd name="connsiteX6" fmla="*/ 419583 w 450020"/>
                      <a:gd name="connsiteY6" fmla="*/ 681191 h 688269"/>
                      <a:gd name="connsiteX7" fmla="*/ 0 w 450020"/>
                      <a:gd name="connsiteY7" fmla="*/ 514852 h 688269"/>
                      <a:gd name="connsiteX8" fmla="*/ 16921 w 450020"/>
                      <a:gd name="connsiteY8" fmla="*/ 382675 h 688269"/>
                      <a:gd name="connsiteX9" fmla="*/ 27393 w 450020"/>
                      <a:gd name="connsiteY9" fmla="*/ 169148 h 68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020" h="688269">
                        <a:moveTo>
                          <a:pt x="27393" y="169148"/>
                        </a:moveTo>
                        <a:cubicBezTo>
                          <a:pt x="39717" y="49295"/>
                          <a:pt x="92716" y="3512"/>
                          <a:pt x="153951" y="0"/>
                        </a:cubicBezTo>
                        <a:cubicBezTo>
                          <a:pt x="153951" y="0"/>
                          <a:pt x="240984" y="5875"/>
                          <a:pt x="289066" y="15644"/>
                        </a:cubicBezTo>
                        <a:cubicBezTo>
                          <a:pt x="347619" y="27457"/>
                          <a:pt x="376865" y="37929"/>
                          <a:pt x="423797" y="52743"/>
                        </a:cubicBezTo>
                        <a:cubicBezTo>
                          <a:pt x="446784" y="65067"/>
                          <a:pt x="450488" y="143351"/>
                          <a:pt x="449977" y="228277"/>
                        </a:cubicBezTo>
                        <a:cubicBezTo>
                          <a:pt x="449594" y="288683"/>
                          <a:pt x="444166" y="395829"/>
                          <a:pt x="440144" y="472006"/>
                        </a:cubicBezTo>
                        <a:cubicBezTo>
                          <a:pt x="436121" y="548184"/>
                          <a:pt x="430438" y="602460"/>
                          <a:pt x="419583" y="681191"/>
                        </a:cubicBezTo>
                        <a:cubicBezTo>
                          <a:pt x="334721" y="708329"/>
                          <a:pt x="62704" y="658395"/>
                          <a:pt x="0" y="514852"/>
                        </a:cubicBezTo>
                        <a:cubicBezTo>
                          <a:pt x="8812" y="494227"/>
                          <a:pt x="15325" y="423094"/>
                          <a:pt x="16921" y="382675"/>
                        </a:cubicBezTo>
                        <a:cubicBezTo>
                          <a:pt x="18518" y="342256"/>
                          <a:pt x="23434" y="206758"/>
                          <a:pt x="27393" y="169148"/>
                        </a:cubicBezTo>
                        <a:close/>
                      </a:path>
                    </a:pathLst>
                  </a:custGeom>
                  <a:solidFill>
                    <a:srgbClr val="F0F0F0"/>
                  </a:solidFill>
                  <a:ln w="6382" cap="flat">
                    <a:noFill/>
                    <a:prstDash val="solid"/>
                    <a:miter/>
                  </a:ln>
                </p:spPr>
                <p:txBody>
                  <a:bodyPr rtlCol="0" anchor="ctr"/>
                  <a:lstStyle/>
                  <a:p>
                    <a:endParaRPr lang="zh-CN" altLang="en-US"/>
                  </a:p>
                </p:txBody>
              </p:sp>
              <p:grpSp>
                <p:nvGrpSpPr>
                  <p:cNvPr id="170" name="组合 169">
                    <a:extLst>
                      <a:ext uri="{FF2B5EF4-FFF2-40B4-BE49-F238E27FC236}">
                        <a16:creationId xmlns:a16="http://schemas.microsoft.com/office/drawing/2014/main" id="{02FB5A5A-DA1F-40FF-1E54-6592C5472E22}"/>
                      </a:ext>
                    </a:extLst>
                  </p:cNvPr>
                  <p:cNvGrpSpPr/>
                  <p:nvPr/>
                </p:nvGrpSpPr>
                <p:grpSpPr>
                  <a:xfrm>
                    <a:off x="3537239" y="2869537"/>
                    <a:ext cx="345762" cy="464694"/>
                    <a:chOff x="3537239" y="2869537"/>
                    <a:chExt cx="345762" cy="464694"/>
                  </a:xfrm>
                </p:grpSpPr>
                <p:sp>
                  <p:nvSpPr>
                    <p:cNvPr id="184" name="任意多边形: 形状 183">
                      <a:extLst>
                        <a:ext uri="{FF2B5EF4-FFF2-40B4-BE49-F238E27FC236}">
                          <a16:creationId xmlns:a16="http://schemas.microsoft.com/office/drawing/2014/main" id="{55143961-B152-F0F1-087B-1E8D2D1FB45B}"/>
                        </a:ext>
                      </a:extLst>
                    </p:cNvPr>
                    <p:cNvSpPr/>
                    <p:nvPr/>
                  </p:nvSpPr>
                  <p:spPr>
                    <a:xfrm>
                      <a:off x="3537239" y="2869537"/>
                      <a:ext cx="345762" cy="350969"/>
                    </a:xfrm>
                    <a:custGeom>
                      <a:avLst/>
                      <a:gdLst>
                        <a:gd name="connsiteX0" fmla="*/ 269525 w 345762"/>
                        <a:gd name="connsiteY0" fmla="*/ 350970 h 350969"/>
                        <a:gd name="connsiteX1" fmla="*/ 323928 w 345762"/>
                        <a:gd name="connsiteY1" fmla="*/ 253210 h 350969"/>
                        <a:gd name="connsiteX2" fmla="*/ 345575 w 345762"/>
                        <a:gd name="connsiteY2" fmla="*/ 176585 h 350969"/>
                        <a:gd name="connsiteX3" fmla="*/ 323162 w 345762"/>
                        <a:gd name="connsiteY3" fmla="*/ 135016 h 350969"/>
                        <a:gd name="connsiteX4" fmla="*/ 269717 w 345762"/>
                        <a:gd name="connsiteY4" fmla="*/ 43833 h 350969"/>
                        <a:gd name="connsiteX5" fmla="*/ 237790 w 345762"/>
                        <a:gd name="connsiteY5" fmla="*/ 34766 h 350969"/>
                        <a:gd name="connsiteX6" fmla="*/ 212248 w 345762"/>
                        <a:gd name="connsiteY6" fmla="*/ 10566 h 350969"/>
                        <a:gd name="connsiteX7" fmla="*/ 153758 w 345762"/>
                        <a:gd name="connsiteY7" fmla="*/ 17781 h 350969"/>
                        <a:gd name="connsiteX8" fmla="*/ 107911 w 345762"/>
                        <a:gd name="connsiteY8" fmla="*/ 7565 h 350969"/>
                        <a:gd name="connsiteX9" fmla="*/ 83328 w 345762"/>
                        <a:gd name="connsiteY9" fmla="*/ 42876 h 350969"/>
                        <a:gd name="connsiteX10" fmla="*/ 34097 w 345762"/>
                        <a:gd name="connsiteY10" fmla="*/ 60818 h 350969"/>
                        <a:gd name="connsiteX11" fmla="*/ 27711 w 345762"/>
                        <a:gd name="connsiteY11" fmla="*/ 89872 h 350969"/>
                        <a:gd name="connsiteX12" fmla="*/ 573 w 345762"/>
                        <a:gd name="connsiteY12" fmla="*/ 91724 h 350969"/>
                        <a:gd name="connsiteX13" fmla="*/ 20304 w 345762"/>
                        <a:gd name="connsiteY13" fmla="*/ 117265 h 350969"/>
                        <a:gd name="connsiteX14" fmla="*/ 15962 w 345762"/>
                        <a:gd name="connsiteY14" fmla="*/ 146063 h 350969"/>
                        <a:gd name="connsiteX15" fmla="*/ 44185 w 345762"/>
                        <a:gd name="connsiteY15" fmla="*/ 167710 h 350969"/>
                        <a:gd name="connsiteX16" fmla="*/ 51401 w 345762"/>
                        <a:gd name="connsiteY16" fmla="*/ 190761 h 350969"/>
                        <a:gd name="connsiteX17" fmla="*/ 70557 w 345762"/>
                        <a:gd name="connsiteY17" fmla="*/ 208193 h 350969"/>
                        <a:gd name="connsiteX18" fmla="*/ 149416 w 345762"/>
                        <a:gd name="connsiteY18" fmla="*/ 229520 h 350969"/>
                        <a:gd name="connsiteX19" fmla="*/ 181343 w 345762"/>
                        <a:gd name="connsiteY19" fmla="*/ 235905 h 350969"/>
                        <a:gd name="connsiteX20" fmla="*/ 194114 w 345762"/>
                        <a:gd name="connsiteY20" fmla="*/ 238523 h 350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5762" h="350969">
                          <a:moveTo>
                            <a:pt x="269525" y="350970"/>
                          </a:moveTo>
                          <a:cubicBezTo>
                            <a:pt x="275336" y="317383"/>
                            <a:pt x="308795" y="282455"/>
                            <a:pt x="323928" y="253210"/>
                          </a:cubicBezTo>
                          <a:cubicBezTo>
                            <a:pt x="338487" y="224986"/>
                            <a:pt x="347171" y="203084"/>
                            <a:pt x="345575" y="176585"/>
                          </a:cubicBezTo>
                          <a:cubicBezTo>
                            <a:pt x="344681" y="160813"/>
                            <a:pt x="334784" y="139486"/>
                            <a:pt x="323162" y="135016"/>
                          </a:cubicBezTo>
                          <a:cubicBezTo>
                            <a:pt x="336763" y="76654"/>
                            <a:pt x="292959" y="49389"/>
                            <a:pt x="269717" y="43833"/>
                          </a:cubicBezTo>
                          <a:cubicBezTo>
                            <a:pt x="258887" y="41512"/>
                            <a:pt x="248223" y="38484"/>
                            <a:pt x="237790" y="34766"/>
                          </a:cubicBezTo>
                          <a:cubicBezTo>
                            <a:pt x="225019" y="29466"/>
                            <a:pt x="222273" y="19250"/>
                            <a:pt x="212248" y="10566"/>
                          </a:cubicBezTo>
                          <a:cubicBezTo>
                            <a:pt x="194689" y="-4376"/>
                            <a:pt x="165124" y="-4759"/>
                            <a:pt x="153758" y="17781"/>
                          </a:cubicBezTo>
                          <a:cubicBezTo>
                            <a:pt x="142137" y="2648"/>
                            <a:pt x="126237" y="2967"/>
                            <a:pt x="107911" y="7565"/>
                          </a:cubicBezTo>
                          <a:cubicBezTo>
                            <a:pt x="91661" y="10968"/>
                            <a:pt x="80876" y="26452"/>
                            <a:pt x="83328" y="42876"/>
                          </a:cubicBezTo>
                          <a:cubicBezTo>
                            <a:pt x="58872" y="29147"/>
                            <a:pt x="36395" y="46388"/>
                            <a:pt x="34097" y="60818"/>
                          </a:cubicBezTo>
                          <a:cubicBezTo>
                            <a:pt x="32436" y="71418"/>
                            <a:pt x="34671" y="80358"/>
                            <a:pt x="27711" y="89872"/>
                          </a:cubicBezTo>
                          <a:cubicBezTo>
                            <a:pt x="19857" y="100599"/>
                            <a:pt x="5043" y="100408"/>
                            <a:pt x="573" y="91724"/>
                          </a:cubicBezTo>
                          <a:cubicBezTo>
                            <a:pt x="-1981" y="106793"/>
                            <a:pt x="3894" y="118351"/>
                            <a:pt x="20304" y="117265"/>
                          </a:cubicBezTo>
                          <a:cubicBezTo>
                            <a:pt x="14615" y="125732"/>
                            <a:pt x="13025" y="136300"/>
                            <a:pt x="15962" y="146063"/>
                          </a:cubicBezTo>
                          <a:cubicBezTo>
                            <a:pt x="19940" y="158457"/>
                            <a:pt x="31185" y="167084"/>
                            <a:pt x="44185" y="167710"/>
                          </a:cubicBezTo>
                          <a:cubicBezTo>
                            <a:pt x="44824" y="175838"/>
                            <a:pt x="47295" y="183718"/>
                            <a:pt x="51401" y="190761"/>
                          </a:cubicBezTo>
                          <a:cubicBezTo>
                            <a:pt x="56305" y="198014"/>
                            <a:pt x="62875" y="203991"/>
                            <a:pt x="70557" y="208193"/>
                          </a:cubicBezTo>
                          <a:cubicBezTo>
                            <a:pt x="95268" y="220006"/>
                            <a:pt x="122725" y="223965"/>
                            <a:pt x="149416" y="229520"/>
                          </a:cubicBezTo>
                          <a:lnTo>
                            <a:pt x="181343" y="235905"/>
                          </a:lnTo>
                          <a:cubicBezTo>
                            <a:pt x="183131" y="236288"/>
                            <a:pt x="192709" y="236863"/>
                            <a:pt x="194114" y="238523"/>
                          </a:cubicBezTo>
                          <a:close/>
                        </a:path>
                      </a:pathLst>
                    </a:custGeom>
                    <a:solidFill>
                      <a:srgbClr val="263238"/>
                    </a:solidFill>
                    <a:ln w="6382" cap="flat">
                      <a:noFill/>
                      <a:prstDash val="solid"/>
                      <a:miter/>
                    </a:ln>
                  </p:spPr>
                  <p:txBody>
                    <a:bodyPr rtlCol="0" anchor="ctr"/>
                    <a:lstStyle/>
                    <a:p>
                      <a:endParaRPr lang="zh-CN" altLang="en-US"/>
                    </a:p>
                  </p:txBody>
                </p:sp>
                <p:sp>
                  <p:nvSpPr>
                    <p:cNvPr id="185" name="任意多边形: 形状 184">
                      <a:extLst>
                        <a:ext uri="{FF2B5EF4-FFF2-40B4-BE49-F238E27FC236}">
                          <a16:creationId xmlns:a16="http://schemas.microsoft.com/office/drawing/2014/main" id="{F3B8022A-AB55-31F7-39E9-BB42718ACC8F}"/>
                        </a:ext>
                      </a:extLst>
                    </p:cNvPr>
                    <p:cNvSpPr/>
                    <p:nvPr/>
                  </p:nvSpPr>
                  <p:spPr>
                    <a:xfrm>
                      <a:off x="3570016" y="2978133"/>
                      <a:ext cx="305658" cy="356098"/>
                    </a:xfrm>
                    <a:custGeom>
                      <a:avLst/>
                      <a:gdLst>
                        <a:gd name="connsiteX0" fmla="*/ 277551 w 305658"/>
                        <a:gd name="connsiteY0" fmla="*/ 199017 h 356098"/>
                        <a:gd name="connsiteX1" fmla="*/ 237962 w 305658"/>
                        <a:gd name="connsiteY1" fmla="*/ 197740 h 356098"/>
                        <a:gd name="connsiteX2" fmla="*/ 239430 w 305658"/>
                        <a:gd name="connsiteY2" fmla="*/ 308526 h 356098"/>
                        <a:gd name="connsiteX3" fmla="*/ 110510 w 305658"/>
                        <a:gd name="connsiteY3" fmla="*/ 350222 h 356098"/>
                        <a:gd name="connsiteX4" fmla="*/ 104124 w 305658"/>
                        <a:gd name="connsiteY4" fmla="*/ 292754 h 356098"/>
                        <a:gd name="connsiteX5" fmla="*/ 102145 w 305658"/>
                        <a:gd name="connsiteY5" fmla="*/ 274620 h 356098"/>
                        <a:gd name="connsiteX6" fmla="*/ 62172 w 305658"/>
                        <a:gd name="connsiteY6" fmla="*/ 272768 h 356098"/>
                        <a:gd name="connsiteX7" fmla="*/ 6236 w 305658"/>
                        <a:gd name="connsiteY7" fmla="*/ 215300 h 356098"/>
                        <a:gd name="connsiteX8" fmla="*/ 5662 w 305658"/>
                        <a:gd name="connsiteY8" fmla="*/ 106429 h 356098"/>
                        <a:gd name="connsiteX9" fmla="*/ 7130 w 305658"/>
                        <a:gd name="connsiteY9" fmla="*/ 78780 h 356098"/>
                        <a:gd name="connsiteX10" fmla="*/ 15495 w 305658"/>
                        <a:gd name="connsiteY10" fmla="*/ 19524 h 356098"/>
                        <a:gd name="connsiteX11" fmla="*/ 173916 w 305658"/>
                        <a:gd name="connsiteY11" fmla="*/ 26548 h 356098"/>
                        <a:gd name="connsiteX12" fmla="*/ 208014 w 305658"/>
                        <a:gd name="connsiteY12" fmla="*/ 107451 h 356098"/>
                        <a:gd name="connsiteX13" fmla="*/ 221934 w 305658"/>
                        <a:gd name="connsiteY13" fmla="*/ 142379 h 356098"/>
                        <a:gd name="connsiteX14" fmla="*/ 246901 w 305658"/>
                        <a:gd name="connsiteY14" fmla="*/ 114091 h 356098"/>
                        <a:gd name="connsiteX15" fmla="*/ 298559 w 305658"/>
                        <a:gd name="connsiteY15" fmla="*/ 116901 h 356098"/>
                        <a:gd name="connsiteX16" fmla="*/ 277551 w 305658"/>
                        <a:gd name="connsiteY16" fmla="*/ 199017 h 35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5658" h="356098">
                          <a:moveTo>
                            <a:pt x="277551" y="199017"/>
                          </a:moveTo>
                          <a:cubicBezTo>
                            <a:pt x="253925" y="213065"/>
                            <a:pt x="237962" y="197740"/>
                            <a:pt x="237962" y="197740"/>
                          </a:cubicBezTo>
                          <a:lnTo>
                            <a:pt x="239430" y="308526"/>
                          </a:lnTo>
                          <a:cubicBezTo>
                            <a:pt x="220912" y="355842"/>
                            <a:pt x="139882" y="363632"/>
                            <a:pt x="110510" y="350222"/>
                          </a:cubicBezTo>
                          <a:cubicBezTo>
                            <a:pt x="81137" y="336813"/>
                            <a:pt x="84968" y="319253"/>
                            <a:pt x="104124" y="292754"/>
                          </a:cubicBezTo>
                          <a:lnTo>
                            <a:pt x="102145" y="274620"/>
                          </a:lnTo>
                          <a:cubicBezTo>
                            <a:pt x="88793" y="274824"/>
                            <a:pt x="75447" y="274205"/>
                            <a:pt x="62172" y="272768"/>
                          </a:cubicBezTo>
                          <a:cubicBezTo>
                            <a:pt x="35865" y="269128"/>
                            <a:pt x="13707" y="243587"/>
                            <a:pt x="6236" y="215300"/>
                          </a:cubicBezTo>
                          <a:cubicBezTo>
                            <a:pt x="-1879" y="179484"/>
                            <a:pt x="-2077" y="142328"/>
                            <a:pt x="5662" y="106429"/>
                          </a:cubicBezTo>
                          <a:cubicBezTo>
                            <a:pt x="7750" y="97368"/>
                            <a:pt x="8248" y="88014"/>
                            <a:pt x="7130" y="78780"/>
                          </a:cubicBezTo>
                          <a:cubicBezTo>
                            <a:pt x="4640" y="54324"/>
                            <a:pt x="9110" y="40085"/>
                            <a:pt x="15495" y="19524"/>
                          </a:cubicBezTo>
                          <a:cubicBezTo>
                            <a:pt x="44485" y="-3782"/>
                            <a:pt x="111276" y="-11573"/>
                            <a:pt x="173916" y="26548"/>
                          </a:cubicBezTo>
                          <a:cubicBezTo>
                            <a:pt x="166637" y="63711"/>
                            <a:pt x="181004" y="93211"/>
                            <a:pt x="208014" y="107451"/>
                          </a:cubicBezTo>
                          <a:cubicBezTo>
                            <a:pt x="206737" y="117476"/>
                            <a:pt x="205460" y="142826"/>
                            <a:pt x="221934" y="142379"/>
                          </a:cubicBezTo>
                          <a:cubicBezTo>
                            <a:pt x="233811" y="142379"/>
                            <a:pt x="234705" y="127181"/>
                            <a:pt x="246901" y="114091"/>
                          </a:cubicBezTo>
                          <a:cubicBezTo>
                            <a:pt x="259097" y="101001"/>
                            <a:pt x="287576" y="97490"/>
                            <a:pt x="298559" y="116901"/>
                          </a:cubicBezTo>
                          <a:cubicBezTo>
                            <a:pt x="313820" y="144039"/>
                            <a:pt x="303412" y="183628"/>
                            <a:pt x="277551" y="199017"/>
                          </a:cubicBezTo>
                          <a:close/>
                        </a:path>
                      </a:pathLst>
                    </a:custGeom>
                    <a:solidFill>
                      <a:srgbClr val="C8856A"/>
                    </a:solidFill>
                    <a:ln w="6382" cap="flat">
                      <a:noFill/>
                      <a:prstDash val="solid"/>
                      <a:miter/>
                    </a:ln>
                  </p:spPr>
                  <p:txBody>
                    <a:bodyPr rtlCol="0" anchor="ctr"/>
                    <a:lstStyle/>
                    <a:p>
                      <a:endParaRPr lang="zh-CN" altLang="en-US"/>
                    </a:p>
                  </p:txBody>
                </p:sp>
                <p:sp>
                  <p:nvSpPr>
                    <p:cNvPr id="186" name="任意多边形: 形状 185">
                      <a:extLst>
                        <a:ext uri="{FF2B5EF4-FFF2-40B4-BE49-F238E27FC236}">
                          <a16:creationId xmlns:a16="http://schemas.microsoft.com/office/drawing/2014/main" id="{23C7A383-830C-9209-9E71-39F37884D74F}"/>
                        </a:ext>
                      </a:extLst>
                    </p:cNvPr>
                    <p:cNvSpPr/>
                    <p:nvPr/>
                  </p:nvSpPr>
                  <p:spPr>
                    <a:xfrm>
                      <a:off x="3741442" y="3065725"/>
                      <a:ext cx="80455" cy="34608"/>
                    </a:xfrm>
                    <a:custGeom>
                      <a:avLst/>
                      <a:gdLst>
                        <a:gd name="connsiteX0" fmla="*/ 1405 w 80455"/>
                        <a:gd name="connsiteY0" fmla="*/ 0 h 34608"/>
                        <a:gd name="connsiteX1" fmla="*/ 80456 w 80455"/>
                        <a:gd name="connsiteY1" fmla="*/ 21838 h 34608"/>
                        <a:gd name="connsiteX2" fmla="*/ 68962 w 80455"/>
                        <a:gd name="connsiteY2" fmla="*/ 34609 h 34608"/>
                        <a:gd name="connsiteX3" fmla="*/ 0 w 80455"/>
                        <a:gd name="connsiteY3" fmla="*/ 18454 h 34608"/>
                      </a:gdLst>
                      <a:ahLst/>
                      <a:cxnLst>
                        <a:cxn ang="0">
                          <a:pos x="connsiteX0" y="connsiteY0"/>
                        </a:cxn>
                        <a:cxn ang="0">
                          <a:pos x="connsiteX1" y="connsiteY1"/>
                        </a:cxn>
                        <a:cxn ang="0">
                          <a:pos x="connsiteX2" y="connsiteY2"/>
                        </a:cxn>
                        <a:cxn ang="0">
                          <a:pos x="connsiteX3" y="connsiteY3"/>
                        </a:cxn>
                      </a:cxnLst>
                      <a:rect l="l" t="t" r="r" b="b"/>
                      <a:pathLst>
                        <a:path w="80455" h="34608">
                          <a:moveTo>
                            <a:pt x="1405" y="0"/>
                          </a:moveTo>
                          <a:lnTo>
                            <a:pt x="80456" y="21838"/>
                          </a:lnTo>
                          <a:cubicBezTo>
                            <a:pt x="75533" y="24967"/>
                            <a:pt x="71554" y="29379"/>
                            <a:pt x="68962" y="34609"/>
                          </a:cubicBezTo>
                          <a:lnTo>
                            <a:pt x="0" y="18454"/>
                          </a:lnTo>
                          <a:close/>
                        </a:path>
                      </a:pathLst>
                    </a:custGeom>
                    <a:solidFill>
                      <a:srgbClr val="263238"/>
                    </a:solidFill>
                    <a:ln w="6382" cap="flat">
                      <a:noFill/>
                      <a:prstDash val="solid"/>
                      <a:miter/>
                    </a:ln>
                  </p:spPr>
                  <p:txBody>
                    <a:bodyPr rtlCol="0" anchor="ctr"/>
                    <a:lstStyle/>
                    <a:p>
                      <a:endParaRPr lang="zh-CN" altLang="en-US"/>
                    </a:p>
                  </p:txBody>
                </p:sp>
                <p:sp>
                  <p:nvSpPr>
                    <p:cNvPr id="187" name="任意多边形: 形状 186">
                      <a:extLst>
                        <a:ext uri="{FF2B5EF4-FFF2-40B4-BE49-F238E27FC236}">
                          <a16:creationId xmlns:a16="http://schemas.microsoft.com/office/drawing/2014/main" id="{8B08B142-6A36-693F-2CFD-B998C2CA00F0}"/>
                        </a:ext>
                      </a:extLst>
                    </p:cNvPr>
                    <p:cNvSpPr/>
                    <p:nvPr/>
                  </p:nvSpPr>
                  <p:spPr>
                    <a:xfrm>
                      <a:off x="3552175" y="3044176"/>
                      <a:ext cx="193342" cy="93907"/>
                    </a:xfrm>
                    <a:custGeom>
                      <a:avLst/>
                      <a:gdLst>
                        <a:gd name="connsiteX0" fmla="*/ 5 w 193342"/>
                        <a:gd name="connsiteY0" fmla="*/ 8203 h 93907"/>
                        <a:gd name="connsiteX1" fmla="*/ 3261 w 193342"/>
                        <a:gd name="connsiteY1" fmla="*/ 19953 h 93907"/>
                        <a:gd name="connsiteX2" fmla="*/ 4602 w 193342"/>
                        <a:gd name="connsiteY2" fmla="*/ 24167 h 93907"/>
                        <a:gd name="connsiteX3" fmla="*/ 6965 w 193342"/>
                        <a:gd name="connsiteY3" fmla="*/ 55711 h 93907"/>
                        <a:gd name="connsiteX4" fmla="*/ 36529 w 193342"/>
                        <a:gd name="connsiteY4" fmla="*/ 81252 h 93907"/>
                        <a:gd name="connsiteX5" fmla="*/ 47895 w 193342"/>
                        <a:gd name="connsiteY5" fmla="*/ 81252 h 93907"/>
                        <a:gd name="connsiteX6" fmla="*/ 48725 w 193342"/>
                        <a:gd name="connsiteY6" fmla="*/ 81252 h 93907"/>
                        <a:gd name="connsiteX7" fmla="*/ 58367 w 193342"/>
                        <a:gd name="connsiteY7" fmla="*/ 78443 h 93907"/>
                        <a:gd name="connsiteX8" fmla="*/ 58942 w 193342"/>
                        <a:gd name="connsiteY8" fmla="*/ 78443 h 93907"/>
                        <a:gd name="connsiteX9" fmla="*/ 59772 w 193342"/>
                        <a:gd name="connsiteY9" fmla="*/ 77996 h 93907"/>
                        <a:gd name="connsiteX10" fmla="*/ 60857 w 193342"/>
                        <a:gd name="connsiteY10" fmla="*/ 77421 h 93907"/>
                        <a:gd name="connsiteX11" fmla="*/ 61879 w 193342"/>
                        <a:gd name="connsiteY11" fmla="*/ 76782 h 93907"/>
                        <a:gd name="connsiteX12" fmla="*/ 62965 w 193342"/>
                        <a:gd name="connsiteY12" fmla="*/ 76080 h 93907"/>
                        <a:gd name="connsiteX13" fmla="*/ 63986 w 193342"/>
                        <a:gd name="connsiteY13" fmla="*/ 75314 h 93907"/>
                        <a:gd name="connsiteX14" fmla="*/ 66030 w 193342"/>
                        <a:gd name="connsiteY14" fmla="*/ 73654 h 93907"/>
                        <a:gd name="connsiteX15" fmla="*/ 74841 w 193342"/>
                        <a:gd name="connsiteY15" fmla="*/ 62479 h 93907"/>
                        <a:gd name="connsiteX16" fmla="*/ 89592 w 193342"/>
                        <a:gd name="connsiteY16" fmla="*/ 35916 h 93907"/>
                        <a:gd name="connsiteX17" fmla="*/ 91507 w 193342"/>
                        <a:gd name="connsiteY17" fmla="*/ 35916 h 93907"/>
                        <a:gd name="connsiteX18" fmla="*/ 103256 w 193342"/>
                        <a:gd name="connsiteY18" fmla="*/ 65863 h 93907"/>
                        <a:gd name="connsiteX19" fmla="*/ 139270 w 193342"/>
                        <a:gd name="connsiteY19" fmla="*/ 93831 h 93907"/>
                        <a:gd name="connsiteX20" fmla="*/ 142271 w 193342"/>
                        <a:gd name="connsiteY20" fmla="*/ 93831 h 93907"/>
                        <a:gd name="connsiteX21" fmla="*/ 144697 w 193342"/>
                        <a:gd name="connsiteY21" fmla="*/ 93831 h 93907"/>
                        <a:gd name="connsiteX22" fmla="*/ 150316 w 193342"/>
                        <a:gd name="connsiteY22" fmla="*/ 93831 h 93907"/>
                        <a:gd name="connsiteX23" fmla="*/ 152104 w 193342"/>
                        <a:gd name="connsiteY23" fmla="*/ 93831 h 93907"/>
                        <a:gd name="connsiteX24" fmla="*/ 153828 w 193342"/>
                        <a:gd name="connsiteY24" fmla="*/ 93831 h 93907"/>
                        <a:gd name="connsiteX25" fmla="*/ 154914 w 193342"/>
                        <a:gd name="connsiteY25" fmla="*/ 93831 h 93907"/>
                        <a:gd name="connsiteX26" fmla="*/ 161299 w 193342"/>
                        <a:gd name="connsiteY26" fmla="*/ 91405 h 93907"/>
                        <a:gd name="connsiteX27" fmla="*/ 163534 w 193342"/>
                        <a:gd name="connsiteY27" fmla="*/ 90192 h 93907"/>
                        <a:gd name="connsiteX28" fmla="*/ 167429 w 193342"/>
                        <a:gd name="connsiteY28" fmla="*/ 87254 h 93907"/>
                        <a:gd name="connsiteX29" fmla="*/ 175475 w 193342"/>
                        <a:gd name="connsiteY29" fmla="*/ 76846 h 93907"/>
                        <a:gd name="connsiteX30" fmla="*/ 184670 w 193342"/>
                        <a:gd name="connsiteY30" fmla="*/ 46643 h 93907"/>
                        <a:gd name="connsiteX31" fmla="*/ 186841 w 193342"/>
                        <a:gd name="connsiteY31" fmla="*/ 42365 h 93907"/>
                        <a:gd name="connsiteX32" fmla="*/ 193226 w 193342"/>
                        <a:gd name="connsiteY32" fmla="*/ 31957 h 93907"/>
                        <a:gd name="connsiteX33" fmla="*/ 187799 w 193342"/>
                        <a:gd name="connsiteY33" fmla="*/ 21740 h 93907"/>
                        <a:gd name="connsiteX34" fmla="*/ 182371 w 193342"/>
                        <a:gd name="connsiteY34" fmla="*/ 20463 h 93907"/>
                        <a:gd name="connsiteX35" fmla="*/ 127457 w 193342"/>
                        <a:gd name="connsiteY35" fmla="*/ 15611 h 93907"/>
                        <a:gd name="connsiteX36" fmla="*/ 93040 w 193342"/>
                        <a:gd name="connsiteY36" fmla="*/ 22571 h 93907"/>
                        <a:gd name="connsiteX37" fmla="*/ 63092 w 193342"/>
                        <a:gd name="connsiteY37" fmla="*/ 7884 h 93907"/>
                        <a:gd name="connsiteX38" fmla="*/ 12009 w 193342"/>
                        <a:gd name="connsiteY38" fmla="*/ 94 h 93907"/>
                        <a:gd name="connsiteX39" fmla="*/ 6837 w 193342"/>
                        <a:gd name="connsiteY39" fmla="*/ 94 h 93907"/>
                        <a:gd name="connsiteX40" fmla="*/ 5 w 193342"/>
                        <a:gd name="connsiteY40" fmla="*/ 8203 h 93907"/>
                        <a:gd name="connsiteX41" fmla="*/ 113090 w 193342"/>
                        <a:gd name="connsiteY41" fmla="*/ 30808 h 93907"/>
                        <a:gd name="connsiteX42" fmla="*/ 118581 w 193342"/>
                        <a:gd name="connsiteY42" fmla="*/ 27232 h 93907"/>
                        <a:gd name="connsiteX43" fmla="*/ 119475 w 193342"/>
                        <a:gd name="connsiteY43" fmla="*/ 26913 h 93907"/>
                        <a:gd name="connsiteX44" fmla="*/ 120050 w 193342"/>
                        <a:gd name="connsiteY44" fmla="*/ 26913 h 93907"/>
                        <a:gd name="connsiteX45" fmla="*/ 122604 w 193342"/>
                        <a:gd name="connsiteY45" fmla="*/ 25955 h 93907"/>
                        <a:gd name="connsiteX46" fmla="*/ 125030 w 193342"/>
                        <a:gd name="connsiteY46" fmla="*/ 25252 h 93907"/>
                        <a:gd name="connsiteX47" fmla="*/ 132693 w 193342"/>
                        <a:gd name="connsiteY47" fmla="*/ 23656 h 93907"/>
                        <a:gd name="connsiteX48" fmla="*/ 135758 w 193342"/>
                        <a:gd name="connsiteY48" fmla="*/ 23209 h 93907"/>
                        <a:gd name="connsiteX49" fmla="*/ 143548 w 193342"/>
                        <a:gd name="connsiteY49" fmla="*/ 22762 h 93907"/>
                        <a:gd name="connsiteX50" fmla="*/ 145336 w 193342"/>
                        <a:gd name="connsiteY50" fmla="*/ 22762 h 93907"/>
                        <a:gd name="connsiteX51" fmla="*/ 175794 w 193342"/>
                        <a:gd name="connsiteY51" fmla="*/ 32021 h 93907"/>
                        <a:gd name="connsiteX52" fmla="*/ 173687 w 193342"/>
                        <a:gd name="connsiteY52" fmla="*/ 59733 h 93907"/>
                        <a:gd name="connsiteX53" fmla="*/ 173687 w 193342"/>
                        <a:gd name="connsiteY53" fmla="*/ 60308 h 93907"/>
                        <a:gd name="connsiteX54" fmla="*/ 173687 w 193342"/>
                        <a:gd name="connsiteY54" fmla="*/ 60947 h 93907"/>
                        <a:gd name="connsiteX55" fmla="*/ 172665 w 193342"/>
                        <a:gd name="connsiteY55" fmla="*/ 64203 h 93907"/>
                        <a:gd name="connsiteX56" fmla="*/ 171899 w 193342"/>
                        <a:gd name="connsiteY56" fmla="*/ 66183 h 93907"/>
                        <a:gd name="connsiteX57" fmla="*/ 171899 w 193342"/>
                        <a:gd name="connsiteY57" fmla="*/ 66183 h 93907"/>
                        <a:gd name="connsiteX58" fmla="*/ 170430 w 193342"/>
                        <a:gd name="connsiteY58" fmla="*/ 69503 h 93907"/>
                        <a:gd name="connsiteX59" fmla="*/ 170430 w 193342"/>
                        <a:gd name="connsiteY59" fmla="*/ 69503 h 93907"/>
                        <a:gd name="connsiteX60" fmla="*/ 169856 w 193342"/>
                        <a:gd name="connsiteY60" fmla="*/ 70652 h 93907"/>
                        <a:gd name="connsiteX61" fmla="*/ 169472 w 193342"/>
                        <a:gd name="connsiteY61" fmla="*/ 71291 h 93907"/>
                        <a:gd name="connsiteX62" fmla="*/ 169026 w 193342"/>
                        <a:gd name="connsiteY62" fmla="*/ 72057 h 93907"/>
                        <a:gd name="connsiteX63" fmla="*/ 168515 w 193342"/>
                        <a:gd name="connsiteY63" fmla="*/ 73015 h 93907"/>
                        <a:gd name="connsiteX64" fmla="*/ 167812 w 193342"/>
                        <a:gd name="connsiteY64" fmla="*/ 74037 h 93907"/>
                        <a:gd name="connsiteX65" fmla="*/ 166982 w 193342"/>
                        <a:gd name="connsiteY65" fmla="*/ 75122 h 93907"/>
                        <a:gd name="connsiteX66" fmla="*/ 166152 w 193342"/>
                        <a:gd name="connsiteY66" fmla="*/ 76208 h 93907"/>
                        <a:gd name="connsiteX67" fmla="*/ 141058 w 193342"/>
                        <a:gd name="connsiteY67" fmla="*/ 85403 h 93907"/>
                        <a:gd name="connsiteX68" fmla="*/ 116921 w 193342"/>
                        <a:gd name="connsiteY68" fmla="*/ 72951 h 93907"/>
                        <a:gd name="connsiteX69" fmla="*/ 116921 w 193342"/>
                        <a:gd name="connsiteY69" fmla="*/ 72951 h 93907"/>
                        <a:gd name="connsiteX70" fmla="*/ 110536 w 193342"/>
                        <a:gd name="connsiteY70" fmla="*/ 55583 h 93907"/>
                        <a:gd name="connsiteX71" fmla="*/ 113090 w 193342"/>
                        <a:gd name="connsiteY71" fmla="*/ 30808 h 93907"/>
                        <a:gd name="connsiteX72" fmla="*/ 15394 w 193342"/>
                        <a:gd name="connsiteY72" fmla="*/ 12546 h 93907"/>
                        <a:gd name="connsiteX73" fmla="*/ 19863 w 193342"/>
                        <a:gd name="connsiteY73" fmla="*/ 10311 h 93907"/>
                        <a:gd name="connsiteX74" fmla="*/ 20246 w 193342"/>
                        <a:gd name="connsiteY74" fmla="*/ 10311 h 93907"/>
                        <a:gd name="connsiteX75" fmla="*/ 22162 w 193342"/>
                        <a:gd name="connsiteY75" fmla="*/ 9800 h 93907"/>
                        <a:gd name="connsiteX76" fmla="*/ 23311 w 193342"/>
                        <a:gd name="connsiteY76" fmla="*/ 9800 h 93907"/>
                        <a:gd name="connsiteX77" fmla="*/ 24269 w 193342"/>
                        <a:gd name="connsiteY77" fmla="*/ 9800 h 93907"/>
                        <a:gd name="connsiteX78" fmla="*/ 24908 w 193342"/>
                        <a:gd name="connsiteY78" fmla="*/ 9800 h 93907"/>
                        <a:gd name="connsiteX79" fmla="*/ 26121 w 193342"/>
                        <a:gd name="connsiteY79" fmla="*/ 9800 h 93907"/>
                        <a:gd name="connsiteX80" fmla="*/ 30016 w 193342"/>
                        <a:gd name="connsiteY80" fmla="*/ 9800 h 93907"/>
                        <a:gd name="connsiteX81" fmla="*/ 34422 w 193342"/>
                        <a:gd name="connsiteY81" fmla="*/ 9800 h 93907"/>
                        <a:gd name="connsiteX82" fmla="*/ 37104 w 193342"/>
                        <a:gd name="connsiteY82" fmla="*/ 9800 h 93907"/>
                        <a:gd name="connsiteX83" fmla="*/ 38062 w 193342"/>
                        <a:gd name="connsiteY83" fmla="*/ 9800 h 93907"/>
                        <a:gd name="connsiteX84" fmla="*/ 38956 w 193342"/>
                        <a:gd name="connsiteY84" fmla="*/ 9800 h 93907"/>
                        <a:gd name="connsiteX85" fmla="*/ 46618 w 193342"/>
                        <a:gd name="connsiteY85" fmla="*/ 11268 h 93907"/>
                        <a:gd name="connsiteX86" fmla="*/ 72670 w 193342"/>
                        <a:gd name="connsiteY86" fmla="*/ 26402 h 93907"/>
                        <a:gd name="connsiteX87" fmla="*/ 70372 w 193342"/>
                        <a:gd name="connsiteY87" fmla="*/ 51049 h 93907"/>
                        <a:gd name="connsiteX88" fmla="*/ 68073 w 193342"/>
                        <a:gd name="connsiteY88" fmla="*/ 56924 h 93907"/>
                        <a:gd name="connsiteX89" fmla="*/ 68073 w 193342"/>
                        <a:gd name="connsiteY89" fmla="*/ 57435 h 93907"/>
                        <a:gd name="connsiteX90" fmla="*/ 68073 w 193342"/>
                        <a:gd name="connsiteY90" fmla="*/ 58009 h 93907"/>
                        <a:gd name="connsiteX91" fmla="*/ 68073 w 193342"/>
                        <a:gd name="connsiteY91" fmla="*/ 58392 h 93907"/>
                        <a:gd name="connsiteX92" fmla="*/ 67626 w 193342"/>
                        <a:gd name="connsiteY92" fmla="*/ 59095 h 93907"/>
                        <a:gd name="connsiteX93" fmla="*/ 66796 w 193342"/>
                        <a:gd name="connsiteY93" fmla="*/ 60563 h 93907"/>
                        <a:gd name="connsiteX94" fmla="*/ 65966 w 193342"/>
                        <a:gd name="connsiteY94" fmla="*/ 61777 h 93907"/>
                        <a:gd name="connsiteX95" fmla="*/ 65966 w 193342"/>
                        <a:gd name="connsiteY95" fmla="*/ 62224 h 93907"/>
                        <a:gd name="connsiteX96" fmla="*/ 65327 w 193342"/>
                        <a:gd name="connsiteY96" fmla="*/ 62990 h 93907"/>
                        <a:gd name="connsiteX97" fmla="*/ 64752 w 193342"/>
                        <a:gd name="connsiteY97" fmla="*/ 63692 h 93907"/>
                        <a:gd name="connsiteX98" fmla="*/ 64752 w 193342"/>
                        <a:gd name="connsiteY98" fmla="*/ 63692 h 93907"/>
                        <a:gd name="connsiteX99" fmla="*/ 25482 w 193342"/>
                        <a:gd name="connsiteY99" fmla="*/ 68609 h 93907"/>
                        <a:gd name="connsiteX100" fmla="*/ 12712 w 193342"/>
                        <a:gd name="connsiteY100" fmla="*/ 40386 h 93907"/>
                        <a:gd name="connsiteX101" fmla="*/ 15521 w 193342"/>
                        <a:gd name="connsiteY101" fmla="*/ 12546 h 93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93342" h="93907">
                          <a:moveTo>
                            <a:pt x="5" y="8203"/>
                          </a:moveTo>
                          <a:cubicBezTo>
                            <a:pt x="-85" y="12354"/>
                            <a:pt x="1046" y="16441"/>
                            <a:pt x="3261" y="19953"/>
                          </a:cubicBezTo>
                          <a:cubicBezTo>
                            <a:pt x="4040" y="21230"/>
                            <a:pt x="4500" y="22673"/>
                            <a:pt x="4602" y="24167"/>
                          </a:cubicBezTo>
                          <a:cubicBezTo>
                            <a:pt x="4596" y="34728"/>
                            <a:pt x="5381" y="45271"/>
                            <a:pt x="6965" y="55711"/>
                          </a:cubicBezTo>
                          <a:cubicBezTo>
                            <a:pt x="9851" y="69963"/>
                            <a:pt x="22009" y="80467"/>
                            <a:pt x="36529" y="81252"/>
                          </a:cubicBezTo>
                          <a:cubicBezTo>
                            <a:pt x="40303" y="81725"/>
                            <a:pt x="44121" y="81725"/>
                            <a:pt x="47895" y="81252"/>
                          </a:cubicBezTo>
                          <a:lnTo>
                            <a:pt x="48725" y="81252"/>
                          </a:lnTo>
                          <a:cubicBezTo>
                            <a:pt x="52065" y="80818"/>
                            <a:pt x="55315" y="79866"/>
                            <a:pt x="58367" y="78443"/>
                          </a:cubicBezTo>
                          <a:lnTo>
                            <a:pt x="58942" y="78443"/>
                          </a:lnTo>
                          <a:lnTo>
                            <a:pt x="59772" y="77996"/>
                          </a:lnTo>
                          <a:lnTo>
                            <a:pt x="60857" y="77421"/>
                          </a:lnTo>
                          <a:lnTo>
                            <a:pt x="61879" y="76782"/>
                          </a:lnTo>
                          <a:lnTo>
                            <a:pt x="62965" y="76080"/>
                          </a:lnTo>
                          <a:lnTo>
                            <a:pt x="63986" y="75314"/>
                          </a:lnTo>
                          <a:lnTo>
                            <a:pt x="66030" y="73654"/>
                          </a:lnTo>
                          <a:cubicBezTo>
                            <a:pt x="69516" y="70397"/>
                            <a:pt x="72485" y="66630"/>
                            <a:pt x="74841" y="62479"/>
                          </a:cubicBezTo>
                          <a:cubicBezTo>
                            <a:pt x="81227" y="52071"/>
                            <a:pt x="81674" y="36938"/>
                            <a:pt x="89592" y="35916"/>
                          </a:cubicBezTo>
                          <a:lnTo>
                            <a:pt x="91507" y="35916"/>
                          </a:lnTo>
                          <a:cubicBezTo>
                            <a:pt x="101979" y="37129"/>
                            <a:pt x="98787" y="53412"/>
                            <a:pt x="103256" y="65863"/>
                          </a:cubicBezTo>
                          <a:cubicBezTo>
                            <a:pt x="108033" y="81935"/>
                            <a:pt x="122515" y="93186"/>
                            <a:pt x="139270" y="93831"/>
                          </a:cubicBezTo>
                          <a:lnTo>
                            <a:pt x="142271" y="93831"/>
                          </a:lnTo>
                          <a:lnTo>
                            <a:pt x="144697" y="93831"/>
                          </a:lnTo>
                          <a:cubicBezTo>
                            <a:pt x="146568" y="93933"/>
                            <a:pt x="148445" y="93933"/>
                            <a:pt x="150316" y="93831"/>
                          </a:cubicBezTo>
                          <a:lnTo>
                            <a:pt x="152104" y="93831"/>
                          </a:lnTo>
                          <a:lnTo>
                            <a:pt x="153828" y="93831"/>
                          </a:lnTo>
                          <a:lnTo>
                            <a:pt x="154914" y="93831"/>
                          </a:lnTo>
                          <a:cubicBezTo>
                            <a:pt x="157123" y="93250"/>
                            <a:pt x="159262" y="92439"/>
                            <a:pt x="161299" y="91405"/>
                          </a:cubicBezTo>
                          <a:lnTo>
                            <a:pt x="163534" y="90192"/>
                          </a:lnTo>
                          <a:cubicBezTo>
                            <a:pt x="164913" y="89323"/>
                            <a:pt x="166216" y="88340"/>
                            <a:pt x="167429" y="87254"/>
                          </a:cubicBezTo>
                          <a:cubicBezTo>
                            <a:pt x="170705" y="84292"/>
                            <a:pt x="173432" y="80767"/>
                            <a:pt x="175475" y="76846"/>
                          </a:cubicBezTo>
                          <a:cubicBezTo>
                            <a:pt x="179881" y="68928"/>
                            <a:pt x="182179" y="54114"/>
                            <a:pt x="184670" y="46643"/>
                          </a:cubicBezTo>
                          <a:cubicBezTo>
                            <a:pt x="185117" y="45092"/>
                            <a:pt x="185851" y="43642"/>
                            <a:pt x="186841" y="42365"/>
                          </a:cubicBezTo>
                          <a:cubicBezTo>
                            <a:pt x="189963" y="39613"/>
                            <a:pt x="192192" y="35986"/>
                            <a:pt x="193226" y="31957"/>
                          </a:cubicBezTo>
                          <a:cubicBezTo>
                            <a:pt x="193890" y="27724"/>
                            <a:pt x="191675" y="23560"/>
                            <a:pt x="187799" y="21740"/>
                          </a:cubicBezTo>
                          <a:lnTo>
                            <a:pt x="182371" y="20463"/>
                          </a:lnTo>
                          <a:cubicBezTo>
                            <a:pt x="164811" y="16504"/>
                            <a:pt x="141760" y="13184"/>
                            <a:pt x="127457" y="15611"/>
                          </a:cubicBezTo>
                          <a:cubicBezTo>
                            <a:pt x="109514" y="18675"/>
                            <a:pt x="102745" y="23720"/>
                            <a:pt x="93040" y="22571"/>
                          </a:cubicBezTo>
                          <a:cubicBezTo>
                            <a:pt x="83334" y="21421"/>
                            <a:pt x="78864" y="15036"/>
                            <a:pt x="63092" y="7884"/>
                          </a:cubicBezTo>
                          <a:cubicBezTo>
                            <a:pt x="50322" y="2265"/>
                            <a:pt x="28994" y="222"/>
                            <a:pt x="12009" y="94"/>
                          </a:cubicBezTo>
                          <a:lnTo>
                            <a:pt x="6837" y="94"/>
                          </a:lnTo>
                          <a:cubicBezTo>
                            <a:pt x="4091" y="-672"/>
                            <a:pt x="452" y="3351"/>
                            <a:pt x="5" y="8203"/>
                          </a:cubicBezTo>
                          <a:close/>
                          <a:moveTo>
                            <a:pt x="113090" y="30808"/>
                          </a:moveTo>
                          <a:cubicBezTo>
                            <a:pt x="114641" y="29237"/>
                            <a:pt x="116512" y="28017"/>
                            <a:pt x="118581" y="27232"/>
                          </a:cubicBezTo>
                          <a:lnTo>
                            <a:pt x="119475" y="26913"/>
                          </a:lnTo>
                          <a:lnTo>
                            <a:pt x="120050" y="26913"/>
                          </a:lnTo>
                          <a:lnTo>
                            <a:pt x="122604" y="25955"/>
                          </a:lnTo>
                          <a:lnTo>
                            <a:pt x="125030" y="25252"/>
                          </a:lnTo>
                          <a:cubicBezTo>
                            <a:pt x="127553" y="24569"/>
                            <a:pt x="130107" y="24033"/>
                            <a:pt x="132693" y="23656"/>
                          </a:cubicBezTo>
                          <a:lnTo>
                            <a:pt x="135758" y="23209"/>
                          </a:lnTo>
                          <a:cubicBezTo>
                            <a:pt x="138312" y="23209"/>
                            <a:pt x="140930" y="22762"/>
                            <a:pt x="143548" y="22762"/>
                          </a:cubicBezTo>
                          <a:lnTo>
                            <a:pt x="145336" y="22762"/>
                          </a:lnTo>
                          <a:cubicBezTo>
                            <a:pt x="162257" y="22762"/>
                            <a:pt x="172346" y="28126"/>
                            <a:pt x="175794" y="32021"/>
                          </a:cubicBezTo>
                          <a:cubicBezTo>
                            <a:pt x="179242" y="35916"/>
                            <a:pt x="175794" y="51752"/>
                            <a:pt x="173687" y="59733"/>
                          </a:cubicBezTo>
                          <a:lnTo>
                            <a:pt x="173687" y="60308"/>
                          </a:lnTo>
                          <a:lnTo>
                            <a:pt x="173687" y="60947"/>
                          </a:lnTo>
                          <a:cubicBezTo>
                            <a:pt x="173687" y="61904"/>
                            <a:pt x="173048" y="62990"/>
                            <a:pt x="172665" y="64203"/>
                          </a:cubicBezTo>
                          <a:lnTo>
                            <a:pt x="171899" y="66183"/>
                          </a:lnTo>
                          <a:lnTo>
                            <a:pt x="171899" y="66183"/>
                          </a:lnTo>
                          <a:cubicBezTo>
                            <a:pt x="171478" y="67319"/>
                            <a:pt x="170986" y="68430"/>
                            <a:pt x="170430" y="69503"/>
                          </a:cubicBezTo>
                          <a:lnTo>
                            <a:pt x="170430" y="69503"/>
                          </a:lnTo>
                          <a:lnTo>
                            <a:pt x="169856" y="70652"/>
                          </a:lnTo>
                          <a:lnTo>
                            <a:pt x="169472" y="71291"/>
                          </a:lnTo>
                          <a:cubicBezTo>
                            <a:pt x="169345" y="71559"/>
                            <a:pt x="169198" y="71815"/>
                            <a:pt x="169026" y="72057"/>
                          </a:cubicBezTo>
                          <a:cubicBezTo>
                            <a:pt x="168879" y="72389"/>
                            <a:pt x="168713" y="72708"/>
                            <a:pt x="168515" y="73015"/>
                          </a:cubicBezTo>
                          <a:lnTo>
                            <a:pt x="167812" y="74037"/>
                          </a:lnTo>
                          <a:lnTo>
                            <a:pt x="166982" y="75122"/>
                          </a:lnTo>
                          <a:lnTo>
                            <a:pt x="166152" y="76208"/>
                          </a:lnTo>
                          <a:cubicBezTo>
                            <a:pt x="160035" y="83544"/>
                            <a:pt x="150463" y="87050"/>
                            <a:pt x="141058" y="85403"/>
                          </a:cubicBezTo>
                          <a:cubicBezTo>
                            <a:pt x="131563" y="85051"/>
                            <a:pt x="122712" y="80486"/>
                            <a:pt x="116921" y="72951"/>
                          </a:cubicBezTo>
                          <a:lnTo>
                            <a:pt x="116921" y="72951"/>
                          </a:lnTo>
                          <a:cubicBezTo>
                            <a:pt x="113371" y="67792"/>
                            <a:pt x="111174" y="61815"/>
                            <a:pt x="110536" y="55583"/>
                          </a:cubicBezTo>
                          <a:cubicBezTo>
                            <a:pt x="109322" y="46069"/>
                            <a:pt x="109386" y="35405"/>
                            <a:pt x="113090" y="30808"/>
                          </a:cubicBezTo>
                          <a:close/>
                          <a:moveTo>
                            <a:pt x="15394" y="12546"/>
                          </a:moveTo>
                          <a:cubicBezTo>
                            <a:pt x="16754" y="11562"/>
                            <a:pt x="18261" y="10809"/>
                            <a:pt x="19863" y="10311"/>
                          </a:cubicBezTo>
                          <a:lnTo>
                            <a:pt x="20246" y="10311"/>
                          </a:lnTo>
                          <a:lnTo>
                            <a:pt x="22162" y="9800"/>
                          </a:lnTo>
                          <a:lnTo>
                            <a:pt x="23311" y="9800"/>
                          </a:lnTo>
                          <a:lnTo>
                            <a:pt x="24269" y="9800"/>
                          </a:lnTo>
                          <a:lnTo>
                            <a:pt x="24908" y="9800"/>
                          </a:lnTo>
                          <a:lnTo>
                            <a:pt x="26121" y="9800"/>
                          </a:lnTo>
                          <a:cubicBezTo>
                            <a:pt x="27417" y="9698"/>
                            <a:pt x="28720" y="9698"/>
                            <a:pt x="30016" y="9800"/>
                          </a:cubicBezTo>
                          <a:lnTo>
                            <a:pt x="34422" y="9800"/>
                          </a:lnTo>
                          <a:lnTo>
                            <a:pt x="37104" y="9800"/>
                          </a:lnTo>
                          <a:lnTo>
                            <a:pt x="38062" y="9800"/>
                          </a:lnTo>
                          <a:lnTo>
                            <a:pt x="38956" y="9800"/>
                          </a:lnTo>
                          <a:cubicBezTo>
                            <a:pt x="41382" y="9800"/>
                            <a:pt x="43872" y="10630"/>
                            <a:pt x="46618" y="11268"/>
                          </a:cubicBezTo>
                          <a:cubicBezTo>
                            <a:pt x="58303" y="14206"/>
                            <a:pt x="70052" y="21102"/>
                            <a:pt x="72670" y="26402"/>
                          </a:cubicBezTo>
                          <a:cubicBezTo>
                            <a:pt x="75288" y="31702"/>
                            <a:pt x="73181" y="42174"/>
                            <a:pt x="70372" y="51049"/>
                          </a:cubicBezTo>
                          <a:cubicBezTo>
                            <a:pt x="69765" y="53067"/>
                            <a:pt x="68992" y="55027"/>
                            <a:pt x="68073" y="56924"/>
                          </a:cubicBezTo>
                          <a:lnTo>
                            <a:pt x="68073" y="57435"/>
                          </a:lnTo>
                          <a:lnTo>
                            <a:pt x="68073" y="58009"/>
                          </a:lnTo>
                          <a:lnTo>
                            <a:pt x="68073" y="58392"/>
                          </a:lnTo>
                          <a:cubicBezTo>
                            <a:pt x="67964" y="58648"/>
                            <a:pt x="67811" y="58884"/>
                            <a:pt x="67626" y="59095"/>
                          </a:cubicBezTo>
                          <a:lnTo>
                            <a:pt x="66796" y="60563"/>
                          </a:lnTo>
                          <a:cubicBezTo>
                            <a:pt x="66540" y="60985"/>
                            <a:pt x="66266" y="61387"/>
                            <a:pt x="65966" y="61777"/>
                          </a:cubicBezTo>
                          <a:lnTo>
                            <a:pt x="65966" y="62224"/>
                          </a:lnTo>
                          <a:lnTo>
                            <a:pt x="65327" y="62990"/>
                          </a:lnTo>
                          <a:lnTo>
                            <a:pt x="64752" y="63692"/>
                          </a:lnTo>
                          <a:lnTo>
                            <a:pt x="64752" y="63692"/>
                          </a:lnTo>
                          <a:cubicBezTo>
                            <a:pt x="54376" y="74228"/>
                            <a:pt x="38132" y="76259"/>
                            <a:pt x="25482" y="68609"/>
                          </a:cubicBezTo>
                          <a:cubicBezTo>
                            <a:pt x="14308" y="61074"/>
                            <a:pt x="13286" y="46899"/>
                            <a:pt x="12712" y="40386"/>
                          </a:cubicBezTo>
                          <a:cubicBezTo>
                            <a:pt x="11371" y="31702"/>
                            <a:pt x="11435" y="15611"/>
                            <a:pt x="15521" y="12546"/>
                          </a:cubicBezTo>
                          <a:close/>
                        </a:path>
                      </a:pathLst>
                    </a:custGeom>
                    <a:solidFill>
                      <a:srgbClr val="37474F"/>
                    </a:solidFill>
                    <a:ln w="6382" cap="flat">
                      <a:noFill/>
                      <a:prstDash val="solid"/>
                      <a:miter/>
                    </a:ln>
                  </p:spPr>
                  <p:txBody>
                    <a:bodyPr rtlCol="0" anchor="ctr"/>
                    <a:lstStyle/>
                    <a:p>
                      <a:endParaRPr lang="zh-CN" altLang="en-US"/>
                    </a:p>
                  </p:txBody>
                </p:sp>
                <p:sp>
                  <p:nvSpPr>
                    <p:cNvPr id="188" name="任意多边形: 形状 187">
                      <a:extLst>
                        <a:ext uri="{FF2B5EF4-FFF2-40B4-BE49-F238E27FC236}">
                          <a16:creationId xmlns:a16="http://schemas.microsoft.com/office/drawing/2014/main" id="{B369BF04-B686-8FF4-3AE1-C87E2CB27433}"/>
                        </a:ext>
                      </a:extLst>
                    </p:cNvPr>
                    <p:cNvSpPr/>
                    <p:nvPr/>
                  </p:nvSpPr>
                  <p:spPr>
                    <a:xfrm>
                      <a:off x="3600517" y="3079645"/>
                      <a:ext cx="52360" cy="75985"/>
                    </a:xfrm>
                    <a:custGeom>
                      <a:avLst/>
                      <a:gdLst>
                        <a:gd name="connsiteX0" fmla="*/ 52360 w 52360"/>
                        <a:gd name="connsiteY0" fmla="*/ 18518 h 75985"/>
                        <a:gd name="connsiteX1" fmla="*/ 39589 w 52360"/>
                        <a:gd name="connsiteY1" fmla="*/ 75986 h 75985"/>
                        <a:gd name="connsiteX2" fmla="*/ 0 w 52360"/>
                        <a:gd name="connsiteY2" fmla="*/ 55297 h 75985"/>
                        <a:gd name="connsiteX3" fmla="*/ 5108 w 52360"/>
                        <a:gd name="connsiteY3" fmla="*/ 47954 h 75985"/>
                        <a:gd name="connsiteX4" fmla="*/ 7726 w 52360"/>
                        <a:gd name="connsiteY4" fmla="*/ 44059 h 75985"/>
                        <a:gd name="connsiteX5" fmla="*/ 12707 w 52360"/>
                        <a:gd name="connsiteY5" fmla="*/ 36844 h 75985"/>
                        <a:gd name="connsiteX6" fmla="*/ 26180 w 52360"/>
                        <a:gd name="connsiteY6" fmla="*/ 18390 h 75985"/>
                        <a:gd name="connsiteX7" fmla="*/ 33523 w 52360"/>
                        <a:gd name="connsiteY7" fmla="*/ 9706 h 75985"/>
                        <a:gd name="connsiteX8" fmla="*/ 39398 w 52360"/>
                        <a:gd name="connsiteY8" fmla="*/ 3320 h 75985"/>
                        <a:gd name="connsiteX9" fmla="*/ 43293 w 52360"/>
                        <a:gd name="connsiteY9" fmla="*/ 0 h 75985"/>
                        <a:gd name="connsiteX10" fmla="*/ 52360 w 52360"/>
                        <a:gd name="connsiteY10" fmla="*/ 18518 h 75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360" h="75985">
                          <a:moveTo>
                            <a:pt x="52360" y="18518"/>
                          </a:moveTo>
                          <a:lnTo>
                            <a:pt x="39589" y="75986"/>
                          </a:lnTo>
                          <a:lnTo>
                            <a:pt x="0" y="55297"/>
                          </a:lnTo>
                          <a:lnTo>
                            <a:pt x="5108" y="47954"/>
                          </a:lnTo>
                          <a:cubicBezTo>
                            <a:pt x="6002" y="46677"/>
                            <a:pt x="6896" y="45400"/>
                            <a:pt x="7726" y="44059"/>
                          </a:cubicBezTo>
                          <a:cubicBezTo>
                            <a:pt x="9386" y="41696"/>
                            <a:pt x="10983" y="39270"/>
                            <a:pt x="12707" y="36844"/>
                          </a:cubicBezTo>
                          <a:cubicBezTo>
                            <a:pt x="17304" y="30458"/>
                            <a:pt x="21838" y="24073"/>
                            <a:pt x="26180" y="18390"/>
                          </a:cubicBezTo>
                          <a:cubicBezTo>
                            <a:pt x="28543" y="15389"/>
                            <a:pt x="31161" y="12005"/>
                            <a:pt x="33523" y="9706"/>
                          </a:cubicBezTo>
                          <a:cubicBezTo>
                            <a:pt x="35356" y="7465"/>
                            <a:pt x="37316" y="5332"/>
                            <a:pt x="39398" y="3320"/>
                          </a:cubicBezTo>
                          <a:cubicBezTo>
                            <a:pt x="40630" y="2139"/>
                            <a:pt x="41933" y="1028"/>
                            <a:pt x="43293" y="0"/>
                          </a:cubicBezTo>
                          <a:cubicBezTo>
                            <a:pt x="50445" y="1149"/>
                            <a:pt x="51147" y="9386"/>
                            <a:pt x="52360" y="18518"/>
                          </a:cubicBezTo>
                          <a:close/>
                        </a:path>
                      </a:pathLst>
                    </a:custGeom>
                    <a:solidFill>
                      <a:srgbClr val="AF6152"/>
                    </a:solidFill>
                    <a:ln w="6382" cap="flat">
                      <a:noFill/>
                      <a:prstDash val="solid"/>
                      <a:miter/>
                    </a:ln>
                  </p:spPr>
                  <p:txBody>
                    <a:bodyPr rtlCol="0" anchor="ctr"/>
                    <a:lstStyle/>
                    <a:p>
                      <a:endParaRPr lang="zh-CN" altLang="en-US"/>
                    </a:p>
                  </p:txBody>
                </p:sp>
                <p:sp>
                  <p:nvSpPr>
                    <p:cNvPr id="189" name="任意多边形: 形状 188">
                      <a:extLst>
                        <a:ext uri="{FF2B5EF4-FFF2-40B4-BE49-F238E27FC236}">
                          <a16:creationId xmlns:a16="http://schemas.microsoft.com/office/drawing/2014/main" id="{1C6F8738-DD88-2883-5E79-CBA4448452A4}"/>
                        </a:ext>
                      </a:extLst>
                    </p:cNvPr>
                    <p:cNvSpPr/>
                    <p:nvPr/>
                  </p:nvSpPr>
                  <p:spPr>
                    <a:xfrm>
                      <a:off x="3635889" y="3164914"/>
                      <a:ext cx="42968" cy="18311"/>
                    </a:xfrm>
                    <a:custGeom>
                      <a:avLst/>
                      <a:gdLst>
                        <a:gd name="connsiteX0" fmla="*/ 41316 w 42968"/>
                        <a:gd name="connsiteY0" fmla="*/ 168 h 18311"/>
                        <a:gd name="connsiteX1" fmla="*/ 39209 w 42968"/>
                        <a:gd name="connsiteY1" fmla="*/ 168 h 18311"/>
                        <a:gd name="connsiteX2" fmla="*/ 33718 w 42968"/>
                        <a:gd name="connsiteY2" fmla="*/ 3424 h 18311"/>
                        <a:gd name="connsiteX3" fmla="*/ 12774 w 42968"/>
                        <a:gd name="connsiteY3" fmla="*/ 12938 h 18311"/>
                        <a:gd name="connsiteX4" fmla="*/ 7921 w 42968"/>
                        <a:gd name="connsiteY4" fmla="*/ 13832 h 18311"/>
                        <a:gd name="connsiteX5" fmla="*/ 2366 w 42968"/>
                        <a:gd name="connsiteY5" fmla="*/ 14662 h 18311"/>
                        <a:gd name="connsiteX6" fmla="*/ 642 w 42968"/>
                        <a:gd name="connsiteY6" fmla="*/ 15301 h 18311"/>
                        <a:gd name="connsiteX7" fmla="*/ 8496 w 42968"/>
                        <a:gd name="connsiteY7" fmla="*/ 18302 h 18311"/>
                        <a:gd name="connsiteX8" fmla="*/ 20117 w 42968"/>
                        <a:gd name="connsiteY8" fmla="*/ 16961 h 18311"/>
                        <a:gd name="connsiteX9" fmla="*/ 40678 w 42968"/>
                        <a:gd name="connsiteY9" fmla="*/ 6298 h 18311"/>
                        <a:gd name="connsiteX10" fmla="*/ 42785 w 42968"/>
                        <a:gd name="connsiteY10" fmla="*/ 3424 h 18311"/>
                        <a:gd name="connsiteX11" fmla="*/ 41763 w 42968"/>
                        <a:gd name="connsiteY11" fmla="*/ 168 h 1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968" h="18311">
                          <a:moveTo>
                            <a:pt x="41316" y="168"/>
                          </a:moveTo>
                          <a:cubicBezTo>
                            <a:pt x="40633" y="-56"/>
                            <a:pt x="39892" y="-56"/>
                            <a:pt x="39209" y="168"/>
                          </a:cubicBezTo>
                          <a:cubicBezTo>
                            <a:pt x="37210" y="940"/>
                            <a:pt x="35352" y="2039"/>
                            <a:pt x="33718" y="3424"/>
                          </a:cubicBezTo>
                          <a:cubicBezTo>
                            <a:pt x="27352" y="7805"/>
                            <a:pt x="20264" y="11029"/>
                            <a:pt x="12774" y="12938"/>
                          </a:cubicBezTo>
                          <a:cubicBezTo>
                            <a:pt x="11177" y="13328"/>
                            <a:pt x="9556" y="13628"/>
                            <a:pt x="7921" y="13832"/>
                          </a:cubicBezTo>
                          <a:lnTo>
                            <a:pt x="2366" y="14662"/>
                          </a:lnTo>
                          <a:cubicBezTo>
                            <a:pt x="1733" y="14669"/>
                            <a:pt x="1127" y="14899"/>
                            <a:pt x="642" y="15301"/>
                          </a:cubicBezTo>
                          <a:cubicBezTo>
                            <a:pt x="-2615" y="18174"/>
                            <a:pt x="7538" y="18366"/>
                            <a:pt x="8496" y="18302"/>
                          </a:cubicBezTo>
                          <a:cubicBezTo>
                            <a:pt x="12410" y="18302"/>
                            <a:pt x="16305" y="17855"/>
                            <a:pt x="20117" y="16961"/>
                          </a:cubicBezTo>
                          <a:cubicBezTo>
                            <a:pt x="27773" y="15231"/>
                            <a:pt x="34854" y="11553"/>
                            <a:pt x="40678" y="6298"/>
                          </a:cubicBezTo>
                          <a:cubicBezTo>
                            <a:pt x="41642" y="5557"/>
                            <a:pt x="42370" y="4561"/>
                            <a:pt x="42785" y="3424"/>
                          </a:cubicBezTo>
                          <a:cubicBezTo>
                            <a:pt x="43245" y="2230"/>
                            <a:pt x="42817" y="883"/>
                            <a:pt x="41763" y="168"/>
                          </a:cubicBezTo>
                          <a:close/>
                        </a:path>
                      </a:pathLst>
                    </a:custGeom>
                    <a:solidFill>
                      <a:srgbClr val="AF6152"/>
                    </a:solidFill>
                    <a:ln w="6382" cap="flat">
                      <a:noFill/>
                      <a:prstDash val="solid"/>
                      <a:miter/>
                    </a:ln>
                  </p:spPr>
                  <p:txBody>
                    <a:bodyPr rtlCol="0" anchor="ctr"/>
                    <a:lstStyle/>
                    <a:p>
                      <a:endParaRPr lang="zh-CN" altLang="en-US"/>
                    </a:p>
                  </p:txBody>
                </p:sp>
                <p:sp>
                  <p:nvSpPr>
                    <p:cNvPr id="190" name="任意多边形: 形状 189">
                      <a:extLst>
                        <a:ext uri="{FF2B5EF4-FFF2-40B4-BE49-F238E27FC236}">
                          <a16:creationId xmlns:a16="http://schemas.microsoft.com/office/drawing/2014/main" id="{7BE52F79-C3AF-349D-3DD0-F428B0DAB1F1}"/>
                        </a:ext>
                      </a:extLst>
                    </p:cNvPr>
                    <p:cNvSpPr/>
                    <p:nvPr/>
                  </p:nvSpPr>
                  <p:spPr>
                    <a:xfrm>
                      <a:off x="3672033" y="3163804"/>
                      <a:ext cx="120555" cy="103826"/>
                    </a:xfrm>
                    <a:custGeom>
                      <a:avLst/>
                      <a:gdLst>
                        <a:gd name="connsiteX0" fmla="*/ 0 w 120555"/>
                        <a:gd name="connsiteY0" fmla="*/ 88948 h 103826"/>
                        <a:gd name="connsiteX1" fmla="*/ 95334 w 120555"/>
                        <a:gd name="connsiteY1" fmla="*/ 49423 h 103826"/>
                        <a:gd name="connsiteX2" fmla="*/ 120556 w 120555"/>
                        <a:gd name="connsiteY2" fmla="*/ 0 h 103826"/>
                        <a:gd name="connsiteX3" fmla="*/ 102549 w 120555"/>
                        <a:gd name="connsiteY3" fmla="*/ 62002 h 103826"/>
                        <a:gd name="connsiteX4" fmla="*/ 1596 w 120555"/>
                        <a:gd name="connsiteY4" fmla="*/ 103826 h 103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55" h="103826">
                          <a:moveTo>
                            <a:pt x="0" y="88948"/>
                          </a:moveTo>
                          <a:cubicBezTo>
                            <a:pt x="41760" y="84159"/>
                            <a:pt x="73496" y="79689"/>
                            <a:pt x="95334" y="49423"/>
                          </a:cubicBezTo>
                          <a:cubicBezTo>
                            <a:pt x="105480" y="33894"/>
                            <a:pt x="113940" y="17330"/>
                            <a:pt x="120556" y="0"/>
                          </a:cubicBezTo>
                          <a:cubicBezTo>
                            <a:pt x="120556" y="0"/>
                            <a:pt x="116214" y="36971"/>
                            <a:pt x="102549" y="62002"/>
                          </a:cubicBezTo>
                          <a:cubicBezTo>
                            <a:pt x="92013" y="81158"/>
                            <a:pt x="67110" y="98271"/>
                            <a:pt x="1596" y="103826"/>
                          </a:cubicBezTo>
                          <a:close/>
                        </a:path>
                      </a:pathLst>
                    </a:custGeom>
                    <a:solidFill>
                      <a:srgbClr val="AF6152"/>
                    </a:solidFill>
                    <a:ln w="6382" cap="flat">
                      <a:noFill/>
                      <a:prstDash val="solid"/>
                      <a:miter/>
                    </a:ln>
                  </p:spPr>
                  <p:txBody>
                    <a:bodyPr rtlCol="0" anchor="ctr"/>
                    <a:lstStyle/>
                    <a:p>
                      <a:endParaRPr lang="zh-CN" altLang="en-US"/>
                    </a:p>
                  </p:txBody>
                </p:sp>
                <p:sp>
                  <p:nvSpPr>
                    <p:cNvPr id="191" name="任意多边形: 形状 190">
                      <a:extLst>
                        <a:ext uri="{FF2B5EF4-FFF2-40B4-BE49-F238E27FC236}">
                          <a16:creationId xmlns:a16="http://schemas.microsoft.com/office/drawing/2014/main" id="{2894CD49-CE30-150B-D8A4-DC384BB1E59C}"/>
                        </a:ext>
                      </a:extLst>
                    </p:cNvPr>
                    <p:cNvSpPr/>
                    <p:nvPr/>
                  </p:nvSpPr>
                  <p:spPr>
                    <a:xfrm>
                      <a:off x="3676949" y="3080918"/>
                      <a:ext cx="23499" cy="23490"/>
                    </a:xfrm>
                    <a:custGeom>
                      <a:avLst/>
                      <a:gdLst>
                        <a:gd name="connsiteX0" fmla="*/ 1 w 23499"/>
                        <a:gd name="connsiteY0" fmla="*/ 11626 h 23490"/>
                        <a:gd name="connsiteX1" fmla="*/ 11635 w 23499"/>
                        <a:gd name="connsiteY1" fmla="*/ 23490 h 23490"/>
                        <a:gd name="connsiteX2" fmla="*/ 23499 w 23499"/>
                        <a:gd name="connsiteY2" fmla="*/ 11856 h 23490"/>
                        <a:gd name="connsiteX3" fmla="*/ 12324 w 23499"/>
                        <a:gd name="connsiteY3" fmla="*/ 4 h 23490"/>
                        <a:gd name="connsiteX4" fmla="*/ 1 w 23499"/>
                        <a:gd name="connsiteY4" fmla="*/ 11626 h 23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99" h="23490">
                          <a:moveTo>
                            <a:pt x="1" y="11626"/>
                          </a:moveTo>
                          <a:cubicBezTo>
                            <a:pt x="-63" y="18113"/>
                            <a:pt x="5147" y="23426"/>
                            <a:pt x="11635" y="23490"/>
                          </a:cubicBezTo>
                          <a:cubicBezTo>
                            <a:pt x="18122" y="23554"/>
                            <a:pt x="23435" y="18343"/>
                            <a:pt x="23499" y="11856"/>
                          </a:cubicBezTo>
                          <a:cubicBezTo>
                            <a:pt x="23556" y="5547"/>
                            <a:pt x="18627" y="311"/>
                            <a:pt x="12324" y="4"/>
                          </a:cubicBezTo>
                          <a:cubicBezTo>
                            <a:pt x="5716" y="-174"/>
                            <a:pt x="211" y="5017"/>
                            <a:pt x="1" y="11626"/>
                          </a:cubicBezTo>
                          <a:close/>
                        </a:path>
                      </a:pathLst>
                    </a:custGeom>
                    <a:solidFill>
                      <a:srgbClr val="263238"/>
                    </a:solidFill>
                    <a:ln w="6382" cap="flat">
                      <a:noFill/>
                      <a:prstDash val="solid"/>
                      <a:miter/>
                    </a:ln>
                  </p:spPr>
                  <p:txBody>
                    <a:bodyPr rtlCol="0" anchor="ctr"/>
                    <a:lstStyle/>
                    <a:p>
                      <a:endParaRPr lang="zh-CN" altLang="en-US"/>
                    </a:p>
                  </p:txBody>
                </p:sp>
                <p:sp>
                  <p:nvSpPr>
                    <p:cNvPr id="192" name="任意多边形: 形状 191">
                      <a:extLst>
                        <a:ext uri="{FF2B5EF4-FFF2-40B4-BE49-F238E27FC236}">
                          <a16:creationId xmlns:a16="http://schemas.microsoft.com/office/drawing/2014/main" id="{E571A73D-4B04-2F51-353E-65F83A83C864}"/>
                        </a:ext>
                      </a:extLst>
                    </p:cNvPr>
                    <p:cNvSpPr/>
                    <p:nvPr/>
                  </p:nvSpPr>
                  <p:spPr>
                    <a:xfrm>
                      <a:off x="3693616" y="3033669"/>
                      <a:ext cx="27823" cy="19604"/>
                    </a:xfrm>
                    <a:custGeom>
                      <a:avLst/>
                      <a:gdLst>
                        <a:gd name="connsiteX0" fmla="*/ 0 w 27823"/>
                        <a:gd name="connsiteY0" fmla="*/ 9963 h 19604"/>
                        <a:gd name="connsiteX1" fmla="*/ 27074 w 27823"/>
                        <a:gd name="connsiteY1" fmla="*/ 19605 h 19604"/>
                        <a:gd name="connsiteX2" fmla="*/ 18071 w 27823"/>
                        <a:gd name="connsiteY2" fmla="*/ 768 h 19604"/>
                        <a:gd name="connsiteX3" fmla="*/ 140 w 27823"/>
                        <a:gd name="connsiteY3" fmla="*/ 9529 h 19604"/>
                        <a:gd name="connsiteX4" fmla="*/ 0 w 27823"/>
                        <a:gd name="connsiteY4" fmla="*/ 9963 h 19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3" h="19604">
                          <a:moveTo>
                            <a:pt x="0" y="9963"/>
                          </a:moveTo>
                          <a:lnTo>
                            <a:pt x="27074" y="19605"/>
                          </a:lnTo>
                          <a:cubicBezTo>
                            <a:pt x="29577" y="11930"/>
                            <a:pt x="25618" y="3641"/>
                            <a:pt x="18071" y="768"/>
                          </a:cubicBezTo>
                          <a:cubicBezTo>
                            <a:pt x="10702" y="-1761"/>
                            <a:pt x="2669" y="2160"/>
                            <a:pt x="140" y="9529"/>
                          </a:cubicBezTo>
                          <a:cubicBezTo>
                            <a:pt x="89" y="9675"/>
                            <a:pt x="45" y="9816"/>
                            <a:pt x="0" y="9963"/>
                          </a:cubicBezTo>
                          <a:close/>
                        </a:path>
                      </a:pathLst>
                    </a:custGeom>
                    <a:solidFill>
                      <a:srgbClr val="263238"/>
                    </a:solidFill>
                    <a:ln w="6382" cap="flat">
                      <a:noFill/>
                      <a:prstDash val="solid"/>
                      <a:miter/>
                    </a:ln>
                  </p:spPr>
                  <p:txBody>
                    <a:bodyPr rtlCol="0" anchor="ctr"/>
                    <a:lstStyle/>
                    <a:p>
                      <a:endParaRPr lang="zh-CN" altLang="en-US"/>
                    </a:p>
                  </p:txBody>
                </p:sp>
                <p:sp>
                  <p:nvSpPr>
                    <p:cNvPr id="193" name="任意多边形: 形状 192">
                      <a:extLst>
                        <a:ext uri="{FF2B5EF4-FFF2-40B4-BE49-F238E27FC236}">
                          <a16:creationId xmlns:a16="http://schemas.microsoft.com/office/drawing/2014/main" id="{EE4D9D3E-6D20-76E9-6F6B-28B367339B3A}"/>
                        </a:ext>
                      </a:extLst>
                    </p:cNvPr>
                    <p:cNvSpPr/>
                    <p:nvPr/>
                  </p:nvSpPr>
                  <p:spPr>
                    <a:xfrm>
                      <a:off x="3587402" y="3026558"/>
                      <a:ext cx="28759" cy="16051"/>
                    </a:xfrm>
                    <a:custGeom>
                      <a:avLst/>
                      <a:gdLst>
                        <a:gd name="connsiteX0" fmla="*/ 25 w 28759"/>
                        <a:gd name="connsiteY0" fmla="*/ 16052 h 16051"/>
                        <a:gd name="connsiteX1" fmla="*/ 28760 w 28759"/>
                        <a:gd name="connsiteY1" fmla="*/ 12859 h 16051"/>
                        <a:gd name="connsiteX2" fmla="*/ 13945 w 28759"/>
                        <a:gd name="connsiteY2" fmla="*/ 37 h 16051"/>
                        <a:gd name="connsiteX3" fmla="*/ 13371 w 28759"/>
                        <a:gd name="connsiteY3" fmla="*/ 88 h 16051"/>
                        <a:gd name="connsiteX4" fmla="*/ 25 w 28759"/>
                        <a:gd name="connsiteY4" fmla="*/ 16052 h 16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59" h="16051">
                          <a:moveTo>
                            <a:pt x="25" y="16052"/>
                          </a:moveTo>
                          <a:lnTo>
                            <a:pt x="28760" y="12859"/>
                          </a:lnTo>
                          <a:cubicBezTo>
                            <a:pt x="28210" y="5228"/>
                            <a:pt x="21576" y="-518"/>
                            <a:pt x="13945" y="37"/>
                          </a:cubicBezTo>
                          <a:cubicBezTo>
                            <a:pt x="13754" y="50"/>
                            <a:pt x="13562" y="69"/>
                            <a:pt x="13371" y="88"/>
                          </a:cubicBezTo>
                          <a:cubicBezTo>
                            <a:pt x="5408" y="1052"/>
                            <a:pt x="-434" y="8044"/>
                            <a:pt x="25" y="16052"/>
                          </a:cubicBezTo>
                          <a:close/>
                        </a:path>
                      </a:pathLst>
                    </a:custGeom>
                    <a:solidFill>
                      <a:srgbClr val="263238"/>
                    </a:solidFill>
                    <a:ln w="6382" cap="flat">
                      <a:noFill/>
                      <a:prstDash val="solid"/>
                      <a:miter/>
                    </a:ln>
                  </p:spPr>
                  <p:txBody>
                    <a:bodyPr rtlCol="0" anchor="ctr"/>
                    <a:lstStyle/>
                    <a:p>
                      <a:endParaRPr lang="zh-CN" altLang="en-US"/>
                    </a:p>
                  </p:txBody>
                </p:sp>
                <p:sp>
                  <p:nvSpPr>
                    <p:cNvPr id="194" name="任意多边形: 形状 193">
                      <a:extLst>
                        <a:ext uri="{FF2B5EF4-FFF2-40B4-BE49-F238E27FC236}">
                          <a16:creationId xmlns:a16="http://schemas.microsoft.com/office/drawing/2014/main" id="{B6F7107F-E7FB-F858-537F-0B495E44D60C}"/>
                        </a:ext>
                      </a:extLst>
                    </p:cNvPr>
                    <p:cNvSpPr/>
                    <p:nvPr/>
                  </p:nvSpPr>
                  <p:spPr>
                    <a:xfrm>
                      <a:off x="3587398" y="3068592"/>
                      <a:ext cx="23483" cy="23499"/>
                    </a:xfrm>
                    <a:custGeom>
                      <a:avLst/>
                      <a:gdLst>
                        <a:gd name="connsiteX0" fmla="*/ 29 w 23483"/>
                        <a:gd name="connsiteY0" fmla="*/ 12778 h 23499"/>
                        <a:gd name="connsiteX1" fmla="*/ 12761 w 23483"/>
                        <a:gd name="connsiteY1" fmla="*/ 23454 h 23499"/>
                        <a:gd name="connsiteX2" fmla="*/ 23438 w 23483"/>
                        <a:gd name="connsiteY2" fmla="*/ 10721 h 23499"/>
                        <a:gd name="connsiteX3" fmla="*/ 11331 w 23483"/>
                        <a:gd name="connsiteY3" fmla="*/ 7 h 23499"/>
                        <a:gd name="connsiteX4" fmla="*/ 16 w 23483"/>
                        <a:gd name="connsiteY4" fmla="*/ 12541 h 23499"/>
                        <a:gd name="connsiteX5" fmla="*/ 29 w 23483"/>
                        <a:gd name="connsiteY5" fmla="*/ 12778 h 2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83" h="23499">
                          <a:moveTo>
                            <a:pt x="29" y="12778"/>
                          </a:moveTo>
                          <a:cubicBezTo>
                            <a:pt x="597" y="19240"/>
                            <a:pt x="6299" y="24022"/>
                            <a:pt x="12761" y="23454"/>
                          </a:cubicBezTo>
                          <a:cubicBezTo>
                            <a:pt x="19223" y="22886"/>
                            <a:pt x="24006" y="17183"/>
                            <a:pt x="23438" y="10721"/>
                          </a:cubicBezTo>
                          <a:cubicBezTo>
                            <a:pt x="22888" y="4502"/>
                            <a:pt x="17569" y="-204"/>
                            <a:pt x="11331" y="7"/>
                          </a:cubicBezTo>
                          <a:cubicBezTo>
                            <a:pt x="4748" y="345"/>
                            <a:pt x="-322" y="5952"/>
                            <a:pt x="16" y="12541"/>
                          </a:cubicBezTo>
                          <a:cubicBezTo>
                            <a:pt x="16" y="12618"/>
                            <a:pt x="22" y="12701"/>
                            <a:pt x="29" y="12778"/>
                          </a:cubicBezTo>
                          <a:close/>
                        </a:path>
                      </a:pathLst>
                    </a:custGeom>
                    <a:solidFill>
                      <a:srgbClr val="263238"/>
                    </a:solidFill>
                    <a:ln w="6382" cap="flat">
                      <a:noFill/>
                      <a:prstDash val="solid"/>
                      <a:miter/>
                    </a:ln>
                  </p:spPr>
                  <p:txBody>
                    <a:bodyPr rtlCol="0" anchor="ctr"/>
                    <a:lstStyle/>
                    <a:p>
                      <a:endParaRPr lang="zh-CN" altLang="en-US"/>
                    </a:p>
                  </p:txBody>
                </p:sp>
              </p:grpSp>
              <p:sp>
                <p:nvSpPr>
                  <p:cNvPr id="171" name="任意多边形: 形状 170">
                    <a:extLst>
                      <a:ext uri="{FF2B5EF4-FFF2-40B4-BE49-F238E27FC236}">
                        <a16:creationId xmlns:a16="http://schemas.microsoft.com/office/drawing/2014/main" id="{81A7041A-A5F8-2824-61C6-B465515B550C}"/>
                      </a:ext>
                    </a:extLst>
                  </p:cNvPr>
                  <p:cNvSpPr/>
                  <p:nvPr/>
                </p:nvSpPr>
                <p:spPr>
                  <a:xfrm>
                    <a:off x="3814810" y="3300962"/>
                    <a:ext cx="189736" cy="462364"/>
                  </a:xfrm>
                  <a:custGeom>
                    <a:avLst/>
                    <a:gdLst>
                      <a:gd name="connsiteX0" fmla="*/ 110339 w 189736"/>
                      <a:gd name="connsiteY0" fmla="*/ 0 h 462364"/>
                      <a:gd name="connsiteX1" fmla="*/ 186453 w 189736"/>
                      <a:gd name="connsiteY1" fmla="*/ 148460 h 462364"/>
                      <a:gd name="connsiteX2" fmla="*/ 97888 w 189736"/>
                      <a:gd name="connsiteY2" fmla="*/ 403300 h 462364"/>
                      <a:gd name="connsiteX3" fmla="*/ 36971 w 189736"/>
                      <a:gd name="connsiteY3" fmla="*/ 462365 h 462364"/>
                      <a:gd name="connsiteX4" fmla="*/ 0 w 189736"/>
                      <a:gd name="connsiteY4" fmla="*/ 267483 h 462364"/>
                      <a:gd name="connsiteX5" fmla="*/ 51083 w 189736"/>
                      <a:gd name="connsiteY5" fmla="*/ 122918 h 462364"/>
                      <a:gd name="connsiteX6" fmla="*/ 110339 w 189736"/>
                      <a:gd name="connsiteY6" fmla="*/ 0 h 462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736" h="462364">
                        <a:moveTo>
                          <a:pt x="110339" y="0"/>
                        </a:moveTo>
                        <a:cubicBezTo>
                          <a:pt x="172405" y="19156"/>
                          <a:pt x="199734" y="84351"/>
                          <a:pt x="186453" y="148460"/>
                        </a:cubicBezTo>
                        <a:cubicBezTo>
                          <a:pt x="168701" y="236195"/>
                          <a:pt x="125153" y="348066"/>
                          <a:pt x="97888" y="403300"/>
                        </a:cubicBezTo>
                        <a:cubicBezTo>
                          <a:pt x="73879" y="451893"/>
                          <a:pt x="61746" y="458661"/>
                          <a:pt x="36971" y="462365"/>
                        </a:cubicBezTo>
                        <a:lnTo>
                          <a:pt x="0" y="267483"/>
                        </a:lnTo>
                        <a:lnTo>
                          <a:pt x="51083" y="122918"/>
                        </a:lnTo>
                        <a:cubicBezTo>
                          <a:pt x="51083" y="122918"/>
                          <a:pt x="82052" y="12771"/>
                          <a:pt x="110339" y="0"/>
                        </a:cubicBezTo>
                        <a:close/>
                      </a:path>
                    </a:pathLst>
                  </a:custGeom>
                  <a:solidFill>
                    <a:srgbClr val="455A64"/>
                  </a:solidFill>
                  <a:ln w="6382" cap="flat">
                    <a:noFill/>
                    <a:prstDash val="solid"/>
                    <a:miter/>
                  </a:ln>
                </p:spPr>
                <p:txBody>
                  <a:bodyPr rtlCol="0" anchor="ctr"/>
                  <a:lstStyle/>
                  <a:p>
                    <a:endParaRPr lang="zh-CN" altLang="en-US"/>
                  </a:p>
                </p:txBody>
              </p:sp>
              <p:grpSp>
                <p:nvGrpSpPr>
                  <p:cNvPr id="172" name="组合 171">
                    <a:extLst>
                      <a:ext uri="{FF2B5EF4-FFF2-40B4-BE49-F238E27FC236}">
                        <a16:creationId xmlns:a16="http://schemas.microsoft.com/office/drawing/2014/main" id="{6DD6A4D4-24E2-40EE-E1A0-ABB5C6D5E1DA}"/>
                      </a:ext>
                    </a:extLst>
                  </p:cNvPr>
                  <p:cNvGrpSpPr/>
                  <p:nvPr/>
                </p:nvGrpSpPr>
                <p:grpSpPr>
                  <a:xfrm>
                    <a:off x="3594490" y="3203000"/>
                    <a:ext cx="310589" cy="559011"/>
                    <a:chOff x="3594490" y="3203000"/>
                    <a:chExt cx="310589" cy="559011"/>
                  </a:xfrm>
                </p:grpSpPr>
                <p:sp>
                  <p:nvSpPr>
                    <p:cNvPr id="176" name="任意多边形: 形状 175">
                      <a:extLst>
                        <a:ext uri="{FF2B5EF4-FFF2-40B4-BE49-F238E27FC236}">
                          <a16:creationId xmlns:a16="http://schemas.microsoft.com/office/drawing/2014/main" id="{82895C77-7F8E-765F-8120-80EC5CDD0CBF}"/>
                        </a:ext>
                      </a:extLst>
                    </p:cNvPr>
                    <p:cNvSpPr/>
                    <p:nvPr/>
                  </p:nvSpPr>
                  <p:spPr>
                    <a:xfrm>
                      <a:off x="3595074" y="3203627"/>
                      <a:ext cx="195344" cy="241835"/>
                    </a:xfrm>
                    <a:custGeom>
                      <a:avLst/>
                      <a:gdLst>
                        <a:gd name="connsiteX0" fmla="*/ 195344 w 195344"/>
                        <a:gd name="connsiteY0" fmla="*/ 189667 h 241835"/>
                        <a:gd name="connsiteX1" fmla="*/ 175485 w 195344"/>
                        <a:gd name="connsiteY1" fmla="*/ 98612 h 241835"/>
                        <a:gd name="connsiteX2" fmla="*/ 131235 w 195344"/>
                        <a:gd name="connsiteY2" fmla="*/ 46507 h 241835"/>
                        <a:gd name="connsiteX3" fmla="*/ 90816 w 195344"/>
                        <a:gd name="connsiteY3" fmla="*/ 14580 h 241835"/>
                        <a:gd name="connsiteX4" fmla="*/ 55696 w 195344"/>
                        <a:gd name="connsiteY4" fmla="*/ 22 h 241835"/>
                        <a:gd name="connsiteX5" fmla="*/ 5571 w 195344"/>
                        <a:gd name="connsiteY5" fmla="*/ 4428 h 241835"/>
                        <a:gd name="connsiteX6" fmla="*/ 7678 w 195344"/>
                        <a:gd name="connsiteY6" fmla="*/ 20902 h 241835"/>
                        <a:gd name="connsiteX7" fmla="*/ 38775 w 195344"/>
                        <a:gd name="connsiteY7" fmla="*/ 26840 h 241835"/>
                        <a:gd name="connsiteX8" fmla="*/ 56015 w 195344"/>
                        <a:gd name="connsiteY8" fmla="*/ 30225 h 241835"/>
                        <a:gd name="connsiteX9" fmla="*/ 82642 w 195344"/>
                        <a:gd name="connsiteY9" fmla="*/ 57235 h 241835"/>
                        <a:gd name="connsiteX10" fmla="*/ 42031 w 195344"/>
                        <a:gd name="connsiteY10" fmla="*/ 75433 h 241835"/>
                        <a:gd name="connsiteX11" fmla="*/ 38072 w 195344"/>
                        <a:gd name="connsiteY11" fmla="*/ 109020 h 241835"/>
                        <a:gd name="connsiteX12" fmla="*/ 34113 w 195344"/>
                        <a:gd name="connsiteY12" fmla="*/ 132135 h 241835"/>
                        <a:gd name="connsiteX13" fmla="*/ 35071 w 195344"/>
                        <a:gd name="connsiteY13" fmla="*/ 151291 h 241835"/>
                        <a:gd name="connsiteX14" fmla="*/ 60613 w 195344"/>
                        <a:gd name="connsiteY14" fmla="*/ 170894 h 241835"/>
                        <a:gd name="connsiteX15" fmla="*/ 82898 w 195344"/>
                        <a:gd name="connsiteY15" fmla="*/ 171597 h 241835"/>
                        <a:gd name="connsiteX16" fmla="*/ 92667 w 195344"/>
                        <a:gd name="connsiteY16" fmla="*/ 203523 h 241835"/>
                        <a:gd name="connsiteX17" fmla="*/ 115974 w 195344"/>
                        <a:gd name="connsiteY17" fmla="*/ 241836 h 24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5344" h="241835">
                          <a:moveTo>
                            <a:pt x="195344" y="189667"/>
                          </a:moveTo>
                          <a:cubicBezTo>
                            <a:pt x="187107" y="142990"/>
                            <a:pt x="190044" y="121535"/>
                            <a:pt x="175485" y="98612"/>
                          </a:cubicBezTo>
                          <a:cubicBezTo>
                            <a:pt x="162051" y="80171"/>
                            <a:pt x="147262" y="62752"/>
                            <a:pt x="131235" y="46507"/>
                          </a:cubicBezTo>
                          <a:cubicBezTo>
                            <a:pt x="122487" y="38015"/>
                            <a:pt x="104800" y="26329"/>
                            <a:pt x="90816" y="14580"/>
                          </a:cubicBezTo>
                          <a:cubicBezTo>
                            <a:pt x="76832" y="2831"/>
                            <a:pt x="72681" y="-298"/>
                            <a:pt x="55696" y="22"/>
                          </a:cubicBezTo>
                          <a:cubicBezTo>
                            <a:pt x="32389" y="22"/>
                            <a:pt x="13936" y="22"/>
                            <a:pt x="5571" y="4428"/>
                          </a:cubicBezTo>
                          <a:cubicBezTo>
                            <a:pt x="-2794" y="8834"/>
                            <a:pt x="-1453" y="14516"/>
                            <a:pt x="7678" y="20902"/>
                          </a:cubicBezTo>
                          <a:cubicBezTo>
                            <a:pt x="16809" y="27287"/>
                            <a:pt x="33219" y="26266"/>
                            <a:pt x="38775" y="26840"/>
                          </a:cubicBezTo>
                          <a:cubicBezTo>
                            <a:pt x="44330" y="27415"/>
                            <a:pt x="56015" y="30225"/>
                            <a:pt x="56015" y="30225"/>
                          </a:cubicBezTo>
                          <a:lnTo>
                            <a:pt x="82642" y="57235"/>
                          </a:lnTo>
                          <a:cubicBezTo>
                            <a:pt x="82642" y="57235"/>
                            <a:pt x="48289" y="70325"/>
                            <a:pt x="42031" y="75433"/>
                          </a:cubicBezTo>
                          <a:cubicBezTo>
                            <a:pt x="35774" y="80541"/>
                            <a:pt x="33156" y="99633"/>
                            <a:pt x="38072" y="109020"/>
                          </a:cubicBezTo>
                          <a:cubicBezTo>
                            <a:pt x="38072" y="109020"/>
                            <a:pt x="26643" y="120258"/>
                            <a:pt x="34113" y="132135"/>
                          </a:cubicBezTo>
                          <a:cubicBezTo>
                            <a:pt x="34113" y="132135"/>
                            <a:pt x="27728" y="144012"/>
                            <a:pt x="35071" y="151291"/>
                          </a:cubicBezTo>
                          <a:cubicBezTo>
                            <a:pt x="42804" y="158781"/>
                            <a:pt x="51373" y="165358"/>
                            <a:pt x="60613" y="170894"/>
                          </a:cubicBezTo>
                          <a:cubicBezTo>
                            <a:pt x="65657" y="173831"/>
                            <a:pt x="82898" y="171597"/>
                            <a:pt x="82898" y="171597"/>
                          </a:cubicBezTo>
                          <a:cubicBezTo>
                            <a:pt x="85209" y="182509"/>
                            <a:pt x="88472" y="193192"/>
                            <a:pt x="92667" y="203523"/>
                          </a:cubicBezTo>
                          <a:cubicBezTo>
                            <a:pt x="101862" y="223126"/>
                            <a:pt x="111823" y="224595"/>
                            <a:pt x="115974" y="241836"/>
                          </a:cubicBezTo>
                          <a:close/>
                        </a:path>
                      </a:pathLst>
                    </a:custGeom>
                    <a:solidFill>
                      <a:srgbClr val="C8856A"/>
                    </a:solidFill>
                    <a:ln w="6382" cap="flat">
                      <a:noFill/>
                      <a:prstDash val="solid"/>
                      <a:miter/>
                    </a:ln>
                  </p:spPr>
                  <p:txBody>
                    <a:bodyPr rtlCol="0" anchor="ctr"/>
                    <a:lstStyle/>
                    <a:p>
                      <a:endParaRPr lang="zh-CN" altLang="en-US"/>
                    </a:p>
                  </p:txBody>
                </p:sp>
                <p:sp>
                  <p:nvSpPr>
                    <p:cNvPr id="177" name="任意多边形: 形状 176">
                      <a:extLst>
                        <a:ext uri="{FF2B5EF4-FFF2-40B4-BE49-F238E27FC236}">
                          <a16:creationId xmlns:a16="http://schemas.microsoft.com/office/drawing/2014/main" id="{B6E2C0BD-2091-C0BB-EF88-F8CAF70753ED}"/>
                        </a:ext>
                      </a:extLst>
                    </p:cNvPr>
                    <p:cNvSpPr/>
                    <p:nvPr/>
                  </p:nvSpPr>
                  <p:spPr>
                    <a:xfrm>
                      <a:off x="3594490" y="3203000"/>
                      <a:ext cx="195928" cy="241951"/>
                    </a:xfrm>
                    <a:custGeom>
                      <a:avLst/>
                      <a:gdLst>
                        <a:gd name="connsiteX0" fmla="*/ 195928 w 195928"/>
                        <a:gd name="connsiteY0" fmla="*/ 190294 h 241951"/>
                        <a:gd name="connsiteX1" fmla="*/ 189223 w 195928"/>
                        <a:gd name="connsiteY1" fmla="*/ 143809 h 241951"/>
                        <a:gd name="connsiteX2" fmla="*/ 175686 w 195928"/>
                        <a:gd name="connsiteY2" fmla="*/ 99558 h 241951"/>
                        <a:gd name="connsiteX3" fmla="*/ 146122 w 195928"/>
                        <a:gd name="connsiteY3" fmla="*/ 63289 h 241951"/>
                        <a:gd name="connsiteX4" fmla="*/ 129967 w 195928"/>
                        <a:gd name="connsiteY4" fmla="*/ 46368 h 241951"/>
                        <a:gd name="connsiteX5" fmla="*/ 111641 w 195928"/>
                        <a:gd name="connsiteY5" fmla="*/ 31873 h 241951"/>
                        <a:gd name="connsiteX6" fmla="*/ 92932 w 195928"/>
                        <a:gd name="connsiteY6" fmla="*/ 17570 h 241951"/>
                        <a:gd name="connsiteX7" fmla="*/ 74159 w 195928"/>
                        <a:gd name="connsiteY7" fmla="*/ 4097 h 241951"/>
                        <a:gd name="connsiteX8" fmla="*/ 51363 w 195928"/>
                        <a:gd name="connsiteY8" fmla="*/ 1606 h 241951"/>
                        <a:gd name="connsiteX9" fmla="*/ 27929 w 195928"/>
                        <a:gd name="connsiteY9" fmla="*/ 2181 h 241951"/>
                        <a:gd name="connsiteX10" fmla="*/ 5580 w 195928"/>
                        <a:gd name="connsiteY10" fmla="*/ 6523 h 241951"/>
                        <a:gd name="connsiteX11" fmla="*/ 1941 w 195928"/>
                        <a:gd name="connsiteY11" fmla="*/ 10163 h 241951"/>
                        <a:gd name="connsiteX12" fmla="*/ 2643 w 195928"/>
                        <a:gd name="connsiteY12" fmla="*/ 14824 h 241951"/>
                        <a:gd name="connsiteX13" fmla="*/ 11008 w 195928"/>
                        <a:gd name="connsiteY13" fmla="*/ 22040 h 241951"/>
                        <a:gd name="connsiteX14" fmla="*/ 33484 w 195928"/>
                        <a:gd name="connsiteY14" fmla="*/ 26254 h 241951"/>
                        <a:gd name="connsiteX15" fmla="*/ 39423 w 195928"/>
                        <a:gd name="connsiteY15" fmla="*/ 26254 h 241951"/>
                        <a:gd name="connsiteX16" fmla="*/ 45233 w 195928"/>
                        <a:gd name="connsiteY16" fmla="*/ 27340 h 241951"/>
                        <a:gd name="connsiteX17" fmla="*/ 56791 w 195928"/>
                        <a:gd name="connsiteY17" fmla="*/ 29638 h 241951"/>
                        <a:gd name="connsiteX18" fmla="*/ 56791 w 195928"/>
                        <a:gd name="connsiteY18" fmla="*/ 29638 h 241951"/>
                        <a:gd name="connsiteX19" fmla="*/ 56791 w 195928"/>
                        <a:gd name="connsiteY19" fmla="*/ 29638 h 241951"/>
                        <a:gd name="connsiteX20" fmla="*/ 83418 w 195928"/>
                        <a:gd name="connsiteY20" fmla="*/ 56712 h 241951"/>
                        <a:gd name="connsiteX21" fmla="*/ 84312 w 195928"/>
                        <a:gd name="connsiteY21" fmla="*/ 57670 h 241951"/>
                        <a:gd name="connsiteX22" fmla="*/ 83099 w 195928"/>
                        <a:gd name="connsiteY22" fmla="*/ 58117 h 241951"/>
                        <a:gd name="connsiteX23" fmla="*/ 46383 w 195928"/>
                        <a:gd name="connsiteY23" fmla="*/ 73825 h 241951"/>
                        <a:gd name="connsiteX24" fmla="*/ 36933 w 195928"/>
                        <a:gd name="connsiteY24" fmla="*/ 89597 h 241951"/>
                        <a:gd name="connsiteX25" fmla="*/ 38784 w 195928"/>
                        <a:gd name="connsiteY25" fmla="*/ 108753 h 241951"/>
                        <a:gd name="connsiteX26" fmla="*/ 38784 w 195928"/>
                        <a:gd name="connsiteY26" fmla="*/ 109200 h 241951"/>
                        <a:gd name="connsiteX27" fmla="*/ 38401 w 195928"/>
                        <a:gd name="connsiteY27" fmla="*/ 109583 h 241951"/>
                        <a:gd name="connsiteX28" fmla="*/ 32527 w 195928"/>
                        <a:gd name="connsiteY28" fmla="*/ 120183 h 241951"/>
                        <a:gd name="connsiteX29" fmla="*/ 34570 w 195928"/>
                        <a:gd name="connsiteY29" fmla="*/ 131804 h 241951"/>
                        <a:gd name="connsiteX30" fmla="*/ 34570 w 195928"/>
                        <a:gd name="connsiteY30" fmla="*/ 131804 h 241951"/>
                        <a:gd name="connsiteX31" fmla="*/ 34570 w 195928"/>
                        <a:gd name="connsiteY31" fmla="*/ 132187 h 241951"/>
                        <a:gd name="connsiteX32" fmla="*/ 34570 w 195928"/>
                        <a:gd name="connsiteY32" fmla="*/ 149492 h 241951"/>
                        <a:gd name="connsiteX33" fmla="*/ 48490 w 195928"/>
                        <a:gd name="connsiteY33" fmla="*/ 161879 h 241951"/>
                        <a:gd name="connsiteX34" fmla="*/ 56152 w 195928"/>
                        <a:gd name="connsiteY34" fmla="*/ 167307 h 241951"/>
                        <a:gd name="connsiteX35" fmla="*/ 64326 w 195928"/>
                        <a:gd name="connsiteY35" fmla="*/ 171393 h 241951"/>
                        <a:gd name="connsiteX36" fmla="*/ 82907 w 195928"/>
                        <a:gd name="connsiteY36" fmla="*/ 171074 h 241951"/>
                        <a:gd name="connsiteX37" fmla="*/ 83354 w 195928"/>
                        <a:gd name="connsiteY37" fmla="*/ 171074 h 241951"/>
                        <a:gd name="connsiteX38" fmla="*/ 83354 w 195928"/>
                        <a:gd name="connsiteY38" fmla="*/ 171521 h 241951"/>
                        <a:gd name="connsiteX39" fmla="*/ 95486 w 195928"/>
                        <a:gd name="connsiteY39" fmla="*/ 208684 h 241951"/>
                        <a:gd name="connsiteX40" fmla="*/ 107108 w 195928"/>
                        <a:gd name="connsiteY40" fmla="*/ 224520 h 241951"/>
                        <a:gd name="connsiteX41" fmla="*/ 115920 w 195928"/>
                        <a:gd name="connsiteY41" fmla="*/ 241952 h 241951"/>
                        <a:gd name="connsiteX42" fmla="*/ 106916 w 195928"/>
                        <a:gd name="connsiteY42" fmla="*/ 224711 h 241951"/>
                        <a:gd name="connsiteX43" fmla="*/ 95103 w 195928"/>
                        <a:gd name="connsiteY43" fmla="*/ 208939 h 241951"/>
                        <a:gd name="connsiteX44" fmla="*/ 82332 w 195928"/>
                        <a:gd name="connsiteY44" fmla="*/ 171713 h 241951"/>
                        <a:gd name="connsiteX45" fmla="*/ 82843 w 195928"/>
                        <a:gd name="connsiteY45" fmla="*/ 172032 h 241951"/>
                        <a:gd name="connsiteX46" fmla="*/ 63687 w 195928"/>
                        <a:gd name="connsiteY46" fmla="*/ 172479 h 241951"/>
                        <a:gd name="connsiteX47" fmla="*/ 55067 w 195928"/>
                        <a:gd name="connsiteY47" fmla="*/ 168328 h 241951"/>
                        <a:gd name="connsiteX48" fmla="*/ 47341 w 195928"/>
                        <a:gd name="connsiteY48" fmla="*/ 162901 h 241951"/>
                        <a:gd name="connsiteX49" fmla="*/ 33101 w 195928"/>
                        <a:gd name="connsiteY49" fmla="*/ 150130 h 241951"/>
                        <a:gd name="connsiteX50" fmla="*/ 33101 w 195928"/>
                        <a:gd name="connsiteY50" fmla="*/ 131421 h 241951"/>
                        <a:gd name="connsiteX51" fmla="*/ 33101 w 195928"/>
                        <a:gd name="connsiteY51" fmla="*/ 132060 h 241951"/>
                        <a:gd name="connsiteX52" fmla="*/ 30866 w 195928"/>
                        <a:gd name="connsiteY52" fmla="*/ 119289 h 241951"/>
                        <a:gd name="connsiteX53" fmla="*/ 37252 w 195928"/>
                        <a:gd name="connsiteY53" fmla="*/ 107987 h 241951"/>
                        <a:gd name="connsiteX54" fmla="*/ 37252 w 195928"/>
                        <a:gd name="connsiteY54" fmla="*/ 108817 h 241951"/>
                        <a:gd name="connsiteX55" fmla="*/ 37954 w 195928"/>
                        <a:gd name="connsiteY55" fmla="*/ 78933 h 241951"/>
                        <a:gd name="connsiteX56" fmla="*/ 45297 w 195928"/>
                        <a:gd name="connsiteY56" fmla="*/ 71782 h 241951"/>
                        <a:gd name="connsiteX57" fmla="*/ 82141 w 195928"/>
                        <a:gd name="connsiteY57" fmla="*/ 55882 h 241951"/>
                        <a:gd name="connsiteX58" fmla="*/ 82141 w 195928"/>
                        <a:gd name="connsiteY58" fmla="*/ 57287 h 241951"/>
                        <a:gd name="connsiteX59" fmla="*/ 55450 w 195928"/>
                        <a:gd name="connsiteY59" fmla="*/ 30341 h 241951"/>
                        <a:gd name="connsiteX60" fmla="*/ 55897 w 195928"/>
                        <a:gd name="connsiteY60" fmla="*/ 30341 h 241951"/>
                        <a:gd name="connsiteX61" fmla="*/ 45233 w 195928"/>
                        <a:gd name="connsiteY61" fmla="*/ 29638 h 241951"/>
                        <a:gd name="connsiteX62" fmla="*/ 39487 w 195928"/>
                        <a:gd name="connsiteY62" fmla="*/ 28553 h 241951"/>
                        <a:gd name="connsiteX63" fmla="*/ 33740 w 195928"/>
                        <a:gd name="connsiteY63" fmla="*/ 28553 h 241951"/>
                        <a:gd name="connsiteX64" fmla="*/ 10433 w 195928"/>
                        <a:gd name="connsiteY64" fmla="*/ 24147 h 241951"/>
                        <a:gd name="connsiteX65" fmla="*/ 1238 w 195928"/>
                        <a:gd name="connsiteY65" fmla="*/ 16165 h 241951"/>
                        <a:gd name="connsiteX66" fmla="*/ 472 w 195928"/>
                        <a:gd name="connsiteY66" fmla="*/ 9780 h 241951"/>
                        <a:gd name="connsiteX67" fmla="*/ 4942 w 195928"/>
                        <a:gd name="connsiteY67" fmla="*/ 5246 h 241951"/>
                        <a:gd name="connsiteX68" fmla="*/ 28184 w 195928"/>
                        <a:gd name="connsiteY68" fmla="*/ 713 h 241951"/>
                        <a:gd name="connsiteX69" fmla="*/ 51683 w 195928"/>
                        <a:gd name="connsiteY69" fmla="*/ 266 h 241951"/>
                        <a:gd name="connsiteX70" fmla="*/ 75117 w 195928"/>
                        <a:gd name="connsiteY70" fmla="*/ 2947 h 241951"/>
                        <a:gd name="connsiteX71" fmla="*/ 94273 w 195928"/>
                        <a:gd name="connsiteY71" fmla="*/ 16804 h 241951"/>
                        <a:gd name="connsiteX72" fmla="*/ 112791 w 195928"/>
                        <a:gd name="connsiteY72" fmla="*/ 31107 h 241951"/>
                        <a:gd name="connsiteX73" fmla="*/ 131244 w 195928"/>
                        <a:gd name="connsiteY73" fmla="*/ 45729 h 241951"/>
                        <a:gd name="connsiteX74" fmla="*/ 147335 w 195928"/>
                        <a:gd name="connsiteY74" fmla="*/ 62842 h 241951"/>
                        <a:gd name="connsiteX75" fmla="*/ 176900 w 195928"/>
                        <a:gd name="connsiteY75" fmla="*/ 99366 h 241951"/>
                        <a:gd name="connsiteX76" fmla="*/ 190054 w 195928"/>
                        <a:gd name="connsiteY76" fmla="*/ 144064 h 241951"/>
                        <a:gd name="connsiteX77" fmla="*/ 195928 w 195928"/>
                        <a:gd name="connsiteY77" fmla="*/ 190294 h 241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95928" h="241951">
                          <a:moveTo>
                            <a:pt x="195928" y="190294"/>
                          </a:moveTo>
                          <a:cubicBezTo>
                            <a:pt x="193119" y="174905"/>
                            <a:pt x="191203" y="159325"/>
                            <a:pt x="189223" y="143809"/>
                          </a:cubicBezTo>
                          <a:cubicBezTo>
                            <a:pt x="188125" y="128222"/>
                            <a:pt x="183496" y="113089"/>
                            <a:pt x="175686" y="99558"/>
                          </a:cubicBezTo>
                          <a:cubicBezTo>
                            <a:pt x="166600" y="86864"/>
                            <a:pt x="156722" y="74751"/>
                            <a:pt x="146122" y="63289"/>
                          </a:cubicBezTo>
                          <a:cubicBezTo>
                            <a:pt x="140822" y="57542"/>
                            <a:pt x="135586" y="51668"/>
                            <a:pt x="129967" y="46368"/>
                          </a:cubicBezTo>
                          <a:cubicBezTo>
                            <a:pt x="124348" y="41068"/>
                            <a:pt x="117899" y="36534"/>
                            <a:pt x="111641" y="31873"/>
                          </a:cubicBezTo>
                          <a:cubicBezTo>
                            <a:pt x="105384" y="27212"/>
                            <a:pt x="98871" y="22550"/>
                            <a:pt x="92932" y="17570"/>
                          </a:cubicBezTo>
                          <a:cubicBezTo>
                            <a:pt x="87262" y="12315"/>
                            <a:pt x="80953" y="7788"/>
                            <a:pt x="74159" y="4097"/>
                          </a:cubicBezTo>
                          <a:cubicBezTo>
                            <a:pt x="66822" y="1658"/>
                            <a:pt x="59051" y="808"/>
                            <a:pt x="51363" y="1606"/>
                          </a:cubicBezTo>
                          <a:cubicBezTo>
                            <a:pt x="43573" y="1606"/>
                            <a:pt x="35719" y="1606"/>
                            <a:pt x="27929" y="2181"/>
                          </a:cubicBezTo>
                          <a:cubicBezTo>
                            <a:pt x="20260" y="2066"/>
                            <a:pt x="12649" y="3541"/>
                            <a:pt x="5580" y="6523"/>
                          </a:cubicBezTo>
                          <a:cubicBezTo>
                            <a:pt x="4029" y="7341"/>
                            <a:pt x="2758" y="8611"/>
                            <a:pt x="1941" y="10163"/>
                          </a:cubicBezTo>
                          <a:cubicBezTo>
                            <a:pt x="1340" y="11734"/>
                            <a:pt x="1609" y="13502"/>
                            <a:pt x="2643" y="14824"/>
                          </a:cubicBezTo>
                          <a:cubicBezTo>
                            <a:pt x="4820" y="17857"/>
                            <a:pt x="7687" y="20328"/>
                            <a:pt x="11008" y="22040"/>
                          </a:cubicBezTo>
                          <a:cubicBezTo>
                            <a:pt x="18140" y="24939"/>
                            <a:pt x="25784" y="26369"/>
                            <a:pt x="33484" y="26254"/>
                          </a:cubicBezTo>
                          <a:cubicBezTo>
                            <a:pt x="35464" y="26254"/>
                            <a:pt x="37379" y="26254"/>
                            <a:pt x="39423" y="26254"/>
                          </a:cubicBezTo>
                          <a:lnTo>
                            <a:pt x="45233" y="27340"/>
                          </a:lnTo>
                          <a:lnTo>
                            <a:pt x="56791" y="29638"/>
                          </a:lnTo>
                          <a:lnTo>
                            <a:pt x="56791" y="29638"/>
                          </a:lnTo>
                          <a:lnTo>
                            <a:pt x="56791" y="29638"/>
                          </a:lnTo>
                          <a:lnTo>
                            <a:pt x="83418" y="56712"/>
                          </a:lnTo>
                          <a:lnTo>
                            <a:pt x="84312" y="57670"/>
                          </a:lnTo>
                          <a:lnTo>
                            <a:pt x="83099" y="58117"/>
                          </a:lnTo>
                          <a:cubicBezTo>
                            <a:pt x="70711" y="62970"/>
                            <a:pt x="58196" y="67823"/>
                            <a:pt x="46383" y="73825"/>
                          </a:cubicBezTo>
                          <a:cubicBezTo>
                            <a:pt x="40662" y="77037"/>
                            <a:pt x="37067" y="83039"/>
                            <a:pt x="36933" y="89597"/>
                          </a:cubicBezTo>
                          <a:cubicBezTo>
                            <a:pt x="35687" y="96027"/>
                            <a:pt x="36332" y="102680"/>
                            <a:pt x="38784" y="108753"/>
                          </a:cubicBezTo>
                          <a:lnTo>
                            <a:pt x="38784" y="109200"/>
                          </a:lnTo>
                          <a:lnTo>
                            <a:pt x="38401" y="109583"/>
                          </a:lnTo>
                          <a:cubicBezTo>
                            <a:pt x="35572" y="112559"/>
                            <a:pt x="33555" y="116205"/>
                            <a:pt x="32527" y="120183"/>
                          </a:cubicBezTo>
                          <a:cubicBezTo>
                            <a:pt x="31620" y="124174"/>
                            <a:pt x="32361" y="128362"/>
                            <a:pt x="34570" y="131804"/>
                          </a:cubicBezTo>
                          <a:lnTo>
                            <a:pt x="34570" y="131804"/>
                          </a:lnTo>
                          <a:lnTo>
                            <a:pt x="34570" y="132187"/>
                          </a:lnTo>
                          <a:cubicBezTo>
                            <a:pt x="31607" y="137576"/>
                            <a:pt x="31607" y="144102"/>
                            <a:pt x="34570" y="149492"/>
                          </a:cubicBezTo>
                          <a:cubicBezTo>
                            <a:pt x="38733" y="154127"/>
                            <a:pt x="43401" y="158284"/>
                            <a:pt x="48490" y="161879"/>
                          </a:cubicBezTo>
                          <a:cubicBezTo>
                            <a:pt x="50980" y="163731"/>
                            <a:pt x="53534" y="165583"/>
                            <a:pt x="56152" y="167307"/>
                          </a:cubicBezTo>
                          <a:cubicBezTo>
                            <a:pt x="58528" y="169273"/>
                            <a:pt x="61325" y="170672"/>
                            <a:pt x="64326" y="171393"/>
                          </a:cubicBezTo>
                          <a:cubicBezTo>
                            <a:pt x="70513" y="171987"/>
                            <a:pt x="76745" y="171879"/>
                            <a:pt x="82907" y="171074"/>
                          </a:cubicBezTo>
                          <a:lnTo>
                            <a:pt x="83354" y="171074"/>
                          </a:lnTo>
                          <a:lnTo>
                            <a:pt x="83354" y="171521"/>
                          </a:lnTo>
                          <a:cubicBezTo>
                            <a:pt x="85640" y="184413"/>
                            <a:pt x="89727" y="196922"/>
                            <a:pt x="95486" y="208684"/>
                          </a:cubicBezTo>
                          <a:cubicBezTo>
                            <a:pt x="98800" y="214354"/>
                            <a:pt x="102695" y="219660"/>
                            <a:pt x="107108" y="224520"/>
                          </a:cubicBezTo>
                          <a:cubicBezTo>
                            <a:pt x="111463" y="229500"/>
                            <a:pt x="114495" y="235490"/>
                            <a:pt x="115920" y="241952"/>
                          </a:cubicBezTo>
                          <a:cubicBezTo>
                            <a:pt x="114438" y="235534"/>
                            <a:pt x="111335" y="229596"/>
                            <a:pt x="106916" y="224711"/>
                          </a:cubicBezTo>
                          <a:cubicBezTo>
                            <a:pt x="102440" y="219878"/>
                            <a:pt x="98481" y="214590"/>
                            <a:pt x="95103" y="208939"/>
                          </a:cubicBezTo>
                          <a:cubicBezTo>
                            <a:pt x="89146" y="197177"/>
                            <a:pt x="84848" y="184649"/>
                            <a:pt x="82332" y="171713"/>
                          </a:cubicBezTo>
                          <a:lnTo>
                            <a:pt x="82843" y="172032"/>
                          </a:lnTo>
                          <a:cubicBezTo>
                            <a:pt x="76509" y="173034"/>
                            <a:pt x="70066" y="173181"/>
                            <a:pt x="63687" y="172479"/>
                          </a:cubicBezTo>
                          <a:cubicBezTo>
                            <a:pt x="60539" y="171757"/>
                            <a:pt x="57596" y="170340"/>
                            <a:pt x="55067" y="168328"/>
                          </a:cubicBezTo>
                          <a:lnTo>
                            <a:pt x="47341" y="162901"/>
                          </a:lnTo>
                          <a:cubicBezTo>
                            <a:pt x="42143" y="159172"/>
                            <a:pt x="37373" y="154894"/>
                            <a:pt x="33101" y="150130"/>
                          </a:cubicBezTo>
                          <a:cubicBezTo>
                            <a:pt x="29851" y="144319"/>
                            <a:pt x="29851" y="137232"/>
                            <a:pt x="33101" y="131421"/>
                          </a:cubicBezTo>
                          <a:lnTo>
                            <a:pt x="33101" y="132060"/>
                          </a:lnTo>
                          <a:cubicBezTo>
                            <a:pt x="30681" y="128273"/>
                            <a:pt x="29877" y="123675"/>
                            <a:pt x="30866" y="119289"/>
                          </a:cubicBezTo>
                          <a:cubicBezTo>
                            <a:pt x="31965" y="115030"/>
                            <a:pt x="34168" y="111128"/>
                            <a:pt x="37252" y="107987"/>
                          </a:cubicBezTo>
                          <a:lnTo>
                            <a:pt x="37252" y="108817"/>
                          </a:lnTo>
                          <a:cubicBezTo>
                            <a:pt x="33612" y="99137"/>
                            <a:pt x="33861" y="88428"/>
                            <a:pt x="37954" y="78933"/>
                          </a:cubicBezTo>
                          <a:cubicBezTo>
                            <a:pt x="39474" y="75753"/>
                            <a:pt x="42079" y="73218"/>
                            <a:pt x="45297" y="71782"/>
                          </a:cubicBezTo>
                          <a:cubicBezTo>
                            <a:pt x="57302" y="65396"/>
                            <a:pt x="69689" y="60799"/>
                            <a:pt x="82141" y="55882"/>
                          </a:cubicBezTo>
                          <a:lnTo>
                            <a:pt x="82141" y="57287"/>
                          </a:lnTo>
                          <a:lnTo>
                            <a:pt x="55450" y="30341"/>
                          </a:lnTo>
                          <a:lnTo>
                            <a:pt x="55897" y="30341"/>
                          </a:lnTo>
                          <a:lnTo>
                            <a:pt x="45233" y="29638"/>
                          </a:lnTo>
                          <a:lnTo>
                            <a:pt x="39487" y="28553"/>
                          </a:lnTo>
                          <a:cubicBezTo>
                            <a:pt x="37635" y="28553"/>
                            <a:pt x="35655" y="28553"/>
                            <a:pt x="33740" y="28553"/>
                          </a:cubicBezTo>
                          <a:cubicBezTo>
                            <a:pt x="25745" y="28744"/>
                            <a:pt x="17802" y="27244"/>
                            <a:pt x="10433" y="24147"/>
                          </a:cubicBezTo>
                          <a:cubicBezTo>
                            <a:pt x="6762" y="22282"/>
                            <a:pt x="3601" y="19543"/>
                            <a:pt x="1238" y="16165"/>
                          </a:cubicBezTo>
                          <a:cubicBezTo>
                            <a:pt x="-77" y="14301"/>
                            <a:pt x="-364" y="11900"/>
                            <a:pt x="472" y="9780"/>
                          </a:cubicBezTo>
                          <a:cubicBezTo>
                            <a:pt x="1443" y="7832"/>
                            <a:pt x="3007" y="6242"/>
                            <a:pt x="4942" y="5246"/>
                          </a:cubicBezTo>
                          <a:cubicBezTo>
                            <a:pt x="12272" y="2085"/>
                            <a:pt x="20203" y="540"/>
                            <a:pt x="28184" y="713"/>
                          </a:cubicBezTo>
                          <a:cubicBezTo>
                            <a:pt x="36039" y="393"/>
                            <a:pt x="43829" y="329"/>
                            <a:pt x="51683" y="266"/>
                          </a:cubicBezTo>
                          <a:cubicBezTo>
                            <a:pt x="59594" y="-507"/>
                            <a:pt x="67582" y="412"/>
                            <a:pt x="75117" y="2947"/>
                          </a:cubicBezTo>
                          <a:cubicBezTo>
                            <a:pt x="82058" y="6747"/>
                            <a:pt x="88494" y="11402"/>
                            <a:pt x="94273" y="16804"/>
                          </a:cubicBezTo>
                          <a:cubicBezTo>
                            <a:pt x="100275" y="21720"/>
                            <a:pt x="106533" y="26382"/>
                            <a:pt x="112791" y="31107"/>
                          </a:cubicBezTo>
                          <a:cubicBezTo>
                            <a:pt x="119048" y="35832"/>
                            <a:pt x="125561" y="40430"/>
                            <a:pt x="131244" y="45729"/>
                          </a:cubicBezTo>
                          <a:cubicBezTo>
                            <a:pt x="136927" y="51029"/>
                            <a:pt x="142100" y="57031"/>
                            <a:pt x="147335" y="62842"/>
                          </a:cubicBezTo>
                          <a:cubicBezTo>
                            <a:pt x="157954" y="74374"/>
                            <a:pt x="167833" y="86577"/>
                            <a:pt x="176900" y="99366"/>
                          </a:cubicBezTo>
                          <a:cubicBezTo>
                            <a:pt x="184696" y="113044"/>
                            <a:pt x="189198" y="128343"/>
                            <a:pt x="190054" y="144064"/>
                          </a:cubicBezTo>
                          <a:cubicBezTo>
                            <a:pt x="191586" y="159325"/>
                            <a:pt x="193310" y="174586"/>
                            <a:pt x="195928" y="190294"/>
                          </a:cubicBezTo>
                          <a:close/>
                        </a:path>
                      </a:pathLst>
                    </a:custGeom>
                    <a:solidFill>
                      <a:srgbClr val="AF6152"/>
                    </a:solidFill>
                    <a:ln w="6382" cap="flat">
                      <a:noFill/>
                      <a:prstDash val="solid"/>
                      <a:miter/>
                    </a:ln>
                  </p:spPr>
                  <p:txBody>
                    <a:bodyPr rtlCol="0" anchor="ctr"/>
                    <a:lstStyle/>
                    <a:p>
                      <a:endParaRPr lang="zh-CN" altLang="en-US"/>
                    </a:p>
                  </p:txBody>
                </p:sp>
                <p:sp>
                  <p:nvSpPr>
                    <p:cNvPr id="178" name="任意多边形: 形状 177">
                      <a:extLst>
                        <a:ext uri="{FF2B5EF4-FFF2-40B4-BE49-F238E27FC236}">
                          <a16:creationId xmlns:a16="http://schemas.microsoft.com/office/drawing/2014/main" id="{55760E22-AF30-03F7-A9F8-EF61B7F80BA4}"/>
                        </a:ext>
                      </a:extLst>
                    </p:cNvPr>
                    <p:cNvSpPr/>
                    <p:nvPr/>
                  </p:nvSpPr>
                  <p:spPr>
                    <a:xfrm>
                      <a:off x="3639110" y="3262349"/>
                      <a:ext cx="23217" cy="14539"/>
                    </a:xfrm>
                    <a:custGeom>
                      <a:avLst/>
                      <a:gdLst>
                        <a:gd name="connsiteX0" fmla="*/ 23218 w 23217"/>
                        <a:gd name="connsiteY0" fmla="*/ 4706 h 14539"/>
                        <a:gd name="connsiteX1" fmla="*/ 4061 w 23217"/>
                        <a:gd name="connsiteY1" fmla="*/ 1769 h 14539"/>
                        <a:gd name="connsiteX2" fmla="*/ 1379 w 23217"/>
                        <a:gd name="connsiteY2" fmla="*/ 14540 h 14539"/>
                      </a:gdLst>
                      <a:ahLst/>
                      <a:cxnLst>
                        <a:cxn ang="0">
                          <a:pos x="connsiteX0" y="connsiteY0"/>
                        </a:cxn>
                        <a:cxn ang="0">
                          <a:pos x="connsiteX1" y="connsiteY1"/>
                        </a:cxn>
                        <a:cxn ang="0">
                          <a:pos x="connsiteX2" y="connsiteY2"/>
                        </a:cxn>
                      </a:cxnLst>
                      <a:rect l="l" t="t" r="r" b="b"/>
                      <a:pathLst>
                        <a:path w="23217" h="14539">
                          <a:moveTo>
                            <a:pt x="23218" y="4706"/>
                          </a:moveTo>
                          <a:cubicBezTo>
                            <a:pt x="14150" y="2599"/>
                            <a:pt x="11213" y="-2764"/>
                            <a:pt x="4061" y="1769"/>
                          </a:cubicBezTo>
                          <a:cubicBezTo>
                            <a:pt x="-3090" y="6303"/>
                            <a:pt x="1379" y="14540"/>
                            <a:pt x="1379" y="14540"/>
                          </a:cubicBezTo>
                          <a:close/>
                        </a:path>
                      </a:pathLst>
                    </a:custGeom>
                    <a:solidFill>
                      <a:srgbClr val="AF6152"/>
                    </a:solidFill>
                    <a:ln w="6382" cap="flat">
                      <a:noFill/>
                      <a:prstDash val="solid"/>
                      <a:miter/>
                    </a:ln>
                  </p:spPr>
                  <p:txBody>
                    <a:bodyPr rtlCol="0" anchor="ctr"/>
                    <a:lstStyle/>
                    <a:p>
                      <a:endParaRPr lang="zh-CN" altLang="en-US"/>
                    </a:p>
                  </p:txBody>
                </p:sp>
                <p:sp>
                  <p:nvSpPr>
                    <p:cNvPr id="179" name="任意多边形: 形状 178">
                      <a:extLst>
                        <a:ext uri="{FF2B5EF4-FFF2-40B4-BE49-F238E27FC236}">
                          <a16:creationId xmlns:a16="http://schemas.microsoft.com/office/drawing/2014/main" id="{94A58732-9F00-AA78-6EEB-E492F7A1519E}"/>
                        </a:ext>
                      </a:extLst>
                    </p:cNvPr>
                    <p:cNvSpPr/>
                    <p:nvPr/>
                  </p:nvSpPr>
                  <p:spPr>
                    <a:xfrm>
                      <a:off x="3631039" y="3288958"/>
                      <a:ext cx="34161" cy="24775"/>
                    </a:xfrm>
                    <a:custGeom>
                      <a:avLst/>
                      <a:gdLst>
                        <a:gd name="connsiteX0" fmla="*/ 2299 w 34161"/>
                        <a:gd name="connsiteY0" fmla="*/ 24775 h 24775"/>
                        <a:gd name="connsiteX1" fmla="*/ 17496 w 34161"/>
                        <a:gd name="connsiteY1" fmla="*/ 10472 h 24775"/>
                        <a:gd name="connsiteX2" fmla="*/ 34162 w 34161"/>
                        <a:gd name="connsiteY2" fmla="*/ 0 h 24775"/>
                        <a:gd name="connsiteX3" fmla="*/ 10536 w 34161"/>
                        <a:gd name="connsiteY3" fmla="*/ 10408 h 24775"/>
                        <a:gd name="connsiteX4" fmla="*/ 0 w 34161"/>
                        <a:gd name="connsiteY4" fmla="*/ 18390 h 24775"/>
                        <a:gd name="connsiteX5" fmla="*/ 1916 w 34161"/>
                        <a:gd name="connsiteY5" fmla="*/ 24073 h 2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61" h="24775">
                          <a:moveTo>
                            <a:pt x="2299" y="24775"/>
                          </a:moveTo>
                          <a:cubicBezTo>
                            <a:pt x="6737" y="19380"/>
                            <a:pt x="11845" y="14571"/>
                            <a:pt x="17496" y="10472"/>
                          </a:cubicBezTo>
                          <a:cubicBezTo>
                            <a:pt x="22796" y="6513"/>
                            <a:pt x="34162" y="0"/>
                            <a:pt x="34162" y="0"/>
                          </a:cubicBezTo>
                          <a:cubicBezTo>
                            <a:pt x="25816" y="2292"/>
                            <a:pt x="17860" y="5798"/>
                            <a:pt x="10536" y="10408"/>
                          </a:cubicBezTo>
                          <a:cubicBezTo>
                            <a:pt x="6794" y="12752"/>
                            <a:pt x="3269" y="15421"/>
                            <a:pt x="0" y="18390"/>
                          </a:cubicBezTo>
                          <a:cubicBezTo>
                            <a:pt x="364" y="20363"/>
                            <a:pt x="1009" y="22279"/>
                            <a:pt x="1916" y="24073"/>
                          </a:cubicBezTo>
                          <a:close/>
                        </a:path>
                      </a:pathLst>
                    </a:custGeom>
                    <a:solidFill>
                      <a:srgbClr val="AF6152"/>
                    </a:solidFill>
                    <a:ln w="6382" cap="flat">
                      <a:noFill/>
                      <a:prstDash val="solid"/>
                      <a:miter/>
                    </a:ln>
                  </p:spPr>
                  <p:txBody>
                    <a:bodyPr rtlCol="0" anchor="ctr"/>
                    <a:lstStyle/>
                    <a:p>
                      <a:endParaRPr lang="zh-CN" altLang="en-US"/>
                    </a:p>
                  </p:txBody>
                </p:sp>
                <p:sp>
                  <p:nvSpPr>
                    <p:cNvPr id="180" name="任意多边形: 形状 179">
                      <a:extLst>
                        <a:ext uri="{FF2B5EF4-FFF2-40B4-BE49-F238E27FC236}">
                          <a16:creationId xmlns:a16="http://schemas.microsoft.com/office/drawing/2014/main" id="{618BE137-33FA-7517-2D0D-28804B4146EE}"/>
                        </a:ext>
                      </a:extLst>
                    </p:cNvPr>
                    <p:cNvSpPr/>
                    <p:nvPr/>
                  </p:nvSpPr>
                  <p:spPr>
                    <a:xfrm>
                      <a:off x="3627208" y="3318650"/>
                      <a:ext cx="22157" cy="18070"/>
                    </a:xfrm>
                    <a:custGeom>
                      <a:avLst/>
                      <a:gdLst>
                        <a:gd name="connsiteX0" fmla="*/ 7343 w 22157"/>
                        <a:gd name="connsiteY0" fmla="*/ 6960 h 18070"/>
                        <a:gd name="connsiteX1" fmla="*/ 0 w 22157"/>
                        <a:gd name="connsiteY1" fmla="*/ 12579 h 18070"/>
                        <a:gd name="connsiteX2" fmla="*/ 2363 w 22157"/>
                        <a:gd name="connsiteY2" fmla="*/ 18071 h 18070"/>
                        <a:gd name="connsiteX3" fmla="*/ 22157 w 22157"/>
                        <a:gd name="connsiteY3" fmla="*/ 0 h 18070"/>
                        <a:gd name="connsiteX4" fmla="*/ 7343 w 22157"/>
                        <a:gd name="connsiteY4" fmla="*/ 6960 h 18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57" h="18070">
                          <a:moveTo>
                            <a:pt x="7343" y="6960"/>
                          </a:moveTo>
                          <a:cubicBezTo>
                            <a:pt x="4770" y="8665"/>
                            <a:pt x="2318" y="10542"/>
                            <a:pt x="0" y="12579"/>
                          </a:cubicBezTo>
                          <a:cubicBezTo>
                            <a:pt x="543" y="14508"/>
                            <a:pt x="1334" y="16353"/>
                            <a:pt x="2363" y="18071"/>
                          </a:cubicBezTo>
                          <a:cubicBezTo>
                            <a:pt x="5811" y="10600"/>
                            <a:pt x="22157" y="0"/>
                            <a:pt x="22157" y="0"/>
                          </a:cubicBezTo>
                          <a:cubicBezTo>
                            <a:pt x="16972" y="1756"/>
                            <a:pt x="12005" y="4093"/>
                            <a:pt x="7343" y="6960"/>
                          </a:cubicBezTo>
                          <a:close/>
                        </a:path>
                      </a:pathLst>
                    </a:custGeom>
                    <a:solidFill>
                      <a:srgbClr val="AF6152"/>
                    </a:solidFill>
                    <a:ln w="6382" cap="flat">
                      <a:noFill/>
                      <a:prstDash val="solid"/>
                      <a:miter/>
                    </a:ln>
                  </p:spPr>
                  <p:txBody>
                    <a:bodyPr rtlCol="0" anchor="ctr"/>
                    <a:lstStyle/>
                    <a:p>
                      <a:endParaRPr lang="zh-CN" altLang="en-US"/>
                    </a:p>
                  </p:txBody>
                </p:sp>
                <p:sp>
                  <p:nvSpPr>
                    <p:cNvPr id="181" name="任意多边形: 形状 180">
                      <a:extLst>
                        <a:ext uri="{FF2B5EF4-FFF2-40B4-BE49-F238E27FC236}">
                          <a16:creationId xmlns:a16="http://schemas.microsoft.com/office/drawing/2014/main" id="{03A5DEAE-17D7-9953-4265-3443B87CA4CD}"/>
                        </a:ext>
                      </a:extLst>
                    </p:cNvPr>
                    <p:cNvSpPr/>
                    <p:nvPr/>
                  </p:nvSpPr>
                  <p:spPr>
                    <a:xfrm>
                      <a:off x="3641806" y="3352123"/>
                      <a:ext cx="36229" cy="23356"/>
                    </a:xfrm>
                    <a:custGeom>
                      <a:avLst/>
                      <a:gdLst>
                        <a:gd name="connsiteX0" fmla="*/ 36229 w 36229"/>
                        <a:gd name="connsiteY0" fmla="*/ 23357 h 23356"/>
                        <a:gd name="connsiteX1" fmla="*/ 17775 w 36229"/>
                        <a:gd name="connsiteY1" fmla="*/ 2668 h 23356"/>
                        <a:gd name="connsiteX2" fmla="*/ 152 w 36229"/>
                        <a:gd name="connsiteY2" fmla="*/ 4264 h 23356"/>
                        <a:gd name="connsiteX3" fmla="*/ 13625 w 36229"/>
                        <a:gd name="connsiteY3" fmla="*/ 6308 h 23356"/>
                        <a:gd name="connsiteX4" fmla="*/ 36229 w 36229"/>
                        <a:gd name="connsiteY4" fmla="*/ 23357 h 23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29" h="23356">
                          <a:moveTo>
                            <a:pt x="36229" y="23357"/>
                          </a:moveTo>
                          <a:cubicBezTo>
                            <a:pt x="31740" y="15139"/>
                            <a:pt x="25425" y="8064"/>
                            <a:pt x="17775" y="2668"/>
                          </a:cubicBezTo>
                          <a:cubicBezTo>
                            <a:pt x="11390" y="-2249"/>
                            <a:pt x="1748" y="433"/>
                            <a:pt x="152" y="4264"/>
                          </a:cubicBezTo>
                          <a:cubicBezTo>
                            <a:pt x="-1444" y="8096"/>
                            <a:pt x="9985" y="5478"/>
                            <a:pt x="13625" y="6308"/>
                          </a:cubicBezTo>
                          <a:cubicBezTo>
                            <a:pt x="22181" y="10490"/>
                            <a:pt x="29857" y="16282"/>
                            <a:pt x="36229" y="23357"/>
                          </a:cubicBezTo>
                          <a:close/>
                        </a:path>
                      </a:pathLst>
                    </a:custGeom>
                    <a:solidFill>
                      <a:srgbClr val="AF6152"/>
                    </a:solidFill>
                    <a:ln w="6382" cap="flat">
                      <a:noFill/>
                      <a:prstDash val="solid"/>
                      <a:miter/>
                    </a:ln>
                  </p:spPr>
                  <p:txBody>
                    <a:bodyPr rtlCol="0" anchor="ctr"/>
                    <a:lstStyle/>
                    <a:p>
                      <a:endParaRPr lang="zh-CN" altLang="en-US"/>
                    </a:p>
                  </p:txBody>
                </p:sp>
                <p:sp>
                  <p:nvSpPr>
                    <p:cNvPr id="182" name="任意多边形: 形状 181">
                      <a:extLst>
                        <a:ext uri="{FF2B5EF4-FFF2-40B4-BE49-F238E27FC236}">
                          <a16:creationId xmlns:a16="http://schemas.microsoft.com/office/drawing/2014/main" id="{668AF020-106A-56F4-B506-BA16AE1FF61D}"/>
                        </a:ext>
                      </a:extLst>
                    </p:cNvPr>
                    <p:cNvSpPr/>
                    <p:nvPr/>
                  </p:nvSpPr>
                  <p:spPr>
                    <a:xfrm>
                      <a:off x="3598857" y="3221400"/>
                      <a:ext cx="88437" cy="40291"/>
                    </a:xfrm>
                    <a:custGeom>
                      <a:avLst/>
                      <a:gdLst>
                        <a:gd name="connsiteX0" fmla="*/ 88437 w 88437"/>
                        <a:gd name="connsiteY0" fmla="*/ 36780 h 40291"/>
                        <a:gd name="connsiteX1" fmla="*/ 65897 w 88437"/>
                        <a:gd name="connsiteY1" fmla="*/ 16347 h 40291"/>
                        <a:gd name="connsiteX2" fmla="*/ 40930 w 88437"/>
                        <a:gd name="connsiteY2" fmla="*/ 5747 h 40291"/>
                        <a:gd name="connsiteX3" fmla="*/ 0 w 88437"/>
                        <a:gd name="connsiteY3" fmla="*/ 0 h 40291"/>
                        <a:gd name="connsiteX4" fmla="*/ 3895 w 88437"/>
                        <a:gd name="connsiteY4" fmla="*/ 3193 h 40291"/>
                        <a:gd name="connsiteX5" fmla="*/ 34992 w 88437"/>
                        <a:gd name="connsiteY5" fmla="*/ 9131 h 40291"/>
                        <a:gd name="connsiteX6" fmla="*/ 52232 w 88437"/>
                        <a:gd name="connsiteY6" fmla="*/ 12515 h 40291"/>
                        <a:gd name="connsiteX7" fmla="*/ 79626 w 88437"/>
                        <a:gd name="connsiteY7" fmla="*/ 40292 h 40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437" h="40291">
                          <a:moveTo>
                            <a:pt x="88437" y="36780"/>
                          </a:moveTo>
                          <a:cubicBezTo>
                            <a:pt x="88437" y="36780"/>
                            <a:pt x="80200" y="28798"/>
                            <a:pt x="65897" y="16347"/>
                          </a:cubicBezTo>
                          <a:cubicBezTo>
                            <a:pt x="51594" y="3895"/>
                            <a:pt x="52615" y="5875"/>
                            <a:pt x="40930" y="5747"/>
                          </a:cubicBezTo>
                          <a:cubicBezTo>
                            <a:pt x="29245" y="5619"/>
                            <a:pt x="7088" y="5747"/>
                            <a:pt x="0" y="0"/>
                          </a:cubicBezTo>
                          <a:cubicBezTo>
                            <a:pt x="1207" y="1175"/>
                            <a:pt x="2509" y="2241"/>
                            <a:pt x="3895" y="3193"/>
                          </a:cubicBezTo>
                          <a:cubicBezTo>
                            <a:pt x="12771" y="9578"/>
                            <a:pt x="29436" y="8556"/>
                            <a:pt x="34992" y="9131"/>
                          </a:cubicBezTo>
                          <a:cubicBezTo>
                            <a:pt x="40547" y="9706"/>
                            <a:pt x="52232" y="12515"/>
                            <a:pt x="52232" y="12515"/>
                          </a:cubicBezTo>
                          <a:lnTo>
                            <a:pt x="79626" y="40292"/>
                          </a:lnTo>
                          <a:close/>
                        </a:path>
                      </a:pathLst>
                    </a:custGeom>
                    <a:solidFill>
                      <a:srgbClr val="AF6152"/>
                    </a:solidFill>
                    <a:ln w="6382" cap="flat">
                      <a:noFill/>
                      <a:prstDash val="solid"/>
                      <a:miter/>
                    </a:ln>
                  </p:spPr>
                  <p:txBody>
                    <a:bodyPr rtlCol="0" anchor="ctr"/>
                    <a:lstStyle/>
                    <a:p>
                      <a:endParaRPr lang="zh-CN" altLang="en-US"/>
                    </a:p>
                  </p:txBody>
                </p:sp>
                <p:sp>
                  <p:nvSpPr>
                    <p:cNvPr id="183" name="任意多边形: 形状 182">
                      <a:extLst>
                        <a:ext uri="{FF2B5EF4-FFF2-40B4-BE49-F238E27FC236}">
                          <a16:creationId xmlns:a16="http://schemas.microsoft.com/office/drawing/2014/main" id="{35700AAA-2A97-8F5A-F65D-F2447D77B48B}"/>
                        </a:ext>
                      </a:extLst>
                    </p:cNvPr>
                    <p:cNvSpPr/>
                    <p:nvPr/>
                  </p:nvSpPr>
                  <p:spPr>
                    <a:xfrm>
                      <a:off x="3711048" y="3393295"/>
                      <a:ext cx="194031" cy="368717"/>
                    </a:xfrm>
                    <a:custGeom>
                      <a:avLst/>
                      <a:gdLst>
                        <a:gd name="connsiteX0" fmla="*/ 79370 w 194031"/>
                        <a:gd name="connsiteY0" fmla="*/ 0 h 368717"/>
                        <a:gd name="connsiteX1" fmla="*/ 192583 w 194031"/>
                        <a:gd name="connsiteY1" fmla="*/ 237855 h 368717"/>
                        <a:gd name="connsiteX2" fmla="*/ 153951 w 194031"/>
                        <a:gd name="connsiteY2" fmla="*/ 363583 h 368717"/>
                        <a:gd name="connsiteX3" fmla="*/ 68196 w 194031"/>
                        <a:gd name="connsiteY3" fmla="*/ 317161 h 368717"/>
                        <a:gd name="connsiteX4" fmla="*/ 0 w 194031"/>
                        <a:gd name="connsiteY4" fmla="*/ 52552 h 368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31" h="368717">
                          <a:moveTo>
                            <a:pt x="79370" y="0"/>
                          </a:moveTo>
                          <a:cubicBezTo>
                            <a:pt x="86522" y="41249"/>
                            <a:pt x="184537" y="199351"/>
                            <a:pt x="192583" y="237855"/>
                          </a:cubicBezTo>
                          <a:cubicBezTo>
                            <a:pt x="200628" y="276359"/>
                            <a:pt x="173426" y="348641"/>
                            <a:pt x="153951" y="363583"/>
                          </a:cubicBezTo>
                          <a:cubicBezTo>
                            <a:pt x="134476" y="378525"/>
                            <a:pt x="90097" y="360199"/>
                            <a:pt x="68196" y="317161"/>
                          </a:cubicBezTo>
                          <a:cubicBezTo>
                            <a:pt x="46294" y="274124"/>
                            <a:pt x="12324" y="111488"/>
                            <a:pt x="0" y="52552"/>
                          </a:cubicBezTo>
                          <a:close/>
                        </a:path>
                      </a:pathLst>
                    </a:custGeom>
                    <a:solidFill>
                      <a:srgbClr val="C8856A"/>
                    </a:solidFill>
                    <a:ln w="6382" cap="flat">
                      <a:noFill/>
                      <a:prstDash val="solid"/>
                      <a:miter/>
                    </a:ln>
                  </p:spPr>
                  <p:txBody>
                    <a:bodyPr rtlCol="0" anchor="ctr"/>
                    <a:lstStyle/>
                    <a:p>
                      <a:endParaRPr lang="zh-CN" altLang="en-US"/>
                    </a:p>
                  </p:txBody>
                </p:sp>
              </p:grpSp>
              <p:grpSp>
                <p:nvGrpSpPr>
                  <p:cNvPr id="173" name="组合 172">
                    <a:extLst>
                      <a:ext uri="{FF2B5EF4-FFF2-40B4-BE49-F238E27FC236}">
                        <a16:creationId xmlns:a16="http://schemas.microsoft.com/office/drawing/2014/main" id="{02331B72-506A-1E50-F572-159E0325A366}"/>
                      </a:ext>
                    </a:extLst>
                  </p:cNvPr>
                  <p:cNvGrpSpPr/>
                  <p:nvPr/>
                </p:nvGrpSpPr>
                <p:grpSpPr>
                  <a:xfrm>
                    <a:off x="3390211" y="3585317"/>
                    <a:ext cx="528680" cy="205393"/>
                    <a:chOff x="3390211" y="3585317"/>
                    <a:chExt cx="528680" cy="205393"/>
                  </a:xfrm>
                </p:grpSpPr>
                <p:sp>
                  <p:nvSpPr>
                    <p:cNvPr id="174" name="任意多边形: 形状 173">
                      <a:extLst>
                        <a:ext uri="{FF2B5EF4-FFF2-40B4-BE49-F238E27FC236}">
                          <a16:creationId xmlns:a16="http://schemas.microsoft.com/office/drawing/2014/main" id="{D13BD629-5361-B6AD-530C-7B1F60AE933E}"/>
                        </a:ext>
                      </a:extLst>
                    </p:cNvPr>
                    <p:cNvSpPr/>
                    <p:nvPr/>
                  </p:nvSpPr>
                  <p:spPr>
                    <a:xfrm>
                      <a:off x="3390211" y="3585317"/>
                      <a:ext cx="528105" cy="205393"/>
                    </a:xfrm>
                    <a:custGeom>
                      <a:avLst/>
                      <a:gdLst>
                        <a:gd name="connsiteX0" fmla="*/ 525232 w 528105"/>
                        <a:gd name="connsiteY0" fmla="*/ 128906 h 205393"/>
                        <a:gd name="connsiteX1" fmla="*/ 512461 w 528105"/>
                        <a:gd name="connsiteY1" fmla="*/ 147679 h 205393"/>
                        <a:gd name="connsiteX2" fmla="*/ 461378 w 528105"/>
                        <a:gd name="connsiteY2" fmla="*/ 185225 h 205393"/>
                        <a:gd name="connsiteX3" fmla="*/ 258898 w 528105"/>
                        <a:gd name="connsiteY3" fmla="*/ 197996 h 205393"/>
                        <a:gd name="connsiteX4" fmla="*/ 13445 w 528105"/>
                        <a:gd name="connsiteY4" fmla="*/ 92127 h 205393"/>
                        <a:gd name="connsiteX5" fmla="*/ 5016 w 528105"/>
                        <a:gd name="connsiteY5" fmla="*/ 47429 h 205393"/>
                        <a:gd name="connsiteX6" fmla="*/ 36943 w 528105"/>
                        <a:gd name="connsiteY6" fmla="*/ 17609 h 205393"/>
                        <a:gd name="connsiteX7" fmla="*/ 128956 w 528105"/>
                        <a:gd name="connsiteY7" fmla="*/ 2285 h 205393"/>
                        <a:gd name="connsiteX8" fmla="*/ 257749 w 528105"/>
                        <a:gd name="connsiteY8" fmla="*/ 83953 h 205393"/>
                        <a:gd name="connsiteX9" fmla="*/ 310237 w 528105"/>
                        <a:gd name="connsiteY9" fmla="*/ 97490 h 205393"/>
                        <a:gd name="connsiteX10" fmla="*/ 337311 w 528105"/>
                        <a:gd name="connsiteY10" fmla="*/ 89317 h 205393"/>
                        <a:gd name="connsiteX11" fmla="*/ 377347 w 528105"/>
                        <a:gd name="connsiteY11" fmla="*/ 60008 h 205393"/>
                        <a:gd name="connsiteX12" fmla="*/ 410934 w 528105"/>
                        <a:gd name="connsiteY12" fmla="*/ 36319 h 205393"/>
                        <a:gd name="connsiteX13" fmla="*/ 422172 w 528105"/>
                        <a:gd name="connsiteY13" fmla="*/ 38426 h 205393"/>
                        <a:gd name="connsiteX14" fmla="*/ 425046 w 528105"/>
                        <a:gd name="connsiteY14" fmla="*/ 49919 h 205393"/>
                        <a:gd name="connsiteX15" fmla="*/ 394715 w 528105"/>
                        <a:gd name="connsiteY15" fmla="*/ 101002 h 205393"/>
                        <a:gd name="connsiteX16" fmla="*/ 389735 w 528105"/>
                        <a:gd name="connsiteY16" fmla="*/ 116200 h 205393"/>
                        <a:gd name="connsiteX17" fmla="*/ 400526 w 528105"/>
                        <a:gd name="connsiteY17" fmla="*/ 127629 h 205393"/>
                        <a:gd name="connsiteX18" fmla="*/ 527595 w 528105"/>
                        <a:gd name="connsiteY18" fmla="*/ 106813 h 205393"/>
                        <a:gd name="connsiteX19" fmla="*/ 525232 w 528105"/>
                        <a:gd name="connsiteY19" fmla="*/ 128906 h 2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8105" h="205393">
                          <a:moveTo>
                            <a:pt x="525232" y="128906"/>
                          </a:moveTo>
                          <a:cubicBezTo>
                            <a:pt x="521656" y="135292"/>
                            <a:pt x="513738" y="141039"/>
                            <a:pt x="512461" y="147679"/>
                          </a:cubicBezTo>
                          <a:cubicBezTo>
                            <a:pt x="510035" y="164345"/>
                            <a:pt x="474915" y="173221"/>
                            <a:pt x="461378" y="185225"/>
                          </a:cubicBezTo>
                          <a:cubicBezTo>
                            <a:pt x="423960" y="209554"/>
                            <a:pt x="330223" y="209298"/>
                            <a:pt x="258898" y="197996"/>
                          </a:cubicBezTo>
                          <a:cubicBezTo>
                            <a:pt x="142749" y="179415"/>
                            <a:pt x="44031" y="125331"/>
                            <a:pt x="13445" y="92127"/>
                          </a:cubicBezTo>
                          <a:cubicBezTo>
                            <a:pt x="-4881" y="72141"/>
                            <a:pt x="-1050" y="56943"/>
                            <a:pt x="5016" y="47429"/>
                          </a:cubicBezTo>
                          <a:cubicBezTo>
                            <a:pt x="12947" y="34933"/>
                            <a:pt x="23936" y="24672"/>
                            <a:pt x="36943" y="17609"/>
                          </a:cubicBezTo>
                          <a:cubicBezTo>
                            <a:pt x="68870" y="-2888"/>
                            <a:pt x="116121" y="-1547"/>
                            <a:pt x="128956" y="2285"/>
                          </a:cubicBezTo>
                          <a:cubicBezTo>
                            <a:pt x="166055" y="25144"/>
                            <a:pt x="216499" y="66713"/>
                            <a:pt x="257749" y="83953"/>
                          </a:cubicBezTo>
                          <a:cubicBezTo>
                            <a:pt x="276075" y="91616"/>
                            <a:pt x="299190" y="98001"/>
                            <a:pt x="310237" y="97490"/>
                          </a:cubicBezTo>
                          <a:cubicBezTo>
                            <a:pt x="323008" y="96980"/>
                            <a:pt x="330095" y="96852"/>
                            <a:pt x="337311" y="89317"/>
                          </a:cubicBezTo>
                          <a:cubicBezTo>
                            <a:pt x="348856" y="77300"/>
                            <a:pt x="362399" y="67377"/>
                            <a:pt x="377347" y="60008"/>
                          </a:cubicBezTo>
                          <a:cubicBezTo>
                            <a:pt x="389428" y="53444"/>
                            <a:pt x="400698" y="45494"/>
                            <a:pt x="410934" y="36319"/>
                          </a:cubicBezTo>
                          <a:cubicBezTo>
                            <a:pt x="413935" y="33765"/>
                            <a:pt x="419299" y="35616"/>
                            <a:pt x="422172" y="38426"/>
                          </a:cubicBezTo>
                          <a:cubicBezTo>
                            <a:pt x="424956" y="41555"/>
                            <a:pt x="426029" y="45852"/>
                            <a:pt x="425046" y="49919"/>
                          </a:cubicBezTo>
                          <a:cubicBezTo>
                            <a:pt x="422364" y="70353"/>
                            <a:pt x="405889" y="84528"/>
                            <a:pt x="394715" y="101002"/>
                          </a:cubicBezTo>
                          <a:cubicBezTo>
                            <a:pt x="391178" y="105249"/>
                            <a:pt x="389396" y="110683"/>
                            <a:pt x="389735" y="116200"/>
                          </a:cubicBezTo>
                          <a:cubicBezTo>
                            <a:pt x="391101" y="121627"/>
                            <a:pt x="395188" y="125956"/>
                            <a:pt x="400526" y="127629"/>
                          </a:cubicBezTo>
                          <a:cubicBezTo>
                            <a:pt x="415531" y="133185"/>
                            <a:pt x="492092" y="133440"/>
                            <a:pt x="527595" y="106813"/>
                          </a:cubicBezTo>
                          <a:cubicBezTo>
                            <a:pt x="528750" y="114258"/>
                            <a:pt x="527940" y="121876"/>
                            <a:pt x="525232" y="128906"/>
                          </a:cubicBezTo>
                          <a:close/>
                        </a:path>
                      </a:pathLst>
                    </a:custGeom>
                    <a:solidFill>
                      <a:srgbClr val="C8856A"/>
                    </a:solidFill>
                    <a:ln w="6382" cap="flat">
                      <a:noFill/>
                      <a:prstDash val="solid"/>
                      <a:miter/>
                    </a:ln>
                  </p:spPr>
                  <p:txBody>
                    <a:bodyPr rtlCol="0" anchor="ctr"/>
                    <a:lstStyle/>
                    <a:p>
                      <a:endParaRPr lang="zh-CN" altLang="en-US"/>
                    </a:p>
                  </p:txBody>
                </p:sp>
                <p:sp>
                  <p:nvSpPr>
                    <p:cNvPr id="175" name="任意多边形: 形状 174">
                      <a:extLst>
                        <a:ext uri="{FF2B5EF4-FFF2-40B4-BE49-F238E27FC236}">
                          <a16:creationId xmlns:a16="http://schemas.microsoft.com/office/drawing/2014/main" id="{A7201391-7374-4797-28E8-F67E60202469}"/>
                        </a:ext>
                      </a:extLst>
                    </p:cNvPr>
                    <p:cNvSpPr/>
                    <p:nvPr/>
                  </p:nvSpPr>
                  <p:spPr>
                    <a:xfrm>
                      <a:off x="3728352" y="3618548"/>
                      <a:ext cx="190539" cy="98948"/>
                    </a:xfrm>
                    <a:custGeom>
                      <a:avLst/>
                      <a:gdLst>
                        <a:gd name="connsiteX0" fmla="*/ 0 w 190539"/>
                        <a:gd name="connsiteY0" fmla="*/ 55767 h 98948"/>
                        <a:gd name="connsiteX1" fmla="*/ 33076 w 190539"/>
                        <a:gd name="connsiteY1" fmla="*/ 29012 h 98948"/>
                        <a:gd name="connsiteX2" fmla="*/ 51338 w 190539"/>
                        <a:gd name="connsiteY2" fmla="*/ 18285 h 98948"/>
                        <a:gd name="connsiteX3" fmla="*/ 68004 w 190539"/>
                        <a:gd name="connsiteY3" fmla="*/ 5514 h 98948"/>
                        <a:gd name="connsiteX4" fmla="*/ 72027 w 190539"/>
                        <a:gd name="connsiteY4" fmla="*/ 2066 h 98948"/>
                        <a:gd name="connsiteX5" fmla="*/ 78412 w 190539"/>
                        <a:gd name="connsiteY5" fmla="*/ 87 h 98948"/>
                        <a:gd name="connsiteX6" fmla="*/ 88437 w 190539"/>
                        <a:gd name="connsiteY6" fmla="*/ 6472 h 98948"/>
                        <a:gd name="connsiteX7" fmla="*/ 89587 w 190539"/>
                        <a:gd name="connsiteY7" fmla="*/ 18029 h 98948"/>
                        <a:gd name="connsiteX8" fmla="*/ 86649 w 190539"/>
                        <a:gd name="connsiteY8" fmla="*/ 28629 h 98948"/>
                        <a:gd name="connsiteX9" fmla="*/ 62640 w 190539"/>
                        <a:gd name="connsiteY9" fmla="*/ 64132 h 98948"/>
                        <a:gd name="connsiteX10" fmla="*/ 54531 w 190539"/>
                        <a:gd name="connsiteY10" fmla="*/ 81692 h 98948"/>
                        <a:gd name="connsiteX11" fmla="*/ 67749 w 190539"/>
                        <a:gd name="connsiteY11" fmla="*/ 93313 h 98948"/>
                        <a:gd name="connsiteX12" fmla="*/ 109701 w 190539"/>
                        <a:gd name="connsiteY12" fmla="*/ 94973 h 98948"/>
                        <a:gd name="connsiteX13" fmla="*/ 151525 w 190539"/>
                        <a:gd name="connsiteY13" fmla="*/ 89226 h 98948"/>
                        <a:gd name="connsiteX14" fmla="*/ 190539 w 190539"/>
                        <a:gd name="connsiteY14" fmla="*/ 73327 h 98948"/>
                        <a:gd name="connsiteX15" fmla="*/ 152227 w 190539"/>
                        <a:gd name="connsiteY15" fmla="*/ 91142 h 98948"/>
                        <a:gd name="connsiteX16" fmla="*/ 110084 w 190539"/>
                        <a:gd name="connsiteY16" fmla="*/ 98166 h 98948"/>
                        <a:gd name="connsiteX17" fmla="*/ 67174 w 190539"/>
                        <a:gd name="connsiteY17" fmla="*/ 97016 h 98948"/>
                        <a:gd name="connsiteX18" fmla="*/ 50764 w 190539"/>
                        <a:gd name="connsiteY18" fmla="*/ 82139 h 98948"/>
                        <a:gd name="connsiteX19" fmla="*/ 59512 w 190539"/>
                        <a:gd name="connsiteY19" fmla="*/ 61705 h 98948"/>
                        <a:gd name="connsiteX20" fmla="*/ 83393 w 190539"/>
                        <a:gd name="connsiteY20" fmla="*/ 27224 h 98948"/>
                        <a:gd name="connsiteX21" fmla="*/ 86202 w 190539"/>
                        <a:gd name="connsiteY21" fmla="*/ 17455 h 98948"/>
                        <a:gd name="connsiteX22" fmla="*/ 85500 w 190539"/>
                        <a:gd name="connsiteY22" fmla="*/ 8196 h 98948"/>
                        <a:gd name="connsiteX23" fmla="*/ 78285 w 190539"/>
                        <a:gd name="connsiteY23" fmla="*/ 3471 h 98948"/>
                        <a:gd name="connsiteX24" fmla="*/ 74645 w 190539"/>
                        <a:gd name="connsiteY24" fmla="*/ 4620 h 98948"/>
                        <a:gd name="connsiteX25" fmla="*/ 70431 w 190539"/>
                        <a:gd name="connsiteY25" fmla="*/ 7941 h 98948"/>
                        <a:gd name="connsiteX26" fmla="*/ 53254 w 190539"/>
                        <a:gd name="connsiteY26" fmla="*/ 20711 h 98948"/>
                        <a:gd name="connsiteX27" fmla="*/ 34545 w 190539"/>
                        <a:gd name="connsiteY27" fmla="*/ 31056 h 98948"/>
                        <a:gd name="connsiteX28" fmla="*/ 0 w 190539"/>
                        <a:gd name="connsiteY28" fmla="*/ 55767 h 9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0539" h="98948">
                          <a:moveTo>
                            <a:pt x="0" y="55767"/>
                          </a:moveTo>
                          <a:cubicBezTo>
                            <a:pt x="9636" y="45257"/>
                            <a:pt x="20784" y="36241"/>
                            <a:pt x="33076" y="29012"/>
                          </a:cubicBezTo>
                          <a:cubicBezTo>
                            <a:pt x="39462" y="25437"/>
                            <a:pt x="45847" y="22627"/>
                            <a:pt x="51338" y="18285"/>
                          </a:cubicBezTo>
                          <a:cubicBezTo>
                            <a:pt x="56830" y="13943"/>
                            <a:pt x="62577" y="9792"/>
                            <a:pt x="68004" y="5514"/>
                          </a:cubicBezTo>
                          <a:lnTo>
                            <a:pt x="72027" y="2066"/>
                          </a:lnTo>
                          <a:cubicBezTo>
                            <a:pt x="73738" y="463"/>
                            <a:pt x="76094" y="-265"/>
                            <a:pt x="78412" y="87"/>
                          </a:cubicBezTo>
                          <a:cubicBezTo>
                            <a:pt x="82601" y="438"/>
                            <a:pt x="86349" y="2826"/>
                            <a:pt x="88437" y="6472"/>
                          </a:cubicBezTo>
                          <a:cubicBezTo>
                            <a:pt x="90129" y="10080"/>
                            <a:pt x="90538" y="14160"/>
                            <a:pt x="89587" y="18029"/>
                          </a:cubicBezTo>
                          <a:cubicBezTo>
                            <a:pt x="89031" y="21669"/>
                            <a:pt x="88041" y="25226"/>
                            <a:pt x="86649" y="28629"/>
                          </a:cubicBezTo>
                          <a:cubicBezTo>
                            <a:pt x="81094" y="42422"/>
                            <a:pt x="70814" y="52894"/>
                            <a:pt x="62640" y="64132"/>
                          </a:cubicBezTo>
                          <a:cubicBezTo>
                            <a:pt x="58554" y="69687"/>
                            <a:pt x="53956" y="75626"/>
                            <a:pt x="54531" y="81692"/>
                          </a:cubicBezTo>
                          <a:cubicBezTo>
                            <a:pt x="55949" y="88026"/>
                            <a:pt x="61287" y="92719"/>
                            <a:pt x="67749" y="93313"/>
                          </a:cubicBezTo>
                          <a:cubicBezTo>
                            <a:pt x="81631" y="95401"/>
                            <a:pt x="95698" y="95957"/>
                            <a:pt x="109701" y="94973"/>
                          </a:cubicBezTo>
                          <a:cubicBezTo>
                            <a:pt x="123787" y="94335"/>
                            <a:pt x="137790" y="92413"/>
                            <a:pt x="151525" y="89226"/>
                          </a:cubicBezTo>
                          <a:cubicBezTo>
                            <a:pt x="165407" y="86398"/>
                            <a:pt x="178637" y="81008"/>
                            <a:pt x="190539" y="73327"/>
                          </a:cubicBezTo>
                          <a:cubicBezTo>
                            <a:pt x="178995" y="81615"/>
                            <a:pt x="166000" y="87656"/>
                            <a:pt x="152227" y="91142"/>
                          </a:cubicBezTo>
                          <a:cubicBezTo>
                            <a:pt x="138422" y="94756"/>
                            <a:pt x="124317" y="97106"/>
                            <a:pt x="110084" y="98166"/>
                          </a:cubicBezTo>
                          <a:cubicBezTo>
                            <a:pt x="95787" y="99507"/>
                            <a:pt x="81381" y="99124"/>
                            <a:pt x="67174" y="97016"/>
                          </a:cubicBezTo>
                          <a:cubicBezTo>
                            <a:pt x="59103" y="96046"/>
                            <a:pt x="52520" y="90076"/>
                            <a:pt x="50764" y="82139"/>
                          </a:cubicBezTo>
                          <a:cubicBezTo>
                            <a:pt x="51140" y="74502"/>
                            <a:pt x="54244" y="67248"/>
                            <a:pt x="59512" y="61705"/>
                          </a:cubicBezTo>
                          <a:cubicBezTo>
                            <a:pt x="68068" y="50212"/>
                            <a:pt x="78093" y="39995"/>
                            <a:pt x="83393" y="27224"/>
                          </a:cubicBezTo>
                          <a:cubicBezTo>
                            <a:pt x="84676" y="24076"/>
                            <a:pt x="85621" y="20801"/>
                            <a:pt x="86202" y="17455"/>
                          </a:cubicBezTo>
                          <a:cubicBezTo>
                            <a:pt x="86988" y="14377"/>
                            <a:pt x="86745" y="11120"/>
                            <a:pt x="85500" y="8196"/>
                          </a:cubicBezTo>
                          <a:cubicBezTo>
                            <a:pt x="83910" y="5636"/>
                            <a:pt x="81267" y="3905"/>
                            <a:pt x="78285" y="3471"/>
                          </a:cubicBezTo>
                          <a:cubicBezTo>
                            <a:pt x="76956" y="3254"/>
                            <a:pt x="75603" y="3675"/>
                            <a:pt x="74645" y="4620"/>
                          </a:cubicBezTo>
                          <a:lnTo>
                            <a:pt x="70431" y="7941"/>
                          </a:lnTo>
                          <a:cubicBezTo>
                            <a:pt x="64875" y="12346"/>
                            <a:pt x="59256" y="16752"/>
                            <a:pt x="53254" y="20711"/>
                          </a:cubicBezTo>
                          <a:cubicBezTo>
                            <a:pt x="47252" y="24670"/>
                            <a:pt x="40483" y="27735"/>
                            <a:pt x="34545" y="31056"/>
                          </a:cubicBezTo>
                          <a:cubicBezTo>
                            <a:pt x="21857" y="37518"/>
                            <a:pt x="10210" y="45844"/>
                            <a:pt x="0" y="55767"/>
                          </a:cubicBezTo>
                          <a:close/>
                        </a:path>
                      </a:pathLst>
                    </a:custGeom>
                    <a:solidFill>
                      <a:srgbClr val="AF6152"/>
                    </a:solidFill>
                    <a:ln w="6382" cap="flat">
                      <a:noFill/>
                      <a:prstDash val="solid"/>
                      <a:miter/>
                    </a:ln>
                  </p:spPr>
                  <p:txBody>
                    <a:bodyPr rtlCol="0" anchor="ctr"/>
                    <a:lstStyle/>
                    <a:p>
                      <a:endParaRPr lang="zh-CN" altLang="en-US"/>
                    </a:p>
                  </p:txBody>
                </p:sp>
              </p:grpSp>
            </p:grpSp>
          </p:grpSp>
        </p:grpSp>
        <p:grpSp>
          <p:nvGrpSpPr>
            <p:cNvPr id="23" name="组合 22">
              <a:extLst>
                <a:ext uri="{FF2B5EF4-FFF2-40B4-BE49-F238E27FC236}">
                  <a16:creationId xmlns:a16="http://schemas.microsoft.com/office/drawing/2014/main" id="{1A194909-1710-CCE8-5883-663E9A91D986}"/>
                </a:ext>
              </a:extLst>
            </p:cNvPr>
            <p:cNvGrpSpPr/>
            <p:nvPr/>
          </p:nvGrpSpPr>
          <p:grpSpPr>
            <a:xfrm>
              <a:off x="1825385" y="2878277"/>
              <a:ext cx="2119239" cy="2535986"/>
              <a:chOff x="1825385" y="2878277"/>
              <a:chExt cx="2119239" cy="2535986"/>
            </a:xfrm>
          </p:grpSpPr>
          <p:grpSp>
            <p:nvGrpSpPr>
              <p:cNvPr id="102" name="组合 101">
                <a:extLst>
                  <a:ext uri="{FF2B5EF4-FFF2-40B4-BE49-F238E27FC236}">
                    <a16:creationId xmlns:a16="http://schemas.microsoft.com/office/drawing/2014/main" id="{D8539B26-CD53-EFEF-412F-52875441FF7C}"/>
                  </a:ext>
                </a:extLst>
              </p:cNvPr>
              <p:cNvGrpSpPr/>
              <p:nvPr/>
            </p:nvGrpSpPr>
            <p:grpSpPr>
              <a:xfrm>
                <a:off x="1828322" y="2878277"/>
                <a:ext cx="913383" cy="1939094"/>
                <a:chOff x="1828322" y="2878277"/>
                <a:chExt cx="913383" cy="1939094"/>
              </a:xfrm>
            </p:grpSpPr>
            <p:grpSp>
              <p:nvGrpSpPr>
                <p:cNvPr id="124" name="组合 123">
                  <a:extLst>
                    <a:ext uri="{FF2B5EF4-FFF2-40B4-BE49-F238E27FC236}">
                      <a16:creationId xmlns:a16="http://schemas.microsoft.com/office/drawing/2014/main" id="{240C29EB-DC38-158C-5438-9DCA58BA998F}"/>
                    </a:ext>
                  </a:extLst>
                </p:cNvPr>
                <p:cNvGrpSpPr/>
                <p:nvPr/>
              </p:nvGrpSpPr>
              <p:grpSpPr>
                <a:xfrm>
                  <a:off x="1828322" y="3329721"/>
                  <a:ext cx="858895" cy="1370527"/>
                  <a:chOff x="1828322" y="3329721"/>
                  <a:chExt cx="858895" cy="1370527"/>
                </a:xfrm>
              </p:grpSpPr>
              <p:sp>
                <p:nvSpPr>
                  <p:cNvPr id="150" name="任意多边形: 形状 149">
                    <a:extLst>
                      <a:ext uri="{FF2B5EF4-FFF2-40B4-BE49-F238E27FC236}">
                        <a16:creationId xmlns:a16="http://schemas.microsoft.com/office/drawing/2014/main" id="{88FE421F-B825-C718-07A0-D3259828097D}"/>
                      </a:ext>
                    </a:extLst>
                  </p:cNvPr>
                  <p:cNvSpPr/>
                  <p:nvPr/>
                </p:nvSpPr>
                <p:spPr>
                  <a:xfrm>
                    <a:off x="2565576" y="4056543"/>
                    <a:ext cx="121641" cy="438766"/>
                  </a:xfrm>
                  <a:custGeom>
                    <a:avLst/>
                    <a:gdLst>
                      <a:gd name="connsiteX0" fmla="*/ 121641 w 121641"/>
                      <a:gd name="connsiteY0" fmla="*/ 432098 h 438766"/>
                      <a:gd name="connsiteX1" fmla="*/ 47124 w 121641"/>
                      <a:gd name="connsiteY1" fmla="*/ 2363 h 438766"/>
                      <a:gd name="connsiteX2" fmla="*/ 0 w 121641"/>
                      <a:gd name="connsiteY2" fmla="*/ 0 h 438766"/>
                      <a:gd name="connsiteX3" fmla="*/ 97888 w 121641"/>
                      <a:gd name="connsiteY3" fmla="*/ 432098 h 438766"/>
                      <a:gd name="connsiteX4" fmla="*/ 97888 w 121641"/>
                      <a:gd name="connsiteY4" fmla="*/ 432098 h 438766"/>
                      <a:gd name="connsiteX5" fmla="*/ 101017 w 121641"/>
                      <a:gd name="connsiteY5" fmla="*/ 436312 h 438766"/>
                      <a:gd name="connsiteX6" fmla="*/ 117810 w 121641"/>
                      <a:gd name="connsiteY6" fmla="*/ 437142 h 438766"/>
                      <a:gd name="connsiteX7" fmla="*/ 121514 w 121641"/>
                      <a:gd name="connsiteY7" fmla="*/ 432162 h 43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41" h="438766">
                        <a:moveTo>
                          <a:pt x="121641" y="432098"/>
                        </a:moveTo>
                        <a:lnTo>
                          <a:pt x="47124" y="2363"/>
                        </a:lnTo>
                        <a:lnTo>
                          <a:pt x="0" y="0"/>
                        </a:lnTo>
                        <a:lnTo>
                          <a:pt x="97888" y="432098"/>
                        </a:lnTo>
                        <a:lnTo>
                          <a:pt x="97888" y="432098"/>
                        </a:lnTo>
                        <a:cubicBezTo>
                          <a:pt x="98277" y="433886"/>
                          <a:pt x="99420" y="435418"/>
                          <a:pt x="101017" y="436312"/>
                        </a:cubicBezTo>
                        <a:cubicBezTo>
                          <a:pt x="106157" y="439262"/>
                          <a:pt x="112402" y="439569"/>
                          <a:pt x="117810" y="437142"/>
                        </a:cubicBezTo>
                        <a:cubicBezTo>
                          <a:pt x="119930" y="436376"/>
                          <a:pt x="121392" y="434416"/>
                          <a:pt x="121514" y="432162"/>
                        </a:cubicBezTo>
                        <a:close/>
                      </a:path>
                    </a:pathLst>
                  </a:custGeom>
                  <a:solidFill>
                    <a:srgbClr val="263238"/>
                  </a:solidFill>
                  <a:ln w="6382" cap="flat">
                    <a:noFill/>
                    <a:prstDash val="solid"/>
                    <a:miter/>
                  </a:ln>
                </p:spPr>
                <p:txBody>
                  <a:bodyPr rtlCol="0" anchor="ctr"/>
                  <a:lstStyle/>
                  <a:p>
                    <a:endParaRPr lang="zh-CN" altLang="en-US"/>
                  </a:p>
                </p:txBody>
              </p:sp>
              <p:sp>
                <p:nvSpPr>
                  <p:cNvPr id="151" name="任意多边形: 形状 150">
                    <a:extLst>
                      <a:ext uri="{FF2B5EF4-FFF2-40B4-BE49-F238E27FC236}">
                        <a16:creationId xmlns:a16="http://schemas.microsoft.com/office/drawing/2014/main" id="{E37C1CB4-A870-E16E-8FB0-C9D1D3350F70}"/>
                      </a:ext>
                    </a:extLst>
                  </p:cNvPr>
                  <p:cNvSpPr/>
                  <p:nvPr/>
                </p:nvSpPr>
                <p:spPr>
                  <a:xfrm>
                    <a:off x="1828322" y="3988602"/>
                    <a:ext cx="158101" cy="453520"/>
                  </a:xfrm>
                  <a:custGeom>
                    <a:avLst/>
                    <a:gdLst>
                      <a:gd name="connsiteX0" fmla="*/ 158102 w 158101"/>
                      <a:gd name="connsiteY0" fmla="*/ 0 h 453520"/>
                      <a:gd name="connsiteX1" fmla="*/ 110914 w 158101"/>
                      <a:gd name="connsiteY1" fmla="*/ 0 h 453520"/>
                      <a:gd name="connsiteX2" fmla="*/ 0 w 158101"/>
                      <a:gd name="connsiteY2" fmla="*/ 446337 h 453520"/>
                      <a:gd name="connsiteX3" fmla="*/ 0 w 158101"/>
                      <a:gd name="connsiteY3" fmla="*/ 446337 h 453520"/>
                      <a:gd name="connsiteX4" fmla="*/ 3448 w 158101"/>
                      <a:gd name="connsiteY4" fmla="*/ 451509 h 453520"/>
                      <a:gd name="connsiteX5" fmla="*/ 20242 w 158101"/>
                      <a:gd name="connsiteY5" fmla="*/ 451509 h 453520"/>
                      <a:gd name="connsiteX6" fmla="*/ 23626 w 158101"/>
                      <a:gd name="connsiteY6" fmla="*/ 447487 h 453520"/>
                      <a:gd name="connsiteX7" fmla="*/ 23626 w 158101"/>
                      <a:gd name="connsiteY7" fmla="*/ 447487 h 45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8101" h="453520">
                        <a:moveTo>
                          <a:pt x="158102" y="0"/>
                        </a:moveTo>
                        <a:lnTo>
                          <a:pt x="110914" y="0"/>
                        </a:lnTo>
                        <a:lnTo>
                          <a:pt x="0" y="446337"/>
                        </a:lnTo>
                        <a:lnTo>
                          <a:pt x="0" y="446337"/>
                        </a:lnTo>
                        <a:cubicBezTo>
                          <a:pt x="21" y="448591"/>
                          <a:pt x="1374" y="450622"/>
                          <a:pt x="3448" y="451509"/>
                        </a:cubicBezTo>
                        <a:cubicBezTo>
                          <a:pt x="8724" y="454191"/>
                          <a:pt x="14965" y="454191"/>
                          <a:pt x="20242" y="451509"/>
                        </a:cubicBezTo>
                        <a:cubicBezTo>
                          <a:pt x="21895" y="450718"/>
                          <a:pt x="23128" y="449249"/>
                          <a:pt x="23626" y="447487"/>
                        </a:cubicBezTo>
                        <a:lnTo>
                          <a:pt x="23626" y="447487"/>
                        </a:lnTo>
                        <a:close/>
                      </a:path>
                    </a:pathLst>
                  </a:custGeom>
                  <a:solidFill>
                    <a:srgbClr val="37474F"/>
                  </a:solidFill>
                  <a:ln w="6382" cap="flat">
                    <a:noFill/>
                    <a:prstDash val="solid"/>
                    <a:miter/>
                  </a:ln>
                </p:spPr>
                <p:txBody>
                  <a:bodyPr rtlCol="0" anchor="ctr"/>
                  <a:lstStyle/>
                  <a:p>
                    <a:endParaRPr lang="zh-CN" altLang="en-US"/>
                  </a:p>
                </p:txBody>
              </p:sp>
              <p:sp>
                <p:nvSpPr>
                  <p:cNvPr id="152" name="任意多边形: 形状 151">
                    <a:extLst>
                      <a:ext uri="{FF2B5EF4-FFF2-40B4-BE49-F238E27FC236}">
                        <a16:creationId xmlns:a16="http://schemas.microsoft.com/office/drawing/2014/main" id="{20546F25-DAD5-2B33-B8F9-9ECD838C1232}"/>
                      </a:ext>
                    </a:extLst>
                  </p:cNvPr>
                  <p:cNvSpPr/>
                  <p:nvPr/>
                </p:nvSpPr>
                <p:spPr>
                  <a:xfrm>
                    <a:off x="2263612" y="4210047"/>
                    <a:ext cx="49167" cy="490201"/>
                  </a:xfrm>
                  <a:custGeom>
                    <a:avLst/>
                    <a:gdLst>
                      <a:gd name="connsiteX0" fmla="*/ 49167 w 49167"/>
                      <a:gd name="connsiteY0" fmla="*/ 483564 h 490201"/>
                      <a:gd name="connsiteX1" fmla="*/ 47124 w 49167"/>
                      <a:gd name="connsiteY1" fmla="*/ 2363 h 490201"/>
                      <a:gd name="connsiteX2" fmla="*/ 0 w 49167"/>
                      <a:gd name="connsiteY2" fmla="*/ 0 h 490201"/>
                      <a:gd name="connsiteX3" fmla="*/ 25541 w 49167"/>
                      <a:gd name="connsiteY3" fmla="*/ 483500 h 490201"/>
                      <a:gd name="connsiteX4" fmla="*/ 25541 w 49167"/>
                      <a:gd name="connsiteY4" fmla="*/ 483500 h 490201"/>
                      <a:gd name="connsiteX5" fmla="*/ 28670 w 49167"/>
                      <a:gd name="connsiteY5" fmla="*/ 487778 h 490201"/>
                      <a:gd name="connsiteX6" fmla="*/ 45464 w 49167"/>
                      <a:gd name="connsiteY6" fmla="*/ 488608 h 490201"/>
                      <a:gd name="connsiteX7" fmla="*/ 49167 w 49167"/>
                      <a:gd name="connsiteY7" fmla="*/ 483564 h 490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167" h="490201">
                        <a:moveTo>
                          <a:pt x="49167" y="483564"/>
                        </a:moveTo>
                        <a:lnTo>
                          <a:pt x="47124" y="2363"/>
                        </a:lnTo>
                        <a:lnTo>
                          <a:pt x="0" y="0"/>
                        </a:lnTo>
                        <a:lnTo>
                          <a:pt x="25541" y="483500"/>
                        </a:lnTo>
                        <a:lnTo>
                          <a:pt x="25541" y="483500"/>
                        </a:lnTo>
                        <a:cubicBezTo>
                          <a:pt x="25918" y="485314"/>
                          <a:pt x="27055" y="486872"/>
                          <a:pt x="28670" y="487778"/>
                        </a:cubicBezTo>
                        <a:cubicBezTo>
                          <a:pt x="33823" y="490684"/>
                          <a:pt x="40049" y="490997"/>
                          <a:pt x="45464" y="488608"/>
                        </a:cubicBezTo>
                        <a:cubicBezTo>
                          <a:pt x="47609" y="487836"/>
                          <a:pt x="49072" y="485844"/>
                          <a:pt x="49167" y="483564"/>
                        </a:cubicBezTo>
                        <a:close/>
                      </a:path>
                    </a:pathLst>
                  </a:custGeom>
                  <a:solidFill>
                    <a:srgbClr val="37474F"/>
                  </a:solidFill>
                  <a:ln w="6382" cap="flat">
                    <a:noFill/>
                    <a:prstDash val="solid"/>
                    <a:miter/>
                  </a:ln>
                </p:spPr>
                <p:txBody>
                  <a:bodyPr rtlCol="0" anchor="ctr"/>
                  <a:lstStyle/>
                  <a:p>
                    <a:endParaRPr lang="zh-CN" altLang="en-US"/>
                  </a:p>
                </p:txBody>
              </p:sp>
              <p:sp>
                <p:nvSpPr>
                  <p:cNvPr id="153" name="任意多边形: 形状 152">
                    <a:extLst>
                      <a:ext uri="{FF2B5EF4-FFF2-40B4-BE49-F238E27FC236}">
                        <a16:creationId xmlns:a16="http://schemas.microsoft.com/office/drawing/2014/main" id="{31B1779D-96AB-3590-85F0-956885D19AF1}"/>
                      </a:ext>
                    </a:extLst>
                  </p:cNvPr>
                  <p:cNvSpPr/>
                  <p:nvPr/>
                </p:nvSpPr>
                <p:spPr>
                  <a:xfrm>
                    <a:off x="2121283" y="3838866"/>
                    <a:ext cx="122726" cy="481429"/>
                  </a:xfrm>
                  <a:custGeom>
                    <a:avLst/>
                    <a:gdLst>
                      <a:gd name="connsiteX0" fmla="*/ 122727 w 122726"/>
                      <a:gd name="connsiteY0" fmla="*/ 0 h 481429"/>
                      <a:gd name="connsiteX1" fmla="*/ 75347 w 122726"/>
                      <a:gd name="connsiteY1" fmla="*/ 0 h 481429"/>
                      <a:gd name="connsiteX2" fmla="*/ 0 w 122726"/>
                      <a:gd name="connsiteY2" fmla="*/ 474241 h 481429"/>
                      <a:gd name="connsiteX3" fmla="*/ 0 w 122726"/>
                      <a:gd name="connsiteY3" fmla="*/ 474241 h 481429"/>
                      <a:gd name="connsiteX4" fmla="*/ 3448 w 122726"/>
                      <a:gd name="connsiteY4" fmla="*/ 479413 h 481429"/>
                      <a:gd name="connsiteX5" fmla="*/ 20306 w 122726"/>
                      <a:gd name="connsiteY5" fmla="*/ 479413 h 481429"/>
                      <a:gd name="connsiteX6" fmla="*/ 23626 w 122726"/>
                      <a:gd name="connsiteY6" fmla="*/ 475327 h 481429"/>
                      <a:gd name="connsiteX7" fmla="*/ 23626 w 122726"/>
                      <a:gd name="connsiteY7" fmla="*/ 475327 h 48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726" h="481429">
                        <a:moveTo>
                          <a:pt x="122727" y="0"/>
                        </a:moveTo>
                        <a:lnTo>
                          <a:pt x="75347" y="0"/>
                        </a:lnTo>
                        <a:lnTo>
                          <a:pt x="0" y="474241"/>
                        </a:lnTo>
                        <a:lnTo>
                          <a:pt x="0" y="474241"/>
                        </a:lnTo>
                        <a:cubicBezTo>
                          <a:pt x="19" y="476495"/>
                          <a:pt x="1373" y="478526"/>
                          <a:pt x="3448" y="479413"/>
                        </a:cubicBezTo>
                        <a:cubicBezTo>
                          <a:pt x="8748" y="482102"/>
                          <a:pt x="15006" y="482102"/>
                          <a:pt x="20306" y="479413"/>
                        </a:cubicBezTo>
                        <a:cubicBezTo>
                          <a:pt x="21946" y="478590"/>
                          <a:pt x="23160" y="477102"/>
                          <a:pt x="23626" y="475327"/>
                        </a:cubicBezTo>
                        <a:lnTo>
                          <a:pt x="23626" y="475327"/>
                        </a:lnTo>
                        <a:close/>
                      </a:path>
                    </a:pathLst>
                  </a:custGeom>
                  <a:solidFill>
                    <a:srgbClr val="263238"/>
                  </a:solidFill>
                  <a:ln w="6382" cap="flat">
                    <a:noFill/>
                    <a:prstDash val="solid"/>
                    <a:miter/>
                  </a:ln>
                </p:spPr>
                <p:txBody>
                  <a:bodyPr rtlCol="0" anchor="ctr"/>
                  <a:lstStyle/>
                  <a:p>
                    <a:endParaRPr lang="zh-CN" altLang="en-US"/>
                  </a:p>
                </p:txBody>
              </p:sp>
              <p:grpSp>
                <p:nvGrpSpPr>
                  <p:cNvPr id="154" name="组合 153">
                    <a:extLst>
                      <a:ext uri="{FF2B5EF4-FFF2-40B4-BE49-F238E27FC236}">
                        <a16:creationId xmlns:a16="http://schemas.microsoft.com/office/drawing/2014/main" id="{C6280503-82EB-C673-3471-C49EFB88D759}"/>
                      </a:ext>
                    </a:extLst>
                  </p:cNvPr>
                  <p:cNvGrpSpPr/>
                  <p:nvPr/>
                </p:nvGrpSpPr>
                <p:grpSpPr>
                  <a:xfrm>
                    <a:off x="1830292" y="3329721"/>
                    <a:ext cx="802779" cy="926357"/>
                    <a:chOff x="1830292" y="3329721"/>
                    <a:chExt cx="802779" cy="926357"/>
                  </a:xfrm>
                </p:grpSpPr>
                <p:sp>
                  <p:nvSpPr>
                    <p:cNvPr id="155" name="任意多边形: 形状 154">
                      <a:extLst>
                        <a:ext uri="{FF2B5EF4-FFF2-40B4-BE49-F238E27FC236}">
                          <a16:creationId xmlns:a16="http://schemas.microsoft.com/office/drawing/2014/main" id="{E3BAEFA9-CB73-BE8A-55E0-2894429419F7}"/>
                        </a:ext>
                      </a:extLst>
                    </p:cNvPr>
                    <p:cNvSpPr/>
                    <p:nvPr/>
                  </p:nvSpPr>
                  <p:spPr>
                    <a:xfrm>
                      <a:off x="1830665" y="3396104"/>
                      <a:ext cx="802406" cy="859973"/>
                    </a:xfrm>
                    <a:custGeom>
                      <a:avLst/>
                      <a:gdLst>
                        <a:gd name="connsiteX0" fmla="*/ 19942 w 802406"/>
                        <a:gd name="connsiteY0" fmla="*/ 71325 h 859973"/>
                        <a:gd name="connsiteX1" fmla="*/ 785 w 802406"/>
                        <a:gd name="connsiteY1" fmla="*/ 154334 h 859973"/>
                        <a:gd name="connsiteX2" fmla="*/ 30094 w 802406"/>
                        <a:gd name="connsiteY2" fmla="*/ 515235 h 859973"/>
                        <a:gd name="connsiteX3" fmla="*/ 30094 w 802406"/>
                        <a:gd name="connsiteY3" fmla="*/ 515235 h 859973"/>
                        <a:gd name="connsiteX4" fmla="*/ 104995 w 802406"/>
                        <a:gd name="connsiteY4" fmla="*/ 694920 h 859973"/>
                        <a:gd name="connsiteX5" fmla="*/ 381353 w 802406"/>
                        <a:gd name="connsiteY5" fmla="*/ 847275 h 859973"/>
                        <a:gd name="connsiteX6" fmla="*/ 620613 w 802406"/>
                        <a:gd name="connsiteY6" fmla="*/ 796575 h 859973"/>
                        <a:gd name="connsiteX7" fmla="*/ 779737 w 802406"/>
                        <a:gd name="connsiteY7" fmla="*/ 702327 h 859973"/>
                        <a:gd name="connsiteX8" fmla="*/ 802405 w 802406"/>
                        <a:gd name="connsiteY8" fmla="*/ 668676 h 859973"/>
                        <a:gd name="connsiteX9" fmla="*/ 802405 w 802406"/>
                        <a:gd name="connsiteY9" fmla="*/ 640325 h 859973"/>
                        <a:gd name="connsiteX10" fmla="*/ 761730 w 802406"/>
                        <a:gd name="connsiteY10" fmla="*/ 591732 h 859973"/>
                        <a:gd name="connsiteX11" fmla="*/ 455232 w 802406"/>
                        <a:gd name="connsiteY11" fmla="*/ 411856 h 859973"/>
                        <a:gd name="connsiteX12" fmla="*/ 454657 w 802406"/>
                        <a:gd name="connsiteY12" fmla="*/ 411282 h 859973"/>
                        <a:gd name="connsiteX13" fmla="*/ 328738 w 802406"/>
                        <a:gd name="connsiteY13" fmla="*/ 31097 h 859973"/>
                        <a:gd name="connsiteX14" fmla="*/ 326311 w 802406"/>
                        <a:gd name="connsiteY14" fmla="*/ 23626 h 859973"/>
                        <a:gd name="connsiteX15" fmla="*/ 324332 w 802406"/>
                        <a:gd name="connsiteY15" fmla="*/ 18071 h 859973"/>
                        <a:gd name="connsiteX16" fmla="*/ 316861 w 802406"/>
                        <a:gd name="connsiteY16" fmla="*/ 0 h 859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2406" h="859973">
                          <a:moveTo>
                            <a:pt x="19942" y="71325"/>
                          </a:moveTo>
                          <a:cubicBezTo>
                            <a:pt x="9143" y="97786"/>
                            <a:pt x="2674" y="125817"/>
                            <a:pt x="785" y="154334"/>
                          </a:cubicBezTo>
                          <a:cubicBezTo>
                            <a:pt x="-4387" y="217741"/>
                            <a:pt x="17196" y="423286"/>
                            <a:pt x="30094" y="515235"/>
                          </a:cubicBezTo>
                          <a:lnTo>
                            <a:pt x="30094" y="515235"/>
                          </a:lnTo>
                          <a:cubicBezTo>
                            <a:pt x="48803" y="668931"/>
                            <a:pt x="71727" y="669187"/>
                            <a:pt x="104995" y="694920"/>
                          </a:cubicBezTo>
                          <a:cubicBezTo>
                            <a:pt x="162463" y="739170"/>
                            <a:pt x="326950" y="825884"/>
                            <a:pt x="381353" y="847275"/>
                          </a:cubicBezTo>
                          <a:cubicBezTo>
                            <a:pt x="479944" y="886098"/>
                            <a:pt x="560527" y="826267"/>
                            <a:pt x="620613" y="796575"/>
                          </a:cubicBezTo>
                          <a:cubicBezTo>
                            <a:pt x="675674" y="768696"/>
                            <a:pt x="728832" y="737216"/>
                            <a:pt x="779737" y="702327"/>
                          </a:cubicBezTo>
                          <a:cubicBezTo>
                            <a:pt x="794742" y="691344"/>
                            <a:pt x="802532" y="680297"/>
                            <a:pt x="802405" y="668676"/>
                          </a:cubicBezTo>
                          <a:cubicBezTo>
                            <a:pt x="802405" y="664078"/>
                            <a:pt x="802405" y="645242"/>
                            <a:pt x="802405" y="640325"/>
                          </a:cubicBezTo>
                          <a:cubicBezTo>
                            <a:pt x="802405" y="625511"/>
                            <a:pt x="789634" y="609611"/>
                            <a:pt x="761730" y="591732"/>
                          </a:cubicBezTo>
                          <a:cubicBezTo>
                            <a:pt x="710647" y="558720"/>
                            <a:pt x="526748" y="451254"/>
                            <a:pt x="455232" y="411856"/>
                          </a:cubicBezTo>
                          <a:cubicBezTo>
                            <a:pt x="455168" y="411569"/>
                            <a:pt x="454945" y="411346"/>
                            <a:pt x="454657" y="411282"/>
                          </a:cubicBezTo>
                          <a:cubicBezTo>
                            <a:pt x="399743" y="378014"/>
                            <a:pt x="366731" y="151589"/>
                            <a:pt x="328738" y="31097"/>
                          </a:cubicBezTo>
                          <a:cubicBezTo>
                            <a:pt x="327972" y="28543"/>
                            <a:pt x="327142" y="26052"/>
                            <a:pt x="326311" y="23626"/>
                          </a:cubicBezTo>
                          <a:cubicBezTo>
                            <a:pt x="325481" y="21199"/>
                            <a:pt x="324971" y="19858"/>
                            <a:pt x="324332" y="18071"/>
                          </a:cubicBezTo>
                          <a:cubicBezTo>
                            <a:pt x="321906" y="11685"/>
                            <a:pt x="319479" y="5300"/>
                            <a:pt x="316861" y="0"/>
                          </a:cubicBezTo>
                        </a:path>
                      </a:pathLst>
                    </a:custGeom>
                    <a:solidFill>
                      <a:srgbClr val="309080"/>
                    </a:solidFill>
                    <a:ln w="6382" cap="flat">
                      <a:noFill/>
                      <a:prstDash val="solid"/>
                      <a:miter/>
                    </a:ln>
                  </p:spPr>
                  <p:txBody>
                    <a:bodyPr rtlCol="0" anchor="ctr"/>
                    <a:lstStyle/>
                    <a:p>
                      <a:endParaRPr lang="zh-CN" altLang="en-US"/>
                    </a:p>
                  </p:txBody>
                </p:sp>
                <p:sp>
                  <p:nvSpPr>
                    <p:cNvPr id="156" name="任意多边形: 形状 155">
                      <a:extLst>
                        <a:ext uri="{FF2B5EF4-FFF2-40B4-BE49-F238E27FC236}">
                          <a16:creationId xmlns:a16="http://schemas.microsoft.com/office/drawing/2014/main" id="{4EFD4568-26C5-5DEC-CDF5-FC8E3A38F15F}"/>
                        </a:ext>
                      </a:extLst>
                    </p:cNvPr>
                    <p:cNvSpPr/>
                    <p:nvPr/>
                  </p:nvSpPr>
                  <p:spPr>
                    <a:xfrm>
                      <a:off x="1830292" y="3329721"/>
                      <a:ext cx="802779" cy="926357"/>
                    </a:xfrm>
                    <a:custGeom>
                      <a:avLst/>
                      <a:gdLst>
                        <a:gd name="connsiteX0" fmla="*/ 802778 w 802779"/>
                        <a:gd name="connsiteY0" fmla="*/ 706645 h 926357"/>
                        <a:gd name="connsiteX1" fmla="*/ 762103 w 802779"/>
                        <a:gd name="connsiteY1" fmla="*/ 658052 h 926357"/>
                        <a:gd name="connsiteX2" fmla="*/ 455605 w 802779"/>
                        <a:gd name="connsiteY2" fmla="*/ 478176 h 926357"/>
                        <a:gd name="connsiteX3" fmla="*/ 455031 w 802779"/>
                        <a:gd name="connsiteY3" fmla="*/ 477601 h 926357"/>
                        <a:gd name="connsiteX4" fmla="*/ 329111 w 802779"/>
                        <a:gd name="connsiteY4" fmla="*/ 97416 h 926357"/>
                        <a:gd name="connsiteX5" fmla="*/ 321193 w 802779"/>
                        <a:gd name="connsiteY5" fmla="*/ 75259 h 926357"/>
                        <a:gd name="connsiteX6" fmla="*/ 320491 w 802779"/>
                        <a:gd name="connsiteY6" fmla="*/ 73663 h 926357"/>
                        <a:gd name="connsiteX7" fmla="*/ 318320 w 802779"/>
                        <a:gd name="connsiteY7" fmla="*/ 68746 h 926357"/>
                        <a:gd name="connsiteX8" fmla="*/ 317234 w 802779"/>
                        <a:gd name="connsiteY8" fmla="*/ 66320 h 926357"/>
                        <a:gd name="connsiteX9" fmla="*/ 317234 w 802779"/>
                        <a:gd name="connsiteY9" fmla="*/ 66320 h 926357"/>
                        <a:gd name="connsiteX10" fmla="*/ 291693 w 802779"/>
                        <a:gd name="connsiteY10" fmla="*/ 29732 h 926357"/>
                        <a:gd name="connsiteX11" fmla="*/ 278922 w 802779"/>
                        <a:gd name="connsiteY11" fmla="*/ 20984 h 926357"/>
                        <a:gd name="connsiteX12" fmla="*/ 256573 w 802779"/>
                        <a:gd name="connsiteY12" fmla="*/ 8213 h 926357"/>
                        <a:gd name="connsiteX13" fmla="*/ 109710 w 802779"/>
                        <a:gd name="connsiteY13" fmla="*/ 46014 h 926357"/>
                        <a:gd name="connsiteX14" fmla="*/ 19804 w 802779"/>
                        <a:gd name="connsiteY14" fmla="*/ 137517 h 926357"/>
                        <a:gd name="connsiteX15" fmla="*/ 19804 w 802779"/>
                        <a:gd name="connsiteY15" fmla="*/ 137517 h 926357"/>
                        <a:gd name="connsiteX16" fmla="*/ 648 w 802779"/>
                        <a:gd name="connsiteY16" fmla="*/ 220526 h 926357"/>
                        <a:gd name="connsiteX17" fmla="*/ 30468 w 802779"/>
                        <a:gd name="connsiteY17" fmla="*/ 581619 h 926357"/>
                        <a:gd name="connsiteX18" fmla="*/ 30468 w 802779"/>
                        <a:gd name="connsiteY18" fmla="*/ 581619 h 926357"/>
                        <a:gd name="connsiteX19" fmla="*/ 105368 w 802779"/>
                        <a:gd name="connsiteY19" fmla="*/ 761303 h 926357"/>
                        <a:gd name="connsiteX20" fmla="*/ 381727 w 802779"/>
                        <a:gd name="connsiteY20" fmla="*/ 913658 h 926357"/>
                        <a:gd name="connsiteX21" fmla="*/ 620986 w 802779"/>
                        <a:gd name="connsiteY21" fmla="*/ 862958 h 926357"/>
                        <a:gd name="connsiteX22" fmla="*/ 780110 w 802779"/>
                        <a:gd name="connsiteY22" fmla="*/ 768710 h 926357"/>
                        <a:gd name="connsiteX23" fmla="*/ 802778 w 802779"/>
                        <a:gd name="connsiteY23" fmla="*/ 735059 h 926357"/>
                        <a:gd name="connsiteX24" fmla="*/ 802778 w 802779"/>
                        <a:gd name="connsiteY24" fmla="*/ 706645 h 92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02779" h="926357">
                          <a:moveTo>
                            <a:pt x="802778" y="706645"/>
                          </a:moveTo>
                          <a:cubicBezTo>
                            <a:pt x="802778" y="691830"/>
                            <a:pt x="790007" y="675931"/>
                            <a:pt x="762103" y="658052"/>
                          </a:cubicBezTo>
                          <a:cubicBezTo>
                            <a:pt x="711020" y="625039"/>
                            <a:pt x="527121" y="517574"/>
                            <a:pt x="455605" y="478176"/>
                          </a:cubicBezTo>
                          <a:cubicBezTo>
                            <a:pt x="455541" y="477889"/>
                            <a:pt x="455318" y="477665"/>
                            <a:pt x="455031" y="477601"/>
                          </a:cubicBezTo>
                          <a:cubicBezTo>
                            <a:pt x="400116" y="444333"/>
                            <a:pt x="367104" y="217908"/>
                            <a:pt x="329111" y="97416"/>
                          </a:cubicBezTo>
                          <a:cubicBezTo>
                            <a:pt x="326864" y="89894"/>
                            <a:pt x="324226" y="82500"/>
                            <a:pt x="321193" y="75259"/>
                          </a:cubicBezTo>
                          <a:cubicBezTo>
                            <a:pt x="320919" y="74742"/>
                            <a:pt x="320689" y="74212"/>
                            <a:pt x="320491" y="73663"/>
                          </a:cubicBezTo>
                          <a:lnTo>
                            <a:pt x="318320" y="68746"/>
                          </a:lnTo>
                          <a:cubicBezTo>
                            <a:pt x="317937" y="67980"/>
                            <a:pt x="317618" y="67086"/>
                            <a:pt x="317234" y="66320"/>
                          </a:cubicBezTo>
                          <a:lnTo>
                            <a:pt x="317234" y="66320"/>
                          </a:lnTo>
                          <a:cubicBezTo>
                            <a:pt x="311181" y="52578"/>
                            <a:pt x="302503" y="40153"/>
                            <a:pt x="291693" y="29732"/>
                          </a:cubicBezTo>
                          <a:cubicBezTo>
                            <a:pt x="287894" y="26194"/>
                            <a:pt x="283590" y="23250"/>
                            <a:pt x="278922" y="20984"/>
                          </a:cubicBezTo>
                          <a:lnTo>
                            <a:pt x="256573" y="8213"/>
                          </a:lnTo>
                          <a:cubicBezTo>
                            <a:pt x="219283" y="-14136"/>
                            <a:pt x="170435" y="12683"/>
                            <a:pt x="109710" y="46014"/>
                          </a:cubicBezTo>
                          <a:cubicBezTo>
                            <a:pt x="71781" y="66767"/>
                            <a:pt x="39471" y="91478"/>
                            <a:pt x="19804" y="137517"/>
                          </a:cubicBezTo>
                          <a:lnTo>
                            <a:pt x="19804" y="137517"/>
                          </a:lnTo>
                          <a:cubicBezTo>
                            <a:pt x="9005" y="163978"/>
                            <a:pt x="2537" y="192009"/>
                            <a:pt x="648" y="220526"/>
                          </a:cubicBezTo>
                          <a:cubicBezTo>
                            <a:pt x="-4013" y="284125"/>
                            <a:pt x="17569" y="489670"/>
                            <a:pt x="30468" y="581619"/>
                          </a:cubicBezTo>
                          <a:lnTo>
                            <a:pt x="30468" y="581619"/>
                          </a:lnTo>
                          <a:cubicBezTo>
                            <a:pt x="49177" y="735315"/>
                            <a:pt x="72100" y="735570"/>
                            <a:pt x="105368" y="761303"/>
                          </a:cubicBezTo>
                          <a:cubicBezTo>
                            <a:pt x="162836" y="805554"/>
                            <a:pt x="327323" y="892267"/>
                            <a:pt x="381727" y="913658"/>
                          </a:cubicBezTo>
                          <a:cubicBezTo>
                            <a:pt x="480317" y="952481"/>
                            <a:pt x="560900" y="892650"/>
                            <a:pt x="620986" y="862958"/>
                          </a:cubicBezTo>
                          <a:cubicBezTo>
                            <a:pt x="676047" y="835080"/>
                            <a:pt x="729206" y="803600"/>
                            <a:pt x="780110" y="768710"/>
                          </a:cubicBezTo>
                          <a:cubicBezTo>
                            <a:pt x="795115" y="757727"/>
                            <a:pt x="802905" y="746681"/>
                            <a:pt x="802778" y="735059"/>
                          </a:cubicBezTo>
                          <a:cubicBezTo>
                            <a:pt x="802650" y="730398"/>
                            <a:pt x="802778" y="711561"/>
                            <a:pt x="802778" y="706645"/>
                          </a:cubicBezTo>
                          <a:close/>
                        </a:path>
                      </a:pathLst>
                    </a:custGeom>
                    <a:solidFill>
                      <a:srgbClr val="309080"/>
                    </a:solidFill>
                    <a:ln w="6382" cap="flat">
                      <a:noFill/>
                      <a:prstDash val="solid"/>
                      <a:miter/>
                    </a:ln>
                  </p:spPr>
                  <p:txBody>
                    <a:bodyPr rtlCol="0" anchor="ctr"/>
                    <a:lstStyle/>
                    <a:p>
                      <a:endParaRPr lang="zh-CN" altLang="en-US"/>
                    </a:p>
                  </p:txBody>
                </p:sp>
                <p:sp>
                  <p:nvSpPr>
                    <p:cNvPr id="157" name="任意多边形: 形状 156">
                      <a:extLst>
                        <a:ext uri="{FF2B5EF4-FFF2-40B4-BE49-F238E27FC236}">
                          <a16:creationId xmlns:a16="http://schemas.microsoft.com/office/drawing/2014/main" id="{EB3EC383-372E-A7FB-7024-C8F00172D29D}"/>
                        </a:ext>
                      </a:extLst>
                    </p:cNvPr>
                    <p:cNvSpPr/>
                    <p:nvPr/>
                  </p:nvSpPr>
                  <p:spPr>
                    <a:xfrm>
                      <a:off x="1830292" y="3329721"/>
                      <a:ext cx="802779" cy="926357"/>
                    </a:xfrm>
                    <a:custGeom>
                      <a:avLst/>
                      <a:gdLst>
                        <a:gd name="connsiteX0" fmla="*/ 802778 w 802779"/>
                        <a:gd name="connsiteY0" fmla="*/ 706645 h 926357"/>
                        <a:gd name="connsiteX1" fmla="*/ 762103 w 802779"/>
                        <a:gd name="connsiteY1" fmla="*/ 658052 h 926357"/>
                        <a:gd name="connsiteX2" fmla="*/ 455605 w 802779"/>
                        <a:gd name="connsiteY2" fmla="*/ 478176 h 926357"/>
                        <a:gd name="connsiteX3" fmla="*/ 455031 w 802779"/>
                        <a:gd name="connsiteY3" fmla="*/ 477601 h 926357"/>
                        <a:gd name="connsiteX4" fmla="*/ 329111 w 802779"/>
                        <a:gd name="connsiteY4" fmla="*/ 97416 h 926357"/>
                        <a:gd name="connsiteX5" fmla="*/ 321193 w 802779"/>
                        <a:gd name="connsiteY5" fmla="*/ 75259 h 926357"/>
                        <a:gd name="connsiteX6" fmla="*/ 320491 w 802779"/>
                        <a:gd name="connsiteY6" fmla="*/ 73663 h 926357"/>
                        <a:gd name="connsiteX7" fmla="*/ 318320 w 802779"/>
                        <a:gd name="connsiteY7" fmla="*/ 68746 h 926357"/>
                        <a:gd name="connsiteX8" fmla="*/ 317234 w 802779"/>
                        <a:gd name="connsiteY8" fmla="*/ 66320 h 926357"/>
                        <a:gd name="connsiteX9" fmla="*/ 317234 w 802779"/>
                        <a:gd name="connsiteY9" fmla="*/ 66320 h 926357"/>
                        <a:gd name="connsiteX10" fmla="*/ 291693 w 802779"/>
                        <a:gd name="connsiteY10" fmla="*/ 29732 h 926357"/>
                        <a:gd name="connsiteX11" fmla="*/ 278922 w 802779"/>
                        <a:gd name="connsiteY11" fmla="*/ 20984 h 926357"/>
                        <a:gd name="connsiteX12" fmla="*/ 256573 w 802779"/>
                        <a:gd name="connsiteY12" fmla="*/ 8213 h 926357"/>
                        <a:gd name="connsiteX13" fmla="*/ 109710 w 802779"/>
                        <a:gd name="connsiteY13" fmla="*/ 46014 h 926357"/>
                        <a:gd name="connsiteX14" fmla="*/ 19804 w 802779"/>
                        <a:gd name="connsiteY14" fmla="*/ 137517 h 926357"/>
                        <a:gd name="connsiteX15" fmla="*/ 19804 w 802779"/>
                        <a:gd name="connsiteY15" fmla="*/ 137517 h 926357"/>
                        <a:gd name="connsiteX16" fmla="*/ 648 w 802779"/>
                        <a:gd name="connsiteY16" fmla="*/ 220526 h 926357"/>
                        <a:gd name="connsiteX17" fmla="*/ 30468 w 802779"/>
                        <a:gd name="connsiteY17" fmla="*/ 581619 h 926357"/>
                        <a:gd name="connsiteX18" fmla="*/ 30468 w 802779"/>
                        <a:gd name="connsiteY18" fmla="*/ 581619 h 926357"/>
                        <a:gd name="connsiteX19" fmla="*/ 105368 w 802779"/>
                        <a:gd name="connsiteY19" fmla="*/ 761303 h 926357"/>
                        <a:gd name="connsiteX20" fmla="*/ 381727 w 802779"/>
                        <a:gd name="connsiteY20" fmla="*/ 913658 h 926357"/>
                        <a:gd name="connsiteX21" fmla="*/ 620986 w 802779"/>
                        <a:gd name="connsiteY21" fmla="*/ 862958 h 926357"/>
                        <a:gd name="connsiteX22" fmla="*/ 780110 w 802779"/>
                        <a:gd name="connsiteY22" fmla="*/ 768710 h 926357"/>
                        <a:gd name="connsiteX23" fmla="*/ 802778 w 802779"/>
                        <a:gd name="connsiteY23" fmla="*/ 735059 h 926357"/>
                        <a:gd name="connsiteX24" fmla="*/ 802778 w 802779"/>
                        <a:gd name="connsiteY24" fmla="*/ 706645 h 92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02779" h="926357">
                          <a:moveTo>
                            <a:pt x="802778" y="706645"/>
                          </a:moveTo>
                          <a:cubicBezTo>
                            <a:pt x="802778" y="691830"/>
                            <a:pt x="790007" y="675931"/>
                            <a:pt x="762103" y="658052"/>
                          </a:cubicBezTo>
                          <a:cubicBezTo>
                            <a:pt x="711020" y="625039"/>
                            <a:pt x="527121" y="517574"/>
                            <a:pt x="455605" y="478176"/>
                          </a:cubicBezTo>
                          <a:cubicBezTo>
                            <a:pt x="455541" y="477889"/>
                            <a:pt x="455318" y="477665"/>
                            <a:pt x="455031" y="477601"/>
                          </a:cubicBezTo>
                          <a:cubicBezTo>
                            <a:pt x="400116" y="444333"/>
                            <a:pt x="367104" y="217908"/>
                            <a:pt x="329111" y="97416"/>
                          </a:cubicBezTo>
                          <a:cubicBezTo>
                            <a:pt x="326864" y="89894"/>
                            <a:pt x="324226" y="82500"/>
                            <a:pt x="321193" y="75259"/>
                          </a:cubicBezTo>
                          <a:cubicBezTo>
                            <a:pt x="320919" y="74742"/>
                            <a:pt x="320689" y="74212"/>
                            <a:pt x="320491" y="73663"/>
                          </a:cubicBezTo>
                          <a:lnTo>
                            <a:pt x="318320" y="68746"/>
                          </a:lnTo>
                          <a:cubicBezTo>
                            <a:pt x="317937" y="67980"/>
                            <a:pt x="317618" y="67086"/>
                            <a:pt x="317234" y="66320"/>
                          </a:cubicBezTo>
                          <a:lnTo>
                            <a:pt x="317234" y="66320"/>
                          </a:lnTo>
                          <a:cubicBezTo>
                            <a:pt x="311181" y="52578"/>
                            <a:pt x="302503" y="40153"/>
                            <a:pt x="291693" y="29732"/>
                          </a:cubicBezTo>
                          <a:cubicBezTo>
                            <a:pt x="287894" y="26194"/>
                            <a:pt x="283590" y="23250"/>
                            <a:pt x="278922" y="20984"/>
                          </a:cubicBezTo>
                          <a:lnTo>
                            <a:pt x="256573" y="8213"/>
                          </a:lnTo>
                          <a:cubicBezTo>
                            <a:pt x="219283" y="-14136"/>
                            <a:pt x="170435" y="12683"/>
                            <a:pt x="109710" y="46014"/>
                          </a:cubicBezTo>
                          <a:cubicBezTo>
                            <a:pt x="71781" y="66767"/>
                            <a:pt x="39471" y="91478"/>
                            <a:pt x="19804" y="137517"/>
                          </a:cubicBezTo>
                          <a:lnTo>
                            <a:pt x="19804" y="137517"/>
                          </a:lnTo>
                          <a:cubicBezTo>
                            <a:pt x="9005" y="163978"/>
                            <a:pt x="2537" y="192009"/>
                            <a:pt x="648" y="220526"/>
                          </a:cubicBezTo>
                          <a:cubicBezTo>
                            <a:pt x="-4013" y="284125"/>
                            <a:pt x="17569" y="489670"/>
                            <a:pt x="30468" y="581619"/>
                          </a:cubicBezTo>
                          <a:lnTo>
                            <a:pt x="30468" y="581619"/>
                          </a:lnTo>
                          <a:cubicBezTo>
                            <a:pt x="49177" y="735315"/>
                            <a:pt x="72100" y="735570"/>
                            <a:pt x="105368" y="761303"/>
                          </a:cubicBezTo>
                          <a:cubicBezTo>
                            <a:pt x="162836" y="805554"/>
                            <a:pt x="327323" y="892267"/>
                            <a:pt x="381727" y="913658"/>
                          </a:cubicBezTo>
                          <a:cubicBezTo>
                            <a:pt x="480317" y="952481"/>
                            <a:pt x="560900" y="892650"/>
                            <a:pt x="620986" y="862958"/>
                          </a:cubicBezTo>
                          <a:cubicBezTo>
                            <a:pt x="676047" y="835080"/>
                            <a:pt x="729206" y="803600"/>
                            <a:pt x="780110" y="768710"/>
                          </a:cubicBezTo>
                          <a:cubicBezTo>
                            <a:pt x="795115" y="757727"/>
                            <a:pt x="802905" y="746681"/>
                            <a:pt x="802778" y="735059"/>
                          </a:cubicBezTo>
                          <a:cubicBezTo>
                            <a:pt x="802650" y="730398"/>
                            <a:pt x="802778" y="711561"/>
                            <a:pt x="802778" y="706645"/>
                          </a:cubicBezTo>
                          <a:close/>
                        </a:path>
                      </a:pathLst>
                    </a:custGeom>
                    <a:solidFill>
                      <a:schemeClr val="accent2">
                        <a:lumMod val="20000"/>
                        <a:lumOff val="80000"/>
                      </a:schemeClr>
                    </a:solidFill>
                    <a:ln w="6382" cap="flat">
                      <a:noFill/>
                      <a:prstDash val="solid"/>
                      <a:miter/>
                    </a:ln>
                  </p:spPr>
                  <p:txBody>
                    <a:bodyPr rtlCol="0" anchor="ctr"/>
                    <a:lstStyle/>
                    <a:p>
                      <a:endParaRPr lang="zh-CN" altLang="en-US"/>
                    </a:p>
                  </p:txBody>
                </p:sp>
                <p:sp>
                  <p:nvSpPr>
                    <p:cNvPr id="158" name="任意多边形: 形状 157">
                      <a:extLst>
                        <a:ext uri="{FF2B5EF4-FFF2-40B4-BE49-F238E27FC236}">
                          <a16:creationId xmlns:a16="http://schemas.microsoft.com/office/drawing/2014/main" id="{D7E9E02C-B688-0603-219F-E3337A477040}"/>
                        </a:ext>
                      </a:extLst>
                    </p:cNvPr>
                    <p:cNvSpPr/>
                    <p:nvPr/>
                  </p:nvSpPr>
                  <p:spPr>
                    <a:xfrm>
                      <a:off x="1910995" y="3786250"/>
                      <a:ext cx="722051" cy="441158"/>
                    </a:xfrm>
                    <a:custGeom>
                      <a:avLst/>
                      <a:gdLst>
                        <a:gd name="connsiteX0" fmla="*/ 540220 w 722051"/>
                        <a:gd name="connsiteY0" fmla="*/ 377822 h 441158"/>
                        <a:gd name="connsiteX1" fmla="*/ 699343 w 722051"/>
                        <a:gd name="connsiteY1" fmla="*/ 283510 h 441158"/>
                        <a:gd name="connsiteX2" fmla="*/ 681400 w 722051"/>
                        <a:gd name="connsiteY2" fmla="*/ 201522 h 441158"/>
                        <a:gd name="connsiteX3" fmla="*/ 336016 w 722051"/>
                        <a:gd name="connsiteY3" fmla="*/ 0 h 441158"/>
                        <a:gd name="connsiteX4" fmla="*/ 465 w 722051"/>
                        <a:gd name="connsiteY4" fmla="*/ 245134 h 441158"/>
                        <a:gd name="connsiteX5" fmla="*/ 300960 w 722051"/>
                        <a:gd name="connsiteY5" fmla="*/ 428458 h 441158"/>
                        <a:gd name="connsiteX6" fmla="*/ 540220 w 722051"/>
                        <a:gd name="connsiteY6" fmla="*/ 377822 h 441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2051" h="441158">
                          <a:moveTo>
                            <a:pt x="540220" y="377822"/>
                          </a:moveTo>
                          <a:cubicBezTo>
                            <a:pt x="595268" y="349905"/>
                            <a:pt x="648426" y="318400"/>
                            <a:pt x="699343" y="283510"/>
                          </a:cubicBezTo>
                          <a:cubicBezTo>
                            <a:pt x="733505" y="258671"/>
                            <a:pt x="730376" y="233321"/>
                            <a:pt x="681400" y="201522"/>
                          </a:cubicBezTo>
                          <a:cubicBezTo>
                            <a:pt x="613396" y="157399"/>
                            <a:pt x="336016" y="0"/>
                            <a:pt x="336016" y="0"/>
                          </a:cubicBezTo>
                          <a:cubicBezTo>
                            <a:pt x="336016" y="0"/>
                            <a:pt x="-14477" y="206950"/>
                            <a:pt x="465" y="245134"/>
                          </a:cubicBezTo>
                          <a:cubicBezTo>
                            <a:pt x="15406" y="283319"/>
                            <a:pt x="232573" y="401576"/>
                            <a:pt x="300960" y="428458"/>
                          </a:cubicBezTo>
                          <a:cubicBezTo>
                            <a:pt x="399550" y="467281"/>
                            <a:pt x="480133" y="407450"/>
                            <a:pt x="540220" y="377822"/>
                          </a:cubicBezTo>
                          <a:close/>
                        </a:path>
                      </a:pathLst>
                    </a:custGeom>
                    <a:solidFill>
                      <a:srgbClr val="309080"/>
                    </a:solidFill>
                    <a:ln w="6382" cap="flat">
                      <a:noFill/>
                      <a:prstDash val="solid"/>
                      <a:miter/>
                    </a:ln>
                  </p:spPr>
                  <p:txBody>
                    <a:bodyPr rtlCol="0" anchor="ctr"/>
                    <a:lstStyle/>
                    <a:p>
                      <a:endParaRPr lang="zh-CN" altLang="en-US"/>
                    </a:p>
                  </p:txBody>
                </p:sp>
                <p:sp>
                  <p:nvSpPr>
                    <p:cNvPr id="159" name="任意多边形: 形状 158">
                      <a:extLst>
                        <a:ext uri="{FF2B5EF4-FFF2-40B4-BE49-F238E27FC236}">
                          <a16:creationId xmlns:a16="http://schemas.microsoft.com/office/drawing/2014/main" id="{123F7165-DD63-888E-045C-67166975BBF4}"/>
                        </a:ext>
                      </a:extLst>
                    </p:cNvPr>
                    <p:cNvSpPr/>
                    <p:nvPr/>
                  </p:nvSpPr>
                  <p:spPr>
                    <a:xfrm>
                      <a:off x="1910995" y="3786250"/>
                      <a:ext cx="722051" cy="441158"/>
                    </a:xfrm>
                    <a:custGeom>
                      <a:avLst/>
                      <a:gdLst>
                        <a:gd name="connsiteX0" fmla="*/ 540220 w 722051"/>
                        <a:gd name="connsiteY0" fmla="*/ 377822 h 441158"/>
                        <a:gd name="connsiteX1" fmla="*/ 699343 w 722051"/>
                        <a:gd name="connsiteY1" fmla="*/ 283510 h 441158"/>
                        <a:gd name="connsiteX2" fmla="*/ 681400 w 722051"/>
                        <a:gd name="connsiteY2" fmla="*/ 201522 h 441158"/>
                        <a:gd name="connsiteX3" fmla="*/ 336016 w 722051"/>
                        <a:gd name="connsiteY3" fmla="*/ 0 h 441158"/>
                        <a:gd name="connsiteX4" fmla="*/ 465 w 722051"/>
                        <a:gd name="connsiteY4" fmla="*/ 245134 h 441158"/>
                        <a:gd name="connsiteX5" fmla="*/ 300960 w 722051"/>
                        <a:gd name="connsiteY5" fmla="*/ 428458 h 441158"/>
                        <a:gd name="connsiteX6" fmla="*/ 540220 w 722051"/>
                        <a:gd name="connsiteY6" fmla="*/ 377822 h 441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2051" h="441158">
                          <a:moveTo>
                            <a:pt x="540220" y="377822"/>
                          </a:moveTo>
                          <a:cubicBezTo>
                            <a:pt x="595268" y="349905"/>
                            <a:pt x="648426" y="318400"/>
                            <a:pt x="699343" y="283510"/>
                          </a:cubicBezTo>
                          <a:cubicBezTo>
                            <a:pt x="733505" y="258671"/>
                            <a:pt x="730376" y="233321"/>
                            <a:pt x="681400" y="201522"/>
                          </a:cubicBezTo>
                          <a:cubicBezTo>
                            <a:pt x="613396" y="157399"/>
                            <a:pt x="336016" y="0"/>
                            <a:pt x="336016" y="0"/>
                          </a:cubicBezTo>
                          <a:cubicBezTo>
                            <a:pt x="336016" y="0"/>
                            <a:pt x="-14477" y="206950"/>
                            <a:pt x="465" y="245134"/>
                          </a:cubicBezTo>
                          <a:cubicBezTo>
                            <a:pt x="15406" y="283319"/>
                            <a:pt x="232573" y="401576"/>
                            <a:pt x="300960" y="428458"/>
                          </a:cubicBezTo>
                          <a:cubicBezTo>
                            <a:pt x="399550" y="467281"/>
                            <a:pt x="480133" y="407450"/>
                            <a:pt x="540220" y="377822"/>
                          </a:cubicBezTo>
                          <a:close/>
                        </a:path>
                      </a:pathLst>
                    </a:custGeom>
                    <a:solidFill>
                      <a:schemeClr val="accent2">
                        <a:lumMod val="60000"/>
                        <a:lumOff val="40000"/>
                      </a:schemeClr>
                    </a:solidFill>
                    <a:ln w="6382" cap="flat">
                      <a:noFill/>
                      <a:prstDash val="solid"/>
                      <a:miter/>
                    </a:ln>
                  </p:spPr>
                  <p:txBody>
                    <a:bodyPr rtlCol="0" anchor="ctr"/>
                    <a:lstStyle/>
                    <a:p>
                      <a:endParaRPr lang="zh-CN" altLang="en-US" dirty="0"/>
                    </a:p>
                  </p:txBody>
                </p:sp>
                <p:sp>
                  <p:nvSpPr>
                    <p:cNvPr id="160" name="任意多边形: 形状 159">
                      <a:extLst>
                        <a:ext uri="{FF2B5EF4-FFF2-40B4-BE49-F238E27FC236}">
                          <a16:creationId xmlns:a16="http://schemas.microsoft.com/office/drawing/2014/main" id="{9D447A97-9DF3-FE14-0AB5-ECB53202F268}"/>
                        </a:ext>
                      </a:extLst>
                    </p:cNvPr>
                    <p:cNvSpPr/>
                    <p:nvPr/>
                  </p:nvSpPr>
                  <p:spPr>
                    <a:xfrm>
                      <a:off x="1850607" y="3329912"/>
                      <a:ext cx="259309" cy="151947"/>
                    </a:xfrm>
                    <a:custGeom>
                      <a:avLst/>
                      <a:gdLst>
                        <a:gd name="connsiteX0" fmla="*/ 259310 w 259309"/>
                        <a:gd name="connsiteY0" fmla="*/ 20792 h 151947"/>
                        <a:gd name="connsiteX1" fmla="*/ 115128 w 259309"/>
                        <a:gd name="connsiteY1" fmla="*/ 60254 h 151947"/>
                        <a:gd name="connsiteX2" fmla="*/ 25031 w 259309"/>
                        <a:gd name="connsiteY2" fmla="*/ 151947 h 151947"/>
                        <a:gd name="connsiteX3" fmla="*/ 0 w 259309"/>
                        <a:gd name="connsiteY3" fmla="*/ 137517 h 151947"/>
                        <a:gd name="connsiteX4" fmla="*/ 89906 w 259309"/>
                        <a:gd name="connsiteY4" fmla="*/ 46014 h 151947"/>
                        <a:gd name="connsiteX5" fmla="*/ 236769 w 259309"/>
                        <a:gd name="connsiteY5" fmla="*/ 8213 h 15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309" h="151947">
                          <a:moveTo>
                            <a:pt x="259310" y="20792"/>
                          </a:moveTo>
                          <a:cubicBezTo>
                            <a:pt x="222402" y="1636"/>
                            <a:pt x="174448" y="27752"/>
                            <a:pt x="115128" y="60254"/>
                          </a:cubicBezTo>
                          <a:cubicBezTo>
                            <a:pt x="76816" y="81070"/>
                            <a:pt x="44889" y="105781"/>
                            <a:pt x="25031" y="151947"/>
                          </a:cubicBezTo>
                          <a:lnTo>
                            <a:pt x="0" y="137517"/>
                          </a:lnTo>
                          <a:cubicBezTo>
                            <a:pt x="19667" y="91478"/>
                            <a:pt x="52296" y="66830"/>
                            <a:pt x="89906" y="46014"/>
                          </a:cubicBezTo>
                          <a:cubicBezTo>
                            <a:pt x="150822" y="12683"/>
                            <a:pt x="199670" y="-14136"/>
                            <a:pt x="236769" y="8213"/>
                          </a:cubicBezTo>
                          <a:close/>
                        </a:path>
                      </a:pathLst>
                    </a:custGeom>
                    <a:solidFill>
                      <a:srgbClr val="309080"/>
                    </a:solidFill>
                    <a:ln w="6382" cap="flat">
                      <a:noFill/>
                      <a:prstDash val="solid"/>
                      <a:miter/>
                    </a:ln>
                  </p:spPr>
                  <p:txBody>
                    <a:bodyPr rtlCol="0" anchor="ctr"/>
                    <a:lstStyle/>
                    <a:p>
                      <a:endParaRPr lang="zh-CN" altLang="en-US"/>
                    </a:p>
                  </p:txBody>
                </p:sp>
                <p:sp>
                  <p:nvSpPr>
                    <p:cNvPr id="161" name="任意多边形: 形状 160">
                      <a:extLst>
                        <a:ext uri="{FF2B5EF4-FFF2-40B4-BE49-F238E27FC236}">
                          <a16:creationId xmlns:a16="http://schemas.microsoft.com/office/drawing/2014/main" id="{E6F64E31-A3E1-0A25-8B44-83F2920E98F2}"/>
                        </a:ext>
                      </a:extLst>
                    </p:cNvPr>
                    <p:cNvSpPr/>
                    <p:nvPr/>
                  </p:nvSpPr>
                  <p:spPr>
                    <a:xfrm>
                      <a:off x="1850607" y="3329912"/>
                      <a:ext cx="259309" cy="151947"/>
                    </a:xfrm>
                    <a:custGeom>
                      <a:avLst/>
                      <a:gdLst>
                        <a:gd name="connsiteX0" fmla="*/ 259310 w 259309"/>
                        <a:gd name="connsiteY0" fmla="*/ 20792 h 151947"/>
                        <a:gd name="connsiteX1" fmla="*/ 115128 w 259309"/>
                        <a:gd name="connsiteY1" fmla="*/ 60254 h 151947"/>
                        <a:gd name="connsiteX2" fmla="*/ 25031 w 259309"/>
                        <a:gd name="connsiteY2" fmla="*/ 151947 h 151947"/>
                        <a:gd name="connsiteX3" fmla="*/ 0 w 259309"/>
                        <a:gd name="connsiteY3" fmla="*/ 137517 h 151947"/>
                        <a:gd name="connsiteX4" fmla="*/ 89906 w 259309"/>
                        <a:gd name="connsiteY4" fmla="*/ 46014 h 151947"/>
                        <a:gd name="connsiteX5" fmla="*/ 236769 w 259309"/>
                        <a:gd name="connsiteY5" fmla="*/ 8213 h 15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309" h="151947">
                          <a:moveTo>
                            <a:pt x="259310" y="20792"/>
                          </a:moveTo>
                          <a:cubicBezTo>
                            <a:pt x="222402" y="1636"/>
                            <a:pt x="174448" y="27752"/>
                            <a:pt x="115128" y="60254"/>
                          </a:cubicBezTo>
                          <a:cubicBezTo>
                            <a:pt x="76816" y="81070"/>
                            <a:pt x="44889" y="105781"/>
                            <a:pt x="25031" y="151947"/>
                          </a:cubicBezTo>
                          <a:lnTo>
                            <a:pt x="0" y="137517"/>
                          </a:lnTo>
                          <a:cubicBezTo>
                            <a:pt x="19667" y="91478"/>
                            <a:pt x="52296" y="66830"/>
                            <a:pt x="89906" y="46014"/>
                          </a:cubicBezTo>
                          <a:cubicBezTo>
                            <a:pt x="150822" y="12683"/>
                            <a:pt x="199670" y="-14136"/>
                            <a:pt x="236769" y="8213"/>
                          </a:cubicBezTo>
                          <a:close/>
                        </a:path>
                      </a:pathLst>
                    </a:custGeom>
                    <a:solidFill>
                      <a:schemeClr val="accent2">
                        <a:lumMod val="40000"/>
                        <a:lumOff val="60000"/>
                      </a:schemeClr>
                    </a:solidFill>
                    <a:ln w="6382" cap="flat">
                      <a:noFill/>
                      <a:prstDash val="solid"/>
                      <a:miter/>
                    </a:ln>
                  </p:spPr>
                  <p:txBody>
                    <a:bodyPr rtlCol="0" anchor="ctr"/>
                    <a:lstStyle/>
                    <a:p>
                      <a:endParaRPr lang="zh-CN" altLang="en-US"/>
                    </a:p>
                  </p:txBody>
                </p:sp>
                <p:sp>
                  <p:nvSpPr>
                    <p:cNvPr id="162" name="任意多边形: 形状 161">
                      <a:extLst>
                        <a:ext uri="{FF2B5EF4-FFF2-40B4-BE49-F238E27FC236}">
                          <a16:creationId xmlns:a16="http://schemas.microsoft.com/office/drawing/2014/main" id="{D6F13DC9-9FF3-3926-35A3-49A93B28C957}"/>
                        </a:ext>
                      </a:extLst>
                    </p:cNvPr>
                    <p:cNvSpPr/>
                    <p:nvPr/>
                  </p:nvSpPr>
                  <p:spPr>
                    <a:xfrm>
                      <a:off x="1855767" y="3344063"/>
                      <a:ext cx="430002" cy="699645"/>
                    </a:xfrm>
                    <a:custGeom>
                      <a:avLst/>
                      <a:gdLst>
                        <a:gd name="connsiteX0" fmla="*/ 303892 w 430002"/>
                        <a:gd name="connsiteY0" fmla="*/ 83074 h 699645"/>
                        <a:gd name="connsiteX1" fmla="*/ 266601 w 430002"/>
                        <a:gd name="connsiteY1" fmla="*/ 15389 h 699645"/>
                        <a:gd name="connsiteX2" fmla="*/ 226246 w 430002"/>
                        <a:gd name="connsiteY2" fmla="*/ 0 h 699645"/>
                        <a:gd name="connsiteX3" fmla="*/ 109968 w 430002"/>
                        <a:gd name="connsiteY3" fmla="*/ 46103 h 699645"/>
                        <a:gd name="connsiteX4" fmla="*/ 98730 w 430002"/>
                        <a:gd name="connsiteY4" fmla="*/ 52488 h 699645"/>
                        <a:gd name="connsiteX5" fmla="*/ 94516 w 430002"/>
                        <a:gd name="connsiteY5" fmla="*/ 55042 h 699645"/>
                        <a:gd name="connsiteX6" fmla="*/ 89535 w 430002"/>
                        <a:gd name="connsiteY6" fmla="*/ 58171 h 699645"/>
                        <a:gd name="connsiteX7" fmla="*/ 85831 w 430002"/>
                        <a:gd name="connsiteY7" fmla="*/ 60598 h 699645"/>
                        <a:gd name="connsiteX8" fmla="*/ 62972 w 430002"/>
                        <a:gd name="connsiteY8" fmla="*/ 78221 h 699645"/>
                        <a:gd name="connsiteX9" fmla="*/ 59588 w 430002"/>
                        <a:gd name="connsiteY9" fmla="*/ 81414 h 699645"/>
                        <a:gd name="connsiteX10" fmla="*/ 46817 w 430002"/>
                        <a:gd name="connsiteY10" fmla="*/ 94823 h 699645"/>
                        <a:gd name="connsiteX11" fmla="*/ 44582 w 430002"/>
                        <a:gd name="connsiteY11" fmla="*/ 97377 h 699645"/>
                        <a:gd name="connsiteX12" fmla="*/ 42028 w 430002"/>
                        <a:gd name="connsiteY12" fmla="*/ 100570 h 699645"/>
                        <a:gd name="connsiteX13" fmla="*/ 39538 w 430002"/>
                        <a:gd name="connsiteY13" fmla="*/ 103890 h 699645"/>
                        <a:gd name="connsiteX14" fmla="*/ 37111 w 430002"/>
                        <a:gd name="connsiteY14" fmla="*/ 107275 h 699645"/>
                        <a:gd name="connsiteX15" fmla="*/ 28044 w 430002"/>
                        <a:gd name="connsiteY15" fmla="*/ 121769 h 699645"/>
                        <a:gd name="connsiteX16" fmla="*/ 27022 w 430002"/>
                        <a:gd name="connsiteY16" fmla="*/ 123685 h 699645"/>
                        <a:gd name="connsiteX17" fmla="*/ 24851 w 430002"/>
                        <a:gd name="connsiteY17" fmla="*/ 127836 h 699645"/>
                        <a:gd name="connsiteX18" fmla="*/ 21914 w 430002"/>
                        <a:gd name="connsiteY18" fmla="*/ 133902 h 699645"/>
                        <a:gd name="connsiteX19" fmla="*/ 1353 w 430002"/>
                        <a:gd name="connsiteY19" fmla="*/ 220743 h 699645"/>
                        <a:gd name="connsiteX20" fmla="*/ 64185 w 430002"/>
                        <a:gd name="connsiteY20" fmla="*/ 699645 h 699645"/>
                        <a:gd name="connsiteX21" fmla="*/ 130848 w 430002"/>
                        <a:gd name="connsiteY21" fmla="*/ 620530 h 699645"/>
                        <a:gd name="connsiteX22" fmla="*/ 266665 w 430002"/>
                        <a:gd name="connsiteY22" fmla="*/ 538032 h 699645"/>
                        <a:gd name="connsiteX23" fmla="*/ 430003 w 430002"/>
                        <a:gd name="connsiteY23" fmla="*/ 463642 h 699645"/>
                        <a:gd name="connsiteX24" fmla="*/ 303892 w 430002"/>
                        <a:gd name="connsiteY24" fmla="*/ 83074 h 699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0002" h="699645">
                          <a:moveTo>
                            <a:pt x="303892" y="83074"/>
                          </a:moveTo>
                          <a:cubicBezTo>
                            <a:pt x="303126" y="80520"/>
                            <a:pt x="290419" y="36333"/>
                            <a:pt x="266601" y="15389"/>
                          </a:cubicBezTo>
                          <a:cubicBezTo>
                            <a:pt x="255523" y="5428"/>
                            <a:pt x="241143" y="-57"/>
                            <a:pt x="226246" y="0"/>
                          </a:cubicBezTo>
                          <a:cubicBezTo>
                            <a:pt x="194319" y="0"/>
                            <a:pt x="155304" y="21264"/>
                            <a:pt x="109968" y="46103"/>
                          </a:cubicBezTo>
                          <a:cubicBezTo>
                            <a:pt x="106137" y="48210"/>
                            <a:pt x="102433" y="50317"/>
                            <a:pt x="98730" y="52488"/>
                          </a:cubicBezTo>
                          <a:lnTo>
                            <a:pt x="94516" y="55042"/>
                          </a:lnTo>
                          <a:lnTo>
                            <a:pt x="89535" y="58171"/>
                          </a:lnTo>
                          <a:cubicBezTo>
                            <a:pt x="88258" y="58937"/>
                            <a:pt x="87045" y="59704"/>
                            <a:pt x="85831" y="60598"/>
                          </a:cubicBezTo>
                          <a:cubicBezTo>
                            <a:pt x="77825" y="65955"/>
                            <a:pt x="70188" y="71842"/>
                            <a:pt x="62972" y="78221"/>
                          </a:cubicBezTo>
                          <a:cubicBezTo>
                            <a:pt x="61823" y="79243"/>
                            <a:pt x="60673" y="80265"/>
                            <a:pt x="59588" y="81414"/>
                          </a:cubicBezTo>
                          <a:cubicBezTo>
                            <a:pt x="55062" y="85622"/>
                            <a:pt x="50797" y="90098"/>
                            <a:pt x="46817" y="94823"/>
                          </a:cubicBezTo>
                          <a:lnTo>
                            <a:pt x="44582" y="97377"/>
                          </a:lnTo>
                          <a:lnTo>
                            <a:pt x="42028" y="100570"/>
                          </a:lnTo>
                          <a:lnTo>
                            <a:pt x="39538" y="103890"/>
                          </a:lnTo>
                          <a:cubicBezTo>
                            <a:pt x="38707" y="104976"/>
                            <a:pt x="37941" y="106125"/>
                            <a:pt x="37111" y="107275"/>
                          </a:cubicBezTo>
                          <a:cubicBezTo>
                            <a:pt x="33918" y="111872"/>
                            <a:pt x="30726" y="116661"/>
                            <a:pt x="28044" y="121769"/>
                          </a:cubicBezTo>
                          <a:cubicBezTo>
                            <a:pt x="27661" y="122408"/>
                            <a:pt x="27342" y="123047"/>
                            <a:pt x="27022" y="123685"/>
                          </a:cubicBezTo>
                          <a:cubicBezTo>
                            <a:pt x="26703" y="124324"/>
                            <a:pt x="25554" y="126431"/>
                            <a:pt x="24851" y="127836"/>
                          </a:cubicBezTo>
                          <a:cubicBezTo>
                            <a:pt x="24149" y="129240"/>
                            <a:pt x="22872" y="131858"/>
                            <a:pt x="21914" y="133902"/>
                          </a:cubicBezTo>
                          <a:cubicBezTo>
                            <a:pt x="10154" y="161461"/>
                            <a:pt x="3200" y="190834"/>
                            <a:pt x="1353" y="220743"/>
                          </a:cubicBezTo>
                          <a:cubicBezTo>
                            <a:pt x="-7459" y="325080"/>
                            <a:pt x="28299" y="669889"/>
                            <a:pt x="64185" y="699645"/>
                          </a:cubicBezTo>
                          <a:cubicBezTo>
                            <a:pt x="64185" y="699645"/>
                            <a:pt x="58694" y="665931"/>
                            <a:pt x="130848" y="620530"/>
                          </a:cubicBezTo>
                          <a:cubicBezTo>
                            <a:pt x="179888" y="589625"/>
                            <a:pt x="214305" y="563701"/>
                            <a:pt x="266665" y="538032"/>
                          </a:cubicBezTo>
                          <a:cubicBezTo>
                            <a:pt x="394373" y="475391"/>
                            <a:pt x="430003" y="463642"/>
                            <a:pt x="430003" y="463642"/>
                          </a:cubicBezTo>
                          <a:cubicBezTo>
                            <a:pt x="374897" y="429991"/>
                            <a:pt x="341885" y="203566"/>
                            <a:pt x="303892" y="83074"/>
                          </a:cubicBezTo>
                          <a:close/>
                        </a:path>
                      </a:pathLst>
                    </a:custGeom>
                    <a:solidFill>
                      <a:srgbClr val="309080"/>
                    </a:solidFill>
                    <a:ln w="6382" cap="flat">
                      <a:noFill/>
                      <a:prstDash val="solid"/>
                      <a:miter/>
                    </a:ln>
                  </p:spPr>
                  <p:txBody>
                    <a:bodyPr rtlCol="0" anchor="ctr"/>
                    <a:lstStyle/>
                    <a:p>
                      <a:endParaRPr lang="zh-CN" altLang="en-US"/>
                    </a:p>
                  </p:txBody>
                </p:sp>
                <p:sp>
                  <p:nvSpPr>
                    <p:cNvPr id="163" name="任意多边形: 形状 162">
                      <a:extLst>
                        <a:ext uri="{FF2B5EF4-FFF2-40B4-BE49-F238E27FC236}">
                          <a16:creationId xmlns:a16="http://schemas.microsoft.com/office/drawing/2014/main" id="{CBDE584A-7EF1-6F02-F7FD-389CBB1DCBF5}"/>
                        </a:ext>
                      </a:extLst>
                    </p:cNvPr>
                    <p:cNvSpPr/>
                    <p:nvPr/>
                  </p:nvSpPr>
                  <p:spPr>
                    <a:xfrm>
                      <a:off x="1855767" y="3344063"/>
                      <a:ext cx="430002" cy="699645"/>
                    </a:xfrm>
                    <a:custGeom>
                      <a:avLst/>
                      <a:gdLst>
                        <a:gd name="connsiteX0" fmla="*/ 303892 w 430002"/>
                        <a:gd name="connsiteY0" fmla="*/ 83074 h 699645"/>
                        <a:gd name="connsiteX1" fmla="*/ 266601 w 430002"/>
                        <a:gd name="connsiteY1" fmla="*/ 15389 h 699645"/>
                        <a:gd name="connsiteX2" fmla="*/ 226246 w 430002"/>
                        <a:gd name="connsiteY2" fmla="*/ 0 h 699645"/>
                        <a:gd name="connsiteX3" fmla="*/ 109968 w 430002"/>
                        <a:gd name="connsiteY3" fmla="*/ 46103 h 699645"/>
                        <a:gd name="connsiteX4" fmla="*/ 98730 w 430002"/>
                        <a:gd name="connsiteY4" fmla="*/ 52488 h 699645"/>
                        <a:gd name="connsiteX5" fmla="*/ 94516 w 430002"/>
                        <a:gd name="connsiteY5" fmla="*/ 55042 h 699645"/>
                        <a:gd name="connsiteX6" fmla="*/ 89535 w 430002"/>
                        <a:gd name="connsiteY6" fmla="*/ 58171 h 699645"/>
                        <a:gd name="connsiteX7" fmla="*/ 85831 w 430002"/>
                        <a:gd name="connsiteY7" fmla="*/ 60598 h 699645"/>
                        <a:gd name="connsiteX8" fmla="*/ 62972 w 430002"/>
                        <a:gd name="connsiteY8" fmla="*/ 78221 h 699645"/>
                        <a:gd name="connsiteX9" fmla="*/ 59588 w 430002"/>
                        <a:gd name="connsiteY9" fmla="*/ 81414 h 699645"/>
                        <a:gd name="connsiteX10" fmla="*/ 46817 w 430002"/>
                        <a:gd name="connsiteY10" fmla="*/ 94823 h 699645"/>
                        <a:gd name="connsiteX11" fmla="*/ 44582 w 430002"/>
                        <a:gd name="connsiteY11" fmla="*/ 97377 h 699645"/>
                        <a:gd name="connsiteX12" fmla="*/ 42028 w 430002"/>
                        <a:gd name="connsiteY12" fmla="*/ 100570 h 699645"/>
                        <a:gd name="connsiteX13" fmla="*/ 39538 w 430002"/>
                        <a:gd name="connsiteY13" fmla="*/ 103890 h 699645"/>
                        <a:gd name="connsiteX14" fmla="*/ 37111 w 430002"/>
                        <a:gd name="connsiteY14" fmla="*/ 107275 h 699645"/>
                        <a:gd name="connsiteX15" fmla="*/ 28044 w 430002"/>
                        <a:gd name="connsiteY15" fmla="*/ 121769 h 699645"/>
                        <a:gd name="connsiteX16" fmla="*/ 27022 w 430002"/>
                        <a:gd name="connsiteY16" fmla="*/ 123685 h 699645"/>
                        <a:gd name="connsiteX17" fmla="*/ 24851 w 430002"/>
                        <a:gd name="connsiteY17" fmla="*/ 127836 h 699645"/>
                        <a:gd name="connsiteX18" fmla="*/ 21914 w 430002"/>
                        <a:gd name="connsiteY18" fmla="*/ 133902 h 699645"/>
                        <a:gd name="connsiteX19" fmla="*/ 1353 w 430002"/>
                        <a:gd name="connsiteY19" fmla="*/ 220743 h 699645"/>
                        <a:gd name="connsiteX20" fmla="*/ 64185 w 430002"/>
                        <a:gd name="connsiteY20" fmla="*/ 699645 h 699645"/>
                        <a:gd name="connsiteX21" fmla="*/ 130848 w 430002"/>
                        <a:gd name="connsiteY21" fmla="*/ 620530 h 699645"/>
                        <a:gd name="connsiteX22" fmla="*/ 266665 w 430002"/>
                        <a:gd name="connsiteY22" fmla="*/ 538032 h 699645"/>
                        <a:gd name="connsiteX23" fmla="*/ 430003 w 430002"/>
                        <a:gd name="connsiteY23" fmla="*/ 463642 h 699645"/>
                        <a:gd name="connsiteX24" fmla="*/ 303892 w 430002"/>
                        <a:gd name="connsiteY24" fmla="*/ 83074 h 699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0002" h="699645">
                          <a:moveTo>
                            <a:pt x="303892" y="83074"/>
                          </a:moveTo>
                          <a:cubicBezTo>
                            <a:pt x="303126" y="80520"/>
                            <a:pt x="290419" y="36333"/>
                            <a:pt x="266601" y="15389"/>
                          </a:cubicBezTo>
                          <a:cubicBezTo>
                            <a:pt x="255523" y="5428"/>
                            <a:pt x="241143" y="-57"/>
                            <a:pt x="226246" y="0"/>
                          </a:cubicBezTo>
                          <a:cubicBezTo>
                            <a:pt x="194319" y="0"/>
                            <a:pt x="155304" y="21264"/>
                            <a:pt x="109968" y="46103"/>
                          </a:cubicBezTo>
                          <a:cubicBezTo>
                            <a:pt x="106137" y="48210"/>
                            <a:pt x="102433" y="50317"/>
                            <a:pt x="98730" y="52488"/>
                          </a:cubicBezTo>
                          <a:lnTo>
                            <a:pt x="94516" y="55042"/>
                          </a:lnTo>
                          <a:lnTo>
                            <a:pt x="89535" y="58171"/>
                          </a:lnTo>
                          <a:cubicBezTo>
                            <a:pt x="88258" y="58937"/>
                            <a:pt x="87045" y="59704"/>
                            <a:pt x="85831" y="60598"/>
                          </a:cubicBezTo>
                          <a:cubicBezTo>
                            <a:pt x="77825" y="65955"/>
                            <a:pt x="70188" y="71842"/>
                            <a:pt x="62972" y="78221"/>
                          </a:cubicBezTo>
                          <a:cubicBezTo>
                            <a:pt x="61823" y="79243"/>
                            <a:pt x="60673" y="80265"/>
                            <a:pt x="59588" y="81414"/>
                          </a:cubicBezTo>
                          <a:cubicBezTo>
                            <a:pt x="55062" y="85622"/>
                            <a:pt x="50797" y="90098"/>
                            <a:pt x="46817" y="94823"/>
                          </a:cubicBezTo>
                          <a:lnTo>
                            <a:pt x="44582" y="97377"/>
                          </a:lnTo>
                          <a:lnTo>
                            <a:pt x="42028" y="100570"/>
                          </a:lnTo>
                          <a:lnTo>
                            <a:pt x="39538" y="103890"/>
                          </a:lnTo>
                          <a:cubicBezTo>
                            <a:pt x="38707" y="104976"/>
                            <a:pt x="37941" y="106125"/>
                            <a:pt x="37111" y="107275"/>
                          </a:cubicBezTo>
                          <a:cubicBezTo>
                            <a:pt x="33918" y="111872"/>
                            <a:pt x="30726" y="116661"/>
                            <a:pt x="28044" y="121769"/>
                          </a:cubicBezTo>
                          <a:cubicBezTo>
                            <a:pt x="27661" y="122408"/>
                            <a:pt x="27342" y="123047"/>
                            <a:pt x="27022" y="123685"/>
                          </a:cubicBezTo>
                          <a:cubicBezTo>
                            <a:pt x="26703" y="124324"/>
                            <a:pt x="25554" y="126431"/>
                            <a:pt x="24851" y="127836"/>
                          </a:cubicBezTo>
                          <a:cubicBezTo>
                            <a:pt x="24149" y="129240"/>
                            <a:pt x="22872" y="131858"/>
                            <a:pt x="21914" y="133902"/>
                          </a:cubicBezTo>
                          <a:cubicBezTo>
                            <a:pt x="10154" y="161461"/>
                            <a:pt x="3200" y="190834"/>
                            <a:pt x="1353" y="220743"/>
                          </a:cubicBezTo>
                          <a:cubicBezTo>
                            <a:pt x="-7459" y="325080"/>
                            <a:pt x="28299" y="669889"/>
                            <a:pt x="64185" y="699645"/>
                          </a:cubicBezTo>
                          <a:cubicBezTo>
                            <a:pt x="64185" y="699645"/>
                            <a:pt x="58694" y="665931"/>
                            <a:pt x="130848" y="620530"/>
                          </a:cubicBezTo>
                          <a:cubicBezTo>
                            <a:pt x="179888" y="589625"/>
                            <a:pt x="214305" y="563701"/>
                            <a:pt x="266665" y="538032"/>
                          </a:cubicBezTo>
                          <a:cubicBezTo>
                            <a:pt x="394373" y="475391"/>
                            <a:pt x="430003" y="463642"/>
                            <a:pt x="430003" y="463642"/>
                          </a:cubicBezTo>
                          <a:cubicBezTo>
                            <a:pt x="374897" y="429991"/>
                            <a:pt x="341885" y="203566"/>
                            <a:pt x="303892" y="83074"/>
                          </a:cubicBezTo>
                          <a:close/>
                        </a:path>
                      </a:pathLst>
                    </a:custGeom>
                    <a:solidFill>
                      <a:schemeClr val="accent2">
                        <a:lumMod val="40000"/>
                        <a:lumOff val="60000"/>
                      </a:schemeClr>
                    </a:solidFill>
                    <a:ln w="6382" cap="flat">
                      <a:noFill/>
                      <a:prstDash val="solid"/>
                      <a:miter/>
                    </a:ln>
                  </p:spPr>
                  <p:txBody>
                    <a:bodyPr rtlCol="0" anchor="ctr"/>
                    <a:lstStyle/>
                    <a:p>
                      <a:endParaRPr lang="zh-CN" altLang="en-US"/>
                    </a:p>
                  </p:txBody>
                </p:sp>
              </p:grpSp>
            </p:grpSp>
            <p:grpSp>
              <p:nvGrpSpPr>
                <p:cNvPr id="125" name="组合 124">
                  <a:extLst>
                    <a:ext uri="{FF2B5EF4-FFF2-40B4-BE49-F238E27FC236}">
                      <a16:creationId xmlns:a16="http://schemas.microsoft.com/office/drawing/2014/main" id="{4C7D5AA6-A734-5A47-EB71-0F2EE6F73F80}"/>
                    </a:ext>
                  </a:extLst>
                </p:cNvPr>
                <p:cNvGrpSpPr/>
                <p:nvPr/>
              </p:nvGrpSpPr>
              <p:grpSpPr>
                <a:xfrm>
                  <a:off x="1941732" y="2878277"/>
                  <a:ext cx="799974" cy="1939094"/>
                  <a:chOff x="1941732" y="2878277"/>
                  <a:chExt cx="799974" cy="1939094"/>
                </a:xfrm>
              </p:grpSpPr>
              <p:grpSp>
                <p:nvGrpSpPr>
                  <p:cNvPr id="126" name="组合 125">
                    <a:extLst>
                      <a:ext uri="{FF2B5EF4-FFF2-40B4-BE49-F238E27FC236}">
                        <a16:creationId xmlns:a16="http://schemas.microsoft.com/office/drawing/2014/main" id="{BCA7A80E-6B1A-D0A1-E544-06697D975FBB}"/>
                      </a:ext>
                    </a:extLst>
                  </p:cNvPr>
                  <p:cNvGrpSpPr/>
                  <p:nvPr/>
                </p:nvGrpSpPr>
                <p:grpSpPr>
                  <a:xfrm>
                    <a:off x="1941732" y="3692960"/>
                    <a:ext cx="799974" cy="1124411"/>
                    <a:chOff x="1941732" y="3692960"/>
                    <a:chExt cx="799974" cy="1124411"/>
                  </a:xfrm>
                </p:grpSpPr>
                <p:sp>
                  <p:nvSpPr>
                    <p:cNvPr id="142" name="任意多边形: 形状 141">
                      <a:extLst>
                        <a:ext uri="{FF2B5EF4-FFF2-40B4-BE49-F238E27FC236}">
                          <a16:creationId xmlns:a16="http://schemas.microsoft.com/office/drawing/2014/main" id="{0AAC951B-FB9D-9E18-0ABC-19CAF94F8A03}"/>
                        </a:ext>
                      </a:extLst>
                    </p:cNvPr>
                    <p:cNvSpPr/>
                    <p:nvPr/>
                  </p:nvSpPr>
                  <p:spPr>
                    <a:xfrm>
                      <a:off x="2357239" y="4284667"/>
                      <a:ext cx="160270" cy="355290"/>
                    </a:xfrm>
                    <a:custGeom>
                      <a:avLst/>
                      <a:gdLst>
                        <a:gd name="connsiteX0" fmla="*/ 66071 w 160270"/>
                        <a:gd name="connsiteY0" fmla="*/ 280 h 355290"/>
                        <a:gd name="connsiteX1" fmla="*/ 1387 w 160270"/>
                        <a:gd name="connsiteY1" fmla="*/ 33867 h 355290"/>
                        <a:gd name="connsiteX2" fmla="*/ 15052 w 160270"/>
                        <a:gd name="connsiteY2" fmla="*/ 98359 h 355290"/>
                        <a:gd name="connsiteX3" fmla="*/ 33250 w 160270"/>
                        <a:gd name="connsiteY3" fmla="*/ 190181 h 355290"/>
                        <a:gd name="connsiteX4" fmla="*/ 49597 w 160270"/>
                        <a:gd name="connsiteY4" fmla="*/ 317186 h 355290"/>
                        <a:gd name="connsiteX5" fmla="*/ 158787 w 160270"/>
                        <a:gd name="connsiteY5" fmla="*/ 329957 h 355290"/>
                        <a:gd name="connsiteX6" fmla="*/ 141738 w 160270"/>
                        <a:gd name="connsiteY6" fmla="*/ 224981 h 355290"/>
                        <a:gd name="connsiteX7" fmla="*/ 113961 w 160270"/>
                        <a:gd name="connsiteY7" fmla="*/ 74670 h 355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270" h="355290">
                          <a:moveTo>
                            <a:pt x="66071" y="280"/>
                          </a:moveTo>
                          <a:cubicBezTo>
                            <a:pt x="31973" y="-3104"/>
                            <a:pt x="3814" y="25119"/>
                            <a:pt x="1387" y="33867"/>
                          </a:cubicBezTo>
                          <a:cubicBezTo>
                            <a:pt x="-1997" y="45744"/>
                            <a:pt x="174" y="69498"/>
                            <a:pt x="15052" y="98359"/>
                          </a:cubicBezTo>
                          <a:cubicBezTo>
                            <a:pt x="28142" y="127145"/>
                            <a:pt x="34374" y="158580"/>
                            <a:pt x="33250" y="190181"/>
                          </a:cubicBezTo>
                          <a:cubicBezTo>
                            <a:pt x="31718" y="217063"/>
                            <a:pt x="21310" y="284493"/>
                            <a:pt x="49597" y="317186"/>
                          </a:cubicBezTo>
                          <a:cubicBezTo>
                            <a:pt x="77884" y="349879"/>
                            <a:pt x="138992" y="377145"/>
                            <a:pt x="158787" y="329957"/>
                          </a:cubicBezTo>
                          <a:cubicBezTo>
                            <a:pt x="165172" y="314632"/>
                            <a:pt x="149336" y="262910"/>
                            <a:pt x="141738" y="224981"/>
                          </a:cubicBezTo>
                          <a:cubicBezTo>
                            <a:pt x="126732" y="149762"/>
                            <a:pt x="113961" y="74670"/>
                            <a:pt x="113961" y="74670"/>
                          </a:cubicBezTo>
                          <a:close/>
                        </a:path>
                      </a:pathLst>
                    </a:custGeom>
                    <a:solidFill>
                      <a:srgbClr val="263238"/>
                    </a:solidFill>
                    <a:ln w="6382" cap="flat">
                      <a:noFill/>
                      <a:prstDash val="solid"/>
                      <a:miter/>
                    </a:ln>
                  </p:spPr>
                  <p:txBody>
                    <a:bodyPr rtlCol="0" anchor="ctr"/>
                    <a:lstStyle/>
                    <a:p>
                      <a:endParaRPr lang="zh-CN" altLang="en-US"/>
                    </a:p>
                  </p:txBody>
                </p:sp>
                <p:sp>
                  <p:nvSpPr>
                    <p:cNvPr id="143" name="任意多边形: 形状 142">
                      <a:extLst>
                        <a:ext uri="{FF2B5EF4-FFF2-40B4-BE49-F238E27FC236}">
                          <a16:creationId xmlns:a16="http://schemas.microsoft.com/office/drawing/2014/main" id="{831CBCCA-0D24-EE7A-AAD6-0E7D02194707}"/>
                        </a:ext>
                      </a:extLst>
                    </p:cNvPr>
                    <p:cNvSpPr/>
                    <p:nvPr/>
                  </p:nvSpPr>
                  <p:spPr>
                    <a:xfrm>
                      <a:off x="2414818" y="4345928"/>
                      <a:ext cx="87792" cy="212866"/>
                    </a:xfrm>
                    <a:custGeom>
                      <a:avLst/>
                      <a:gdLst>
                        <a:gd name="connsiteX0" fmla="*/ 0 w 87792"/>
                        <a:gd name="connsiteY0" fmla="*/ 0 h 212866"/>
                        <a:gd name="connsiteX1" fmla="*/ 12771 w 87792"/>
                        <a:gd name="connsiteY1" fmla="*/ 111105 h 212866"/>
                        <a:gd name="connsiteX2" fmla="*/ 37801 w 87792"/>
                        <a:gd name="connsiteY2" fmla="*/ 196095 h 212866"/>
                        <a:gd name="connsiteX3" fmla="*/ 87160 w 87792"/>
                        <a:gd name="connsiteY3" fmla="*/ 183643 h 212866"/>
                        <a:gd name="connsiteX4" fmla="*/ 56830 w 87792"/>
                        <a:gd name="connsiteY4" fmla="*/ 13409 h 212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92" h="212866">
                          <a:moveTo>
                            <a:pt x="0" y="0"/>
                          </a:moveTo>
                          <a:cubicBezTo>
                            <a:pt x="7030" y="36665"/>
                            <a:pt x="11302" y="73802"/>
                            <a:pt x="12771" y="111105"/>
                          </a:cubicBezTo>
                          <a:cubicBezTo>
                            <a:pt x="13537" y="151908"/>
                            <a:pt x="23115" y="178407"/>
                            <a:pt x="37801" y="196095"/>
                          </a:cubicBezTo>
                          <a:cubicBezTo>
                            <a:pt x="54020" y="215570"/>
                            <a:pt x="93226" y="225467"/>
                            <a:pt x="87160" y="183643"/>
                          </a:cubicBezTo>
                          <a:cubicBezTo>
                            <a:pt x="82946" y="154526"/>
                            <a:pt x="56830" y="13409"/>
                            <a:pt x="56830" y="13409"/>
                          </a:cubicBezTo>
                          <a:close/>
                        </a:path>
                      </a:pathLst>
                    </a:custGeom>
                    <a:solidFill>
                      <a:srgbClr val="FFBDA7"/>
                    </a:solidFill>
                    <a:ln w="6382" cap="flat">
                      <a:noFill/>
                      <a:prstDash val="solid"/>
                      <a:miter/>
                    </a:ln>
                  </p:spPr>
                  <p:txBody>
                    <a:bodyPr rtlCol="0" anchor="ctr"/>
                    <a:lstStyle/>
                    <a:p>
                      <a:endParaRPr lang="zh-CN" altLang="en-US"/>
                    </a:p>
                  </p:txBody>
                </p:sp>
                <p:sp>
                  <p:nvSpPr>
                    <p:cNvPr id="144" name="任意多边形: 形状 143">
                      <a:extLst>
                        <a:ext uri="{FF2B5EF4-FFF2-40B4-BE49-F238E27FC236}">
                          <a16:creationId xmlns:a16="http://schemas.microsoft.com/office/drawing/2014/main" id="{B519BD7D-8D4D-7BA7-6B28-457D3AE7974F}"/>
                        </a:ext>
                      </a:extLst>
                    </p:cNvPr>
                    <p:cNvSpPr/>
                    <p:nvPr/>
                  </p:nvSpPr>
                  <p:spPr>
                    <a:xfrm>
                      <a:off x="2369396" y="4284856"/>
                      <a:ext cx="148035" cy="320764"/>
                    </a:xfrm>
                    <a:custGeom>
                      <a:avLst/>
                      <a:gdLst>
                        <a:gd name="connsiteX0" fmla="*/ 22 w 148035"/>
                        <a:gd name="connsiteY0" fmla="*/ 19886 h 320764"/>
                        <a:gd name="connsiteX1" fmla="*/ 51105 w 148035"/>
                        <a:gd name="connsiteY1" fmla="*/ 165791 h 320764"/>
                        <a:gd name="connsiteX2" fmla="*/ 148035 w 148035"/>
                        <a:gd name="connsiteY2" fmla="*/ 320764 h 320764"/>
                        <a:gd name="connsiteX3" fmla="*/ 132966 w 148035"/>
                        <a:gd name="connsiteY3" fmla="*/ 241139 h 320764"/>
                        <a:gd name="connsiteX4" fmla="*/ 132519 w 148035"/>
                        <a:gd name="connsiteY4" fmla="*/ 239223 h 320764"/>
                        <a:gd name="connsiteX5" fmla="*/ 131433 w 148035"/>
                        <a:gd name="connsiteY5" fmla="*/ 234179 h 320764"/>
                        <a:gd name="connsiteX6" fmla="*/ 130922 w 148035"/>
                        <a:gd name="connsiteY6" fmla="*/ 231880 h 320764"/>
                        <a:gd name="connsiteX7" fmla="*/ 129581 w 148035"/>
                        <a:gd name="connsiteY7" fmla="*/ 225494 h 320764"/>
                        <a:gd name="connsiteX8" fmla="*/ 129581 w 148035"/>
                        <a:gd name="connsiteY8" fmla="*/ 225111 h 320764"/>
                        <a:gd name="connsiteX9" fmla="*/ 116811 w 148035"/>
                        <a:gd name="connsiteY9" fmla="*/ 156724 h 320764"/>
                        <a:gd name="connsiteX10" fmla="*/ 108637 w 148035"/>
                        <a:gd name="connsiteY10" fmla="*/ 111324 h 320764"/>
                        <a:gd name="connsiteX11" fmla="*/ 105700 w 148035"/>
                        <a:gd name="connsiteY11" fmla="*/ 94211 h 320764"/>
                        <a:gd name="connsiteX12" fmla="*/ 104551 w 148035"/>
                        <a:gd name="connsiteY12" fmla="*/ 87379 h 320764"/>
                        <a:gd name="connsiteX13" fmla="*/ 102380 w 148035"/>
                        <a:gd name="connsiteY13" fmla="*/ 74608 h 320764"/>
                        <a:gd name="connsiteX14" fmla="*/ 53915 w 148035"/>
                        <a:gd name="connsiteY14" fmla="*/ 91 h 320764"/>
                        <a:gd name="connsiteX15" fmla="*/ 47529 w 148035"/>
                        <a:gd name="connsiteY15" fmla="*/ 91 h 320764"/>
                        <a:gd name="connsiteX16" fmla="*/ 22 w 148035"/>
                        <a:gd name="connsiteY16" fmla="*/ 19886 h 320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8035" h="320764">
                          <a:moveTo>
                            <a:pt x="22" y="19886"/>
                          </a:moveTo>
                          <a:cubicBezTo>
                            <a:pt x="-680" y="45044"/>
                            <a:pt x="15219" y="111196"/>
                            <a:pt x="51105" y="165791"/>
                          </a:cubicBezTo>
                          <a:cubicBezTo>
                            <a:pt x="86289" y="219365"/>
                            <a:pt x="137372" y="282005"/>
                            <a:pt x="148035" y="320764"/>
                          </a:cubicBezTo>
                          <a:cubicBezTo>
                            <a:pt x="148035" y="302757"/>
                            <a:pt x="139606" y="270192"/>
                            <a:pt x="132966" y="241139"/>
                          </a:cubicBezTo>
                          <a:cubicBezTo>
                            <a:pt x="132966" y="240500"/>
                            <a:pt x="132966" y="239862"/>
                            <a:pt x="132519" y="239223"/>
                          </a:cubicBezTo>
                          <a:cubicBezTo>
                            <a:pt x="132136" y="237499"/>
                            <a:pt x="131816" y="235839"/>
                            <a:pt x="131433" y="234179"/>
                          </a:cubicBezTo>
                          <a:cubicBezTo>
                            <a:pt x="131050" y="232518"/>
                            <a:pt x="131114" y="232646"/>
                            <a:pt x="130922" y="231880"/>
                          </a:cubicBezTo>
                          <a:lnTo>
                            <a:pt x="129581" y="225494"/>
                          </a:lnTo>
                          <a:lnTo>
                            <a:pt x="129581" y="225111"/>
                          </a:lnTo>
                          <a:cubicBezTo>
                            <a:pt x="124856" y="201486"/>
                            <a:pt x="120386" y="177924"/>
                            <a:pt x="116811" y="156724"/>
                          </a:cubicBezTo>
                          <a:cubicBezTo>
                            <a:pt x="113682" y="139739"/>
                            <a:pt x="110936" y="124223"/>
                            <a:pt x="108637" y="111324"/>
                          </a:cubicBezTo>
                          <a:cubicBezTo>
                            <a:pt x="107552" y="104939"/>
                            <a:pt x="106530" y="99128"/>
                            <a:pt x="105700" y="94211"/>
                          </a:cubicBezTo>
                          <a:cubicBezTo>
                            <a:pt x="105253" y="91721"/>
                            <a:pt x="104870" y="89422"/>
                            <a:pt x="104551" y="87379"/>
                          </a:cubicBezTo>
                          <a:cubicBezTo>
                            <a:pt x="103146" y="79142"/>
                            <a:pt x="102380" y="74608"/>
                            <a:pt x="102380" y="74608"/>
                          </a:cubicBezTo>
                          <a:lnTo>
                            <a:pt x="53915" y="91"/>
                          </a:lnTo>
                          <a:cubicBezTo>
                            <a:pt x="51788" y="-30"/>
                            <a:pt x="49656" y="-30"/>
                            <a:pt x="47529" y="91"/>
                          </a:cubicBezTo>
                          <a:cubicBezTo>
                            <a:pt x="29848" y="844"/>
                            <a:pt x="13010" y="7862"/>
                            <a:pt x="22" y="19886"/>
                          </a:cubicBezTo>
                          <a:close/>
                        </a:path>
                      </a:pathLst>
                    </a:custGeom>
                    <a:solidFill>
                      <a:srgbClr val="000000">
                        <a:alpha val="15000"/>
                      </a:srgbClr>
                    </a:solidFill>
                    <a:ln w="6382" cap="flat">
                      <a:noFill/>
                      <a:prstDash val="solid"/>
                      <a:miter/>
                    </a:ln>
                  </p:spPr>
                  <p:txBody>
                    <a:bodyPr rtlCol="0" anchor="ctr"/>
                    <a:lstStyle/>
                    <a:p>
                      <a:endParaRPr lang="zh-CN" altLang="en-US"/>
                    </a:p>
                  </p:txBody>
                </p:sp>
                <p:sp>
                  <p:nvSpPr>
                    <p:cNvPr id="145" name="任意多边形: 形状 144">
                      <a:extLst>
                        <a:ext uri="{FF2B5EF4-FFF2-40B4-BE49-F238E27FC236}">
                          <a16:creationId xmlns:a16="http://schemas.microsoft.com/office/drawing/2014/main" id="{FB470028-EBA7-DCF9-D4BF-84F24058E7B0}"/>
                        </a:ext>
                      </a:extLst>
                    </p:cNvPr>
                    <p:cNvSpPr/>
                    <p:nvPr/>
                  </p:nvSpPr>
                  <p:spPr>
                    <a:xfrm>
                      <a:off x="1944919" y="3692960"/>
                      <a:ext cx="710742" cy="670399"/>
                    </a:xfrm>
                    <a:custGeom>
                      <a:avLst/>
                      <a:gdLst>
                        <a:gd name="connsiteX0" fmla="*/ 578642 w 710742"/>
                        <a:gd name="connsiteY0" fmla="*/ 142713 h 670399"/>
                        <a:gd name="connsiteX1" fmla="*/ 352281 w 710742"/>
                        <a:gd name="connsiteY1" fmla="*/ 0 h 670399"/>
                        <a:gd name="connsiteX2" fmla="*/ 0 w 710742"/>
                        <a:gd name="connsiteY2" fmla="*/ 70558 h 670399"/>
                        <a:gd name="connsiteX3" fmla="*/ 366648 w 710742"/>
                        <a:gd name="connsiteY3" fmla="*/ 275593 h 670399"/>
                        <a:gd name="connsiteX4" fmla="*/ 517470 w 710742"/>
                        <a:gd name="connsiteY4" fmla="*/ 369457 h 670399"/>
                        <a:gd name="connsiteX5" fmla="*/ 530241 w 710742"/>
                        <a:gd name="connsiteY5" fmla="*/ 410707 h 670399"/>
                        <a:gd name="connsiteX6" fmla="*/ 510574 w 710742"/>
                        <a:gd name="connsiteY6" fmla="*/ 484905 h 670399"/>
                        <a:gd name="connsiteX7" fmla="*/ 586049 w 710742"/>
                        <a:gd name="connsiteY7" fmla="*/ 670400 h 670399"/>
                        <a:gd name="connsiteX8" fmla="*/ 669059 w 710742"/>
                        <a:gd name="connsiteY8" fmla="*/ 482606 h 670399"/>
                        <a:gd name="connsiteX9" fmla="*/ 708010 w 710742"/>
                        <a:gd name="connsiteY9" fmla="*/ 277700 h 670399"/>
                        <a:gd name="connsiteX10" fmla="*/ 578642 w 710742"/>
                        <a:gd name="connsiteY10" fmla="*/ 142713 h 67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0742" h="670399">
                          <a:moveTo>
                            <a:pt x="578642" y="142713"/>
                          </a:moveTo>
                          <a:cubicBezTo>
                            <a:pt x="472070" y="73368"/>
                            <a:pt x="352281" y="0"/>
                            <a:pt x="352281" y="0"/>
                          </a:cubicBezTo>
                          <a:lnTo>
                            <a:pt x="0" y="70558"/>
                          </a:lnTo>
                          <a:lnTo>
                            <a:pt x="366648" y="275593"/>
                          </a:lnTo>
                          <a:lnTo>
                            <a:pt x="517470" y="369457"/>
                          </a:lnTo>
                          <a:cubicBezTo>
                            <a:pt x="517470" y="369457"/>
                            <a:pt x="545502" y="366201"/>
                            <a:pt x="530241" y="410707"/>
                          </a:cubicBezTo>
                          <a:cubicBezTo>
                            <a:pt x="525260" y="424882"/>
                            <a:pt x="518109" y="453042"/>
                            <a:pt x="510574" y="484905"/>
                          </a:cubicBezTo>
                          <a:lnTo>
                            <a:pt x="586049" y="670400"/>
                          </a:lnTo>
                          <a:cubicBezTo>
                            <a:pt x="586049" y="670400"/>
                            <a:pt x="620338" y="603545"/>
                            <a:pt x="669059" y="482606"/>
                          </a:cubicBezTo>
                          <a:cubicBezTo>
                            <a:pt x="714395" y="370224"/>
                            <a:pt x="713756" y="301964"/>
                            <a:pt x="708010" y="277700"/>
                          </a:cubicBezTo>
                          <a:cubicBezTo>
                            <a:pt x="700028" y="245964"/>
                            <a:pt x="670911" y="202735"/>
                            <a:pt x="578642" y="142713"/>
                          </a:cubicBezTo>
                          <a:close/>
                        </a:path>
                      </a:pathLst>
                    </a:custGeom>
                    <a:solidFill>
                      <a:srgbClr val="455A64"/>
                    </a:solidFill>
                    <a:ln w="6382" cap="flat">
                      <a:noFill/>
                      <a:prstDash val="solid"/>
                      <a:miter/>
                    </a:ln>
                  </p:spPr>
                  <p:txBody>
                    <a:bodyPr rtlCol="0" anchor="ctr"/>
                    <a:lstStyle/>
                    <a:p>
                      <a:endParaRPr lang="zh-CN" altLang="en-US"/>
                    </a:p>
                  </p:txBody>
                </p:sp>
                <p:sp>
                  <p:nvSpPr>
                    <p:cNvPr id="146" name="任意多边形: 形状 145">
                      <a:extLst>
                        <a:ext uri="{FF2B5EF4-FFF2-40B4-BE49-F238E27FC236}">
                          <a16:creationId xmlns:a16="http://schemas.microsoft.com/office/drawing/2014/main" id="{2047BDEC-0A23-4683-FC3C-4BB17AE3C18E}"/>
                        </a:ext>
                      </a:extLst>
                    </p:cNvPr>
                    <p:cNvSpPr/>
                    <p:nvPr/>
                  </p:nvSpPr>
                  <p:spPr>
                    <a:xfrm>
                      <a:off x="2284429" y="3786761"/>
                      <a:ext cx="265184" cy="576534"/>
                    </a:xfrm>
                    <a:custGeom>
                      <a:avLst/>
                      <a:gdLst>
                        <a:gd name="connsiteX0" fmla="*/ 0 w 265184"/>
                        <a:gd name="connsiteY0" fmla="*/ 114426 h 576534"/>
                        <a:gd name="connsiteX1" fmla="*/ 221700 w 265184"/>
                        <a:gd name="connsiteY1" fmla="*/ 303560 h 576534"/>
                        <a:gd name="connsiteX2" fmla="*/ 246028 w 265184"/>
                        <a:gd name="connsiteY2" fmla="*/ 576535 h 576534"/>
                        <a:gd name="connsiteX3" fmla="*/ 265184 w 265184"/>
                        <a:gd name="connsiteY3" fmla="*/ 536690 h 576534"/>
                        <a:gd name="connsiteX4" fmla="*/ 257203 w 265184"/>
                        <a:gd name="connsiteY4" fmla="*/ 351195 h 576534"/>
                        <a:gd name="connsiteX5" fmla="*/ 204460 w 265184"/>
                        <a:gd name="connsiteY5" fmla="*/ 238493 h 576534"/>
                        <a:gd name="connsiteX6" fmla="*/ 38440 w 265184"/>
                        <a:gd name="connsiteY6" fmla="*/ 114426 h 576534"/>
                        <a:gd name="connsiteX7" fmla="*/ 72346 w 265184"/>
                        <a:gd name="connsiteY7" fmla="*/ 0 h 576534"/>
                        <a:gd name="connsiteX8" fmla="*/ 0 w 265184"/>
                        <a:gd name="connsiteY8" fmla="*/ 114426 h 576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184" h="576534">
                          <a:moveTo>
                            <a:pt x="0" y="114426"/>
                          </a:moveTo>
                          <a:cubicBezTo>
                            <a:pt x="75539" y="170617"/>
                            <a:pt x="207269" y="263269"/>
                            <a:pt x="221700" y="303560"/>
                          </a:cubicBezTo>
                          <a:cubicBezTo>
                            <a:pt x="230639" y="328463"/>
                            <a:pt x="225787" y="481712"/>
                            <a:pt x="246028" y="576535"/>
                          </a:cubicBezTo>
                          <a:lnTo>
                            <a:pt x="265184" y="536690"/>
                          </a:lnTo>
                          <a:cubicBezTo>
                            <a:pt x="265184" y="536690"/>
                            <a:pt x="262375" y="413006"/>
                            <a:pt x="257203" y="351195"/>
                          </a:cubicBezTo>
                          <a:cubicBezTo>
                            <a:pt x="250817" y="278083"/>
                            <a:pt x="233832" y="269463"/>
                            <a:pt x="204460" y="238493"/>
                          </a:cubicBezTo>
                          <a:cubicBezTo>
                            <a:pt x="176108" y="208738"/>
                            <a:pt x="48912" y="119981"/>
                            <a:pt x="38440" y="114426"/>
                          </a:cubicBezTo>
                          <a:cubicBezTo>
                            <a:pt x="71772" y="66599"/>
                            <a:pt x="76433" y="30075"/>
                            <a:pt x="72346" y="0"/>
                          </a:cubicBezTo>
                          <a:cubicBezTo>
                            <a:pt x="72538" y="64"/>
                            <a:pt x="68579" y="54467"/>
                            <a:pt x="0" y="114426"/>
                          </a:cubicBezTo>
                          <a:close/>
                        </a:path>
                      </a:pathLst>
                    </a:custGeom>
                    <a:solidFill>
                      <a:srgbClr val="37474F"/>
                    </a:solidFill>
                    <a:ln w="6382" cap="flat">
                      <a:noFill/>
                      <a:prstDash val="solid"/>
                      <a:miter/>
                    </a:ln>
                  </p:spPr>
                  <p:txBody>
                    <a:bodyPr rtlCol="0" anchor="ctr"/>
                    <a:lstStyle/>
                    <a:p>
                      <a:endParaRPr lang="zh-CN" altLang="en-US"/>
                    </a:p>
                  </p:txBody>
                </p:sp>
                <p:sp>
                  <p:nvSpPr>
                    <p:cNvPr id="147" name="任意多边形: 形状 146">
                      <a:extLst>
                        <a:ext uri="{FF2B5EF4-FFF2-40B4-BE49-F238E27FC236}">
                          <a16:creationId xmlns:a16="http://schemas.microsoft.com/office/drawing/2014/main" id="{11723570-9874-F686-B930-250BE89C14FD}"/>
                        </a:ext>
                      </a:extLst>
                    </p:cNvPr>
                    <p:cNvSpPr/>
                    <p:nvPr/>
                  </p:nvSpPr>
                  <p:spPr>
                    <a:xfrm>
                      <a:off x="2434185" y="4572608"/>
                      <a:ext cx="307520" cy="244763"/>
                    </a:xfrm>
                    <a:custGeom>
                      <a:avLst/>
                      <a:gdLst>
                        <a:gd name="connsiteX0" fmla="*/ 17093 w 307520"/>
                        <a:gd name="connsiteY0" fmla="*/ 0 h 244763"/>
                        <a:gd name="connsiteX1" fmla="*/ 4323 w 307520"/>
                        <a:gd name="connsiteY1" fmla="*/ 31927 h 244763"/>
                        <a:gd name="connsiteX2" fmla="*/ 3748 w 307520"/>
                        <a:gd name="connsiteY2" fmla="*/ 85755 h 244763"/>
                        <a:gd name="connsiteX3" fmla="*/ 66069 w 307520"/>
                        <a:gd name="connsiteY3" fmla="*/ 140861 h 244763"/>
                        <a:gd name="connsiteX4" fmla="*/ 176089 w 307520"/>
                        <a:gd name="connsiteY4" fmla="*/ 239068 h 244763"/>
                        <a:gd name="connsiteX5" fmla="*/ 302455 w 307520"/>
                        <a:gd name="connsiteY5" fmla="*/ 216145 h 244763"/>
                        <a:gd name="connsiteX6" fmla="*/ 264143 w 307520"/>
                        <a:gd name="connsiteY6" fmla="*/ 154015 h 244763"/>
                        <a:gd name="connsiteX7" fmla="*/ 208974 w 307520"/>
                        <a:gd name="connsiteY7" fmla="*/ 119917 h 244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7520" h="244763">
                          <a:moveTo>
                            <a:pt x="17093" y="0"/>
                          </a:moveTo>
                          <a:cubicBezTo>
                            <a:pt x="8792" y="0"/>
                            <a:pt x="8792" y="13920"/>
                            <a:pt x="4323" y="31927"/>
                          </a:cubicBezTo>
                          <a:cubicBezTo>
                            <a:pt x="-1239" y="49410"/>
                            <a:pt x="-1437" y="68157"/>
                            <a:pt x="3748" y="85755"/>
                          </a:cubicBezTo>
                          <a:cubicBezTo>
                            <a:pt x="11346" y="108168"/>
                            <a:pt x="47360" y="111297"/>
                            <a:pt x="66069" y="140861"/>
                          </a:cubicBezTo>
                          <a:cubicBezTo>
                            <a:pt x="84778" y="170425"/>
                            <a:pt x="112044" y="223360"/>
                            <a:pt x="176089" y="239068"/>
                          </a:cubicBezTo>
                          <a:cubicBezTo>
                            <a:pt x="240134" y="254776"/>
                            <a:pt x="289876" y="234982"/>
                            <a:pt x="302455" y="216145"/>
                          </a:cubicBezTo>
                          <a:cubicBezTo>
                            <a:pt x="315034" y="197308"/>
                            <a:pt x="304882" y="178854"/>
                            <a:pt x="264143" y="154015"/>
                          </a:cubicBezTo>
                          <a:cubicBezTo>
                            <a:pt x="221170" y="127644"/>
                            <a:pt x="208974" y="119917"/>
                            <a:pt x="208974" y="119917"/>
                          </a:cubicBezTo>
                          <a:close/>
                        </a:path>
                      </a:pathLst>
                    </a:custGeom>
                    <a:solidFill>
                      <a:srgbClr val="263238"/>
                    </a:solidFill>
                    <a:ln w="6382" cap="flat">
                      <a:noFill/>
                      <a:prstDash val="solid"/>
                      <a:miter/>
                    </a:ln>
                  </p:spPr>
                  <p:txBody>
                    <a:bodyPr rtlCol="0" anchor="ctr"/>
                    <a:lstStyle/>
                    <a:p>
                      <a:endParaRPr lang="zh-CN" altLang="en-US"/>
                    </a:p>
                  </p:txBody>
                </p:sp>
                <p:sp>
                  <p:nvSpPr>
                    <p:cNvPr id="148" name="任意多边形: 形状 147">
                      <a:extLst>
                        <a:ext uri="{FF2B5EF4-FFF2-40B4-BE49-F238E27FC236}">
                          <a16:creationId xmlns:a16="http://schemas.microsoft.com/office/drawing/2014/main" id="{784D8905-A05F-41CC-F17E-39772E217C07}"/>
                        </a:ext>
                      </a:extLst>
                    </p:cNvPr>
                    <p:cNvSpPr/>
                    <p:nvPr/>
                  </p:nvSpPr>
                  <p:spPr>
                    <a:xfrm>
                      <a:off x="2442275" y="4474784"/>
                      <a:ext cx="238455" cy="271738"/>
                    </a:xfrm>
                    <a:custGeom>
                      <a:avLst/>
                      <a:gdLst>
                        <a:gd name="connsiteX0" fmla="*/ 105933 w 238455"/>
                        <a:gd name="connsiteY0" fmla="*/ 0 h 271738"/>
                        <a:gd name="connsiteX1" fmla="*/ 135561 w 238455"/>
                        <a:gd name="connsiteY1" fmla="*/ 110020 h 271738"/>
                        <a:gd name="connsiteX2" fmla="*/ 205800 w 238455"/>
                        <a:gd name="connsiteY2" fmla="*/ 212952 h 271738"/>
                        <a:gd name="connsiteX3" fmla="*/ 234407 w 238455"/>
                        <a:gd name="connsiteY3" fmla="*/ 241623 h 271738"/>
                        <a:gd name="connsiteX4" fmla="*/ 235231 w 238455"/>
                        <a:gd name="connsiteY4" fmla="*/ 259125 h 271738"/>
                        <a:gd name="connsiteX5" fmla="*/ 233385 w 238455"/>
                        <a:gd name="connsiteY5" fmla="*/ 260779 h 271738"/>
                        <a:gd name="connsiteX6" fmla="*/ 126494 w 238455"/>
                        <a:gd name="connsiteY6" fmla="*/ 254074 h 271738"/>
                        <a:gd name="connsiteX7" fmla="*/ 41441 w 238455"/>
                        <a:gd name="connsiteY7" fmla="*/ 157080 h 271738"/>
                        <a:gd name="connsiteX8" fmla="*/ 19922 w 238455"/>
                        <a:gd name="connsiteY8" fmla="*/ 133965 h 271738"/>
                        <a:gd name="connsiteX9" fmla="*/ 9323 w 238455"/>
                        <a:gd name="connsiteY9" fmla="*/ 107530 h 271738"/>
                        <a:gd name="connsiteX10" fmla="*/ 8109 w 238455"/>
                        <a:gd name="connsiteY10" fmla="*/ 64429 h 271738"/>
                        <a:gd name="connsiteX11" fmla="*/ 0 w 238455"/>
                        <a:gd name="connsiteY11" fmla="*/ 11047 h 27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8455" h="271738">
                          <a:moveTo>
                            <a:pt x="105933" y="0"/>
                          </a:moveTo>
                          <a:cubicBezTo>
                            <a:pt x="105933" y="0"/>
                            <a:pt x="117938" y="69920"/>
                            <a:pt x="135561" y="110020"/>
                          </a:cubicBezTo>
                          <a:cubicBezTo>
                            <a:pt x="153185" y="150120"/>
                            <a:pt x="173874" y="177002"/>
                            <a:pt x="205800" y="212952"/>
                          </a:cubicBezTo>
                          <a:cubicBezTo>
                            <a:pt x="212824" y="220742"/>
                            <a:pt x="228660" y="235237"/>
                            <a:pt x="234407" y="241623"/>
                          </a:cubicBezTo>
                          <a:cubicBezTo>
                            <a:pt x="239464" y="246226"/>
                            <a:pt x="239834" y="254061"/>
                            <a:pt x="235231" y="259125"/>
                          </a:cubicBezTo>
                          <a:cubicBezTo>
                            <a:pt x="234669" y="259738"/>
                            <a:pt x="234056" y="260287"/>
                            <a:pt x="233385" y="260779"/>
                          </a:cubicBezTo>
                          <a:cubicBezTo>
                            <a:pt x="219529" y="274443"/>
                            <a:pt x="160145" y="278530"/>
                            <a:pt x="126494" y="254074"/>
                          </a:cubicBezTo>
                          <a:cubicBezTo>
                            <a:pt x="92843" y="229618"/>
                            <a:pt x="61619" y="176875"/>
                            <a:pt x="41441" y="157080"/>
                          </a:cubicBezTo>
                          <a:cubicBezTo>
                            <a:pt x="33874" y="149750"/>
                            <a:pt x="26691" y="142036"/>
                            <a:pt x="19922" y="133965"/>
                          </a:cubicBezTo>
                          <a:cubicBezTo>
                            <a:pt x="13365" y="126686"/>
                            <a:pt x="9610" y="117318"/>
                            <a:pt x="9323" y="107530"/>
                          </a:cubicBezTo>
                          <a:cubicBezTo>
                            <a:pt x="9948" y="93150"/>
                            <a:pt x="9540" y="78751"/>
                            <a:pt x="8109" y="64429"/>
                          </a:cubicBezTo>
                          <a:cubicBezTo>
                            <a:pt x="6705" y="49295"/>
                            <a:pt x="4087" y="33906"/>
                            <a:pt x="0" y="11047"/>
                          </a:cubicBezTo>
                          <a:close/>
                        </a:path>
                      </a:pathLst>
                    </a:custGeom>
                    <a:solidFill>
                      <a:srgbClr val="FFBDA7"/>
                    </a:solidFill>
                    <a:ln w="6382" cap="flat">
                      <a:noFill/>
                      <a:prstDash val="solid"/>
                      <a:miter/>
                    </a:ln>
                  </p:spPr>
                  <p:txBody>
                    <a:bodyPr rtlCol="0" anchor="ctr"/>
                    <a:lstStyle/>
                    <a:p>
                      <a:endParaRPr lang="zh-CN" altLang="en-US"/>
                    </a:p>
                  </p:txBody>
                </p:sp>
                <p:sp>
                  <p:nvSpPr>
                    <p:cNvPr id="149" name="任意多边形: 形状 148">
                      <a:extLst>
                        <a:ext uri="{FF2B5EF4-FFF2-40B4-BE49-F238E27FC236}">
                          <a16:creationId xmlns:a16="http://schemas.microsoft.com/office/drawing/2014/main" id="{E7D2AC18-9A8E-EF13-2929-6A5F9A236D51}"/>
                        </a:ext>
                      </a:extLst>
                    </p:cNvPr>
                    <p:cNvSpPr/>
                    <p:nvPr/>
                  </p:nvSpPr>
                  <p:spPr>
                    <a:xfrm>
                      <a:off x="1941732" y="3731464"/>
                      <a:ext cx="619566" cy="814527"/>
                    </a:xfrm>
                    <a:custGeom>
                      <a:avLst/>
                      <a:gdLst>
                        <a:gd name="connsiteX0" fmla="*/ 3187 w 619566"/>
                        <a:gd name="connsiteY0" fmla="*/ 32055 h 814527"/>
                        <a:gd name="connsiteX1" fmla="*/ 22343 w 619566"/>
                        <a:gd name="connsiteY1" fmla="*/ 225404 h 814527"/>
                        <a:gd name="connsiteX2" fmla="*/ 171441 w 619566"/>
                        <a:gd name="connsiteY2" fmla="*/ 362433 h 814527"/>
                        <a:gd name="connsiteX3" fmla="*/ 365812 w 619566"/>
                        <a:gd name="connsiteY3" fmla="*/ 454383 h 814527"/>
                        <a:gd name="connsiteX4" fmla="*/ 392631 w 619566"/>
                        <a:gd name="connsiteY4" fmla="*/ 533498 h 814527"/>
                        <a:gd name="connsiteX5" fmla="*/ 448119 w 619566"/>
                        <a:gd name="connsiteY5" fmla="*/ 685022 h 814527"/>
                        <a:gd name="connsiteX6" fmla="*/ 503161 w 619566"/>
                        <a:gd name="connsiteY6" fmla="*/ 805450 h 814527"/>
                        <a:gd name="connsiteX7" fmla="*/ 619567 w 619566"/>
                        <a:gd name="connsiteY7" fmla="*/ 789104 h 814527"/>
                        <a:gd name="connsiteX8" fmla="*/ 564397 w 619566"/>
                        <a:gd name="connsiteY8" fmla="*/ 359177 h 814527"/>
                        <a:gd name="connsiteX9" fmla="*/ 306684 w 619566"/>
                        <a:gd name="connsiteY9" fmla="*/ 156952 h 814527"/>
                        <a:gd name="connsiteX10" fmla="*/ 308471 w 619566"/>
                        <a:gd name="connsiteY10" fmla="*/ 0 h 814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9566" h="814527">
                          <a:moveTo>
                            <a:pt x="3187" y="32055"/>
                          </a:moveTo>
                          <a:cubicBezTo>
                            <a:pt x="-4475" y="144182"/>
                            <a:pt x="1591" y="183132"/>
                            <a:pt x="22343" y="225404"/>
                          </a:cubicBezTo>
                          <a:cubicBezTo>
                            <a:pt x="49289" y="280318"/>
                            <a:pt x="80195" y="311031"/>
                            <a:pt x="171441" y="362433"/>
                          </a:cubicBezTo>
                          <a:cubicBezTo>
                            <a:pt x="246917" y="404896"/>
                            <a:pt x="343272" y="444869"/>
                            <a:pt x="365812" y="454383"/>
                          </a:cubicBezTo>
                          <a:cubicBezTo>
                            <a:pt x="388352" y="463897"/>
                            <a:pt x="389757" y="484777"/>
                            <a:pt x="392631" y="533498"/>
                          </a:cubicBezTo>
                          <a:cubicBezTo>
                            <a:pt x="395185" y="576216"/>
                            <a:pt x="407956" y="590966"/>
                            <a:pt x="448119" y="685022"/>
                          </a:cubicBezTo>
                          <a:cubicBezTo>
                            <a:pt x="488922" y="780803"/>
                            <a:pt x="503161" y="805450"/>
                            <a:pt x="503161" y="805450"/>
                          </a:cubicBezTo>
                          <a:cubicBezTo>
                            <a:pt x="503161" y="805450"/>
                            <a:pt x="574167" y="834312"/>
                            <a:pt x="619567" y="789104"/>
                          </a:cubicBezTo>
                          <a:cubicBezTo>
                            <a:pt x="619567" y="789104"/>
                            <a:pt x="584256" y="414666"/>
                            <a:pt x="564397" y="359177"/>
                          </a:cubicBezTo>
                          <a:cubicBezTo>
                            <a:pt x="544539" y="303688"/>
                            <a:pt x="306684" y="156952"/>
                            <a:pt x="306684" y="156952"/>
                          </a:cubicBezTo>
                          <a:cubicBezTo>
                            <a:pt x="306684" y="156952"/>
                            <a:pt x="334077" y="64109"/>
                            <a:pt x="308471" y="0"/>
                          </a:cubicBezTo>
                          <a:close/>
                        </a:path>
                      </a:pathLst>
                    </a:custGeom>
                    <a:solidFill>
                      <a:srgbClr val="455A64"/>
                    </a:solidFill>
                    <a:ln w="6382" cap="flat">
                      <a:noFill/>
                      <a:prstDash val="solid"/>
                      <a:miter/>
                    </a:ln>
                  </p:spPr>
                  <p:txBody>
                    <a:bodyPr rtlCol="0" anchor="ctr"/>
                    <a:lstStyle/>
                    <a:p>
                      <a:endParaRPr lang="zh-CN" altLang="en-US"/>
                    </a:p>
                  </p:txBody>
                </p:sp>
              </p:grpSp>
              <p:grpSp>
                <p:nvGrpSpPr>
                  <p:cNvPr id="127" name="组合 126">
                    <a:extLst>
                      <a:ext uri="{FF2B5EF4-FFF2-40B4-BE49-F238E27FC236}">
                        <a16:creationId xmlns:a16="http://schemas.microsoft.com/office/drawing/2014/main" id="{0F6B7A2B-2233-B90E-8DFA-99B07726024B}"/>
                      </a:ext>
                    </a:extLst>
                  </p:cNvPr>
                  <p:cNvGrpSpPr/>
                  <p:nvPr/>
                </p:nvGrpSpPr>
                <p:grpSpPr>
                  <a:xfrm>
                    <a:off x="1942955" y="2878277"/>
                    <a:ext cx="530736" cy="978241"/>
                    <a:chOff x="1942955" y="2878277"/>
                    <a:chExt cx="530736" cy="978241"/>
                  </a:xfrm>
                </p:grpSpPr>
                <p:sp>
                  <p:nvSpPr>
                    <p:cNvPr id="128" name="任意多边形: 形状 127">
                      <a:extLst>
                        <a:ext uri="{FF2B5EF4-FFF2-40B4-BE49-F238E27FC236}">
                          <a16:creationId xmlns:a16="http://schemas.microsoft.com/office/drawing/2014/main" id="{FB157582-5CBC-3152-B607-684F2661AC06}"/>
                        </a:ext>
                      </a:extLst>
                    </p:cNvPr>
                    <p:cNvSpPr/>
                    <p:nvPr/>
                  </p:nvSpPr>
                  <p:spPr>
                    <a:xfrm>
                      <a:off x="2252630" y="3274590"/>
                      <a:ext cx="221061" cy="464567"/>
                    </a:xfrm>
                    <a:custGeom>
                      <a:avLst/>
                      <a:gdLst>
                        <a:gd name="connsiteX0" fmla="*/ 16283 w 221061"/>
                        <a:gd name="connsiteY0" fmla="*/ 0 h 464567"/>
                        <a:gd name="connsiteX1" fmla="*/ 97824 w 221061"/>
                        <a:gd name="connsiteY1" fmla="*/ 67174 h 464567"/>
                        <a:gd name="connsiteX2" fmla="*/ 127899 w 221061"/>
                        <a:gd name="connsiteY2" fmla="*/ 320418 h 464567"/>
                        <a:gd name="connsiteX3" fmla="*/ 158613 w 221061"/>
                        <a:gd name="connsiteY3" fmla="*/ 364349 h 464567"/>
                        <a:gd name="connsiteX4" fmla="*/ 197691 w 221061"/>
                        <a:gd name="connsiteY4" fmla="*/ 412623 h 464567"/>
                        <a:gd name="connsiteX5" fmla="*/ 221061 w 221061"/>
                        <a:gd name="connsiteY5" fmla="*/ 428650 h 464567"/>
                        <a:gd name="connsiteX6" fmla="*/ 117235 w 221061"/>
                        <a:gd name="connsiteY6" fmla="*/ 454574 h 464567"/>
                        <a:gd name="connsiteX7" fmla="*/ 36397 w 221061"/>
                        <a:gd name="connsiteY7" fmla="*/ 367670 h 464567"/>
                        <a:gd name="connsiteX8" fmla="*/ 13282 w 221061"/>
                        <a:gd name="connsiteY8" fmla="*/ 289704 h 464567"/>
                        <a:gd name="connsiteX9" fmla="*/ 0 w 221061"/>
                        <a:gd name="connsiteY9" fmla="*/ 172022 h 464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1061" h="464567">
                          <a:moveTo>
                            <a:pt x="16283" y="0"/>
                          </a:moveTo>
                          <a:cubicBezTo>
                            <a:pt x="46485" y="5236"/>
                            <a:pt x="86011" y="6385"/>
                            <a:pt x="97824" y="67174"/>
                          </a:cubicBezTo>
                          <a:cubicBezTo>
                            <a:pt x="109637" y="127963"/>
                            <a:pt x="127899" y="320418"/>
                            <a:pt x="127899" y="320418"/>
                          </a:cubicBezTo>
                          <a:cubicBezTo>
                            <a:pt x="127899" y="320418"/>
                            <a:pt x="135434" y="332550"/>
                            <a:pt x="158613" y="364349"/>
                          </a:cubicBezTo>
                          <a:cubicBezTo>
                            <a:pt x="180323" y="394105"/>
                            <a:pt x="188241" y="403938"/>
                            <a:pt x="197691" y="412623"/>
                          </a:cubicBezTo>
                          <a:cubicBezTo>
                            <a:pt x="204887" y="418784"/>
                            <a:pt x="212722" y="424161"/>
                            <a:pt x="221061" y="428650"/>
                          </a:cubicBezTo>
                          <a:cubicBezTo>
                            <a:pt x="221061" y="428650"/>
                            <a:pt x="139712" y="487459"/>
                            <a:pt x="117235" y="454574"/>
                          </a:cubicBezTo>
                          <a:cubicBezTo>
                            <a:pt x="94759" y="421690"/>
                            <a:pt x="55297" y="390721"/>
                            <a:pt x="36397" y="367670"/>
                          </a:cubicBezTo>
                          <a:cubicBezTo>
                            <a:pt x="17496" y="344618"/>
                            <a:pt x="18262" y="329932"/>
                            <a:pt x="13282" y="289704"/>
                          </a:cubicBezTo>
                          <a:cubicBezTo>
                            <a:pt x="7535" y="243474"/>
                            <a:pt x="0" y="172022"/>
                            <a:pt x="0" y="172022"/>
                          </a:cubicBezTo>
                          <a:close/>
                        </a:path>
                      </a:pathLst>
                    </a:custGeom>
                    <a:solidFill>
                      <a:srgbClr val="FFBDA7"/>
                    </a:solidFill>
                    <a:ln w="6382" cap="flat">
                      <a:noFill/>
                      <a:prstDash val="solid"/>
                      <a:miter/>
                    </a:ln>
                  </p:spPr>
                  <p:txBody>
                    <a:bodyPr rtlCol="0" anchor="ctr"/>
                    <a:lstStyle/>
                    <a:p>
                      <a:endParaRPr lang="zh-CN" altLang="en-US"/>
                    </a:p>
                  </p:txBody>
                </p:sp>
                <p:grpSp>
                  <p:nvGrpSpPr>
                    <p:cNvPr id="129" name="组合 128">
                      <a:extLst>
                        <a:ext uri="{FF2B5EF4-FFF2-40B4-BE49-F238E27FC236}">
                          <a16:creationId xmlns:a16="http://schemas.microsoft.com/office/drawing/2014/main" id="{74C6C3DC-4573-9741-78BA-01A67E4AD615}"/>
                        </a:ext>
                      </a:extLst>
                    </p:cNvPr>
                    <p:cNvGrpSpPr/>
                    <p:nvPr/>
                  </p:nvGrpSpPr>
                  <p:grpSpPr>
                    <a:xfrm>
                      <a:off x="1942955" y="3272483"/>
                      <a:ext cx="437744" cy="584035"/>
                      <a:chOff x="1942955" y="3272483"/>
                      <a:chExt cx="437744" cy="584035"/>
                    </a:xfrm>
                  </p:grpSpPr>
                  <p:sp>
                    <p:nvSpPr>
                      <p:cNvPr id="140" name="任意多边形: 形状 139">
                        <a:extLst>
                          <a:ext uri="{FF2B5EF4-FFF2-40B4-BE49-F238E27FC236}">
                            <a16:creationId xmlns:a16="http://schemas.microsoft.com/office/drawing/2014/main" id="{51BC442D-73C4-5914-3259-FF7B7DB5C2ED}"/>
                          </a:ext>
                        </a:extLst>
                      </p:cNvPr>
                      <p:cNvSpPr/>
                      <p:nvPr/>
                    </p:nvSpPr>
                    <p:spPr>
                      <a:xfrm>
                        <a:off x="1942955" y="3272483"/>
                        <a:ext cx="437744" cy="584035"/>
                      </a:xfrm>
                      <a:custGeom>
                        <a:avLst/>
                        <a:gdLst>
                          <a:gd name="connsiteX0" fmla="*/ 11798 w 437744"/>
                          <a:gd name="connsiteY0" fmla="*/ 245581 h 584035"/>
                          <a:gd name="connsiteX1" fmla="*/ 60901 w 437744"/>
                          <a:gd name="connsiteY1" fmla="*/ 39909 h 584035"/>
                          <a:gd name="connsiteX2" fmla="*/ 100810 w 437744"/>
                          <a:gd name="connsiteY2" fmla="*/ 26755 h 584035"/>
                          <a:gd name="connsiteX3" fmla="*/ 287901 w 437744"/>
                          <a:gd name="connsiteY3" fmla="*/ 0 h 584035"/>
                          <a:gd name="connsiteX4" fmla="*/ 326213 w 437744"/>
                          <a:gd name="connsiteY4" fmla="*/ 2235 h 584035"/>
                          <a:gd name="connsiteX5" fmla="*/ 433168 w 437744"/>
                          <a:gd name="connsiteY5" fmla="*/ 155995 h 584035"/>
                          <a:gd name="connsiteX6" fmla="*/ 387385 w 437744"/>
                          <a:gd name="connsiteY6" fmla="*/ 281595 h 584035"/>
                          <a:gd name="connsiteX7" fmla="*/ 391088 w 437744"/>
                          <a:gd name="connsiteY7" fmla="*/ 367670 h 584035"/>
                          <a:gd name="connsiteX8" fmla="*/ 416630 w 437744"/>
                          <a:gd name="connsiteY8" fmla="*/ 457065 h 584035"/>
                          <a:gd name="connsiteX9" fmla="*/ 198442 w 437744"/>
                          <a:gd name="connsiteY9" fmla="*/ 578387 h 584035"/>
                          <a:gd name="connsiteX10" fmla="*/ 495 w 437744"/>
                          <a:gd name="connsiteY10" fmla="*/ 555783 h 584035"/>
                          <a:gd name="connsiteX11" fmla="*/ 11798 w 437744"/>
                          <a:gd name="connsiteY11" fmla="*/ 245581 h 584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744" h="584035">
                            <a:moveTo>
                              <a:pt x="11798" y="245581"/>
                            </a:moveTo>
                            <a:cubicBezTo>
                              <a:pt x="7072" y="119023"/>
                              <a:pt x="43724" y="81477"/>
                              <a:pt x="60901" y="39909"/>
                            </a:cubicBezTo>
                            <a:lnTo>
                              <a:pt x="100810" y="26755"/>
                            </a:lnTo>
                            <a:cubicBezTo>
                              <a:pt x="100810" y="26755"/>
                              <a:pt x="231837" y="1980"/>
                              <a:pt x="287901" y="0"/>
                            </a:cubicBezTo>
                            <a:lnTo>
                              <a:pt x="326213" y="2235"/>
                            </a:lnTo>
                            <a:cubicBezTo>
                              <a:pt x="351755" y="32055"/>
                              <a:pt x="414778" y="99101"/>
                              <a:pt x="433168" y="155995"/>
                            </a:cubicBezTo>
                            <a:cubicBezTo>
                              <a:pt x="447088" y="203368"/>
                              <a:pt x="428526" y="254291"/>
                              <a:pt x="387385" y="281595"/>
                            </a:cubicBezTo>
                            <a:cubicBezTo>
                              <a:pt x="385769" y="310335"/>
                              <a:pt x="387008" y="339172"/>
                              <a:pt x="391088" y="367670"/>
                            </a:cubicBezTo>
                            <a:cubicBezTo>
                              <a:pt x="391088" y="367670"/>
                              <a:pt x="413565" y="415751"/>
                              <a:pt x="416630" y="457065"/>
                            </a:cubicBezTo>
                            <a:cubicBezTo>
                              <a:pt x="403859" y="520918"/>
                              <a:pt x="316316" y="558720"/>
                              <a:pt x="198442" y="578387"/>
                            </a:cubicBezTo>
                            <a:cubicBezTo>
                              <a:pt x="71948" y="599203"/>
                              <a:pt x="495" y="555783"/>
                              <a:pt x="495" y="555783"/>
                            </a:cubicBezTo>
                            <a:cubicBezTo>
                              <a:pt x="-3336" y="449913"/>
                              <a:pt x="16459" y="369521"/>
                              <a:pt x="11798" y="245581"/>
                            </a:cubicBezTo>
                            <a:close/>
                          </a:path>
                        </a:pathLst>
                      </a:custGeom>
                      <a:solidFill>
                        <a:srgbClr val="F0F0F0"/>
                      </a:solidFill>
                      <a:ln w="6382" cap="flat">
                        <a:noFill/>
                        <a:prstDash val="solid"/>
                        <a:miter/>
                      </a:ln>
                    </p:spPr>
                    <p:txBody>
                      <a:bodyPr rtlCol="0" anchor="ctr"/>
                      <a:lstStyle/>
                      <a:p>
                        <a:endParaRPr lang="zh-CN" altLang="en-US"/>
                      </a:p>
                    </p:txBody>
                  </p:sp>
                  <p:sp>
                    <p:nvSpPr>
                      <p:cNvPr id="141" name="任意多边形: 形状 140">
                        <a:extLst>
                          <a:ext uri="{FF2B5EF4-FFF2-40B4-BE49-F238E27FC236}">
                            <a16:creationId xmlns:a16="http://schemas.microsoft.com/office/drawing/2014/main" id="{0AC6AAE5-F399-F6A1-425B-F4749CCE84D6}"/>
                          </a:ext>
                        </a:extLst>
                      </p:cNvPr>
                      <p:cNvSpPr/>
                      <p:nvPr/>
                    </p:nvSpPr>
                    <p:spPr>
                      <a:xfrm>
                        <a:off x="2053939" y="3541690"/>
                        <a:ext cx="176852" cy="88914"/>
                      </a:xfrm>
                      <a:custGeom>
                        <a:avLst/>
                        <a:gdLst>
                          <a:gd name="connsiteX0" fmla="*/ 176852 w 176852"/>
                          <a:gd name="connsiteY0" fmla="*/ 40866 h 88914"/>
                          <a:gd name="connsiteX1" fmla="*/ 76794 w 176852"/>
                          <a:gd name="connsiteY1" fmla="*/ 68196 h 88914"/>
                          <a:gd name="connsiteX2" fmla="*/ 169 w 176852"/>
                          <a:gd name="connsiteY2" fmla="*/ 0 h 88914"/>
                          <a:gd name="connsiteX3" fmla="*/ 72771 w 176852"/>
                          <a:gd name="connsiteY3" fmla="*/ 86777 h 88914"/>
                          <a:gd name="connsiteX4" fmla="*/ 176852 w 176852"/>
                          <a:gd name="connsiteY4" fmla="*/ 40866 h 88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2" h="88914">
                            <a:moveTo>
                              <a:pt x="176852" y="40866"/>
                            </a:moveTo>
                            <a:cubicBezTo>
                              <a:pt x="176852" y="40866"/>
                              <a:pt x="141605" y="79179"/>
                              <a:pt x="76794" y="68196"/>
                            </a:cubicBezTo>
                            <a:cubicBezTo>
                              <a:pt x="9939" y="56574"/>
                              <a:pt x="169" y="0"/>
                              <a:pt x="169" y="0"/>
                            </a:cubicBezTo>
                            <a:cubicBezTo>
                              <a:pt x="169" y="0"/>
                              <a:pt x="-7046" y="72921"/>
                              <a:pt x="72771" y="86777"/>
                            </a:cubicBezTo>
                            <a:cubicBezTo>
                              <a:pt x="113733" y="95500"/>
                              <a:pt x="155672" y="76995"/>
                              <a:pt x="176852" y="40866"/>
                            </a:cubicBezTo>
                            <a:close/>
                          </a:path>
                        </a:pathLst>
                      </a:custGeom>
                      <a:solidFill>
                        <a:srgbClr val="E0E0E0"/>
                      </a:solidFill>
                      <a:ln w="6382" cap="flat">
                        <a:noFill/>
                        <a:prstDash val="solid"/>
                        <a:miter/>
                      </a:ln>
                    </p:spPr>
                    <p:txBody>
                      <a:bodyPr rtlCol="0" anchor="ctr"/>
                      <a:lstStyle/>
                      <a:p>
                        <a:endParaRPr lang="zh-CN" altLang="en-US"/>
                      </a:p>
                    </p:txBody>
                  </p:sp>
                </p:grpSp>
                <p:grpSp>
                  <p:nvGrpSpPr>
                    <p:cNvPr id="130" name="组合 129">
                      <a:extLst>
                        <a:ext uri="{FF2B5EF4-FFF2-40B4-BE49-F238E27FC236}">
                          <a16:creationId xmlns:a16="http://schemas.microsoft.com/office/drawing/2014/main" id="{F226ABE3-510F-1B5F-A1E5-6B913F8E8A67}"/>
                        </a:ext>
                      </a:extLst>
                    </p:cNvPr>
                    <p:cNvGrpSpPr/>
                    <p:nvPr/>
                  </p:nvGrpSpPr>
                  <p:grpSpPr>
                    <a:xfrm>
                      <a:off x="1957101" y="2878277"/>
                      <a:ext cx="406315" cy="463188"/>
                      <a:chOff x="1957101" y="2878277"/>
                      <a:chExt cx="406315" cy="463188"/>
                    </a:xfrm>
                  </p:grpSpPr>
                  <p:sp>
                    <p:nvSpPr>
                      <p:cNvPr id="131" name="任意多边形: 形状 130">
                        <a:extLst>
                          <a:ext uri="{FF2B5EF4-FFF2-40B4-BE49-F238E27FC236}">
                            <a16:creationId xmlns:a16="http://schemas.microsoft.com/office/drawing/2014/main" id="{08065283-FBD5-1084-55B7-853FA090B27C}"/>
                          </a:ext>
                        </a:extLst>
                      </p:cNvPr>
                      <p:cNvSpPr/>
                      <p:nvPr/>
                    </p:nvSpPr>
                    <p:spPr>
                      <a:xfrm>
                        <a:off x="1957101" y="2878277"/>
                        <a:ext cx="406315" cy="383972"/>
                      </a:xfrm>
                      <a:custGeom>
                        <a:avLst/>
                        <a:gdLst>
                          <a:gd name="connsiteX0" fmla="*/ 87941 w 406315"/>
                          <a:gd name="connsiteY0" fmla="*/ 85282 h 383972"/>
                          <a:gd name="connsiteX1" fmla="*/ 300701 w 406315"/>
                          <a:gd name="connsiteY1" fmla="*/ 27430 h 383972"/>
                          <a:gd name="connsiteX2" fmla="*/ 365768 w 406315"/>
                          <a:gd name="connsiteY2" fmla="*/ 182276 h 383972"/>
                          <a:gd name="connsiteX3" fmla="*/ 354594 w 406315"/>
                          <a:gd name="connsiteY3" fmla="*/ 235657 h 383972"/>
                          <a:gd name="connsiteX4" fmla="*/ 366151 w 406315"/>
                          <a:gd name="connsiteY4" fmla="*/ 283037 h 383972"/>
                          <a:gd name="connsiteX5" fmla="*/ 406315 w 406315"/>
                          <a:gd name="connsiteY5" fmla="*/ 294786 h 383972"/>
                          <a:gd name="connsiteX6" fmla="*/ 346612 w 406315"/>
                          <a:gd name="connsiteY6" fmla="*/ 353851 h 383972"/>
                          <a:gd name="connsiteX7" fmla="*/ 295912 w 406315"/>
                          <a:gd name="connsiteY7" fmla="*/ 356277 h 383972"/>
                          <a:gd name="connsiteX8" fmla="*/ 334991 w 406315"/>
                          <a:gd name="connsiteY8" fmla="*/ 367515 h 383972"/>
                          <a:gd name="connsiteX9" fmla="*/ 204857 w 406315"/>
                          <a:gd name="connsiteY9" fmla="*/ 365919 h 383972"/>
                          <a:gd name="connsiteX10" fmla="*/ 196237 w 406315"/>
                          <a:gd name="connsiteY10" fmla="*/ 364259 h 383972"/>
                          <a:gd name="connsiteX11" fmla="*/ 186084 w 406315"/>
                          <a:gd name="connsiteY11" fmla="*/ 367643 h 383972"/>
                          <a:gd name="connsiteX12" fmla="*/ 103074 w 406315"/>
                          <a:gd name="connsiteY12" fmla="*/ 367643 h 383972"/>
                          <a:gd name="connsiteX13" fmla="*/ 62335 w 406315"/>
                          <a:gd name="connsiteY13" fmla="*/ 349828 h 383972"/>
                          <a:gd name="connsiteX14" fmla="*/ 37879 w 406315"/>
                          <a:gd name="connsiteY14" fmla="*/ 313623 h 383972"/>
                          <a:gd name="connsiteX15" fmla="*/ 41200 w 406315"/>
                          <a:gd name="connsiteY15" fmla="*/ 352637 h 383972"/>
                          <a:gd name="connsiteX16" fmla="*/ 15147 w 406315"/>
                          <a:gd name="connsiteY16" fmla="*/ 338206 h 383972"/>
                          <a:gd name="connsiteX17" fmla="*/ 780 w 406315"/>
                          <a:gd name="connsiteY17" fmla="*/ 287123 h 383972"/>
                          <a:gd name="connsiteX18" fmla="*/ 19106 w 406315"/>
                          <a:gd name="connsiteY18" fmla="*/ 235530 h 383972"/>
                          <a:gd name="connsiteX19" fmla="*/ 34112 w 406315"/>
                          <a:gd name="connsiteY19" fmla="*/ 177678 h 383972"/>
                          <a:gd name="connsiteX20" fmla="*/ 36411 w 406315"/>
                          <a:gd name="connsiteY20" fmla="*/ 136429 h 383972"/>
                          <a:gd name="connsiteX21" fmla="*/ 87941 w 406315"/>
                          <a:gd name="connsiteY21" fmla="*/ 85282 h 383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6315" h="383972">
                            <a:moveTo>
                              <a:pt x="87941" y="85282"/>
                            </a:moveTo>
                            <a:cubicBezTo>
                              <a:pt x="84620" y="27814"/>
                              <a:pt x="193682" y="-38467"/>
                              <a:pt x="300701" y="27430"/>
                            </a:cubicBezTo>
                            <a:cubicBezTo>
                              <a:pt x="407720" y="93327"/>
                              <a:pt x="372281" y="161523"/>
                              <a:pt x="365768" y="182276"/>
                            </a:cubicBezTo>
                            <a:cubicBezTo>
                              <a:pt x="359862" y="199542"/>
                              <a:pt x="356113" y="217472"/>
                              <a:pt x="354594" y="235657"/>
                            </a:cubicBezTo>
                            <a:cubicBezTo>
                              <a:pt x="353119" y="252291"/>
                              <a:pt x="357186" y="268951"/>
                              <a:pt x="366151" y="283037"/>
                            </a:cubicBezTo>
                            <a:cubicBezTo>
                              <a:pt x="375078" y="295961"/>
                              <a:pt x="391833" y="300858"/>
                              <a:pt x="406315" y="294786"/>
                            </a:cubicBezTo>
                            <a:cubicBezTo>
                              <a:pt x="402228" y="320327"/>
                              <a:pt x="386201" y="339483"/>
                              <a:pt x="346612" y="353851"/>
                            </a:cubicBezTo>
                            <a:cubicBezTo>
                              <a:pt x="330176" y="358850"/>
                              <a:pt x="312750" y="359680"/>
                              <a:pt x="295912" y="356277"/>
                            </a:cubicBezTo>
                            <a:cubicBezTo>
                              <a:pt x="301531" y="360491"/>
                              <a:pt x="309641" y="367260"/>
                              <a:pt x="334991" y="367515"/>
                            </a:cubicBezTo>
                            <a:cubicBezTo>
                              <a:pt x="318005" y="386671"/>
                              <a:pt x="248405" y="392674"/>
                              <a:pt x="204857" y="365919"/>
                            </a:cubicBezTo>
                            <a:cubicBezTo>
                              <a:pt x="202207" y="364540"/>
                              <a:pt x="199212" y="363959"/>
                              <a:pt x="196237" y="364259"/>
                            </a:cubicBezTo>
                            <a:cubicBezTo>
                              <a:pt x="192674" y="364763"/>
                              <a:pt x="189238" y="365912"/>
                              <a:pt x="186084" y="367643"/>
                            </a:cubicBezTo>
                            <a:cubicBezTo>
                              <a:pt x="160542" y="378498"/>
                              <a:pt x="128615" y="374348"/>
                              <a:pt x="103074" y="367643"/>
                            </a:cubicBezTo>
                            <a:cubicBezTo>
                              <a:pt x="88464" y="364406"/>
                              <a:pt x="74634" y="358352"/>
                              <a:pt x="62335" y="349828"/>
                            </a:cubicBezTo>
                            <a:cubicBezTo>
                              <a:pt x="49980" y="341201"/>
                              <a:pt x="41270" y="328303"/>
                              <a:pt x="37879" y="313623"/>
                            </a:cubicBezTo>
                            <a:cubicBezTo>
                              <a:pt x="34316" y="326611"/>
                              <a:pt x="35498" y="340441"/>
                              <a:pt x="41200" y="352637"/>
                            </a:cubicBezTo>
                            <a:cubicBezTo>
                              <a:pt x="31615" y="349668"/>
                              <a:pt x="22746" y="344758"/>
                              <a:pt x="15147" y="338206"/>
                            </a:cubicBezTo>
                            <a:cubicBezTo>
                              <a:pt x="1930" y="325436"/>
                              <a:pt x="-1838" y="305449"/>
                              <a:pt x="780" y="287123"/>
                            </a:cubicBezTo>
                            <a:cubicBezTo>
                              <a:pt x="4471" y="269161"/>
                              <a:pt x="10639" y="251793"/>
                              <a:pt x="19106" y="235530"/>
                            </a:cubicBezTo>
                            <a:cubicBezTo>
                              <a:pt x="27599" y="216821"/>
                              <a:pt x="34559" y="198431"/>
                              <a:pt x="34112" y="177678"/>
                            </a:cubicBezTo>
                            <a:cubicBezTo>
                              <a:pt x="33442" y="163886"/>
                              <a:pt x="34208" y="150062"/>
                              <a:pt x="36411" y="136429"/>
                            </a:cubicBezTo>
                            <a:cubicBezTo>
                              <a:pt x="41583" y="108908"/>
                              <a:pt x="57866" y="87070"/>
                              <a:pt x="87941" y="85282"/>
                            </a:cubicBezTo>
                            <a:close/>
                          </a:path>
                        </a:pathLst>
                      </a:custGeom>
                      <a:solidFill>
                        <a:srgbClr val="263238"/>
                      </a:solidFill>
                      <a:ln w="6382" cap="flat">
                        <a:noFill/>
                        <a:prstDash val="solid"/>
                        <a:miter/>
                      </a:ln>
                    </p:spPr>
                    <p:txBody>
                      <a:bodyPr rtlCol="0" anchor="ctr"/>
                      <a:lstStyle/>
                      <a:p>
                        <a:endParaRPr lang="zh-CN" altLang="en-US"/>
                      </a:p>
                    </p:txBody>
                  </p:sp>
                  <p:sp>
                    <p:nvSpPr>
                      <p:cNvPr id="132" name="任意多边形: 形状 131">
                        <a:extLst>
                          <a:ext uri="{FF2B5EF4-FFF2-40B4-BE49-F238E27FC236}">
                            <a16:creationId xmlns:a16="http://schemas.microsoft.com/office/drawing/2014/main" id="{D855B139-EFF8-962B-7410-0003F3DFC42A}"/>
                          </a:ext>
                        </a:extLst>
                      </p:cNvPr>
                      <p:cNvSpPr/>
                      <p:nvPr/>
                    </p:nvSpPr>
                    <p:spPr>
                      <a:xfrm>
                        <a:off x="2006656" y="2966906"/>
                        <a:ext cx="288015" cy="374559"/>
                      </a:xfrm>
                      <a:custGeom>
                        <a:avLst/>
                        <a:gdLst>
                          <a:gd name="connsiteX0" fmla="*/ 67311 w 288015"/>
                          <a:gd name="connsiteY0" fmla="*/ 293317 h 374559"/>
                          <a:gd name="connsiteX1" fmla="*/ 67311 w 288015"/>
                          <a:gd name="connsiteY1" fmla="*/ 212159 h 374559"/>
                          <a:gd name="connsiteX2" fmla="*/ 18591 w 288015"/>
                          <a:gd name="connsiteY2" fmla="*/ 204816 h 374559"/>
                          <a:gd name="connsiteX3" fmla="*/ 8438 w 288015"/>
                          <a:gd name="connsiteY3" fmla="*/ 133364 h 374559"/>
                          <a:gd name="connsiteX4" fmla="*/ 72292 w 288015"/>
                          <a:gd name="connsiteY4" fmla="*/ 144091 h 374559"/>
                          <a:gd name="connsiteX5" fmla="*/ 94002 w 288015"/>
                          <a:gd name="connsiteY5" fmla="*/ 111207 h 374559"/>
                          <a:gd name="connsiteX6" fmla="*/ 110668 w 288015"/>
                          <a:gd name="connsiteY6" fmla="*/ 28899 h 374559"/>
                          <a:gd name="connsiteX7" fmla="*/ 274197 w 288015"/>
                          <a:gd name="connsiteY7" fmla="*/ 26345 h 374559"/>
                          <a:gd name="connsiteX8" fmla="*/ 282115 w 288015"/>
                          <a:gd name="connsiteY8" fmla="*/ 102970 h 374559"/>
                          <a:gd name="connsiteX9" fmla="*/ 287989 w 288015"/>
                          <a:gd name="connsiteY9" fmla="*/ 147667 h 374559"/>
                          <a:gd name="connsiteX10" fmla="*/ 246037 w 288015"/>
                          <a:gd name="connsiteY10" fmla="*/ 260241 h 374559"/>
                          <a:gd name="connsiteX11" fmla="*/ 188569 w 288015"/>
                          <a:gd name="connsiteY11" fmla="*/ 268925 h 374559"/>
                          <a:gd name="connsiteX12" fmla="*/ 188569 w 288015"/>
                          <a:gd name="connsiteY12" fmla="*/ 282973 h 374559"/>
                          <a:gd name="connsiteX13" fmla="*/ 199105 w 288015"/>
                          <a:gd name="connsiteY13" fmla="*/ 301363 h 374559"/>
                          <a:gd name="connsiteX14" fmla="*/ 223944 w 288015"/>
                          <a:gd name="connsiteY14" fmla="*/ 305194 h 374559"/>
                          <a:gd name="connsiteX15" fmla="*/ 179247 w 288015"/>
                          <a:gd name="connsiteY15" fmla="*/ 371410 h 374559"/>
                          <a:gd name="connsiteX16" fmla="*/ 37044 w 288015"/>
                          <a:gd name="connsiteY16" fmla="*/ 331949 h 374559"/>
                          <a:gd name="connsiteX17" fmla="*/ 53199 w 288015"/>
                          <a:gd name="connsiteY17" fmla="*/ 325053 h 374559"/>
                          <a:gd name="connsiteX18" fmla="*/ 67311 w 288015"/>
                          <a:gd name="connsiteY18" fmla="*/ 293317 h 374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8015" h="374559">
                            <a:moveTo>
                              <a:pt x="67311" y="293317"/>
                            </a:moveTo>
                            <a:lnTo>
                              <a:pt x="67311" y="212159"/>
                            </a:lnTo>
                            <a:cubicBezTo>
                              <a:pt x="66736" y="217204"/>
                              <a:pt x="40429" y="230932"/>
                              <a:pt x="18591" y="204816"/>
                            </a:cubicBezTo>
                            <a:cubicBezTo>
                              <a:pt x="-3247" y="178700"/>
                              <a:pt x="-4780" y="150988"/>
                              <a:pt x="8438" y="133364"/>
                            </a:cubicBezTo>
                            <a:cubicBezTo>
                              <a:pt x="23060" y="114208"/>
                              <a:pt x="58372" y="112803"/>
                              <a:pt x="72292" y="144091"/>
                            </a:cubicBezTo>
                            <a:cubicBezTo>
                              <a:pt x="81295" y="155585"/>
                              <a:pt x="101473" y="142303"/>
                              <a:pt x="94002" y="111207"/>
                            </a:cubicBezTo>
                            <a:cubicBezTo>
                              <a:pt x="95981" y="89433"/>
                              <a:pt x="127397" y="65807"/>
                              <a:pt x="110668" y="28899"/>
                            </a:cubicBezTo>
                            <a:cubicBezTo>
                              <a:pt x="172861" y="-12095"/>
                              <a:pt x="236459" y="-6284"/>
                              <a:pt x="274197" y="26345"/>
                            </a:cubicBezTo>
                            <a:cubicBezTo>
                              <a:pt x="279241" y="41287"/>
                              <a:pt x="285180" y="55654"/>
                              <a:pt x="282115" y="102970"/>
                            </a:cubicBezTo>
                            <a:cubicBezTo>
                              <a:pt x="281412" y="113889"/>
                              <a:pt x="288500" y="135535"/>
                              <a:pt x="287989" y="147667"/>
                            </a:cubicBezTo>
                            <a:cubicBezTo>
                              <a:pt x="285307" y="219439"/>
                              <a:pt x="268833" y="248173"/>
                              <a:pt x="246037" y="260241"/>
                            </a:cubicBezTo>
                            <a:cubicBezTo>
                              <a:pt x="230649" y="268287"/>
                              <a:pt x="215771" y="271224"/>
                              <a:pt x="188569" y="268925"/>
                            </a:cubicBezTo>
                            <a:lnTo>
                              <a:pt x="188569" y="282973"/>
                            </a:lnTo>
                            <a:cubicBezTo>
                              <a:pt x="189080" y="294275"/>
                              <a:pt x="188122" y="297659"/>
                              <a:pt x="199105" y="301363"/>
                            </a:cubicBezTo>
                            <a:cubicBezTo>
                              <a:pt x="207259" y="303336"/>
                              <a:pt x="215573" y="304619"/>
                              <a:pt x="223944" y="305194"/>
                            </a:cubicBezTo>
                            <a:cubicBezTo>
                              <a:pt x="223944" y="305194"/>
                              <a:pt x="257212" y="358512"/>
                              <a:pt x="179247" y="371410"/>
                            </a:cubicBezTo>
                            <a:cubicBezTo>
                              <a:pt x="77464" y="388268"/>
                              <a:pt x="37044" y="331949"/>
                              <a:pt x="37044" y="331949"/>
                            </a:cubicBezTo>
                            <a:cubicBezTo>
                              <a:pt x="37044" y="331949"/>
                              <a:pt x="42280" y="329586"/>
                              <a:pt x="53199" y="325053"/>
                            </a:cubicBezTo>
                            <a:cubicBezTo>
                              <a:pt x="64118" y="320519"/>
                              <a:pt x="67311" y="314134"/>
                              <a:pt x="67311" y="293317"/>
                            </a:cubicBezTo>
                            <a:close/>
                          </a:path>
                        </a:pathLst>
                      </a:custGeom>
                      <a:solidFill>
                        <a:srgbClr val="FFBDA7"/>
                      </a:solidFill>
                      <a:ln w="6382" cap="flat">
                        <a:noFill/>
                        <a:prstDash val="solid"/>
                        <a:miter/>
                      </a:ln>
                    </p:spPr>
                    <p:txBody>
                      <a:bodyPr rtlCol="0" anchor="ctr"/>
                      <a:lstStyle/>
                      <a:p>
                        <a:endParaRPr lang="zh-CN" altLang="en-US"/>
                      </a:p>
                    </p:txBody>
                  </p:sp>
                  <p:sp>
                    <p:nvSpPr>
                      <p:cNvPr id="133" name="任意多边形: 形状 132">
                        <a:extLst>
                          <a:ext uri="{FF2B5EF4-FFF2-40B4-BE49-F238E27FC236}">
                            <a16:creationId xmlns:a16="http://schemas.microsoft.com/office/drawing/2014/main" id="{EE421CCF-D08A-078A-57F4-67080C5DC501}"/>
                          </a:ext>
                        </a:extLst>
                      </p:cNvPr>
                      <p:cNvSpPr/>
                      <p:nvPr/>
                    </p:nvSpPr>
                    <p:spPr>
                      <a:xfrm>
                        <a:off x="2098678" y="3192794"/>
                        <a:ext cx="96929" cy="57787"/>
                      </a:xfrm>
                      <a:custGeom>
                        <a:avLst/>
                        <a:gdLst>
                          <a:gd name="connsiteX0" fmla="*/ 96802 w 96929"/>
                          <a:gd name="connsiteY0" fmla="*/ 42846 h 57787"/>
                          <a:gd name="connsiteX1" fmla="*/ 31927 w 96929"/>
                          <a:gd name="connsiteY1" fmla="*/ 28926 h 57787"/>
                          <a:gd name="connsiteX2" fmla="*/ 0 w 96929"/>
                          <a:gd name="connsiteY2" fmla="*/ 0 h 57787"/>
                          <a:gd name="connsiteX3" fmla="*/ 28351 w 96929"/>
                          <a:gd name="connsiteY3" fmla="*/ 38631 h 57787"/>
                          <a:gd name="connsiteX4" fmla="*/ 96930 w 96929"/>
                          <a:gd name="connsiteY4" fmla="*/ 57788 h 57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929" h="57787">
                            <a:moveTo>
                              <a:pt x="96802" y="42846"/>
                            </a:moveTo>
                            <a:cubicBezTo>
                              <a:pt x="66919" y="39781"/>
                              <a:pt x="52615" y="38376"/>
                              <a:pt x="31927" y="28926"/>
                            </a:cubicBezTo>
                            <a:cubicBezTo>
                              <a:pt x="18901" y="22291"/>
                              <a:pt x="7880" y="12311"/>
                              <a:pt x="0" y="0"/>
                            </a:cubicBezTo>
                            <a:cubicBezTo>
                              <a:pt x="0" y="0"/>
                              <a:pt x="8812" y="27074"/>
                              <a:pt x="28351" y="38631"/>
                            </a:cubicBezTo>
                            <a:cubicBezTo>
                              <a:pt x="55744" y="54786"/>
                              <a:pt x="96930" y="57788"/>
                              <a:pt x="96930" y="57788"/>
                            </a:cubicBezTo>
                            <a:close/>
                          </a:path>
                        </a:pathLst>
                      </a:custGeom>
                      <a:solidFill>
                        <a:srgbClr val="F0997A"/>
                      </a:solidFill>
                      <a:ln w="6382" cap="flat">
                        <a:noFill/>
                        <a:prstDash val="solid"/>
                        <a:miter/>
                      </a:ln>
                    </p:spPr>
                    <p:txBody>
                      <a:bodyPr rtlCol="0" anchor="ctr"/>
                      <a:lstStyle/>
                      <a:p>
                        <a:endParaRPr lang="zh-CN" altLang="en-US"/>
                      </a:p>
                    </p:txBody>
                  </p:sp>
                  <p:sp>
                    <p:nvSpPr>
                      <p:cNvPr id="134" name="任意多边形: 形状 133">
                        <a:extLst>
                          <a:ext uri="{FF2B5EF4-FFF2-40B4-BE49-F238E27FC236}">
                            <a16:creationId xmlns:a16="http://schemas.microsoft.com/office/drawing/2014/main" id="{5EE2240A-02A8-E051-8B84-992B5FD8929D}"/>
                          </a:ext>
                        </a:extLst>
                      </p:cNvPr>
                      <p:cNvSpPr/>
                      <p:nvPr/>
                    </p:nvSpPr>
                    <p:spPr>
                      <a:xfrm>
                        <a:off x="2180499" y="3150093"/>
                        <a:ext cx="37869" cy="15080"/>
                      </a:xfrm>
                      <a:custGeom>
                        <a:avLst/>
                        <a:gdLst>
                          <a:gd name="connsiteX0" fmla="*/ 35287 w 37869"/>
                          <a:gd name="connsiteY0" fmla="*/ 14797 h 15080"/>
                          <a:gd name="connsiteX1" fmla="*/ 37841 w 37869"/>
                          <a:gd name="connsiteY1" fmla="*/ 13839 h 15080"/>
                          <a:gd name="connsiteX2" fmla="*/ 36756 w 37869"/>
                          <a:gd name="connsiteY2" fmla="*/ 12881 h 15080"/>
                          <a:gd name="connsiteX3" fmla="*/ 18493 w 37869"/>
                          <a:gd name="connsiteY3" fmla="*/ 8731 h 15080"/>
                          <a:gd name="connsiteX4" fmla="*/ 9873 w 37869"/>
                          <a:gd name="connsiteY4" fmla="*/ 4325 h 15080"/>
                          <a:gd name="connsiteX5" fmla="*/ 3041 w 37869"/>
                          <a:gd name="connsiteY5" fmla="*/ 238 h 15080"/>
                          <a:gd name="connsiteX6" fmla="*/ 40 w 37869"/>
                          <a:gd name="connsiteY6" fmla="*/ 2218 h 15080"/>
                          <a:gd name="connsiteX7" fmla="*/ 6425 w 37869"/>
                          <a:gd name="connsiteY7" fmla="*/ 8603 h 15080"/>
                          <a:gd name="connsiteX8" fmla="*/ 19898 w 37869"/>
                          <a:gd name="connsiteY8" fmla="*/ 13903 h 15080"/>
                          <a:gd name="connsiteX9" fmla="*/ 35287 w 37869"/>
                          <a:gd name="connsiteY9" fmla="*/ 14797 h 1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869" h="15080">
                            <a:moveTo>
                              <a:pt x="35287" y="14797"/>
                            </a:moveTo>
                            <a:cubicBezTo>
                              <a:pt x="35862" y="14797"/>
                              <a:pt x="37650" y="14797"/>
                              <a:pt x="37841" y="13839"/>
                            </a:cubicBezTo>
                            <a:cubicBezTo>
                              <a:pt x="38033" y="12881"/>
                              <a:pt x="37203" y="12945"/>
                              <a:pt x="36756" y="12881"/>
                            </a:cubicBezTo>
                            <a:cubicBezTo>
                              <a:pt x="30504" y="12358"/>
                              <a:pt x="24355" y="10960"/>
                              <a:pt x="18493" y="8731"/>
                            </a:cubicBezTo>
                            <a:cubicBezTo>
                              <a:pt x="15480" y="7556"/>
                              <a:pt x="12593" y="6081"/>
                              <a:pt x="9873" y="4325"/>
                            </a:cubicBezTo>
                            <a:cubicBezTo>
                              <a:pt x="7766" y="2697"/>
                              <a:pt x="5474" y="1324"/>
                              <a:pt x="3041" y="238"/>
                            </a:cubicBezTo>
                            <a:cubicBezTo>
                              <a:pt x="1381" y="-400"/>
                              <a:pt x="-280" y="238"/>
                              <a:pt x="40" y="2218"/>
                            </a:cubicBezTo>
                            <a:cubicBezTo>
                              <a:pt x="487" y="5283"/>
                              <a:pt x="3871" y="7199"/>
                              <a:pt x="6425" y="8603"/>
                            </a:cubicBezTo>
                            <a:cubicBezTo>
                              <a:pt x="10582" y="11126"/>
                              <a:pt x="15141" y="12913"/>
                              <a:pt x="19898" y="13903"/>
                            </a:cubicBezTo>
                            <a:cubicBezTo>
                              <a:pt x="24943" y="15072"/>
                              <a:pt x="30147" y="15372"/>
                              <a:pt x="35287" y="14797"/>
                            </a:cubicBezTo>
                            <a:close/>
                          </a:path>
                        </a:pathLst>
                      </a:custGeom>
                      <a:solidFill>
                        <a:srgbClr val="B16668"/>
                      </a:solidFill>
                      <a:ln w="6382" cap="flat">
                        <a:noFill/>
                        <a:prstDash val="solid"/>
                        <a:miter/>
                      </a:ln>
                    </p:spPr>
                    <p:txBody>
                      <a:bodyPr rtlCol="0" anchor="ctr"/>
                      <a:lstStyle/>
                      <a:p>
                        <a:endParaRPr lang="zh-CN" altLang="en-US"/>
                      </a:p>
                    </p:txBody>
                  </p:sp>
                  <p:sp>
                    <p:nvSpPr>
                      <p:cNvPr id="135" name="任意多边形: 形状 134">
                        <a:extLst>
                          <a:ext uri="{FF2B5EF4-FFF2-40B4-BE49-F238E27FC236}">
                            <a16:creationId xmlns:a16="http://schemas.microsoft.com/office/drawing/2014/main" id="{64C1E801-5029-0D05-8BA6-E4D17B3D2E99}"/>
                          </a:ext>
                        </a:extLst>
                      </p:cNvPr>
                      <p:cNvSpPr/>
                      <p:nvPr/>
                    </p:nvSpPr>
                    <p:spPr>
                      <a:xfrm>
                        <a:off x="2248160" y="3026396"/>
                        <a:ext cx="29892" cy="19151"/>
                      </a:xfrm>
                      <a:custGeom>
                        <a:avLst/>
                        <a:gdLst>
                          <a:gd name="connsiteX0" fmla="*/ 29564 w 29892"/>
                          <a:gd name="connsiteY0" fmla="*/ 19151 h 19151"/>
                          <a:gd name="connsiteX1" fmla="*/ 0 w 29892"/>
                          <a:gd name="connsiteY1" fmla="*/ 11744 h 19151"/>
                          <a:gd name="connsiteX2" fmla="*/ 17336 w 29892"/>
                          <a:gd name="connsiteY2" fmla="*/ 302 h 19151"/>
                          <a:gd name="connsiteX3" fmla="*/ 17943 w 29892"/>
                          <a:gd name="connsiteY3" fmla="*/ 442 h 19151"/>
                          <a:gd name="connsiteX4" fmla="*/ 29564 w 29892"/>
                          <a:gd name="connsiteY4" fmla="*/ 19151 h 1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2" h="19151">
                            <a:moveTo>
                              <a:pt x="29564" y="19151"/>
                            </a:moveTo>
                            <a:lnTo>
                              <a:pt x="0" y="11744"/>
                            </a:lnTo>
                            <a:cubicBezTo>
                              <a:pt x="1628" y="3801"/>
                              <a:pt x="9386" y="-1327"/>
                              <a:pt x="17336" y="302"/>
                            </a:cubicBezTo>
                            <a:cubicBezTo>
                              <a:pt x="17541" y="346"/>
                              <a:pt x="17739" y="391"/>
                              <a:pt x="17943" y="442"/>
                            </a:cubicBezTo>
                            <a:cubicBezTo>
                              <a:pt x="26167" y="2607"/>
                              <a:pt x="31269" y="10818"/>
                              <a:pt x="29564" y="19151"/>
                            </a:cubicBezTo>
                            <a:close/>
                          </a:path>
                        </a:pathLst>
                      </a:custGeom>
                      <a:solidFill>
                        <a:srgbClr val="263238"/>
                      </a:solidFill>
                      <a:ln w="6382" cap="flat">
                        <a:noFill/>
                        <a:prstDash val="solid"/>
                        <a:miter/>
                      </a:ln>
                    </p:spPr>
                    <p:txBody>
                      <a:bodyPr rtlCol="0" anchor="ctr"/>
                      <a:lstStyle/>
                      <a:p>
                        <a:endParaRPr lang="zh-CN" altLang="en-US"/>
                      </a:p>
                    </p:txBody>
                  </p:sp>
                  <p:sp>
                    <p:nvSpPr>
                      <p:cNvPr id="136" name="任意多边形: 形状 135">
                        <a:extLst>
                          <a:ext uri="{FF2B5EF4-FFF2-40B4-BE49-F238E27FC236}">
                            <a16:creationId xmlns:a16="http://schemas.microsoft.com/office/drawing/2014/main" id="{D6D676FD-14F4-F565-C26B-918F7E204639}"/>
                          </a:ext>
                        </a:extLst>
                      </p:cNvPr>
                      <p:cNvSpPr/>
                      <p:nvPr/>
                    </p:nvSpPr>
                    <p:spPr>
                      <a:xfrm>
                        <a:off x="2146556" y="3033861"/>
                        <a:ext cx="29449" cy="21583"/>
                      </a:xfrm>
                      <a:custGeom>
                        <a:avLst/>
                        <a:gdLst>
                          <a:gd name="connsiteX0" fmla="*/ 970 w 29449"/>
                          <a:gd name="connsiteY0" fmla="*/ 21584 h 21583"/>
                          <a:gd name="connsiteX1" fmla="*/ 29449 w 29449"/>
                          <a:gd name="connsiteY1" fmla="*/ 9834 h 21583"/>
                          <a:gd name="connsiteX2" fmla="*/ 10625 w 29449"/>
                          <a:gd name="connsiteY2" fmla="*/ 850 h 21583"/>
                          <a:gd name="connsiteX3" fmla="*/ 9846 w 29449"/>
                          <a:gd name="connsiteY3" fmla="*/ 1150 h 21583"/>
                          <a:gd name="connsiteX4" fmla="*/ 970 w 29449"/>
                          <a:gd name="connsiteY4" fmla="*/ 21584 h 21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49" h="21583">
                            <a:moveTo>
                              <a:pt x="970" y="21584"/>
                            </a:moveTo>
                            <a:lnTo>
                              <a:pt x="29449" y="9834"/>
                            </a:lnTo>
                            <a:cubicBezTo>
                              <a:pt x="26729" y="2153"/>
                              <a:pt x="18300" y="-1870"/>
                              <a:pt x="10625" y="850"/>
                            </a:cubicBezTo>
                            <a:cubicBezTo>
                              <a:pt x="10363" y="946"/>
                              <a:pt x="10101" y="1042"/>
                              <a:pt x="9846" y="1150"/>
                            </a:cubicBezTo>
                            <a:cubicBezTo>
                              <a:pt x="1941" y="4528"/>
                              <a:pt x="-1954" y="13500"/>
                              <a:pt x="970" y="21584"/>
                            </a:cubicBezTo>
                            <a:close/>
                          </a:path>
                        </a:pathLst>
                      </a:custGeom>
                      <a:solidFill>
                        <a:srgbClr val="263238"/>
                      </a:solidFill>
                      <a:ln w="6382" cap="flat">
                        <a:noFill/>
                        <a:prstDash val="solid"/>
                        <a:miter/>
                      </a:ln>
                    </p:spPr>
                    <p:txBody>
                      <a:bodyPr rtlCol="0" anchor="ctr"/>
                      <a:lstStyle/>
                      <a:p>
                        <a:endParaRPr lang="zh-CN" altLang="en-US"/>
                      </a:p>
                    </p:txBody>
                  </p:sp>
                  <p:sp>
                    <p:nvSpPr>
                      <p:cNvPr id="137" name="任意多边形: 形状 136">
                        <a:extLst>
                          <a:ext uri="{FF2B5EF4-FFF2-40B4-BE49-F238E27FC236}">
                            <a16:creationId xmlns:a16="http://schemas.microsoft.com/office/drawing/2014/main" id="{03573684-D03B-0BBA-1C8A-798E6A4442B8}"/>
                          </a:ext>
                        </a:extLst>
                      </p:cNvPr>
                      <p:cNvSpPr/>
                      <p:nvPr/>
                    </p:nvSpPr>
                    <p:spPr>
                      <a:xfrm>
                        <a:off x="2250432" y="3063971"/>
                        <a:ext cx="25364" cy="25204"/>
                      </a:xfrm>
                      <a:custGeom>
                        <a:avLst/>
                        <a:gdLst>
                          <a:gd name="connsiteX0" fmla="*/ 27 w 25364"/>
                          <a:gd name="connsiteY0" fmla="*/ 11269 h 25204"/>
                          <a:gd name="connsiteX1" fmla="*/ 11712 w 25364"/>
                          <a:gd name="connsiteY1" fmla="*/ 25125 h 25204"/>
                          <a:gd name="connsiteX2" fmla="*/ 25275 w 25364"/>
                          <a:gd name="connsiteY2" fmla="*/ 14327 h 25204"/>
                          <a:gd name="connsiteX3" fmla="*/ 25313 w 25364"/>
                          <a:gd name="connsiteY3" fmla="*/ 13951 h 25204"/>
                          <a:gd name="connsiteX4" fmla="*/ 13724 w 25364"/>
                          <a:gd name="connsiteY4" fmla="*/ 94 h 25204"/>
                          <a:gd name="connsiteX5" fmla="*/ 13692 w 25364"/>
                          <a:gd name="connsiteY5" fmla="*/ 94 h 25204"/>
                          <a:gd name="connsiteX6" fmla="*/ 84 w 25364"/>
                          <a:gd name="connsiteY6" fmla="*/ 10694 h 25204"/>
                          <a:gd name="connsiteX7" fmla="*/ 27 w 25364"/>
                          <a:gd name="connsiteY7" fmla="*/ 11269 h 2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364" h="25204">
                            <a:moveTo>
                              <a:pt x="27" y="11269"/>
                            </a:moveTo>
                            <a:cubicBezTo>
                              <a:pt x="-420" y="18273"/>
                              <a:pt x="4733" y="24384"/>
                              <a:pt x="11712" y="25125"/>
                            </a:cubicBezTo>
                            <a:cubicBezTo>
                              <a:pt x="18442" y="25891"/>
                              <a:pt x="24515" y="21051"/>
                              <a:pt x="25275" y="14327"/>
                            </a:cubicBezTo>
                            <a:cubicBezTo>
                              <a:pt x="25288" y="14200"/>
                              <a:pt x="25300" y="14078"/>
                              <a:pt x="25313" y="13951"/>
                            </a:cubicBezTo>
                            <a:cubicBezTo>
                              <a:pt x="25939" y="6927"/>
                              <a:pt x="20754" y="720"/>
                              <a:pt x="13724" y="94"/>
                            </a:cubicBezTo>
                            <a:cubicBezTo>
                              <a:pt x="13717" y="94"/>
                              <a:pt x="13705" y="94"/>
                              <a:pt x="13692" y="94"/>
                            </a:cubicBezTo>
                            <a:cubicBezTo>
                              <a:pt x="7006" y="-736"/>
                              <a:pt x="915" y="4008"/>
                              <a:pt x="84" y="10694"/>
                            </a:cubicBezTo>
                            <a:cubicBezTo>
                              <a:pt x="59" y="10886"/>
                              <a:pt x="40" y="11077"/>
                              <a:pt x="27" y="11269"/>
                            </a:cubicBezTo>
                            <a:close/>
                          </a:path>
                        </a:pathLst>
                      </a:custGeom>
                      <a:solidFill>
                        <a:srgbClr val="263238"/>
                      </a:solidFill>
                      <a:ln w="6382" cap="flat">
                        <a:noFill/>
                        <a:prstDash val="solid"/>
                        <a:miter/>
                      </a:ln>
                    </p:spPr>
                    <p:txBody>
                      <a:bodyPr rtlCol="0" anchor="ctr"/>
                      <a:lstStyle/>
                      <a:p>
                        <a:endParaRPr lang="zh-CN" altLang="en-US"/>
                      </a:p>
                    </p:txBody>
                  </p:sp>
                  <p:sp>
                    <p:nvSpPr>
                      <p:cNvPr id="138" name="任意多边形: 形状 137">
                        <a:extLst>
                          <a:ext uri="{FF2B5EF4-FFF2-40B4-BE49-F238E27FC236}">
                            <a16:creationId xmlns:a16="http://schemas.microsoft.com/office/drawing/2014/main" id="{38845E02-A9C4-74A2-32CC-97C9ABA88A22}"/>
                          </a:ext>
                        </a:extLst>
                      </p:cNvPr>
                      <p:cNvSpPr/>
                      <p:nvPr/>
                    </p:nvSpPr>
                    <p:spPr>
                      <a:xfrm>
                        <a:off x="2160565" y="3070874"/>
                        <a:ext cx="25388" cy="25204"/>
                      </a:xfrm>
                      <a:custGeom>
                        <a:avLst/>
                        <a:gdLst>
                          <a:gd name="connsiteX0" fmla="*/ 51 w 25388"/>
                          <a:gd name="connsiteY0" fmla="*/ 11261 h 25204"/>
                          <a:gd name="connsiteX1" fmla="*/ 11641 w 25388"/>
                          <a:gd name="connsiteY1" fmla="*/ 25118 h 25204"/>
                          <a:gd name="connsiteX2" fmla="*/ 11673 w 25388"/>
                          <a:gd name="connsiteY2" fmla="*/ 25118 h 25204"/>
                          <a:gd name="connsiteX3" fmla="*/ 25293 w 25388"/>
                          <a:gd name="connsiteY3" fmla="*/ 14390 h 25204"/>
                          <a:gd name="connsiteX4" fmla="*/ 25337 w 25388"/>
                          <a:gd name="connsiteY4" fmla="*/ 13943 h 25204"/>
                          <a:gd name="connsiteX5" fmla="*/ 13741 w 25388"/>
                          <a:gd name="connsiteY5" fmla="*/ 93 h 25204"/>
                          <a:gd name="connsiteX6" fmla="*/ 13652 w 25388"/>
                          <a:gd name="connsiteY6" fmla="*/ 87 h 25204"/>
                          <a:gd name="connsiteX7" fmla="*/ 102 w 25388"/>
                          <a:gd name="connsiteY7" fmla="*/ 10757 h 25204"/>
                          <a:gd name="connsiteX8" fmla="*/ 51 w 25388"/>
                          <a:gd name="connsiteY8" fmla="*/ 11261 h 2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388" h="25204">
                            <a:moveTo>
                              <a:pt x="51" y="11261"/>
                            </a:moveTo>
                            <a:cubicBezTo>
                              <a:pt x="-575" y="18285"/>
                              <a:pt x="4610" y="24492"/>
                              <a:pt x="11641" y="25118"/>
                            </a:cubicBezTo>
                            <a:cubicBezTo>
                              <a:pt x="11647" y="25118"/>
                              <a:pt x="11660" y="25118"/>
                              <a:pt x="11673" y="25118"/>
                            </a:cubicBezTo>
                            <a:cubicBezTo>
                              <a:pt x="18396" y="25916"/>
                              <a:pt x="24494" y="21114"/>
                              <a:pt x="25293" y="14390"/>
                            </a:cubicBezTo>
                            <a:cubicBezTo>
                              <a:pt x="25312" y="14243"/>
                              <a:pt x="25324" y="14090"/>
                              <a:pt x="25337" y="13943"/>
                            </a:cubicBezTo>
                            <a:cubicBezTo>
                              <a:pt x="25963" y="6919"/>
                              <a:pt x="20772" y="719"/>
                              <a:pt x="13741" y="93"/>
                            </a:cubicBezTo>
                            <a:cubicBezTo>
                              <a:pt x="13716" y="93"/>
                              <a:pt x="13684" y="87"/>
                              <a:pt x="13652" y="87"/>
                            </a:cubicBezTo>
                            <a:cubicBezTo>
                              <a:pt x="6966" y="-711"/>
                              <a:pt x="894" y="4071"/>
                              <a:pt x="102" y="10757"/>
                            </a:cubicBezTo>
                            <a:cubicBezTo>
                              <a:pt x="83" y="10923"/>
                              <a:pt x="64" y="11095"/>
                              <a:pt x="51" y="11261"/>
                            </a:cubicBezTo>
                            <a:close/>
                          </a:path>
                        </a:pathLst>
                      </a:custGeom>
                      <a:solidFill>
                        <a:srgbClr val="263238"/>
                      </a:solidFill>
                      <a:ln w="6382" cap="flat">
                        <a:noFill/>
                        <a:prstDash val="solid"/>
                        <a:miter/>
                      </a:ln>
                    </p:spPr>
                    <p:txBody>
                      <a:bodyPr rtlCol="0" anchor="ctr"/>
                      <a:lstStyle/>
                      <a:p>
                        <a:endParaRPr lang="zh-CN" altLang="en-US"/>
                      </a:p>
                    </p:txBody>
                  </p:sp>
                  <p:sp>
                    <p:nvSpPr>
                      <p:cNvPr id="139" name="任意多边形: 形状 138">
                        <a:extLst>
                          <a:ext uri="{FF2B5EF4-FFF2-40B4-BE49-F238E27FC236}">
                            <a16:creationId xmlns:a16="http://schemas.microsoft.com/office/drawing/2014/main" id="{2E1D4F80-201C-9D7C-E1B9-612E300AF63E}"/>
                          </a:ext>
                        </a:extLst>
                      </p:cNvPr>
                      <p:cNvSpPr/>
                      <p:nvPr/>
                    </p:nvSpPr>
                    <p:spPr>
                      <a:xfrm>
                        <a:off x="2207677" y="3062277"/>
                        <a:ext cx="59192" cy="79114"/>
                      </a:xfrm>
                      <a:custGeom>
                        <a:avLst/>
                        <a:gdLst>
                          <a:gd name="connsiteX0" fmla="*/ 59192 w 59192"/>
                          <a:gd name="connsiteY0" fmla="*/ 56766 h 79114"/>
                          <a:gd name="connsiteX1" fmla="*/ 16283 w 59192"/>
                          <a:gd name="connsiteY1" fmla="*/ 79115 h 79114"/>
                          <a:gd name="connsiteX2" fmla="*/ 0 w 59192"/>
                          <a:gd name="connsiteY2" fmla="*/ 0 h 79114"/>
                          <a:gd name="connsiteX3" fmla="*/ 59192 w 59192"/>
                          <a:gd name="connsiteY3" fmla="*/ 56766 h 79114"/>
                        </a:gdLst>
                        <a:ahLst/>
                        <a:cxnLst>
                          <a:cxn ang="0">
                            <a:pos x="connsiteX0" y="connsiteY0"/>
                          </a:cxn>
                          <a:cxn ang="0">
                            <a:pos x="connsiteX1" y="connsiteY1"/>
                          </a:cxn>
                          <a:cxn ang="0">
                            <a:pos x="connsiteX2" y="connsiteY2"/>
                          </a:cxn>
                          <a:cxn ang="0">
                            <a:pos x="connsiteX3" y="connsiteY3"/>
                          </a:cxn>
                        </a:cxnLst>
                        <a:rect l="l" t="t" r="r" b="b"/>
                        <a:pathLst>
                          <a:path w="59192" h="79114">
                            <a:moveTo>
                              <a:pt x="59192" y="56766"/>
                            </a:moveTo>
                            <a:lnTo>
                              <a:pt x="16283" y="79115"/>
                            </a:lnTo>
                            <a:lnTo>
                              <a:pt x="0" y="0"/>
                            </a:lnTo>
                            <a:cubicBezTo>
                              <a:pt x="14495" y="4534"/>
                              <a:pt x="37354" y="27968"/>
                              <a:pt x="59192" y="56766"/>
                            </a:cubicBezTo>
                            <a:close/>
                          </a:path>
                        </a:pathLst>
                      </a:custGeom>
                      <a:solidFill>
                        <a:srgbClr val="F0997A"/>
                      </a:solidFill>
                      <a:ln w="6382" cap="flat">
                        <a:noFill/>
                        <a:prstDash val="solid"/>
                        <a:miter/>
                      </a:ln>
                    </p:spPr>
                    <p:txBody>
                      <a:bodyPr rtlCol="0" anchor="ctr"/>
                      <a:lstStyle/>
                      <a:p>
                        <a:endParaRPr lang="zh-CN" altLang="en-US"/>
                      </a:p>
                    </p:txBody>
                  </p:sp>
                </p:grpSp>
              </p:grpSp>
            </p:grpSp>
          </p:grpSp>
          <p:grpSp>
            <p:nvGrpSpPr>
              <p:cNvPr id="103" name="组合 102">
                <a:extLst>
                  <a:ext uri="{FF2B5EF4-FFF2-40B4-BE49-F238E27FC236}">
                    <a16:creationId xmlns:a16="http://schemas.microsoft.com/office/drawing/2014/main" id="{D846554C-40F7-C819-7470-2F011DAFB2A2}"/>
                  </a:ext>
                </a:extLst>
              </p:cNvPr>
              <p:cNvGrpSpPr/>
              <p:nvPr/>
            </p:nvGrpSpPr>
            <p:grpSpPr>
              <a:xfrm>
                <a:off x="1825385" y="3554110"/>
                <a:ext cx="2119239" cy="1860153"/>
                <a:chOff x="1825385" y="3554110"/>
                <a:chExt cx="2119239" cy="1860153"/>
              </a:xfrm>
            </p:grpSpPr>
            <p:sp>
              <p:nvSpPr>
                <p:cNvPr id="111" name="任意多边形: 形状 110">
                  <a:extLst>
                    <a:ext uri="{FF2B5EF4-FFF2-40B4-BE49-F238E27FC236}">
                      <a16:creationId xmlns:a16="http://schemas.microsoft.com/office/drawing/2014/main" id="{FDEEC700-9B2F-B606-16F7-C2A9E28BEE66}"/>
                    </a:ext>
                  </a:extLst>
                </p:cNvPr>
                <p:cNvSpPr/>
                <p:nvPr/>
              </p:nvSpPr>
              <p:spPr>
                <a:xfrm>
                  <a:off x="2968812" y="4760274"/>
                  <a:ext cx="25094" cy="653989"/>
                </a:xfrm>
                <a:custGeom>
                  <a:avLst/>
                  <a:gdLst>
                    <a:gd name="connsiteX0" fmla="*/ 25094 w 25094"/>
                    <a:gd name="connsiteY0" fmla="*/ 14495 h 653989"/>
                    <a:gd name="connsiteX1" fmla="*/ 0 w 25094"/>
                    <a:gd name="connsiteY1" fmla="*/ 0 h 653989"/>
                    <a:gd name="connsiteX2" fmla="*/ 0 w 25094"/>
                    <a:gd name="connsiteY2" fmla="*/ 639495 h 653989"/>
                    <a:gd name="connsiteX3" fmla="*/ 25094 w 25094"/>
                    <a:gd name="connsiteY3" fmla="*/ 653989 h 653989"/>
                    <a:gd name="connsiteX4" fmla="*/ 25094 w 25094"/>
                    <a:gd name="connsiteY4" fmla="*/ 14495 h 653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4" h="653989">
                      <a:moveTo>
                        <a:pt x="25094" y="14495"/>
                      </a:moveTo>
                      <a:lnTo>
                        <a:pt x="0" y="0"/>
                      </a:lnTo>
                      <a:lnTo>
                        <a:pt x="0" y="639495"/>
                      </a:lnTo>
                      <a:lnTo>
                        <a:pt x="25094" y="653989"/>
                      </a:lnTo>
                      <a:lnTo>
                        <a:pt x="25094" y="14495"/>
                      </a:lnTo>
                      <a:close/>
                    </a:path>
                  </a:pathLst>
                </a:custGeom>
                <a:solidFill>
                  <a:srgbClr val="455A64"/>
                </a:solidFill>
                <a:ln w="6382" cap="flat">
                  <a:noFill/>
                  <a:prstDash val="solid"/>
                  <a:miter/>
                </a:ln>
              </p:spPr>
              <p:txBody>
                <a:bodyPr rtlCol="0" anchor="ctr"/>
                <a:lstStyle/>
                <a:p>
                  <a:endParaRPr lang="zh-CN" altLang="en-US"/>
                </a:p>
              </p:txBody>
            </p:sp>
            <p:sp>
              <p:nvSpPr>
                <p:cNvPr id="112" name="任意多边形: 形状 111">
                  <a:extLst>
                    <a:ext uri="{FF2B5EF4-FFF2-40B4-BE49-F238E27FC236}">
                      <a16:creationId xmlns:a16="http://schemas.microsoft.com/office/drawing/2014/main" id="{BD5D5858-D4D9-494B-F2F2-F176A21387F1}"/>
                    </a:ext>
                  </a:extLst>
                </p:cNvPr>
                <p:cNvSpPr/>
                <p:nvPr/>
              </p:nvSpPr>
              <p:spPr>
                <a:xfrm>
                  <a:off x="2993907" y="4760274"/>
                  <a:ext cx="25094" cy="653989"/>
                </a:xfrm>
                <a:custGeom>
                  <a:avLst/>
                  <a:gdLst>
                    <a:gd name="connsiteX0" fmla="*/ 0 w 25094"/>
                    <a:gd name="connsiteY0" fmla="*/ 14495 h 653989"/>
                    <a:gd name="connsiteX1" fmla="*/ 25095 w 25094"/>
                    <a:gd name="connsiteY1" fmla="*/ 0 h 653989"/>
                    <a:gd name="connsiteX2" fmla="*/ 25095 w 25094"/>
                    <a:gd name="connsiteY2" fmla="*/ 639495 h 653989"/>
                    <a:gd name="connsiteX3" fmla="*/ 0 w 25094"/>
                    <a:gd name="connsiteY3" fmla="*/ 653989 h 653989"/>
                    <a:gd name="connsiteX4" fmla="*/ 0 w 25094"/>
                    <a:gd name="connsiteY4" fmla="*/ 14495 h 653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4" h="653989">
                      <a:moveTo>
                        <a:pt x="0" y="14495"/>
                      </a:moveTo>
                      <a:lnTo>
                        <a:pt x="25095" y="0"/>
                      </a:lnTo>
                      <a:lnTo>
                        <a:pt x="25095" y="639495"/>
                      </a:lnTo>
                      <a:lnTo>
                        <a:pt x="0" y="653989"/>
                      </a:lnTo>
                      <a:lnTo>
                        <a:pt x="0" y="14495"/>
                      </a:lnTo>
                      <a:close/>
                    </a:path>
                  </a:pathLst>
                </a:custGeom>
                <a:solidFill>
                  <a:srgbClr val="37474F"/>
                </a:solidFill>
                <a:ln w="6382" cap="flat">
                  <a:noFill/>
                  <a:prstDash val="solid"/>
                  <a:miter/>
                </a:ln>
              </p:spPr>
              <p:txBody>
                <a:bodyPr rtlCol="0" anchor="ctr"/>
                <a:lstStyle/>
                <a:p>
                  <a:endParaRPr lang="zh-CN" altLang="en-US"/>
                </a:p>
              </p:txBody>
            </p:sp>
            <p:sp>
              <p:nvSpPr>
                <p:cNvPr id="113" name="任意多边形: 形状 112">
                  <a:extLst>
                    <a:ext uri="{FF2B5EF4-FFF2-40B4-BE49-F238E27FC236}">
                      <a16:creationId xmlns:a16="http://schemas.microsoft.com/office/drawing/2014/main" id="{488C98AC-A8D6-BECA-7BFA-E6C819B8279E}"/>
                    </a:ext>
                  </a:extLst>
                </p:cNvPr>
                <p:cNvSpPr/>
                <p:nvPr/>
              </p:nvSpPr>
              <p:spPr>
                <a:xfrm>
                  <a:off x="3780329" y="4291907"/>
                  <a:ext cx="25158" cy="653989"/>
                </a:xfrm>
                <a:custGeom>
                  <a:avLst/>
                  <a:gdLst>
                    <a:gd name="connsiteX0" fmla="*/ 25158 w 25158"/>
                    <a:gd name="connsiteY0" fmla="*/ 14495 h 653989"/>
                    <a:gd name="connsiteX1" fmla="*/ 0 w 25158"/>
                    <a:gd name="connsiteY1" fmla="*/ 0 h 653989"/>
                    <a:gd name="connsiteX2" fmla="*/ 0 w 25158"/>
                    <a:gd name="connsiteY2" fmla="*/ 639495 h 653989"/>
                    <a:gd name="connsiteX3" fmla="*/ 25158 w 25158"/>
                    <a:gd name="connsiteY3" fmla="*/ 653989 h 653989"/>
                    <a:gd name="connsiteX4" fmla="*/ 25158 w 25158"/>
                    <a:gd name="connsiteY4" fmla="*/ 14495 h 653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58" h="653989">
                      <a:moveTo>
                        <a:pt x="25158" y="14495"/>
                      </a:moveTo>
                      <a:lnTo>
                        <a:pt x="0" y="0"/>
                      </a:lnTo>
                      <a:lnTo>
                        <a:pt x="0" y="639495"/>
                      </a:lnTo>
                      <a:lnTo>
                        <a:pt x="25158" y="653989"/>
                      </a:lnTo>
                      <a:lnTo>
                        <a:pt x="25158" y="14495"/>
                      </a:lnTo>
                      <a:close/>
                    </a:path>
                  </a:pathLst>
                </a:custGeom>
                <a:solidFill>
                  <a:srgbClr val="455A64"/>
                </a:solidFill>
                <a:ln w="6382" cap="flat">
                  <a:noFill/>
                  <a:prstDash val="solid"/>
                  <a:miter/>
                </a:ln>
              </p:spPr>
              <p:txBody>
                <a:bodyPr rtlCol="0" anchor="ctr"/>
                <a:lstStyle/>
                <a:p>
                  <a:endParaRPr lang="zh-CN" altLang="en-US"/>
                </a:p>
              </p:txBody>
            </p:sp>
            <p:sp>
              <p:nvSpPr>
                <p:cNvPr id="114" name="任意多边形: 形状 113">
                  <a:extLst>
                    <a:ext uri="{FF2B5EF4-FFF2-40B4-BE49-F238E27FC236}">
                      <a16:creationId xmlns:a16="http://schemas.microsoft.com/office/drawing/2014/main" id="{02C04EB0-E7C9-8157-BC43-7CE478D91F47}"/>
                    </a:ext>
                  </a:extLst>
                </p:cNvPr>
                <p:cNvSpPr/>
                <p:nvPr/>
              </p:nvSpPr>
              <p:spPr>
                <a:xfrm>
                  <a:off x="3805487" y="4291907"/>
                  <a:ext cx="25094" cy="653989"/>
                </a:xfrm>
                <a:custGeom>
                  <a:avLst/>
                  <a:gdLst>
                    <a:gd name="connsiteX0" fmla="*/ 0 w 25094"/>
                    <a:gd name="connsiteY0" fmla="*/ 14495 h 653989"/>
                    <a:gd name="connsiteX1" fmla="*/ 25095 w 25094"/>
                    <a:gd name="connsiteY1" fmla="*/ 0 h 653989"/>
                    <a:gd name="connsiteX2" fmla="*/ 25095 w 25094"/>
                    <a:gd name="connsiteY2" fmla="*/ 639495 h 653989"/>
                    <a:gd name="connsiteX3" fmla="*/ 0 w 25094"/>
                    <a:gd name="connsiteY3" fmla="*/ 653989 h 653989"/>
                    <a:gd name="connsiteX4" fmla="*/ 0 w 25094"/>
                    <a:gd name="connsiteY4" fmla="*/ 14495 h 653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4" h="653989">
                      <a:moveTo>
                        <a:pt x="0" y="14495"/>
                      </a:moveTo>
                      <a:lnTo>
                        <a:pt x="25095" y="0"/>
                      </a:lnTo>
                      <a:lnTo>
                        <a:pt x="25095" y="639495"/>
                      </a:lnTo>
                      <a:lnTo>
                        <a:pt x="0" y="653989"/>
                      </a:lnTo>
                      <a:lnTo>
                        <a:pt x="0" y="14495"/>
                      </a:lnTo>
                      <a:close/>
                    </a:path>
                  </a:pathLst>
                </a:custGeom>
                <a:solidFill>
                  <a:srgbClr val="37474F"/>
                </a:solidFill>
                <a:ln w="6382" cap="flat">
                  <a:noFill/>
                  <a:prstDash val="solid"/>
                  <a:miter/>
                </a:ln>
              </p:spPr>
              <p:txBody>
                <a:bodyPr rtlCol="0" anchor="ctr"/>
                <a:lstStyle/>
                <a:p>
                  <a:endParaRPr lang="zh-CN" altLang="en-US"/>
                </a:p>
              </p:txBody>
            </p:sp>
            <p:sp>
              <p:nvSpPr>
                <p:cNvPr id="115" name="任意多边形: 形状 114">
                  <a:extLst>
                    <a:ext uri="{FF2B5EF4-FFF2-40B4-BE49-F238E27FC236}">
                      <a16:creationId xmlns:a16="http://schemas.microsoft.com/office/drawing/2014/main" id="{FA703935-63A0-3B3B-9C57-0F599FA17EBF}"/>
                    </a:ext>
                  </a:extLst>
                </p:cNvPr>
                <p:cNvSpPr/>
                <p:nvPr/>
              </p:nvSpPr>
              <p:spPr>
                <a:xfrm>
                  <a:off x="1895049" y="4139425"/>
                  <a:ext cx="25094" cy="653989"/>
                </a:xfrm>
                <a:custGeom>
                  <a:avLst/>
                  <a:gdLst>
                    <a:gd name="connsiteX0" fmla="*/ 25094 w 25094"/>
                    <a:gd name="connsiteY0" fmla="*/ 14495 h 653989"/>
                    <a:gd name="connsiteX1" fmla="*/ 0 w 25094"/>
                    <a:gd name="connsiteY1" fmla="*/ 0 h 653989"/>
                    <a:gd name="connsiteX2" fmla="*/ 0 w 25094"/>
                    <a:gd name="connsiteY2" fmla="*/ 639495 h 653989"/>
                    <a:gd name="connsiteX3" fmla="*/ 25094 w 25094"/>
                    <a:gd name="connsiteY3" fmla="*/ 653990 h 653989"/>
                    <a:gd name="connsiteX4" fmla="*/ 25094 w 25094"/>
                    <a:gd name="connsiteY4" fmla="*/ 14495 h 653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4" h="653989">
                      <a:moveTo>
                        <a:pt x="25094" y="14495"/>
                      </a:moveTo>
                      <a:lnTo>
                        <a:pt x="0" y="0"/>
                      </a:lnTo>
                      <a:lnTo>
                        <a:pt x="0" y="639495"/>
                      </a:lnTo>
                      <a:lnTo>
                        <a:pt x="25094" y="653990"/>
                      </a:lnTo>
                      <a:lnTo>
                        <a:pt x="25094" y="14495"/>
                      </a:lnTo>
                      <a:close/>
                    </a:path>
                  </a:pathLst>
                </a:custGeom>
                <a:solidFill>
                  <a:srgbClr val="455A64"/>
                </a:solidFill>
                <a:ln w="6382" cap="flat">
                  <a:noFill/>
                  <a:prstDash val="solid"/>
                  <a:miter/>
                </a:ln>
              </p:spPr>
              <p:txBody>
                <a:bodyPr rtlCol="0" anchor="ctr"/>
                <a:lstStyle/>
                <a:p>
                  <a:endParaRPr lang="zh-CN" altLang="en-US"/>
                </a:p>
              </p:txBody>
            </p:sp>
            <p:sp>
              <p:nvSpPr>
                <p:cNvPr id="116" name="任意多边形: 形状 115">
                  <a:extLst>
                    <a:ext uri="{FF2B5EF4-FFF2-40B4-BE49-F238E27FC236}">
                      <a16:creationId xmlns:a16="http://schemas.microsoft.com/office/drawing/2014/main" id="{CE4A7FEC-5520-582B-4B9D-410AF2320331}"/>
                    </a:ext>
                  </a:extLst>
                </p:cNvPr>
                <p:cNvSpPr/>
                <p:nvPr/>
              </p:nvSpPr>
              <p:spPr>
                <a:xfrm>
                  <a:off x="1920143" y="4139425"/>
                  <a:ext cx="25094" cy="653989"/>
                </a:xfrm>
                <a:custGeom>
                  <a:avLst/>
                  <a:gdLst>
                    <a:gd name="connsiteX0" fmla="*/ 0 w 25094"/>
                    <a:gd name="connsiteY0" fmla="*/ 14495 h 653989"/>
                    <a:gd name="connsiteX1" fmla="*/ 25094 w 25094"/>
                    <a:gd name="connsiteY1" fmla="*/ 0 h 653989"/>
                    <a:gd name="connsiteX2" fmla="*/ 25094 w 25094"/>
                    <a:gd name="connsiteY2" fmla="*/ 639495 h 653989"/>
                    <a:gd name="connsiteX3" fmla="*/ 0 w 25094"/>
                    <a:gd name="connsiteY3" fmla="*/ 653990 h 653989"/>
                    <a:gd name="connsiteX4" fmla="*/ 0 w 25094"/>
                    <a:gd name="connsiteY4" fmla="*/ 14495 h 653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4" h="653989">
                      <a:moveTo>
                        <a:pt x="0" y="14495"/>
                      </a:moveTo>
                      <a:lnTo>
                        <a:pt x="25094" y="0"/>
                      </a:lnTo>
                      <a:lnTo>
                        <a:pt x="25094" y="639495"/>
                      </a:lnTo>
                      <a:lnTo>
                        <a:pt x="0" y="653990"/>
                      </a:lnTo>
                      <a:lnTo>
                        <a:pt x="0" y="14495"/>
                      </a:lnTo>
                      <a:close/>
                    </a:path>
                  </a:pathLst>
                </a:custGeom>
                <a:solidFill>
                  <a:srgbClr val="37474F"/>
                </a:solidFill>
                <a:ln w="6382" cap="flat">
                  <a:noFill/>
                  <a:prstDash val="solid"/>
                  <a:miter/>
                </a:ln>
              </p:spPr>
              <p:txBody>
                <a:bodyPr rtlCol="0" anchor="ctr"/>
                <a:lstStyle/>
                <a:p>
                  <a:endParaRPr lang="zh-CN" altLang="en-US"/>
                </a:p>
              </p:txBody>
            </p:sp>
            <p:grpSp>
              <p:nvGrpSpPr>
                <p:cNvPr id="117" name="组合 116">
                  <a:extLst>
                    <a:ext uri="{FF2B5EF4-FFF2-40B4-BE49-F238E27FC236}">
                      <a16:creationId xmlns:a16="http://schemas.microsoft.com/office/drawing/2014/main" id="{20A19B5E-E2EB-C6A0-FD66-78E5C101C520}"/>
                    </a:ext>
                  </a:extLst>
                </p:cNvPr>
                <p:cNvGrpSpPr/>
                <p:nvPr/>
              </p:nvGrpSpPr>
              <p:grpSpPr>
                <a:xfrm>
                  <a:off x="1825385" y="3554110"/>
                  <a:ext cx="2119239" cy="1269386"/>
                  <a:chOff x="1825385" y="3554110"/>
                  <a:chExt cx="2119239" cy="1269386"/>
                </a:xfrm>
              </p:grpSpPr>
              <p:sp>
                <p:nvSpPr>
                  <p:cNvPr id="118" name="任意多边形: 形状 117">
                    <a:extLst>
                      <a:ext uri="{FF2B5EF4-FFF2-40B4-BE49-F238E27FC236}">
                        <a16:creationId xmlns:a16="http://schemas.microsoft.com/office/drawing/2014/main" id="{E42E624E-4F93-40F1-1714-F6183F269C34}"/>
                      </a:ext>
                    </a:extLst>
                  </p:cNvPr>
                  <p:cNvSpPr/>
                  <p:nvPr/>
                </p:nvSpPr>
                <p:spPr>
                  <a:xfrm>
                    <a:off x="1825576" y="3554110"/>
                    <a:ext cx="2119048" cy="1269347"/>
                  </a:xfrm>
                  <a:custGeom>
                    <a:avLst/>
                    <a:gdLst>
                      <a:gd name="connsiteX0" fmla="*/ 0 w 2119048"/>
                      <a:gd name="connsiteY0" fmla="*/ 588252 h 1269347"/>
                      <a:gd name="connsiteX1" fmla="*/ 0 w 2119048"/>
                      <a:gd name="connsiteY1" fmla="*/ 553899 h 1269347"/>
                      <a:gd name="connsiteX2" fmla="*/ 6385 w 2119048"/>
                      <a:gd name="connsiteY2" fmla="*/ 543299 h 1269347"/>
                      <a:gd name="connsiteX3" fmla="*/ 944651 w 2119048"/>
                      <a:gd name="connsiteY3" fmla="*/ 1437 h 1269347"/>
                      <a:gd name="connsiteX4" fmla="*/ 956911 w 2119048"/>
                      <a:gd name="connsiteY4" fmla="*/ 1437 h 1269347"/>
                      <a:gd name="connsiteX5" fmla="*/ 2112663 w 2119048"/>
                      <a:gd name="connsiteY5" fmla="*/ 670432 h 1269347"/>
                      <a:gd name="connsiteX6" fmla="*/ 2119048 w 2119048"/>
                      <a:gd name="connsiteY6" fmla="*/ 681031 h 1269347"/>
                      <a:gd name="connsiteX7" fmla="*/ 2119048 w 2119048"/>
                      <a:gd name="connsiteY7" fmla="*/ 715385 h 1269347"/>
                      <a:gd name="connsiteX8" fmla="*/ 2112663 w 2119048"/>
                      <a:gd name="connsiteY8" fmla="*/ 726048 h 1269347"/>
                      <a:gd name="connsiteX9" fmla="*/ 1174461 w 2119048"/>
                      <a:gd name="connsiteY9" fmla="*/ 1267911 h 1269347"/>
                      <a:gd name="connsiteX10" fmla="*/ 1162201 w 2119048"/>
                      <a:gd name="connsiteY10" fmla="*/ 1267911 h 1269347"/>
                      <a:gd name="connsiteX11" fmla="*/ 6449 w 2119048"/>
                      <a:gd name="connsiteY11" fmla="*/ 598916 h 1269347"/>
                      <a:gd name="connsiteX12" fmla="*/ 0 w 2119048"/>
                      <a:gd name="connsiteY12" fmla="*/ 588252 h 1269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9048" h="1269347">
                        <a:moveTo>
                          <a:pt x="0" y="588252"/>
                        </a:moveTo>
                        <a:lnTo>
                          <a:pt x="0" y="553899"/>
                        </a:lnTo>
                        <a:cubicBezTo>
                          <a:pt x="305" y="549544"/>
                          <a:pt x="2680" y="545604"/>
                          <a:pt x="6385" y="543299"/>
                        </a:cubicBezTo>
                        <a:lnTo>
                          <a:pt x="944651" y="1437"/>
                        </a:lnTo>
                        <a:cubicBezTo>
                          <a:pt x="948515" y="-479"/>
                          <a:pt x="953048" y="-479"/>
                          <a:pt x="956911" y="1437"/>
                        </a:cubicBezTo>
                        <a:lnTo>
                          <a:pt x="2112663" y="670432"/>
                        </a:lnTo>
                        <a:cubicBezTo>
                          <a:pt x="2116386" y="672724"/>
                          <a:pt x="2118767" y="676670"/>
                          <a:pt x="2119048" y="681031"/>
                        </a:cubicBezTo>
                        <a:lnTo>
                          <a:pt x="2119048" y="715385"/>
                        </a:lnTo>
                        <a:cubicBezTo>
                          <a:pt x="2118761" y="719759"/>
                          <a:pt x="2116386" y="723730"/>
                          <a:pt x="2112663" y="726048"/>
                        </a:cubicBezTo>
                        <a:lnTo>
                          <a:pt x="1174461" y="1267911"/>
                        </a:lnTo>
                        <a:cubicBezTo>
                          <a:pt x="1170598" y="1269826"/>
                          <a:pt x="1166064" y="1269826"/>
                          <a:pt x="1162201" y="1267911"/>
                        </a:cubicBezTo>
                        <a:lnTo>
                          <a:pt x="6449" y="598916"/>
                        </a:lnTo>
                        <a:cubicBezTo>
                          <a:pt x="2702" y="596611"/>
                          <a:pt x="299" y="592639"/>
                          <a:pt x="0" y="588252"/>
                        </a:cubicBezTo>
                        <a:close/>
                      </a:path>
                    </a:pathLst>
                  </a:custGeom>
                  <a:solidFill>
                    <a:srgbClr val="309080"/>
                  </a:solidFill>
                  <a:ln w="6382" cap="flat">
                    <a:noFill/>
                    <a:prstDash val="solid"/>
                    <a:miter/>
                  </a:ln>
                </p:spPr>
                <p:txBody>
                  <a:bodyPr rtlCol="0" anchor="ctr"/>
                  <a:lstStyle/>
                  <a:p>
                    <a:endParaRPr lang="zh-CN" altLang="en-US"/>
                  </a:p>
                </p:txBody>
              </p:sp>
              <p:sp>
                <p:nvSpPr>
                  <p:cNvPr id="119" name="任意多边形: 形状 118">
                    <a:extLst>
                      <a:ext uri="{FF2B5EF4-FFF2-40B4-BE49-F238E27FC236}">
                        <a16:creationId xmlns:a16="http://schemas.microsoft.com/office/drawing/2014/main" id="{3842A58D-9EA8-F248-538F-4ACDA29B2E3F}"/>
                      </a:ext>
                    </a:extLst>
                  </p:cNvPr>
                  <p:cNvSpPr/>
                  <p:nvPr/>
                </p:nvSpPr>
                <p:spPr>
                  <a:xfrm>
                    <a:off x="1825576" y="3554110"/>
                    <a:ext cx="2119048" cy="1269347"/>
                  </a:xfrm>
                  <a:custGeom>
                    <a:avLst/>
                    <a:gdLst>
                      <a:gd name="connsiteX0" fmla="*/ 0 w 2119048"/>
                      <a:gd name="connsiteY0" fmla="*/ 588252 h 1269347"/>
                      <a:gd name="connsiteX1" fmla="*/ 0 w 2119048"/>
                      <a:gd name="connsiteY1" fmla="*/ 553899 h 1269347"/>
                      <a:gd name="connsiteX2" fmla="*/ 6385 w 2119048"/>
                      <a:gd name="connsiteY2" fmla="*/ 543299 h 1269347"/>
                      <a:gd name="connsiteX3" fmla="*/ 944651 w 2119048"/>
                      <a:gd name="connsiteY3" fmla="*/ 1437 h 1269347"/>
                      <a:gd name="connsiteX4" fmla="*/ 956911 w 2119048"/>
                      <a:gd name="connsiteY4" fmla="*/ 1437 h 1269347"/>
                      <a:gd name="connsiteX5" fmla="*/ 2112663 w 2119048"/>
                      <a:gd name="connsiteY5" fmla="*/ 670432 h 1269347"/>
                      <a:gd name="connsiteX6" fmla="*/ 2119048 w 2119048"/>
                      <a:gd name="connsiteY6" fmla="*/ 681031 h 1269347"/>
                      <a:gd name="connsiteX7" fmla="*/ 2119048 w 2119048"/>
                      <a:gd name="connsiteY7" fmla="*/ 715385 h 1269347"/>
                      <a:gd name="connsiteX8" fmla="*/ 2112663 w 2119048"/>
                      <a:gd name="connsiteY8" fmla="*/ 726048 h 1269347"/>
                      <a:gd name="connsiteX9" fmla="*/ 1174461 w 2119048"/>
                      <a:gd name="connsiteY9" fmla="*/ 1267911 h 1269347"/>
                      <a:gd name="connsiteX10" fmla="*/ 1162201 w 2119048"/>
                      <a:gd name="connsiteY10" fmla="*/ 1267911 h 1269347"/>
                      <a:gd name="connsiteX11" fmla="*/ 6449 w 2119048"/>
                      <a:gd name="connsiteY11" fmla="*/ 598916 h 1269347"/>
                      <a:gd name="connsiteX12" fmla="*/ 0 w 2119048"/>
                      <a:gd name="connsiteY12" fmla="*/ 588252 h 1269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9048" h="1269347">
                        <a:moveTo>
                          <a:pt x="0" y="588252"/>
                        </a:moveTo>
                        <a:lnTo>
                          <a:pt x="0" y="553899"/>
                        </a:lnTo>
                        <a:cubicBezTo>
                          <a:pt x="305" y="549544"/>
                          <a:pt x="2680" y="545604"/>
                          <a:pt x="6385" y="543299"/>
                        </a:cubicBezTo>
                        <a:lnTo>
                          <a:pt x="944651" y="1437"/>
                        </a:lnTo>
                        <a:cubicBezTo>
                          <a:pt x="948515" y="-479"/>
                          <a:pt x="953048" y="-479"/>
                          <a:pt x="956911" y="1437"/>
                        </a:cubicBezTo>
                        <a:lnTo>
                          <a:pt x="2112663" y="670432"/>
                        </a:lnTo>
                        <a:cubicBezTo>
                          <a:pt x="2116386" y="672724"/>
                          <a:pt x="2118767" y="676670"/>
                          <a:pt x="2119048" y="681031"/>
                        </a:cubicBezTo>
                        <a:lnTo>
                          <a:pt x="2119048" y="715385"/>
                        </a:lnTo>
                        <a:cubicBezTo>
                          <a:pt x="2118761" y="719759"/>
                          <a:pt x="2116386" y="723730"/>
                          <a:pt x="2112663" y="726048"/>
                        </a:cubicBezTo>
                        <a:lnTo>
                          <a:pt x="1174461" y="1267911"/>
                        </a:lnTo>
                        <a:cubicBezTo>
                          <a:pt x="1170598" y="1269826"/>
                          <a:pt x="1166064" y="1269826"/>
                          <a:pt x="1162201" y="1267911"/>
                        </a:cubicBezTo>
                        <a:lnTo>
                          <a:pt x="6449" y="598916"/>
                        </a:lnTo>
                        <a:cubicBezTo>
                          <a:pt x="2702" y="596611"/>
                          <a:pt x="299" y="592639"/>
                          <a:pt x="0" y="588252"/>
                        </a:cubicBezTo>
                        <a:close/>
                      </a:path>
                    </a:pathLst>
                  </a:custGeom>
                  <a:solidFill>
                    <a:srgbClr val="FFFFFF"/>
                  </a:solidFill>
                  <a:ln w="6382" cap="flat">
                    <a:noFill/>
                    <a:prstDash val="solid"/>
                    <a:miter/>
                  </a:ln>
                </p:spPr>
                <p:txBody>
                  <a:bodyPr rtlCol="0" anchor="ctr"/>
                  <a:lstStyle/>
                  <a:p>
                    <a:endParaRPr lang="zh-CN" altLang="en-US"/>
                  </a:p>
                </p:txBody>
              </p:sp>
              <p:sp>
                <p:nvSpPr>
                  <p:cNvPr id="120" name="任意多边形: 形状 119">
                    <a:extLst>
                      <a:ext uri="{FF2B5EF4-FFF2-40B4-BE49-F238E27FC236}">
                        <a16:creationId xmlns:a16="http://schemas.microsoft.com/office/drawing/2014/main" id="{C284547D-8A28-2389-9585-9CE1BC8BDB43}"/>
                      </a:ext>
                    </a:extLst>
                  </p:cNvPr>
                  <p:cNvSpPr/>
                  <p:nvPr/>
                </p:nvSpPr>
                <p:spPr>
                  <a:xfrm>
                    <a:off x="1825385" y="4098239"/>
                    <a:ext cx="1168522" cy="725257"/>
                  </a:xfrm>
                  <a:custGeom>
                    <a:avLst/>
                    <a:gdLst>
                      <a:gd name="connsiteX0" fmla="*/ 1168522 w 1168522"/>
                      <a:gd name="connsiteY0" fmla="*/ 676721 h 725257"/>
                      <a:gd name="connsiteX1" fmla="*/ 1168522 w 1168522"/>
                      <a:gd name="connsiteY1" fmla="*/ 725250 h 725257"/>
                      <a:gd name="connsiteX2" fmla="*/ 1162137 w 1168522"/>
                      <a:gd name="connsiteY2" fmla="*/ 723782 h 725257"/>
                      <a:gd name="connsiteX3" fmla="*/ 6385 w 1168522"/>
                      <a:gd name="connsiteY3" fmla="*/ 54787 h 725257"/>
                      <a:gd name="connsiteX4" fmla="*/ 0 w 1168522"/>
                      <a:gd name="connsiteY4" fmla="*/ 44187 h 725257"/>
                      <a:gd name="connsiteX5" fmla="*/ 0 w 1168522"/>
                      <a:gd name="connsiteY5" fmla="*/ 9834 h 725257"/>
                      <a:gd name="connsiteX6" fmla="*/ 5044 w 1168522"/>
                      <a:gd name="connsiteY6" fmla="*/ 0 h 725257"/>
                      <a:gd name="connsiteX7" fmla="*/ 6130 w 1168522"/>
                      <a:gd name="connsiteY7" fmla="*/ 6385 h 725257"/>
                      <a:gd name="connsiteX8" fmla="*/ 1161882 w 1168522"/>
                      <a:gd name="connsiteY8" fmla="*/ 675381 h 725257"/>
                      <a:gd name="connsiteX9" fmla="*/ 1168522 w 1168522"/>
                      <a:gd name="connsiteY9" fmla="*/ 676721 h 725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8522" h="725257">
                        <a:moveTo>
                          <a:pt x="1168522" y="676721"/>
                        </a:moveTo>
                        <a:lnTo>
                          <a:pt x="1168522" y="725250"/>
                        </a:lnTo>
                        <a:cubicBezTo>
                          <a:pt x="1166300" y="725327"/>
                          <a:pt x="1164104" y="724816"/>
                          <a:pt x="1162137" y="723782"/>
                        </a:cubicBezTo>
                        <a:lnTo>
                          <a:pt x="6385" y="54787"/>
                        </a:lnTo>
                        <a:cubicBezTo>
                          <a:pt x="2680" y="52481"/>
                          <a:pt x="305" y="48542"/>
                          <a:pt x="0" y="44187"/>
                        </a:cubicBezTo>
                        <a:lnTo>
                          <a:pt x="0" y="9834"/>
                        </a:lnTo>
                        <a:cubicBezTo>
                          <a:pt x="181" y="5983"/>
                          <a:pt x="2021" y="2395"/>
                          <a:pt x="5044" y="0"/>
                        </a:cubicBezTo>
                        <a:cubicBezTo>
                          <a:pt x="2810" y="1852"/>
                          <a:pt x="3193" y="4534"/>
                          <a:pt x="6130" y="6385"/>
                        </a:cubicBezTo>
                        <a:lnTo>
                          <a:pt x="1161882" y="675381"/>
                        </a:lnTo>
                        <a:cubicBezTo>
                          <a:pt x="1163931" y="676415"/>
                          <a:pt x="1166230" y="676881"/>
                          <a:pt x="1168522" y="676721"/>
                        </a:cubicBezTo>
                        <a:close/>
                      </a:path>
                    </a:pathLst>
                  </a:custGeom>
                  <a:solidFill>
                    <a:srgbClr val="309080"/>
                  </a:solidFill>
                  <a:ln w="6382" cap="flat">
                    <a:noFill/>
                    <a:prstDash val="solid"/>
                    <a:miter/>
                  </a:ln>
                </p:spPr>
                <p:txBody>
                  <a:bodyPr rtlCol="0" anchor="ctr"/>
                  <a:lstStyle/>
                  <a:p>
                    <a:endParaRPr lang="zh-CN" altLang="en-US"/>
                  </a:p>
                </p:txBody>
              </p:sp>
              <p:sp>
                <p:nvSpPr>
                  <p:cNvPr id="121" name="任意多边形: 形状 120">
                    <a:extLst>
                      <a:ext uri="{FF2B5EF4-FFF2-40B4-BE49-F238E27FC236}">
                        <a16:creationId xmlns:a16="http://schemas.microsoft.com/office/drawing/2014/main" id="{914006EC-C17A-A0F8-36AF-A5820C9483D9}"/>
                      </a:ext>
                    </a:extLst>
                  </p:cNvPr>
                  <p:cNvSpPr/>
                  <p:nvPr/>
                </p:nvSpPr>
                <p:spPr>
                  <a:xfrm>
                    <a:off x="1825385" y="4098239"/>
                    <a:ext cx="1168522" cy="725257"/>
                  </a:xfrm>
                  <a:custGeom>
                    <a:avLst/>
                    <a:gdLst>
                      <a:gd name="connsiteX0" fmla="*/ 1168522 w 1168522"/>
                      <a:gd name="connsiteY0" fmla="*/ 676721 h 725257"/>
                      <a:gd name="connsiteX1" fmla="*/ 1168522 w 1168522"/>
                      <a:gd name="connsiteY1" fmla="*/ 725250 h 725257"/>
                      <a:gd name="connsiteX2" fmla="*/ 1162137 w 1168522"/>
                      <a:gd name="connsiteY2" fmla="*/ 723782 h 725257"/>
                      <a:gd name="connsiteX3" fmla="*/ 6385 w 1168522"/>
                      <a:gd name="connsiteY3" fmla="*/ 54787 h 725257"/>
                      <a:gd name="connsiteX4" fmla="*/ 0 w 1168522"/>
                      <a:gd name="connsiteY4" fmla="*/ 44187 h 725257"/>
                      <a:gd name="connsiteX5" fmla="*/ 0 w 1168522"/>
                      <a:gd name="connsiteY5" fmla="*/ 9834 h 725257"/>
                      <a:gd name="connsiteX6" fmla="*/ 5044 w 1168522"/>
                      <a:gd name="connsiteY6" fmla="*/ 0 h 725257"/>
                      <a:gd name="connsiteX7" fmla="*/ 6130 w 1168522"/>
                      <a:gd name="connsiteY7" fmla="*/ 6385 h 725257"/>
                      <a:gd name="connsiteX8" fmla="*/ 1161882 w 1168522"/>
                      <a:gd name="connsiteY8" fmla="*/ 675381 h 725257"/>
                      <a:gd name="connsiteX9" fmla="*/ 1168522 w 1168522"/>
                      <a:gd name="connsiteY9" fmla="*/ 676721 h 725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8522" h="725257">
                        <a:moveTo>
                          <a:pt x="1168522" y="676721"/>
                        </a:moveTo>
                        <a:lnTo>
                          <a:pt x="1168522" y="725250"/>
                        </a:lnTo>
                        <a:cubicBezTo>
                          <a:pt x="1166300" y="725327"/>
                          <a:pt x="1164104" y="724816"/>
                          <a:pt x="1162137" y="723782"/>
                        </a:cubicBezTo>
                        <a:lnTo>
                          <a:pt x="6385" y="54787"/>
                        </a:lnTo>
                        <a:cubicBezTo>
                          <a:pt x="2680" y="52481"/>
                          <a:pt x="305" y="48542"/>
                          <a:pt x="0" y="44187"/>
                        </a:cubicBezTo>
                        <a:lnTo>
                          <a:pt x="0" y="9834"/>
                        </a:lnTo>
                        <a:cubicBezTo>
                          <a:pt x="181" y="5983"/>
                          <a:pt x="2021" y="2395"/>
                          <a:pt x="5044" y="0"/>
                        </a:cubicBezTo>
                        <a:cubicBezTo>
                          <a:pt x="2810" y="1852"/>
                          <a:pt x="3193" y="4534"/>
                          <a:pt x="6130" y="6385"/>
                        </a:cubicBezTo>
                        <a:lnTo>
                          <a:pt x="1161882" y="675381"/>
                        </a:lnTo>
                        <a:cubicBezTo>
                          <a:pt x="1163931" y="676415"/>
                          <a:pt x="1166230" y="676881"/>
                          <a:pt x="1168522" y="676721"/>
                        </a:cubicBezTo>
                        <a:close/>
                      </a:path>
                    </a:pathLst>
                  </a:custGeom>
                  <a:solidFill>
                    <a:srgbClr val="FFFFFF"/>
                  </a:solidFill>
                  <a:ln w="6382" cap="flat">
                    <a:noFill/>
                    <a:prstDash val="solid"/>
                    <a:miter/>
                  </a:ln>
                </p:spPr>
                <p:txBody>
                  <a:bodyPr rtlCol="0" anchor="ctr"/>
                  <a:lstStyle/>
                  <a:p>
                    <a:endParaRPr lang="zh-CN" altLang="en-US"/>
                  </a:p>
                </p:txBody>
              </p:sp>
              <p:sp>
                <p:nvSpPr>
                  <p:cNvPr id="122" name="任意多边形: 形状 121">
                    <a:extLst>
                      <a:ext uri="{FF2B5EF4-FFF2-40B4-BE49-F238E27FC236}">
                        <a16:creationId xmlns:a16="http://schemas.microsoft.com/office/drawing/2014/main" id="{08D98CEA-EC14-3963-9DC6-FDF47DB6C1EF}"/>
                      </a:ext>
                    </a:extLst>
                  </p:cNvPr>
                  <p:cNvSpPr/>
                  <p:nvPr/>
                </p:nvSpPr>
                <p:spPr>
                  <a:xfrm>
                    <a:off x="1829216" y="3554110"/>
                    <a:ext cx="2111257" cy="1220818"/>
                  </a:xfrm>
                  <a:custGeom>
                    <a:avLst/>
                    <a:gdLst>
                      <a:gd name="connsiteX0" fmla="*/ 2490 w 2111257"/>
                      <a:gd name="connsiteY0" fmla="*/ 550387 h 1220818"/>
                      <a:gd name="connsiteX1" fmla="*/ 1158242 w 2111257"/>
                      <a:gd name="connsiteY1" fmla="*/ 1219382 h 1220818"/>
                      <a:gd name="connsiteX2" fmla="*/ 1170502 w 2111257"/>
                      <a:gd name="connsiteY2" fmla="*/ 1219382 h 1220818"/>
                      <a:gd name="connsiteX3" fmla="*/ 2108768 w 2111257"/>
                      <a:gd name="connsiteY3" fmla="*/ 677519 h 1220818"/>
                      <a:gd name="connsiteX4" fmla="*/ 2111035 w 2111257"/>
                      <a:gd name="connsiteY4" fmla="*/ 672698 h 1220818"/>
                      <a:gd name="connsiteX5" fmla="*/ 2108768 w 2111257"/>
                      <a:gd name="connsiteY5" fmla="*/ 670432 h 1220818"/>
                      <a:gd name="connsiteX6" fmla="*/ 953016 w 2111257"/>
                      <a:gd name="connsiteY6" fmla="*/ 1437 h 1220818"/>
                      <a:gd name="connsiteX7" fmla="*/ 940756 w 2111257"/>
                      <a:gd name="connsiteY7" fmla="*/ 1437 h 1220818"/>
                      <a:gd name="connsiteX8" fmla="*/ 2490 w 2111257"/>
                      <a:gd name="connsiteY8" fmla="*/ 543299 h 1220818"/>
                      <a:gd name="connsiteX9" fmla="*/ 225 w 2111257"/>
                      <a:gd name="connsiteY9" fmla="*/ 548120 h 1220818"/>
                      <a:gd name="connsiteX10" fmla="*/ 2490 w 2111257"/>
                      <a:gd name="connsiteY10" fmla="*/ 550387 h 122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11257" h="1220818">
                        <a:moveTo>
                          <a:pt x="2490" y="550387"/>
                        </a:moveTo>
                        <a:lnTo>
                          <a:pt x="1158242" y="1219382"/>
                        </a:lnTo>
                        <a:cubicBezTo>
                          <a:pt x="1162105" y="1221297"/>
                          <a:pt x="1166639" y="1221297"/>
                          <a:pt x="1170502" y="1219382"/>
                        </a:cubicBezTo>
                        <a:lnTo>
                          <a:pt x="2108768" y="677519"/>
                        </a:lnTo>
                        <a:cubicBezTo>
                          <a:pt x="2110728" y="676811"/>
                          <a:pt x="2111737" y="674652"/>
                          <a:pt x="2111035" y="672698"/>
                        </a:cubicBezTo>
                        <a:cubicBezTo>
                          <a:pt x="2110651" y="671645"/>
                          <a:pt x="2109821" y="670815"/>
                          <a:pt x="2108768" y="670432"/>
                        </a:cubicBezTo>
                        <a:lnTo>
                          <a:pt x="953016" y="1437"/>
                        </a:lnTo>
                        <a:cubicBezTo>
                          <a:pt x="949153" y="-479"/>
                          <a:pt x="944619" y="-479"/>
                          <a:pt x="940756" y="1437"/>
                        </a:cubicBezTo>
                        <a:lnTo>
                          <a:pt x="2490" y="543299"/>
                        </a:lnTo>
                        <a:cubicBezTo>
                          <a:pt x="533" y="544008"/>
                          <a:pt x="-482" y="546166"/>
                          <a:pt x="225" y="548120"/>
                        </a:cubicBezTo>
                        <a:cubicBezTo>
                          <a:pt x="605" y="549174"/>
                          <a:pt x="1435" y="550004"/>
                          <a:pt x="2490" y="550387"/>
                        </a:cubicBezTo>
                        <a:close/>
                      </a:path>
                    </a:pathLst>
                  </a:custGeom>
                  <a:solidFill>
                    <a:srgbClr val="309080"/>
                  </a:solidFill>
                  <a:ln w="6382" cap="flat">
                    <a:noFill/>
                    <a:prstDash val="solid"/>
                    <a:miter/>
                  </a:ln>
                </p:spPr>
                <p:txBody>
                  <a:bodyPr rtlCol="0" anchor="ctr"/>
                  <a:lstStyle/>
                  <a:p>
                    <a:endParaRPr lang="zh-CN" altLang="en-US"/>
                  </a:p>
                </p:txBody>
              </p:sp>
              <p:sp>
                <p:nvSpPr>
                  <p:cNvPr id="123" name="任意多边形: 形状 122">
                    <a:extLst>
                      <a:ext uri="{FF2B5EF4-FFF2-40B4-BE49-F238E27FC236}">
                        <a16:creationId xmlns:a16="http://schemas.microsoft.com/office/drawing/2014/main" id="{6EE1D553-6D30-E346-C72F-DFDE1F005417}"/>
                      </a:ext>
                    </a:extLst>
                  </p:cNvPr>
                  <p:cNvSpPr/>
                  <p:nvPr/>
                </p:nvSpPr>
                <p:spPr>
                  <a:xfrm>
                    <a:off x="1829216" y="3554110"/>
                    <a:ext cx="2111257" cy="1220818"/>
                  </a:xfrm>
                  <a:custGeom>
                    <a:avLst/>
                    <a:gdLst>
                      <a:gd name="connsiteX0" fmla="*/ 2490 w 2111257"/>
                      <a:gd name="connsiteY0" fmla="*/ 550387 h 1220818"/>
                      <a:gd name="connsiteX1" fmla="*/ 1158242 w 2111257"/>
                      <a:gd name="connsiteY1" fmla="*/ 1219382 h 1220818"/>
                      <a:gd name="connsiteX2" fmla="*/ 1170502 w 2111257"/>
                      <a:gd name="connsiteY2" fmla="*/ 1219382 h 1220818"/>
                      <a:gd name="connsiteX3" fmla="*/ 2108768 w 2111257"/>
                      <a:gd name="connsiteY3" fmla="*/ 677519 h 1220818"/>
                      <a:gd name="connsiteX4" fmla="*/ 2111035 w 2111257"/>
                      <a:gd name="connsiteY4" fmla="*/ 672698 h 1220818"/>
                      <a:gd name="connsiteX5" fmla="*/ 2108768 w 2111257"/>
                      <a:gd name="connsiteY5" fmla="*/ 670432 h 1220818"/>
                      <a:gd name="connsiteX6" fmla="*/ 953016 w 2111257"/>
                      <a:gd name="connsiteY6" fmla="*/ 1437 h 1220818"/>
                      <a:gd name="connsiteX7" fmla="*/ 940756 w 2111257"/>
                      <a:gd name="connsiteY7" fmla="*/ 1437 h 1220818"/>
                      <a:gd name="connsiteX8" fmla="*/ 2490 w 2111257"/>
                      <a:gd name="connsiteY8" fmla="*/ 543299 h 1220818"/>
                      <a:gd name="connsiteX9" fmla="*/ 225 w 2111257"/>
                      <a:gd name="connsiteY9" fmla="*/ 548120 h 1220818"/>
                      <a:gd name="connsiteX10" fmla="*/ 2490 w 2111257"/>
                      <a:gd name="connsiteY10" fmla="*/ 550387 h 122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11257" h="1220818">
                        <a:moveTo>
                          <a:pt x="2490" y="550387"/>
                        </a:moveTo>
                        <a:lnTo>
                          <a:pt x="1158242" y="1219382"/>
                        </a:lnTo>
                        <a:cubicBezTo>
                          <a:pt x="1162105" y="1221297"/>
                          <a:pt x="1166639" y="1221297"/>
                          <a:pt x="1170502" y="1219382"/>
                        </a:cubicBezTo>
                        <a:lnTo>
                          <a:pt x="2108768" y="677519"/>
                        </a:lnTo>
                        <a:cubicBezTo>
                          <a:pt x="2110728" y="676811"/>
                          <a:pt x="2111737" y="674652"/>
                          <a:pt x="2111035" y="672698"/>
                        </a:cubicBezTo>
                        <a:cubicBezTo>
                          <a:pt x="2110651" y="671645"/>
                          <a:pt x="2109821" y="670815"/>
                          <a:pt x="2108768" y="670432"/>
                        </a:cubicBezTo>
                        <a:lnTo>
                          <a:pt x="953016" y="1437"/>
                        </a:lnTo>
                        <a:cubicBezTo>
                          <a:pt x="949153" y="-479"/>
                          <a:pt x="944619" y="-479"/>
                          <a:pt x="940756" y="1437"/>
                        </a:cubicBezTo>
                        <a:lnTo>
                          <a:pt x="2490" y="543299"/>
                        </a:lnTo>
                        <a:cubicBezTo>
                          <a:pt x="533" y="544008"/>
                          <a:pt x="-482" y="546166"/>
                          <a:pt x="225" y="548120"/>
                        </a:cubicBezTo>
                        <a:cubicBezTo>
                          <a:pt x="605" y="549174"/>
                          <a:pt x="1435" y="550004"/>
                          <a:pt x="2490" y="550387"/>
                        </a:cubicBezTo>
                        <a:close/>
                      </a:path>
                    </a:pathLst>
                  </a:custGeom>
                  <a:solidFill>
                    <a:srgbClr val="FFFFFF"/>
                  </a:solidFill>
                  <a:ln w="6382" cap="flat">
                    <a:noFill/>
                    <a:prstDash val="solid"/>
                    <a:miter/>
                  </a:ln>
                </p:spPr>
                <p:txBody>
                  <a:bodyPr rtlCol="0" anchor="ctr"/>
                  <a:lstStyle/>
                  <a:p>
                    <a:endParaRPr lang="zh-CN" altLang="en-US"/>
                  </a:p>
                </p:txBody>
              </p:sp>
            </p:grpSp>
          </p:grpSp>
          <p:grpSp>
            <p:nvGrpSpPr>
              <p:cNvPr id="104" name="组合 103">
                <a:extLst>
                  <a:ext uri="{FF2B5EF4-FFF2-40B4-BE49-F238E27FC236}">
                    <a16:creationId xmlns:a16="http://schemas.microsoft.com/office/drawing/2014/main" id="{D46B90CF-1A99-F2AF-55D8-2D73339C8453}"/>
                  </a:ext>
                </a:extLst>
              </p:cNvPr>
              <p:cNvGrpSpPr/>
              <p:nvPr/>
            </p:nvGrpSpPr>
            <p:grpSpPr>
              <a:xfrm>
                <a:off x="1909214" y="3312456"/>
                <a:ext cx="647543" cy="597748"/>
                <a:chOff x="1909214" y="3312456"/>
                <a:chExt cx="647543" cy="597748"/>
              </a:xfrm>
            </p:grpSpPr>
            <p:sp>
              <p:nvSpPr>
                <p:cNvPr id="105" name="任意多边形: 形状 104">
                  <a:extLst>
                    <a:ext uri="{FF2B5EF4-FFF2-40B4-BE49-F238E27FC236}">
                      <a16:creationId xmlns:a16="http://schemas.microsoft.com/office/drawing/2014/main" id="{0D4F30DB-A566-D3D1-C01C-9571304583E5}"/>
                    </a:ext>
                  </a:extLst>
                </p:cNvPr>
                <p:cNvSpPr/>
                <p:nvPr/>
              </p:nvSpPr>
              <p:spPr>
                <a:xfrm>
                  <a:off x="2370312" y="3696663"/>
                  <a:ext cx="172632" cy="204188"/>
                </a:xfrm>
                <a:custGeom>
                  <a:avLst/>
                  <a:gdLst>
                    <a:gd name="connsiteX0" fmla="*/ 7982 w 172632"/>
                    <a:gd name="connsiteY0" fmla="*/ 45336 h 204188"/>
                    <a:gd name="connsiteX1" fmla="*/ 19986 w 172632"/>
                    <a:gd name="connsiteY1" fmla="*/ 63471 h 204188"/>
                    <a:gd name="connsiteX2" fmla="*/ 37865 w 172632"/>
                    <a:gd name="connsiteY2" fmla="*/ 87352 h 204188"/>
                    <a:gd name="connsiteX3" fmla="*/ 61172 w 172632"/>
                    <a:gd name="connsiteY3" fmla="*/ 105231 h 204188"/>
                    <a:gd name="connsiteX4" fmla="*/ 70303 w 172632"/>
                    <a:gd name="connsiteY4" fmla="*/ 124962 h 204188"/>
                    <a:gd name="connsiteX5" fmla="*/ 61874 w 172632"/>
                    <a:gd name="connsiteY5" fmla="*/ 134093 h 204188"/>
                    <a:gd name="connsiteX6" fmla="*/ 55936 w 172632"/>
                    <a:gd name="connsiteY6" fmla="*/ 148077 h 204188"/>
                    <a:gd name="connsiteX7" fmla="*/ 54403 w 172632"/>
                    <a:gd name="connsiteY7" fmla="*/ 170489 h 204188"/>
                    <a:gd name="connsiteX8" fmla="*/ 57213 w 172632"/>
                    <a:gd name="connsiteY8" fmla="*/ 176875 h 204188"/>
                    <a:gd name="connsiteX9" fmla="*/ 58490 w 172632"/>
                    <a:gd name="connsiteY9" fmla="*/ 188624 h 204188"/>
                    <a:gd name="connsiteX10" fmla="*/ 72282 w 172632"/>
                    <a:gd name="connsiteY10" fmla="*/ 203566 h 204188"/>
                    <a:gd name="connsiteX11" fmla="*/ 87288 w 172632"/>
                    <a:gd name="connsiteY11" fmla="*/ 203055 h 204188"/>
                    <a:gd name="connsiteX12" fmla="*/ 110084 w 172632"/>
                    <a:gd name="connsiteY12" fmla="*/ 197308 h 204188"/>
                    <a:gd name="connsiteX13" fmla="*/ 146289 w 172632"/>
                    <a:gd name="connsiteY13" fmla="*/ 170745 h 204188"/>
                    <a:gd name="connsiteX14" fmla="*/ 154207 w 172632"/>
                    <a:gd name="connsiteY14" fmla="*/ 147119 h 204188"/>
                    <a:gd name="connsiteX15" fmla="*/ 160592 w 172632"/>
                    <a:gd name="connsiteY15" fmla="*/ 139201 h 204188"/>
                    <a:gd name="connsiteX16" fmla="*/ 165253 w 172632"/>
                    <a:gd name="connsiteY16" fmla="*/ 116533 h 204188"/>
                    <a:gd name="connsiteX17" fmla="*/ 169595 w 172632"/>
                    <a:gd name="connsiteY17" fmla="*/ 109126 h 204188"/>
                    <a:gd name="connsiteX18" fmla="*/ 170425 w 172632"/>
                    <a:gd name="connsiteY18" fmla="*/ 79562 h 204188"/>
                    <a:gd name="connsiteX19" fmla="*/ 161678 w 172632"/>
                    <a:gd name="connsiteY19" fmla="*/ 49614 h 204188"/>
                    <a:gd name="connsiteX20" fmla="*/ 155292 w 172632"/>
                    <a:gd name="connsiteY20" fmla="*/ 38376 h 204188"/>
                    <a:gd name="connsiteX21" fmla="*/ 146927 w 172632"/>
                    <a:gd name="connsiteY21" fmla="*/ 31991 h 204188"/>
                    <a:gd name="connsiteX22" fmla="*/ 112510 w 172632"/>
                    <a:gd name="connsiteY22" fmla="*/ 11877 h 204188"/>
                    <a:gd name="connsiteX23" fmla="*/ 78348 w 172632"/>
                    <a:gd name="connsiteY23" fmla="*/ 0 h 204188"/>
                    <a:gd name="connsiteX24" fmla="*/ 40036 w 172632"/>
                    <a:gd name="connsiteY24" fmla="*/ 12771 h 204188"/>
                    <a:gd name="connsiteX25" fmla="*/ 0 w 172632"/>
                    <a:gd name="connsiteY25" fmla="*/ 32885 h 204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72632" h="204188">
                      <a:moveTo>
                        <a:pt x="7982" y="45336"/>
                      </a:moveTo>
                      <a:cubicBezTo>
                        <a:pt x="12005" y="51722"/>
                        <a:pt x="16027" y="57404"/>
                        <a:pt x="19986" y="63471"/>
                      </a:cubicBezTo>
                      <a:cubicBezTo>
                        <a:pt x="25248" y="71931"/>
                        <a:pt x="31224" y="79926"/>
                        <a:pt x="37865" y="87352"/>
                      </a:cubicBezTo>
                      <a:cubicBezTo>
                        <a:pt x="44251" y="94248"/>
                        <a:pt x="55936" y="98079"/>
                        <a:pt x="61172" y="105231"/>
                      </a:cubicBezTo>
                      <a:cubicBezTo>
                        <a:pt x="63534" y="108487"/>
                        <a:pt x="71325" y="120811"/>
                        <a:pt x="70303" y="124962"/>
                      </a:cubicBezTo>
                      <a:cubicBezTo>
                        <a:pt x="69281" y="129112"/>
                        <a:pt x="63918" y="131347"/>
                        <a:pt x="61874" y="134093"/>
                      </a:cubicBezTo>
                      <a:cubicBezTo>
                        <a:pt x="59160" y="138409"/>
                        <a:pt x="57155" y="143128"/>
                        <a:pt x="55936" y="148077"/>
                      </a:cubicBezTo>
                      <a:cubicBezTo>
                        <a:pt x="52903" y="155158"/>
                        <a:pt x="52360" y="163063"/>
                        <a:pt x="54403" y="170489"/>
                      </a:cubicBezTo>
                      <a:cubicBezTo>
                        <a:pt x="55233" y="172596"/>
                        <a:pt x="56511" y="174576"/>
                        <a:pt x="57213" y="176875"/>
                      </a:cubicBezTo>
                      <a:cubicBezTo>
                        <a:pt x="57928" y="180757"/>
                        <a:pt x="58356" y="184684"/>
                        <a:pt x="58490" y="188624"/>
                      </a:cubicBezTo>
                      <a:cubicBezTo>
                        <a:pt x="59844" y="195833"/>
                        <a:pt x="65201" y="201637"/>
                        <a:pt x="72282" y="203566"/>
                      </a:cubicBezTo>
                      <a:cubicBezTo>
                        <a:pt x="77257" y="204543"/>
                        <a:pt x="82390" y="204370"/>
                        <a:pt x="87288" y="203055"/>
                      </a:cubicBezTo>
                      <a:cubicBezTo>
                        <a:pt x="94989" y="201586"/>
                        <a:pt x="102606" y="199664"/>
                        <a:pt x="110084" y="197308"/>
                      </a:cubicBezTo>
                      <a:cubicBezTo>
                        <a:pt x="124898" y="192647"/>
                        <a:pt x="140542" y="185112"/>
                        <a:pt x="146289" y="170745"/>
                      </a:cubicBezTo>
                      <a:cubicBezTo>
                        <a:pt x="149418" y="163018"/>
                        <a:pt x="149354" y="153951"/>
                        <a:pt x="154207" y="147119"/>
                      </a:cubicBezTo>
                      <a:cubicBezTo>
                        <a:pt x="156122" y="144373"/>
                        <a:pt x="158804" y="142138"/>
                        <a:pt x="160592" y="139201"/>
                      </a:cubicBezTo>
                      <a:cubicBezTo>
                        <a:pt x="164423" y="132433"/>
                        <a:pt x="162124" y="123685"/>
                        <a:pt x="165253" y="116533"/>
                      </a:cubicBezTo>
                      <a:cubicBezTo>
                        <a:pt x="166403" y="113915"/>
                        <a:pt x="168191" y="111616"/>
                        <a:pt x="169595" y="109126"/>
                      </a:cubicBezTo>
                      <a:cubicBezTo>
                        <a:pt x="174704" y="100123"/>
                        <a:pt x="172213" y="89267"/>
                        <a:pt x="170425" y="79562"/>
                      </a:cubicBezTo>
                      <a:cubicBezTo>
                        <a:pt x="168574" y="69300"/>
                        <a:pt x="165643" y="59263"/>
                        <a:pt x="161678" y="49614"/>
                      </a:cubicBezTo>
                      <a:cubicBezTo>
                        <a:pt x="160190" y="45540"/>
                        <a:pt x="158032" y="41741"/>
                        <a:pt x="155292" y="38376"/>
                      </a:cubicBezTo>
                      <a:cubicBezTo>
                        <a:pt x="152795" y="35886"/>
                        <a:pt x="149986" y="33740"/>
                        <a:pt x="146927" y="31991"/>
                      </a:cubicBezTo>
                      <a:cubicBezTo>
                        <a:pt x="135561" y="24711"/>
                        <a:pt x="123940" y="18645"/>
                        <a:pt x="112510" y="11877"/>
                      </a:cubicBezTo>
                      <a:cubicBezTo>
                        <a:pt x="102345" y="5025"/>
                        <a:pt x="90570" y="932"/>
                        <a:pt x="78348" y="0"/>
                      </a:cubicBezTo>
                      <a:cubicBezTo>
                        <a:pt x="64812" y="0"/>
                        <a:pt x="51594" y="7024"/>
                        <a:pt x="40036" y="12771"/>
                      </a:cubicBezTo>
                      <a:cubicBezTo>
                        <a:pt x="26627" y="19156"/>
                        <a:pt x="13090" y="25861"/>
                        <a:pt x="0" y="32885"/>
                      </a:cubicBezTo>
                      <a:close/>
                    </a:path>
                  </a:pathLst>
                </a:custGeom>
                <a:solidFill>
                  <a:srgbClr val="FFBDA7"/>
                </a:solidFill>
                <a:ln w="6382" cap="flat">
                  <a:noFill/>
                  <a:prstDash val="solid"/>
                  <a:miter/>
                </a:ln>
              </p:spPr>
              <p:txBody>
                <a:bodyPr rtlCol="0" anchor="ctr"/>
                <a:lstStyle/>
                <a:p>
                  <a:endParaRPr lang="zh-CN" altLang="en-US"/>
                </a:p>
              </p:txBody>
            </p:sp>
            <p:sp>
              <p:nvSpPr>
                <p:cNvPr id="106" name="任意多边形: 形状 105">
                  <a:extLst>
                    <a:ext uri="{FF2B5EF4-FFF2-40B4-BE49-F238E27FC236}">
                      <a16:creationId xmlns:a16="http://schemas.microsoft.com/office/drawing/2014/main" id="{9ED68592-BFE7-8419-236F-996C2FA9E1B0}"/>
                    </a:ext>
                  </a:extLst>
                </p:cNvPr>
                <p:cNvSpPr/>
                <p:nvPr/>
              </p:nvSpPr>
              <p:spPr>
                <a:xfrm>
                  <a:off x="2432186" y="3719651"/>
                  <a:ext cx="99216" cy="65045"/>
                </a:xfrm>
                <a:custGeom>
                  <a:avLst/>
                  <a:gdLst>
                    <a:gd name="connsiteX0" fmla="*/ 43804 w 99216"/>
                    <a:gd name="connsiteY0" fmla="*/ 0 h 65045"/>
                    <a:gd name="connsiteX1" fmla="*/ 60469 w 99216"/>
                    <a:gd name="connsiteY1" fmla="*/ 16091 h 65045"/>
                    <a:gd name="connsiteX2" fmla="*/ 78093 w 99216"/>
                    <a:gd name="connsiteY2" fmla="*/ 31161 h 65045"/>
                    <a:gd name="connsiteX3" fmla="*/ 87224 w 99216"/>
                    <a:gd name="connsiteY3" fmla="*/ 38057 h 65045"/>
                    <a:gd name="connsiteX4" fmla="*/ 96674 w 99216"/>
                    <a:gd name="connsiteY4" fmla="*/ 45655 h 65045"/>
                    <a:gd name="connsiteX5" fmla="*/ 99165 w 99216"/>
                    <a:gd name="connsiteY5" fmla="*/ 52743 h 65045"/>
                    <a:gd name="connsiteX6" fmla="*/ 95270 w 99216"/>
                    <a:gd name="connsiteY6" fmla="*/ 58809 h 65045"/>
                    <a:gd name="connsiteX7" fmla="*/ 83904 w 99216"/>
                    <a:gd name="connsiteY7" fmla="*/ 64237 h 65045"/>
                    <a:gd name="connsiteX8" fmla="*/ 59831 w 99216"/>
                    <a:gd name="connsiteY8" fmla="*/ 62960 h 65045"/>
                    <a:gd name="connsiteX9" fmla="*/ 37865 w 99216"/>
                    <a:gd name="connsiteY9" fmla="*/ 54084 h 65045"/>
                    <a:gd name="connsiteX10" fmla="*/ 18709 w 99216"/>
                    <a:gd name="connsiteY10" fmla="*/ 41313 h 65045"/>
                    <a:gd name="connsiteX11" fmla="*/ 0 w 99216"/>
                    <a:gd name="connsiteY11" fmla="*/ 27457 h 65045"/>
                    <a:gd name="connsiteX12" fmla="*/ 39972 w 99216"/>
                    <a:gd name="connsiteY12" fmla="*/ 51019 h 65045"/>
                    <a:gd name="connsiteX13" fmla="*/ 61172 w 99216"/>
                    <a:gd name="connsiteY13" fmla="*/ 59001 h 65045"/>
                    <a:gd name="connsiteX14" fmla="*/ 83201 w 99216"/>
                    <a:gd name="connsiteY14" fmla="*/ 59895 h 65045"/>
                    <a:gd name="connsiteX15" fmla="*/ 92652 w 99216"/>
                    <a:gd name="connsiteY15" fmla="*/ 55617 h 65045"/>
                    <a:gd name="connsiteX16" fmla="*/ 93737 w 99216"/>
                    <a:gd name="connsiteY16" fmla="*/ 48720 h 65045"/>
                    <a:gd name="connsiteX17" fmla="*/ 75986 w 99216"/>
                    <a:gd name="connsiteY17" fmla="*/ 34225 h 65045"/>
                    <a:gd name="connsiteX18" fmla="*/ 43804 w 99216"/>
                    <a:gd name="connsiteY18" fmla="*/ 0 h 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9216" h="65045">
                      <a:moveTo>
                        <a:pt x="43804" y="0"/>
                      </a:moveTo>
                      <a:cubicBezTo>
                        <a:pt x="49059" y="5670"/>
                        <a:pt x="54620" y="11040"/>
                        <a:pt x="60469" y="16091"/>
                      </a:cubicBezTo>
                      <a:cubicBezTo>
                        <a:pt x="66216" y="21327"/>
                        <a:pt x="72091" y="26372"/>
                        <a:pt x="78093" y="31161"/>
                      </a:cubicBezTo>
                      <a:cubicBezTo>
                        <a:pt x="81158" y="33587"/>
                        <a:pt x="84095" y="35886"/>
                        <a:pt x="87224" y="38057"/>
                      </a:cubicBezTo>
                      <a:cubicBezTo>
                        <a:pt x="90634" y="40247"/>
                        <a:pt x="93807" y="42795"/>
                        <a:pt x="96674" y="45655"/>
                      </a:cubicBezTo>
                      <a:cubicBezTo>
                        <a:pt x="98539" y="47520"/>
                        <a:pt x="99452" y="50125"/>
                        <a:pt x="99165" y="52743"/>
                      </a:cubicBezTo>
                      <a:cubicBezTo>
                        <a:pt x="98596" y="55150"/>
                        <a:pt x="97224" y="57290"/>
                        <a:pt x="95270" y="58809"/>
                      </a:cubicBezTo>
                      <a:cubicBezTo>
                        <a:pt x="91994" y="61536"/>
                        <a:pt x="88086" y="63407"/>
                        <a:pt x="83904" y="64237"/>
                      </a:cubicBezTo>
                      <a:cubicBezTo>
                        <a:pt x="75884" y="65648"/>
                        <a:pt x="67653" y="65207"/>
                        <a:pt x="59831" y="62960"/>
                      </a:cubicBezTo>
                      <a:cubicBezTo>
                        <a:pt x="52130" y="61050"/>
                        <a:pt x="44736" y="58062"/>
                        <a:pt x="37865" y="54084"/>
                      </a:cubicBezTo>
                      <a:cubicBezTo>
                        <a:pt x="31244" y="50195"/>
                        <a:pt x="24846" y="45930"/>
                        <a:pt x="18709" y="41313"/>
                      </a:cubicBezTo>
                      <a:cubicBezTo>
                        <a:pt x="12324" y="36652"/>
                        <a:pt x="6577" y="31608"/>
                        <a:pt x="0" y="27457"/>
                      </a:cubicBezTo>
                      <a:cubicBezTo>
                        <a:pt x="13920" y="34481"/>
                        <a:pt x="26180" y="44251"/>
                        <a:pt x="39972" y="51019"/>
                      </a:cubicBezTo>
                      <a:cubicBezTo>
                        <a:pt x="46696" y="54518"/>
                        <a:pt x="53810" y="57200"/>
                        <a:pt x="61172" y="59001"/>
                      </a:cubicBezTo>
                      <a:cubicBezTo>
                        <a:pt x="68362" y="60916"/>
                        <a:pt x="75884" y="61223"/>
                        <a:pt x="83201" y="59895"/>
                      </a:cubicBezTo>
                      <a:cubicBezTo>
                        <a:pt x="86656" y="59269"/>
                        <a:pt x="89900" y="57800"/>
                        <a:pt x="92652" y="55617"/>
                      </a:cubicBezTo>
                      <a:cubicBezTo>
                        <a:pt x="95461" y="53190"/>
                        <a:pt x="96036" y="51402"/>
                        <a:pt x="93737" y="48720"/>
                      </a:cubicBezTo>
                      <a:cubicBezTo>
                        <a:pt x="89012" y="43740"/>
                        <a:pt x="81541" y="39717"/>
                        <a:pt x="75986" y="34225"/>
                      </a:cubicBezTo>
                      <a:cubicBezTo>
                        <a:pt x="64096" y="23964"/>
                        <a:pt x="53311" y="12496"/>
                        <a:pt x="43804" y="0"/>
                      </a:cubicBezTo>
                      <a:close/>
                    </a:path>
                  </a:pathLst>
                </a:custGeom>
                <a:solidFill>
                  <a:srgbClr val="F0997A"/>
                </a:solidFill>
                <a:ln w="6382" cap="flat">
                  <a:noFill/>
                  <a:prstDash val="solid"/>
                  <a:miter/>
                </a:ln>
              </p:spPr>
              <p:txBody>
                <a:bodyPr rtlCol="0" anchor="ctr"/>
                <a:lstStyle/>
                <a:p>
                  <a:endParaRPr lang="zh-CN" altLang="en-US"/>
                </a:p>
              </p:txBody>
            </p:sp>
            <p:sp>
              <p:nvSpPr>
                <p:cNvPr id="107" name="任意多边形: 形状 106">
                  <a:extLst>
                    <a:ext uri="{FF2B5EF4-FFF2-40B4-BE49-F238E27FC236}">
                      <a16:creationId xmlns:a16="http://schemas.microsoft.com/office/drawing/2014/main" id="{A4B10F9A-3AC4-32A8-972A-08EB043E0AE1}"/>
                    </a:ext>
                  </a:extLst>
                </p:cNvPr>
                <p:cNvSpPr/>
                <p:nvPr/>
              </p:nvSpPr>
              <p:spPr>
                <a:xfrm>
                  <a:off x="1909214" y="3312456"/>
                  <a:ext cx="647543" cy="597748"/>
                </a:xfrm>
                <a:custGeom>
                  <a:avLst/>
                  <a:gdLst>
                    <a:gd name="connsiteX0" fmla="*/ 559433 w 647543"/>
                    <a:gd name="connsiteY0" fmla="*/ 498697 h 597748"/>
                    <a:gd name="connsiteX1" fmla="*/ 558411 w 647543"/>
                    <a:gd name="connsiteY1" fmla="*/ 498697 h 597748"/>
                    <a:gd name="connsiteX2" fmla="*/ 536637 w 647543"/>
                    <a:gd name="connsiteY2" fmla="*/ 493014 h 597748"/>
                    <a:gd name="connsiteX3" fmla="*/ 539255 w 647543"/>
                    <a:gd name="connsiteY3" fmla="*/ 490715 h 597748"/>
                    <a:gd name="connsiteX4" fmla="*/ 589827 w 647543"/>
                    <a:gd name="connsiteY4" fmla="*/ 476987 h 597748"/>
                    <a:gd name="connsiteX5" fmla="*/ 606238 w 647543"/>
                    <a:gd name="connsiteY5" fmla="*/ 453170 h 597748"/>
                    <a:gd name="connsiteX6" fmla="*/ 585613 w 647543"/>
                    <a:gd name="connsiteY6" fmla="*/ 449913 h 597748"/>
                    <a:gd name="connsiteX7" fmla="*/ 563392 w 647543"/>
                    <a:gd name="connsiteY7" fmla="*/ 451956 h 597748"/>
                    <a:gd name="connsiteX8" fmla="*/ 483256 w 647543"/>
                    <a:gd name="connsiteY8" fmla="*/ 456618 h 597748"/>
                    <a:gd name="connsiteX9" fmla="*/ 355548 w 647543"/>
                    <a:gd name="connsiteY9" fmla="*/ 425265 h 597748"/>
                    <a:gd name="connsiteX10" fmla="*/ 200639 w 647543"/>
                    <a:gd name="connsiteY10" fmla="*/ 369393 h 597748"/>
                    <a:gd name="connsiteX11" fmla="*/ 153579 w 647543"/>
                    <a:gd name="connsiteY11" fmla="*/ 154334 h 597748"/>
                    <a:gd name="connsiteX12" fmla="*/ 94578 w 647543"/>
                    <a:gd name="connsiteY12" fmla="*/ 0 h 597748"/>
                    <a:gd name="connsiteX13" fmla="*/ 7865 w 647543"/>
                    <a:gd name="connsiteY13" fmla="*/ 178790 h 597748"/>
                    <a:gd name="connsiteX14" fmla="*/ 64886 w 647543"/>
                    <a:gd name="connsiteY14" fmla="*/ 432226 h 597748"/>
                    <a:gd name="connsiteX15" fmla="*/ 120056 w 647543"/>
                    <a:gd name="connsiteY15" fmla="*/ 501571 h 597748"/>
                    <a:gd name="connsiteX16" fmla="*/ 269410 w 647543"/>
                    <a:gd name="connsiteY16" fmla="*/ 530113 h 597748"/>
                    <a:gd name="connsiteX17" fmla="*/ 365190 w 647543"/>
                    <a:gd name="connsiteY17" fmla="*/ 546204 h 597748"/>
                    <a:gd name="connsiteX18" fmla="*/ 435429 w 647543"/>
                    <a:gd name="connsiteY18" fmla="*/ 564594 h 597748"/>
                    <a:gd name="connsiteX19" fmla="*/ 495452 w 647543"/>
                    <a:gd name="connsiteY19" fmla="*/ 587262 h 597748"/>
                    <a:gd name="connsiteX20" fmla="*/ 547875 w 647543"/>
                    <a:gd name="connsiteY20" fmla="*/ 597670 h 597748"/>
                    <a:gd name="connsiteX21" fmla="*/ 582356 w 647543"/>
                    <a:gd name="connsiteY21" fmla="*/ 590455 h 597748"/>
                    <a:gd name="connsiteX22" fmla="*/ 609430 w 647543"/>
                    <a:gd name="connsiteY22" fmla="*/ 574875 h 597748"/>
                    <a:gd name="connsiteX23" fmla="*/ 622201 w 647543"/>
                    <a:gd name="connsiteY23" fmla="*/ 564339 h 597748"/>
                    <a:gd name="connsiteX24" fmla="*/ 627565 w 647543"/>
                    <a:gd name="connsiteY24" fmla="*/ 551568 h 597748"/>
                    <a:gd name="connsiteX25" fmla="*/ 638931 w 647543"/>
                    <a:gd name="connsiteY25" fmla="*/ 532029 h 597748"/>
                    <a:gd name="connsiteX26" fmla="*/ 638548 w 647543"/>
                    <a:gd name="connsiteY26" fmla="*/ 513703 h 597748"/>
                    <a:gd name="connsiteX27" fmla="*/ 647232 w 647543"/>
                    <a:gd name="connsiteY27" fmla="*/ 494547 h 597748"/>
                    <a:gd name="connsiteX28" fmla="*/ 647232 w 647543"/>
                    <a:gd name="connsiteY28" fmla="*/ 480052 h 597748"/>
                    <a:gd name="connsiteX29" fmla="*/ 645444 w 647543"/>
                    <a:gd name="connsiteY29" fmla="*/ 465493 h 597748"/>
                    <a:gd name="connsiteX30" fmla="*/ 633439 w 647543"/>
                    <a:gd name="connsiteY30" fmla="*/ 468686 h 597748"/>
                    <a:gd name="connsiteX31" fmla="*/ 627054 w 647543"/>
                    <a:gd name="connsiteY31" fmla="*/ 479733 h 597748"/>
                    <a:gd name="connsiteX32" fmla="*/ 623542 w 647543"/>
                    <a:gd name="connsiteY32" fmla="*/ 487267 h 597748"/>
                    <a:gd name="connsiteX33" fmla="*/ 616007 w 647543"/>
                    <a:gd name="connsiteY33" fmla="*/ 491354 h 597748"/>
                    <a:gd name="connsiteX34" fmla="*/ 580441 w 647543"/>
                    <a:gd name="connsiteY34" fmla="*/ 503167 h 597748"/>
                    <a:gd name="connsiteX35" fmla="*/ 559433 w 647543"/>
                    <a:gd name="connsiteY35" fmla="*/ 498697 h 59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7543" h="597748">
                      <a:moveTo>
                        <a:pt x="559433" y="498697"/>
                      </a:moveTo>
                      <a:lnTo>
                        <a:pt x="558411" y="498697"/>
                      </a:lnTo>
                      <a:cubicBezTo>
                        <a:pt x="551132" y="496973"/>
                        <a:pt x="543853" y="495121"/>
                        <a:pt x="536637" y="493014"/>
                      </a:cubicBezTo>
                      <a:cubicBezTo>
                        <a:pt x="536254" y="491801"/>
                        <a:pt x="537978" y="490971"/>
                        <a:pt x="539255" y="490715"/>
                      </a:cubicBezTo>
                      <a:cubicBezTo>
                        <a:pt x="556368" y="487459"/>
                        <a:pt x="574375" y="485607"/>
                        <a:pt x="589827" y="476987"/>
                      </a:cubicBezTo>
                      <a:cubicBezTo>
                        <a:pt x="598786" y="472121"/>
                        <a:pt x="604884" y="463271"/>
                        <a:pt x="606238" y="453170"/>
                      </a:cubicBezTo>
                      <a:cubicBezTo>
                        <a:pt x="607259" y="443592"/>
                        <a:pt x="591168" y="449211"/>
                        <a:pt x="585613" y="449913"/>
                      </a:cubicBezTo>
                      <a:cubicBezTo>
                        <a:pt x="578251" y="451011"/>
                        <a:pt x="570831" y="451695"/>
                        <a:pt x="563392" y="451956"/>
                      </a:cubicBezTo>
                      <a:cubicBezTo>
                        <a:pt x="536605" y="451790"/>
                        <a:pt x="509838" y="453348"/>
                        <a:pt x="483256" y="456618"/>
                      </a:cubicBezTo>
                      <a:cubicBezTo>
                        <a:pt x="457714" y="459363"/>
                        <a:pt x="431598" y="450935"/>
                        <a:pt x="355548" y="425265"/>
                      </a:cubicBezTo>
                      <a:cubicBezTo>
                        <a:pt x="279498" y="399596"/>
                        <a:pt x="200639" y="369393"/>
                        <a:pt x="200639" y="369393"/>
                      </a:cubicBezTo>
                      <a:cubicBezTo>
                        <a:pt x="200639" y="369393"/>
                        <a:pt x="161944" y="187794"/>
                        <a:pt x="153579" y="154334"/>
                      </a:cubicBezTo>
                      <a:cubicBezTo>
                        <a:pt x="145214" y="120875"/>
                        <a:pt x="128804" y="34992"/>
                        <a:pt x="94578" y="0"/>
                      </a:cubicBezTo>
                      <a:cubicBezTo>
                        <a:pt x="16996" y="24584"/>
                        <a:pt x="-16591" y="54786"/>
                        <a:pt x="7865" y="178790"/>
                      </a:cubicBezTo>
                      <a:cubicBezTo>
                        <a:pt x="34109" y="312117"/>
                        <a:pt x="58948" y="410004"/>
                        <a:pt x="64886" y="432226"/>
                      </a:cubicBezTo>
                      <a:cubicBezTo>
                        <a:pt x="74784" y="469069"/>
                        <a:pt x="84042" y="490652"/>
                        <a:pt x="120056" y="501571"/>
                      </a:cubicBezTo>
                      <a:cubicBezTo>
                        <a:pt x="147641" y="509808"/>
                        <a:pt x="176949" y="514852"/>
                        <a:pt x="269410" y="530113"/>
                      </a:cubicBezTo>
                      <a:cubicBezTo>
                        <a:pt x="310851" y="537009"/>
                        <a:pt x="327453" y="538989"/>
                        <a:pt x="365190" y="546204"/>
                      </a:cubicBezTo>
                      <a:cubicBezTo>
                        <a:pt x="401523" y="553101"/>
                        <a:pt x="419083" y="557570"/>
                        <a:pt x="435429" y="564594"/>
                      </a:cubicBezTo>
                      <a:cubicBezTo>
                        <a:pt x="454987" y="573291"/>
                        <a:pt x="475031" y="580858"/>
                        <a:pt x="495452" y="587262"/>
                      </a:cubicBezTo>
                      <a:cubicBezTo>
                        <a:pt x="512622" y="592115"/>
                        <a:pt x="530150" y="595595"/>
                        <a:pt x="547875" y="597670"/>
                      </a:cubicBezTo>
                      <a:cubicBezTo>
                        <a:pt x="559797" y="598232"/>
                        <a:pt x="571661" y="595748"/>
                        <a:pt x="582356" y="590455"/>
                      </a:cubicBezTo>
                      <a:cubicBezTo>
                        <a:pt x="592152" y="586732"/>
                        <a:pt x="601289" y="581471"/>
                        <a:pt x="609430" y="574875"/>
                      </a:cubicBezTo>
                      <a:cubicBezTo>
                        <a:pt x="614034" y="571810"/>
                        <a:pt x="618319" y="568279"/>
                        <a:pt x="622201" y="564339"/>
                      </a:cubicBezTo>
                      <a:cubicBezTo>
                        <a:pt x="624538" y="560335"/>
                        <a:pt x="626339" y="556038"/>
                        <a:pt x="627565" y="551568"/>
                      </a:cubicBezTo>
                      <a:cubicBezTo>
                        <a:pt x="631709" y="545266"/>
                        <a:pt x="635502" y="538746"/>
                        <a:pt x="638931" y="532029"/>
                      </a:cubicBezTo>
                      <a:cubicBezTo>
                        <a:pt x="639991" y="525950"/>
                        <a:pt x="639863" y="519731"/>
                        <a:pt x="638548" y="513703"/>
                      </a:cubicBezTo>
                      <a:cubicBezTo>
                        <a:pt x="643394" y="508397"/>
                        <a:pt x="646434" y="501692"/>
                        <a:pt x="647232" y="494547"/>
                      </a:cubicBezTo>
                      <a:cubicBezTo>
                        <a:pt x="647647" y="489726"/>
                        <a:pt x="647647" y="484873"/>
                        <a:pt x="647232" y="480052"/>
                      </a:cubicBezTo>
                      <a:cubicBezTo>
                        <a:pt x="647219" y="475148"/>
                        <a:pt x="646619" y="470257"/>
                        <a:pt x="645444" y="465493"/>
                      </a:cubicBezTo>
                      <a:cubicBezTo>
                        <a:pt x="641159" y="464408"/>
                        <a:pt x="636619" y="465615"/>
                        <a:pt x="633439" y="468686"/>
                      </a:cubicBezTo>
                      <a:cubicBezTo>
                        <a:pt x="630387" y="471751"/>
                        <a:pt x="628191" y="475557"/>
                        <a:pt x="627054" y="479733"/>
                      </a:cubicBezTo>
                      <a:cubicBezTo>
                        <a:pt x="626384" y="482446"/>
                        <a:pt x="625189" y="485007"/>
                        <a:pt x="623542" y="487267"/>
                      </a:cubicBezTo>
                      <a:cubicBezTo>
                        <a:pt x="621384" y="489202"/>
                        <a:pt x="618804" y="490601"/>
                        <a:pt x="616007" y="491354"/>
                      </a:cubicBezTo>
                      <a:cubicBezTo>
                        <a:pt x="604897" y="495121"/>
                        <a:pt x="592381" y="503550"/>
                        <a:pt x="580441" y="503167"/>
                      </a:cubicBezTo>
                      <a:cubicBezTo>
                        <a:pt x="573308" y="502369"/>
                        <a:pt x="566272" y="500868"/>
                        <a:pt x="559433" y="498697"/>
                      </a:cubicBezTo>
                      <a:close/>
                    </a:path>
                  </a:pathLst>
                </a:custGeom>
                <a:solidFill>
                  <a:srgbClr val="FFBDA7"/>
                </a:solidFill>
                <a:ln w="6382" cap="flat">
                  <a:noFill/>
                  <a:prstDash val="solid"/>
                  <a:miter/>
                </a:ln>
              </p:spPr>
              <p:txBody>
                <a:bodyPr rtlCol="0" anchor="ctr"/>
                <a:lstStyle/>
                <a:p>
                  <a:endParaRPr lang="zh-CN" altLang="en-US"/>
                </a:p>
              </p:txBody>
            </p:sp>
            <p:sp>
              <p:nvSpPr>
                <p:cNvPr id="108" name="任意多边形: 形状 107">
                  <a:extLst>
                    <a:ext uri="{FF2B5EF4-FFF2-40B4-BE49-F238E27FC236}">
                      <a16:creationId xmlns:a16="http://schemas.microsoft.com/office/drawing/2014/main" id="{F2D794DE-15A7-504A-A8CE-24B14D70501A}"/>
                    </a:ext>
                  </a:extLst>
                </p:cNvPr>
                <p:cNvSpPr/>
                <p:nvPr/>
              </p:nvSpPr>
              <p:spPr>
                <a:xfrm>
                  <a:off x="2392405" y="3758814"/>
                  <a:ext cx="162954" cy="58151"/>
                </a:xfrm>
                <a:custGeom>
                  <a:avLst/>
                  <a:gdLst>
                    <a:gd name="connsiteX0" fmla="*/ 148396 w 162954"/>
                    <a:gd name="connsiteY0" fmla="*/ 23796 h 58151"/>
                    <a:gd name="connsiteX1" fmla="*/ 141500 w 162954"/>
                    <a:gd name="connsiteY1" fmla="*/ 37908 h 58151"/>
                    <a:gd name="connsiteX2" fmla="*/ 128729 w 162954"/>
                    <a:gd name="connsiteY2" fmla="*/ 45379 h 58151"/>
                    <a:gd name="connsiteX3" fmla="*/ 114298 w 162954"/>
                    <a:gd name="connsiteY3" fmla="*/ 51764 h 58151"/>
                    <a:gd name="connsiteX4" fmla="*/ 99484 w 162954"/>
                    <a:gd name="connsiteY4" fmla="*/ 55531 h 58151"/>
                    <a:gd name="connsiteX5" fmla="*/ 84287 w 162954"/>
                    <a:gd name="connsiteY5" fmla="*/ 53233 h 58151"/>
                    <a:gd name="connsiteX6" fmla="*/ 56064 w 162954"/>
                    <a:gd name="connsiteY6" fmla="*/ 45890 h 58151"/>
                    <a:gd name="connsiteX7" fmla="*/ 59128 w 162954"/>
                    <a:gd name="connsiteY7" fmla="*/ 45315 h 58151"/>
                    <a:gd name="connsiteX8" fmla="*/ 65514 w 162954"/>
                    <a:gd name="connsiteY8" fmla="*/ 44166 h 58151"/>
                    <a:gd name="connsiteX9" fmla="*/ 78668 w 162954"/>
                    <a:gd name="connsiteY9" fmla="*/ 41739 h 58151"/>
                    <a:gd name="connsiteX10" fmla="*/ 104209 w 162954"/>
                    <a:gd name="connsiteY10" fmla="*/ 33502 h 58151"/>
                    <a:gd name="connsiteX11" fmla="*/ 122663 w 162954"/>
                    <a:gd name="connsiteY11" fmla="*/ 13643 h 58151"/>
                    <a:gd name="connsiteX12" fmla="*/ 124132 w 162954"/>
                    <a:gd name="connsiteY12" fmla="*/ 6747 h 58151"/>
                    <a:gd name="connsiteX13" fmla="*/ 123238 w 162954"/>
                    <a:gd name="connsiteY13" fmla="*/ 2661 h 58151"/>
                    <a:gd name="connsiteX14" fmla="*/ 119726 w 162954"/>
                    <a:gd name="connsiteY14" fmla="*/ 298 h 58151"/>
                    <a:gd name="connsiteX15" fmla="*/ 105869 w 162954"/>
                    <a:gd name="connsiteY15" fmla="*/ 1447 h 58151"/>
                    <a:gd name="connsiteX16" fmla="*/ 93099 w 162954"/>
                    <a:gd name="connsiteY16" fmla="*/ 3108 h 58151"/>
                    <a:gd name="connsiteX17" fmla="*/ 79881 w 162954"/>
                    <a:gd name="connsiteY17" fmla="*/ 4449 h 58151"/>
                    <a:gd name="connsiteX18" fmla="*/ 53190 w 162954"/>
                    <a:gd name="connsiteY18" fmla="*/ 5215 h 58151"/>
                    <a:gd name="connsiteX19" fmla="*/ 0 w 162954"/>
                    <a:gd name="connsiteY19" fmla="*/ 10259 h 58151"/>
                    <a:gd name="connsiteX20" fmla="*/ 53254 w 162954"/>
                    <a:gd name="connsiteY20" fmla="*/ 7003 h 58151"/>
                    <a:gd name="connsiteX21" fmla="*/ 79945 w 162954"/>
                    <a:gd name="connsiteY21" fmla="*/ 7003 h 58151"/>
                    <a:gd name="connsiteX22" fmla="*/ 93290 w 162954"/>
                    <a:gd name="connsiteY22" fmla="*/ 5917 h 58151"/>
                    <a:gd name="connsiteX23" fmla="*/ 106699 w 162954"/>
                    <a:gd name="connsiteY23" fmla="*/ 4385 h 58151"/>
                    <a:gd name="connsiteX24" fmla="*/ 119470 w 162954"/>
                    <a:gd name="connsiteY24" fmla="*/ 3235 h 58151"/>
                    <a:gd name="connsiteX25" fmla="*/ 121846 w 162954"/>
                    <a:gd name="connsiteY25" fmla="*/ 6754 h 58151"/>
                    <a:gd name="connsiteX26" fmla="*/ 121833 w 162954"/>
                    <a:gd name="connsiteY26" fmla="*/ 6811 h 58151"/>
                    <a:gd name="connsiteX27" fmla="*/ 120428 w 162954"/>
                    <a:gd name="connsiteY27" fmla="*/ 13197 h 58151"/>
                    <a:gd name="connsiteX28" fmla="*/ 103315 w 162954"/>
                    <a:gd name="connsiteY28" fmla="*/ 31203 h 58151"/>
                    <a:gd name="connsiteX29" fmla="*/ 78348 w 162954"/>
                    <a:gd name="connsiteY29" fmla="*/ 39313 h 58151"/>
                    <a:gd name="connsiteX30" fmla="*/ 65578 w 162954"/>
                    <a:gd name="connsiteY30" fmla="*/ 41739 h 58151"/>
                    <a:gd name="connsiteX31" fmla="*/ 59192 w 162954"/>
                    <a:gd name="connsiteY31" fmla="*/ 42952 h 58151"/>
                    <a:gd name="connsiteX32" fmla="*/ 55744 w 162954"/>
                    <a:gd name="connsiteY32" fmla="*/ 43591 h 58151"/>
                    <a:gd name="connsiteX33" fmla="*/ 53765 w 162954"/>
                    <a:gd name="connsiteY33" fmla="*/ 44613 h 58151"/>
                    <a:gd name="connsiteX34" fmla="*/ 52743 w 162954"/>
                    <a:gd name="connsiteY34" fmla="*/ 47614 h 58151"/>
                    <a:gd name="connsiteX35" fmla="*/ 52743 w 162954"/>
                    <a:gd name="connsiteY35" fmla="*/ 48380 h 58151"/>
                    <a:gd name="connsiteX36" fmla="*/ 53446 w 162954"/>
                    <a:gd name="connsiteY36" fmla="*/ 48380 h 58151"/>
                    <a:gd name="connsiteX37" fmla="*/ 84031 w 162954"/>
                    <a:gd name="connsiteY37" fmla="*/ 56042 h 58151"/>
                    <a:gd name="connsiteX38" fmla="*/ 99867 w 162954"/>
                    <a:gd name="connsiteY38" fmla="*/ 58149 h 58151"/>
                    <a:gd name="connsiteX39" fmla="*/ 115320 w 162954"/>
                    <a:gd name="connsiteY39" fmla="*/ 53871 h 58151"/>
                    <a:gd name="connsiteX40" fmla="*/ 129687 w 162954"/>
                    <a:gd name="connsiteY40" fmla="*/ 47486 h 58151"/>
                    <a:gd name="connsiteX41" fmla="*/ 137030 w 162954"/>
                    <a:gd name="connsiteY41" fmla="*/ 44549 h 58151"/>
                    <a:gd name="connsiteX42" fmla="*/ 142904 w 162954"/>
                    <a:gd name="connsiteY42" fmla="*/ 38993 h 58151"/>
                    <a:gd name="connsiteX43" fmla="*/ 149290 w 162954"/>
                    <a:gd name="connsiteY43" fmla="*/ 24754 h 58151"/>
                    <a:gd name="connsiteX44" fmla="*/ 162955 w 162954"/>
                    <a:gd name="connsiteY44" fmla="*/ 19390 h 58151"/>
                    <a:gd name="connsiteX45" fmla="*/ 148396 w 162954"/>
                    <a:gd name="connsiteY45" fmla="*/ 23796 h 5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62954" h="58151">
                      <a:moveTo>
                        <a:pt x="148396" y="23796"/>
                      </a:moveTo>
                      <a:cubicBezTo>
                        <a:pt x="145382" y="28119"/>
                        <a:pt x="143058" y="32876"/>
                        <a:pt x="141500" y="37908"/>
                      </a:cubicBezTo>
                      <a:cubicBezTo>
                        <a:pt x="139265" y="42761"/>
                        <a:pt x="133454" y="43272"/>
                        <a:pt x="128729" y="45379"/>
                      </a:cubicBezTo>
                      <a:lnTo>
                        <a:pt x="114298" y="51764"/>
                      </a:lnTo>
                      <a:cubicBezTo>
                        <a:pt x="109592" y="53807"/>
                        <a:pt x="104592" y="55078"/>
                        <a:pt x="99484" y="55531"/>
                      </a:cubicBezTo>
                      <a:cubicBezTo>
                        <a:pt x="94337" y="55455"/>
                        <a:pt x="89223" y="54682"/>
                        <a:pt x="84287" y="53233"/>
                      </a:cubicBezTo>
                      <a:lnTo>
                        <a:pt x="56064" y="45890"/>
                      </a:lnTo>
                      <a:lnTo>
                        <a:pt x="59128" y="45315"/>
                      </a:lnTo>
                      <a:lnTo>
                        <a:pt x="65514" y="44166"/>
                      </a:lnTo>
                      <a:cubicBezTo>
                        <a:pt x="69856" y="43399"/>
                        <a:pt x="74262" y="42633"/>
                        <a:pt x="78668" y="41739"/>
                      </a:cubicBezTo>
                      <a:cubicBezTo>
                        <a:pt x="87511" y="40143"/>
                        <a:pt x="96100" y="37371"/>
                        <a:pt x="104209" y="33502"/>
                      </a:cubicBezTo>
                      <a:cubicBezTo>
                        <a:pt x="112759" y="29607"/>
                        <a:pt x="119406" y="22455"/>
                        <a:pt x="122663" y="13643"/>
                      </a:cubicBezTo>
                      <a:cubicBezTo>
                        <a:pt x="123442" y="11415"/>
                        <a:pt x="123940" y="9097"/>
                        <a:pt x="124132" y="6747"/>
                      </a:cubicBezTo>
                      <a:cubicBezTo>
                        <a:pt x="124304" y="5323"/>
                        <a:pt x="123985" y="3887"/>
                        <a:pt x="123238" y="2661"/>
                      </a:cubicBezTo>
                      <a:cubicBezTo>
                        <a:pt x="122369" y="1499"/>
                        <a:pt x="121130" y="662"/>
                        <a:pt x="119726" y="298"/>
                      </a:cubicBezTo>
                      <a:cubicBezTo>
                        <a:pt x="115077" y="-341"/>
                        <a:pt x="110345" y="49"/>
                        <a:pt x="105869" y="1447"/>
                      </a:cubicBezTo>
                      <a:cubicBezTo>
                        <a:pt x="101649" y="2252"/>
                        <a:pt x="97383" y="2808"/>
                        <a:pt x="93099" y="3108"/>
                      </a:cubicBezTo>
                      <a:lnTo>
                        <a:pt x="79881" y="4449"/>
                      </a:lnTo>
                      <a:lnTo>
                        <a:pt x="53190" y="5215"/>
                      </a:lnTo>
                      <a:cubicBezTo>
                        <a:pt x="35311" y="5789"/>
                        <a:pt x="17624" y="8088"/>
                        <a:pt x="0" y="10259"/>
                      </a:cubicBezTo>
                      <a:cubicBezTo>
                        <a:pt x="17687" y="8599"/>
                        <a:pt x="35439" y="7194"/>
                        <a:pt x="53254" y="7003"/>
                      </a:cubicBezTo>
                      <a:lnTo>
                        <a:pt x="79945" y="7003"/>
                      </a:lnTo>
                      <a:lnTo>
                        <a:pt x="93290" y="5917"/>
                      </a:lnTo>
                      <a:cubicBezTo>
                        <a:pt x="97792" y="5719"/>
                        <a:pt x="102274" y="5208"/>
                        <a:pt x="106699" y="4385"/>
                      </a:cubicBezTo>
                      <a:cubicBezTo>
                        <a:pt x="110837" y="3140"/>
                        <a:pt x="115179" y="2750"/>
                        <a:pt x="119470" y="3235"/>
                      </a:cubicBezTo>
                      <a:cubicBezTo>
                        <a:pt x="121098" y="3548"/>
                        <a:pt x="122158" y="5125"/>
                        <a:pt x="121846" y="6754"/>
                      </a:cubicBezTo>
                      <a:cubicBezTo>
                        <a:pt x="121839" y="6773"/>
                        <a:pt x="121839" y="6792"/>
                        <a:pt x="121833" y="6811"/>
                      </a:cubicBezTo>
                      <a:cubicBezTo>
                        <a:pt x="121641" y="8988"/>
                        <a:pt x="121169" y="11134"/>
                        <a:pt x="120428" y="13197"/>
                      </a:cubicBezTo>
                      <a:cubicBezTo>
                        <a:pt x="117389" y="21261"/>
                        <a:pt x="111214" y="27755"/>
                        <a:pt x="103315" y="31203"/>
                      </a:cubicBezTo>
                      <a:cubicBezTo>
                        <a:pt x="95372" y="34951"/>
                        <a:pt x="86981" y="37678"/>
                        <a:pt x="78348" y="39313"/>
                      </a:cubicBezTo>
                      <a:cubicBezTo>
                        <a:pt x="74070" y="40207"/>
                        <a:pt x="69664" y="40973"/>
                        <a:pt x="65578" y="41739"/>
                      </a:cubicBezTo>
                      <a:lnTo>
                        <a:pt x="59192" y="42952"/>
                      </a:lnTo>
                      <a:cubicBezTo>
                        <a:pt x="57979" y="42952"/>
                        <a:pt x="57085" y="43272"/>
                        <a:pt x="55744" y="43591"/>
                      </a:cubicBezTo>
                      <a:cubicBezTo>
                        <a:pt x="55029" y="43814"/>
                        <a:pt x="54359" y="44159"/>
                        <a:pt x="53765" y="44613"/>
                      </a:cubicBezTo>
                      <a:cubicBezTo>
                        <a:pt x="52820" y="45296"/>
                        <a:pt x="52411" y="46496"/>
                        <a:pt x="52743" y="47614"/>
                      </a:cubicBezTo>
                      <a:lnTo>
                        <a:pt x="52743" y="48380"/>
                      </a:lnTo>
                      <a:lnTo>
                        <a:pt x="53446" y="48380"/>
                      </a:lnTo>
                      <a:lnTo>
                        <a:pt x="84031" y="56042"/>
                      </a:lnTo>
                      <a:cubicBezTo>
                        <a:pt x="89184" y="57485"/>
                        <a:pt x="94516" y="58194"/>
                        <a:pt x="99867" y="58149"/>
                      </a:cubicBezTo>
                      <a:cubicBezTo>
                        <a:pt x="105218" y="57588"/>
                        <a:pt x="110441" y="56138"/>
                        <a:pt x="115320" y="53871"/>
                      </a:cubicBezTo>
                      <a:lnTo>
                        <a:pt x="129687" y="47486"/>
                      </a:lnTo>
                      <a:cubicBezTo>
                        <a:pt x="132049" y="46400"/>
                        <a:pt x="134540" y="45698"/>
                        <a:pt x="137030" y="44549"/>
                      </a:cubicBezTo>
                      <a:cubicBezTo>
                        <a:pt x="139616" y="43501"/>
                        <a:pt x="141710" y="41516"/>
                        <a:pt x="142904" y="38993"/>
                      </a:cubicBezTo>
                      <a:cubicBezTo>
                        <a:pt x="144265" y="33936"/>
                        <a:pt x="146423" y="29134"/>
                        <a:pt x="149290" y="24754"/>
                      </a:cubicBezTo>
                      <a:cubicBezTo>
                        <a:pt x="152329" y="20355"/>
                        <a:pt x="157731" y="18235"/>
                        <a:pt x="162955" y="19390"/>
                      </a:cubicBezTo>
                      <a:cubicBezTo>
                        <a:pt x="157655" y="17717"/>
                        <a:pt x="151876" y="19467"/>
                        <a:pt x="148396" y="23796"/>
                      </a:cubicBezTo>
                      <a:close/>
                    </a:path>
                  </a:pathLst>
                </a:custGeom>
                <a:solidFill>
                  <a:srgbClr val="F0997A"/>
                </a:solidFill>
                <a:ln w="6382" cap="flat">
                  <a:noFill/>
                  <a:prstDash val="solid"/>
                  <a:miter/>
                </a:ln>
              </p:spPr>
              <p:txBody>
                <a:bodyPr rtlCol="0" anchor="ctr"/>
                <a:lstStyle/>
                <a:p>
                  <a:endParaRPr lang="zh-CN" altLang="en-US"/>
                </a:p>
              </p:txBody>
            </p:sp>
            <p:sp>
              <p:nvSpPr>
                <p:cNvPr id="109" name="任意多边形: 形状 108">
                  <a:extLst>
                    <a:ext uri="{FF2B5EF4-FFF2-40B4-BE49-F238E27FC236}">
                      <a16:creationId xmlns:a16="http://schemas.microsoft.com/office/drawing/2014/main" id="{232EFBE8-18A8-4CCE-8F26-C6F389607E56}"/>
                    </a:ext>
                  </a:extLst>
                </p:cNvPr>
                <p:cNvSpPr/>
                <p:nvPr/>
              </p:nvSpPr>
              <p:spPr>
                <a:xfrm>
                  <a:off x="2485121" y="3823413"/>
                  <a:ext cx="64556" cy="32884"/>
                </a:xfrm>
                <a:custGeom>
                  <a:avLst/>
                  <a:gdLst>
                    <a:gd name="connsiteX0" fmla="*/ 64556 w 64556"/>
                    <a:gd name="connsiteY0" fmla="*/ 0 h 32884"/>
                    <a:gd name="connsiteX1" fmla="*/ 52169 w 64556"/>
                    <a:gd name="connsiteY1" fmla="*/ 14175 h 32884"/>
                    <a:gd name="connsiteX2" fmla="*/ 36780 w 64556"/>
                    <a:gd name="connsiteY2" fmla="*/ 24903 h 32884"/>
                    <a:gd name="connsiteX3" fmla="*/ 32629 w 64556"/>
                    <a:gd name="connsiteY3" fmla="*/ 27457 h 32884"/>
                    <a:gd name="connsiteX4" fmla="*/ 27968 w 64556"/>
                    <a:gd name="connsiteY4" fmla="*/ 29181 h 32884"/>
                    <a:gd name="connsiteX5" fmla="*/ 18709 w 64556"/>
                    <a:gd name="connsiteY5" fmla="*/ 31161 h 32884"/>
                    <a:gd name="connsiteX6" fmla="*/ 0 w 64556"/>
                    <a:gd name="connsiteY6" fmla="*/ 32885 h 32884"/>
                    <a:gd name="connsiteX7" fmla="*/ 18135 w 64556"/>
                    <a:gd name="connsiteY7" fmla="*/ 28415 h 32884"/>
                    <a:gd name="connsiteX8" fmla="*/ 26946 w 64556"/>
                    <a:gd name="connsiteY8" fmla="*/ 25797 h 32884"/>
                    <a:gd name="connsiteX9" fmla="*/ 31033 w 64556"/>
                    <a:gd name="connsiteY9" fmla="*/ 24201 h 32884"/>
                    <a:gd name="connsiteX10" fmla="*/ 34736 w 64556"/>
                    <a:gd name="connsiteY10" fmla="*/ 21774 h 32884"/>
                    <a:gd name="connsiteX11" fmla="*/ 50444 w 64556"/>
                    <a:gd name="connsiteY11" fmla="*/ 11877 h 32884"/>
                    <a:gd name="connsiteX12" fmla="*/ 64556 w 64556"/>
                    <a:gd name="connsiteY12" fmla="*/ 0 h 3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556" h="32884">
                      <a:moveTo>
                        <a:pt x="64556" y="0"/>
                      </a:moveTo>
                      <a:cubicBezTo>
                        <a:pt x="61478" y="5549"/>
                        <a:pt x="57258" y="10383"/>
                        <a:pt x="52169" y="14175"/>
                      </a:cubicBezTo>
                      <a:cubicBezTo>
                        <a:pt x="47258" y="18058"/>
                        <a:pt x="42124" y="21640"/>
                        <a:pt x="36780" y="24903"/>
                      </a:cubicBezTo>
                      <a:cubicBezTo>
                        <a:pt x="35439" y="25733"/>
                        <a:pt x="34353" y="26563"/>
                        <a:pt x="32629" y="27457"/>
                      </a:cubicBezTo>
                      <a:cubicBezTo>
                        <a:pt x="31122" y="28153"/>
                        <a:pt x="29564" y="28728"/>
                        <a:pt x="27968" y="29181"/>
                      </a:cubicBezTo>
                      <a:cubicBezTo>
                        <a:pt x="24922" y="30030"/>
                        <a:pt x="21832" y="30688"/>
                        <a:pt x="18709" y="31161"/>
                      </a:cubicBezTo>
                      <a:cubicBezTo>
                        <a:pt x="12528" y="32214"/>
                        <a:pt x="6270" y="32789"/>
                        <a:pt x="0" y="32885"/>
                      </a:cubicBezTo>
                      <a:lnTo>
                        <a:pt x="18135" y="28415"/>
                      </a:lnTo>
                      <a:cubicBezTo>
                        <a:pt x="21072" y="27521"/>
                        <a:pt x="24073" y="26819"/>
                        <a:pt x="26946" y="25797"/>
                      </a:cubicBezTo>
                      <a:cubicBezTo>
                        <a:pt x="28345" y="25369"/>
                        <a:pt x="29711" y="24839"/>
                        <a:pt x="31033" y="24201"/>
                      </a:cubicBezTo>
                      <a:cubicBezTo>
                        <a:pt x="32055" y="23690"/>
                        <a:pt x="33459" y="22604"/>
                        <a:pt x="34736" y="21774"/>
                      </a:cubicBezTo>
                      <a:cubicBezTo>
                        <a:pt x="40100" y="18454"/>
                        <a:pt x="45336" y="15389"/>
                        <a:pt x="50444" y="11877"/>
                      </a:cubicBezTo>
                      <a:cubicBezTo>
                        <a:pt x="55680" y="8595"/>
                        <a:pt x="60431" y="4597"/>
                        <a:pt x="64556" y="0"/>
                      </a:cubicBezTo>
                      <a:close/>
                    </a:path>
                  </a:pathLst>
                </a:custGeom>
                <a:solidFill>
                  <a:srgbClr val="F0997A"/>
                </a:solidFill>
                <a:ln w="6382" cap="flat">
                  <a:noFill/>
                  <a:prstDash val="solid"/>
                  <a:miter/>
                </a:ln>
              </p:spPr>
              <p:txBody>
                <a:bodyPr rtlCol="0" anchor="ctr"/>
                <a:lstStyle/>
                <a:p>
                  <a:endParaRPr lang="zh-CN" altLang="en-US"/>
                </a:p>
              </p:txBody>
            </p:sp>
            <p:sp>
              <p:nvSpPr>
                <p:cNvPr id="110" name="任意多边形: 形状 109">
                  <a:extLst>
                    <a:ext uri="{FF2B5EF4-FFF2-40B4-BE49-F238E27FC236}">
                      <a16:creationId xmlns:a16="http://schemas.microsoft.com/office/drawing/2014/main" id="{05A1A76B-2A30-803A-1E36-EBA013328801}"/>
                    </a:ext>
                  </a:extLst>
                </p:cNvPr>
                <p:cNvSpPr/>
                <p:nvPr/>
              </p:nvSpPr>
              <p:spPr>
                <a:xfrm>
                  <a:off x="2485759" y="3856489"/>
                  <a:ext cx="55680" cy="30713"/>
                </a:xfrm>
                <a:custGeom>
                  <a:avLst/>
                  <a:gdLst>
                    <a:gd name="connsiteX0" fmla="*/ 55680 w 55680"/>
                    <a:gd name="connsiteY0" fmla="*/ 0 h 30713"/>
                    <a:gd name="connsiteX1" fmla="*/ 45336 w 55680"/>
                    <a:gd name="connsiteY1" fmla="*/ 12771 h 30713"/>
                    <a:gd name="connsiteX2" fmla="*/ 32055 w 55680"/>
                    <a:gd name="connsiteY2" fmla="*/ 22732 h 30713"/>
                    <a:gd name="connsiteX3" fmla="*/ 16219 w 55680"/>
                    <a:gd name="connsiteY3" fmla="*/ 28032 h 30713"/>
                    <a:gd name="connsiteX4" fmla="*/ 0 w 55680"/>
                    <a:gd name="connsiteY4" fmla="*/ 30714 h 30713"/>
                    <a:gd name="connsiteX5" fmla="*/ 15389 w 55680"/>
                    <a:gd name="connsiteY5" fmla="*/ 25286 h 30713"/>
                    <a:gd name="connsiteX6" fmla="*/ 30203 w 55680"/>
                    <a:gd name="connsiteY6" fmla="*/ 19539 h 30713"/>
                    <a:gd name="connsiteX7" fmla="*/ 55680 w 55680"/>
                    <a:gd name="connsiteY7" fmla="*/ 0 h 3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680" h="30713">
                      <a:moveTo>
                        <a:pt x="55680" y="0"/>
                      </a:moveTo>
                      <a:cubicBezTo>
                        <a:pt x="52941" y="4789"/>
                        <a:pt x="49448" y="9099"/>
                        <a:pt x="45336" y="12771"/>
                      </a:cubicBezTo>
                      <a:cubicBezTo>
                        <a:pt x="41288" y="16570"/>
                        <a:pt x="36837" y="19910"/>
                        <a:pt x="32055" y="22732"/>
                      </a:cubicBezTo>
                      <a:cubicBezTo>
                        <a:pt x="27023" y="25165"/>
                        <a:pt x="21697" y="26940"/>
                        <a:pt x="16219" y="28032"/>
                      </a:cubicBezTo>
                      <a:cubicBezTo>
                        <a:pt x="10881" y="29309"/>
                        <a:pt x="5466" y="30203"/>
                        <a:pt x="0" y="30714"/>
                      </a:cubicBezTo>
                      <a:cubicBezTo>
                        <a:pt x="5108" y="28734"/>
                        <a:pt x="10280" y="27074"/>
                        <a:pt x="15389" y="25286"/>
                      </a:cubicBezTo>
                      <a:cubicBezTo>
                        <a:pt x="20452" y="23715"/>
                        <a:pt x="25401" y="21793"/>
                        <a:pt x="30203" y="19539"/>
                      </a:cubicBezTo>
                      <a:cubicBezTo>
                        <a:pt x="39474" y="14112"/>
                        <a:pt x="48031" y="7548"/>
                        <a:pt x="55680" y="0"/>
                      </a:cubicBezTo>
                      <a:close/>
                    </a:path>
                  </a:pathLst>
                </a:custGeom>
                <a:solidFill>
                  <a:srgbClr val="F0997A"/>
                </a:solidFill>
                <a:ln w="6382" cap="flat">
                  <a:noFill/>
                  <a:prstDash val="solid"/>
                  <a:miter/>
                </a:ln>
              </p:spPr>
              <p:txBody>
                <a:bodyPr rtlCol="0" anchor="ctr"/>
                <a:lstStyle/>
                <a:p>
                  <a:endParaRPr lang="zh-CN" altLang="en-US"/>
                </a:p>
              </p:txBody>
            </p:sp>
          </p:grpSp>
        </p:grpSp>
        <p:grpSp>
          <p:nvGrpSpPr>
            <p:cNvPr id="24" name="组合 23">
              <a:extLst>
                <a:ext uri="{FF2B5EF4-FFF2-40B4-BE49-F238E27FC236}">
                  <a16:creationId xmlns:a16="http://schemas.microsoft.com/office/drawing/2014/main" id="{70EBB649-42A8-9EBC-087D-E27174EA437E}"/>
                </a:ext>
              </a:extLst>
            </p:cNvPr>
            <p:cNvGrpSpPr/>
            <p:nvPr/>
          </p:nvGrpSpPr>
          <p:grpSpPr>
            <a:xfrm>
              <a:off x="1986883" y="3785228"/>
              <a:ext cx="1726575" cy="523474"/>
              <a:chOff x="1986883" y="3785228"/>
              <a:chExt cx="1726575" cy="523474"/>
            </a:xfrm>
          </p:grpSpPr>
          <p:grpSp>
            <p:nvGrpSpPr>
              <p:cNvPr id="32" name="组合 31">
                <a:extLst>
                  <a:ext uri="{FF2B5EF4-FFF2-40B4-BE49-F238E27FC236}">
                    <a16:creationId xmlns:a16="http://schemas.microsoft.com/office/drawing/2014/main" id="{09461E27-5795-0EC2-B49C-D811318D5694}"/>
                  </a:ext>
                </a:extLst>
              </p:cNvPr>
              <p:cNvGrpSpPr/>
              <p:nvPr/>
            </p:nvGrpSpPr>
            <p:grpSpPr>
              <a:xfrm>
                <a:off x="1986883" y="3785228"/>
                <a:ext cx="328578" cy="407643"/>
                <a:chOff x="1986883" y="3785228"/>
                <a:chExt cx="328578" cy="407643"/>
              </a:xfrm>
            </p:grpSpPr>
            <p:sp>
              <p:nvSpPr>
                <p:cNvPr id="68" name="任意多边形: 形状 67">
                  <a:extLst>
                    <a:ext uri="{FF2B5EF4-FFF2-40B4-BE49-F238E27FC236}">
                      <a16:creationId xmlns:a16="http://schemas.microsoft.com/office/drawing/2014/main" id="{28827FC8-E0AF-BF06-9674-086A72982BF0}"/>
                    </a:ext>
                  </a:extLst>
                </p:cNvPr>
                <p:cNvSpPr/>
                <p:nvPr/>
              </p:nvSpPr>
              <p:spPr>
                <a:xfrm>
                  <a:off x="2028759" y="4025765"/>
                  <a:ext cx="286703" cy="165508"/>
                </a:xfrm>
                <a:custGeom>
                  <a:avLst/>
                  <a:gdLst>
                    <a:gd name="connsiteX0" fmla="*/ 286703 w 286703"/>
                    <a:gd name="connsiteY0" fmla="*/ 82754 h 165508"/>
                    <a:gd name="connsiteX1" fmla="*/ 143352 w 286703"/>
                    <a:gd name="connsiteY1" fmla="*/ 165509 h 165508"/>
                    <a:gd name="connsiteX2" fmla="*/ 0 w 286703"/>
                    <a:gd name="connsiteY2" fmla="*/ 82754 h 165508"/>
                    <a:gd name="connsiteX3" fmla="*/ 143352 w 286703"/>
                    <a:gd name="connsiteY3" fmla="*/ 0 h 165508"/>
                    <a:gd name="connsiteX4" fmla="*/ 286703 w 286703"/>
                    <a:gd name="connsiteY4" fmla="*/ 82754 h 165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703" h="165508">
                      <a:moveTo>
                        <a:pt x="286703" y="82754"/>
                      </a:moveTo>
                      <a:cubicBezTo>
                        <a:pt x="286703" y="128458"/>
                        <a:pt x="222522" y="165509"/>
                        <a:pt x="143352" y="165509"/>
                      </a:cubicBezTo>
                      <a:cubicBezTo>
                        <a:pt x="64181" y="165509"/>
                        <a:pt x="0" y="128458"/>
                        <a:pt x="0" y="82754"/>
                      </a:cubicBezTo>
                      <a:cubicBezTo>
                        <a:pt x="0" y="37050"/>
                        <a:pt x="64181" y="0"/>
                        <a:pt x="143352" y="0"/>
                      </a:cubicBezTo>
                      <a:cubicBezTo>
                        <a:pt x="222522" y="0"/>
                        <a:pt x="286703" y="37051"/>
                        <a:pt x="286703" y="82754"/>
                      </a:cubicBezTo>
                      <a:close/>
                    </a:path>
                  </a:pathLst>
                </a:custGeom>
                <a:solidFill>
                  <a:srgbClr val="309080">
                    <a:alpha val="20000"/>
                  </a:srgbClr>
                </a:solidFill>
                <a:ln w="6382" cap="flat">
                  <a:noFill/>
                  <a:prstDash val="solid"/>
                  <a:miter/>
                </a:ln>
              </p:spPr>
              <p:txBody>
                <a:bodyPr rtlCol="0" anchor="ctr"/>
                <a:lstStyle/>
                <a:p>
                  <a:endParaRPr lang="zh-CN" altLang="en-US"/>
                </a:p>
              </p:txBody>
            </p:sp>
            <p:grpSp>
              <p:nvGrpSpPr>
                <p:cNvPr id="69" name="组合 68">
                  <a:extLst>
                    <a:ext uri="{FF2B5EF4-FFF2-40B4-BE49-F238E27FC236}">
                      <a16:creationId xmlns:a16="http://schemas.microsoft.com/office/drawing/2014/main" id="{4B44E605-AF02-EBF3-2E2E-78D66918D444}"/>
                    </a:ext>
                  </a:extLst>
                </p:cNvPr>
                <p:cNvGrpSpPr/>
                <p:nvPr/>
              </p:nvGrpSpPr>
              <p:grpSpPr>
                <a:xfrm>
                  <a:off x="2034378" y="3913942"/>
                  <a:ext cx="275464" cy="266572"/>
                  <a:chOff x="2034378" y="3913942"/>
                  <a:chExt cx="275464" cy="266572"/>
                </a:xfrm>
              </p:grpSpPr>
              <p:grpSp>
                <p:nvGrpSpPr>
                  <p:cNvPr id="85" name="组合 84">
                    <a:extLst>
                      <a:ext uri="{FF2B5EF4-FFF2-40B4-BE49-F238E27FC236}">
                        <a16:creationId xmlns:a16="http://schemas.microsoft.com/office/drawing/2014/main" id="{F252443C-3647-35B5-8AE8-C8269435846D}"/>
                      </a:ext>
                    </a:extLst>
                  </p:cNvPr>
                  <p:cNvGrpSpPr/>
                  <p:nvPr/>
                </p:nvGrpSpPr>
                <p:grpSpPr>
                  <a:xfrm>
                    <a:off x="2034378" y="4015708"/>
                    <a:ext cx="275464" cy="164806"/>
                    <a:chOff x="2034378" y="4015708"/>
                    <a:chExt cx="275464" cy="164806"/>
                  </a:xfrm>
                </p:grpSpPr>
                <p:sp>
                  <p:nvSpPr>
                    <p:cNvPr id="94" name="任意多边形: 形状 93">
                      <a:extLst>
                        <a:ext uri="{FF2B5EF4-FFF2-40B4-BE49-F238E27FC236}">
                          <a16:creationId xmlns:a16="http://schemas.microsoft.com/office/drawing/2014/main" id="{87E921FE-3159-161D-76B1-84106FEE9207}"/>
                        </a:ext>
                      </a:extLst>
                    </p:cNvPr>
                    <p:cNvSpPr/>
                    <p:nvPr/>
                  </p:nvSpPr>
                  <p:spPr>
                    <a:xfrm>
                      <a:off x="2034378" y="4015708"/>
                      <a:ext cx="275464" cy="164806"/>
                    </a:xfrm>
                    <a:custGeom>
                      <a:avLst/>
                      <a:gdLst>
                        <a:gd name="connsiteX0" fmla="*/ 235109 w 275464"/>
                        <a:gd name="connsiteY0" fmla="*/ 23275 h 164806"/>
                        <a:gd name="connsiteX1" fmla="*/ 40356 w 275464"/>
                        <a:gd name="connsiteY1" fmla="*/ 23275 h 164806"/>
                        <a:gd name="connsiteX2" fmla="*/ 0 w 275464"/>
                        <a:gd name="connsiteY2" fmla="*/ 79530 h 164806"/>
                        <a:gd name="connsiteX3" fmla="*/ 0 w 275464"/>
                        <a:gd name="connsiteY3" fmla="*/ 85277 h 164806"/>
                        <a:gd name="connsiteX4" fmla="*/ 40356 w 275464"/>
                        <a:gd name="connsiteY4" fmla="*/ 141532 h 164806"/>
                        <a:gd name="connsiteX5" fmla="*/ 235109 w 275464"/>
                        <a:gd name="connsiteY5" fmla="*/ 141532 h 164806"/>
                        <a:gd name="connsiteX6" fmla="*/ 275465 w 275464"/>
                        <a:gd name="connsiteY6" fmla="*/ 85277 h 164806"/>
                        <a:gd name="connsiteX7" fmla="*/ 275465 w 275464"/>
                        <a:gd name="connsiteY7" fmla="*/ 79594 h 164806"/>
                        <a:gd name="connsiteX8" fmla="*/ 235109 w 275464"/>
                        <a:gd name="connsiteY8" fmla="*/ 23275 h 164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464" h="164806">
                          <a:moveTo>
                            <a:pt x="235109" y="23275"/>
                          </a:moveTo>
                          <a:cubicBezTo>
                            <a:pt x="181345" y="-7758"/>
                            <a:pt x="94120" y="-7758"/>
                            <a:pt x="40356" y="23275"/>
                          </a:cubicBezTo>
                          <a:cubicBezTo>
                            <a:pt x="13473" y="38791"/>
                            <a:pt x="0" y="59161"/>
                            <a:pt x="0" y="79530"/>
                          </a:cubicBezTo>
                          <a:lnTo>
                            <a:pt x="0" y="85277"/>
                          </a:lnTo>
                          <a:cubicBezTo>
                            <a:pt x="0" y="105646"/>
                            <a:pt x="13473" y="126015"/>
                            <a:pt x="40356" y="141532"/>
                          </a:cubicBezTo>
                          <a:cubicBezTo>
                            <a:pt x="94120" y="172565"/>
                            <a:pt x="181345" y="172565"/>
                            <a:pt x="235109" y="141532"/>
                          </a:cubicBezTo>
                          <a:cubicBezTo>
                            <a:pt x="262056" y="126015"/>
                            <a:pt x="275465" y="105646"/>
                            <a:pt x="275465" y="85277"/>
                          </a:cubicBezTo>
                          <a:lnTo>
                            <a:pt x="275465" y="79594"/>
                          </a:lnTo>
                          <a:cubicBezTo>
                            <a:pt x="275529" y="59224"/>
                            <a:pt x="262056" y="38727"/>
                            <a:pt x="235109" y="23275"/>
                          </a:cubicBezTo>
                          <a:close/>
                        </a:path>
                      </a:pathLst>
                    </a:custGeom>
                    <a:solidFill>
                      <a:srgbClr val="F0F0F0"/>
                    </a:solidFill>
                    <a:ln w="6382" cap="flat">
                      <a:noFill/>
                      <a:prstDash val="solid"/>
                      <a:miter/>
                    </a:ln>
                  </p:spPr>
                  <p:txBody>
                    <a:bodyPr rtlCol="0" anchor="ctr"/>
                    <a:lstStyle/>
                    <a:p>
                      <a:endParaRPr lang="zh-CN" altLang="en-US"/>
                    </a:p>
                  </p:txBody>
                </p:sp>
                <p:sp>
                  <p:nvSpPr>
                    <p:cNvPr id="95" name="任意多边形: 形状 94">
                      <a:extLst>
                        <a:ext uri="{FF2B5EF4-FFF2-40B4-BE49-F238E27FC236}">
                          <a16:creationId xmlns:a16="http://schemas.microsoft.com/office/drawing/2014/main" id="{73D12A48-9834-F896-C932-B12D313DD5BA}"/>
                        </a:ext>
                      </a:extLst>
                    </p:cNvPr>
                    <p:cNvSpPr/>
                    <p:nvPr/>
                  </p:nvSpPr>
                  <p:spPr>
                    <a:xfrm>
                      <a:off x="2034378" y="4020210"/>
                      <a:ext cx="103506" cy="157782"/>
                    </a:xfrm>
                    <a:custGeom>
                      <a:avLst/>
                      <a:gdLst>
                        <a:gd name="connsiteX0" fmla="*/ 92013 w 103506"/>
                        <a:gd name="connsiteY0" fmla="*/ 150056 h 157782"/>
                        <a:gd name="connsiteX1" fmla="*/ 92013 w 103506"/>
                        <a:gd name="connsiteY1" fmla="*/ 0 h 157782"/>
                        <a:gd name="connsiteX2" fmla="*/ 40356 w 103506"/>
                        <a:gd name="connsiteY2" fmla="*/ 18773 h 157782"/>
                        <a:gd name="connsiteX3" fmla="*/ 0 w 103506"/>
                        <a:gd name="connsiteY3" fmla="*/ 75028 h 157782"/>
                        <a:gd name="connsiteX4" fmla="*/ 0 w 103506"/>
                        <a:gd name="connsiteY4" fmla="*/ 80775 h 157782"/>
                        <a:gd name="connsiteX5" fmla="*/ 40356 w 103506"/>
                        <a:gd name="connsiteY5" fmla="*/ 137030 h 157782"/>
                        <a:gd name="connsiteX6" fmla="*/ 103507 w 103506"/>
                        <a:gd name="connsiteY6" fmla="*/ 157782 h 157782"/>
                        <a:gd name="connsiteX7" fmla="*/ 92013 w 103506"/>
                        <a:gd name="connsiteY7" fmla="*/ 150056 h 1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506" h="157782">
                          <a:moveTo>
                            <a:pt x="92013" y="150056"/>
                          </a:moveTo>
                          <a:lnTo>
                            <a:pt x="92013" y="0"/>
                          </a:lnTo>
                          <a:cubicBezTo>
                            <a:pt x="73904" y="3467"/>
                            <a:pt x="56466" y="9808"/>
                            <a:pt x="40356" y="18773"/>
                          </a:cubicBezTo>
                          <a:cubicBezTo>
                            <a:pt x="13473" y="34289"/>
                            <a:pt x="0" y="54659"/>
                            <a:pt x="0" y="75028"/>
                          </a:cubicBezTo>
                          <a:lnTo>
                            <a:pt x="0" y="80775"/>
                          </a:lnTo>
                          <a:cubicBezTo>
                            <a:pt x="0" y="101144"/>
                            <a:pt x="13473" y="121514"/>
                            <a:pt x="40356" y="137030"/>
                          </a:cubicBezTo>
                          <a:cubicBezTo>
                            <a:pt x="59939" y="147802"/>
                            <a:pt x="81350" y="154839"/>
                            <a:pt x="103507" y="157782"/>
                          </a:cubicBezTo>
                          <a:cubicBezTo>
                            <a:pt x="92652" y="155931"/>
                            <a:pt x="92013" y="150056"/>
                            <a:pt x="92013" y="150056"/>
                          </a:cubicBezTo>
                          <a:close/>
                        </a:path>
                      </a:pathLst>
                    </a:custGeom>
                    <a:solidFill>
                      <a:srgbClr val="000000">
                        <a:alpha val="10000"/>
                      </a:srgbClr>
                    </a:solidFill>
                    <a:ln w="6382" cap="flat">
                      <a:noFill/>
                      <a:prstDash val="solid"/>
                      <a:miter/>
                    </a:ln>
                  </p:spPr>
                  <p:txBody>
                    <a:bodyPr rtlCol="0" anchor="ctr"/>
                    <a:lstStyle/>
                    <a:p>
                      <a:endParaRPr lang="zh-CN" altLang="en-US"/>
                    </a:p>
                  </p:txBody>
                </p:sp>
                <p:sp>
                  <p:nvSpPr>
                    <p:cNvPr id="96" name="任意多边形: 形状 95">
                      <a:extLst>
                        <a:ext uri="{FF2B5EF4-FFF2-40B4-BE49-F238E27FC236}">
                          <a16:creationId xmlns:a16="http://schemas.microsoft.com/office/drawing/2014/main" id="{5ACEDEB5-C38C-3816-7397-807BDC3E29B6}"/>
                        </a:ext>
                      </a:extLst>
                    </p:cNvPr>
                    <p:cNvSpPr/>
                    <p:nvPr/>
                  </p:nvSpPr>
                  <p:spPr>
                    <a:xfrm>
                      <a:off x="2034410" y="4015708"/>
                      <a:ext cx="275424" cy="159019"/>
                    </a:xfrm>
                    <a:custGeom>
                      <a:avLst/>
                      <a:gdLst>
                        <a:gd name="connsiteX0" fmla="*/ 235077 w 275424"/>
                        <a:gd name="connsiteY0" fmla="*/ 23275 h 159019"/>
                        <a:gd name="connsiteX1" fmla="*/ 40324 w 275424"/>
                        <a:gd name="connsiteY1" fmla="*/ 23275 h 159019"/>
                        <a:gd name="connsiteX2" fmla="*/ 40324 w 275424"/>
                        <a:gd name="connsiteY2" fmla="*/ 135721 h 159019"/>
                        <a:gd name="connsiteX3" fmla="*/ 235077 w 275424"/>
                        <a:gd name="connsiteY3" fmla="*/ 135721 h 159019"/>
                        <a:gd name="connsiteX4" fmla="*/ 235077 w 275424"/>
                        <a:gd name="connsiteY4" fmla="*/ 23275 h 15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24" h="159019">
                          <a:moveTo>
                            <a:pt x="235077" y="23275"/>
                          </a:moveTo>
                          <a:cubicBezTo>
                            <a:pt x="181313" y="-7758"/>
                            <a:pt x="94088" y="-7758"/>
                            <a:pt x="40324" y="23275"/>
                          </a:cubicBezTo>
                          <a:cubicBezTo>
                            <a:pt x="-13441" y="54308"/>
                            <a:pt x="-13441" y="104688"/>
                            <a:pt x="40324" y="135721"/>
                          </a:cubicBezTo>
                          <a:cubicBezTo>
                            <a:pt x="94088" y="166754"/>
                            <a:pt x="181313" y="166818"/>
                            <a:pt x="235077" y="135721"/>
                          </a:cubicBezTo>
                          <a:cubicBezTo>
                            <a:pt x="288842" y="104624"/>
                            <a:pt x="288906" y="54372"/>
                            <a:pt x="235077" y="23275"/>
                          </a:cubicBezTo>
                          <a:close/>
                        </a:path>
                      </a:pathLst>
                    </a:custGeom>
                    <a:solidFill>
                      <a:srgbClr val="FFFFFF"/>
                    </a:solidFill>
                    <a:ln w="6382" cap="flat">
                      <a:noFill/>
                      <a:prstDash val="solid"/>
                      <a:miter/>
                    </a:ln>
                  </p:spPr>
                  <p:txBody>
                    <a:bodyPr rtlCol="0" anchor="ctr"/>
                    <a:lstStyle/>
                    <a:p>
                      <a:endParaRPr lang="zh-CN" altLang="en-US"/>
                    </a:p>
                  </p:txBody>
                </p:sp>
                <p:sp>
                  <p:nvSpPr>
                    <p:cNvPr id="97" name="任意多边形: 形状 96">
                      <a:extLst>
                        <a:ext uri="{FF2B5EF4-FFF2-40B4-BE49-F238E27FC236}">
                          <a16:creationId xmlns:a16="http://schemas.microsoft.com/office/drawing/2014/main" id="{20EED3E8-7444-6E3A-D881-5DDBEC2C32C3}"/>
                        </a:ext>
                      </a:extLst>
                    </p:cNvPr>
                    <p:cNvSpPr/>
                    <p:nvPr/>
                  </p:nvSpPr>
                  <p:spPr>
                    <a:xfrm>
                      <a:off x="2071237" y="4039877"/>
                      <a:ext cx="201745" cy="116469"/>
                    </a:xfrm>
                    <a:custGeom>
                      <a:avLst/>
                      <a:gdLst>
                        <a:gd name="connsiteX0" fmla="*/ 172197 w 201745"/>
                        <a:gd name="connsiteY0" fmla="*/ 17049 h 116469"/>
                        <a:gd name="connsiteX1" fmla="*/ 29548 w 201745"/>
                        <a:gd name="connsiteY1" fmla="*/ 17049 h 116469"/>
                        <a:gd name="connsiteX2" fmla="*/ 29548 w 201745"/>
                        <a:gd name="connsiteY2" fmla="*/ 99420 h 116469"/>
                        <a:gd name="connsiteX3" fmla="*/ 172197 w 201745"/>
                        <a:gd name="connsiteY3" fmla="*/ 99420 h 116469"/>
                        <a:gd name="connsiteX4" fmla="*/ 172197 w 201745"/>
                        <a:gd name="connsiteY4" fmla="*/ 17049 h 116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45" h="116469">
                          <a:moveTo>
                            <a:pt x="172197" y="17049"/>
                          </a:moveTo>
                          <a:cubicBezTo>
                            <a:pt x="132800" y="-5683"/>
                            <a:pt x="68946" y="-5683"/>
                            <a:pt x="29548" y="17049"/>
                          </a:cubicBezTo>
                          <a:cubicBezTo>
                            <a:pt x="-9849" y="39781"/>
                            <a:pt x="-9849" y="76688"/>
                            <a:pt x="29548" y="99420"/>
                          </a:cubicBezTo>
                          <a:cubicBezTo>
                            <a:pt x="68946" y="122152"/>
                            <a:pt x="132800" y="122152"/>
                            <a:pt x="172197" y="99420"/>
                          </a:cubicBezTo>
                          <a:cubicBezTo>
                            <a:pt x="211595" y="76688"/>
                            <a:pt x="211595" y="40100"/>
                            <a:pt x="172197" y="17049"/>
                          </a:cubicBezTo>
                          <a:close/>
                        </a:path>
                      </a:pathLst>
                    </a:custGeom>
                    <a:solidFill>
                      <a:srgbClr val="F0F0F0"/>
                    </a:solidFill>
                    <a:ln w="6382" cap="flat">
                      <a:noFill/>
                      <a:prstDash val="solid"/>
                      <a:miter/>
                    </a:ln>
                  </p:spPr>
                  <p:txBody>
                    <a:bodyPr rtlCol="0" anchor="ctr"/>
                    <a:lstStyle/>
                    <a:p>
                      <a:endParaRPr lang="zh-CN" altLang="en-US"/>
                    </a:p>
                  </p:txBody>
                </p:sp>
                <p:sp>
                  <p:nvSpPr>
                    <p:cNvPr id="98" name="任意多边形: 形状 97">
                      <a:extLst>
                        <a:ext uri="{FF2B5EF4-FFF2-40B4-BE49-F238E27FC236}">
                          <a16:creationId xmlns:a16="http://schemas.microsoft.com/office/drawing/2014/main" id="{F7F53FAD-B157-D258-BB43-2B40C1035CDF}"/>
                        </a:ext>
                      </a:extLst>
                    </p:cNvPr>
                    <p:cNvSpPr/>
                    <p:nvPr/>
                  </p:nvSpPr>
                  <p:spPr>
                    <a:xfrm>
                      <a:off x="2084096" y="4050987"/>
                      <a:ext cx="176611" cy="102062"/>
                    </a:xfrm>
                    <a:custGeom>
                      <a:avLst/>
                      <a:gdLst>
                        <a:gd name="connsiteX0" fmla="*/ 150846 w 176611"/>
                        <a:gd name="connsiteY0" fmla="*/ 14942 h 102062"/>
                        <a:gd name="connsiteX1" fmla="*/ 25885 w 176611"/>
                        <a:gd name="connsiteY1" fmla="*/ 14942 h 102062"/>
                        <a:gd name="connsiteX2" fmla="*/ 25885 w 176611"/>
                        <a:gd name="connsiteY2" fmla="*/ 87097 h 102062"/>
                        <a:gd name="connsiteX3" fmla="*/ 150846 w 176611"/>
                        <a:gd name="connsiteY3" fmla="*/ 87097 h 102062"/>
                        <a:gd name="connsiteX4" fmla="*/ 150846 w 176611"/>
                        <a:gd name="connsiteY4" fmla="*/ 14942 h 10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11" h="102062">
                          <a:moveTo>
                            <a:pt x="150846" y="14942"/>
                          </a:moveTo>
                          <a:cubicBezTo>
                            <a:pt x="116301" y="-4981"/>
                            <a:pt x="60366" y="-4981"/>
                            <a:pt x="25885" y="14942"/>
                          </a:cubicBezTo>
                          <a:cubicBezTo>
                            <a:pt x="-8596" y="34864"/>
                            <a:pt x="-8660" y="67174"/>
                            <a:pt x="25885" y="87097"/>
                          </a:cubicBezTo>
                          <a:cubicBezTo>
                            <a:pt x="60430" y="107019"/>
                            <a:pt x="116365" y="107083"/>
                            <a:pt x="150846" y="87097"/>
                          </a:cubicBezTo>
                          <a:cubicBezTo>
                            <a:pt x="185327" y="67110"/>
                            <a:pt x="185072" y="34864"/>
                            <a:pt x="150846" y="14942"/>
                          </a:cubicBezTo>
                          <a:close/>
                        </a:path>
                      </a:pathLst>
                    </a:custGeom>
                    <a:solidFill>
                      <a:srgbClr val="FFFFFF"/>
                    </a:solidFill>
                    <a:ln w="6382" cap="flat">
                      <a:noFill/>
                      <a:prstDash val="solid"/>
                      <a:miter/>
                    </a:ln>
                  </p:spPr>
                  <p:txBody>
                    <a:bodyPr rtlCol="0" anchor="ctr"/>
                    <a:lstStyle/>
                    <a:p>
                      <a:endParaRPr lang="zh-CN" altLang="en-US"/>
                    </a:p>
                  </p:txBody>
                </p:sp>
                <p:sp>
                  <p:nvSpPr>
                    <p:cNvPr id="99" name="任意多边形: 形状 98">
                      <a:extLst>
                        <a:ext uri="{FF2B5EF4-FFF2-40B4-BE49-F238E27FC236}">
                          <a16:creationId xmlns:a16="http://schemas.microsoft.com/office/drawing/2014/main" id="{A60607DD-78E9-FE24-42BE-01BBD65CB9EA}"/>
                        </a:ext>
                      </a:extLst>
                    </p:cNvPr>
                    <p:cNvSpPr/>
                    <p:nvPr/>
                  </p:nvSpPr>
                  <p:spPr>
                    <a:xfrm>
                      <a:off x="2073967" y="4055521"/>
                      <a:ext cx="231322" cy="115200"/>
                    </a:xfrm>
                    <a:custGeom>
                      <a:avLst/>
                      <a:gdLst>
                        <a:gd name="connsiteX0" fmla="*/ 0 w 231322"/>
                        <a:gd name="connsiteY0" fmla="*/ 91375 h 115200"/>
                        <a:gd name="connsiteX1" fmla="*/ 36141 w 231322"/>
                        <a:gd name="connsiteY1" fmla="*/ 105039 h 115200"/>
                        <a:gd name="connsiteX2" fmla="*/ 74453 w 231322"/>
                        <a:gd name="connsiteY2" fmla="*/ 111425 h 115200"/>
                        <a:gd name="connsiteX3" fmla="*/ 112766 w 231322"/>
                        <a:gd name="connsiteY3" fmla="*/ 111425 h 115200"/>
                        <a:gd name="connsiteX4" fmla="*/ 151078 w 231322"/>
                        <a:gd name="connsiteY4" fmla="*/ 105039 h 115200"/>
                        <a:gd name="connsiteX5" fmla="*/ 187027 w 231322"/>
                        <a:gd name="connsiteY5" fmla="*/ 91758 h 115200"/>
                        <a:gd name="connsiteX6" fmla="*/ 217230 w 231322"/>
                        <a:gd name="connsiteY6" fmla="*/ 68770 h 115200"/>
                        <a:gd name="connsiteX7" fmla="*/ 226936 w 231322"/>
                        <a:gd name="connsiteY7" fmla="*/ 52551 h 115200"/>
                        <a:gd name="connsiteX8" fmla="*/ 229746 w 231322"/>
                        <a:gd name="connsiteY8" fmla="*/ 33970 h 115200"/>
                        <a:gd name="connsiteX9" fmla="*/ 224637 w 231322"/>
                        <a:gd name="connsiteY9" fmla="*/ 15644 h 115200"/>
                        <a:gd name="connsiteX10" fmla="*/ 219529 w 231322"/>
                        <a:gd name="connsiteY10" fmla="*/ 7471 h 115200"/>
                        <a:gd name="connsiteX11" fmla="*/ 213144 w 231322"/>
                        <a:gd name="connsiteY11" fmla="*/ 0 h 115200"/>
                        <a:gd name="connsiteX12" fmla="*/ 219529 w 231322"/>
                        <a:gd name="connsiteY12" fmla="*/ 7152 h 115200"/>
                        <a:gd name="connsiteX13" fmla="*/ 225020 w 231322"/>
                        <a:gd name="connsiteY13" fmla="*/ 15197 h 115200"/>
                        <a:gd name="connsiteX14" fmla="*/ 231086 w 231322"/>
                        <a:gd name="connsiteY14" fmla="*/ 33842 h 115200"/>
                        <a:gd name="connsiteX15" fmla="*/ 228788 w 231322"/>
                        <a:gd name="connsiteY15" fmla="*/ 53382 h 115200"/>
                        <a:gd name="connsiteX16" fmla="*/ 219018 w 231322"/>
                        <a:gd name="connsiteY16" fmla="*/ 70622 h 115200"/>
                        <a:gd name="connsiteX17" fmla="*/ 204843 w 231322"/>
                        <a:gd name="connsiteY17" fmla="*/ 84287 h 115200"/>
                        <a:gd name="connsiteX18" fmla="*/ 188177 w 231322"/>
                        <a:gd name="connsiteY18" fmla="*/ 94823 h 115200"/>
                        <a:gd name="connsiteX19" fmla="*/ 151525 w 231322"/>
                        <a:gd name="connsiteY19" fmla="*/ 108551 h 115200"/>
                        <a:gd name="connsiteX20" fmla="*/ 73879 w 231322"/>
                        <a:gd name="connsiteY20" fmla="*/ 114106 h 115200"/>
                        <a:gd name="connsiteX21" fmla="*/ 35566 w 231322"/>
                        <a:gd name="connsiteY21" fmla="*/ 106891 h 115200"/>
                        <a:gd name="connsiteX22" fmla="*/ 17240 w 231322"/>
                        <a:gd name="connsiteY22" fmla="*/ 100506 h 115200"/>
                        <a:gd name="connsiteX23" fmla="*/ 0 w 231322"/>
                        <a:gd name="connsiteY23" fmla="*/ 91375 h 1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1322" h="115200">
                          <a:moveTo>
                            <a:pt x="0" y="91375"/>
                          </a:moveTo>
                          <a:cubicBezTo>
                            <a:pt x="11462" y="97351"/>
                            <a:pt x="23594" y="101936"/>
                            <a:pt x="36141" y="105039"/>
                          </a:cubicBezTo>
                          <a:cubicBezTo>
                            <a:pt x="48695" y="108296"/>
                            <a:pt x="61517" y="110435"/>
                            <a:pt x="74453" y="111425"/>
                          </a:cubicBezTo>
                          <a:cubicBezTo>
                            <a:pt x="87205" y="112434"/>
                            <a:pt x="100014" y="112434"/>
                            <a:pt x="112766" y="111425"/>
                          </a:cubicBezTo>
                          <a:cubicBezTo>
                            <a:pt x="125696" y="110409"/>
                            <a:pt x="138518" y="108270"/>
                            <a:pt x="151078" y="105039"/>
                          </a:cubicBezTo>
                          <a:cubicBezTo>
                            <a:pt x="163536" y="102013"/>
                            <a:pt x="175598" y="97556"/>
                            <a:pt x="187027" y="91758"/>
                          </a:cubicBezTo>
                          <a:cubicBezTo>
                            <a:pt x="198521" y="86177"/>
                            <a:pt x="208789" y="78361"/>
                            <a:pt x="217230" y="68770"/>
                          </a:cubicBezTo>
                          <a:cubicBezTo>
                            <a:pt x="221362" y="63956"/>
                            <a:pt x="224644" y="58471"/>
                            <a:pt x="226936" y="52551"/>
                          </a:cubicBezTo>
                          <a:cubicBezTo>
                            <a:pt x="229203" y="46632"/>
                            <a:pt x="230167" y="40292"/>
                            <a:pt x="229746" y="33970"/>
                          </a:cubicBezTo>
                          <a:cubicBezTo>
                            <a:pt x="229292" y="27578"/>
                            <a:pt x="227549" y="21346"/>
                            <a:pt x="224637" y="15644"/>
                          </a:cubicBezTo>
                          <a:cubicBezTo>
                            <a:pt x="223143" y="12796"/>
                            <a:pt x="221432" y="10063"/>
                            <a:pt x="219529" y="7471"/>
                          </a:cubicBezTo>
                          <a:cubicBezTo>
                            <a:pt x="217562" y="4846"/>
                            <a:pt x="215430" y="2350"/>
                            <a:pt x="213144" y="0"/>
                          </a:cubicBezTo>
                          <a:cubicBezTo>
                            <a:pt x="215417" y="2248"/>
                            <a:pt x="217549" y="4642"/>
                            <a:pt x="219529" y="7152"/>
                          </a:cubicBezTo>
                          <a:cubicBezTo>
                            <a:pt x="221585" y="9674"/>
                            <a:pt x="223424" y="12362"/>
                            <a:pt x="225020" y="15197"/>
                          </a:cubicBezTo>
                          <a:cubicBezTo>
                            <a:pt x="228315" y="20925"/>
                            <a:pt x="230384" y="27272"/>
                            <a:pt x="231086" y="33842"/>
                          </a:cubicBezTo>
                          <a:cubicBezTo>
                            <a:pt x="231763" y="40445"/>
                            <a:pt x="230984" y="47118"/>
                            <a:pt x="228788" y="53382"/>
                          </a:cubicBezTo>
                          <a:cubicBezTo>
                            <a:pt x="226515" y="59633"/>
                            <a:pt x="223213" y="65456"/>
                            <a:pt x="219018" y="70622"/>
                          </a:cubicBezTo>
                          <a:cubicBezTo>
                            <a:pt x="214842" y="75718"/>
                            <a:pt x="210085" y="80302"/>
                            <a:pt x="204843" y="84287"/>
                          </a:cubicBezTo>
                          <a:cubicBezTo>
                            <a:pt x="199594" y="88265"/>
                            <a:pt x="194019" y="91790"/>
                            <a:pt x="188177" y="94823"/>
                          </a:cubicBezTo>
                          <a:cubicBezTo>
                            <a:pt x="176536" y="100812"/>
                            <a:pt x="164238" y="105416"/>
                            <a:pt x="151525" y="108551"/>
                          </a:cubicBezTo>
                          <a:cubicBezTo>
                            <a:pt x="126143" y="114764"/>
                            <a:pt x="99886" y="116642"/>
                            <a:pt x="73879" y="114106"/>
                          </a:cubicBezTo>
                          <a:cubicBezTo>
                            <a:pt x="60910" y="112912"/>
                            <a:pt x="48082" y="110499"/>
                            <a:pt x="35566" y="106891"/>
                          </a:cubicBezTo>
                          <a:cubicBezTo>
                            <a:pt x="29341" y="105103"/>
                            <a:pt x="23224" y="102970"/>
                            <a:pt x="17240" y="100506"/>
                          </a:cubicBezTo>
                          <a:cubicBezTo>
                            <a:pt x="11270" y="97900"/>
                            <a:pt x="5511" y="94848"/>
                            <a:pt x="0" y="91375"/>
                          </a:cubicBezTo>
                          <a:close/>
                        </a:path>
                      </a:pathLst>
                    </a:custGeom>
                    <a:solidFill>
                      <a:srgbClr val="FFFFFF"/>
                    </a:solidFill>
                    <a:ln w="6382" cap="flat">
                      <a:noFill/>
                      <a:prstDash val="solid"/>
                      <a:miter/>
                    </a:ln>
                  </p:spPr>
                  <p:txBody>
                    <a:bodyPr rtlCol="0" anchor="ctr"/>
                    <a:lstStyle/>
                    <a:p>
                      <a:endParaRPr lang="zh-CN" altLang="en-US"/>
                    </a:p>
                  </p:txBody>
                </p:sp>
                <p:sp>
                  <p:nvSpPr>
                    <p:cNvPr id="100" name="任意多边形: 形状 99">
                      <a:extLst>
                        <a:ext uri="{FF2B5EF4-FFF2-40B4-BE49-F238E27FC236}">
                          <a16:creationId xmlns:a16="http://schemas.microsoft.com/office/drawing/2014/main" id="{D8AA7464-3EAB-D7EE-2B90-D5A03158FB48}"/>
                        </a:ext>
                      </a:extLst>
                    </p:cNvPr>
                    <p:cNvSpPr/>
                    <p:nvPr/>
                  </p:nvSpPr>
                  <p:spPr>
                    <a:xfrm>
                      <a:off x="2102015" y="4055649"/>
                      <a:ext cx="140254" cy="81221"/>
                    </a:xfrm>
                    <a:custGeom>
                      <a:avLst/>
                      <a:gdLst>
                        <a:gd name="connsiteX0" fmla="*/ 119710 w 140254"/>
                        <a:gd name="connsiteY0" fmla="*/ 11877 h 81221"/>
                        <a:gd name="connsiteX1" fmla="*/ 20545 w 140254"/>
                        <a:gd name="connsiteY1" fmla="*/ 11877 h 81221"/>
                        <a:gd name="connsiteX2" fmla="*/ 20545 w 140254"/>
                        <a:gd name="connsiteY2" fmla="*/ 69345 h 81221"/>
                        <a:gd name="connsiteX3" fmla="*/ 119710 w 140254"/>
                        <a:gd name="connsiteY3" fmla="*/ 69345 h 81221"/>
                        <a:gd name="connsiteX4" fmla="*/ 119710 w 140254"/>
                        <a:gd name="connsiteY4" fmla="*/ 11877 h 81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4" h="81221">
                          <a:moveTo>
                            <a:pt x="119710" y="11877"/>
                          </a:moveTo>
                          <a:cubicBezTo>
                            <a:pt x="88549" y="-3959"/>
                            <a:pt x="51706" y="-3959"/>
                            <a:pt x="20545" y="11877"/>
                          </a:cubicBezTo>
                          <a:cubicBezTo>
                            <a:pt x="-6848" y="27712"/>
                            <a:pt x="-6848" y="53318"/>
                            <a:pt x="20545" y="69345"/>
                          </a:cubicBezTo>
                          <a:cubicBezTo>
                            <a:pt x="51706" y="85181"/>
                            <a:pt x="88549" y="85181"/>
                            <a:pt x="119710" y="69345"/>
                          </a:cubicBezTo>
                          <a:cubicBezTo>
                            <a:pt x="147103" y="53318"/>
                            <a:pt x="147103" y="27712"/>
                            <a:pt x="119710" y="11877"/>
                          </a:cubicBezTo>
                          <a:close/>
                        </a:path>
                      </a:pathLst>
                    </a:custGeom>
                    <a:solidFill>
                      <a:srgbClr val="F0F0F0"/>
                    </a:solidFill>
                    <a:ln w="6382" cap="flat">
                      <a:noFill/>
                      <a:prstDash val="solid"/>
                      <a:miter/>
                    </a:ln>
                  </p:spPr>
                  <p:txBody>
                    <a:bodyPr rtlCol="0" anchor="ctr"/>
                    <a:lstStyle/>
                    <a:p>
                      <a:endParaRPr lang="zh-CN" altLang="en-US"/>
                    </a:p>
                  </p:txBody>
                </p:sp>
                <p:sp>
                  <p:nvSpPr>
                    <p:cNvPr id="101" name="任意多边形: 形状 100">
                      <a:extLst>
                        <a:ext uri="{FF2B5EF4-FFF2-40B4-BE49-F238E27FC236}">
                          <a16:creationId xmlns:a16="http://schemas.microsoft.com/office/drawing/2014/main" id="{4B95233C-3DDB-C656-5249-4FAEB7816B5F}"/>
                        </a:ext>
                      </a:extLst>
                    </p:cNvPr>
                    <p:cNvSpPr/>
                    <p:nvPr/>
                  </p:nvSpPr>
                  <p:spPr>
                    <a:xfrm>
                      <a:off x="2034378" y="4064908"/>
                      <a:ext cx="187155" cy="105358"/>
                    </a:xfrm>
                    <a:custGeom>
                      <a:avLst/>
                      <a:gdLst>
                        <a:gd name="connsiteX0" fmla="*/ 187155 w 187155"/>
                        <a:gd name="connsiteY0" fmla="*/ 49997 h 105358"/>
                        <a:gd name="connsiteX1" fmla="*/ 96930 w 187155"/>
                        <a:gd name="connsiteY1" fmla="*/ 0 h 105358"/>
                        <a:gd name="connsiteX2" fmla="*/ 0 w 187155"/>
                        <a:gd name="connsiteY2" fmla="*/ 30522 h 105358"/>
                        <a:gd name="connsiteX3" fmla="*/ 40356 w 187155"/>
                        <a:gd name="connsiteY3" fmla="*/ 86522 h 105358"/>
                        <a:gd name="connsiteX4" fmla="*/ 92013 w 187155"/>
                        <a:gd name="connsiteY4" fmla="*/ 105359 h 105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155" h="105358">
                          <a:moveTo>
                            <a:pt x="187155" y="49997"/>
                          </a:moveTo>
                          <a:lnTo>
                            <a:pt x="96930" y="0"/>
                          </a:lnTo>
                          <a:lnTo>
                            <a:pt x="0" y="30522"/>
                          </a:lnTo>
                          <a:cubicBezTo>
                            <a:pt x="0" y="50827"/>
                            <a:pt x="13537" y="71069"/>
                            <a:pt x="40356" y="86522"/>
                          </a:cubicBezTo>
                          <a:cubicBezTo>
                            <a:pt x="56447" y="95538"/>
                            <a:pt x="73892" y="101898"/>
                            <a:pt x="92013" y="105359"/>
                          </a:cubicBezTo>
                          <a:close/>
                        </a:path>
                      </a:pathLst>
                    </a:custGeom>
                    <a:solidFill>
                      <a:srgbClr val="000000">
                        <a:alpha val="10000"/>
                      </a:srgbClr>
                    </a:solidFill>
                    <a:ln w="6382" cap="flat">
                      <a:noFill/>
                      <a:prstDash val="solid"/>
                      <a:miter/>
                    </a:ln>
                  </p:spPr>
                  <p:txBody>
                    <a:bodyPr rtlCol="0" anchor="ctr"/>
                    <a:lstStyle/>
                    <a:p>
                      <a:endParaRPr lang="zh-CN" altLang="en-US"/>
                    </a:p>
                  </p:txBody>
                </p:sp>
              </p:grpSp>
              <p:grpSp>
                <p:nvGrpSpPr>
                  <p:cNvPr id="86" name="组合 85">
                    <a:extLst>
                      <a:ext uri="{FF2B5EF4-FFF2-40B4-BE49-F238E27FC236}">
                        <a16:creationId xmlns:a16="http://schemas.microsoft.com/office/drawing/2014/main" id="{19CB006C-2043-9925-AF66-A3348116432A}"/>
                      </a:ext>
                    </a:extLst>
                  </p:cNvPr>
                  <p:cNvGrpSpPr/>
                  <p:nvPr/>
                </p:nvGrpSpPr>
                <p:grpSpPr>
                  <a:xfrm>
                    <a:off x="2095038" y="3913942"/>
                    <a:ext cx="214756" cy="211971"/>
                    <a:chOff x="2095038" y="3913942"/>
                    <a:chExt cx="214756" cy="211971"/>
                  </a:xfrm>
                </p:grpSpPr>
                <p:sp>
                  <p:nvSpPr>
                    <p:cNvPr id="87" name="任意多边形: 形状 86">
                      <a:extLst>
                        <a:ext uri="{FF2B5EF4-FFF2-40B4-BE49-F238E27FC236}">
                          <a16:creationId xmlns:a16="http://schemas.microsoft.com/office/drawing/2014/main" id="{87750660-AFEA-4486-7943-DDFA6C6916C1}"/>
                        </a:ext>
                      </a:extLst>
                    </p:cNvPr>
                    <p:cNvSpPr/>
                    <p:nvPr/>
                  </p:nvSpPr>
                  <p:spPr>
                    <a:xfrm>
                      <a:off x="2236538" y="3979982"/>
                      <a:ext cx="73256" cy="108459"/>
                    </a:xfrm>
                    <a:custGeom>
                      <a:avLst/>
                      <a:gdLst>
                        <a:gd name="connsiteX0" fmla="*/ 20816 w 73256"/>
                        <a:gd name="connsiteY0" fmla="*/ 108360 h 108459"/>
                        <a:gd name="connsiteX1" fmla="*/ 39972 w 73256"/>
                        <a:gd name="connsiteY1" fmla="*/ 105678 h 108459"/>
                        <a:gd name="connsiteX2" fmla="*/ 62640 w 73256"/>
                        <a:gd name="connsiteY2" fmla="*/ 77646 h 108459"/>
                        <a:gd name="connsiteX3" fmla="*/ 71069 w 73256"/>
                        <a:gd name="connsiteY3" fmla="*/ 20178 h 108459"/>
                        <a:gd name="connsiteX4" fmla="*/ 24520 w 73256"/>
                        <a:gd name="connsiteY4" fmla="*/ 0 h 108459"/>
                        <a:gd name="connsiteX5" fmla="*/ 19220 w 73256"/>
                        <a:gd name="connsiteY5" fmla="*/ 0 h 108459"/>
                        <a:gd name="connsiteX6" fmla="*/ 18390 w 73256"/>
                        <a:gd name="connsiteY6" fmla="*/ 18198 h 108459"/>
                        <a:gd name="connsiteX7" fmla="*/ 25094 w 73256"/>
                        <a:gd name="connsiteY7" fmla="*/ 18901 h 108459"/>
                        <a:gd name="connsiteX8" fmla="*/ 54723 w 73256"/>
                        <a:gd name="connsiteY8" fmla="*/ 27010 h 108459"/>
                        <a:gd name="connsiteX9" fmla="*/ 35567 w 73256"/>
                        <a:gd name="connsiteY9" fmla="*/ 89076 h 108459"/>
                        <a:gd name="connsiteX10" fmla="*/ 6002 w 73256"/>
                        <a:gd name="connsiteY10" fmla="*/ 89076 h 108459"/>
                        <a:gd name="connsiteX11" fmla="*/ 0 w 73256"/>
                        <a:gd name="connsiteY11" fmla="*/ 104337 h 108459"/>
                        <a:gd name="connsiteX12" fmla="*/ 20816 w 73256"/>
                        <a:gd name="connsiteY12" fmla="*/ 108360 h 10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256" h="108459">
                          <a:moveTo>
                            <a:pt x="20816" y="108360"/>
                          </a:moveTo>
                          <a:cubicBezTo>
                            <a:pt x="27317" y="108781"/>
                            <a:pt x="33836" y="107868"/>
                            <a:pt x="39972" y="105678"/>
                          </a:cubicBezTo>
                          <a:cubicBezTo>
                            <a:pt x="48529" y="102549"/>
                            <a:pt x="55936" y="93354"/>
                            <a:pt x="62640" y="77646"/>
                          </a:cubicBezTo>
                          <a:cubicBezTo>
                            <a:pt x="68387" y="64428"/>
                            <a:pt x="77455" y="35311"/>
                            <a:pt x="71069" y="20178"/>
                          </a:cubicBezTo>
                          <a:cubicBezTo>
                            <a:pt x="62896" y="1022"/>
                            <a:pt x="39845" y="447"/>
                            <a:pt x="24520" y="0"/>
                          </a:cubicBezTo>
                          <a:lnTo>
                            <a:pt x="19220" y="0"/>
                          </a:lnTo>
                          <a:lnTo>
                            <a:pt x="18390" y="18198"/>
                          </a:lnTo>
                          <a:cubicBezTo>
                            <a:pt x="20242" y="18198"/>
                            <a:pt x="23115" y="18837"/>
                            <a:pt x="25094" y="18901"/>
                          </a:cubicBezTo>
                          <a:cubicBezTo>
                            <a:pt x="33651" y="18901"/>
                            <a:pt x="52615" y="22093"/>
                            <a:pt x="54723" y="27010"/>
                          </a:cubicBezTo>
                          <a:cubicBezTo>
                            <a:pt x="61874" y="38823"/>
                            <a:pt x="43676" y="84159"/>
                            <a:pt x="35567" y="89076"/>
                          </a:cubicBezTo>
                          <a:cubicBezTo>
                            <a:pt x="25822" y="91158"/>
                            <a:pt x="15746" y="91158"/>
                            <a:pt x="6002" y="89076"/>
                          </a:cubicBezTo>
                          <a:lnTo>
                            <a:pt x="0" y="104337"/>
                          </a:lnTo>
                          <a:cubicBezTo>
                            <a:pt x="6692" y="106738"/>
                            <a:pt x="13716" y="108092"/>
                            <a:pt x="20816" y="108360"/>
                          </a:cubicBezTo>
                          <a:close/>
                        </a:path>
                      </a:pathLst>
                    </a:custGeom>
                    <a:solidFill>
                      <a:srgbClr val="E0E0E0"/>
                    </a:solidFill>
                    <a:ln w="6382" cap="flat">
                      <a:no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04C9A7BC-804B-7BBF-6245-7ACB65BB7770}"/>
                        </a:ext>
                      </a:extLst>
                    </p:cNvPr>
                    <p:cNvSpPr/>
                    <p:nvPr/>
                  </p:nvSpPr>
                  <p:spPr>
                    <a:xfrm>
                      <a:off x="2095932" y="3925864"/>
                      <a:ext cx="163685" cy="199837"/>
                    </a:xfrm>
                    <a:custGeom>
                      <a:avLst/>
                      <a:gdLst>
                        <a:gd name="connsiteX0" fmla="*/ 767 w 163685"/>
                        <a:gd name="connsiteY0" fmla="*/ 32344 h 199837"/>
                        <a:gd name="connsiteX1" fmla="*/ 23754 w 163685"/>
                        <a:gd name="connsiteY1" fmla="*/ 10889 h 199837"/>
                        <a:gd name="connsiteX2" fmla="*/ 137924 w 163685"/>
                        <a:gd name="connsiteY2" fmla="*/ 9676 h 199837"/>
                        <a:gd name="connsiteX3" fmla="*/ 161359 w 163685"/>
                        <a:gd name="connsiteY3" fmla="*/ 30620 h 199837"/>
                        <a:gd name="connsiteX4" fmla="*/ 161806 w 163685"/>
                        <a:gd name="connsiteY4" fmla="*/ 30620 h 199837"/>
                        <a:gd name="connsiteX5" fmla="*/ 141436 w 163685"/>
                        <a:gd name="connsiteY5" fmla="*/ 173652 h 199837"/>
                        <a:gd name="connsiteX6" fmla="*/ 141436 w 163685"/>
                        <a:gd name="connsiteY6" fmla="*/ 174291 h 199837"/>
                        <a:gd name="connsiteX7" fmla="*/ 141436 w 163685"/>
                        <a:gd name="connsiteY7" fmla="*/ 174802 h 199837"/>
                        <a:gd name="connsiteX8" fmla="*/ 141436 w 163685"/>
                        <a:gd name="connsiteY8" fmla="*/ 174802 h 199837"/>
                        <a:gd name="connsiteX9" fmla="*/ 126686 w 163685"/>
                        <a:gd name="connsiteY9" fmla="*/ 189041 h 199837"/>
                        <a:gd name="connsiteX10" fmla="*/ 40101 w 163685"/>
                        <a:gd name="connsiteY10" fmla="*/ 189935 h 199837"/>
                        <a:gd name="connsiteX11" fmla="*/ 25031 w 163685"/>
                        <a:gd name="connsiteY11" fmla="*/ 176079 h 199837"/>
                        <a:gd name="connsiteX12" fmla="*/ 25031 w 163685"/>
                        <a:gd name="connsiteY12" fmla="*/ 176079 h 199837"/>
                        <a:gd name="connsiteX13" fmla="*/ 25031 w 163685"/>
                        <a:gd name="connsiteY13" fmla="*/ 175632 h 199837"/>
                        <a:gd name="connsiteX14" fmla="*/ 24648 w 163685"/>
                        <a:gd name="connsiteY14" fmla="*/ 174866 h 199837"/>
                        <a:gd name="connsiteX15" fmla="*/ 1214 w 163685"/>
                        <a:gd name="connsiteY15" fmla="*/ 32344 h 199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3685" h="199837">
                          <a:moveTo>
                            <a:pt x="767" y="32344"/>
                          </a:moveTo>
                          <a:cubicBezTo>
                            <a:pt x="2555" y="24554"/>
                            <a:pt x="10153" y="16955"/>
                            <a:pt x="23754" y="10889"/>
                          </a:cubicBezTo>
                          <a:cubicBezTo>
                            <a:pt x="55170" y="-3159"/>
                            <a:pt x="106253" y="-3669"/>
                            <a:pt x="137924" y="9676"/>
                          </a:cubicBezTo>
                          <a:cubicBezTo>
                            <a:pt x="151653" y="15487"/>
                            <a:pt x="159443" y="22894"/>
                            <a:pt x="161359" y="30620"/>
                          </a:cubicBezTo>
                          <a:lnTo>
                            <a:pt x="161806" y="30620"/>
                          </a:lnTo>
                          <a:cubicBezTo>
                            <a:pt x="167744" y="81703"/>
                            <a:pt x="159252" y="140768"/>
                            <a:pt x="141436" y="173652"/>
                          </a:cubicBezTo>
                          <a:lnTo>
                            <a:pt x="141436" y="174291"/>
                          </a:lnTo>
                          <a:cubicBezTo>
                            <a:pt x="141424" y="174463"/>
                            <a:pt x="141424" y="174629"/>
                            <a:pt x="141436" y="174802"/>
                          </a:cubicBezTo>
                          <a:lnTo>
                            <a:pt x="141436" y="174802"/>
                          </a:lnTo>
                          <a:cubicBezTo>
                            <a:pt x="137892" y="180785"/>
                            <a:pt x="132797" y="185708"/>
                            <a:pt x="126686" y="189041"/>
                          </a:cubicBezTo>
                          <a:cubicBezTo>
                            <a:pt x="99612" y="203114"/>
                            <a:pt x="67456" y="203447"/>
                            <a:pt x="40101" y="189935"/>
                          </a:cubicBezTo>
                          <a:cubicBezTo>
                            <a:pt x="33939" y="186736"/>
                            <a:pt x="28735" y="181953"/>
                            <a:pt x="25031" y="176079"/>
                          </a:cubicBezTo>
                          <a:lnTo>
                            <a:pt x="25031" y="176079"/>
                          </a:lnTo>
                          <a:lnTo>
                            <a:pt x="25031" y="175632"/>
                          </a:lnTo>
                          <a:lnTo>
                            <a:pt x="24648" y="174866"/>
                          </a:lnTo>
                          <a:cubicBezTo>
                            <a:pt x="6130" y="142364"/>
                            <a:pt x="-3575" y="83363"/>
                            <a:pt x="1214" y="32344"/>
                          </a:cubicBezTo>
                          <a:close/>
                        </a:path>
                      </a:pathLst>
                    </a:custGeom>
                    <a:solidFill>
                      <a:srgbClr val="EBEBEB"/>
                    </a:solidFill>
                    <a:ln w="6382"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FE436219-730E-FDA8-8CC3-4ED34A6AFCFA}"/>
                        </a:ext>
                      </a:extLst>
                    </p:cNvPr>
                    <p:cNvSpPr/>
                    <p:nvPr/>
                  </p:nvSpPr>
                  <p:spPr>
                    <a:xfrm>
                      <a:off x="2095038" y="3935348"/>
                      <a:ext cx="121833" cy="190564"/>
                    </a:xfrm>
                    <a:custGeom>
                      <a:avLst/>
                      <a:gdLst>
                        <a:gd name="connsiteX0" fmla="*/ 42846 w 121833"/>
                        <a:gd name="connsiteY0" fmla="*/ 170553 h 190564"/>
                        <a:gd name="connsiteX1" fmla="*/ 18965 w 121833"/>
                        <a:gd name="connsiteY1" fmla="*/ 55617 h 190564"/>
                        <a:gd name="connsiteX2" fmla="*/ 28671 w 121833"/>
                        <a:gd name="connsiteY2" fmla="*/ 0 h 190564"/>
                        <a:gd name="connsiteX3" fmla="*/ 24648 w 121833"/>
                        <a:gd name="connsiteY3" fmla="*/ 1596 h 190564"/>
                        <a:gd name="connsiteX4" fmla="*/ 1661 w 121833"/>
                        <a:gd name="connsiteY4" fmla="*/ 23051 h 190564"/>
                        <a:gd name="connsiteX5" fmla="*/ 1214 w 121833"/>
                        <a:gd name="connsiteY5" fmla="*/ 23051 h 190564"/>
                        <a:gd name="connsiteX6" fmla="*/ 24648 w 121833"/>
                        <a:gd name="connsiteY6" fmla="*/ 165573 h 190564"/>
                        <a:gd name="connsiteX7" fmla="*/ 25031 w 121833"/>
                        <a:gd name="connsiteY7" fmla="*/ 166339 h 190564"/>
                        <a:gd name="connsiteX8" fmla="*/ 25031 w 121833"/>
                        <a:gd name="connsiteY8" fmla="*/ 166786 h 190564"/>
                        <a:gd name="connsiteX9" fmla="*/ 25031 w 121833"/>
                        <a:gd name="connsiteY9" fmla="*/ 166786 h 190564"/>
                        <a:gd name="connsiteX10" fmla="*/ 40101 w 121833"/>
                        <a:gd name="connsiteY10" fmla="*/ 180642 h 190564"/>
                        <a:gd name="connsiteX11" fmla="*/ 121833 w 121833"/>
                        <a:gd name="connsiteY11" fmla="*/ 182366 h 190564"/>
                        <a:gd name="connsiteX12" fmla="*/ 42846 w 121833"/>
                        <a:gd name="connsiteY12" fmla="*/ 170553 h 190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833" h="190564">
                          <a:moveTo>
                            <a:pt x="42846" y="170553"/>
                          </a:moveTo>
                          <a:cubicBezTo>
                            <a:pt x="20497" y="152227"/>
                            <a:pt x="18326" y="91311"/>
                            <a:pt x="18965" y="55617"/>
                          </a:cubicBezTo>
                          <a:lnTo>
                            <a:pt x="28671" y="0"/>
                          </a:lnTo>
                          <a:cubicBezTo>
                            <a:pt x="27330" y="511"/>
                            <a:pt x="25925" y="1022"/>
                            <a:pt x="24648" y="1596"/>
                          </a:cubicBezTo>
                          <a:cubicBezTo>
                            <a:pt x="11047" y="7982"/>
                            <a:pt x="3449" y="15261"/>
                            <a:pt x="1661" y="23051"/>
                          </a:cubicBezTo>
                          <a:lnTo>
                            <a:pt x="1214" y="23051"/>
                          </a:lnTo>
                          <a:cubicBezTo>
                            <a:pt x="-3575" y="74134"/>
                            <a:pt x="6130" y="133071"/>
                            <a:pt x="24648" y="165573"/>
                          </a:cubicBezTo>
                          <a:lnTo>
                            <a:pt x="25031" y="166339"/>
                          </a:lnTo>
                          <a:lnTo>
                            <a:pt x="25031" y="166786"/>
                          </a:lnTo>
                          <a:lnTo>
                            <a:pt x="25031" y="166786"/>
                          </a:lnTo>
                          <a:cubicBezTo>
                            <a:pt x="28735" y="172660"/>
                            <a:pt x="33939" y="177443"/>
                            <a:pt x="40101" y="180642"/>
                          </a:cubicBezTo>
                          <a:cubicBezTo>
                            <a:pt x="65757" y="193240"/>
                            <a:pt x="95666" y="193873"/>
                            <a:pt x="121833" y="182366"/>
                          </a:cubicBezTo>
                          <a:cubicBezTo>
                            <a:pt x="95206" y="192123"/>
                            <a:pt x="65450" y="187672"/>
                            <a:pt x="42846" y="170553"/>
                          </a:cubicBezTo>
                          <a:close/>
                        </a:path>
                      </a:pathLst>
                    </a:custGeom>
                    <a:solidFill>
                      <a:srgbClr val="E0E0E0"/>
                    </a:solidFill>
                    <a:ln w="6382"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38825C68-A323-F923-8062-FF7EF0DACF7A}"/>
                        </a:ext>
                      </a:extLst>
                    </p:cNvPr>
                    <p:cNvSpPr/>
                    <p:nvPr/>
                  </p:nvSpPr>
                  <p:spPr>
                    <a:xfrm>
                      <a:off x="2096314" y="3913942"/>
                      <a:ext cx="161416" cy="94023"/>
                    </a:xfrm>
                    <a:custGeom>
                      <a:avLst/>
                      <a:gdLst>
                        <a:gd name="connsiteX0" fmla="*/ 23308 w 161416"/>
                        <a:gd name="connsiteY0" fmla="*/ 14383 h 94023"/>
                        <a:gd name="connsiteX1" fmla="*/ 24011 w 161416"/>
                        <a:gd name="connsiteY1" fmla="*/ 80854 h 94023"/>
                        <a:gd name="connsiteX2" fmla="*/ 138181 w 161416"/>
                        <a:gd name="connsiteY2" fmla="*/ 79641 h 94023"/>
                        <a:gd name="connsiteX3" fmla="*/ 137479 w 161416"/>
                        <a:gd name="connsiteY3" fmla="*/ 13169 h 94023"/>
                        <a:gd name="connsiteX4" fmla="*/ 23308 w 161416"/>
                        <a:gd name="connsiteY4" fmla="*/ 14383 h 94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416" h="94023">
                          <a:moveTo>
                            <a:pt x="23308" y="14383"/>
                          </a:moveTo>
                          <a:cubicBezTo>
                            <a:pt x="-8044" y="33092"/>
                            <a:pt x="-7725" y="62848"/>
                            <a:pt x="24011" y="80854"/>
                          </a:cubicBezTo>
                          <a:cubicBezTo>
                            <a:pt x="55746" y="98861"/>
                            <a:pt x="107020" y="98350"/>
                            <a:pt x="138181" y="79641"/>
                          </a:cubicBezTo>
                          <a:cubicBezTo>
                            <a:pt x="169341" y="60932"/>
                            <a:pt x="169214" y="31176"/>
                            <a:pt x="137479" y="13169"/>
                          </a:cubicBezTo>
                          <a:cubicBezTo>
                            <a:pt x="105743" y="-4837"/>
                            <a:pt x="54596" y="-4326"/>
                            <a:pt x="23308" y="14383"/>
                          </a:cubicBezTo>
                          <a:close/>
                        </a:path>
                      </a:pathLst>
                    </a:custGeom>
                    <a:solidFill>
                      <a:srgbClr val="FAFAFA"/>
                    </a:solidFill>
                    <a:ln w="6382"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F416C066-42CD-37B6-B344-035965BBA27B}"/>
                        </a:ext>
                      </a:extLst>
                    </p:cNvPr>
                    <p:cNvSpPr/>
                    <p:nvPr/>
                  </p:nvSpPr>
                  <p:spPr>
                    <a:xfrm>
                      <a:off x="2105813" y="3924063"/>
                      <a:ext cx="142228" cy="73781"/>
                    </a:xfrm>
                    <a:custGeom>
                      <a:avLst/>
                      <a:gdLst>
                        <a:gd name="connsiteX0" fmla="*/ 20578 w 142228"/>
                        <a:gd name="connsiteY0" fmla="*/ 11349 h 73781"/>
                        <a:gd name="connsiteX1" fmla="*/ 21089 w 142228"/>
                        <a:gd name="connsiteY1" fmla="*/ 63518 h 73781"/>
                        <a:gd name="connsiteX2" fmla="*/ 121658 w 142228"/>
                        <a:gd name="connsiteY2" fmla="*/ 62432 h 73781"/>
                        <a:gd name="connsiteX3" fmla="*/ 121084 w 142228"/>
                        <a:gd name="connsiteY3" fmla="*/ 10264 h 73781"/>
                        <a:gd name="connsiteX4" fmla="*/ 20578 w 142228"/>
                        <a:gd name="connsiteY4" fmla="*/ 11349 h 73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28" h="73781">
                          <a:moveTo>
                            <a:pt x="20578" y="11349"/>
                          </a:moveTo>
                          <a:cubicBezTo>
                            <a:pt x="-7071" y="26036"/>
                            <a:pt x="-6815" y="49661"/>
                            <a:pt x="21089" y="63518"/>
                          </a:cubicBezTo>
                          <a:cubicBezTo>
                            <a:pt x="53220" y="77572"/>
                            <a:pt x="89840" y="77176"/>
                            <a:pt x="121658" y="62432"/>
                          </a:cubicBezTo>
                          <a:cubicBezTo>
                            <a:pt x="149307" y="47746"/>
                            <a:pt x="149051" y="24120"/>
                            <a:pt x="121084" y="10264"/>
                          </a:cubicBezTo>
                          <a:cubicBezTo>
                            <a:pt x="88972" y="-3791"/>
                            <a:pt x="52377" y="-3395"/>
                            <a:pt x="20578" y="11349"/>
                          </a:cubicBezTo>
                          <a:close/>
                        </a:path>
                      </a:pathLst>
                    </a:custGeom>
                    <a:solidFill>
                      <a:srgbClr val="E0E0E0"/>
                    </a:solidFill>
                    <a:ln w="6382"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AA07CECA-E064-E0F7-71E4-8C56B210D5B8}"/>
                        </a:ext>
                      </a:extLst>
                    </p:cNvPr>
                    <p:cNvSpPr/>
                    <p:nvPr/>
                  </p:nvSpPr>
                  <p:spPr>
                    <a:xfrm>
                      <a:off x="2112982" y="3955583"/>
                      <a:ext cx="128473" cy="42261"/>
                    </a:xfrm>
                    <a:custGeom>
                      <a:avLst/>
                      <a:gdLst>
                        <a:gd name="connsiteX0" fmla="*/ 13856 w 128473"/>
                        <a:gd name="connsiteY0" fmla="*/ 11373 h 42261"/>
                        <a:gd name="connsiteX1" fmla="*/ 0 w 128473"/>
                        <a:gd name="connsiteY1" fmla="*/ 21781 h 42261"/>
                        <a:gd name="connsiteX2" fmla="*/ 14048 w 128473"/>
                        <a:gd name="connsiteY2" fmla="*/ 31998 h 42261"/>
                        <a:gd name="connsiteX3" fmla="*/ 114617 w 128473"/>
                        <a:gd name="connsiteY3" fmla="*/ 30912 h 42261"/>
                        <a:gd name="connsiteX4" fmla="*/ 128474 w 128473"/>
                        <a:gd name="connsiteY4" fmla="*/ 20440 h 42261"/>
                        <a:gd name="connsiteX5" fmla="*/ 114426 w 128473"/>
                        <a:gd name="connsiteY5" fmla="*/ 10288 h 42261"/>
                        <a:gd name="connsiteX6" fmla="*/ 13856 w 128473"/>
                        <a:gd name="connsiteY6" fmla="*/ 11373 h 42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473" h="42261">
                          <a:moveTo>
                            <a:pt x="13856" y="11373"/>
                          </a:moveTo>
                          <a:cubicBezTo>
                            <a:pt x="8671" y="14017"/>
                            <a:pt x="3984" y="17535"/>
                            <a:pt x="0" y="21781"/>
                          </a:cubicBezTo>
                          <a:cubicBezTo>
                            <a:pt x="4048" y="25989"/>
                            <a:pt x="8799" y="29444"/>
                            <a:pt x="14048" y="31998"/>
                          </a:cubicBezTo>
                          <a:cubicBezTo>
                            <a:pt x="46179" y="46052"/>
                            <a:pt x="82799" y="45656"/>
                            <a:pt x="114617" y="30912"/>
                          </a:cubicBezTo>
                          <a:cubicBezTo>
                            <a:pt x="119821" y="28269"/>
                            <a:pt x="124515" y="24725"/>
                            <a:pt x="128474" y="20440"/>
                          </a:cubicBezTo>
                          <a:cubicBezTo>
                            <a:pt x="124425" y="16258"/>
                            <a:pt x="119668" y="12823"/>
                            <a:pt x="114426" y="10288"/>
                          </a:cubicBezTo>
                          <a:cubicBezTo>
                            <a:pt x="82301" y="-3799"/>
                            <a:pt x="45668" y="-3403"/>
                            <a:pt x="13856" y="11373"/>
                          </a:cubicBezTo>
                          <a:close/>
                        </a:path>
                      </a:pathLst>
                    </a:custGeom>
                    <a:solidFill>
                      <a:srgbClr val="309080"/>
                    </a:solidFill>
                    <a:ln w="6382"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A9B4925C-D5CF-F86E-35A8-60AB3518946E}"/>
                        </a:ext>
                      </a:extLst>
                    </p:cNvPr>
                    <p:cNvSpPr/>
                    <p:nvPr/>
                  </p:nvSpPr>
                  <p:spPr>
                    <a:xfrm>
                      <a:off x="2112982" y="3955583"/>
                      <a:ext cx="128473" cy="42261"/>
                    </a:xfrm>
                    <a:custGeom>
                      <a:avLst/>
                      <a:gdLst>
                        <a:gd name="connsiteX0" fmla="*/ 13856 w 128473"/>
                        <a:gd name="connsiteY0" fmla="*/ 11373 h 42261"/>
                        <a:gd name="connsiteX1" fmla="*/ 0 w 128473"/>
                        <a:gd name="connsiteY1" fmla="*/ 21781 h 42261"/>
                        <a:gd name="connsiteX2" fmla="*/ 14048 w 128473"/>
                        <a:gd name="connsiteY2" fmla="*/ 31998 h 42261"/>
                        <a:gd name="connsiteX3" fmla="*/ 114617 w 128473"/>
                        <a:gd name="connsiteY3" fmla="*/ 30912 h 42261"/>
                        <a:gd name="connsiteX4" fmla="*/ 128474 w 128473"/>
                        <a:gd name="connsiteY4" fmla="*/ 20440 h 42261"/>
                        <a:gd name="connsiteX5" fmla="*/ 114426 w 128473"/>
                        <a:gd name="connsiteY5" fmla="*/ 10288 h 42261"/>
                        <a:gd name="connsiteX6" fmla="*/ 13856 w 128473"/>
                        <a:gd name="connsiteY6" fmla="*/ 11373 h 42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473" h="42261">
                          <a:moveTo>
                            <a:pt x="13856" y="11373"/>
                          </a:moveTo>
                          <a:cubicBezTo>
                            <a:pt x="8671" y="14017"/>
                            <a:pt x="3984" y="17535"/>
                            <a:pt x="0" y="21781"/>
                          </a:cubicBezTo>
                          <a:cubicBezTo>
                            <a:pt x="4048" y="25989"/>
                            <a:pt x="8799" y="29444"/>
                            <a:pt x="14048" y="31998"/>
                          </a:cubicBezTo>
                          <a:cubicBezTo>
                            <a:pt x="46179" y="46052"/>
                            <a:pt x="82799" y="45656"/>
                            <a:pt x="114617" y="30912"/>
                          </a:cubicBezTo>
                          <a:cubicBezTo>
                            <a:pt x="119821" y="28269"/>
                            <a:pt x="124515" y="24725"/>
                            <a:pt x="128474" y="20440"/>
                          </a:cubicBezTo>
                          <a:cubicBezTo>
                            <a:pt x="124425" y="16258"/>
                            <a:pt x="119668" y="12823"/>
                            <a:pt x="114426" y="10288"/>
                          </a:cubicBezTo>
                          <a:cubicBezTo>
                            <a:pt x="82301" y="-3799"/>
                            <a:pt x="45668" y="-3403"/>
                            <a:pt x="13856" y="11373"/>
                          </a:cubicBezTo>
                          <a:close/>
                        </a:path>
                      </a:pathLst>
                    </a:custGeom>
                    <a:solidFill>
                      <a:srgbClr val="000000">
                        <a:alpha val="50000"/>
                      </a:srgbClr>
                    </a:solidFill>
                    <a:ln w="6382" cap="flat">
                      <a:noFill/>
                      <a:prstDash val="solid"/>
                      <a:miter/>
                    </a:ln>
                  </p:spPr>
                  <p:txBody>
                    <a:bodyPr rtlCol="0" anchor="ctr"/>
                    <a:lstStyle/>
                    <a:p>
                      <a:endParaRPr lang="zh-CN" altLang="en-US"/>
                    </a:p>
                  </p:txBody>
                </p:sp>
              </p:grpSp>
            </p:grpSp>
            <p:grpSp>
              <p:nvGrpSpPr>
                <p:cNvPr id="70" name="组合 69">
                  <a:extLst>
                    <a:ext uri="{FF2B5EF4-FFF2-40B4-BE49-F238E27FC236}">
                      <a16:creationId xmlns:a16="http://schemas.microsoft.com/office/drawing/2014/main" id="{A534593B-02DC-DB46-1B45-34F9D4073BDA}"/>
                    </a:ext>
                  </a:extLst>
                </p:cNvPr>
                <p:cNvGrpSpPr/>
                <p:nvPr/>
              </p:nvGrpSpPr>
              <p:grpSpPr>
                <a:xfrm>
                  <a:off x="1986883" y="4070255"/>
                  <a:ext cx="199083" cy="122616"/>
                  <a:chOff x="1986883" y="4070255"/>
                  <a:chExt cx="199083" cy="122616"/>
                </a:xfrm>
              </p:grpSpPr>
              <p:sp>
                <p:nvSpPr>
                  <p:cNvPr id="72" name="任意多边形: 形状 71">
                    <a:extLst>
                      <a:ext uri="{FF2B5EF4-FFF2-40B4-BE49-F238E27FC236}">
                        <a16:creationId xmlns:a16="http://schemas.microsoft.com/office/drawing/2014/main" id="{FCA00E2D-9CE7-EE1A-2DBD-E1EEE244E118}"/>
                      </a:ext>
                    </a:extLst>
                  </p:cNvPr>
                  <p:cNvSpPr/>
                  <p:nvPr/>
                </p:nvSpPr>
                <p:spPr>
                  <a:xfrm>
                    <a:off x="1987355" y="4076354"/>
                    <a:ext cx="198610" cy="116518"/>
                  </a:xfrm>
                  <a:custGeom>
                    <a:avLst/>
                    <a:gdLst>
                      <a:gd name="connsiteX0" fmla="*/ 198547 w 198610"/>
                      <a:gd name="connsiteY0" fmla="*/ 106555 h 116518"/>
                      <a:gd name="connsiteX1" fmla="*/ 198547 w 198610"/>
                      <a:gd name="connsiteY1" fmla="*/ 106555 h 116518"/>
                      <a:gd name="connsiteX2" fmla="*/ 198547 w 198610"/>
                      <a:gd name="connsiteY2" fmla="*/ 106555 h 116518"/>
                      <a:gd name="connsiteX3" fmla="*/ 198547 w 198610"/>
                      <a:gd name="connsiteY3" fmla="*/ 106555 h 116518"/>
                      <a:gd name="connsiteX4" fmla="*/ 198547 w 198610"/>
                      <a:gd name="connsiteY4" fmla="*/ 106555 h 116518"/>
                      <a:gd name="connsiteX5" fmla="*/ 198228 w 198610"/>
                      <a:gd name="connsiteY5" fmla="*/ 106555 h 116518"/>
                      <a:gd name="connsiteX6" fmla="*/ 198228 w 198610"/>
                      <a:gd name="connsiteY6" fmla="*/ 106555 h 116518"/>
                      <a:gd name="connsiteX7" fmla="*/ 71478 w 198610"/>
                      <a:gd name="connsiteY7" fmla="*/ 36316 h 116518"/>
                      <a:gd name="connsiteX8" fmla="*/ 74735 w 198610"/>
                      <a:gd name="connsiteY8" fmla="*/ 27185 h 116518"/>
                      <a:gd name="connsiteX9" fmla="*/ 74735 w 198610"/>
                      <a:gd name="connsiteY9" fmla="*/ 26355 h 116518"/>
                      <a:gd name="connsiteX10" fmla="*/ 74735 w 198610"/>
                      <a:gd name="connsiteY10" fmla="*/ 26355 h 116518"/>
                      <a:gd name="connsiteX11" fmla="*/ 64901 w 198610"/>
                      <a:gd name="connsiteY11" fmla="*/ 13201 h 116518"/>
                      <a:gd name="connsiteX12" fmla="*/ 5454 w 198610"/>
                      <a:gd name="connsiteY12" fmla="*/ 3112 h 116518"/>
                      <a:gd name="connsiteX13" fmla="*/ 345 w 198610"/>
                      <a:gd name="connsiteY13" fmla="*/ 14350 h 116518"/>
                      <a:gd name="connsiteX14" fmla="*/ 345 w 198610"/>
                      <a:gd name="connsiteY14" fmla="*/ 14350 h 116518"/>
                      <a:gd name="connsiteX15" fmla="*/ 10881 w 198610"/>
                      <a:gd name="connsiteY15" fmla="*/ 32102 h 116518"/>
                      <a:gd name="connsiteX16" fmla="*/ 10881 w 198610"/>
                      <a:gd name="connsiteY16" fmla="*/ 32102 h 116518"/>
                      <a:gd name="connsiteX17" fmla="*/ 12222 w 198610"/>
                      <a:gd name="connsiteY17" fmla="*/ 33443 h 116518"/>
                      <a:gd name="connsiteX18" fmla="*/ 12222 w 198610"/>
                      <a:gd name="connsiteY18" fmla="*/ 33443 h 116518"/>
                      <a:gd name="connsiteX19" fmla="*/ 13818 w 198610"/>
                      <a:gd name="connsiteY19" fmla="*/ 34911 h 116518"/>
                      <a:gd name="connsiteX20" fmla="*/ 26078 w 198610"/>
                      <a:gd name="connsiteY20" fmla="*/ 43468 h 116518"/>
                      <a:gd name="connsiteX21" fmla="*/ 30037 w 198610"/>
                      <a:gd name="connsiteY21" fmla="*/ 45192 h 116518"/>
                      <a:gd name="connsiteX22" fmla="*/ 36423 w 198610"/>
                      <a:gd name="connsiteY22" fmla="*/ 46980 h 116518"/>
                      <a:gd name="connsiteX23" fmla="*/ 46767 w 198610"/>
                      <a:gd name="connsiteY23" fmla="*/ 47874 h 116518"/>
                      <a:gd name="connsiteX24" fmla="*/ 63369 w 198610"/>
                      <a:gd name="connsiteY24" fmla="*/ 43212 h 116518"/>
                      <a:gd name="connsiteX25" fmla="*/ 184052 w 198610"/>
                      <a:gd name="connsiteY25" fmla="*/ 116006 h 116518"/>
                      <a:gd name="connsiteX26" fmla="*/ 198611 w 198610"/>
                      <a:gd name="connsiteY26" fmla="*/ 109620 h 116518"/>
                      <a:gd name="connsiteX27" fmla="*/ 198611 w 198610"/>
                      <a:gd name="connsiteY27" fmla="*/ 107704 h 11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98610" h="116518">
                        <a:moveTo>
                          <a:pt x="198547" y="106555"/>
                        </a:moveTo>
                        <a:lnTo>
                          <a:pt x="198547" y="106555"/>
                        </a:lnTo>
                        <a:lnTo>
                          <a:pt x="198547" y="106555"/>
                        </a:lnTo>
                        <a:lnTo>
                          <a:pt x="198547" y="106555"/>
                        </a:lnTo>
                        <a:lnTo>
                          <a:pt x="198547" y="106555"/>
                        </a:lnTo>
                        <a:cubicBezTo>
                          <a:pt x="198445" y="106530"/>
                          <a:pt x="198330" y="106530"/>
                          <a:pt x="198228" y="106555"/>
                        </a:cubicBezTo>
                        <a:lnTo>
                          <a:pt x="198228" y="106555"/>
                        </a:lnTo>
                        <a:lnTo>
                          <a:pt x="71478" y="36316"/>
                        </a:lnTo>
                        <a:cubicBezTo>
                          <a:pt x="73394" y="33634"/>
                          <a:pt x="74524" y="30473"/>
                          <a:pt x="74735" y="27185"/>
                        </a:cubicBezTo>
                        <a:cubicBezTo>
                          <a:pt x="74767" y="26911"/>
                          <a:pt x="74767" y="26630"/>
                          <a:pt x="74735" y="26355"/>
                        </a:cubicBezTo>
                        <a:lnTo>
                          <a:pt x="74735" y="26355"/>
                        </a:lnTo>
                        <a:cubicBezTo>
                          <a:pt x="74735" y="22268"/>
                          <a:pt x="71606" y="17799"/>
                          <a:pt x="64901" y="13201"/>
                        </a:cubicBezTo>
                        <a:cubicBezTo>
                          <a:pt x="51045" y="3623"/>
                          <a:pt x="19054" y="-4742"/>
                          <a:pt x="5454" y="3112"/>
                        </a:cubicBezTo>
                        <a:cubicBezTo>
                          <a:pt x="1265" y="5136"/>
                          <a:pt x="-887" y="9861"/>
                          <a:pt x="345" y="14350"/>
                        </a:cubicBezTo>
                        <a:lnTo>
                          <a:pt x="345" y="14350"/>
                        </a:lnTo>
                        <a:cubicBezTo>
                          <a:pt x="2139" y="21132"/>
                          <a:pt x="5786" y="27281"/>
                          <a:pt x="10881" y="32102"/>
                        </a:cubicBezTo>
                        <a:lnTo>
                          <a:pt x="10881" y="32102"/>
                        </a:lnTo>
                        <a:lnTo>
                          <a:pt x="12222" y="33443"/>
                        </a:lnTo>
                        <a:lnTo>
                          <a:pt x="12222" y="33443"/>
                        </a:lnTo>
                        <a:lnTo>
                          <a:pt x="13818" y="34911"/>
                        </a:lnTo>
                        <a:cubicBezTo>
                          <a:pt x="17439" y="38379"/>
                          <a:pt x="21577" y="41265"/>
                          <a:pt x="26078" y="43468"/>
                        </a:cubicBezTo>
                        <a:cubicBezTo>
                          <a:pt x="27355" y="44106"/>
                          <a:pt x="28696" y="44681"/>
                          <a:pt x="30037" y="45192"/>
                        </a:cubicBezTo>
                        <a:cubicBezTo>
                          <a:pt x="32125" y="45926"/>
                          <a:pt x="34258" y="46526"/>
                          <a:pt x="36423" y="46980"/>
                        </a:cubicBezTo>
                        <a:cubicBezTo>
                          <a:pt x="39839" y="47586"/>
                          <a:pt x="43300" y="47886"/>
                          <a:pt x="46767" y="47874"/>
                        </a:cubicBezTo>
                        <a:cubicBezTo>
                          <a:pt x="52629" y="47899"/>
                          <a:pt x="58375" y="46284"/>
                          <a:pt x="63369" y="43212"/>
                        </a:cubicBezTo>
                        <a:lnTo>
                          <a:pt x="184052" y="116006"/>
                        </a:lnTo>
                        <a:cubicBezTo>
                          <a:pt x="187883" y="118240"/>
                          <a:pt x="198611" y="112621"/>
                          <a:pt x="198611" y="109620"/>
                        </a:cubicBezTo>
                        <a:lnTo>
                          <a:pt x="198611" y="107704"/>
                        </a:lnTo>
                        <a:close/>
                      </a:path>
                    </a:pathLst>
                  </a:custGeom>
                  <a:solidFill>
                    <a:srgbClr val="000000">
                      <a:alpha val="10000"/>
                    </a:srgbClr>
                  </a:solidFill>
                  <a:ln w="6382" cap="flat">
                    <a:noFill/>
                    <a:prstDash val="solid"/>
                    <a:miter/>
                  </a:ln>
                </p:spPr>
                <p:txBody>
                  <a:bodyPr rtlCol="0" anchor="ctr"/>
                  <a:lstStyle/>
                  <a:p>
                    <a:endParaRPr lang="zh-CN" altLang="en-US"/>
                  </a:p>
                </p:txBody>
              </p:sp>
              <p:grpSp>
                <p:nvGrpSpPr>
                  <p:cNvPr id="73" name="组合 72">
                    <a:extLst>
                      <a:ext uri="{FF2B5EF4-FFF2-40B4-BE49-F238E27FC236}">
                        <a16:creationId xmlns:a16="http://schemas.microsoft.com/office/drawing/2014/main" id="{ACA91285-FD5F-6329-177B-7F39BD56F303}"/>
                      </a:ext>
                    </a:extLst>
                  </p:cNvPr>
                  <p:cNvGrpSpPr/>
                  <p:nvPr/>
                </p:nvGrpSpPr>
                <p:grpSpPr>
                  <a:xfrm>
                    <a:off x="1986883" y="4070255"/>
                    <a:ext cx="198791" cy="116997"/>
                    <a:chOff x="1986883" y="4070255"/>
                    <a:chExt cx="198791" cy="116997"/>
                  </a:xfrm>
                </p:grpSpPr>
                <p:sp>
                  <p:nvSpPr>
                    <p:cNvPr id="74" name="任意多边形: 形状 73">
                      <a:extLst>
                        <a:ext uri="{FF2B5EF4-FFF2-40B4-BE49-F238E27FC236}">
                          <a16:creationId xmlns:a16="http://schemas.microsoft.com/office/drawing/2014/main" id="{B314CCB7-69E9-2B72-D002-99600C3CAB22}"/>
                        </a:ext>
                      </a:extLst>
                    </p:cNvPr>
                    <p:cNvSpPr/>
                    <p:nvPr/>
                  </p:nvSpPr>
                  <p:spPr>
                    <a:xfrm>
                      <a:off x="1987190" y="4084830"/>
                      <a:ext cx="74389" cy="33810"/>
                    </a:xfrm>
                    <a:custGeom>
                      <a:avLst/>
                      <a:gdLst>
                        <a:gd name="connsiteX0" fmla="*/ 46869 w 74389"/>
                        <a:gd name="connsiteY0" fmla="*/ 33778 h 33810"/>
                        <a:gd name="connsiteX1" fmla="*/ 74390 w 74389"/>
                        <a:gd name="connsiteY1" fmla="*/ 12005 h 33810"/>
                        <a:gd name="connsiteX2" fmla="*/ 0 w 74389"/>
                        <a:gd name="connsiteY2" fmla="*/ 0 h 33810"/>
                        <a:gd name="connsiteX3" fmla="*/ 13665 w 74389"/>
                        <a:gd name="connsiteY3" fmla="*/ 20816 h 33810"/>
                        <a:gd name="connsiteX4" fmla="*/ 46869 w 74389"/>
                        <a:gd name="connsiteY4" fmla="*/ 33778 h 3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89" h="33810">
                          <a:moveTo>
                            <a:pt x="46869" y="33778"/>
                          </a:moveTo>
                          <a:cubicBezTo>
                            <a:pt x="62002" y="33778"/>
                            <a:pt x="74390" y="23307"/>
                            <a:pt x="74390" y="12005"/>
                          </a:cubicBezTo>
                          <a:lnTo>
                            <a:pt x="0" y="0"/>
                          </a:lnTo>
                          <a:cubicBezTo>
                            <a:pt x="2299" y="8179"/>
                            <a:pt x="7069" y="15452"/>
                            <a:pt x="13665" y="20816"/>
                          </a:cubicBezTo>
                          <a:cubicBezTo>
                            <a:pt x="22457" y="29551"/>
                            <a:pt x="34481" y="34251"/>
                            <a:pt x="46869" y="33778"/>
                          </a:cubicBezTo>
                          <a:close/>
                        </a:path>
                      </a:pathLst>
                    </a:custGeom>
                    <a:solidFill>
                      <a:srgbClr val="EBEBEB"/>
                    </a:solidFill>
                    <a:ln w="6382" cap="flat">
                      <a:noFill/>
                      <a:prstDash val="solid"/>
                      <a:miter/>
                    </a:ln>
                  </p:spPr>
                  <p:txBody>
                    <a:bodyPr rtlCol="0" anchor="ctr"/>
                    <a:lstStyle/>
                    <a:p>
                      <a:endParaRPr lang="zh-CN" altLang="en-US"/>
                    </a:p>
                  </p:txBody>
                </p:sp>
                <p:sp>
                  <p:nvSpPr>
                    <p:cNvPr id="75" name="任意多边形: 形状 74">
                      <a:extLst>
                        <a:ext uri="{FF2B5EF4-FFF2-40B4-BE49-F238E27FC236}">
                          <a16:creationId xmlns:a16="http://schemas.microsoft.com/office/drawing/2014/main" id="{DEC2760F-6841-2C2B-3EE2-ED96FB23723E}"/>
                        </a:ext>
                      </a:extLst>
                    </p:cNvPr>
                    <p:cNvSpPr/>
                    <p:nvPr/>
                  </p:nvSpPr>
                  <p:spPr>
                    <a:xfrm>
                      <a:off x="1987190" y="4084830"/>
                      <a:ext cx="74389" cy="33810"/>
                    </a:xfrm>
                    <a:custGeom>
                      <a:avLst/>
                      <a:gdLst>
                        <a:gd name="connsiteX0" fmla="*/ 46869 w 74389"/>
                        <a:gd name="connsiteY0" fmla="*/ 33778 h 33810"/>
                        <a:gd name="connsiteX1" fmla="*/ 74390 w 74389"/>
                        <a:gd name="connsiteY1" fmla="*/ 12005 h 33810"/>
                        <a:gd name="connsiteX2" fmla="*/ 0 w 74389"/>
                        <a:gd name="connsiteY2" fmla="*/ 0 h 33810"/>
                        <a:gd name="connsiteX3" fmla="*/ 13665 w 74389"/>
                        <a:gd name="connsiteY3" fmla="*/ 20816 h 33810"/>
                        <a:gd name="connsiteX4" fmla="*/ 46869 w 74389"/>
                        <a:gd name="connsiteY4" fmla="*/ 33778 h 3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89" h="33810">
                          <a:moveTo>
                            <a:pt x="46869" y="33778"/>
                          </a:moveTo>
                          <a:cubicBezTo>
                            <a:pt x="62002" y="33778"/>
                            <a:pt x="74390" y="23307"/>
                            <a:pt x="74390" y="12005"/>
                          </a:cubicBezTo>
                          <a:lnTo>
                            <a:pt x="0" y="0"/>
                          </a:lnTo>
                          <a:cubicBezTo>
                            <a:pt x="2299" y="8179"/>
                            <a:pt x="7069" y="15452"/>
                            <a:pt x="13665" y="20816"/>
                          </a:cubicBezTo>
                          <a:cubicBezTo>
                            <a:pt x="22457" y="29551"/>
                            <a:pt x="34481" y="34251"/>
                            <a:pt x="46869" y="33778"/>
                          </a:cubicBezTo>
                          <a:close/>
                        </a:path>
                      </a:pathLst>
                    </a:custGeom>
                    <a:solidFill>
                      <a:srgbClr val="000000">
                        <a:alpha val="15000"/>
                      </a:srgbClr>
                    </a:solidFill>
                    <a:ln w="6382" cap="flat">
                      <a:noFill/>
                      <a:prstDash val="solid"/>
                      <a:miter/>
                    </a:ln>
                  </p:spPr>
                  <p:txBody>
                    <a:bodyPr rtlCol="0" anchor="ctr"/>
                    <a:lstStyle/>
                    <a:p>
                      <a:endParaRPr lang="zh-CN" altLang="en-US"/>
                    </a:p>
                  </p:txBody>
                </p:sp>
                <p:sp>
                  <p:nvSpPr>
                    <p:cNvPr id="76" name="任意多边形: 形状 75">
                      <a:extLst>
                        <a:ext uri="{FF2B5EF4-FFF2-40B4-BE49-F238E27FC236}">
                          <a16:creationId xmlns:a16="http://schemas.microsoft.com/office/drawing/2014/main" id="{6256DE39-7E35-1CB3-1820-B309C97D7C93}"/>
                        </a:ext>
                      </a:extLst>
                    </p:cNvPr>
                    <p:cNvSpPr/>
                    <p:nvPr/>
                  </p:nvSpPr>
                  <p:spPr>
                    <a:xfrm>
                      <a:off x="1994852" y="4096004"/>
                      <a:ext cx="66407" cy="22452"/>
                    </a:xfrm>
                    <a:custGeom>
                      <a:avLst/>
                      <a:gdLst>
                        <a:gd name="connsiteX0" fmla="*/ 62960 w 66407"/>
                        <a:gd name="connsiteY0" fmla="*/ 2490 h 22452"/>
                        <a:gd name="connsiteX1" fmla="*/ 38312 w 66407"/>
                        <a:gd name="connsiteY1" fmla="*/ 20625 h 22452"/>
                        <a:gd name="connsiteX2" fmla="*/ 0 w 66407"/>
                        <a:gd name="connsiteY2" fmla="*/ 3703 h 22452"/>
                        <a:gd name="connsiteX3" fmla="*/ 5683 w 66407"/>
                        <a:gd name="connsiteY3" fmla="*/ 9642 h 22452"/>
                        <a:gd name="connsiteX4" fmla="*/ 38887 w 66407"/>
                        <a:gd name="connsiteY4" fmla="*/ 22413 h 22452"/>
                        <a:gd name="connsiteX5" fmla="*/ 66408 w 66407"/>
                        <a:gd name="connsiteY5" fmla="*/ 638 h 22452"/>
                        <a:gd name="connsiteX6" fmla="*/ 62577 w 66407"/>
                        <a:gd name="connsiteY6" fmla="*/ 0 h 22452"/>
                        <a:gd name="connsiteX7" fmla="*/ 62960 w 66407"/>
                        <a:gd name="connsiteY7" fmla="*/ 2490 h 22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07" h="22452">
                          <a:moveTo>
                            <a:pt x="62960" y="2490"/>
                          </a:moveTo>
                          <a:cubicBezTo>
                            <a:pt x="62960" y="10663"/>
                            <a:pt x="53446" y="20689"/>
                            <a:pt x="38312" y="20625"/>
                          </a:cubicBezTo>
                          <a:cubicBezTo>
                            <a:pt x="23760" y="20491"/>
                            <a:pt x="9904" y="14373"/>
                            <a:pt x="0" y="3703"/>
                          </a:cubicBezTo>
                          <a:cubicBezTo>
                            <a:pt x="1756" y="5811"/>
                            <a:pt x="3659" y="7790"/>
                            <a:pt x="5683" y="9642"/>
                          </a:cubicBezTo>
                          <a:cubicBezTo>
                            <a:pt x="14508" y="18307"/>
                            <a:pt x="26531" y="22936"/>
                            <a:pt x="38887" y="22413"/>
                          </a:cubicBezTo>
                          <a:cubicBezTo>
                            <a:pt x="54020" y="22413"/>
                            <a:pt x="66408" y="11941"/>
                            <a:pt x="66408" y="638"/>
                          </a:cubicBezTo>
                          <a:lnTo>
                            <a:pt x="62577" y="0"/>
                          </a:lnTo>
                          <a:cubicBezTo>
                            <a:pt x="62896" y="1022"/>
                            <a:pt x="62960" y="1788"/>
                            <a:pt x="62960" y="2490"/>
                          </a:cubicBezTo>
                          <a:close/>
                        </a:path>
                      </a:pathLst>
                    </a:custGeom>
                    <a:solidFill>
                      <a:srgbClr val="000000">
                        <a:alpha val="15000"/>
                      </a:srgbClr>
                    </a:solidFill>
                    <a:ln w="6382" cap="flat">
                      <a:noFill/>
                      <a:prstDash val="solid"/>
                      <a:miter/>
                    </a:ln>
                  </p:spPr>
                  <p:txBody>
                    <a:bodyPr rtlCol="0" anchor="ctr"/>
                    <a:lstStyle/>
                    <a:p>
                      <a:endParaRPr lang="zh-CN" altLang="en-US"/>
                    </a:p>
                  </p:txBody>
                </p:sp>
                <p:sp>
                  <p:nvSpPr>
                    <p:cNvPr id="77" name="任意多边形: 形状 76">
                      <a:extLst>
                        <a:ext uri="{FF2B5EF4-FFF2-40B4-BE49-F238E27FC236}">
                          <a16:creationId xmlns:a16="http://schemas.microsoft.com/office/drawing/2014/main" id="{71E20B1B-A6C3-823D-7B05-4D72EA2103C9}"/>
                        </a:ext>
                      </a:extLst>
                    </p:cNvPr>
                    <p:cNvSpPr/>
                    <p:nvPr/>
                  </p:nvSpPr>
                  <p:spPr>
                    <a:xfrm>
                      <a:off x="1986911" y="4070490"/>
                      <a:ext cx="74678" cy="43146"/>
                    </a:xfrm>
                    <a:custGeom>
                      <a:avLst/>
                      <a:gdLst>
                        <a:gd name="connsiteX0" fmla="*/ 64835 w 74678"/>
                        <a:gd name="connsiteY0" fmla="*/ 13190 h 43146"/>
                        <a:gd name="connsiteX1" fmla="*/ 5387 w 74678"/>
                        <a:gd name="connsiteY1" fmla="*/ 3102 h 43146"/>
                        <a:gd name="connsiteX2" fmla="*/ 22883 w 74678"/>
                        <a:gd name="connsiteY2" fmla="*/ 37455 h 43146"/>
                        <a:gd name="connsiteX3" fmla="*/ 65793 w 74678"/>
                        <a:gd name="connsiteY3" fmla="*/ 37966 h 43146"/>
                        <a:gd name="connsiteX4" fmla="*/ 64835 w 74678"/>
                        <a:gd name="connsiteY4" fmla="*/ 13190 h 43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8" h="43146">
                          <a:moveTo>
                            <a:pt x="64835" y="13190"/>
                          </a:moveTo>
                          <a:cubicBezTo>
                            <a:pt x="50979" y="3676"/>
                            <a:pt x="18988" y="-4752"/>
                            <a:pt x="5387" y="3102"/>
                          </a:cubicBezTo>
                          <a:cubicBezTo>
                            <a:pt x="-8213" y="10956"/>
                            <a:pt x="6281" y="29409"/>
                            <a:pt x="22883" y="37455"/>
                          </a:cubicBezTo>
                          <a:cubicBezTo>
                            <a:pt x="36184" y="44856"/>
                            <a:pt x="52320" y="45054"/>
                            <a:pt x="65793" y="37966"/>
                          </a:cubicBezTo>
                          <a:cubicBezTo>
                            <a:pt x="76967" y="31517"/>
                            <a:pt x="78628" y="22705"/>
                            <a:pt x="64835" y="13190"/>
                          </a:cubicBezTo>
                          <a:close/>
                        </a:path>
                      </a:pathLst>
                    </a:custGeom>
                    <a:solidFill>
                      <a:srgbClr val="E6E6E6"/>
                    </a:solidFill>
                    <a:ln w="6382"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4DA7EFA3-1546-5779-D54B-7BB6286A72AA}"/>
                        </a:ext>
                      </a:extLst>
                    </p:cNvPr>
                    <p:cNvSpPr/>
                    <p:nvPr/>
                  </p:nvSpPr>
                  <p:spPr>
                    <a:xfrm>
                      <a:off x="1986883" y="4070255"/>
                      <a:ext cx="74681" cy="43374"/>
                    </a:xfrm>
                    <a:custGeom>
                      <a:avLst/>
                      <a:gdLst>
                        <a:gd name="connsiteX0" fmla="*/ 20165 w 74681"/>
                        <a:gd name="connsiteY0" fmla="*/ 1038 h 43374"/>
                        <a:gd name="connsiteX1" fmla="*/ 64416 w 74681"/>
                        <a:gd name="connsiteY1" fmla="*/ 14127 h 43374"/>
                        <a:gd name="connsiteX2" fmla="*/ 73930 w 74681"/>
                        <a:gd name="connsiteY2" fmla="*/ 26898 h 43374"/>
                        <a:gd name="connsiteX3" fmla="*/ 65438 w 74681"/>
                        <a:gd name="connsiteY3" fmla="*/ 37370 h 43374"/>
                        <a:gd name="connsiteX4" fmla="*/ 45962 w 74681"/>
                        <a:gd name="connsiteY4" fmla="*/ 42351 h 43374"/>
                        <a:gd name="connsiteX5" fmla="*/ 23230 w 74681"/>
                        <a:gd name="connsiteY5" fmla="*/ 36795 h 43374"/>
                        <a:gd name="connsiteX6" fmla="*/ 818 w 74681"/>
                        <a:gd name="connsiteY6" fmla="*/ 12084 h 43374"/>
                        <a:gd name="connsiteX7" fmla="*/ 5798 w 74681"/>
                        <a:gd name="connsiteY7" fmla="*/ 3847 h 43374"/>
                        <a:gd name="connsiteX8" fmla="*/ 20165 w 74681"/>
                        <a:gd name="connsiteY8" fmla="*/ 846 h 43374"/>
                        <a:gd name="connsiteX9" fmla="*/ 20165 w 74681"/>
                        <a:gd name="connsiteY9" fmla="*/ 16 h 43374"/>
                        <a:gd name="connsiteX10" fmla="*/ 5415 w 74681"/>
                        <a:gd name="connsiteY10" fmla="*/ 3336 h 43374"/>
                        <a:gd name="connsiteX11" fmla="*/ 22911 w 74681"/>
                        <a:gd name="connsiteY11" fmla="*/ 37689 h 43374"/>
                        <a:gd name="connsiteX12" fmla="*/ 45962 w 74681"/>
                        <a:gd name="connsiteY12" fmla="*/ 43372 h 43374"/>
                        <a:gd name="connsiteX13" fmla="*/ 65821 w 74681"/>
                        <a:gd name="connsiteY13" fmla="*/ 38200 h 43374"/>
                        <a:gd name="connsiteX14" fmla="*/ 64863 w 74681"/>
                        <a:gd name="connsiteY14" fmla="*/ 13425 h 43374"/>
                        <a:gd name="connsiteX15" fmla="*/ 20165 w 74681"/>
                        <a:gd name="connsiteY15" fmla="*/ 207 h 43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4681" h="43374">
                          <a:moveTo>
                            <a:pt x="20165" y="1038"/>
                          </a:moveTo>
                          <a:cubicBezTo>
                            <a:pt x="35810" y="1452"/>
                            <a:pt x="51064" y="5967"/>
                            <a:pt x="64416" y="14127"/>
                          </a:cubicBezTo>
                          <a:cubicBezTo>
                            <a:pt x="70801" y="18533"/>
                            <a:pt x="74058" y="22939"/>
                            <a:pt x="73930" y="26898"/>
                          </a:cubicBezTo>
                          <a:cubicBezTo>
                            <a:pt x="73802" y="30857"/>
                            <a:pt x="70801" y="34241"/>
                            <a:pt x="65438" y="37370"/>
                          </a:cubicBezTo>
                          <a:cubicBezTo>
                            <a:pt x="59487" y="40684"/>
                            <a:pt x="52775" y="42402"/>
                            <a:pt x="45962" y="42351"/>
                          </a:cubicBezTo>
                          <a:cubicBezTo>
                            <a:pt x="38064" y="42242"/>
                            <a:pt x="30293" y="40346"/>
                            <a:pt x="23230" y="36795"/>
                          </a:cubicBezTo>
                          <a:cubicBezTo>
                            <a:pt x="10970" y="30857"/>
                            <a:pt x="1073" y="20002"/>
                            <a:pt x="818" y="12084"/>
                          </a:cubicBezTo>
                          <a:cubicBezTo>
                            <a:pt x="684" y="8591"/>
                            <a:pt x="2644" y="5348"/>
                            <a:pt x="5798" y="3847"/>
                          </a:cubicBezTo>
                          <a:cubicBezTo>
                            <a:pt x="10255" y="1638"/>
                            <a:pt x="15198" y="603"/>
                            <a:pt x="20165" y="846"/>
                          </a:cubicBezTo>
                          <a:moveTo>
                            <a:pt x="20165" y="16"/>
                          </a:moveTo>
                          <a:cubicBezTo>
                            <a:pt x="15044" y="-150"/>
                            <a:pt x="9968" y="993"/>
                            <a:pt x="5415" y="3336"/>
                          </a:cubicBezTo>
                          <a:cubicBezTo>
                            <a:pt x="-8249" y="11190"/>
                            <a:pt x="6309" y="29644"/>
                            <a:pt x="22911" y="37689"/>
                          </a:cubicBezTo>
                          <a:cubicBezTo>
                            <a:pt x="30069" y="41297"/>
                            <a:pt x="37949" y="43238"/>
                            <a:pt x="45962" y="43372"/>
                          </a:cubicBezTo>
                          <a:cubicBezTo>
                            <a:pt x="52922" y="43443"/>
                            <a:pt x="59780" y="41661"/>
                            <a:pt x="65821" y="38200"/>
                          </a:cubicBezTo>
                          <a:cubicBezTo>
                            <a:pt x="76995" y="31815"/>
                            <a:pt x="78592" y="22939"/>
                            <a:pt x="64863" y="13425"/>
                          </a:cubicBezTo>
                          <a:cubicBezTo>
                            <a:pt x="51364" y="5207"/>
                            <a:pt x="35963" y="654"/>
                            <a:pt x="20165" y="207"/>
                          </a:cubicBezTo>
                          <a:close/>
                        </a:path>
                      </a:pathLst>
                    </a:custGeom>
                    <a:solidFill>
                      <a:srgbClr val="E0E0E0"/>
                    </a:solidFill>
                    <a:ln w="6382" cap="flat">
                      <a:noFill/>
                      <a:prstDash val="solid"/>
                      <a:miter/>
                    </a:ln>
                  </p:spPr>
                  <p:txBody>
                    <a:bodyPr rtlCol="0" anchor="ctr"/>
                    <a:lstStyle/>
                    <a:p>
                      <a:endParaRPr lang="zh-CN" altLang="en-US"/>
                    </a:p>
                  </p:txBody>
                </p:sp>
                <p:sp>
                  <p:nvSpPr>
                    <p:cNvPr id="79" name="任意多边形: 形状 78">
                      <a:extLst>
                        <a:ext uri="{FF2B5EF4-FFF2-40B4-BE49-F238E27FC236}">
                          <a16:creationId xmlns:a16="http://schemas.microsoft.com/office/drawing/2014/main" id="{C0F33179-65B2-E37E-736A-F137DE643CC2}"/>
                        </a:ext>
                      </a:extLst>
                    </p:cNvPr>
                    <p:cNvSpPr/>
                    <p:nvPr/>
                  </p:nvSpPr>
                  <p:spPr>
                    <a:xfrm>
                      <a:off x="1989350" y="4072407"/>
                      <a:ext cx="65717" cy="39622"/>
                    </a:xfrm>
                    <a:custGeom>
                      <a:avLst/>
                      <a:gdLst>
                        <a:gd name="connsiteX0" fmla="*/ 54542 w 65717"/>
                        <a:gd name="connsiteY0" fmla="*/ 13316 h 39622"/>
                        <a:gd name="connsiteX1" fmla="*/ 2948 w 65717"/>
                        <a:gd name="connsiteY1" fmla="*/ 2397 h 39622"/>
                        <a:gd name="connsiteX2" fmla="*/ 24595 w 65717"/>
                        <a:gd name="connsiteY2" fmla="*/ 33750 h 39622"/>
                        <a:gd name="connsiteX3" fmla="*/ 60481 w 65717"/>
                        <a:gd name="connsiteY3" fmla="*/ 35601 h 39622"/>
                        <a:gd name="connsiteX4" fmla="*/ 54542 w 65717"/>
                        <a:gd name="connsiteY4" fmla="*/ 13316 h 39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17" h="39622">
                          <a:moveTo>
                            <a:pt x="54542" y="13316"/>
                          </a:moveTo>
                          <a:cubicBezTo>
                            <a:pt x="41005" y="4249"/>
                            <a:pt x="12654" y="-4307"/>
                            <a:pt x="2948" y="2397"/>
                          </a:cubicBezTo>
                          <a:cubicBezTo>
                            <a:pt x="-6757" y="9102"/>
                            <a:pt x="9334" y="26023"/>
                            <a:pt x="24595" y="33750"/>
                          </a:cubicBezTo>
                          <a:cubicBezTo>
                            <a:pt x="39856" y="41476"/>
                            <a:pt x="52499" y="41029"/>
                            <a:pt x="60481" y="35601"/>
                          </a:cubicBezTo>
                          <a:cubicBezTo>
                            <a:pt x="68462" y="30174"/>
                            <a:pt x="67951" y="22192"/>
                            <a:pt x="54542" y="13316"/>
                          </a:cubicBezTo>
                          <a:close/>
                        </a:path>
                      </a:pathLst>
                    </a:custGeom>
                    <a:solidFill>
                      <a:srgbClr val="F0F0F0"/>
                    </a:solidFill>
                    <a:ln w="6382" cap="flat">
                      <a:noFill/>
                      <a:prstDash val="solid"/>
                      <a:miter/>
                    </a:ln>
                  </p:spPr>
                  <p:txBody>
                    <a:bodyPr rtlCol="0" anchor="ctr"/>
                    <a:lstStyle/>
                    <a:p>
                      <a:endParaRPr lang="zh-CN" altLang="en-US"/>
                    </a:p>
                  </p:txBody>
                </p:sp>
                <p:sp>
                  <p:nvSpPr>
                    <p:cNvPr id="80" name="任意多边形: 形状 79">
                      <a:extLst>
                        <a:ext uri="{FF2B5EF4-FFF2-40B4-BE49-F238E27FC236}">
                          <a16:creationId xmlns:a16="http://schemas.microsoft.com/office/drawing/2014/main" id="{4A344AB4-EB36-8A5F-9403-B1C3EDA384AE}"/>
                        </a:ext>
                      </a:extLst>
                    </p:cNvPr>
                    <p:cNvSpPr/>
                    <p:nvPr/>
                  </p:nvSpPr>
                  <p:spPr>
                    <a:xfrm>
                      <a:off x="1989998" y="4072993"/>
                      <a:ext cx="46767" cy="28111"/>
                    </a:xfrm>
                    <a:custGeom>
                      <a:avLst/>
                      <a:gdLst>
                        <a:gd name="connsiteX0" fmla="*/ 38697 w 46767"/>
                        <a:gd name="connsiteY0" fmla="*/ 9410 h 28111"/>
                        <a:gd name="connsiteX1" fmla="*/ 2109 w 46767"/>
                        <a:gd name="connsiteY1" fmla="*/ 1684 h 28111"/>
                        <a:gd name="connsiteX2" fmla="*/ 17497 w 46767"/>
                        <a:gd name="connsiteY2" fmla="*/ 23969 h 28111"/>
                        <a:gd name="connsiteX3" fmla="*/ 43039 w 46767"/>
                        <a:gd name="connsiteY3" fmla="*/ 25246 h 28111"/>
                        <a:gd name="connsiteX4" fmla="*/ 38697 w 46767"/>
                        <a:gd name="connsiteY4" fmla="*/ 9410 h 28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7" h="28111">
                          <a:moveTo>
                            <a:pt x="38697" y="9410"/>
                          </a:moveTo>
                          <a:cubicBezTo>
                            <a:pt x="29119" y="3025"/>
                            <a:pt x="9005" y="-3041"/>
                            <a:pt x="2109" y="1684"/>
                          </a:cubicBezTo>
                          <a:cubicBezTo>
                            <a:pt x="-4787" y="6409"/>
                            <a:pt x="6515" y="18478"/>
                            <a:pt x="17497" y="23969"/>
                          </a:cubicBezTo>
                          <a:cubicBezTo>
                            <a:pt x="28480" y="29460"/>
                            <a:pt x="37228" y="29077"/>
                            <a:pt x="43039" y="25246"/>
                          </a:cubicBezTo>
                          <a:cubicBezTo>
                            <a:pt x="48850" y="21415"/>
                            <a:pt x="48211" y="15732"/>
                            <a:pt x="38697" y="9410"/>
                          </a:cubicBezTo>
                          <a:close/>
                        </a:path>
                      </a:pathLst>
                    </a:custGeom>
                    <a:solidFill>
                      <a:srgbClr val="FAFAFA"/>
                    </a:solidFill>
                    <a:ln w="6382" cap="flat">
                      <a:noFill/>
                      <a:prstDash val="solid"/>
                      <a:miter/>
                    </a:ln>
                  </p:spPr>
                  <p:txBody>
                    <a:bodyPr rtlCol="0" anchor="ctr"/>
                    <a:lstStyle/>
                    <a:p>
                      <a:endParaRPr lang="zh-CN" altLang="en-US"/>
                    </a:p>
                  </p:txBody>
                </p:sp>
                <p:sp>
                  <p:nvSpPr>
                    <p:cNvPr id="81" name="任意多边形: 形状 80">
                      <a:extLst>
                        <a:ext uri="{FF2B5EF4-FFF2-40B4-BE49-F238E27FC236}">
                          <a16:creationId xmlns:a16="http://schemas.microsoft.com/office/drawing/2014/main" id="{802073B2-D8F2-BFE4-86B0-A61BAE70897B}"/>
                        </a:ext>
                      </a:extLst>
                    </p:cNvPr>
                    <p:cNvSpPr/>
                    <p:nvPr/>
                  </p:nvSpPr>
                  <p:spPr>
                    <a:xfrm>
                      <a:off x="2048298" y="4105902"/>
                      <a:ext cx="137376" cy="81351"/>
                    </a:xfrm>
                    <a:custGeom>
                      <a:avLst/>
                      <a:gdLst>
                        <a:gd name="connsiteX0" fmla="*/ 136711 w 137376"/>
                        <a:gd name="connsiteY0" fmla="*/ 71069 h 81351"/>
                        <a:gd name="connsiteX1" fmla="*/ 8173 w 137376"/>
                        <a:gd name="connsiteY1" fmla="*/ 0 h 81351"/>
                        <a:gd name="connsiteX2" fmla="*/ 0 w 137376"/>
                        <a:gd name="connsiteY2" fmla="*/ 4725 h 81351"/>
                        <a:gd name="connsiteX3" fmla="*/ 0 w 137376"/>
                        <a:gd name="connsiteY3" fmla="*/ 6641 h 81351"/>
                        <a:gd name="connsiteX4" fmla="*/ 122791 w 137376"/>
                        <a:gd name="connsiteY4" fmla="*/ 80839 h 81351"/>
                        <a:gd name="connsiteX5" fmla="*/ 137349 w 137376"/>
                        <a:gd name="connsiteY5" fmla="*/ 74453 h 81351"/>
                        <a:gd name="connsiteX6" fmla="*/ 137349 w 137376"/>
                        <a:gd name="connsiteY6" fmla="*/ 72538 h 81351"/>
                        <a:gd name="connsiteX7" fmla="*/ 136711 w 137376"/>
                        <a:gd name="connsiteY7" fmla="*/ 71069 h 81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376" h="81351">
                          <a:moveTo>
                            <a:pt x="136711" y="71069"/>
                          </a:moveTo>
                          <a:lnTo>
                            <a:pt x="8173" y="0"/>
                          </a:lnTo>
                          <a:cubicBezTo>
                            <a:pt x="5645" y="1890"/>
                            <a:pt x="2899" y="3474"/>
                            <a:pt x="0" y="4725"/>
                          </a:cubicBezTo>
                          <a:lnTo>
                            <a:pt x="0" y="6641"/>
                          </a:lnTo>
                          <a:lnTo>
                            <a:pt x="122791" y="80839"/>
                          </a:lnTo>
                          <a:cubicBezTo>
                            <a:pt x="126622" y="83074"/>
                            <a:pt x="137349" y="77455"/>
                            <a:pt x="137349" y="74453"/>
                          </a:cubicBezTo>
                          <a:lnTo>
                            <a:pt x="137349" y="72538"/>
                          </a:lnTo>
                          <a:cubicBezTo>
                            <a:pt x="137464" y="71963"/>
                            <a:pt x="137209" y="71376"/>
                            <a:pt x="136711" y="71069"/>
                          </a:cubicBezTo>
                          <a:close/>
                        </a:path>
                      </a:pathLst>
                    </a:custGeom>
                    <a:solidFill>
                      <a:srgbClr val="E0E0E0"/>
                    </a:solidFill>
                    <a:ln w="6382" cap="flat">
                      <a:noFill/>
                      <a:prstDash val="solid"/>
                      <a:miter/>
                    </a:ln>
                  </p:spPr>
                  <p:txBody>
                    <a:bodyPr rtlCol="0" anchor="ctr"/>
                    <a:lstStyle/>
                    <a:p>
                      <a:endParaRPr lang="zh-CN" altLang="en-US"/>
                    </a:p>
                  </p:txBody>
                </p:sp>
                <p:sp>
                  <p:nvSpPr>
                    <p:cNvPr id="82" name="任意多边形: 形状 81">
                      <a:extLst>
                        <a:ext uri="{FF2B5EF4-FFF2-40B4-BE49-F238E27FC236}">
                          <a16:creationId xmlns:a16="http://schemas.microsoft.com/office/drawing/2014/main" id="{E0D0FB79-A46E-4459-64F7-8CEE310E0C00}"/>
                        </a:ext>
                      </a:extLst>
                    </p:cNvPr>
                    <p:cNvSpPr/>
                    <p:nvPr/>
                  </p:nvSpPr>
                  <p:spPr>
                    <a:xfrm>
                      <a:off x="2048298" y="4105902"/>
                      <a:ext cx="137376" cy="81351"/>
                    </a:xfrm>
                    <a:custGeom>
                      <a:avLst/>
                      <a:gdLst>
                        <a:gd name="connsiteX0" fmla="*/ 136711 w 137376"/>
                        <a:gd name="connsiteY0" fmla="*/ 71069 h 81351"/>
                        <a:gd name="connsiteX1" fmla="*/ 8173 w 137376"/>
                        <a:gd name="connsiteY1" fmla="*/ 0 h 81351"/>
                        <a:gd name="connsiteX2" fmla="*/ 0 w 137376"/>
                        <a:gd name="connsiteY2" fmla="*/ 4725 h 81351"/>
                        <a:gd name="connsiteX3" fmla="*/ 0 w 137376"/>
                        <a:gd name="connsiteY3" fmla="*/ 6641 h 81351"/>
                        <a:gd name="connsiteX4" fmla="*/ 122791 w 137376"/>
                        <a:gd name="connsiteY4" fmla="*/ 80839 h 81351"/>
                        <a:gd name="connsiteX5" fmla="*/ 137349 w 137376"/>
                        <a:gd name="connsiteY5" fmla="*/ 74453 h 81351"/>
                        <a:gd name="connsiteX6" fmla="*/ 137349 w 137376"/>
                        <a:gd name="connsiteY6" fmla="*/ 72538 h 81351"/>
                        <a:gd name="connsiteX7" fmla="*/ 136711 w 137376"/>
                        <a:gd name="connsiteY7" fmla="*/ 71069 h 81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376" h="81351">
                          <a:moveTo>
                            <a:pt x="136711" y="71069"/>
                          </a:moveTo>
                          <a:lnTo>
                            <a:pt x="8173" y="0"/>
                          </a:lnTo>
                          <a:cubicBezTo>
                            <a:pt x="5664" y="1916"/>
                            <a:pt x="2912" y="3506"/>
                            <a:pt x="0" y="4725"/>
                          </a:cubicBezTo>
                          <a:lnTo>
                            <a:pt x="0" y="6641"/>
                          </a:lnTo>
                          <a:lnTo>
                            <a:pt x="122791" y="80839"/>
                          </a:lnTo>
                          <a:cubicBezTo>
                            <a:pt x="126622" y="83074"/>
                            <a:pt x="137349" y="77455"/>
                            <a:pt x="137349" y="74453"/>
                          </a:cubicBezTo>
                          <a:lnTo>
                            <a:pt x="137349" y="72538"/>
                          </a:lnTo>
                          <a:cubicBezTo>
                            <a:pt x="137464" y="71963"/>
                            <a:pt x="137209" y="71376"/>
                            <a:pt x="136711" y="71069"/>
                          </a:cubicBezTo>
                          <a:close/>
                        </a:path>
                      </a:pathLst>
                    </a:custGeom>
                    <a:solidFill>
                      <a:srgbClr val="000000">
                        <a:alpha val="25000"/>
                      </a:srgbClr>
                    </a:solidFill>
                    <a:ln w="6382" cap="flat">
                      <a:noFill/>
                      <a:prstDash val="solid"/>
                      <a:miter/>
                    </a:ln>
                  </p:spPr>
                  <p:txBody>
                    <a:bodyPr rtlCol="0" anchor="ctr"/>
                    <a:lstStyle/>
                    <a:p>
                      <a:endParaRPr lang="zh-CN" altLang="en-US"/>
                    </a:p>
                  </p:txBody>
                </p:sp>
                <p:sp>
                  <p:nvSpPr>
                    <p:cNvPr id="83" name="任意多边形: 形状 82">
                      <a:extLst>
                        <a:ext uri="{FF2B5EF4-FFF2-40B4-BE49-F238E27FC236}">
                          <a16:creationId xmlns:a16="http://schemas.microsoft.com/office/drawing/2014/main" id="{AC36E073-304C-8400-DCFF-1E10C6FD5974}"/>
                        </a:ext>
                      </a:extLst>
                    </p:cNvPr>
                    <p:cNvSpPr/>
                    <p:nvPr/>
                  </p:nvSpPr>
                  <p:spPr>
                    <a:xfrm>
                      <a:off x="2048042" y="4105902"/>
                      <a:ext cx="137574" cy="79468"/>
                    </a:xfrm>
                    <a:custGeom>
                      <a:avLst/>
                      <a:gdLst>
                        <a:gd name="connsiteX0" fmla="*/ 123046 w 137574"/>
                        <a:gd name="connsiteY0" fmla="*/ 78987 h 79468"/>
                        <a:gd name="connsiteX1" fmla="*/ 136711 w 137574"/>
                        <a:gd name="connsiteY1" fmla="*/ 71069 h 79468"/>
                        <a:gd name="connsiteX2" fmla="*/ 8173 w 137574"/>
                        <a:gd name="connsiteY2" fmla="*/ 0 h 79468"/>
                        <a:gd name="connsiteX3" fmla="*/ 0 w 137574"/>
                        <a:gd name="connsiteY3" fmla="*/ 4725 h 79468"/>
                      </a:gdLst>
                      <a:ahLst/>
                      <a:cxnLst>
                        <a:cxn ang="0">
                          <a:pos x="connsiteX0" y="connsiteY0"/>
                        </a:cxn>
                        <a:cxn ang="0">
                          <a:pos x="connsiteX1" y="connsiteY1"/>
                        </a:cxn>
                        <a:cxn ang="0">
                          <a:pos x="connsiteX2" y="connsiteY2"/>
                        </a:cxn>
                        <a:cxn ang="0">
                          <a:pos x="connsiteX3" y="connsiteY3"/>
                        </a:cxn>
                      </a:cxnLst>
                      <a:rect l="l" t="t" r="r" b="b"/>
                      <a:pathLst>
                        <a:path w="137574" h="79468">
                          <a:moveTo>
                            <a:pt x="123046" y="78987"/>
                          </a:moveTo>
                          <a:cubicBezTo>
                            <a:pt x="127452" y="81477"/>
                            <a:pt x="141117" y="73623"/>
                            <a:pt x="136711" y="71069"/>
                          </a:cubicBezTo>
                          <a:lnTo>
                            <a:pt x="8173" y="0"/>
                          </a:lnTo>
                          <a:cubicBezTo>
                            <a:pt x="5651" y="1903"/>
                            <a:pt x="2912" y="3493"/>
                            <a:pt x="0" y="4725"/>
                          </a:cubicBezTo>
                          <a:close/>
                        </a:path>
                      </a:pathLst>
                    </a:custGeom>
                    <a:solidFill>
                      <a:srgbClr val="F0F0F0"/>
                    </a:solidFill>
                    <a:ln w="6382" cap="flat">
                      <a:noFill/>
                      <a:prstDash val="solid"/>
                      <a:miter/>
                    </a:ln>
                  </p:spPr>
                  <p:txBody>
                    <a:bodyPr rtlCol="0" anchor="ctr"/>
                    <a:lstStyle/>
                    <a:p>
                      <a:endParaRPr lang="zh-CN" altLang="en-US"/>
                    </a:p>
                  </p:txBody>
                </p:sp>
                <p:sp>
                  <p:nvSpPr>
                    <p:cNvPr id="84" name="任意多边形: 形状 83">
                      <a:extLst>
                        <a:ext uri="{FF2B5EF4-FFF2-40B4-BE49-F238E27FC236}">
                          <a16:creationId xmlns:a16="http://schemas.microsoft.com/office/drawing/2014/main" id="{27244F5F-E34F-9A22-E258-63059BBF89D2}"/>
                        </a:ext>
                      </a:extLst>
                    </p:cNvPr>
                    <p:cNvSpPr/>
                    <p:nvPr/>
                  </p:nvSpPr>
                  <p:spPr>
                    <a:xfrm>
                      <a:off x="2057237" y="4107881"/>
                      <a:ext cx="126150" cy="75908"/>
                    </a:xfrm>
                    <a:custGeom>
                      <a:avLst/>
                      <a:gdLst>
                        <a:gd name="connsiteX0" fmla="*/ 0 w 126150"/>
                        <a:gd name="connsiteY0" fmla="*/ 0 h 75908"/>
                        <a:gd name="connsiteX1" fmla="*/ 115320 w 126150"/>
                        <a:gd name="connsiteY1" fmla="*/ 63407 h 75908"/>
                        <a:gd name="connsiteX2" fmla="*/ 123876 w 126150"/>
                        <a:gd name="connsiteY2" fmla="*/ 73623 h 75908"/>
                        <a:gd name="connsiteX3" fmla="*/ 115767 w 126150"/>
                        <a:gd name="connsiteY3" fmla="*/ 75731 h 75908"/>
                        <a:gd name="connsiteX4" fmla="*/ 122152 w 126150"/>
                        <a:gd name="connsiteY4" fmla="*/ 73623 h 75908"/>
                        <a:gd name="connsiteX5" fmla="*/ 116150 w 126150"/>
                        <a:gd name="connsiteY5" fmla="*/ 65642 h 75908"/>
                        <a:gd name="connsiteX6" fmla="*/ 0 w 126150"/>
                        <a:gd name="connsiteY6" fmla="*/ 0 h 75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50" h="75908">
                          <a:moveTo>
                            <a:pt x="0" y="0"/>
                          </a:moveTo>
                          <a:lnTo>
                            <a:pt x="115320" y="63407"/>
                          </a:lnTo>
                          <a:cubicBezTo>
                            <a:pt x="124132" y="68260"/>
                            <a:pt x="129431" y="70431"/>
                            <a:pt x="123876" y="73623"/>
                          </a:cubicBezTo>
                          <a:cubicBezTo>
                            <a:pt x="118321" y="76816"/>
                            <a:pt x="115767" y="75731"/>
                            <a:pt x="115767" y="75731"/>
                          </a:cubicBezTo>
                          <a:cubicBezTo>
                            <a:pt x="118034" y="75545"/>
                            <a:pt x="120224" y="74824"/>
                            <a:pt x="122152" y="73623"/>
                          </a:cubicBezTo>
                          <a:cubicBezTo>
                            <a:pt x="125409" y="71516"/>
                            <a:pt x="122535" y="68707"/>
                            <a:pt x="116150" y="65642"/>
                          </a:cubicBezTo>
                          <a:cubicBezTo>
                            <a:pt x="109764" y="62577"/>
                            <a:pt x="0" y="0"/>
                            <a:pt x="0" y="0"/>
                          </a:cubicBezTo>
                          <a:close/>
                        </a:path>
                      </a:pathLst>
                    </a:custGeom>
                    <a:solidFill>
                      <a:srgbClr val="FAFAFA"/>
                    </a:solidFill>
                    <a:ln w="6382" cap="flat">
                      <a:noFill/>
                      <a:prstDash val="solid"/>
                      <a:miter/>
                    </a:ln>
                  </p:spPr>
                  <p:txBody>
                    <a:bodyPr rtlCol="0" anchor="ctr"/>
                    <a:lstStyle/>
                    <a:p>
                      <a:endParaRPr lang="zh-CN" altLang="en-US"/>
                    </a:p>
                  </p:txBody>
                </p:sp>
              </p:grpSp>
            </p:grpSp>
            <p:sp>
              <p:nvSpPr>
                <p:cNvPr id="71" name="任意多边形: 形状 70">
                  <a:extLst>
                    <a:ext uri="{FF2B5EF4-FFF2-40B4-BE49-F238E27FC236}">
                      <a16:creationId xmlns:a16="http://schemas.microsoft.com/office/drawing/2014/main" id="{86371648-C3FD-C1ED-13EC-423FD2667249}"/>
                    </a:ext>
                  </a:extLst>
                </p:cNvPr>
                <p:cNvSpPr/>
                <p:nvPr/>
              </p:nvSpPr>
              <p:spPr>
                <a:xfrm>
                  <a:off x="2131517" y="3785228"/>
                  <a:ext cx="103838" cy="191497"/>
                </a:xfrm>
                <a:custGeom>
                  <a:avLst/>
                  <a:gdLst>
                    <a:gd name="connsiteX0" fmla="*/ 74628 w 103838"/>
                    <a:gd name="connsiteY0" fmla="*/ 49167 h 191497"/>
                    <a:gd name="connsiteX1" fmla="*/ 31526 w 103838"/>
                    <a:gd name="connsiteY1" fmla="*/ 0 h 191497"/>
                    <a:gd name="connsiteX2" fmla="*/ 51512 w 103838"/>
                    <a:gd name="connsiteY2" fmla="*/ 50636 h 191497"/>
                    <a:gd name="connsiteX3" fmla="*/ 24566 w 103838"/>
                    <a:gd name="connsiteY3" fmla="*/ 114490 h 191497"/>
                    <a:gd name="connsiteX4" fmla="*/ 45829 w 103838"/>
                    <a:gd name="connsiteY4" fmla="*/ 191114 h 191497"/>
                    <a:gd name="connsiteX5" fmla="*/ 47043 w 103838"/>
                    <a:gd name="connsiteY5" fmla="*/ 126366 h 191497"/>
                    <a:gd name="connsiteX6" fmla="*/ 74628 w 103838"/>
                    <a:gd name="connsiteY6" fmla="*/ 49167 h 191497"/>
                    <a:gd name="connsiteX7" fmla="*/ 88548 w 103838"/>
                    <a:gd name="connsiteY7" fmla="*/ 57277 h 191497"/>
                    <a:gd name="connsiteX8" fmla="*/ 83631 w 103838"/>
                    <a:gd name="connsiteY8" fmla="*/ 92269 h 191497"/>
                    <a:gd name="connsiteX9" fmla="*/ 56812 w 103838"/>
                    <a:gd name="connsiteY9" fmla="*/ 131986 h 191497"/>
                    <a:gd name="connsiteX10" fmla="*/ 58217 w 103838"/>
                    <a:gd name="connsiteY10" fmla="*/ 191497 h 191497"/>
                    <a:gd name="connsiteX11" fmla="*/ 73223 w 103838"/>
                    <a:gd name="connsiteY11" fmla="*/ 144437 h 191497"/>
                    <a:gd name="connsiteX12" fmla="*/ 103042 w 103838"/>
                    <a:gd name="connsiteY12" fmla="*/ 94248 h 191497"/>
                    <a:gd name="connsiteX13" fmla="*/ 88548 w 103838"/>
                    <a:gd name="connsiteY13" fmla="*/ 57277 h 191497"/>
                    <a:gd name="connsiteX14" fmla="*/ 35357 w 103838"/>
                    <a:gd name="connsiteY14" fmla="*/ 73943 h 191497"/>
                    <a:gd name="connsiteX15" fmla="*/ 6049 w 103838"/>
                    <a:gd name="connsiteY15" fmla="*/ 98335 h 191497"/>
                    <a:gd name="connsiteX16" fmla="*/ 13264 w 103838"/>
                    <a:gd name="connsiteY16" fmla="*/ 151206 h 191497"/>
                    <a:gd name="connsiteX17" fmla="*/ 35357 w 103838"/>
                    <a:gd name="connsiteY17" fmla="*/ 73943 h 191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3838" h="191497">
                      <a:moveTo>
                        <a:pt x="74628" y="49167"/>
                      </a:moveTo>
                      <a:cubicBezTo>
                        <a:pt x="65560" y="19156"/>
                        <a:pt x="31526" y="0"/>
                        <a:pt x="31526" y="0"/>
                      </a:cubicBezTo>
                      <a:cubicBezTo>
                        <a:pt x="31526" y="0"/>
                        <a:pt x="52406" y="27202"/>
                        <a:pt x="51512" y="50636"/>
                      </a:cubicBezTo>
                      <a:cubicBezTo>
                        <a:pt x="50619" y="74070"/>
                        <a:pt x="31909" y="90481"/>
                        <a:pt x="24566" y="114490"/>
                      </a:cubicBezTo>
                      <a:cubicBezTo>
                        <a:pt x="15544" y="141985"/>
                        <a:pt x="23934" y="172201"/>
                        <a:pt x="45829" y="191114"/>
                      </a:cubicBezTo>
                      <a:cubicBezTo>
                        <a:pt x="45829" y="191114"/>
                        <a:pt x="31590" y="154015"/>
                        <a:pt x="47043" y="126366"/>
                      </a:cubicBezTo>
                      <a:cubicBezTo>
                        <a:pt x="56046" y="110658"/>
                        <a:pt x="83695" y="79242"/>
                        <a:pt x="74628" y="49167"/>
                      </a:cubicBezTo>
                      <a:close/>
                      <a:moveTo>
                        <a:pt x="88548" y="57277"/>
                      </a:moveTo>
                      <a:cubicBezTo>
                        <a:pt x="90725" y="69166"/>
                        <a:pt x="89001" y="81439"/>
                        <a:pt x="83631" y="92269"/>
                      </a:cubicBezTo>
                      <a:cubicBezTo>
                        <a:pt x="76147" y="106438"/>
                        <a:pt x="67157" y="119751"/>
                        <a:pt x="56812" y="131986"/>
                      </a:cubicBezTo>
                      <a:cubicBezTo>
                        <a:pt x="44936" y="147310"/>
                        <a:pt x="46468" y="175087"/>
                        <a:pt x="58217" y="191497"/>
                      </a:cubicBezTo>
                      <a:cubicBezTo>
                        <a:pt x="59022" y="174768"/>
                        <a:pt x="64194" y="158542"/>
                        <a:pt x="73223" y="144437"/>
                      </a:cubicBezTo>
                      <a:cubicBezTo>
                        <a:pt x="80183" y="134029"/>
                        <a:pt x="99722" y="115256"/>
                        <a:pt x="103042" y="94248"/>
                      </a:cubicBezTo>
                      <a:cubicBezTo>
                        <a:pt x="106056" y="80130"/>
                        <a:pt x="100354" y="65584"/>
                        <a:pt x="88548" y="57277"/>
                      </a:cubicBezTo>
                      <a:close/>
                      <a:moveTo>
                        <a:pt x="35357" y="73943"/>
                      </a:moveTo>
                      <a:cubicBezTo>
                        <a:pt x="23889" y="79785"/>
                        <a:pt x="13877" y="88118"/>
                        <a:pt x="6049" y="98335"/>
                      </a:cubicBezTo>
                      <a:cubicBezTo>
                        <a:pt x="-4743" y="113787"/>
                        <a:pt x="-337" y="131730"/>
                        <a:pt x="13264" y="151206"/>
                      </a:cubicBezTo>
                      <a:cubicBezTo>
                        <a:pt x="6113" y="122344"/>
                        <a:pt x="17670" y="95908"/>
                        <a:pt x="35357" y="73943"/>
                      </a:cubicBezTo>
                      <a:close/>
                    </a:path>
                  </a:pathLst>
                </a:custGeom>
                <a:solidFill>
                  <a:srgbClr val="FFFFFF">
                    <a:alpha val="50000"/>
                  </a:srgbClr>
                </a:solidFill>
                <a:ln w="6382" cap="flat">
                  <a:noFill/>
                  <a:prstDash val="solid"/>
                  <a:miter/>
                </a:ln>
              </p:spPr>
              <p:txBody>
                <a:bodyPr rtlCol="0" anchor="ctr"/>
                <a:lstStyle/>
                <a:p>
                  <a:endParaRPr lang="zh-CN" altLang="en-US"/>
                </a:p>
              </p:txBody>
            </p:sp>
          </p:grpSp>
          <p:grpSp>
            <p:nvGrpSpPr>
              <p:cNvPr id="33" name="组合 32">
                <a:extLst>
                  <a:ext uri="{FF2B5EF4-FFF2-40B4-BE49-F238E27FC236}">
                    <a16:creationId xmlns:a16="http://schemas.microsoft.com/office/drawing/2014/main" id="{836AEC09-75DE-D2B6-48AA-211109A2411E}"/>
                  </a:ext>
                </a:extLst>
              </p:cNvPr>
              <p:cNvGrpSpPr/>
              <p:nvPr/>
            </p:nvGrpSpPr>
            <p:grpSpPr>
              <a:xfrm>
                <a:off x="3384732" y="3901187"/>
                <a:ext cx="328726" cy="407515"/>
                <a:chOff x="3384732" y="3901187"/>
                <a:chExt cx="328726" cy="407515"/>
              </a:xfrm>
            </p:grpSpPr>
            <p:sp>
              <p:nvSpPr>
                <p:cNvPr id="34" name="任意多边形: 形状 33">
                  <a:extLst>
                    <a:ext uri="{FF2B5EF4-FFF2-40B4-BE49-F238E27FC236}">
                      <a16:creationId xmlns:a16="http://schemas.microsoft.com/office/drawing/2014/main" id="{47E22084-B5E1-2B27-C38F-2797EF2FB9D0}"/>
                    </a:ext>
                  </a:extLst>
                </p:cNvPr>
                <p:cNvSpPr/>
                <p:nvPr/>
              </p:nvSpPr>
              <p:spPr>
                <a:xfrm>
                  <a:off x="3426987" y="4141692"/>
                  <a:ext cx="286471" cy="165508"/>
                </a:xfrm>
                <a:custGeom>
                  <a:avLst/>
                  <a:gdLst>
                    <a:gd name="connsiteX0" fmla="*/ 244663 w 286471"/>
                    <a:gd name="connsiteY0" fmla="*/ 24232 h 165508"/>
                    <a:gd name="connsiteX1" fmla="*/ 41928 w 286471"/>
                    <a:gd name="connsiteY1" fmla="*/ 24232 h 165508"/>
                    <a:gd name="connsiteX2" fmla="*/ 41928 w 286471"/>
                    <a:gd name="connsiteY2" fmla="*/ 141276 h 165508"/>
                    <a:gd name="connsiteX3" fmla="*/ 244663 w 286471"/>
                    <a:gd name="connsiteY3" fmla="*/ 141276 h 165508"/>
                    <a:gd name="connsiteX4" fmla="*/ 244663 w 286471"/>
                    <a:gd name="connsiteY4" fmla="*/ 24232 h 165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471" h="165508">
                      <a:moveTo>
                        <a:pt x="244663" y="24232"/>
                      </a:moveTo>
                      <a:cubicBezTo>
                        <a:pt x="188664" y="-8077"/>
                        <a:pt x="97800" y="-8077"/>
                        <a:pt x="41928" y="24232"/>
                      </a:cubicBezTo>
                      <a:cubicBezTo>
                        <a:pt x="-13944" y="56542"/>
                        <a:pt x="-14008" y="108966"/>
                        <a:pt x="41928" y="141276"/>
                      </a:cubicBezTo>
                      <a:cubicBezTo>
                        <a:pt x="97864" y="173586"/>
                        <a:pt x="188791" y="173586"/>
                        <a:pt x="244663" y="141276"/>
                      </a:cubicBezTo>
                      <a:cubicBezTo>
                        <a:pt x="300535" y="108966"/>
                        <a:pt x="300280" y="56542"/>
                        <a:pt x="244663" y="24232"/>
                      </a:cubicBezTo>
                      <a:close/>
                    </a:path>
                  </a:pathLst>
                </a:custGeom>
                <a:solidFill>
                  <a:srgbClr val="309080">
                    <a:alpha val="20000"/>
                  </a:srgbClr>
                </a:solidFill>
                <a:ln w="6382" cap="flat">
                  <a:noFill/>
                  <a:prstDash val="solid"/>
                  <a:miter/>
                </a:ln>
              </p:spPr>
              <p:txBody>
                <a:bodyPr rtlCol="0" anchor="ctr"/>
                <a:lstStyle/>
                <a:p>
                  <a:endParaRPr lang="zh-CN" altLang="en-US"/>
                </a:p>
              </p:txBody>
            </p:sp>
            <p:grpSp>
              <p:nvGrpSpPr>
                <p:cNvPr id="35" name="组合 34">
                  <a:extLst>
                    <a:ext uri="{FF2B5EF4-FFF2-40B4-BE49-F238E27FC236}">
                      <a16:creationId xmlns:a16="http://schemas.microsoft.com/office/drawing/2014/main" id="{3BC1B4A2-9E28-C729-9EEC-2E80C345F89C}"/>
                    </a:ext>
                  </a:extLst>
                </p:cNvPr>
                <p:cNvGrpSpPr/>
                <p:nvPr/>
              </p:nvGrpSpPr>
              <p:grpSpPr>
                <a:xfrm>
                  <a:off x="3432207" y="4029836"/>
                  <a:ext cx="275512" cy="266572"/>
                  <a:chOff x="3432207" y="4029836"/>
                  <a:chExt cx="275512" cy="266572"/>
                </a:xfrm>
              </p:grpSpPr>
              <p:grpSp>
                <p:nvGrpSpPr>
                  <p:cNvPr id="51" name="组合 50">
                    <a:extLst>
                      <a:ext uri="{FF2B5EF4-FFF2-40B4-BE49-F238E27FC236}">
                        <a16:creationId xmlns:a16="http://schemas.microsoft.com/office/drawing/2014/main" id="{000E2341-6A01-4821-CD4D-6E8754338580}"/>
                      </a:ext>
                    </a:extLst>
                  </p:cNvPr>
                  <p:cNvGrpSpPr/>
                  <p:nvPr/>
                </p:nvGrpSpPr>
                <p:grpSpPr>
                  <a:xfrm>
                    <a:off x="3432207" y="4131619"/>
                    <a:ext cx="275512" cy="164790"/>
                    <a:chOff x="3432207" y="4131619"/>
                    <a:chExt cx="275512" cy="164790"/>
                  </a:xfrm>
                </p:grpSpPr>
                <p:sp>
                  <p:nvSpPr>
                    <p:cNvPr id="60" name="任意多边形: 形状 59">
                      <a:extLst>
                        <a:ext uri="{FF2B5EF4-FFF2-40B4-BE49-F238E27FC236}">
                          <a16:creationId xmlns:a16="http://schemas.microsoft.com/office/drawing/2014/main" id="{3BB33A66-0FD0-EF63-F8D6-6A12116D03F2}"/>
                        </a:ext>
                      </a:extLst>
                    </p:cNvPr>
                    <p:cNvSpPr/>
                    <p:nvPr/>
                  </p:nvSpPr>
                  <p:spPr>
                    <a:xfrm>
                      <a:off x="3432263" y="4131619"/>
                      <a:ext cx="275401" cy="164790"/>
                    </a:xfrm>
                    <a:custGeom>
                      <a:avLst/>
                      <a:gdLst>
                        <a:gd name="connsiteX0" fmla="*/ 235109 w 275401"/>
                        <a:gd name="connsiteY0" fmla="*/ 23323 h 164790"/>
                        <a:gd name="connsiteX1" fmla="*/ 40292 w 275401"/>
                        <a:gd name="connsiteY1" fmla="*/ 23323 h 164790"/>
                        <a:gd name="connsiteX2" fmla="*/ 0 w 275401"/>
                        <a:gd name="connsiteY2" fmla="*/ 79514 h 164790"/>
                        <a:gd name="connsiteX3" fmla="*/ 0 w 275401"/>
                        <a:gd name="connsiteY3" fmla="*/ 85261 h 164790"/>
                        <a:gd name="connsiteX4" fmla="*/ 40292 w 275401"/>
                        <a:gd name="connsiteY4" fmla="*/ 141516 h 164790"/>
                        <a:gd name="connsiteX5" fmla="*/ 235109 w 275401"/>
                        <a:gd name="connsiteY5" fmla="*/ 141516 h 164790"/>
                        <a:gd name="connsiteX6" fmla="*/ 275401 w 275401"/>
                        <a:gd name="connsiteY6" fmla="*/ 85261 h 164790"/>
                        <a:gd name="connsiteX7" fmla="*/ 275401 w 275401"/>
                        <a:gd name="connsiteY7" fmla="*/ 79578 h 164790"/>
                        <a:gd name="connsiteX8" fmla="*/ 235109 w 275401"/>
                        <a:gd name="connsiteY8" fmla="*/ 23323 h 16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401" h="164790">
                          <a:moveTo>
                            <a:pt x="235109" y="23323"/>
                          </a:moveTo>
                          <a:cubicBezTo>
                            <a:pt x="181281" y="-7774"/>
                            <a:pt x="94120" y="-7774"/>
                            <a:pt x="40292" y="23323"/>
                          </a:cubicBezTo>
                          <a:cubicBezTo>
                            <a:pt x="13409" y="38839"/>
                            <a:pt x="0" y="59145"/>
                            <a:pt x="0" y="79514"/>
                          </a:cubicBezTo>
                          <a:lnTo>
                            <a:pt x="0" y="85261"/>
                          </a:lnTo>
                          <a:cubicBezTo>
                            <a:pt x="0" y="105630"/>
                            <a:pt x="13409" y="125999"/>
                            <a:pt x="40292" y="141516"/>
                          </a:cubicBezTo>
                          <a:cubicBezTo>
                            <a:pt x="94120" y="172549"/>
                            <a:pt x="181281" y="172549"/>
                            <a:pt x="235109" y="141516"/>
                          </a:cubicBezTo>
                          <a:cubicBezTo>
                            <a:pt x="261992" y="125999"/>
                            <a:pt x="275401" y="105630"/>
                            <a:pt x="275401" y="85261"/>
                          </a:cubicBezTo>
                          <a:lnTo>
                            <a:pt x="275401" y="79578"/>
                          </a:lnTo>
                          <a:cubicBezTo>
                            <a:pt x="275465" y="59208"/>
                            <a:pt x="261992" y="38839"/>
                            <a:pt x="235109" y="23323"/>
                          </a:cubicBezTo>
                          <a:close/>
                        </a:path>
                      </a:pathLst>
                    </a:custGeom>
                    <a:solidFill>
                      <a:srgbClr val="F0F0F0"/>
                    </a:solidFill>
                    <a:ln w="6382"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6C301E23-43F6-0DFD-46FD-F914E094B54A}"/>
                        </a:ext>
                      </a:extLst>
                    </p:cNvPr>
                    <p:cNvSpPr/>
                    <p:nvPr/>
                  </p:nvSpPr>
                  <p:spPr>
                    <a:xfrm>
                      <a:off x="3432263" y="4136104"/>
                      <a:ext cx="103506" cy="157846"/>
                    </a:xfrm>
                    <a:custGeom>
                      <a:avLst/>
                      <a:gdLst>
                        <a:gd name="connsiteX0" fmla="*/ 91949 w 103506"/>
                        <a:gd name="connsiteY0" fmla="*/ 150056 h 157846"/>
                        <a:gd name="connsiteX1" fmla="*/ 91949 w 103506"/>
                        <a:gd name="connsiteY1" fmla="*/ 0 h 157846"/>
                        <a:gd name="connsiteX2" fmla="*/ 40292 w 103506"/>
                        <a:gd name="connsiteY2" fmla="*/ 18837 h 157846"/>
                        <a:gd name="connsiteX3" fmla="*/ 0 w 103506"/>
                        <a:gd name="connsiteY3" fmla="*/ 75028 h 157846"/>
                        <a:gd name="connsiteX4" fmla="*/ 0 w 103506"/>
                        <a:gd name="connsiteY4" fmla="*/ 80775 h 157846"/>
                        <a:gd name="connsiteX5" fmla="*/ 40292 w 103506"/>
                        <a:gd name="connsiteY5" fmla="*/ 137030 h 157846"/>
                        <a:gd name="connsiteX6" fmla="*/ 103507 w 103506"/>
                        <a:gd name="connsiteY6" fmla="*/ 157846 h 157846"/>
                        <a:gd name="connsiteX7" fmla="*/ 91949 w 103506"/>
                        <a:gd name="connsiteY7" fmla="*/ 150056 h 15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506" h="157846">
                          <a:moveTo>
                            <a:pt x="91949" y="150056"/>
                          </a:moveTo>
                          <a:lnTo>
                            <a:pt x="91949" y="0"/>
                          </a:lnTo>
                          <a:cubicBezTo>
                            <a:pt x="73834" y="3474"/>
                            <a:pt x="56389" y="9833"/>
                            <a:pt x="40292" y="18837"/>
                          </a:cubicBezTo>
                          <a:cubicBezTo>
                            <a:pt x="13409" y="34353"/>
                            <a:pt x="0" y="54659"/>
                            <a:pt x="0" y="75028"/>
                          </a:cubicBezTo>
                          <a:lnTo>
                            <a:pt x="0" y="80775"/>
                          </a:lnTo>
                          <a:cubicBezTo>
                            <a:pt x="0" y="101144"/>
                            <a:pt x="13409" y="121514"/>
                            <a:pt x="40292" y="137030"/>
                          </a:cubicBezTo>
                          <a:cubicBezTo>
                            <a:pt x="59888" y="147828"/>
                            <a:pt x="81324" y="154890"/>
                            <a:pt x="103507" y="157846"/>
                          </a:cubicBezTo>
                          <a:cubicBezTo>
                            <a:pt x="92524" y="155931"/>
                            <a:pt x="91949" y="150056"/>
                            <a:pt x="91949" y="150056"/>
                          </a:cubicBezTo>
                          <a:close/>
                        </a:path>
                      </a:pathLst>
                    </a:custGeom>
                    <a:solidFill>
                      <a:srgbClr val="000000">
                        <a:alpha val="10000"/>
                      </a:srgbClr>
                    </a:solidFill>
                    <a:ln w="6382"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264D6F91-C809-7D63-62B3-DA429167B895}"/>
                        </a:ext>
                      </a:extLst>
                    </p:cNvPr>
                    <p:cNvSpPr/>
                    <p:nvPr/>
                  </p:nvSpPr>
                  <p:spPr>
                    <a:xfrm>
                      <a:off x="3432207" y="4131619"/>
                      <a:ext cx="275512" cy="159067"/>
                    </a:xfrm>
                    <a:custGeom>
                      <a:avLst/>
                      <a:gdLst>
                        <a:gd name="connsiteX0" fmla="*/ 235165 w 275512"/>
                        <a:gd name="connsiteY0" fmla="*/ 23323 h 159067"/>
                        <a:gd name="connsiteX1" fmla="*/ 40348 w 275512"/>
                        <a:gd name="connsiteY1" fmla="*/ 23323 h 159067"/>
                        <a:gd name="connsiteX2" fmla="*/ 40348 w 275512"/>
                        <a:gd name="connsiteY2" fmla="*/ 135769 h 159067"/>
                        <a:gd name="connsiteX3" fmla="*/ 235165 w 275512"/>
                        <a:gd name="connsiteY3" fmla="*/ 135769 h 159067"/>
                        <a:gd name="connsiteX4" fmla="*/ 235165 w 275512"/>
                        <a:gd name="connsiteY4" fmla="*/ 23323 h 159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512" h="159067">
                          <a:moveTo>
                            <a:pt x="235165" y="23323"/>
                          </a:moveTo>
                          <a:cubicBezTo>
                            <a:pt x="181336" y="-7774"/>
                            <a:pt x="94176" y="-7774"/>
                            <a:pt x="40348" y="23323"/>
                          </a:cubicBezTo>
                          <a:cubicBezTo>
                            <a:pt x="-13481" y="54419"/>
                            <a:pt x="-13417" y="104672"/>
                            <a:pt x="40348" y="135769"/>
                          </a:cubicBezTo>
                          <a:cubicBezTo>
                            <a:pt x="94112" y="166866"/>
                            <a:pt x="181336" y="166802"/>
                            <a:pt x="235165" y="135769"/>
                          </a:cubicBezTo>
                          <a:cubicBezTo>
                            <a:pt x="288994" y="104736"/>
                            <a:pt x="288930" y="54356"/>
                            <a:pt x="235165" y="23323"/>
                          </a:cubicBezTo>
                          <a:close/>
                        </a:path>
                      </a:pathLst>
                    </a:custGeom>
                    <a:solidFill>
                      <a:srgbClr val="FFFFFF"/>
                    </a:solidFill>
                    <a:ln w="6382"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7E588FBD-2C57-CA47-38FE-BA36913A3B8D}"/>
                        </a:ext>
                      </a:extLst>
                    </p:cNvPr>
                    <p:cNvSpPr/>
                    <p:nvPr/>
                  </p:nvSpPr>
                  <p:spPr>
                    <a:xfrm>
                      <a:off x="3469058" y="4155771"/>
                      <a:ext cx="201785" cy="116469"/>
                    </a:xfrm>
                    <a:custGeom>
                      <a:avLst/>
                      <a:gdLst>
                        <a:gd name="connsiteX0" fmla="*/ 172261 w 201785"/>
                        <a:gd name="connsiteY0" fmla="*/ 17049 h 116469"/>
                        <a:gd name="connsiteX1" fmla="*/ 29548 w 201785"/>
                        <a:gd name="connsiteY1" fmla="*/ 17049 h 116469"/>
                        <a:gd name="connsiteX2" fmla="*/ 29548 w 201785"/>
                        <a:gd name="connsiteY2" fmla="*/ 99420 h 116469"/>
                        <a:gd name="connsiteX3" fmla="*/ 172261 w 201785"/>
                        <a:gd name="connsiteY3" fmla="*/ 99420 h 116469"/>
                        <a:gd name="connsiteX4" fmla="*/ 172261 w 201785"/>
                        <a:gd name="connsiteY4" fmla="*/ 17049 h 116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85" h="116469">
                          <a:moveTo>
                            <a:pt x="172261" y="17049"/>
                          </a:moveTo>
                          <a:cubicBezTo>
                            <a:pt x="132863" y="-5683"/>
                            <a:pt x="68946" y="-5683"/>
                            <a:pt x="29548" y="17049"/>
                          </a:cubicBezTo>
                          <a:cubicBezTo>
                            <a:pt x="-9849" y="39781"/>
                            <a:pt x="-9849" y="76688"/>
                            <a:pt x="29548" y="99420"/>
                          </a:cubicBezTo>
                          <a:cubicBezTo>
                            <a:pt x="68946" y="122152"/>
                            <a:pt x="132863" y="122152"/>
                            <a:pt x="172261" y="99420"/>
                          </a:cubicBezTo>
                          <a:cubicBezTo>
                            <a:pt x="211659" y="76688"/>
                            <a:pt x="211595" y="39845"/>
                            <a:pt x="172261" y="17049"/>
                          </a:cubicBezTo>
                          <a:close/>
                        </a:path>
                      </a:pathLst>
                    </a:custGeom>
                    <a:solidFill>
                      <a:srgbClr val="F0F0F0"/>
                    </a:solidFill>
                    <a:ln w="6382"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BC796F04-AE11-F50D-E826-5EB428B4F323}"/>
                        </a:ext>
                      </a:extLst>
                    </p:cNvPr>
                    <p:cNvSpPr/>
                    <p:nvPr/>
                  </p:nvSpPr>
                  <p:spPr>
                    <a:xfrm>
                      <a:off x="3481597" y="4167201"/>
                      <a:ext cx="176730" cy="102038"/>
                    </a:xfrm>
                    <a:custGeom>
                      <a:avLst/>
                      <a:gdLst>
                        <a:gd name="connsiteX0" fmla="*/ 150846 w 176730"/>
                        <a:gd name="connsiteY0" fmla="*/ 14942 h 102038"/>
                        <a:gd name="connsiteX1" fmla="*/ 25885 w 176730"/>
                        <a:gd name="connsiteY1" fmla="*/ 14942 h 102038"/>
                        <a:gd name="connsiteX2" fmla="*/ 25885 w 176730"/>
                        <a:gd name="connsiteY2" fmla="*/ 87096 h 102038"/>
                        <a:gd name="connsiteX3" fmla="*/ 150846 w 176730"/>
                        <a:gd name="connsiteY3" fmla="*/ 87096 h 102038"/>
                        <a:gd name="connsiteX4" fmla="*/ 150846 w 176730"/>
                        <a:gd name="connsiteY4" fmla="*/ 14942 h 102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730" h="102038">
                          <a:moveTo>
                            <a:pt x="150846" y="14942"/>
                          </a:moveTo>
                          <a:cubicBezTo>
                            <a:pt x="116365" y="-4981"/>
                            <a:pt x="60366" y="-4981"/>
                            <a:pt x="25885" y="14942"/>
                          </a:cubicBezTo>
                          <a:cubicBezTo>
                            <a:pt x="-8596" y="34864"/>
                            <a:pt x="-8660" y="67174"/>
                            <a:pt x="25885" y="87096"/>
                          </a:cubicBezTo>
                          <a:cubicBezTo>
                            <a:pt x="60430" y="107019"/>
                            <a:pt x="116365" y="107019"/>
                            <a:pt x="150846" y="87096"/>
                          </a:cubicBezTo>
                          <a:cubicBezTo>
                            <a:pt x="185327" y="67174"/>
                            <a:pt x="185391" y="34609"/>
                            <a:pt x="150846" y="14942"/>
                          </a:cubicBezTo>
                          <a:close/>
                        </a:path>
                      </a:pathLst>
                    </a:custGeom>
                    <a:solidFill>
                      <a:srgbClr val="FFFFFF"/>
                    </a:solidFill>
                    <a:ln w="6382"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A691295C-0B8F-1574-CB06-2534C5B424C1}"/>
                        </a:ext>
                      </a:extLst>
                    </p:cNvPr>
                    <p:cNvSpPr/>
                    <p:nvPr/>
                  </p:nvSpPr>
                  <p:spPr>
                    <a:xfrm>
                      <a:off x="3471788" y="4171415"/>
                      <a:ext cx="231289" cy="115180"/>
                    </a:xfrm>
                    <a:custGeom>
                      <a:avLst/>
                      <a:gdLst>
                        <a:gd name="connsiteX0" fmla="*/ 0 w 231289"/>
                        <a:gd name="connsiteY0" fmla="*/ 91375 h 115180"/>
                        <a:gd name="connsiteX1" fmla="*/ 36141 w 231289"/>
                        <a:gd name="connsiteY1" fmla="*/ 105039 h 115180"/>
                        <a:gd name="connsiteX2" fmla="*/ 74453 w 231289"/>
                        <a:gd name="connsiteY2" fmla="*/ 111425 h 115180"/>
                        <a:gd name="connsiteX3" fmla="*/ 112765 w 231289"/>
                        <a:gd name="connsiteY3" fmla="*/ 111425 h 115180"/>
                        <a:gd name="connsiteX4" fmla="*/ 150758 w 231289"/>
                        <a:gd name="connsiteY4" fmla="*/ 105039 h 115180"/>
                        <a:gd name="connsiteX5" fmla="*/ 186772 w 231289"/>
                        <a:gd name="connsiteY5" fmla="*/ 91758 h 115180"/>
                        <a:gd name="connsiteX6" fmla="*/ 216911 w 231289"/>
                        <a:gd name="connsiteY6" fmla="*/ 68770 h 115180"/>
                        <a:gd name="connsiteX7" fmla="*/ 226617 w 231289"/>
                        <a:gd name="connsiteY7" fmla="*/ 52551 h 115180"/>
                        <a:gd name="connsiteX8" fmla="*/ 229426 w 231289"/>
                        <a:gd name="connsiteY8" fmla="*/ 33906 h 115180"/>
                        <a:gd name="connsiteX9" fmla="*/ 224318 w 231289"/>
                        <a:gd name="connsiteY9" fmla="*/ 15644 h 115180"/>
                        <a:gd name="connsiteX10" fmla="*/ 219274 w 231289"/>
                        <a:gd name="connsiteY10" fmla="*/ 7407 h 115180"/>
                        <a:gd name="connsiteX11" fmla="*/ 212888 w 231289"/>
                        <a:gd name="connsiteY11" fmla="*/ 0 h 115180"/>
                        <a:gd name="connsiteX12" fmla="*/ 219274 w 231289"/>
                        <a:gd name="connsiteY12" fmla="*/ 7088 h 115180"/>
                        <a:gd name="connsiteX13" fmla="*/ 224701 w 231289"/>
                        <a:gd name="connsiteY13" fmla="*/ 15197 h 115180"/>
                        <a:gd name="connsiteX14" fmla="*/ 231086 w 231289"/>
                        <a:gd name="connsiteY14" fmla="*/ 33778 h 115180"/>
                        <a:gd name="connsiteX15" fmla="*/ 228724 w 231289"/>
                        <a:gd name="connsiteY15" fmla="*/ 53382 h 115180"/>
                        <a:gd name="connsiteX16" fmla="*/ 218954 w 231289"/>
                        <a:gd name="connsiteY16" fmla="*/ 70558 h 115180"/>
                        <a:gd name="connsiteX17" fmla="*/ 204779 w 231289"/>
                        <a:gd name="connsiteY17" fmla="*/ 84223 h 115180"/>
                        <a:gd name="connsiteX18" fmla="*/ 188177 w 231289"/>
                        <a:gd name="connsiteY18" fmla="*/ 94823 h 115180"/>
                        <a:gd name="connsiteX19" fmla="*/ 151461 w 231289"/>
                        <a:gd name="connsiteY19" fmla="*/ 108487 h 115180"/>
                        <a:gd name="connsiteX20" fmla="*/ 73815 w 231289"/>
                        <a:gd name="connsiteY20" fmla="*/ 114106 h 115180"/>
                        <a:gd name="connsiteX21" fmla="*/ 35503 w 231289"/>
                        <a:gd name="connsiteY21" fmla="*/ 106827 h 115180"/>
                        <a:gd name="connsiteX22" fmla="*/ 17113 w 231289"/>
                        <a:gd name="connsiteY22" fmla="*/ 100442 h 115180"/>
                        <a:gd name="connsiteX23" fmla="*/ 0 w 231289"/>
                        <a:gd name="connsiteY23" fmla="*/ 91375 h 115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1289" h="115180">
                          <a:moveTo>
                            <a:pt x="0" y="91375"/>
                          </a:moveTo>
                          <a:cubicBezTo>
                            <a:pt x="11462" y="97351"/>
                            <a:pt x="23594" y="101936"/>
                            <a:pt x="36141" y="105039"/>
                          </a:cubicBezTo>
                          <a:cubicBezTo>
                            <a:pt x="48701" y="108296"/>
                            <a:pt x="61517" y="110429"/>
                            <a:pt x="74453" y="111425"/>
                          </a:cubicBezTo>
                          <a:cubicBezTo>
                            <a:pt x="87205" y="112402"/>
                            <a:pt x="100014" y="112402"/>
                            <a:pt x="112765" y="111425"/>
                          </a:cubicBezTo>
                          <a:cubicBezTo>
                            <a:pt x="125581" y="110326"/>
                            <a:pt x="138288" y="108194"/>
                            <a:pt x="150758" y="105039"/>
                          </a:cubicBezTo>
                          <a:cubicBezTo>
                            <a:pt x="163236" y="102013"/>
                            <a:pt x="175317" y="97556"/>
                            <a:pt x="186772" y="91758"/>
                          </a:cubicBezTo>
                          <a:cubicBezTo>
                            <a:pt x="198234" y="86158"/>
                            <a:pt x="208476" y="78342"/>
                            <a:pt x="216911" y="68770"/>
                          </a:cubicBezTo>
                          <a:cubicBezTo>
                            <a:pt x="221029" y="63943"/>
                            <a:pt x="224312" y="58464"/>
                            <a:pt x="226617" y="52551"/>
                          </a:cubicBezTo>
                          <a:cubicBezTo>
                            <a:pt x="228909" y="46620"/>
                            <a:pt x="229873" y="40253"/>
                            <a:pt x="229426" y="33906"/>
                          </a:cubicBezTo>
                          <a:cubicBezTo>
                            <a:pt x="228979" y="27534"/>
                            <a:pt x="227242" y="21321"/>
                            <a:pt x="224318" y="15644"/>
                          </a:cubicBezTo>
                          <a:cubicBezTo>
                            <a:pt x="222836" y="12783"/>
                            <a:pt x="221151" y="10031"/>
                            <a:pt x="219274" y="7407"/>
                          </a:cubicBezTo>
                          <a:cubicBezTo>
                            <a:pt x="217300" y="4808"/>
                            <a:pt x="215168" y="2331"/>
                            <a:pt x="212888" y="0"/>
                          </a:cubicBezTo>
                          <a:cubicBezTo>
                            <a:pt x="215174" y="2216"/>
                            <a:pt x="217307" y="4585"/>
                            <a:pt x="219274" y="7088"/>
                          </a:cubicBezTo>
                          <a:cubicBezTo>
                            <a:pt x="221285" y="9648"/>
                            <a:pt x="223105" y="12362"/>
                            <a:pt x="224701" y="15197"/>
                          </a:cubicBezTo>
                          <a:cubicBezTo>
                            <a:pt x="228098" y="20880"/>
                            <a:pt x="230269" y="27208"/>
                            <a:pt x="231086" y="33778"/>
                          </a:cubicBezTo>
                          <a:cubicBezTo>
                            <a:pt x="231706" y="40407"/>
                            <a:pt x="230901" y="47092"/>
                            <a:pt x="228724" y="53382"/>
                          </a:cubicBezTo>
                          <a:cubicBezTo>
                            <a:pt x="226470" y="59620"/>
                            <a:pt x="223169" y="65431"/>
                            <a:pt x="218954" y="70558"/>
                          </a:cubicBezTo>
                          <a:cubicBezTo>
                            <a:pt x="214797" y="75667"/>
                            <a:pt x="210034" y="80251"/>
                            <a:pt x="204779" y="84223"/>
                          </a:cubicBezTo>
                          <a:cubicBezTo>
                            <a:pt x="199543" y="88207"/>
                            <a:pt x="193994" y="91751"/>
                            <a:pt x="188177" y="94823"/>
                          </a:cubicBezTo>
                          <a:cubicBezTo>
                            <a:pt x="176498" y="100755"/>
                            <a:pt x="164180" y="105339"/>
                            <a:pt x="151461" y="108487"/>
                          </a:cubicBezTo>
                          <a:cubicBezTo>
                            <a:pt x="126079" y="114720"/>
                            <a:pt x="99829" y="116616"/>
                            <a:pt x="73815" y="114106"/>
                          </a:cubicBezTo>
                          <a:cubicBezTo>
                            <a:pt x="60846" y="112874"/>
                            <a:pt x="48018" y="110435"/>
                            <a:pt x="35503" y="106827"/>
                          </a:cubicBezTo>
                          <a:cubicBezTo>
                            <a:pt x="29264" y="105027"/>
                            <a:pt x="23128" y="102894"/>
                            <a:pt x="17113" y="100442"/>
                          </a:cubicBezTo>
                          <a:cubicBezTo>
                            <a:pt x="11206" y="97811"/>
                            <a:pt x="5491" y="94784"/>
                            <a:pt x="0" y="91375"/>
                          </a:cubicBezTo>
                          <a:close/>
                        </a:path>
                      </a:pathLst>
                    </a:custGeom>
                    <a:solidFill>
                      <a:srgbClr val="FFFFFF"/>
                    </a:solidFill>
                    <a:ln w="6382" cap="flat">
                      <a:noFill/>
                      <a:prstDash val="solid"/>
                      <a:miter/>
                    </a:ln>
                  </p:spPr>
                  <p:txBody>
                    <a:bodyPr rtlCol="0" anchor="ctr"/>
                    <a:lstStyle/>
                    <a:p>
                      <a:endParaRPr lang="zh-CN" altLang="en-US"/>
                    </a:p>
                  </p:txBody>
                </p:sp>
                <p:sp>
                  <p:nvSpPr>
                    <p:cNvPr id="66" name="任意多边形: 形状 65">
                      <a:extLst>
                        <a:ext uri="{FF2B5EF4-FFF2-40B4-BE49-F238E27FC236}">
                          <a16:creationId xmlns:a16="http://schemas.microsoft.com/office/drawing/2014/main" id="{FCC0AB5C-BBB9-B999-9A65-98CE492E1D73}"/>
                        </a:ext>
                      </a:extLst>
                    </p:cNvPr>
                    <p:cNvSpPr/>
                    <p:nvPr/>
                  </p:nvSpPr>
                  <p:spPr>
                    <a:xfrm>
                      <a:off x="3499836" y="4171591"/>
                      <a:ext cx="140254" cy="81173"/>
                    </a:xfrm>
                    <a:custGeom>
                      <a:avLst/>
                      <a:gdLst>
                        <a:gd name="connsiteX0" fmla="*/ 119710 w 140254"/>
                        <a:gd name="connsiteY0" fmla="*/ 11829 h 81173"/>
                        <a:gd name="connsiteX1" fmla="*/ 20545 w 140254"/>
                        <a:gd name="connsiteY1" fmla="*/ 11829 h 81173"/>
                        <a:gd name="connsiteX2" fmla="*/ 20545 w 140254"/>
                        <a:gd name="connsiteY2" fmla="*/ 69297 h 81173"/>
                        <a:gd name="connsiteX3" fmla="*/ 119710 w 140254"/>
                        <a:gd name="connsiteY3" fmla="*/ 69297 h 81173"/>
                        <a:gd name="connsiteX4" fmla="*/ 119710 w 140254"/>
                        <a:gd name="connsiteY4" fmla="*/ 11829 h 81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4" h="81173">
                          <a:moveTo>
                            <a:pt x="119710" y="11829"/>
                          </a:moveTo>
                          <a:cubicBezTo>
                            <a:pt x="88536" y="-3943"/>
                            <a:pt x="51718" y="-3943"/>
                            <a:pt x="20545" y="11829"/>
                          </a:cubicBezTo>
                          <a:cubicBezTo>
                            <a:pt x="-6848" y="27664"/>
                            <a:pt x="-6848" y="53334"/>
                            <a:pt x="20545" y="69297"/>
                          </a:cubicBezTo>
                          <a:cubicBezTo>
                            <a:pt x="51706" y="85133"/>
                            <a:pt x="88549" y="85133"/>
                            <a:pt x="119710" y="69297"/>
                          </a:cubicBezTo>
                          <a:cubicBezTo>
                            <a:pt x="147103" y="53334"/>
                            <a:pt x="147103" y="27664"/>
                            <a:pt x="119710" y="11829"/>
                          </a:cubicBezTo>
                          <a:close/>
                        </a:path>
                      </a:pathLst>
                    </a:custGeom>
                    <a:solidFill>
                      <a:srgbClr val="F0F0F0"/>
                    </a:solidFill>
                    <a:ln w="6382" cap="flat">
                      <a:noFill/>
                      <a:prstDash val="solid"/>
                      <a:miter/>
                    </a:ln>
                  </p:spPr>
                  <p:txBody>
                    <a:bodyPr rtlCol="0" anchor="ctr"/>
                    <a:lstStyle/>
                    <a:p>
                      <a:endParaRPr lang="zh-CN" altLang="en-US"/>
                    </a:p>
                  </p:txBody>
                </p:sp>
                <p:sp>
                  <p:nvSpPr>
                    <p:cNvPr id="67" name="任意多边形: 形状 66">
                      <a:extLst>
                        <a:ext uri="{FF2B5EF4-FFF2-40B4-BE49-F238E27FC236}">
                          <a16:creationId xmlns:a16="http://schemas.microsoft.com/office/drawing/2014/main" id="{F9FF576D-1003-67C3-8E6F-C267865146DC}"/>
                        </a:ext>
                      </a:extLst>
                    </p:cNvPr>
                    <p:cNvSpPr/>
                    <p:nvPr/>
                  </p:nvSpPr>
                  <p:spPr>
                    <a:xfrm>
                      <a:off x="3432263" y="4180802"/>
                      <a:ext cx="187155" cy="105358"/>
                    </a:xfrm>
                    <a:custGeom>
                      <a:avLst/>
                      <a:gdLst>
                        <a:gd name="connsiteX0" fmla="*/ 187155 w 187155"/>
                        <a:gd name="connsiteY0" fmla="*/ 50061 h 105358"/>
                        <a:gd name="connsiteX1" fmla="*/ 96866 w 187155"/>
                        <a:gd name="connsiteY1" fmla="*/ 0 h 105358"/>
                        <a:gd name="connsiteX2" fmla="*/ 0 w 187155"/>
                        <a:gd name="connsiteY2" fmla="*/ 30522 h 105358"/>
                        <a:gd name="connsiteX3" fmla="*/ 40292 w 187155"/>
                        <a:gd name="connsiteY3" fmla="*/ 86586 h 105358"/>
                        <a:gd name="connsiteX4" fmla="*/ 91949 w 187155"/>
                        <a:gd name="connsiteY4" fmla="*/ 105359 h 105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155" h="105358">
                          <a:moveTo>
                            <a:pt x="187155" y="50061"/>
                          </a:moveTo>
                          <a:lnTo>
                            <a:pt x="96866" y="0"/>
                          </a:lnTo>
                          <a:lnTo>
                            <a:pt x="0" y="30522"/>
                          </a:lnTo>
                          <a:cubicBezTo>
                            <a:pt x="0" y="50827"/>
                            <a:pt x="13473" y="71069"/>
                            <a:pt x="40292" y="86586"/>
                          </a:cubicBezTo>
                          <a:cubicBezTo>
                            <a:pt x="56408" y="95544"/>
                            <a:pt x="73840" y="101878"/>
                            <a:pt x="91949" y="105359"/>
                          </a:cubicBezTo>
                          <a:close/>
                        </a:path>
                      </a:pathLst>
                    </a:custGeom>
                    <a:solidFill>
                      <a:srgbClr val="000000">
                        <a:alpha val="10000"/>
                      </a:srgbClr>
                    </a:solidFill>
                    <a:ln w="6382" cap="flat">
                      <a:noFill/>
                      <a:prstDash val="solid"/>
                      <a:miter/>
                    </a:ln>
                  </p:spPr>
                  <p:txBody>
                    <a:bodyPr rtlCol="0" anchor="ctr"/>
                    <a:lstStyle/>
                    <a:p>
                      <a:endParaRPr lang="zh-CN" altLang="en-US"/>
                    </a:p>
                  </p:txBody>
                </p:sp>
              </p:grpSp>
              <p:grpSp>
                <p:nvGrpSpPr>
                  <p:cNvPr id="52" name="组合 51">
                    <a:extLst>
                      <a:ext uri="{FF2B5EF4-FFF2-40B4-BE49-F238E27FC236}">
                        <a16:creationId xmlns:a16="http://schemas.microsoft.com/office/drawing/2014/main" id="{24883A66-6F17-9ADE-CC72-9170A9C695E8}"/>
                      </a:ext>
                    </a:extLst>
                  </p:cNvPr>
                  <p:cNvGrpSpPr/>
                  <p:nvPr/>
                </p:nvGrpSpPr>
                <p:grpSpPr>
                  <a:xfrm>
                    <a:off x="3492896" y="4029836"/>
                    <a:ext cx="214720" cy="212001"/>
                    <a:chOff x="3492896" y="4029836"/>
                    <a:chExt cx="214720" cy="212001"/>
                  </a:xfrm>
                </p:grpSpPr>
                <p:sp>
                  <p:nvSpPr>
                    <p:cNvPr id="53" name="任意多边形: 形状 52">
                      <a:extLst>
                        <a:ext uri="{FF2B5EF4-FFF2-40B4-BE49-F238E27FC236}">
                          <a16:creationId xmlns:a16="http://schemas.microsoft.com/office/drawing/2014/main" id="{428FD255-D38F-B46E-252E-D4D046993AFE}"/>
                        </a:ext>
                      </a:extLst>
                    </p:cNvPr>
                    <p:cNvSpPr/>
                    <p:nvPr/>
                  </p:nvSpPr>
                  <p:spPr>
                    <a:xfrm>
                      <a:off x="3634359" y="4095940"/>
                      <a:ext cx="73257" cy="108438"/>
                    </a:xfrm>
                    <a:custGeom>
                      <a:avLst/>
                      <a:gdLst>
                        <a:gd name="connsiteX0" fmla="*/ 20816 w 73257"/>
                        <a:gd name="connsiteY0" fmla="*/ 108360 h 108438"/>
                        <a:gd name="connsiteX1" fmla="*/ 39972 w 73257"/>
                        <a:gd name="connsiteY1" fmla="*/ 105614 h 108438"/>
                        <a:gd name="connsiteX2" fmla="*/ 62704 w 73257"/>
                        <a:gd name="connsiteY2" fmla="*/ 77646 h 108438"/>
                        <a:gd name="connsiteX3" fmla="*/ 71069 w 73257"/>
                        <a:gd name="connsiteY3" fmla="*/ 20178 h 108438"/>
                        <a:gd name="connsiteX4" fmla="*/ 24520 w 73257"/>
                        <a:gd name="connsiteY4" fmla="*/ 0 h 108438"/>
                        <a:gd name="connsiteX5" fmla="*/ 19220 w 73257"/>
                        <a:gd name="connsiteY5" fmla="*/ 0 h 108438"/>
                        <a:gd name="connsiteX6" fmla="*/ 18390 w 73257"/>
                        <a:gd name="connsiteY6" fmla="*/ 18198 h 108438"/>
                        <a:gd name="connsiteX7" fmla="*/ 25094 w 73257"/>
                        <a:gd name="connsiteY7" fmla="*/ 18901 h 108438"/>
                        <a:gd name="connsiteX8" fmla="*/ 54723 w 73257"/>
                        <a:gd name="connsiteY8" fmla="*/ 27010 h 108438"/>
                        <a:gd name="connsiteX9" fmla="*/ 35567 w 73257"/>
                        <a:gd name="connsiteY9" fmla="*/ 89076 h 108438"/>
                        <a:gd name="connsiteX10" fmla="*/ 6002 w 73257"/>
                        <a:gd name="connsiteY10" fmla="*/ 89076 h 108438"/>
                        <a:gd name="connsiteX11" fmla="*/ 0 w 73257"/>
                        <a:gd name="connsiteY11" fmla="*/ 104273 h 108438"/>
                        <a:gd name="connsiteX12" fmla="*/ 20816 w 73257"/>
                        <a:gd name="connsiteY12" fmla="*/ 108360 h 10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257" h="108438">
                          <a:moveTo>
                            <a:pt x="20816" y="108360"/>
                          </a:moveTo>
                          <a:cubicBezTo>
                            <a:pt x="27323" y="108730"/>
                            <a:pt x="33836" y="107798"/>
                            <a:pt x="39972" y="105614"/>
                          </a:cubicBezTo>
                          <a:cubicBezTo>
                            <a:pt x="48529" y="102485"/>
                            <a:pt x="55936" y="93354"/>
                            <a:pt x="62704" y="77646"/>
                          </a:cubicBezTo>
                          <a:cubicBezTo>
                            <a:pt x="68387" y="64364"/>
                            <a:pt x="77455" y="35311"/>
                            <a:pt x="71069" y="20178"/>
                          </a:cubicBezTo>
                          <a:cubicBezTo>
                            <a:pt x="62896" y="1022"/>
                            <a:pt x="39845" y="447"/>
                            <a:pt x="24520" y="0"/>
                          </a:cubicBezTo>
                          <a:cubicBezTo>
                            <a:pt x="22732" y="0"/>
                            <a:pt x="20944" y="0"/>
                            <a:pt x="19220" y="0"/>
                          </a:cubicBezTo>
                          <a:lnTo>
                            <a:pt x="18390" y="18198"/>
                          </a:lnTo>
                          <a:cubicBezTo>
                            <a:pt x="20242" y="18198"/>
                            <a:pt x="23115" y="18837"/>
                            <a:pt x="25094" y="18901"/>
                          </a:cubicBezTo>
                          <a:cubicBezTo>
                            <a:pt x="33651" y="18901"/>
                            <a:pt x="52679" y="22093"/>
                            <a:pt x="54723" y="27010"/>
                          </a:cubicBezTo>
                          <a:cubicBezTo>
                            <a:pt x="61874" y="38823"/>
                            <a:pt x="43676" y="84159"/>
                            <a:pt x="35567" y="89076"/>
                          </a:cubicBezTo>
                          <a:cubicBezTo>
                            <a:pt x="25822" y="91151"/>
                            <a:pt x="15746" y="91151"/>
                            <a:pt x="6002" y="89076"/>
                          </a:cubicBezTo>
                          <a:lnTo>
                            <a:pt x="0" y="104273"/>
                          </a:lnTo>
                          <a:cubicBezTo>
                            <a:pt x="6685" y="106706"/>
                            <a:pt x="13709" y="108085"/>
                            <a:pt x="20816" y="108360"/>
                          </a:cubicBezTo>
                          <a:close/>
                        </a:path>
                      </a:pathLst>
                    </a:custGeom>
                    <a:solidFill>
                      <a:srgbClr val="E0E0E0"/>
                    </a:solidFill>
                    <a:ln w="6382"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FCFCCF99-62F3-5D09-62A1-7D49C937CFED}"/>
                        </a:ext>
                      </a:extLst>
                    </p:cNvPr>
                    <p:cNvSpPr/>
                    <p:nvPr/>
                  </p:nvSpPr>
                  <p:spPr>
                    <a:xfrm>
                      <a:off x="3493470" y="4041782"/>
                      <a:ext cx="163968" cy="199861"/>
                    </a:xfrm>
                    <a:custGeom>
                      <a:avLst/>
                      <a:gdLst>
                        <a:gd name="connsiteX0" fmla="*/ 1113 w 163968"/>
                        <a:gd name="connsiteY0" fmla="*/ 32321 h 199861"/>
                        <a:gd name="connsiteX1" fmla="*/ 24037 w 163968"/>
                        <a:gd name="connsiteY1" fmla="*/ 10866 h 199861"/>
                        <a:gd name="connsiteX2" fmla="*/ 138271 w 163968"/>
                        <a:gd name="connsiteY2" fmla="*/ 9653 h 199861"/>
                        <a:gd name="connsiteX3" fmla="*/ 161642 w 163968"/>
                        <a:gd name="connsiteY3" fmla="*/ 30597 h 199861"/>
                        <a:gd name="connsiteX4" fmla="*/ 162089 w 163968"/>
                        <a:gd name="connsiteY4" fmla="*/ 30597 h 199861"/>
                        <a:gd name="connsiteX5" fmla="*/ 141719 w 163968"/>
                        <a:gd name="connsiteY5" fmla="*/ 173629 h 199861"/>
                        <a:gd name="connsiteX6" fmla="*/ 141400 w 163968"/>
                        <a:gd name="connsiteY6" fmla="*/ 174332 h 199861"/>
                        <a:gd name="connsiteX7" fmla="*/ 141400 w 163968"/>
                        <a:gd name="connsiteY7" fmla="*/ 174842 h 199861"/>
                        <a:gd name="connsiteX8" fmla="*/ 141400 w 163968"/>
                        <a:gd name="connsiteY8" fmla="*/ 174842 h 199861"/>
                        <a:gd name="connsiteX9" fmla="*/ 126714 w 163968"/>
                        <a:gd name="connsiteY9" fmla="*/ 189018 h 199861"/>
                        <a:gd name="connsiteX10" fmla="*/ 40064 w 163968"/>
                        <a:gd name="connsiteY10" fmla="*/ 189976 h 199861"/>
                        <a:gd name="connsiteX11" fmla="*/ 24995 w 163968"/>
                        <a:gd name="connsiteY11" fmla="*/ 176056 h 199861"/>
                        <a:gd name="connsiteX12" fmla="*/ 24995 w 163968"/>
                        <a:gd name="connsiteY12" fmla="*/ 176056 h 199861"/>
                        <a:gd name="connsiteX13" fmla="*/ 24995 w 163968"/>
                        <a:gd name="connsiteY13" fmla="*/ 175609 h 199861"/>
                        <a:gd name="connsiteX14" fmla="*/ 24612 w 163968"/>
                        <a:gd name="connsiteY14" fmla="*/ 174842 h 199861"/>
                        <a:gd name="connsiteX15" fmla="*/ 1241 w 163968"/>
                        <a:gd name="connsiteY15" fmla="*/ 32321 h 199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3968" h="199861">
                          <a:moveTo>
                            <a:pt x="1113" y="32321"/>
                          </a:moveTo>
                          <a:cubicBezTo>
                            <a:pt x="2838" y="24595"/>
                            <a:pt x="10500" y="16996"/>
                            <a:pt x="24037" y="10866"/>
                          </a:cubicBezTo>
                          <a:cubicBezTo>
                            <a:pt x="55453" y="-3118"/>
                            <a:pt x="106536" y="-3693"/>
                            <a:pt x="138271" y="9653"/>
                          </a:cubicBezTo>
                          <a:cubicBezTo>
                            <a:pt x="151936" y="15464"/>
                            <a:pt x="159726" y="22934"/>
                            <a:pt x="161642" y="30597"/>
                          </a:cubicBezTo>
                          <a:lnTo>
                            <a:pt x="162089" y="30597"/>
                          </a:lnTo>
                          <a:cubicBezTo>
                            <a:pt x="168027" y="81680"/>
                            <a:pt x="159534" y="140744"/>
                            <a:pt x="141719" y="173629"/>
                          </a:cubicBezTo>
                          <a:cubicBezTo>
                            <a:pt x="141636" y="173872"/>
                            <a:pt x="141534" y="174108"/>
                            <a:pt x="141400" y="174332"/>
                          </a:cubicBezTo>
                          <a:lnTo>
                            <a:pt x="141400" y="174842"/>
                          </a:lnTo>
                          <a:lnTo>
                            <a:pt x="141400" y="174842"/>
                          </a:lnTo>
                          <a:cubicBezTo>
                            <a:pt x="137856" y="180794"/>
                            <a:pt x="132786" y="185685"/>
                            <a:pt x="126714" y="189018"/>
                          </a:cubicBezTo>
                          <a:cubicBezTo>
                            <a:pt x="99633" y="203129"/>
                            <a:pt x="67451" y="203487"/>
                            <a:pt x="40064" y="189976"/>
                          </a:cubicBezTo>
                          <a:cubicBezTo>
                            <a:pt x="33909" y="186738"/>
                            <a:pt x="28711" y="181936"/>
                            <a:pt x="24995" y="176056"/>
                          </a:cubicBezTo>
                          <a:lnTo>
                            <a:pt x="24995" y="176056"/>
                          </a:lnTo>
                          <a:lnTo>
                            <a:pt x="24995" y="175609"/>
                          </a:lnTo>
                          <a:lnTo>
                            <a:pt x="24612" y="174842"/>
                          </a:lnTo>
                          <a:cubicBezTo>
                            <a:pt x="6094" y="142341"/>
                            <a:pt x="-3612" y="83340"/>
                            <a:pt x="1241" y="32321"/>
                          </a:cubicBezTo>
                          <a:close/>
                        </a:path>
                      </a:pathLst>
                    </a:custGeom>
                    <a:solidFill>
                      <a:srgbClr val="EBEBEB"/>
                    </a:solidFill>
                    <a:ln w="6382"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E1B684AC-F95B-82A1-1979-5650A8B56990}"/>
                        </a:ext>
                      </a:extLst>
                    </p:cNvPr>
                    <p:cNvSpPr/>
                    <p:nvPr/>
                  </p:nvSpPr>
                  <p:spPr>
                    <a:xfrm>
                      <a:off x="3492896" y="4051243"/>
                      <a:ext cx="121796" cy="190595"/>
                    </a:xfrm>
                    <a:custGeom>
                      <a:avLst/>
                      <a:gdLst>
                        <a:gd name="connsiteX0" fmla="*/ 42874 w 121796"/>
                        <a:gd name="connsiteY0" fmla="*/ 170553 h 190595"/>
                        <a:gd name="connsiteX1" fmla="*/ 18929 w 121796"/>
                        <a:gd name="connsiteY1" fmla="*/ 55617 h 190595"/>
                        <a:gd name="connsiteX2" fmla="*/ 28634 w 121796"/>
                        <a:gd name="connsiteY2" fmla="*/ 0 h 190595"/>
                        <a:gd name="connsiteX3" fmla="*/ 24612 w 121796"/>
                        <a:gd name="connsiteY3" fmla="*/ 1596 h 190595"/>
                        <a:gd name="connsiteX4" fmla="*/ 1688 w 121796"/>
                        <a:gd name="connsiteY4" fmla="*/ 23051 h 190595"/>
                        <a:gd name="connsiteX5" fmla="*/ 1241 w 121796"/>
                        <a:gd name="connsiteY5" fmla="*/ 23051 h 190595"/>
                        <a:gd name="connsiteX6" fmla="*/ 24612 w 121796"/>
                        <a:gd name="connsiteY6" fmla="*/ 165573 h 190595"/>
                        <a:gd name="connsiteX7" fmla="*/ 24995 w 121796"/>
                        <a:gd name="connsiteY7" fmla="*/ 166339 h 190595"/>
                        <a:gd name="connsiteX8" fmla="*/ 24995 w 121796"/>
                        <a:gd name="connsiteY8" fmla="*/ 166786 h 190595"/>
                        <a:gd name="connsiteX9" fmla="*/ 24995 w 121796"/>
                        <a:gd name="connsiteY9" fmla="*/ 166786 h 190595"/>
                        <a:gd name="connsiteX10" fmla="*/ 40064 w 121796"/>
                        <a:gd name="connsiteY10" fmla="*/ 180706 h 190595"/>
                        <a:gd name="connsiteX11" fmla="*/ 121797 w 121796"/>
                        <a:gd name="connsiteY11" fmla="*/ 182366 h 190595"/>
                        <a:gd name="connsiteX12" fmla="*/ 42874 w 121796"/>
                        <a:gd name="connsiteY12" fmla="*/ 170553 h 190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796" h="190595">
                          <a:moveTo>
                            <a:pt x="42874" y="170553"/>
                          </a:moveTo>
                          <a:cubicBezTo>
                            <a:pt x="20461" y="152227"/>
                            <a:pt x="18290" y="91311"/>
                            <a:pt x="18929" y="55617"/>
                          </a:cubicBezTo>
                          <a:lnTo>
                            <a:pt x="28634" y="0"/>
                          </a:lnTo>
                          <a:cubicBezTo>
                            <a:pt x="27293" y="511"/>
                            <a:pt x="25889" y="1022"/>
                            <a:pt x="24612" y="1596"/>
                          </a:cubicBezTo>
                          <a:cubicBezTo>
                            <a:pt x="11075" y="7982"/>
                            <a:pt x="3412" y="15325"/>
                            <a:pt x="1688" y="23051"/>
                          </a:cubicBezTo>
                          <a:lnTo>
                            <a:pt x="1241" y="23051"/>
                          </a:lnTo>
                          <a:cubicBezTo>
                            <a:pt x="-3612" y="74134"/>
                            <a:pt x="6094" y="133071"/>
                            <a:pt x="24612" y="165573"/>
                          </a:cubicBezTo>
                          <a:lnTo>
                            <a:pt x="24995" y="166339"/>
                          </a:lnTo>
                          <a:lnTo>
                            <a:pt x="24995" y="166786"/>
                          </a:lnTo>
                          <a:lnTo>
                            <a:pt x="24995" y="166786"/>
                          </a:lnTo>
                          <a:cubicBezTo>
                            <a:pt x="28711" y="172667"/>
                            <a:pt x="33909" y="177469"/>
                            <a:pt x="40064" y="180706"/>
                          </a:cubicBezTo>
                          <a:cubicBezTo>
                            <a:pt x="65733" y="193285"/>
                            <a:pt x="95643" y="193892"/>
                            <a:pt x="121797" y="182366"/>
                          </a:cubicBezTo>
                          <a:cubicBezTo>
                            <a:pt x="95196" y="192161"/>
                            <a:pt x="65440" y="187711"/>
                            <a:pt x="42874" y="170553"/>
                          </a:cubicBezTo>
                          <a:close/>
                        </a:path>
                      </a:pathLst>
                    </a:custGeom>
                    <a:solidFill>
                      <a:srgbClr val="E0E0E0"/>
                    </a:solidFill>
                    <a:ln w="6382"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CF50DB48-BB39-AF7B-884C-6F2F3F0A1D75}"/>
                        </a:ext>
                      </a:extLst>
                    </p:cNvPr>
                    <p:cNvSpPr/>
                    <p:nvPr/>
                  </p:nvSpPr>
                  <p:spPr>
                    <a:xfrm>
                      <a:off x="3494135" y="4029836"/>
                      <a:ext cx="161416" cy="94088"/>
                    </a:xfrm>
                    <a:custGeom>
                      <a:avLst/>
                      <a:gdLst>
                        <a:gd name="connsiteX0" fmla="*/ 23308 w 161416"/>
                        <a:gd name="connsiteY0" fmla="*/ 14383 h 94088"/>
                        <a:gd name="connsiteX1" fmla="*/ 24011 w 161416"/>
                        <a:gd name="connsiteY1" fmla="*/ 80918 h 94088"/>
                        <a:gd name="connsiteX2" fmla="*/ 138181 w 161416"/>
                        <a:gd name="connsiteY2" fmla="*/ 79705 h 94088"/>
                        <a:gd name="connsiteX3" fmla="*/ 137479 w 161416"/>
                        <a:gd name="connsiteY3" fmla="*/ 13169 h 94088"/>
                        <a:gd name="connsiteX4" fmla="*/ 23308 w 161416"/>
                        <a:gd name="connsiteY4" fmla="*/ 14383 h 94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416" h="94088">
                          <a:moveTo>
                            <a:pt x="23308" y="14383"/>
                          </a:moveTo>
                          <a:cubicBezTo>
                            <a:pt x="-8044" y="33092"/>
                            <a:pt x="-7725" y="62848"/>
                            <a:pt x="24011" y="80918"/>
                          </a:cubicBezTo>
                          <a:cubicBezTo>
                            <a:pt x="55746" y="98989"/>
                            <a:pt x="107020" y="98350"/>
                            <a:pt x="138181" y="79705"/>
                          </a:cubicBezTo>
                          <a:cubicBezTo>
                            <a:pt x="169342" y="61060"/>
                            <a:pt x="169214" y="31176"/>
                            <a:pt x="137479" y="13169"/>
                          </a:cubicBezTo>
                          <a:cubicBezTo>
                            <a:pt x="105743" y="-4837"/>
                            <a:pt x="54660" y="-4326"/>
                            <a:pt x="23308" y="14383"/>
                          </a:cubicBezTo>
                          <a:close/>
                        </a:path>
                      </a:pathLst>
                    </a:custGeom>
                    <a:solidFill>
                      <a:srgbClr val="FAFAFA"/>
                    </a:solidFill>
                    <a:ln w="6382"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31FABE8D-8DCD-ED69-8E8F-C09595A7E221}"/>
                        </a:ext>
                      </a:extLst>
                    </p:cNvPr>
                    <p:cNvSpPr/>
                    <p:nvPr/>
                  </p:nvSpPr>
                  <p:spPr>
                    <a:xfrm>
                      <a:off x="3503762" y="4039958"/>
                      <a:ext cx="142235" cy="73812"/>
                    </a:xfrm>
                    <a:custGeom>
                      <a:avLst/>
                      <a:gdLst>
                        <a:gd name="connsiteX0" fmla="*/ 20578 w 142235"/>
                        <a:gd name="connsiteY0" fmla="*/ 11349 h 73812"/>
                        <a:gd name="connsiteX1" fmla="*/ 21089 w 142235"/>
                        <a:gd name="connsiteY1" fmla="*/ 63518 h 73812"/>
                        <a:gd name="connsiteX2" fmla="*/ 121658 w 142235"/>
                        <a:gd name="connsiteY2" fmla="*/ 62496 h 73812"/>
                        <a:gd name="connsiteX3" fmla="*/ 121147 w 142235"/>
                        <a:gd name="connsiteY3" fmla="*/ 10264 h 73812"/>
                        <a:gd name="connsiteX4" fmla="*/ 20578 w 142235"/>
                        <a:gd name="connsiteY4" fmla="*/ 11349 h 73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35" h="73812">
                          <a:moveTo>
                            <a:pt x="20578" y="11349"/>
                          </a:moveTo>
                          <a:cubicBezTo>
                            <a:pt x="-7071" y="26035"/>
                            <a:pt x="-6815" y="49661"/>
                            <a:pt x="21089" y="63518"/>
                          </a:cubicBezTo>
                          <a:cubicBezTo>
                            <a:pt x="53213" y="77591"/>
                            <a:pt x="89827" y="77221"/>
                            <a:pt x="121658" y="62496"/>
                          </a:cubicBezTo>
                          <a:cubicBezTo>
                            <a:pt x="149307" y="47746"/>
                            <a:pt x="149051" y="24184"/>
                            <a:pt x="121147" y="10264"/>
                          </a:cubicBezTo>
                          <a:cubicBezTo>
                            <a:pt x="89016" y="-3791"/>
                            <a:pt x="52396" y="-3395"/>
                            <a:pt x="20578" y="11349"/>
                          </a:cubicBezTo>
                          <a:close/>
                        </a:path>
                      </a:pathLst>
                    </a:custGeom>
                    <a:solidFill>
                      <a:srgbClr val="E0E0E0"/>
                    </a:solidFill>
                    <a:ln w="6382"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A5478A1F-9445-BB41-5871-A9CAF3039F9F}"/>
                        </a:ext>
                      </a:extLst>
                    </p:cNvPr>
                    <p:cNvSpPr/>
                    <p:nvPr/>
                  </p:nvSpPr>
                  <p:spPr>
                    <a:xfrm>
                      <a:off x="3510930" y="4071501"/>
                      <a:ext cx="128473" cy="42261"/>
                    </a:xfrm>
                    <a:custGeom>
                      <a:avLst/>
                      <a:gdLst>
                        <a:gd name="connsiteX0" fmla="*/ 13856 w 128473"/>
                        <a:gd name="connsiteY0" fmla="*/ 11349 h 42261"/>
                        <a:gd name="connsiteX1" fmla="*/ 0 w 128473"/>
                        <a:gd name="connsiteY1" fmla="*/ 21821 h 42261"/>
                        <a:gd name="connsiteX2" fmla="*/ 14048 w 128473"/>
                        <a:gd name="connsiteY2" fmla="*/ 31974 h 42261"/>
                        <a:gd name="connsiteX3" fmla="*/ 114617 w 128473"/>
                        <a:gd name="connsiteY3" fmla="*/ 30888 h 42261"/>
                        <a:gd name="connsiteX4" fmla="*/ 128474 w 128473"/>
                        <a:gd name="connsiteY4" fmla="*/ 20416 h 42261"/>
                        <a:gd name="connsiteX5" fmla="*/ 114426 w 128473"/>
                        <a:gd name="connsiteY5" fmla="*/ 10264 h 42261"/>
                        <a:gd name="connsiteX6" fmla="*/ 13856 w 128473"/>
                        <a:gd name="connsiteY6" fmla="*/ 11349 h 42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473" h="42261">
                          <a:moveTo>
                            <a:pt x="13856" y="11349"/>
                          </a:moveTo>
                          <a:cubicBezTo>
                            <a:pt x="8652" y="13993"/>
                            <a:pt x="3959" y="17537"/>
                            <a:pt x="0" y="21821"/>
                          </a:cubicBezTo>
                          <a:cubicBezTo>
                            <a:pt x="4048" y="26004"/>
                            <a:pt x="8806" y="29439"/>
                            <a:pt x="14048" y="31974"/>
                          </a:cubicBezTo>
                          <a:cubicBezTo>
                            <a:pt x="46173" y="46060"/>
                            <a:pt x="82806" y="45664"/>
                            <a:pt x="114617" y="30888"/>
                          </a:cubicBezTo>
                          <a:cubicBezTo>
                            <a:pt x="119822" y="28245"/>
                            <a:pt x="124515" y="24701"/>
                            <a:pt x="128474" y="20416"/>
                          </a:cubicBezTo>
                          <a:cubicBezTo>
                            <a:pt x="124419" y="16240"/>
                            <a:pt x="119668" y="12805"/>
                            <a:pt x="114426" y="10264"/>
                          </a:cubicBezTo>
                          <a:cubicBezTo>
                            <a:pt x="82295" y="-3791"/>
                            <a:pt x="45675" y="-3395"/>
                            <a:pt x="13856" y="11349"/>
                          </a:cubicBezTo>
                          <a:close/>
                        </a:path>
                      </a:pathLst>
                    </a:custGeom>
                    <a:solidFill>
                      <a:srgbClr val="309080"/>
                    </a:solidFill>
                    <a:ln w="6382"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6E794AB8-FC90-3DCC-4F85-39D0B4AE2523}"/>
                        </a:ext>
                      </a:extLst>
                    </p:cNvPr>
                    <p:cNvSpPr/>
                    <p:nvPr/>
                  </p:nvSpPr>
                  <p:spPr>
                    <a:xfrm>
                      <a:off x="3510930" y="4071501"/>
                      <a:ext cx="128473" cy="42261"/>
                    </a:xfrm>
                    <a:custGeom>
                      <a:avLst/>
                      <a:gdLst>
                        <a:gd name="connsiteX0" fmla="*/ 13856 w 128473"/>
                        <a:gd name="connsiteY0" fmla="*/ 11349 h 42261"/>
                        <a:gd name="connsiteX1" fmla="*/ 0 w 128473"/>
                        <a:gd name="connsiteY1" fmla="*/ 21821 h 42261"/>
                        <a:gd name="connsiteX2" fmla="*/ 14048 w 128473"/>
                        <a:gd name="connsiteY2" fmla="*/ 31974 h 42261"/>
                        <a:gd name="connsiteX3" fmla="*/ 114617 w 128473"/>
                        <a:gd name="connsiteY3" fmla="*/ 30888 h 42261"/>
                        <a:gd name="connsiteX4" fmla="*/ 128474 w 128473"/>
                        <a:gd name="connsiteY4" fmla="*/ 20416 h 42261"/>
                        <a:gd name="connsiteX5" fmla="*/ 114426 w 128473"/>
                        <a:gd name="connsiteY5" fmla="*/ 10264 h 42261"/>
                        <a:gd name="connsiteX6" fmla="*/ 13856 w 128473"/>
                        <a:gd name="connsiteY6" fmla="*/ 11349 h 42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473" h="42261">
                          <a:moveTo>
                            <a:pt x="13856" y="11349"/>
                          </a:moveTo>
                          <a:cubicBezTo>
                            <a:pt x="8652" y="13993"/>
                            <a:pt x="3959" y="17537"/>
                            <a:pt x="0" y="21821"/>
                          </a:cubicBezTo>
                          <a:cubicBezTo>
                            <a:pt x="4048" y="26004"/>
                            <a:pt x="8806" y="29439"/>
                            <a:pt x="14048" y="31974"/>
                          </a:cubicBezTo>
                          <a:cubicBezTo>
                            <a:pt x="46173" y="46060"/>
                            <a:pt x="82806" y="45664"/>
                            <a:pt x="114617" y="30888"/>
                          </a:cubicBezTo>
                          <a:cubicBezTo>
                            <a:pt x="119822" y="28245"/>
                            <a:pt x="124515" y="24701"/>
                            <a:pt x="128474" y="20416"/>
                          </a:cubicBezTo>
                          <a:cubicBezTo>
                            <a:pt x="124419" y="16240"/>
                            <a:pt x="119668" y="12805"/>
                            <a:pt x="114426" y="10264"/>
                          </a:cubicBezTo>
                          <a:cubicBezTo>
                            <a:pt x="82295" y="-3791"/>
                            <a:pt x="45675" y="-3395"/>
                            <a:pt x="13856" y="11349"/>
                          </a:cubicBezTo>
                          <a:close/>
                        </a:path>
                      </a:pathLst>
                    </a:custGeom>
                    <a:solidFill>
                      <a:srgbClr val="000000">
                        <a:alpha val="50000"/>
                      </a:srgbClr>
                    </a:solidFill>
                    <a:ln w="6382" cap="flat">
                      <a:noFill/>
                      <a:prstDash val="solid"/>
                      <a:miter/>
                    </a:ln>
                  </p:spPr>
                  <p:txBody>
                    <a:bodyPr rtlCol="0" anchor="ctr"/>
                    <a:lstStyle/>
                    <a:p>
                      <a:endParaRPr lang="zh-CN" altLang="en-US"/>
                    </a:p>
                  </p:txBody>
                </p:sp>
              </p:grpSp>
            </p:grpSp>
            <p:grpSp>
              <p:nvGrpSpPr>
                <p:cNvPr id="36" name="组合 35">
                  <a:extLst>
                    <a:ext uri="{FF2B5EF4-FFF2-40B4-BE49-F238E27FC236}">
                      <a16:creationId xmlns:a16="http://schemas.microsoft.com/office/drawing/2014/main" id="{F5C08CB7-6ACF-BAAC-5162-1133EE7CC9C8}"/>
                    </a:ext>
                  </a:extLst>
                </p:cNvPr>
                <p:cNvGrpSpPr/>
                <p:nvPr/>
              </p:nvGrpSpPr>
              <p:grpSpPr>
                <a:xfrm>
                  <a:off x="3384732" y="4185874"/>
                  <a:ext cx="199341" cy="122828"/>
                  <a:chOff x="3384732" y="4185874"/>
                  <a:chExt cx="199341" cy="122828"/>
                </a:xfrm>
              </p:grpSpPr>
              <p:sp>
                <p:nvSpPr>
                  <p:cNvPr id="38" name="任意多边形: 形状 37">
                    <a:extLst>
                      <a:ext uri="{FF2B5EF4-FFF2-40B4-BE49-F238E27FC236}">
                        <a16:creationId xmlns:a16="http://schemas.microsoft.com/office/drawing/2014/main" id="{6D83933D-D958-7226-D0C5-C450C529FFE9}"/>
                      </a:ext>
                    </a:extLst>
                  </p:cNvPr>
                  <p:cNvSpPr/>
                  <p:nvPr/>
                </p:nvSpPr>
                <p:spPr>
                  <a:xfrm>
                    <a:off x="3385507" y="4192195"/>
                    <a:ext cx="198535" cy="116507"/>
                  </a:xfrm>
                  <a:custGeom>
                    <a:avLst/>
                    <a:gdLst>
                      <a:gd name="connsiteX0" fmla="*/ 198217 w 198535"/>
                      <a:gd name="connsiteY0" fmla="*/ 106608 h 116507"/>
                      <a:gd name="connsiteX1" fmla="*/ 198217 w 198535"/>
                      <a:gd name="connsiteY1" fmla="*/ 106608 h 116507"/>
                      <a:gd name="connsiteX2" fmla="*/ 198217 w 198535"/>
                      <a:gd name="connsiteY2" fmla="*/ 106608 h 116507"/>
                      <a:gd name="connsiteX3" fmla="*/ 198217 w 198535"/>
                      <a:gd name="connsiteY3" fmla="*/ 106608 h 116507"/>
                      <a:gd name="connsiteX4" fmla="*/ 198217 w 198535"/>
                      <a:gd name="connsiteY4" fmla="*/ 106608 h 116507"/>
                      <a:gd name="connsiteX5" fmla="*/ 198217 w 198535"/>
                      <a:gd name="connsiteY5" fmla="*/ 106608 h 116507"/>
                      <a:gd name="connsiteX6" fmla="*/ 198217 w 198535"/>
                      <a:gd name="connsiteY6" fmla="*/ 106608 h 116507"/>
                      <a:gd name="connsiteX7" fmla="*/ 71403 w 198535"/>
                      <a:gd name="connsiteY7" fmla="*/ 36369 h 116507"/>
                      <a:gd name="connsiteX8" fmla="*/ 74724 w 198535"/>
                      <a:gd name="connsiteY8" fmla="*/ 27238 h 116507"/>
                      <a:gd name="connsiteX9" fmla="*/ 74724 w 198535"/>
                      <a:gd name="connsiteY9" fmla="*/ 26344 h 116507"/>
                      <a:gd name="connsiteX10" fmla="*/ 74724 w 198535"/>
                      <a:gd name="connsiteY10" fmla="*/ 26344 h 116507"/>
                      <a:gd name="connsiteX11" fmla="*/ 64890 w 198535"/>
                      <a:gd name="connsiteY11" fmla="*/ 13191 h 116507"/>
                      <a:gd name="connsiteX12" fmla="*/ 5442 w 198535"/>
                      <a:gd name="connsiteY12" fmla="*/ 3102 h 116507"/>
                      <a:gd name="connsiteX13" fmla="*/ 334 w 198535"/>
                      <a:gd name="connsiteY13" fmla="*/ 14340 h 116507"/>
                      <a:gd name="connsiteX14" fmla="*/ 334 w 198535"/>
                      <a:gd name="connsiteY14" fmla="*/ 14340 h 116507"/>
                      <a:gd name="connsiteX15" fmla="*/ 10870 w 198535"/>
                      <a:gd name="connsiteY15" fmla="*/ 32091 h 116507"/>
                      <a:gd name="connsiteX16" fmla="*/ 10870 w 198535"/>
                      <a:gd name="connsiteY16" fmla="*/ 32091 h 116507"/>
                      <a:gd name="connsiteX17" fmla="*/ 12211 w 198535"/>
                      <a:gd name="connsiteY17" fmla="*/ 33432 h 116507"/>
                      <a:gd name="connsiteX18" fmla="*/ 12211 w 198535"/>
                      <a:gd name="connsiteY18" fmla="*/ 33432 h 116507"/>
                      <a:gd name="connsiteX19" fmla="*/ 13807 w 198535"/>
                      <a:gd name="connsiteY19" fmla="*/ 34965 h 116507"/>
                      <a:gd name="connsiteX20" fmla="*/ 26067 w 198535"/>
                      <a:gd name="connsiteY20" fmla="*/ 43521 h 116507"/>
                      <a:gd name="connsiteX21" fmla="*/ 30026 w 198535"/>
                      <a:gd name="connsiteY21" fmla="*/ 45181 h 116507"/>
                      <a:gd name="connsiteX22" fmla="*/ 36412 w 198535"/>
                      <a:gd name="connsiteY22" fmla="*/ 46969 h 116507"/>
                      <a:gd name="connsiteX23" fmla="*/ 46756 w 198535"/>
                      <a:gd name="connsiteY23" fmla="*/ 47863 h 116507"/>
                      <a:gd name="connsiteX24" fmla="*/ 63294 w 198535"/>
                      <a:gd name="connsiteY24" fmla="*/ 43202 h 116507"/>
                      <a:gd name="connsiteX25" fmla="*/ 183977 w 198535"/>
                      <a:gd name="connsiteY25" fmla="*/ 115995 h 116507"/>
                      <a:gd name="connsiteX26" fmla="*/ 198536 w 198535"/>
                      <a:gd name="connsiteY26" fmla="*/ 109610 h 116507"/>
                      <a:gd name="connsiteX27" fmla="*/ 198536 w 198535"/>
                      <a:gd name="connsiteY27" fmla="*/ 107694 h 11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98535" h="116507">
                        <a:moveTo>
                          <a:pt x="198217" y="106608"/>
                        </a:moveTo>
                        <a:lnTo>
                          <a:pt x="198217" y="106608"/>
                        </a:lnTo>
                        <a:lnTo>
                          <a:pt x="198217" y="106608"/>
                        </a:lnTo>
                        <a:lnTo>
                          <a:pt x="198217" y="106608"/>
                        </a:lnTo>
                        <a:lnTo>
                          <a:pt x="198217" y="106608"/>
                        </a:lnTo>
                        <a:lnTo>
                          <a:pt x="198217" y="106608"/>
                        </a:lnTo>
                        <a:lnTo>
                          <a:pt x="198217" y="106608"/>
                        </a:lnTo>
                        <a:lnTo>
                          <a:pt x="71403" y="36369"/>
                        </a:lnTo>
                        <a:cubicBezTo>
                          <a:pt x="73325" y="33688"/>
                          <a:pt x="74468" y="30527"/>
                          <a:pt x="74724" y="27238"/>
                        </a:cubicBezTo>
                        <a:lnTo>
                          <a:pt x="74724" y="26344"/>
                        </a:lnTo>
                        <a:lnTo>
                          <a:pt x="74724" y="26344"/>
                        </a:lnTo>
                        <a:cubicBezTo>
                          <a:pt x="74724" y="22258"/>
                          <a:pt x="71595" y="17788"/>
                          <a:pt x="64890" y="13191"/>
                        </a:cubicBezTo>
                        <a:cubicBezTo>
                          <a:pt x="51034" y="3676"/>
                          <a:pt x="19043" y="-4752"/>
                          <a:pt x="5442" y="3102"/>
                        </a:cubicBezTo>
                        <a:cubicBezTo>
                          <a:pt x="1273" y="5145"/>
                          <a:pt x="-873" y="9851"/>
                          <a:pt x="334" y="14340"/>
                        </a:cubicBezTo>
                        <a:lnTo>
                          <a:pt x="334" y="14340"/>
                        </a:lnTo>
                        <a:cubicBezTo>
                          <a:pt x="2154" y="21108"/>
                          <a:pt x="5800" y="27251"/>
                          <a:pt x="10870" y="32091"/>
                        </a:cubicBezTo>
                        <a:lnTo>
                          <a:pt x="10870" y="32091"/>
                        </a:lnTo>
                        <a:lnTo>
                          <a:pt x="12211" y="33432"/>
                        </a:lnTo>
                        <a:lnTo>
                          <a:pt x="12211" y="33432"/>
                        </a:lnTo>
                        <a:lnTo>
                          <a:pt x="13807" y="34965"/>
                        </a:lnTo>
                        <a:cubicBezTo>
                          <a:pt x="17447" y="38413"/>
                          <a:pt x="21578" y="41292"/>
                          <a:pt x="26067" y="43521"/>
                        </a:cubicBezTo>
                        <a:lnTo>
                          <a:pt x="30026" y="45181"/>
                        </a:lnTo>
                        <a:cubicBezTo>
                          <a:pt x="32108" y="45941"/>
                          <a:pt x="34240" y="46541"/>
                          <a:pt x="36412" y="46969"/>
                        </a:cubicBezTo>
                        <a:cubicBezTo>
                          <a:pt x="39828" y="47576"/>
                          <a:pt x="43289" y="47876"/>
                          <a:pt x="46756" y="47863"/>
                        </a:cubicBezTo>
                        <a:cubicBezTo>
                          <a:pt x="52592" y="47882"/>
                          <a:pt x="58326" y="46267"/>
                          <a:pt x="63294" y="43202"/>
                        </a:cubicBezTo>
                        <a:lnTo>
                          <a:pt x="183977" y="115995"/>
                        </a:lnTo>
                        <a:cubicBezTo>
                          <a:pt x="187809" y="118230"/>
                          <a:pt x="198536" y="112611"/>
                          <a:pt x="198536" y="109610"/>
                        </a:cubicBezTo>
                        <a:lnTo>
                          <a:pt x="198536" y="107694"/>
                        </a:lnTo>
                        <a:close/>
                      </a:path>
                    </a:pathLst>
                  </a:custGeom>
                  <a:solidFill>
                    <a:srgbClr val="000000">
                      <a:alpha val="10000"/>
                    </a:srgbClr>
                  </a:solidFill>
                  <a:ln w="6382" cap="flat">
                    <a:noFill/>
                    <a:prstDash val="solid"/>
                    <a:miter/>
                  </a:ln>
                </p:spPr>
                <p:txBody>
                  <a:bodyPr rtlCol="0" anchor="ctr"/>
                  <a:lstStyle/>
                  <a:p>
                    <a:endParaRPr lang="zh-CN" altLang="en-US"/>
                  </a:p>
                </p:txBody>
              </p:sp>
              <p:grpSp>
                <p:nvGrpSpPr>
                  <p:cNvPr id="39" name="组合 38">
                    <a:extLst>
                      <a:ext uri="{FF2B5EF4-FFF2-40B4-BE49-F238E27FC236}">
                        <a16:creationId xmlns:a16="http://schemas.microsoft.com/office/drawing/2014/main" id="{CE08B83F-712B-2B57-6DF4-633B7FA8FBB2}"/>
                      </a:ext>
                    </a:extLst>
                  </p:cNvPr>
                  <p:cNvGrpSpPr/>
                  <p:nvPr/>
                </p:nvGrpSpPr>
                <p:grpSpPr>
                  <a:xfrm>
                    <a:off x="3384732" y="4185874"/>
                    <a:ext cx="199341" cy="117311"/>
                    <a:chOff x="3384732" y="4185874"/>
                    <a:chExt cx="199341" cy="117311"/>
                  </a:xfrm>
                </p:grpSpPr>
                <p:sp>
                  <p:nvSpPr>
                    <p:cNvPr id="40" name="任意多边形: 形状 39">
                      <a:extLst>
                        <a:ext uri="{FF2B5EF4-FFF2-40B4-BE49-F238E27FC236}">
                          <a16:creationId xmlns:a16="http://schemas.microsoft.com/office/drawing/2014/main" id="{30D20C49-756D-B03E-B4F3-F8BFD6B4E49C}"/>
                        </a:ext>
                      </a:extLst>
                    </p:cNvPr>
                    <p:cNvSpPr/>
                    <p:nvPr/>
                  </p:nvSpPr>
                  <p:spPr>
                    <a:xfrm>
                      <a:off x="3385011" y="4200724"/>
                      <a:ext cx="74389" cy="33815"/>
                    </a:xfrm>
                    <a:custGeom>
                      <a:avLst/>
                      <a:gdLst>
                        <a:gd name="connsiteX0" fmla="*/ 46932 w 74389"/>
                        <a:gd name="connsiteY0" fmla="*/ 33779 h 33815"/>
                        <a:gd name="connsiteX1" fmla="*/ 74390 w 74389"/>
                        <a:gd name="connsiteY1" fmla="*/ 12005 h 33815"/>
                        <a:gd name="connsiteX2" fmla="*/ 0 w 74389"/>
                        <a:gd name="connsiteY2" fmla="*/ 0 h 33815"/>
                        <a:gd name="connsiteX3" fmla="*/ 13665 w 74389"/>
                        <a:gd name="connsiteY3" fmla="*/ 20880 h 33815"/>
                        <a:gd name="connsiteX4" fmla="*/ 46932 w 74389"/>
                        <a:gd name="connsiteY4" fmla="*/ 33779 h 33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89" h="33815">
                          <a:moveTo>
                            <a:pt x="46932" y="33779"/>
                          </a:moveTo>
                          <a:cubicBezTo>
                            <a:pt x="62002" y="33779"/>
                            <a:pt x="74390" y="23370"/>
                            <a:pt x="74390" y="12005"/>
                          </a:cubicBezTo>
                          <a:lnTo>
                            <a:pt x="0" y="0"/>
                          </a:lnTo>
                          <a:cubicBezTo>
                            <a:pt x="2312" y="8192"/>
                            <a:pt x="7081" y="15484"/>
                            <a:pt x="13665" y="20880"/>
                          </a:cubicBezTo>
                          <a:cubicBezTo>
                            <a:pt x="22483" y="29609"/>
                            <a:pt x="34532" y="34283"/>
                            <a:pt x="46932" y="33779"/>
                          </a:cubicBezTo>
                          <a:close/>
                        </a:path>
                      </a:pathLst>
                    </a:custGeom>
                    <a:solidFill>
                      <a:srgbClr val="EBEBEB"/>
                    </a:solidFill>
                    <a:ln w="6382"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897D7DA3-EFB2-5D2C-998B-2AF1C1E8AE25}"/>
                        </a:ext>
                      </a:extLst>
                    </p:cNvPr>
                    <p:cNvSpPr/>
                    <p:nvPr/>
                  </p:nvSpPr>
                  <p:spPr>
                    <a:xfrm>
                      <a:off x="3385011" y="4200724"/>
                      <a:ext cx="74389" cy="33815"/>
                    </a:xfrm>
                    <a:custGeom>
                      <a:avLst/>
                      <a:gdLst>
                        <a:gd name="connsiteX0" fmla="*/ 46932 w 74389"/>
                        <a:gd name="connsiteY0" fmla="*/ 33779 h 33815"/>
                        <a:gd name="connsiteX1" fmla="*/ 74390 w 74389"/>
                        <a:gd name="connsiteY1" fmla="*/ 12005 h 33815"/>
                        <a:gd name="connsiteX2" fmla="*/ 0 w 74389"/>
                        <a:gd name="connsiteY2" fmla="*/ 0 h 33815"/>
                        <a:gd name="connsiteX3" fmla="*/ 13665 w 74389"/>
                        <a:gd name="connsiteY3" fmla="*/ 20880 h 33815"/>
                        <a:gd name="connsiteX4" fmla="*/ 46932 w 74389"/>
                        <a:gd name="connsiteY4" fmla="*/ 33779 h 33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89" h="33815">
                          <a:moveTo>
                            <a:pt x="46932" y="33779"/>
                          </a:moveTo>
                          <a:cubicBezTo>
                            <a:pt x="62002" y="33779"/>
                            <a:pt x="74390" y="23370"/>
                            <a:pt x="74390" y="12005"/>
                          </a:cubicBezTo>
                          <a:lnTo>
                            <a:pt x="0" y="0"/>
                          </a:lnTo>
                          <a:cubicBezTo>
                            <a:pt x="2312" y="8192"/>
                            <a:pt x="7081" y="15484"/>
                            <a:pt x="13665" y="20880"/>
                          </a:cubicBezTo>
                          <a:cubicBezTo>
                            <a:pt x="22483" y="29609"/>
                            <a:pt x="34532" y="34283"/>
                            <a:pt x="46932" y="33779"/>
                          </a:cubicBezTo>
                          <a:close/>
                        </a:path>
                      </a:pathLst>
                    </a:custGeom>
                    <a:solidFill>
                      <a:srgbClr val="000000">
                        <a:alpha val="15000"/>
                      </a:srgbClr>
                    </a:solidFill>
                    <a:ln w="6382"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2AA70931-E397-9B9B-99A6-4F4089AF3500}"/>
                        </a:ext>
                      </a:extLst>
                    </p:cNvPr>
                    <p:cNvSpPr/>
                    <p:nvPr/>
                  </p:nvSpPr>
                  <p:spPr>
                    <a:xfrm>
                      <a:off x="3392992" y="4212026"/>
                      <a:ext cx="66407" cy="22390"/>
                    </a:xfrm>
                    <a:custGeom>
                      <a:avLst/>
                      <a:gdLst>
                        <a:gd name="connsiteX0" fmla="*/ 62641 w 66407"/>
                        <a:gd name="connsiteY0" fmla="*/ 2426 h 22390"/>
                        <a:gd name="connsiteX1" fmla="*/ 37993 w 66407"/>
                        <a:gd name="connsiteY1" fmla="*/ 20561 h 22390"/>
                        <a:gd name="connsiteX2" fmla="*/ 0 w 66407"/>
                        <a:gd name="connsiteY2" fmla="*/ 3576 h 22390"/>
                        <a:gd name="connsiteX3" fmla="*/ 5683 w 66407"/>
                        <a:gd name="connsiteY3" fmla="*/ 9578 h 22390"/>
                        <a:gd name="connsiteX4" fmla="*/ 38951 w 66407"/>
                        <a:gd name="connsiteY4" fmla="*/ 22349 h 22390"/>
                        <a:gd name="connsiteX5" fmla="*/ 66408 w 66407"/>
                        <a:gd name="connsiteY5" fmla="*/ 575 h 22390"/>
                        <a:gd name="connsiteX6" fmla="*/ 62577 w 66407"/>
                        <a:gd name="connsiteY6" fmla="*/ 0 h 22390"/>
                        <a:gd name="connsiteX7" fmla="*/ 62641 w 66407"/>
                        <a:gd name="connsiteY7" fmla="*/ 2426 h 2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07" h="22390">
                          <a:moveTo>
                            <a:pt x="62641" y="2426"/>
                          </a:moveTo>
                          <a:cubicBezTo>
                            <a:pt x="62641" y="10536"/>
                            <a:pt x="53126" y="20625"/>
                            <a:pt x="37993" y="20561"/>
                          </a:cubicBezTo>
                          <a:cubicBezTo>
                            <a:pt x="23543" y="20318"/>
                            <a:pt x="9821" y="14182"/>
                            <a:pt x="0" y="3576"/>
                          </a:cubicBezTo>
                          <a:cubicBezTo>
                            <a:pt x="1756" y="5702"/>
                            <a:pt x="3653" y="7707"/>
                            <a:pt x="5683" y="9578"/>
                          </a:cubicBezTo>
                          <a:cubicBezTo>
                            <a:pt x="14520" y="18262"/>
                            <a:pt x="26570" y="22885"/>
                            <a:pt x="38951" y="22349"/>
                          </a:cubicBezTo>
                          <a:cubicBezTo>
                            <a:pt x="54020" y="22349"/>
                            <a:pt x="66408" y="11941"/>
                            <a:pt x="66408" y="575"/>
                          </a:cubicBezTo>
                          <a:lnTo>
                            <a:pt x="62577" y="0"/>
                          </a:lnTo>
                          <a:cubicBezTo>
                            <a:pt x="62641" y="958"/>
                            <a:pt x="62641" y="2043"/>
                            <a:pt x="62641" y="2426"/>
                          </a:cubicBezTo>
                          <a:close/>
                        </a:path>
                      </a:pathLst>
                    </a:custGeom>
                    <a:solidFill>
                      <a:srgbClr val="000000">
                        <a:alpha val="15000"/>
                      </a:srgbClr>
                    </a:solidFill>
                    <a:ln w="6382"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FD855783-F117-9771-892D-59BE98D13FA7}"/>
                        </a:ext>
                      </a:extLst>
                    </p:cNvPr>
                    <p:cNvSpPr/>
                    <p:nvPr/>
                  </p:nvSpPr>
                  <p:spPr>
                    <a:xfrm>
                      <a:off x="3384732" y="4186386"/>
                      <a:ext cx="74678" cy="43178"/>
                    </a:xfrm>
                    <a:custGeom>
                      <a:avLst/>
                      <a:gdLst>
                        <a:gd name="connsiteX0" fmla="*/ 64835 w 74678"/>
                        <a:gd name="connsiteY0" fmla="*/ 13253 h 43178"/>
                        <a:gd name="connsiteX1" fmla="*/ 5387 w 74678"/>
                        <a:gd name="connsiteY1" fmla="*/ 3100 h 43178"/>
                        <a:gd name="connsiteX2" fmla="*/ 22883 w 74678"/>
                        <a:gd name="connsiteY2" fmla="*/ 37454 h 43178"/>
                        <a:gd name="connsiteX3" fmla="*/ 65793 w 74678"/>
                        <a:gd name="connsiteY3" fmla="*/ 38028 h 43178"/>
                        <a:gd name="connsiteX4" fmla="*/ 64835 w 74678"/>
                        <a:gd name="connsiteY4" fmla="*/ 13253 h 431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8" h="43178">
                          <a:moveTo>
                            <a:pt x="64835" y="13253"/>
                          </a:moveTo>
                          <a:cubicBezTo>
                            <a:pt x="50979" y="3675"/>
                            <a:pt x="18988" y="-4754"/>
                            <a:pt x="5387" y="3100"/>
                          </a:cubicBezTo>
                          <a:cubicBezTo>
                            <a:pt x="-8213" y="10954"/>
                            <a:pt x="6281" y="29472"/>
                            <a:pt x="22883" y="37454"/>
                          </a:cubicBezTo>
                          <a:cubicBezTo>
                            <a:pt x="36171" y="44880"/>
                            <a:pt x="52307" y="45091"/>
                            <a:pt x="65793" y="38028"/>
                          </a:cubicBezTo>
                          <a:cubicBezTo>
                            <a:pt x="76967" y="31579"/>
                            <a:pt x="78628" y="22703"/>
                            <a:pt x="64835" y="13253"/>
                          </a:cubicBezTo>
                          <a:close/>
                        </a:path>
                      </a:pathLst>
                    </a:custGeom>
                    <a:solidFill>
                      <a:srgbClr val="E6E6E6"/>
                    </a:solidFill>
                    <a:ln w="6382"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8379E571-38DC-642E-0F52-8FDB30A44BA6}"/>
                        </a:ext>
                      </a:extLst>
                    </p:cNvPr>
                    <p:cNvSpPr/>
                    <p:nvPr/>
                  </p:nvSpPr>
                  <p:spPr>
                    <a:xfrm>
                      <a:off x="3384959" y="4185874"/>
                      <a:ext cx="74682" cy="43138"/>
                    </a:xfrm>
                    <a:custGeom>
                      <a:avLst/>
                      <a:gdLst>
                        <a:gd name="connsiteX0" fmla="*/ 19974 w 74682"/>
                        <a:gd name="connsiteY0" fmla="*/ 1313 h 43138"/>
                        <a:gd name="connsiteX1" fmla="*/ 64161 w 74682"/>
                        <a:gd name="connsiteY1" fmla="*/ 14084 h 43138"/>
                        <a:gd name="connsiteX2" fmla="*/ 73675 w 74682"/>
                        <a:gd name="connsiteY2" fmla="*/ 26854 h 43138"/>
                        <a:gd name="connsiteX3" fmla="*/ 65182 w 74682"/>
                        <a:gd name="connsiteY3" fmla="*/ 37326 h 43138"/>
                        <a:gd name="connsiteX4" fmla="*/ 46026 w 74682"/>
                        <a:gd name="connsiteY4" fmla="*/ 42371 h 43138"/>
                        <a:gd name="connsiteX5" fmla="*/ 23230 w 74682"/>
                        <a:gd name="connsiteY5" fmla="*/ 36752 h 43138"/>
                        <a:gd name="connsiteX6" fmla="*/ 818 w 74682"/>
                        <a:gd name="connsiteY6" fmla="*/ 12040 h 43138"/>
                        <a:gd name="connsiteX7" fmla="*/ 5798 w 74682"/>
                        <a:gd name="connsiteY7" fmla="*/ 3803 h 43138"/>
                        <a:gd name="connsiteX8" fmla="*/ 20229 w 74682"/>
                        <a:gd name="connsiteY8" fmla="*/ 802 h 43138"/>
                        <a:gd name="connsiteX9" fmla="*/ 20229 w 74682"/>
                        <a:gd name="connsiteY9" fmla="*/ 36 h 43138"/>
                        <a:gd name="connsiteX10" fmla="*/ 5415 w 74682"/>
                        <a:gd name="connsiteY10" fmla="*/ 3101 h 43138"/>
                        <a:gd name="connsiteX11" fmla="*/ 22911 w 74682"/>
                        <a:gd name="connsiteY11" fmla="*/ 37454 h 43138"/>
                        <a:gd name="connsiteX12" fmla="*/ 46026 w 74682"/>
                        <a:gd name="connsiteY12" fmla="*/ 43137 h 43138"/>
                        <a:gd name="connsiteX13" fmla="*/ 65821 w 74682"/>
                        <a:gd name="connsiteY13" fmla="*/ 38029 h 43138"/>
                        <a:gd name="connsiteX14" fmla="*/ 64863 w 74682"/>
                        <a:gd name="connsiteY14" fmla="*/ 13254 h 43138"/>
                        <a:gd name="connsiteX15" fmla="*/ 20165 w 74682"/>
                        <a:gd name="connsiteY15" fmla="*/ 36 h 4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4682" h="43138">
                          <a:moveTo>
                            <a:pt x="19974" y="1313"/>
                          </a:moveTo>
                          <a:cubicBezTo>
                            <a:pt x="35567" y="1645"/>
                            <a:pt x="50796" y="6044"/>
                            <a:pt x="64161" y="14084"/>
                          </a:cubicBezTo>
                          <a:cubicBezTo>
                            <a:pt x="70546" y="18490"/>
                            <a:pt x="73802" y="22896"/>
                            <a:pt x="73675" y="26854"/>
                          </a:cubicBezTo>
                          <a:cubicBezTo>
                            <a:pt x="73547" y="30813"/>
                            <a:pt x="70546" y="34198"/>
                            <a:pt x="65182" y="37326"/>
                          </a:cubicBezTo>
                          <a:cubicBezTo>
                            <a:pt x="59340" y="40640"/>
                            <a:pt x="52744" y="42377"/>
                            <a:pt x="46026" y="42371"/>
                          </a:cubicBezTo>
                          <a:cubicBezTo>
                            <a:pt x="38102" y="42249"/>
                            <a:pt x="30305" y="40327"/>
                            <a:pt x="23230" y="36752"/>
                          </a:cubicBezTo>
                          <a:cubicBezTo>
                            <a:pt x="10970" y="30813"/>
                            <a:pt x="1073" y="19958"/>
                            <a:pt x="818" y="12040"/>
                          </a:cubicBezTo>
                          <a:cubicBezTo>
                            <a:pt x="696" y="8548"/>
                            <a:pt x="2650" y="5316"/>
                            <a:pt x="5798" y="3803"/>
                          </a:cubicBezTo>
                          <a:cubicBezTo>
                            <a:pt x="10274" y="1588"/>
                            <a:pt x="15242" y="553"/>
                            <a:pt x="20229" y="802"/>
                          </a:cubicBezTo>
                          <a:moveTo>
                            <a:pt x="20229" y="36"/>
                          </a:moveTo>
                          <a:cubicBezTo>
                            <a:pt x="15108" y="-213"/>
                            <a:pt x="10013" y="840"/>
                            <a:pt x="5415" y="3101"/>
                          </a:cubicBezTo>
                          <a:cubicBezTo>
                            <a:pt x="-8250" y="11019"/>
                            <a:pt x="6309" y="29472"/>
                            <a:pt x="22911" y="37454"/>
                          </a:cubicBezTo>
                          <a:cubicBezTo>
                            <a:pt x="30076" y="41100"/>
                            <a:pt x="37987" y="43048"/>
                            <a:pt x="46026" y="43137"/>
                          </a:cubicBezTo>
                          <a:cubicBezTo>
                            <a:pt x="52961" y="43201"/>
                            <a:pt x="59787" y="41439"/>
                            <a:pt x="65821" y="38029"/>
                          </a:cubicBezTo>
                          <a:cubicBezTo>
                            <a:pt x="76995" y="31643"/>
                            <a:pt x="78592" y="22704"/>
                            <a:pt x="64863" y="13254"/>
                          </a:cubicBezTo>
                          <a:cubicBezTo>
                            <a:pt x="51377" y="5010"/>
                            <a:pt x="35963" y="451"/>
                            <a:pt x="20165" y="36"/>
                          </a:cubicBezTo>
                          <a:close/>
                        </a:path>
                      </a:pathLst>
                    </a:custGeom>
                    <a:solidFill>
                      <a:srgbClr val="E0E0E0"/>
                    </a:solidFill>
                    <a:ln w="6382"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AAF53747-D181-C1B1-C895-0B5238CA00D2}"/>
                        </a:ext>
                      </a:extLst>
                    </p:cNvPr>
                    <p:cNvSpPr/>
                    <p:nvPr/>
                  </p:nvSpPr>
                  <p:spPr>
                    <a:xfrm>
                      <a:off x="3387171" y="4188338"/>
                      <a:ext cx="65741" cy="39616"/>
                    </a:xfrm>
                    <a:custGeom>
                      <a:avLst/>
                      <a:gdLst>
                        <a:gd name="connsiteX0" fmla="*/ 54606 w 65741"/>
                        <a:gd name="connsiteY0" fmla="*/ 13281 h 39616"/>
                        <a:gd name="connsiteX1" fmla="*/ 2948 w 65741"/>
                        <a:gd name="connsiteY1" fmla="*/ 2362 h 39616"/>
                        <a:gd name="connsiteX2" fmla="*/ 24595 w 65741"/>
                        <a:gd name="connsiteY2" fmla="*/ 33778 h 39616"/>
                        <a:gd name="connsiteX3" fmla="*/ 60481 w 65741"/>
                        <a:gd name="connsiteY3" fmla="*/ 35566 h 39616"/>
                        <a:gd name="connsiteX4" fmla="*/ 54606 w 65741"/>
                        <a:gd name="connsiteY4" fmla="*/ 13281 h 39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41" h="39616">
                          <a:moveTo>
                            <a:pt x="54606" y="13281"/>
                          </a:moveTo>
                          <a:cubicBezTo>
                            <a:pt x="41005" y="4277"/>
                            <a:pt x="12654" y="-4279"/>
                            <a:pt x="2948" y="2362"/>
                          </a:cubicBezTo>
                          <a:cubicBezTo>
                            <a:pt x="-6757" y="9003"/>
                            <a:pt x="9334" y="26051"/>
                            <a:pt x="24595" y="33778"/>
                          </a:cubicBezTo>
                          <a:cubicBezTo>
                            <a:pt x="39856" y="41504"/>
                            <a:pt x="52499" y="40993"/>
                            <a:pt x="60481" y="35566"/>
                          </a:cubicBezTo>
                          <a:cubicBezTo>
                            <a:pt x="68462" y="30138"/>
                            <a:pt x="68015" y="22220"/>
                            <a:pt x="54606" y="13281"/>
                          </a:cubicBezTo>
                          <a:close/>
                        </a:path>
                      </a:pathLst>
                    </a:custGeom>
                    <a:solidFill>
                      <a:srgbClr val="F0F0F0"/>
                    </a:solidFill>
                    <a:ln w="6382"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7FC12D0C-0B4B-5118-EEC3-D64AD148A981}"/>
                        </a:ext>
                      </a:extLst>
                    </p:cNvPr>
                    <p:cNvSpPr/>
                    <p:nvPr/>
                  </p:nvSpPr>
                  <p:spPr>
                    <a:xfrm>
                      <a:off x="3387819" y="4188887"/>
                      <a:ext cx="46772" cy="28136"/>
                    </a:xfrm>
                    <a:custGeom>
                      <a:avLst/>
                      <a:gdLst>
                        <a:gd name="connsiteX0" fmla="*/ 38761 w 46772"/>
                        <a:gd name="connsiteY0" fmla="*/ 9410 h 28136"/>
                        <a:gd name="connsiteX1" fmla="*/ 2109 w 46772"/>
                        <a:gd name="connsiteY1" fmla="*/ 1684 h 28136"/>
                        <a:gd name="connsiteX2" fmla="*/ 17498 w 46772"/>
                        <a:gd name="connsiteY2" fmla="*/ 23969 h 28136"/>
                        <a:gd name="connsiteX3" fmla="*/ 43039 w 46772"/>
                        <a:gd name="connsiteY3" fmla="*/ 25246 h 28136"/>
                        <a:gd name="connsiteX4" fmla="*/ 38761 w 46772"/>
                        <a:gd name="connsiteY4" fmla="*/ 9410 h 28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72" h="28136">
                          <a:moveTo>
                            <a:pt x="38761" y="9410"/>
                          </a:moveTo>
                          <a:cubicBezTo>
                            <a:pt x="29119" y="3025"/>
                            <a:pt x="9005" y="-3041"/>
                            <a:pt x="2109" y="1684"/>
                          </a:cubicBezTo>
                          <a:cubicBezTo>
                            <a:pt x="-4788" y="6409"/>
                            <a:pt x="6515" y="18478"/>
                            <a:pt x="17498" y="23969"/>
                          </a:cubicBezTo>
                          <a:cubicBezTo>
                            <a:pt x="28480" y="29461"/>
                            <a:pt x="37228" y="29141"/>
                            <a:pt x="43039" y="25246"/>
                          </a:cubicBezTo>
                          <a:cubicBezTo>
                            <a:pt x="48850" y="21351"/>
                            <a:pt x="48211" y="15796"/>
                            <a:pt x="38761" y="9410"/>
                          </a:cubicBezTo>
                          <a:close/>
                        </a:path>
                      </a:pathLst>
                    </a:custGeom>
                    <a:solidFill>
                      <a:srgbClr val="FAFAFA"/>
                    </a:solidFill>
                    <a:ln w="6382"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29340981-CB4A-F4A9-520F-CEC7EC67EEE2}"/>
                        </a:ext>
                      </a:extLst>
                    </p:cNvPr>
                    <p:cNvSpPr/>
                    <p:nvPr/>
                  </p:nvSpPr>
                  <p:spPr>
                    <a:xfrm>
                      <a:off x="3446374" y="4221796"/>
                      <a:ext cx="137676" cy="81389"/>
                    </a:xfrm>
                    <a:custGeom>
                      <a:avLst/>
                      <a:gdLst>
                        <a:gd name="connsiteX0" fmla="*/ 136519 w 137676"/>
                        <a:gd name="connsiteY0" fmla="*/ 71069 h 81389"/>
                        <a:gd name="connsiteX1" fmla="*/ 8173 w 137676"/>
                        <a:gd name="connsiteY1" fmla="*/ 0 h 81389"/>
                        <a:gd name="connsiteX2" fmla="*/ 0 w 137676"/>
                        <a:gd name="connsiteY2" fmla="*/ 4789 h 81389"/>
                        <a:gd name="connsiteX3" fmla="*/ 0 w 137676"/>
                        <a:gd name="connsiteY3" fmla="*/ 6641 h 81389"/>
                        <a:gd name="connsiteX4" fmla="*/ 123110 w 137676"/>
                        <a:gd name="connsiteY4" fmla="*/ 80903 h 81389"/>
                        <a:gd name="connsiteX5" fmla="*/ 137669 w 137676"/>
                        <a:gd name="connsiteY5" fmla="*/ 74517 h 81389"/>
                        <a:gd name="connsiteX6" fmla="*/ 137669 w 137676"/>
                        <a:gd name="connsiteY6" fmla="*/ 72602 h 81389"/>
                        <a:gd name="connsiteX7" fmla="*/ 136519 w 137676"/>
                        <a:gd name="connsiteY7" fmla="*/ 71069 h 8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676" h="81389">
                          <a:moveTo>
                            <a:pt x="136519" y="71069"/>
                          </a:moveTo>
                          <a:lnTo>
                            <a:pt x="8173" y="0"/>
                          </a:lnTo>
                          <a:cubicBezTo>
                            <a:pt x="5657" y="1922"/>
                            <a:pt x="2912" y="3531"/>
                            <a:pt x="0" y="4789"/>
                          </a:cubicBezTo>
                          <a:lnTo>
                            <a:pt x="0" y="6641"/>
                          </a:lnTo>
                          <a:lnTo>
                            <a:pt x="123110" y="80903"/>
                          </a:lnTo>
                          <a:cubicBezTo>
                            <a:pt x="126941" y="83074"/>
                            <a:pt x="137669" y="77455"/>
                            <a:pt x="137669" y="74517"/>
                          </a:cubicBezTo>
                          <a:lnTo>
                            <a:pt x="137669" y="72602"/>
                          </a:lnTo>
                          <a:cubicBezTo>
                            <a:pt x="137745" y="71867"/>
                            <a:pt x="137247" y="71197"/>
                            <a:pt x="136519" y="71069"/>
                          </a:cubicBezTo>
                          <a:close/>
                        </a:path>
                      </a:pathLst>
                    </a:custGeom>
                    <a:solidFill>
                      <a:srgbClr val="E0E0E0"/>
                    </a:solidFill>
                    <a:ln w="6382"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957B480C-31EA-3DEA-CA31-D07CF541F4AD}"/>
                        </a:ext>
                      </a:extLst>
                    </p:cNvPr>
                    <p:cNvSpPr/>
                    <p:nvPr/>
                  </p:nvSpPr>
                  <p:spPr>
                    <a:xfrm>
                      <a:off x="3446374" y="4221796"/>
                      <a:ext cx="137676" cy="81389"/>
                    </a:xfrm>
                    <a:custGeom>
                      <a:avLst/>
                      <a:gdLst>
                        <a:gd name="connsiteX0" fmla="*/ 136519 w 137676"/>
                        <a:gd name="connsiteY0" fmla="*/ 71069 h 81389"/>
                        <a:gd name="connsiteX1" fmla="*/ 8173 w 137676"/>
                        <a:gd name="connsiteY1" fmla="*/ 0 h 81389"/>
                        <a:gd name="connsiteX2" fmla="*/ 0 w 137676"/>
                        <a:gd name="connsiteY2" fmla="*/ 4789 h 81389"/>
                        <a:gd name="connsiteX3" fmla="*/ 0 w 137676"/>
                        <a:gd name="connsiteY3" fmla="*/ 6641 h 81389"/>
                        <a:gd name="connsiteX4" fmla="*/ 123110 w 137676"/>
                        <a:gd name="connsiteY4" fmla="*/ 80903 h 81389"/>
                        <a:gd name="connsiteX5" fmla="*/ 137669 w 137676"/>
                        <a:gd name="connsiteY5" fmla="*/ 74517 h 81389"/>
                        <a:gd name="connsiteX6" fmla="*/ 137669 w 137676"/>
                        <a:gd name="connsiteY6" fmla="*/ 72602 h 81389"/>
                        <a:gd name="connsiteX7" fmla="*/ 136519 w 137676"/>
                        <a:gd name="connsiteY7" fmla="*/ 71069 h 8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676" h="81389">
                          <a:moveTo>
                            <a:pt x="136519" y="71069"/>
                          </a:moveTo>
                          <a:lnTo>
                            <a:pt x="8173" y="0"/>
                          </a:lnTo>
                          <a:cubicBezTo>
                            <a:pt x="5664" y="1935"/>
                            <a:pt x="2918" y="3550"/>
                            <a:pt x="0" y="4789"/>
                          </a:cubicBezTo>
                          <a:lnTo>
                            <a:pt x="0" y="6641"/>
                          </a:lnTo>
                          <a:lnTo>
                            <a:pt x="123110" y="80903"/>
                          </a:lnTo>
                          <a:cubicBezTo>
                            <a:pt x="126941" y="83074"/>
                            <a:pt x="137669" y="77455"/>
                            <a:pt x="137669" y="74517"/>
                          </a:cubicBezTo>
                          <a:lnTo>
                            <a:pt x="137669" y="72602"/>
                          </a:lnTo>
                          <a:cubicBezTo>
                            <a:pt x="137745" y="71867"/>
                            <a:pt x="137247" y="71197"/>
                            <a:pt x="136519" y="71069"/>
                          </a:cubicBezTo>
                          <a:close/>
                        </a:path>
                      </a:pathLst>
                    </a:custGeom>
                    <a:solidFill>
                      <a:srgbClr val="000000">
                        <a:alpha val="25000"/>
                      </a:srgbClr>
                    </a:solidFill>
                    <a:ln w="6382"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62439849-D842-7D69-515A-7C83B955FB95}"/>
                        </a:ext>
                      </a:extLst>
                    </p:cNvPr>
                    <p:cNvSpPr/>
                    <p:nvPr/>
                  </p:nvSpPr>
                  <p:spPr>
                    <a:xfrm>
                      <a:off x="3446374" y="4221796"/>
                      <a:ext cx="137698" cy="79487"/>
                    </a:xfrm>
                    <a:custGeom>
                      <a:avLst/>
                      <a:gdLst>
                        <a:gd name="connsiteX0" fmla="*/ 123110 w 137698"/>
                        <a:gd name="connsiteY0" fmla="*/ 78987 h 79487"/>
                        <a:gd name="connsiteX1" fmla="*/ 136838 w 137698"/>
                        <a:gd name="connsiteY1" fmla="*/ 71069 h 79487"/>
                        <a:gd name="connsiteX2" fmla="*/ 8173 w 137698"/>
                        <a:gd name="connsiteY2" fmla="*/ 0 h 79487"/>
                        <a:gd name="connsiteX3" fmla="*/ 0 w 137698"/>
                        <a:gd name="connsiteY3" fmla="*/ 4789 h 79487"/>
                      </a:gdLst>
                      <a:ahLst/>
                      <a:cxnLst>
                        <a:cxn ang="0">
                          <a:pos x="connsiteX0" y="connsiteY0"/>
                        </a:cxn>
                        <a:cxn ang="0">
                          <a:pos x="connsiteX1" y="connsiteY1"/>
                        </a:cxn>
                        <a:cxn ang="0">
                          <a:pos x="connsiteX2" y="connsiteY2"/>
                        </a:cxn>
                        <a:cxn ang="0">
                          <a:pos x="connsiteX3" y="connsiteY3"/>
                        </a:cxn>
                      </a:cxnLst>
                      <a:rect l="l" t="t" r="r" b="b"/>
                      <a:pathLst>
                        <a:path w="137698" h="79487">
                          <a:moveTo>
                            <a:pt x="123110" y="78987"/>
                          </a:moveTo>
                          <a:cubicBezTo>
                            <a:pt x="127516" y="81541"/>
                            <a:pt x="141244" y="73623"/>
                            <a:pt x="136838" y="71069"/>
                          </a:cubicBezTo>
                          <a:lnTo>
                            <a:pt x="8173" y="0"/>
                          </a:lnTo>
                          <a:cubicBezTo>
                            <a:pt x="5664" y="1941"/>
                            <a:pt x="2918" y="3550"/>
                            <a:pt x="0" y="4789"/>
                          </a:cubicBezTo>
                          <a:close/>
                        </a:path>
                      </a:pathLst>
                    </a:custGeom>
                    <a:solidFill>
                      <a:srgbClr val="F0F0F0"/>
                    </a:solidFill>
                    <a:ln w="6382"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D45FBEC2-CFB8-DEA3-AEDA-5BC57F6DC2B7}"/>
                        </a:ext>
                      </a:extLst>
                    </p:cNvPr>
                    <p:cNvSpPr/>
                    <p:nvPr/>
                  </p:nvSpPr>
                  <p:spPr>
                    <a:xfrm>
                      <a:off x="3455058" y="4223839"/>
                      <a:ext cx="126178" cy="75927"/>
                    </a:xfrm>
                    <a:custGeom>
                      <a:avLst/>
                      <a:gdLst>
                        <a:gd name="connsiteX0" fmla="*/ 0 w 126178"/>
                        <a:gd name="connsiteY0" fmla="*/ 0 h 75927"/>
                        <a:gd name="connsiteX1" fmla="*/ 115320 w 126178"/>
                        <a:gd name="connsiteY1" fmla="*/ 63407 h 75927"/>
                        <a:gd name="connsiteX2" fmla="*/ 123876 w 126178"/>
                        <a:gd name="connsiteY2" fmla="*/ 73623 h 75927"/>
                        <a:gd name="connsiteX3" fmla="*/ 115767 w 126178"/>
                        <a:gd name="connsiteY3" fmla="*/ 75731 h 75927"/>
                        <a:gd name="connsiteX4" fmla="*/ 122152 w 126178"/>
                        <a:gd name="connsiteY4" fmla="*/ 73623 h 75927"/>
                        <a:gd name="connsiteX5" fmla="*/ 116150 w 126178"/>
                        <a:gd name="connsiteY5" fmla="*/ 65578 h 75927"/>
                        <a:gd name="connsiteX6" fmla="*/ 0 w 126178"/>
                        <a:gd name="connsiteY6" fmla="*/ 0 h 75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78" h="75927">
                          <a:moveTo>
                            <a:pt x="0" y="0"/>
                          </a:moveTo>
                          <a:lnTo>
                            <a:pt x="115320" y="63407"/>
                          </a:lnTo>
                          <a:cubicBezTo>
                            <a:pt x="124132" y="68196"/>
                            <a:pt x="129495" y="70367"/>
                            <a:pt x="123876" y="73623"/>
                          </a:cubicBezTo>
                          <a:cubicBezTo>
                            <a:pt x="118257" y="76880"/>
                            <a:pt x="115767" y="75731"/>
                            <a:pt x="115767" y="75731"/>
                          </a:cubicBezTo>
                          <a:cubicBezTo>
                            <a:pt x="118027" y="75507"/>
                            <a:pt x="120205" y="74785"/>
                            <a:pt x="122152" y="73623"/>
                          </a:cubicBezTo>
                          <a:cubicBezTo>
                            <a:pt x="125409" y="71516"/>
                            <a:pt x="122599" y="68707"/>
                            <a:pt x="116150" y="65578"/>
                          </a:cubicBezTo>
                          <a:cubicBezTo>
                            <a:pt x="109701" y="62449"/>
                            <a:pt x="0" y="0"/>
                            <a:pt x="0" y="0"/>
                          </a:cubicBezTo>
                          <a:close/>
                        </a:path>
                      </a:pathLst>
                    </a:custGeom>
                    <a:solidFill>
                      <a:srgbClr val="FAFAFA"/>
                    </a:solidFill>
                    <a:ln w="6382" cap="flat">
                      <a:noFill/>
                      <a:prstDash val="solid"/>
                      <a:miter/>
                    </a:ln>
                  </p:spPr>
                  <p:txBody>
                    <a:bodyPr rtlCol="0" anchor="ctr"/>
                    <a:lstStyle/>
                    <a:p>
                      <a:endParaRPr lang="zh-CN" altLang="en-US"/>
                    </a:p>
                  </p:txBody>
                </p:sp>
              </p:grpSp>
            </p:grpSp>
            <p:sp>
              <p:nvSpPr>
                <p:cNvPr id="37" name="任意多边形: 形状 36">
                  <a:extLst>
                    <a:ext uri="{FF2B5EF4-FFF2-40B4-BE49-F238E27FC236}">
                      <a16:creationId xmlns:a16="http://schemas.microsoft.com/office/drawing/2014/main" id="{77ABD430-5C84-DF8E-02AC-E6B0D7A95EB2}"/>
                    </a:ext>
                  </a:extLst>
                </p:cNvPr>
                <p:cNvSpPr/>
                <p:nvPr/>
              </p:nvSpPr>
              <p:spPr>
                <a:xfrm>
                  <a:off x="3529338" y="3901187"/>
                  <a:ext cx="103839" cy="191433"/>
                </a:xfrm>
                <a:custGeom>
                  <a:avLst/>
                  <a:gdLst>
                    <a:gd name="connsiteX0" fmla="*/ 74627 w 103839"/>
                    <a:gd name="connsiteY0" fmla="*/ 49167 h 191433"/>
                    <a:gd name="connsiteX1" fmla="*/ 31526 w 103839"/>
                    <a:gd name="connsiteY1" fmla="*/ 0 h 191433"/>
                    <a:gd name="connsiteX2" fmla="*/ 51512 w 103839"/>
                    <a:gd name="connsiteY2" fmla="*/ 50572 h 191433"/>
                    <a:gd name="connsiteX3" fmla="*/ 24566 w 103839"/>
                    <a:gd name="connsiteY3" fmla="*/ 114426 h 191433"/>
                    <a:gd name="connsiteX4" fmla="*/ 45830 w 103839"/>
                    <a:gd name="connsiteY4" fmla="*/ 191050 h 191433"/>
                    <a:gd name="connsiteX5" fmla="*/ 47043 w 103839"/>
                    <a:gd name="connsiteY5" fmla="*/ 126366 h 191433"/>
                    <a:gd name="connsiteX6" fmla="*/ 74627 w 103839"/>
                    <a:gd name="connsiteY6" fmla="*/ 49167 h 191433"/>
                    <a:gd name="connsiteX7" fmla="*/ 88548 w 103839"/>
                    <a:gd name="connsiteY7" fmla="*/ 57277 h 191433"/>
                    <a:gd name="connsiteX8" fmla="*/ 83631 w 103839"/>
                    <a:gd name="connsiteY8" fmla="*/ 92205 h 191433"/>
                    <a:gd name="connsiteX9" fmla="*/ 56812 w 103839"/>
                    <a:gd name="connsiteY9" fmla="*/ 131922 h 191433"/>
                    <a:gd name="connsiteX10" fmla="*/ 58217 w 103839"/>
                    <a:gd name="connsiteY10" fmla="*/ 191433 h 191433"/>
                    <a:gd name="connsiteX11" fmla="*/ 73223 w 103839"/>
                    <a:gd name="connsiteY11" fmla="*/ 144437 h 191433"/>
                    <a:gd name="connsiteX12" fmla="*/ 103106 w 103839"/>
                    <a:gd name="connsiteY12" fmla="*/ 94184 h 191433"/>
                    <a:gd name="connsiteX13" fmla="*/ 88548 w 103839"/>
                    <a:gd name="connsiteY13" fmla="*/ 57468 h 191433"/>
                    <a:gd name="connsiteX14" fmla="*/ 35421 w 103839"/>
                    <a:gd name="connsiteY14" fmla="*/ 73879 h 191433"/>
                    <a:gd name="connsiteX15" fmla="*/ 6049 w 103839"/>
                    <a:gd name="connsiteY15" fmla="*/ 98271 h 191433"/>
                    <a:gd name="connsiteX16" fmla="*/ 13264 w 103839"/>
                    <a:gd name="connsiteY16" fmla="*/ 151142 h 191433"/>
                    <a:gd name="connsiteX17" fmla="*/ 35421 w 103839"/>
                    <a:gd name="connsiteY17" fmla="*/ 73879 h 191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3839" h="191433">
                      <a:moveTo>
                        <a:pt x="74627" y="49167"/>
                      </a:moveTo>
                      <a:cubicBezTo>
                        <a:pt x="65560" y="19092"/>
                        <a:pt x="31526" y="0"/>
                        <a:pt x="31526" y="0"/>
                      </a:cubicBezTo>
                      <a:cubicBezTo>
                        <a:pt x="31526" y="0"/>
                        <a:pt x="52407" y="27138"/>
                        <a:pt x="51512" y="50572"/>
                      </a:cubicBezTo>
                      <a:cubicBezTo>
                        <a:pt x="50619" y="74006"/>
                        <a:pt x="31909" y="90417"/>
                        <a:pt x="24566" y="114426"/>
                      </a:cubicBezTo>
                      <a:cubicBezTo>
                        <a:pt x="15544" y="141921"/>
                        <a:pt x="23934" y="172137"/>
                        <a:pt x="45830" y="191050"/>
                      </a:cubicBezTo>
                      <a:cubicBezTo>
                        <a:pt x="45830" y="191050"/>
                        <a:pt x="31654" y="153951"/>
                        <a:pt x="47043" y="126366"/>
                      </a:cubicBezTo>
                      <a:cubicBezTo>
                        <a:pt x="56046" y="110595"/>
                        <a:pt x="83758" y="79179"/>
                        <a:pt x="74627" y="49167"/>
                      </a:cubicBezTo>
                      <a:close/>
                      <a:moveTo>
                        <a:pt x="88548" y="57277"/>
                      </a:moveTo>
                      <a:cubicBezTo>
                        <a:pt x="90725" y="69147"/>
                        <a:pt x="89001" y="81401"/>
                        <a:pt x="83631" y="92205"/>
                      </a:cubicBezTo>
                      <a:cubicBezTo>
                        <a:pt x="76173" y="106387"/>
                        <a:pt x="67182" y="119707"/>
                        <a:pt x="56812" y="131922"/>
                      </a:cubicBezTo>
                      <a:cubicBezTo>
                        <a:pt x="44936" y="147247"/>
                        <a:pt x="46532" y="175087"/>
                        <a:pt x="58217" y="191433"/>
                      </a:cubicBezTo>
                      <a:cubicBezTo>
                        <a:pt x="59028" y="174729"/>
                        <a:pt x="64200" y="158523"/>
                        <a:pt x="73223" y="144437"/>
                      </a:cubicBezTo>
                      <a:cubicBezTo>
                        <a:pt x="80183" y="134029"/>
                        <a:pt x="99722" y="115192"/>
                        <a:pt x="103106" y="94184"/>
                      </a:cubicBezTo>
                      <a:cubicBezTo>
                        <a:pt x="105980" y="80143"/>
                        <a:pt x="100265" y="65725"/>
                        <a:pt x="88548" y="57468"/>
                      </a:cubicBezTo>
                      <a:close/>
                      <a:moveTo>
                        <a:pt x="35421" y="73879"/>
                      </a:moveTo>
                      <a:cubicBezTo>
                        <a:pt x="23928" y="79709"/>
                        <a:pt x="13890" y="88048"/>
                        <a:pt x="6049" y="98271"/>
                      </a:cubicBezTo>
                      <a:cubicBezTo>
                        <a:pt x="-4743" y="113723"/>
                        <a:pt x="-337" y="131730"/>
                        <a:pt x="13264" y="151142"/>
                      </a:cubicBezTo>
                      <a:cubicBezTo>
                        <a:pt x="6113" y="122024"/>
                        <a:pt x="17734" y="95781"/>
                        <a:pt x="35421" y="73879"/>
                      </a:cubicBezTo>
                      <a:close/>
                    </a:path>
                  </a:pathLst>
                </a:custGeom>
                <a:solidFill>
                  <a:srgbClr val="FFFFFF">
                    <a:alpha val="50000"/>
                  </a:srgbClr>
                </a:solidFill>
                <a:ln w="6382" cap="flat">
                  <a:noFill/>
                  <a:prstDash val="solid"/>
                  <a:miter/>
                </a:ln>
              </p:spPr>
              <p:txBody>
                <a:bodyPr rtlCol="0" anchor="ctr"/>
                <a:lstStyle/>
                <a:p>
                  <a:endParaRPr lang="zh-CN" altLang="en-US"/>
                </a:p>
              </p:txBody>
            </p:sp>
          </p:grpSp>
        </p:grpSp>
        <p:grpSp>
          <p:nvGrpSpPr>
            <p:cNvPr id="25" name="组合 24">
              <a:extLst>
                <a:ext uri="{FF2B5EF4-FFF2-40B4-BE49-F238E27FC236}">
                  <a16:creationId xmlns:a16="http://schemas.microsoft.com/office/drawing/2014/main" id="{6C18F407-2E43-BDF1-CE5B-820073769730}"/>
                </a:ext>
              </a:extLst>
            </p:cNvPr>
            <p:cNvGrpSpPr/>
            <p:nvPr/>
          </p:nvGrpSpPr>
          <p:grpSpPr>
            <a:xfrm>
              <a:off x="2818929" y="3005255"/>
              <a:ext cx="382813" cy="442031"/>
              <a:chOff x="2818929" y="3005255"/>
              <a:chExt cx="382813" cy="442031"/>
            </a:xfrm>
          </p:grpSpPr>
          <p:grpSp>
            <p:nvGrpSpPr>
              <p:cNvPr id="26" name="组合 25">
                <a:extLst>
                  <a:ext uri="{FF2B5EF4-FFF2-40B4-BE49-F238E27FC236}">
                    <a16:creationId xmlns:a16="http://schemas.microsoft.com/office/drawing/2014/main" id="{95DFE5CA-94AB-88B9-9DF3-4C6FA09219D2}"/>
                  </a:ext>
                </a:extLst>
              </p:cNvPr>
              <p:cNvGrpSpPr/>
              <p:nvPr/>
            </p:nvGrpSpPr>
            <p:grpSpPr>
              <a:xfrm>
                <a:off x="2818929" y="3005255"/>
                <a:ext cx="382813" cy="442031"/>
                <a:chOff x="2818929" y="3005255"/>
                <a:chExt cx="382813" cy="442031"/>
              </a:xfrm>
            </p:grpSpPr>
            <p:sp>
              <p:nvSpPr>
                <p:cNvPr id="28" name="任意多边形: 形状 27">
                  <a:extLst>
                    <a:ext uri="{FF2B5EF4-FFF2-40B4-BE49-F238E27FC236}">
                      <a16:creationId xmlns:a16="http://schemas.microsoft.com/office/drawing/2014/main" id="{35C7EEB6-8E58-FD97-BF7D-31BD46935289}"/>
                    </a:ext>
                  </a:extLst>
                </p:cNvPr>
                <p:cNvSpPr/>
                <p:nvPr/>
              </p:nvSpPr>
              <p:spPr>
                <a:xfrm>
                  <a:off x="2833698" y="3020230"/>
                  <a:ext cx="352664" cy="352604"/>
                </a:xfrm>
                <a:custGeom>
                  <a:avLst/>
                  <a:gdLst>
                    <a:gd name="connsiteX0" fmla="*/ 352664 w 352664"/>
                    <a:gd name="connsiteY0" fmla="*/ 175884 h 352604"/>
                    <a:gd name="connsiteX1" fmla="*/ 305221 w 352664"/>
                    <a:gd name="connsiteY1" fmla="*/ 296312 h 352604"/>
                    <a:gd name="connsiteX2" fmla="*/ 290598 w 352664"/>
                    <a:gd name="connsiteY2" fmla="*/ 310232 h 352604"/>
                    <a:gd name="connsiteX3" fmla="*/ 42367 w 352664"/>
                    <a:gd name="connsiteY3" fmla="*/ 291115 h 352604"/>
                    <a:gd name="connsiteX4" fmla="*/ 42016 w 352664"/>
                    <a:gd name="connsiteY4" fmla="*/ 62416 h 352604"/>
                    <a:gd name="connsiteX5" fmla="*/ 55936 w 352664"/>
                    <a:gd name="connsiteY5" fmla="*/ 47794 h 352604"/>
                    <a:gd name="connsiteX6" fmla="*/ 304870 w 352664"/>
                    <a:gd name="connsiteY6" fmla="*/ 55488 h 352604"/>
                    <a:gd name="connsiteX7" fmla="*/ 352664 w 352664"/>
                    <a:gd name="connsiteY7" fmla="*/ 175884 h 35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664" h="352604">
                      <a:moveTo>
                        <a:pt x="352664" y="175884"/>
                      </a:moveTo>
                      <a:cubicBezTo>
                        <a:pt x="352734" y="220601"/>
                        <a:pt x="335768" y="263664"/>
                        <a:pt x="305221" y="296312"/>
                      </a:cubicBezTo>
                      <a:lnTo>
                        <a:pt x="290598" y="310232"/>
                      </a:lnTo>
                      <a:cubicBezTo>
                        <a:pt x="216771" y="373499"/>
                        <a:pt x="105633" y="364936"/>
                        <a:pt x="42367" y="291115"/>
                      </a:cubicBezTo>
                      <a:cubicBezTo>
                        <a:pt x="-13990" y="225345"/>
                        <a:pt x="-14137" y="128358"/>
                        <a:pt x="42016" y="62416"/>
                      </a:cubicBezTo>
                      <a:lnTo>
                        <a:pt x="55936" y="47794"/>
                      </a:lnTo>
                      <a:cubicBezTo>
                        <a:pt x="126801" y="-18825"/>
                        <a:pt x="238258" y="-15377"/>
                        <a:pt x="304870" y="55488"/>
                      </a:cubicBezTo>
                      <a:cubicBezTo>
                        <a:pt x="335519" y="88092"/>
                        <a:pt x="352607" y="131136"/>
                        <a:pt x="352664" y="175884"/>
                      </a:cubicBezTo>
                      <a:close/>
                    </a:path>
                  </a:pathLst>
                </a:custGeom>
                <a:solidFill>
                  <a:srgbClr val="FFFFFF"/>
                </a:solidFill>
                <a:ln w="6382" cap="flat">
                  <a:no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D50C0AB9-BBE1-3FDD-9DA3-F03F1073D113}"/>
                    </a:ext>
                  </a:extLst>
                </p:cNvPr>
                <p:cNvSpPr/>
                <p:nvPr/>
              </p:nvSpPr>
              <p:spPr>
                <a:xfrm>
                  <a:off x="2818929" y="3005255"/>
                  <a:ext cx="382813" cy="442031"/>
                </a:xfrm>
                <a:custGeom>
                  <a:avLst/>
                  <a:gdLst>
                    <a:gd name="connsiteX0" fmla="*/ 191133 w 382813"/>
                    <a:gd name="connsiteY0" fmla="*/ 1 h 442031"/>
                    <a:gd name="connsiteX1" fmla="*/ 0 w 382813"/>
                    <a:gd name="connsiteY1" fmla="*/ 191096 h 442031"/>
                    <a:gd name="connsiteX2" fmla="*/ 159973 w 382813"/>
                    <a:gd name="connsiteY2" fmla="*/ 379675 h 442031"/>
                    <a:gd name="connsiteX3" fmla="*/ 181491 w 382813"/>
                    <a:gd name="connsiteY3" fmla="*/ 434972 h 442031"/>
                    <a:gd name="connsiteX4" fmla="*/ 195890 w 382813"/>
                    <a:gd name="connsiteY4" fmla="*/ 441262 h 442031"/>
                    <a:gd name="connsiteX5" fmla="*/ 202180 w 382813"/>
                    <a:gd name="connsiteY5" fmla="*/ 434972 h 442031"/>
                    <a:gd name="connsiteX6" fmla="*/ 223571 w 382813"/>
                    <a:gd name="connsiteY6" fmla="*/ 379547 h 442031"/>
                    <a:gd name="connsiteX7" fmla="*/ 380102 w 382813"/>
                    <a:gd name="connsiteY7" fmla="*/ 159213 h 442031"/>
                    <a:gd name="connsiteX8" fmla="*/ 191133 w 382813"/>
                    <a:gd name="connsiteY8" fmla="*/ 1 h 442031"/>
                    <a:gd name="connsiteX9" fmla="*/ 367433 w 382813"/>
                    <a:gd name="connsiteY9" fmla="*/ 190859 h 442031"/>
                    <a:gd name="connsiteX10" fmla="*/ 319990 w 382813"/>
                    <a:gd name="connsiteY10" fmla="*/ 311287 h 442031"/>
                    <a:gd name="connsiteX11" fmla="*/ 305367 w 382813"/>
                    <a:gd name="connsiteY11" fmla="*/ 325208 h 442031"/>
                    <a:gd name="connsiteX12" fmla="*/ 57136 w 382813"/>
                    <a:gd name="connsiteY12" fmla="*/ 306090 h 442031"/>
                    <a:gd name="connsiteX13" fmla="*/ 56785 w 382813"/>
                    <a:gd name="connsiteY13" fmla="*/ 77391 h 442031"/>
                    <a:gd name="connsiteX14" fmla="*/ 70705 w 382813"/>
                    <a:gd name="connsiteY14" fmla="*/ 62769 h 442031"/>
                    <a:gd name="connsiteX15" fmla="*/ 319639 w 382813"/>
                    <a:gd name="connsiteY15" fmla="*/ 70463 h 442031"/>
                    <a:gd name="connsiteX16" fmla="*/ 367433 w 382813"/>
                    <a:gd name="connsiteY16" fmla="*/ 190859 h 442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2813" h="442031">
                      <a:moveTo>
                        <a:pt x="191133" y="1"/>
                      </a:moveTo>
                      <a:cubicBezTo>
                        <a:pt x="85583" y="-12"/>
                        <a:pt x="13" y="85546"/>
                        <a:pt x="0" y="191096"/>
                      </a:cubicBezTo>
                      <a:cubicBezTo>
                        <a:pt x="-13" y="284635"/>
                        <a:pt x="67685" y="364433"/>
                        <a:pt x="159973" y="379675"/>
                      </a:cubicBezTo>
                      <a:lnTo>
                        <a:pt x="181491" y="434972"/>
                      </a:lnTo>
                      <a:cubicBezTo>
                        <a:pt x="183733" y="440687"/>
                        <a:pt x="190175" y="443503"/>
                        <a:pt x="195890" y="441262"/>
                      </a:cubicBezTo>
                      <a:cubicBezTo>
                        <a:pt x="198770" y="440131"/>
                        <a:pt x="201050" y="437852"/>
                        <a:pt x="202180" y="434972"/>
                      </a:cubicBezTo>
                      <a:lnTo>
                        <a:pt x="223571" y="379547"/>
                      </a:lnTo>
                      <a:cubicBezTo>
                        <a:pt x="327640" y="361930"/>
                        <a:pt x="397719" y="263282"/>
                        <a:pt x="380102" y="159213"/>
                      </a:cubicBezTo>
                      <a:cubicBezTo>
                        <a:pt x="364509" y="67079"/>
                        <a:pt x="284577" y="-261"/>
                        <a:pt x="191133" y="1"/>
                      </a:cubicBezTo>
                      <a:close/>
                      <a:moveTo>
                        <a:pt x="367433" y="190859"/>
                      </a:moveTo>
                      <a:cubicBezTo>
                        <a:pt x="367503" y="235576"/>
                        <a:pt x="350538" y="278639"/>
                        <a:pt x="319990" y="311287"/>
                      </a:cubicBezTo>
                      <a:lnTo>
                        <a:pt x="305367" y="325208"/>
                      </a:lnTo>
                      <a:cubicBezTo>
                        <a:pt x="231540" y="388474"/>
                        <a:pt x="120403" y="379911"/>
                        <a:pt x="57136" y="306090"/>
                      </a:cubicBezTo>
                      <a:cubicBezTo>
                        <a:pt x="779" y="240320"/>
                        <a:pt x="632" y="143333"/>
                        <a:pt x="56785" y="77391"/>
                      </a:cubicBezTo>
                      <a:lnTo>
                        <a:pt x="70705" y="62769"/>
                      </a:lnTo>
                      <a:cubicBezTo>
                        <a:pt x="141570" y="-3850"/>
                        <a:pt x="253027" y="-402"/>
                        <a:pt x="319639" y="70463"/>
                      </a:cubicBezTo>
                      <a:cubicBezTo>
                        <a:pt x="350289" y="103067"/>
                        <a:pt x="367376" y="146111"/>
                        <a:pt x="367433" y="190859"/>
                      </a:cubicBezTo>
                      <a:close/>
                    </a:path>
                  </a:pathLst>
                </a:custGeom>
                <a:solidFill>
                  <a:srgbClr val="E0E0E0"/>
                </a:solidFill>
                <a:ln w="6382"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4E5E3861-1273-FA0F-7977-93E3C0D6CCEE}"/>
                    </a:ext>
                  </a:extLst>
                </p:cNvPr>
                <p:cNvSpPr/>
                <p:nvPr/>
              </p:nvSpPr>
              <p:spPr>
                <a:xfrm>
                  <a:off x="2818929" y="3005255"/>
                  <a:ext cx="382813" cy="442031"/>
                </a:xfrm>
                <a:custGeom>
                  <a:avLst/>
                  <a:gdLst>
                    <a:gd name="connsiteX0" fmla="*/ 191133 w 382813"/>
                    <a:gd name="connsiteY0" fmla="*/ 1 h 442031"/>
                    <a:gd name="connsiteX1" fmla="*/ 0 w 382813"/>
                    <a:gd name="connsiteY1" fmla="*/ 191096 h 442031"/>
                    <a:gd name="connsiteX2" fmla="*/ 159973 w 382813"/>
                    <a:gd name="connsiteY2" fmla="*/ 379675 h 442031"/>
                    <a:gd name="connsiteX3" fmla="*/ 181491 w 382813"/>
                    <a:gd name="connsiteY3" fmla="*/ 434972 h 442031"/>
                    <a:gd name="connsiteX4" fmla="*/ 195890 w 382813"/>
                    <a:gd name="connsiteY4" fmla="*/ 441262 h 442031"/>
                    <a:gd name="connsiteX5" fmla="*/ 202180 w 382813"/>
                    <a:gd name="connsiteY5" fmla="*/ 434972 h 442031"/>
                    <a:gd name="connsiteX6" fmla="*/ 223571 w 382813"/>
                    <a:gd name="connsiteY6" fmla="*/ 379547 h 442031"/>
                    <a:gd name="connsiteX7" fmla="*/ 380102 w 382813"/>
                    <a:gd name="connsiteY7" fmla="*/ 159213 h 442031"/>
                    <a:gd name="connsiteX8" fmla="*/ 191133 w 382813"/>
                    <a:gd name="connsiteY8" fmla="*/ 1 h 442031"/>
                    <a:gd name="connsiteX9" fmla="*/ 367433 w 382813"/>
                    <a:gd name="connsiteY9" fmla="*/ 190859 h 442031"/>
                    <a:gd name="connsiteX10" fmla="*/ 319990 w 382813"/>
                    <a:gd name="connsiteY10" fmla="*/ 311287 h 442031"/>
                    <a:gd name="connsiteX11" fmla="*/ 305367 w 382813"/>
                    <a:gd name="connsiteY11" fmla="*/ 325208 h 442031"/>
                    <a:gd name="connsiteX12" fmla="*/ 57136 w 382813"/>
                    <a:gd name="connsiteY12" fmla="*/ 306090 h 442031"/>
                    <a:gd name="connsiteX13" fmla="*/ 56785 w 382813"/>
                    <a:gd name="connsiteY13" fmla="*/ 77391 h 442031"/>
                    <a:gd name="connsiteX14" fmla="*/ 70705 w 382813"/>
                    <a:gd name="connsiteY14" fmla="*/ 62769 h 442031"/>
                    <a:gd name="connsiteX15" fmla="*/ 319639 w 382813"/>
                    <a:gd name="connsiteY15" fmla="*/ 70463 h 442031"/>
                    <a:gd name="connsiteX16" fmla="*/ 367433 w 382813"/>
                    <a:gd name="connsiteY16" fmla="*/ 190859 h 442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2813" h="442031">
                      <a:moveTo>
                        <a:pt x="191133" y="1"/>
                      </a:moveTo>
                      <a:cubicBezTo>
                        <a:pt x="85583" y="-12"/>
                        <a:pt x="13" y="85546"/>
                        <a:pt x="0" y="191096"/>
                      </a:cubicBezTo>
                      <a:cubicBezTo>
                        <a:pt x="-13" y="284635"/>
                        <a:pt x="67685" y="364433"/>
                        <a:pt x="159973" y="379675"/>
                      </a:cubicBezTo>
                      <a:lnTo>
                        <a:pt x="181491" y="434972"/>
                      </a:lnTo>
                      <a:cubicBezTo>
                        <a:pt x="183733" y="440687"/>
                        <a:pt x="190175" y="443503"/>
                        <a:pt x="195890" y="441262"/>
                      </a:cubicBezTo>
                      <a:cubicBezTo>
                        <a:pt x="198770" y="440131"/>
                        <a:pt x="201050" y="437852"/>
                        <a:pt x="202180" y="434972"/>
                      </a:cubicBezTo>
                      <a:lnTo>
                        <a:pt x="223571" y="379547"/>
                      </a:lnTo>
                      <a:cubicBezTo>
                        <a:pt x="327640" y="361930"/>
                        <a:pt x="397719" y="263282"/>
                        <a:pt x="380102" y="159213"/>
                      </a:cubicBezTo>
                      <a:cubicBezTo>
                        <a:pt x="364509" y="67079"/>
                        <a:pt x="284577" y="-261"/>
                        <a:pt x="191133" y="1"/>
                      </a:cubicBezTo>
                      <a:close/>
                      <a:moveTo>
                        <a:pt x="367433" y="190859"/>
                      </a:moveTo>
                      <a:cubicBezTo>
                        <a:pt x="367503" y="235576"/>
                        <a:pt x="350538" y="278639"/>
                        <a:pt x="319990" y="311287"/>
                      </a:cubicBezTo>
                      <a:lnTo>
                        <a:pt x="305367" y="325208"/>
                      </a:lnTo>
                      <a:cubicBezTo>
                        <a:pt x="231540" y="388474"/>
                        <a:pt x="120403" y="379911"/>
                        <a:pt x="57136" y="306090"/>
                      </a:cubicBezTo>
                      <a:cubicBezTo>
                        <a:pt x="779" y="240320"/>
                        <a:pt x="632" y="143333"/>
                        <a:pt x="56785" y="77391"/>
                      </a:cubicBezTo>
                      <a:lnTo>
                        <a:pt x="70705" y="62769"/>
                      </a:lnTo>
                      <a:cubicBezTo>
                        <a:pt x="141570" y="-3850"/>
                        <a:pt x="253027" y="-402"/>
                        <a:pt x="319639" y="70463"/>
                      </a:cubicBezTo>
                      <a:cubicBezTo>
                        <a:pt x="350289" y="103067"/>
                        <a:pt x="367376" y="146111"/>
                        <a:pt x="367433" y="190859"/>
                      </a:cubicBezTo>
                      <a:close/>
                    </a:path>
                  </a:pathLst>
                </a:custGeom>
                <a:solidFill>
                  <a:srgbClr val="000000">
                    <a:alpha val="10000"/>
                  </a:srgbClr>
                </a:solidFill>
                <a:ln w="6382"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6D1CD094-B722-6B45-A40C-4DD027FBCD46}"/>
                    </a:ext>
                  </a:extLst>
                </p:cNvPr>
                <p:cNvSpPr/>
                <p:nvPr/>
              </p:nvSpPr>
              <p:spPr>
                <a:xfrm>
                  <a:off x="2833698" y="3020230"/>
                  <a:ext cx="352664" cy="352604"/>
                </a:xfrm>
                <a:custGeom>
                  <a:avLst/>
                  <a:gdLst>
                    <a:gd name="connsiteX0" fmla="*/ 352664 w 352664"/>
                    <a:gd name="connsiteY0" fmla="*/ 175884 h 352604"/>
                    <a:gd name="connsiteX1" fmla="*/ 305221 w 352664"/>
                    <a:gd name="connsiteY1" fmla="*/ 296312 h 352604"/>
                    <a:gd name="connsiteX2" fmla="*/ 290598 w 352664"/>
                    <a:gd name="connsiteY2" fmla="*/ 310232 h 352604"/>
                    <a:gd name="connsiteX3" fmla="*/ 42367 w 352664"/>
                    <a:gd name="connsiteY3" fmla="*/ 291115 h 352604"/>
                    <a:gd name="connsiteX4" fmla="*/ 42016 w 352664"/>
                    <a:gd name="connsiteY4" fmla="*/ 62416 h 352604"/>
                    <a:gd name="connsiteX5" fmla="*/ 55936 w 352664"/>
                    <a:gd name="connsiteY5" fmla="*/ 47794 h 352604"/>
                    <a:gd name="connsiteX6" fmla="*/ 304870 w 352664"/>
                    <a:gd name="connsiteY6" fmla="*/ 55488 h 352604"/>
                    <a:gd name="connsiteX7" fmla="*/ 352664 w 352664"/>
                    <a:gd name="connsiteY7" fmla="*/ 175884 h 35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664" h="352604">
                      <a:moveTo>
                        <a:pt x="352664" y="175884"/>
                      </a:moveTo>
                      <a:cubicBezTo>
                        <a:pt x="352734" y="220601"/>
                        <a:pt x="335768" y="263664"/>
                        <a:pt x="305221" y="296312"/>
                      </a:cubicBezTo>
                      <a:lnTo>
                        <a:pt x="290598" y="310232"/>
                      </a:lnTo>
                      <a:cubicBezTo>
                        <a:pt x="216771" y="373499"/>
                        <a:pt x="105633" y="364936"/>
                        <a:pt x="42367" y="291115"/>
                      </a:cubicBezTo>
                      <a:cubicBezTo>
                        <a:pt x="-13990" y="225345"/>
                        <a:pt x="-14137" y="128358"/>
                        <a:pt x="42016" y="62416"/>
                      </a:cubicBezTo>
                      <a:lnTo>
                        <a:pt x="55936" y="47794"/>
                      </a:lnTo>
                      <a:cubicBezTo>
                        <a:pt x="126801" y="-18825"/>
                        <a:pt x="238258" y="-15377"/>
                        <a:pt x="304870" y="55488"/>
                      </a:cubicBezTo>
                      <a:cubicBezTo>
                        <a:pt x="335519" y="88092"/>
                        <a:pt x="352607" y="131136"/>
                        <a:pt x="352664" y="175884"/>
                      </a:cubicBezTo>
                      <a:close/>
                    </a:path>
                  </a:pathLst>
                </a:custGeom>
                <a:solidFill>
                  <a:srgbClr val="FFFFFF">
                    <a:alpha val="70000"/>
                  </a:srgbClr>
                </a:solidFill>
                <a:ln w="6382" cap="flat">
                  <a:noFill/>
                  <a:prstDash val="solid"/>
                  <a:miter/>
                </a:ln>
              </p:spPr>
              <p:txBody>
                <a:bodyPr rtlCol="0" anchor="ctr"/>
                <a:lstStyle/>
                <a:p>
                  <a:endParaRPr lang="zh-CN" altLang="en-US"/>
                </a:p>
              </p:txBody>
            </p:sp>
          </p:grpSp>
          <p:sp>
            <p:nvSpPr>
              <p:cNvPr id="27" name="任意多边形: 形状 26">
                <a:extLst>
                  <a:ext uri="{FF2B5EF4-FFF2-40B4-BE49-F238E27FC236}">
                    <a16:creationId xmlns:a16="http://schemas.microsoft.com/office/drawing/2014/main" id="{0FB1BA08-BB2F-B32E-ADBC-1F81278D4632}"/>
                  </a:ext>
                </a:extLst>
              </p:cNvPr>
              <p:cNvSpPr/>
              <p:nvPr/>
            </p:nvSpPr>
            <p:spPr>
              <a:xfrm>
                <a:off x="2891102" y="3172041"/>
                <a:ext cx="238493" cy="48784"/>
              </a:xfrm>
              <a:custGeom>
                <a:avLst/>
                <a:gdLst>
                  <a:gd name="connsiteX0" fmla="*/ 24456 w 238493"/>
                  <a:gd name="connsiteY0" fmla="*/ 0 h 48784"/>
                  <a:gd name="connsiteX1" fmla="*/ 0 w 238493"/>
                  <a:gd name="connsiteY1" fmla="*/ 24328 h 48784"/>
                  <a:gd name="connsiteX2" fmla="*/ 24328 w 238493"/>
                  <a:gd name="connsiteY2" fmla="*/ 48784 h 48784"/>
                  <a:gd name="connsiteX3" fmla="*/ 48784 w 238493"/>
                  <a:gd name="connsiteY3" fmla="*/ 24456 h 48784"/>
                  <a:gd name="connsiteX4" fmla="*/ 48784 w 238493"/>
                  <a:gd name="connsiteY4" fmla="*/ 24392 h 48784"/>
                  <a:gd name="connsiteX5" fmla="*/ 24456 w 238493"/>
                  <a:gd name="connsiteY5" fmla="*/ 0 h 48784"/>
                  <a:gd name="connsiteX6" fmla="*/ 214102 w 238493"/>
                  <a:gd name="connsiteY6" fmla="*/ 0 h 48784"/>
                  <a:gd name="connsiteX7" fmla="*/ 189709 w 238493"/>
                  <a:gd name="connsiteY7" fmla="*/ 24392 h 48784"/>
                  <a:gd name="connsiteX8" fmla="*/ 214102 w 238493"/>
                  <a:gd name="connsiteY8" fmla="*/ 48784 h 48784"/>
                  <a:gd name="connsiteX9" fmla="*/ 238494 w 238493"/>
                  <a:gd name="connsiteY9" fmla="*/ 24392 h 48784"/>
                  <a:gd name="connsiteX10" fmla="*/ 214229 w 238493"/>
                  <a:gd name="connsiteY10" fmla="*/ 0 h 48784"/>
                  <a:gd name="connsiteX11" fmla="*/ 214102 w 238493"/>
                  <a:gd name="connsiteY11" fmla="*/ 0 h 48784"/>
                  <a:gd name="connsiteX12" fmla="*/ 119279 w 238493"/>
                  <a:gd name="connsiteY12" fmla="*/ 0 h 48784"/>
                  <a:gd name="connsiteX13" fmla="*/ 94887 w 238493"/>
                  <a:gd name="connsiteY13" fmla="*/ 24392 h 48784"/>
                  <a:gd name="connsiteX14" fmla="*/ 119279 w 238493"/>
                  <a:gd name="connsiteY14" fmla="*/ 48784 h 48784"/>
                  <a:gd name="connsiteX15" fmla="*/ 143671 w 238493"/>
                  <a:gd name="connsiteY15" fmla="*/ 24392 h 48784"/>
                  <a:gd name="connsiteX16" fmla="*/ 119279 w 238493"/>
                  <a:gd name="connsiteY16" fmla="*/ 0 h 48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8493" h="48784">
                    <a:moveTo>
                      <a:pt x="24456" y="0"/>
                    </a:moveTo>
                    <a:cubicBezTo>
                      <a:pt x="10983" y="-38"/>
                      <a:pt x="38" y="10855"/>
                      <a:pt x="0" y="24328"/>
                    </a:cubicBezTo>
                    <a:cubicBezTo>
                      <a:pt x="-38" y="37801"/>
                      <a:pt x="10855" y="48746"/>
                      <a:pt x="24328" y="48784"/>
                    </a:cubicBezTo>
                    <a:cubicBezTo>
                      <a:pt x="37801" y="48816"/>
                      <a:pt x="48746" y="37929"/>
                      <a:pt x="48784" y="24456"/>
                    </a:cubicBezTo>
                    <a:cubicBezTo>
                      <a:pt x="48784" y="24437"/>
                      <a:pt x="48784" y="24411"/>
                      <a:pt x="48784" y="24392"/>
                    </a:cubicBezTo>
                    <a:cubicBezTo>
                      <a:pt x="48784" y="10945"/>
                      <a:pt x="37904" y="38"/>
                      <a:pt x="24456" y="0"/>
                    </a:cubicBezTo>
                    <a:close/>
                    <a:moveTo>
                      <a:pt x="214102" y="0"/>
                    </a:moveTo>
                    <a:cubicBezTo>
                      <a:pt x="200628" y="0"/>
                      <a:pt x="189709" y="10919"/>
                      <a:pt x="189709" y="24392"/>
                    </a:cubicBezTo>
                    <a:cubicBezTo>
                      <a:pt x="189709" y="37865"/>
                      <a:pt x="200628" y="48784"/>
                      <a:pt x="214102" y="48784"/>
                    </a:cubicBezTo>
                    <a:cubicBezTo>
                      <a:pt x="227575" y="48784"/>
                      <a:pt x="238494" y="37865"/>
                      <a:pt x="238494" y="24392"/>
                    </a:cubicBezTo>
                    <a:cubicBezTo>
                      <a:pt x="238532" y="10957"/>
                      <a:pt x="227664" y="38"/>
                      <a:pt x="214229" y="0"/>
                    </a:cubicBezTo>
                    <a:cubicBezTo>
                      <a:pt x="214185" y="0"/>
                      <a:pt x="214146" y="0"/>
                      <a:pt x="214102" y="0"/>
                    </a:cubicBezTo>
                    <a:close/>
                    <a:moveTo>
                      <a:pt x="119279" y="0"/>
                    </a:moveTo>
                    <a:cubicBezTo>
                      <a:pt x="105806" y="0"/>
                      <a:pt x="94887" y="10919"/>
                      <a:pt x="94887" y="24392"/>
                    </a:cubicBezTo>
                    <a:cubicBezTo>
                      <a:pt x="94887" y="37865"/>
                      <a:pt x="105806" y="48784"/>
                      <a:pt x="119279" y="48784"/>
                    </a:cubicBezTo>
                    <a:cubicBezTo>
                      <a:pt x="132752" y="48784"/>
                      <a:pt x="143671" y="37865"/>
                      <a:pt x="143671" y="24392"/>
                    </a:cubicBezTo>
                    <a:cubicBezTo>
                      <a:pt x="143671" y="10919"/>
                      <a:pt x="132752" y="0"/>
                      <a:pt x="119279" y="0"/>
                    </a:cubicBezTo>
                    <a:close/>
                  </a:path>
                </a:pathLst>
              </a:custGeom>
              <a:solidFill>
                <a:schemeClr val="accent2"/>
              </a:solidFill>
              <a:ln w="6382" cap="flat">
                <a:noFill/>
                <a:prstDash val="solid"/>
                <a:miter/>
              </a:ln>
            </p:spPr>
            <p:txBody>
              <a:bodyPr rtlCol="0" anchor="ctr"/>
              <a:lstStyle/>
              <a:p>
                <a:endParaRPr lang="zh-CN" altLang="en-US" dirty="0"/>
              </a:p>
            </p:txBody>
          </p:sp>
        </p:grpSp>
      </p:grpSp>
    </p:spTree>
    <p:extLst>
      <p:ext uri="{BB962C8B-B14F-4D97-AF65-F5344CB8AC3E}">
        <p14:creationId xmlns:p14="http://schemas.microsoft.com/office/powerpoint/2010/main" val="1189926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A578C-46EE-B76A-F9B8-8A5D0504C9ED}"/>
              </a:ext>
            </a:extLst>
          </p:cNvPr>
          <p:cNvSpPr>
            <a:spLocks noGrp="1"/>
          </p:cNvSpPr>
          <p:nvPr>
            <p:ph type="title"/>
          </p:nvPr>
        </p:nvSpPr>
        <p:spPr/>
        <p:txBody>
          <a:bodyPr/>
          <a:lstStyle/>
          <a:p>
            <a:r>
              <a:rPr lang="zh-CN" altLang="en-US" dirty="0"/>
              <a:t>引发校园欺凌的家庭因素</a:t>
            </a:r>
          </a:p>
        </p:txBody>
      </p:sp>
      <p:sp>
        <p:nvSpPr>
          <p:cNvPr id="3" name="矩形 2">
            <a:extLst>
              <a:ext uri="{FF2B5EF4-FFF2-40B4-BE49-F238E27FC236}">
                <a16:creationId xmlns:a16="http://schemas.microsoft.com/office/drawing/2014/main" id="{D0C4CDCA-73A5-F86B-21FA-E34434A307EB}"/>
              </a:ext>
            </a:extLst>
          </p:cNvPr>
          <p:cNvSpPr/>
          <p:nvPr/>
        </p:nvSpPr>
        <p:spPr>
          <a:xfrm>
            <a:off x="0" y="1535427"/>
            <a:ext cx="12192000" cy="20869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5" name="椭圆 4">
            <a:extLst>
              <a:ext uri="{FF2B5EF4-FFF2-40B4-BE49-F238E27FC236}">
                <a16:creationId xmlns:a16="http://schemas.microsoft.com/office/drawing/2014/main" id="{69DA1EB8-FE5B-BCF1-72DC-BEE3A0AF1C47}"/>
              </a:ext>
            </a:extLst>
          </p:cNvPr>
          <p:cNvSpPr/>
          <p:nvPr/>
        </p:nvSpPr>
        <p:spPr>
          <a:xfrm>
            <a:off x="1247775" y="2981805"/>
            <a:ext cx="1257300" cy="1257300"/>
          </a:xfrm>
          <a:prstGeom prst="ellipse">
            <a:avLst/>
          </a:prstGeom>
          <a:solidFill>
            <a:schemeClr val="accent1"/>
          </a:solidFill>
          <a:ln w="28575">
            <a:solidFill>
              <a:srgbClr val="FFFFFF"/>
            </a:solidFill>
          </a:ln>
          <a:effectLst>
            <a:outerShdw blurRad="2286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FFFF"/>
                </a:solidFill>
                <a:latin typeface="+mj-ea"/>
                <a:ea typeface="+mj-ea"/>
              </a:rPr>
              <a:t>过分溺爱</a:t>
            </a:r>
          </a:p>
        </p:txBody>
      </p:sp>
      <p:sp>
        <p:nvSpPr>
          <p:cNvPr id="6" name="文本框 5">
            <a:extLst>
              <a:ext uri="{FF2B5EF4-FFF2-40B4-BE49-F238E27FC236}">
                <a16:creationId xmlns:a16="http://schemas.microsoft.com/office/drawing/2014/main" id="{832A1045-47C9-4B4B-89EE-AA5871C8FB90}"/>
              </a:ext>
            </a:extLst>
          </p:cNvPr>
          <p:cNvSpPr txBox="1"/>
          <p:nvPr/>
        </p:nvSpPr>
        <p:spPr>
          <a:xfrm>
            <a:off x="676275" y="4351626"/>
            <a:ext cx="2400300" cy="1066126"/>
          </a:xfrm>
          <a:prstGeom prst="rect">
            <a:avLst/>
          </a:prstGeom>
          <a:noFill/>
        </p:spPr>
        <p:txBody>
          <a:bodyPr wrap="square" lIns="0" tIns="0" rIns="0" bIns="0" rtlCol="0" anchor="t">
            <a:spAutoFit/>
          </a:bodyPr>
          <a:lstStyle/>
          <a:p>
            <a:pPr algn="just">
              <a:lnSpc>
                <a:spcPct val="150000"/>
              </a:lnSpc>
            </a:pPr>
            <a:r>
              <a:rPr lang="zh-CN" altLang="en-US" sz="1600" b="0" dirty="0">
                <a:solidFill>
                  <a:schemeClr val="tx1">
                    <a:lumMod val="75000"/>
                    <a:lumOff val="25000"/>
                  </a:schemeClr>
                </a:solidFill>
                <a:effectLst/>
                <a:latin typeface="+mn-ea"/>
              </a:rPr>
              <a:t>过分溺爱孩子，会让孩子变得乖戾嚣张、目中无人，以至于他们为所欲为。</a:t>
            </a:r>
          </a:p>
        </p:txBody>
      </p:sp>
      <p:sp>
        <p:nvSpPr>
          <p:cNvPr id="7" name="文本框 6">
            <a:extLst>
              <a:ext uri="{FF2B5EF4-FFF2-40B4-BE49-F238E27FC236}">
                <a16:creationId xmlns:a16="http://schemas.microsoft.com/office/drawing/2014/main" id="{17FDDEE4-4073-D369-7979-06E5DEA0C3D9}"/>
              </a:ext>
            </a:extLst>
          </p:cNvPr>
          <p:cNvSpPr txBox="1"/>
          <p:nvPr/>
        </p:nvSpPr>
        <p:spPr>
          <a:xfrm>
            <a:off x="2905844" y="2009385"/>
            <a:ext cx="6380313" cy="572464"/>
          </a:xfrm>
          <a:prstGeom prst="rect">
            <a:avLst/>
          </a:prstGeom>
          <a:noFill/>
        </p:spPr>
        <p:txBody>
          <a:bodyPr wrap="square" lIns="0" tIns="0" rIns="0" bIns="0" rtlCol="0" anchor="t">
            <a:spAutoFit/>
          </a:bodyPr>
          <a:lstStyle/>
          <a:p>
            <a:pPr algn="ctr">
              <a:lnSpc>
                <a:spcPct val="150000"/>
              </a:lnSpc>
            </a:pPr>
            <a:r>
              <a:rPr lang="zh-CN" altLang="en-US" sz="2800" dirty="0">
                <a:solidFill>
                  <a:srgbClr val="FFFFFF"/>
                </a:solidFill>
              </a:rPr>
              <a:t>家庭教育对青少年的人格形成息息相关</a:t>
            </a:r>
            <a:endParaRPr lang="zh-CN" altLang="en-US" sz="2800" dirty="0">
              <a:solidFill>
                <a:srgbClr val="FFFFFF"/>
              </a:solidFill>
              <a:latin typeface="+mj-ea"/>
              <a:ea typeface="+mj-ea"/>
            </a:endParaRPr>
          </a:p>
        </p:txBody>
      </p:sp>
      <p:sp>
        <p:nvSpPr>
          <p:cNvPr id="9" name="椭圆 8">
            <a:extLst>
              <a:ext uri="{FF2B5EF4-FFF2-40B4-BE49-F238E27FC236}">
                <a16:creationId xmlns:a16="http://schemas.microsoft.com/office/drawing/2014/main" id="{B710355C-9014-6F21-723F-E9048E5B82D6}"/>
              </a:ext>
            </a:extLst>
          </p:cNvPr>
          <p:cNvSpPr/>
          <p:nvPr/>
        </p:nvSpPr>
        <p:spPr>
          <a:xfrm>
            <a:off x="5467350" y="2981805"/>
            <a:ext cx="1257300" cy="1257300"/>
          </a:xfrm>
          <a:prstGeom prst="ellipse">
            <a:avLst/>
          </a:prstGeom>
          <a:solidFill>
            <a:schemeClr val="accent1"/>
          </a:solidFill>
          <a:ln w="28575">
            <a:solidFill>
              <a:srgbClr val="FFFFFF"/>
            </a:solidFill>
          </a:ln>
          <a:effectLst>
            <a:outerShdw blurRad="2286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FFFF"/>
                </a:solidFill>
                <a:latin typeface="+mj-ea"/>
                <a:ea typeface="+mj-ea"/>
              </a:rPr>
              <a:t>过于严格</a:t>
            </a:r>
          </a:p>
        </p:txBody>
      </p:sp>
      <p:sp>
        <p:nvSpPr>
          <p:cNvPr id="10" name="文本框 9">
            <a:extLst>
              <a:ext uri="{FF2B5EF4-FFF2-40B4-BE49-F238E27FC236}">
                <a16:creationId xmlns:a16="http://schemas.microsoft.com/office/drawing/2014/main" id="{159A38F5-DA61-8212-0817-DB3F0E9A6C1C}"/>
              </a:ext>
            </a:extLst>
          </p:cNvPr>
          <p:cNvSpPr txBox="1"/>
          <p:nvPr/>
        </p:nvSpPr>
        <p:spPr>
          <a:xfrm>
            <a:off x="4895850" y="4342467"/>
            <a:ext cx="2400300" cy="1435458"/>
          </a:xfrm>
          <a:prstGeom prst="rect">
            <a:avLst/>
          </a:prstGeom>
          <a:noFill/>
        </p:spPr>
        <p:txBody>
          <a:bodyPr wrap="square" lIns="0" tIns="0" rIns="0" bIns="0" rtlCol="0" anchor="t">
            <a:spAutoFit/>
          </a:bodyPr>
          <a:lstStyle/>
          <a:p>
            <a:pPr algn="just">
              <a:lnSpc>
                <a:spcPct val="150000"/>
              </a:lnSpc>
            </a:pPr>
            <a:r>
              <a:rPr lang="zh-CN" altLang="en-US" sz="1600" dirty="0">
                <a:solidFill>
                  <a:schemeClr val="tx1">
                    <a:lumMod val="75000"/>
                    <a:lumOff val="25000"/>
                  </a:schemeClr>
                </a:solidFill>
                <a:latin typeface="+mn-ea"/>
              </a:rPr>
              <a:t>一些学生的家长对孩子过于严格，经常打骂孩子，存在家庭欺凌，使孩子不服管教。</a:t>
            </a:r>
            <a:endParaRPr lang="zh-CN" altLang="en-US" sz="1600" b="0" dirty="0">
              <a:solidFill>
                <a:schemeClr val="tx1">
                  <a:lumMod val="75000"/>
                  <a:lumOff val="25000"/>
                </a:schemeClr>
              </a:solidFill>
              <a:effectLst/>
              <a:latin typeface="+mn-ea"/>
            </a:endParaRPr>
          </a:p>
        </p:txBody>
      </p:sp>
      <p:sp>
        <p:nvSpPr>
          <p:cNvPr id="12" name="椭圆 11">
            <a:extLst>
              <a:ext uri="{FF2B5EF4-FFF2-40B4-BE49-F238E27FC236}">
                <a16:creationId xmlns:a16="http://schemas.microsoft.com/office/drawing/2014/main" id="{F95790AE-605B-F41A-C8E2-0D8EFC143440}"/>
              </a:ext>
            </a:extLst>
          </p:cNvPr>
          <p:cNvSpPr/>
          <p:nvPr/>
        </p:nvSpPr>
        <p:spPr>
          <a:xfrm>
            <a:off x="9704388" y="2981805"/>
            <a:ext cx="1257300" cy="1257300"/>
          </a:xfrm>
          <a:prstGeom prst="ellipse">
            <a:avLst/>
          </a:prstGeom>
          <a:solidFill>
            <a:schemeClr val="accent1"/>
          </a:solidFill>
          <a:ln w="28575">
            <a:solidFill>
              <a:srgbClr val="FFFFFF"/>
            </a:solidFill>
          </a:ln>
          <a:effectLst>
            <a:outerShdw blurRad="2286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FFFF"/>
                </a:solidFill>
                <a:latin typeface="+mj-ea"/>
                <a:ea typeface="+mj-ea"/>
              </a:rPr>
              <a:t>疏于管教</a:t>
            </a:r>
          </a:p>
        </p:txBody>
      </p:sp>
      <p:sp>
        <p:nvSpPr>
          <p:cNvPr id="13" name="文本框 12">
            <a:extLst>
              <a:ext uri="{FF2B5EF4-FFF2-40B4-BE49-F238E27FC236}">
                <a16:creationId xmlns:a16="http://schemas.microsoft.com/office/drawing/2014/main" id="{5B9FBE92-1061-F452-949E-B15B8CB8925E}"/>
              </a:ext>
            </a:extLst>
          </p:cNvPr>
          <p:cNvSpPr txBox="1"/>
          <p:nvPr/>
        </p:nvSpPr>
        <p:spPr>
          <a:xfrm>
            <a:off x="9132888" y="4342467"/>
            <a:ext cx="2400300" cy="1066126"/>
          </a:xfrm>
          <a:prstGeom prst="rect">
            <a:avLst/>
          </a:prstGeom>
          <a:noFill/>
        </p:spPr>
        <p:txBody>
          <a:bodyPr wrap="square" lIns="0" tIns="0" rIns="0" bIns="0" rtlCol="0" anchor="t">
            <a:spAutoFit/>
          </a:bodyPr>
          <a:lstStyle/>
          <a:p>
            <a:pPr algn="just">
              <a:lnSpc>
                <a:spcPct val="150000"/>
              </a:lnSpc>
            </a:pPr>
            <a:r>
              <a:rPr lang="zh-CN" altLang="en-US" sz="1600" b="0" dirty="0">
                <a:solidFill>
                  <a:schemeClr val="tx1">
                    <a:lumMod val="75000"/>
                    <a:lumOff val="25000"/>
                  </a:schemeClr>
                </a:solidFill>
                <a:effectLst/>
                <a:latin typeface="+mn-ea"/>
              </a:rPr>
              <a:t>有些家长因为工作繁忙等原因，疏于管教，也可能导致孩子心理问题的产生。</a:t>
            </a:r>
          </a:p>
        </p:txBody>
      </p:sp>
    </p:spTree>
    <p:extLst>
      <p:ext uri="{BB962C8B-B14F-4D97-AF65-F5344CB8AC3E}">
        <p14:creationId xmlns:p14="http://schemas.microsoft.com/office/powerpoint/2010/main" val="3734347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D3D484-C3D4-DF04-C914-D709319427BB}"/>
              </a:ext>
            </a:extLst>
          </p:cNvPr>
          <p:cNvSpPr>
            <a:spLocks noGrp="1"/>
          </p:cNvSpPr>
          <p:nvPr>
            <p:ph type="title"/>
          </p:nvPr>
        </p:nvSpPr>
        <p:spPr/>
        <p:txBody>
          <a:bodyPr/>
          <a:lstStyle/>
          <a:p>
            <a:r>
              <a:rPr lang="zh-CN" altLang="en-US" dirty="0"/>
              <a:t>引发校园欺凌的个人因素</a:t>
            </a:r>
          </a:p>
        </p:txBody>
      </p:sp>
      <p:sp>
        <p:nvSpPr>
          <p:cNvPr id="3" name="文本框 2">
            <a:extLst>
              <a:ext uri="{FF2B5EF4-FFF2-40B4-BE49-F238E27FC236}">
                <a16:creationId xmlns:a16="http://schemas.microsoft.com/office/drawing/2014/main" id="{8F2329E5-53DF-F051-DACD-7A8072CED4F5}"/>
              </a:ext>
            </a:extLst>
          </p:cNvPr>
          <p:cNvSpPr txBox="1"/>
          <p:nvPr/>
        </p:nvSpPr>
        <p:spPr>
          <a:xfrm>
            <a:off x="933473" y="2947433"/>
            <a:ext cx="2884100" cy="1896353"/>
          </a:xfrm>
          <a:prstGeom prst="rect">
            <a:avLst/>
          </a:prstGeom>
          <a:noFill/>
        </p:spPr>
        <p:txBody>
          <a:bodyPr wrap="square">
            <a:spAutoFit/>
          </a:bodyPr>
          <a:lstStyle/>
          <a:p>
            <a:pPr>
              <a:lnSpc>
                <a:spcPct val="150000"/>
              </a:lnSpc>
            </a:pPr>
            <a:r>
              <a:rPr lang="zh-CN" altLang="en-US" sz="1600" dirty="0"/>
              <a:t>青少年在面对挫折、欺辱、排挤、嘲笑、冷欺凌时，容易产生冲动、愤怒等一系列消极情绪，因而产生对一定的对象报复和攻击的行为。</a:t>
            </a:r>
          </a:p>
        </p:txBody>
      </p:sp>
      <p:sp>
        <p:nvSpPr>
          <p:cNvPr id="4" name="矩形: 圆顶角 3">
            <a:extLst>
              <a:ext uri="{FF2B5EF4-FFF2-40B4-BE49-F238E27FC236}">
                <a16:creationId xmlns:a16="http://schemas.microsoft.com/office/drawing/2014/main" id="{56DCC7D7-0B72-FD60-BE6B-D7DBE5E55B51}"/>
              </a:ext>
            </a:extLst>
          </p:cNvPr>
          <p:cNvSpPr/>
          <p:nvPr/>
        </p:nvSpPr>
        <p:spPr>
          <a:xfrm>
            <a:off x="1314855" y="2257639"/>
            <a:ext cx="2085570" cy="621792"/>
          </a:xfrm>
          <a:prstGeom prst="round2SameRect">
            <a:avLst/>
          </a:prstGeom>
          <a:gradFill>
            <a:gsLst>
              <a:gs pos="0">
                <a:schemeClr val="accent1"/>
              </a:gs>
              <a:gs pos="100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FFFF"/>
                </a:solidFill>
                <a:latin typeface="+mj-ea"/>
                <a:ea typeface="+mj-ea"/>
              </a:rPr>
              <a:t>缺乏情绪管理能力</a:t>
            </a:r>
          </a:p>
        </p:txBody>
      </p:sp>
      <p:sp>
        <p:nvSpPr>
          <p:cNvPr id="5" name="椭圆 4">
            <a:extLst>
              <a:ext uri="{FF2B5EF4-FFF2-40B4-BE49-F238E27FC236}">
                <a16:creationId xmlns:a16="http://schemas.microsoft.com/office/drawing/2014/main" id="{A1B60B92-C474-A679-368B-9D38E23F3446}"/>
              </a:ext>
            </a:extLst>
          </p:cNvPr>
          <p:cNvSpPr/>
          <p:nvPr/>
        </p:nvSpPr>
        <p:spPr>
          <a:xfrm>
            <a:off x="4386072" y="1884446"/>
            <a:ext cx="3419856" cy="3419856"/>
          </a:xfrm>
          <a:prstGeom prst="ellipse">
            <a:avLst/>
          </a:prstGeom>
          <a:solidFill>
            <a:schemeClr val="accent1">
              <a:alpha val="5000"/>
            </a:schemeClr>
          </a:solid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6" name="椭圆 5">
            <a:extLst>
              <a:ext uri="{FF2B5EF4-FFF2-40B4-BE49-F238E27FC236}">
                <a16:creationId xmlns:a16="http://schemas.microsoft.com/office/drawing/2014/main" id="{E5D29670-DCC1-F3D9-DF98-F17364AE6A63}"/>
              </a:ext>
            </a:extLst>
          </p:cNvPr>
          <p:cNvSpPr/>
          <p:nvPr/>
        </p:nvSpPr>
        <p:spPr>
          <a:xfrm>
            <a:off x="4779355" y="2277729"/>
            <a:ext cx="2633290" cy="2633290"/>
          </a:xfrm>
          <a:prstGeom prst="ellipse">
            <a:avLst/>
          </a:prstGeom>
          <a:gradFill>
            <a:gsLst>
              <a:gs pos="1000">
                <a:schemeClr val="accent1">
                  <a:lumMod val="20000"/>
                  <a:lumOff val="80000"/>
                </a:schemeClr>
              </a:gs>
              <a:gs pos="38000">
                <a:schemeClr val="accent1">
                  <a:lumMod val="60000"/>
                  <a:lumOff val="40000"/>
                </a:schemeClr>
              </a:gs>
              <a:gs pos="78000">
                <a:schemeClr val="accent1">
                  <a:lumMod val="75000"/>
                </a:schemeClr>
              </a:gs>
              <a:gs pos="63000">
                <a:schemeClr val="accent1"/>
              </a:gs>
            </a:gsLst>
            <a:path path="circle">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a:solidFill>
                <a:schemeClr val="bg1"/>
              </a:solidFill>
              <a:latin typeface="+mj-ea"/>
              <a:ea typeface="+mj-ea"/>
            </a:endParaRPr>
          </a:p>
        </p:txBody>
      </p:sp>
      <p:sp>
        <p:nvSpPr>
          <p:cNvPr id="7" name="矩形 6">
            <a:extLst>
              <a:ext uri="{FF2B5EF4-FFF2-40B4-BE49-F238E27FC236}">
                <a16:creationId xmlns:a16="http://schemas.microsoft.com/office/drawing/2014/main" id="{4B362DF4-AE64-E6EE-82F9-DE341E69D44B}"/>
              </a:ext>
            </a:extLst>
          </p:cNvPr>
          <p:cNvSpPr/>
          <p:nvPr/>
        </p:nvSpPr>
        <p:spPr>
          <a:xfrm>
            <a:off x="530352" y="2862763"/>
            <a:ext cx="3690342" cy="2048256"/>
          </a:xfrm>
          <a:prstGeom prst="rect">
            <a:avLst/>
          </a:prstGeom>
          <a:noFill/>
          <a:ln w="28575">
            <a:gradFill>
              <a:gsLst>
                <a:gs pos="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8" name="矩形: 圆顶角 7">
            <a:extLst>
              <a:ext uri="{FF2B5EF4-FFF2-40B4-BE49-F238E27FC236}">
                <a16:creationId xmlns:a16="http://schemas.microsoft.com/office/drawing/2014/main" id="{52142B9E-D92C-6F32-828D-B3CE48E2DED8}"/>
              </a:ext>
            </a:extLst>
          </p:cNvPr>
          <p:cNvSpPr/>
          <p:nvPr/>
        </p:nvSpPr>
        <p:spPr>
          <a:xfrm>
            <a:off x="8715780" y="2257639"/>
            <a:ext cx="2085570" cy="621792"/>
          </a:xfrm>
          <a:prstGeom prst="round2SameRect">
            <a:avLst/>
          </a:prstGeom>
          <a:gradFill>
            <a:gsLst>
              <a:gs pos="0">
                <a:schemeClr val="accent1"/>
              </a:gs>
              <a:gs pos="100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FFFF"/>
                </a:solidFill>
                <a:latin typeface="+mj-ea"/>
                <a:ea typeface="+mj-ea"/>
              </a:rPr>
              <a:t>法制观念淡薄</a:t>
            </a:r>
          </a:p>
        </p:txBody>
      </p:sp>
      <p:sp>
        <p:nvSpPr>
          <p:cNvPr id="9" name="矩形 8">
            <a:extLst>
              <a:ext uri="{FF2B5EF4-FFF2-40B4-BE49-F238E27FC236}">
                <a16:creationId xmlns:a16="http://schemas.microsoft.com/office/drawing/2014/main" id="{E8B94A59-99B8-1CA3-43B2-1DD6D64D160B}"/>
              </a:ext>
            </a:extLst>
          </p:cNvPr>
          <p:cNvSpPr/>
          <p:nvPr/>
        </p:nvSpPr>
        <p:spPr>
          <a:xfrm>
            <a:off x="7931277" y="2862763"/>
            <a:ext cx="3690342" cy="2048256"/>
          </a:xfrm>
          <a:prstGeom prst="rect">
            <a:avLst/>
          </a:prstGeom>
          <a:noFill/>
          <a:ln w="28575">
            <a:gradFill>
              <a:gsLst>
                <a:gs pos="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10" name="文本框 9">
            <a:extLst>
              <a:ext uri="{FF2B5EF4-FFF2-40B4-BE49-F238E27FC236}">
                <a16:creationId xmlns:a16="http://schemas.microsoft.com/office/drawing/2014/main" id="{91A758ED-7891-EB29-99E3-F05F104D3D0E}"/>
              </a:ext>
            </a:extLst>
          </p:cNvPr>
          <p:cNvSpPr txBox="1"/>
          <p:nvPr/>
        </p:nvSpPr>
        <p:spPr>
          <a:xfrm>
            <a:off x="8551521" y="2947433"/>
            <a:ext cx="2449854" cy="1896353"/>
          </a:xfrm>
          <a:prstGeom prst="rect">
            <a:avLst/>
          </a:prstGeom>
          <a:noFill/>
        </p:spPr>
        <p:txBody>
          <a:bodyPr wrap="square" rtlCol="0">
            <a:spAutoFit/>
          </a:bodyPr>
          <a:lstStyle/>
          <a:p>
            <a:pPr>
              <a:lnSpc>
                <a:spcPct val="150000"/>
              </a:lnSpc>
            </a:pPr>
            <a:r>
              <a:rPr lang="zh-CN" altLang="en-US" sz="1600" kern="0" dirty="0">
                <a:ln w="6350">
                  <a:noFill/>
                </a:ln>
                <a:solidFill>
                  <a:schemeClr val="tx1">
                    <a:lumMod val="75000"/>
                    <a:lumOff val="25000"/>
                  </a:schemeClr>
                </a:solidFill>
              </a:rPr>
              <a:t>法制观念淡薄，缺乏遵纪守法的好习惯，认为自己是未成年人就为所欲为。现阶段的教育体制下，学校缺失法制教育。</a:t>
            </a:r>
            <a:endParaRPr lang="en-US" altLang="zh-CN" sz="1600" kern="0" dirty="0">
              <a:ln w="6350">
                <a:noFill/>
              </a:ln>
              <a:solidFill>
                <a:schemeClr val="tx1">
                  <a:lumMod val="75000"/>
                  <a:lumOff val="25000"/>
                </a:schemeClr>
              </a:solidFill>
            </a:endParaRPr>
          </a:p>
        </p:txBody>
      </p:sp>
      <p:grpSp>
        <p:nvGrpSpPr>
          <p:cNvPr id="11" name="组合 10">
            <a:extLst>
              <a:ext uri="{FF2B5EF4-FFF2-40B4-BE49-F238E27FC236}">
                <a16:creationId xmlns:a16="http://schemas.microsoft.com/office/drawing/2014/main" id="{3C76CC35-D51A-0B34-DCB1-522DC7E3FF8D}"/>
              </a:ext>
            </a:extLst>
          </p:cNvPr>
          <p:cNvGrpSpPr/>
          <p:nvPr/>
        </p:nvGrpSpPr>
        <p:grpSpPr>
          <a:xfrm>
            <a:off x="4745940" y="2446861"/>
            <a:ext cx="2711933" cy="2443381"/>
            <a:chOff x="4745940" y="2446861"/>
            <a:chExt cx="2711933" cy="2443381"/>
          </a:xfrm>
        </p:grpSpPr>
        <p:grpSp>
          <p:nvGrpSpPr>
            <p:cNvPr id="12" name="组合 11">
              <a:extLst>
                <a:ext uri="{FF2B5EF4-FFF2-40B4-BE49-F238E27FC236}">
                  <a16:creationId xmlns:a16="http://schemas.microsoft.com/office/drawing/2014/main" id="{2CB51291-1F0D-0133-7096-4EE3B2B0F9E3}"/>
                </a:ext>
              </a:extLst>
            </p:cNvPr>
            <p:cNvGrpSpPr/>
            <p:nvPr/>
          </p:nvGrpSpPr>
          <p:grpSpPr>
            <a:xfrm>
              <a:off x="5086570" y="2682843"/>
              <a:ext cx="1939293" cy="2011809"/>
              <a:chOff x="5086570" y="2682843"/>
              <a:chExt cx="1939293" cy="2011809"/>
            </a:xfrm>
          </p:grpSpPr>
          <p:sp>
            <p:nvSpPr>
              <p:cNvPr id="102" name="任意多边形: 形状 101">
                <a:extLst>
                  <a:ext uri="{FF2B5EF4-FFF2-40B4-BE49-F238E27FC236}">
                    <a16:creationId xmlns:a16="http://schemas.microsoft.com/office/drawing/2014/main" id="{BAEDC17B-EADA-AF4A-51EC-4668081763C9}"/>
                  </a:ext>
                </a:extLst>
              </p:cNvPr>
              <p:cNvSpPr/>
              <p:nvPr/>
            </p:nvSpPr>
            <p:spPr>
              <a:xfrm>
                <a:off x="5086570" y="2682843"/>
                <a:ext cx="1939293" cy="2011809"/>
              </a:xfrm>
              <a:custGeom>
                <a:avLst/>
                <a:gdLst>
                  <a:gd name="connsiteX0" fmla="*/ 1930003 w 1939293"/>
                  <a:gd name="connsiteY0" fmla="*/ 1152075 h 2011809"/>
                  <a:gd name="connsiteX1" fmla="*/ 1273491 w 1939293"/>
                  <a:gd name="connsiteY1" fmla="*/ 1608848 h 2011809"/>
                  <a:gd name="connsiteX2" fmla="*/ 539034 w 1939293"/>
                  <a:gd name="connsiteY2" fmla="*/ 2009054 h 2011809"/>
                  <a:gd name="connsiteX3" fmla="*/ 6072 w 1939293"/>
                  <a:gd name="connsiteY3" fmla="*/ 1356842 h 2011809"/>
                  <a:gd name="connsiteX4" fmla="*/ 430019 w 1939293"/>
                  <a:gd name="connsiteY4" fmla="*/ 743754 h 2011809"/>
                  <a:gd name="connsiteX5" fmla="*/ 1124747 w 1939293"/>
                  <a:gd name="connsiteY5" fmla="*/ 725585 h 2011809"/>
                  <a:gd name="connsiteX6" fmla="*/ 1292448 w 1939293"/>
                  <a:gd name="connsiteY6" fmla="*/ 93541 h 2011809"/>
                  <a:gd name="connsiteX7" fmla="*/ 1930003 w 1939293"/>
                  <a:gd name="connsiteY7" fmla="*/ 1152075 h 201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39293" h="2011809">
                    <a:moveTo>
                      <a:pt x="1930003" y="1152075"/>
                    </a:moveTo>
                    <a:cubicBezTo>
                      <a:pt x="1857327" y="1639917"/>
                      <a:pt x="1583881" y="1490567"/>
                      <a:pt x="1273491" y="1608848"/>
                    </a:cubicBezTo>
                    <a:cubicBezTo>
                      <a:pt x="1026088" y="1703146"/>
                      <a:pt x="838280" y="2045876"/>
                      <a:pt x="539034" y="2009054"/>
                    </a:cubicBezTo>
                    <a:cubicBezTo>
                      <a:pt x="278610" y="1977136"/>
                      <a:pt x="42411" y="1612058"/>
                      <a:pt x="6072" y="1356842"/>
                    </a:cubicBezTo>
                    <a:cubicBezTo>
                      <a:pt x="-37655" y="1045968"/>
                      <a:pt x="160026" y="822487"/>
                      <a:pt x="430019" y="743754"/>
                    </a:cubicBezTo>
                    <a:cubicBezTo>
                      <a:pt x="635936" y="683796"/>
                      <a:pt x="969643" y="883475"/>
                      <a:pt x="1124747" y="725585"/>
                    </a:cubicBezTo>
                    <a:cubicBezTo>
                      <a:pt x="1303289" y="543894"/>
                      <a:pt x="1084714" y="257003"/>
                      <a:pt x="1292448" y="93541"/>
                    </a:cubicBezTo>
                    <a:cubicBezTo>
                      <a:pt x="1833404" y="-332041"/>
                      <a:pt x="1980453" y="813221"/>
                      <a:pt x="1930003" y="1152075"/>
                    </a:cubicBezTo>
                    <a:close/>
                  </a:path>
                </a:pathLst>
              </a:custGeom>
              <a:solidFill>
                <a:srgbClr val="309080"/>
              </a:solidFill>
              <a:ln w="6039" cap="flat">
                <a:noFill/>
                <a:prstDash val="solid"/>
                <a:miter/>
              </a:ln>
            </p:spPr>
            <p:txBody>
              <a:bodyPr rtlCol="0" anchor="ctr"/>
              <a:lstStyle/>
              <a:p>
                <a:endParaRPr lang="zh-CN" altLang="en-US"/>
              </a:p>
            </p:txBody>
          </p:sp>
          <p:sp>
            <p:nvSpPr>
              <p:cNvPr id="103" name="任意多边形: 形状 102">
                <a:extLst>
                  <a:ext uri="{FF2B5EF4-FFF2-40B4-BE49-F238E27FC236}">
                    <a16:creationId xmlns:a16="http://schemas.microsoft.com/office/drawing/2014/main" id="{44BBE55E-AD60-60D3-3986-2C7DCF0BCEE4}"/>
                  </a:ext>
                </a:extLst>
              </p:cNvPr>
              <p:cNvSpPr/>
              <p:nvPr/>
            </p:nvSpPr>
            <p:spPr>
              <a:xfrm>
                <a:off x="5086570" y="2682843"/>
                <a:ext cx="1939293" cy="2011809"/>
              </a:xfrm>
              <a:custGeom>
                <a:avLst/>
                <a:gdLst>
                  <a:gd name="connsiteX0" fmla="*/ 1930003 w 1939293"/>
                  <a:gd name="connsiteY0" fmla="*/ 1152075 h 2011809"/>
                  <a:gd name="connsiteX1" fmla="*/ 1273491 w 1939293"/>
                  <a:gd name="connsiteY1" fmla="*/ 1608848 h 2011809"/>
                  <a:gd name="connsiteX2" fmla="*/ 539034 w 1939293"/>
                  <a:gd name="connsiteY2" fmla="*/ 2009054 h 2011809"/>
                  <a:gd name="connsiteX3" fmla="*/ 6072 w 1939293"/>
                  <a:gd name="connsiteY3" fmla="*/ 1356842 h 2011809"/>
                  <a:gd name="connsiteX4" fmla="*/ 430019 w 1939293"/>
                  <a:gd name="connsiteY4" fmla="*/ 743754 h 2011809"/>
                  <a:gd name="connsiteX5" fmla="*/ 1124747 w 1939293"/>
                  <a:gd name="connsiteY5" fmla="*/ 725585 h 2011809"/>
                  <a:gd name="connsiteX6" fmla="*/ 1292448 w 1939293"/>
                  <a:gd name="connsiteY6" fmla="*/ 93541 h 2011809"/>
                  <a:gd name="connsiteX7" fmla="*/ 1930003 w 1939293"/>
                  <a:gd name="connsiteY7" fmla="*/ 1152075 h 201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39293" h="2011809">
                    <a:moveTo>
                      <a:pt x="1930003" y="1152075"/>
                    </a:moveTo>
                    <a:cubicBezTo>
                      <a:pt x="1857327" y="1639917"/>
                      <a:pt x="1583881" y="1490567"/>
                      <a:pt x="1273491" y="1608848"/>
                    </a:cubicBezTo>
                    <a:cubicBezTo>
                      <a:pt x="1026088" y="1703146"/>
                      <a:pt x="838280" y="2045876"/>
                      <a:pt x="539034" y="2009054"/>
                    </a:cubicBezTo>
                    <a:cubicBezTo>
                      <a:pt x="278610" y="1977136"/>
                      <a:pt x="42411" y="1612058"/>
                      <a:pt x="6072" y="1356842"/>
                    </a:cubicBezTo>
                    <a:cubicBezTo>
                      <a:pt x="-37655" y="1045968"/>
                      <a:pt x="160026" y="822487"/>
                      <a:pt x="430019" y="743754"/>
                    </a:cubicBezTo>
                    <a:cubicBezTo>
                      <a:pt x="635936" y="683796"/>
                      <a:pt x="969643" y="883475"/>
                      <a:pt x="1124747" y="725585"/>
                    </a:cubicBezTo>
                    <a:cubicBezTo>
                      <a:pt x="1303289" y="543894"/>
                      <a:pt x="1084714" y="257003"/>
                      <a:pt x="1292448" y="93541"/>
                    </a:cubicBezTo>
                    <a:cubicBezTo>
                      <a:pt x="1833404" y="-332041"/>
                      <a:pt x="1980453" y="813221"/>
                      <a:pt x="1930003" y="1152075"/>
                    </a:cubicBezTo>
                    <a:close/>
                  </a:path>
                </a:pathLst>
              </a:custGeom>
              <a:solidFill>
                <a:schemeClr val="accent2">
                  <a:lumMod val="20000"/>
                  <a:lumOff val="80000"/>
                </a:schemeClr>
              </a:solidFill>
              <a:ln w="6039" cap="flat">
                <a:noFill/>
                <a:prstDash val="solid"/>
                <a:miter/>
              </a:ln>
            </p:spPr>
            <p:txBody>
              <a:bodyPr rtlCol="0" anchor="ctr"/>
              <a:lstStyle/>
              <a:p>
                <a:endParaRPr lang="zh-CN" altLang="en-US"/>
              </a:p>
            </p:txBody>
          </p:sp>
        </p:grpSp>
        <p:grpSp>
          <p:nvGrpSpPr>
            <p:cNvPr id="13" name="组合 12">
              <a:extLst>
                <a:ext uri="{FF2B5EF4-FFF2-40B4-BE49-F238E27FC236}">
                  <a16:creationId xmlns:a16="http://schemas.microsoft.com/office/drawing/2014/main" id="{EF17CBD6-C36A-C45A-86EE-63ACA2007E53}"/>
                </a:ext>
              </a:extLst>
            </p:cNvPr>
            <p:cNvGrpSpPr/>
            <p:nvPr/>
          </p:nvGrpSpPr>
          <p:grpSpPr>
            <a:xfrm>
              <a:off x="5657885" y="3517200"/>
              <a:ext cx="916572" cy="1373042"/>
              <a:chOff x="5657885" y="3517200"/>
              <a:chExt cx="916572" cy="1373042"/>
            </a:xfrm>
          </p:grpSpPr>
          <p:sp>
            <p:nvSpPr>
              <p:cNvPr id="53" name="任意多边形: 形状 52">
                <a:extLst>
                  <a:ext uri="{FF2B5EF4-FFF2-40B4-BE49-F238E27FC236}">
                    <a16:creationId xmlns:a16="http://schemas.microsoft.com/office/drawing/2014/main" id="{763560AA-E865-F5F2-8D02-25E402EE9280}"/>
                  </a:ext>
                </a:extLst>
              </p:cNvPr>
              <p:cNvSpPr/>
              <p:nvPr/>
            </p:nvSpPr>
            <p:spPr>
              <a:xfrm>
                <a:off x="5657885" y="4171532"/>
                <a:ext cx="916572" cy="64621"/>
              </a:xfrm>
              <a:custGeom>
                <a:avLst/>
                <a:gdLst>
                  <a:gd name="connsiteX0" fmla="*/ 916573 w 916572"/>
                  <a:gd name="connsiteY0" fmla="*/ 64622 h 64621"/>
                  <a:gd name="connsiteX1" fmla="*/ 908457 w 916572"/>
                  <a:gd name="connsiteY1" fmla="*/ 64622 h 64621"/>
                  <a:gd name="connsiteX2" fmla="*/ 458286 w 916572"/>
                  <a:gd name="connsiteY2" fmla="*/ 8116 h 64621"/>
                  <a:gd name="connsiteX3" fmla="*/ 8116 w 916572"/>
                  <a:gd name="connsiteY3" fmla="*/ 64622 h 64621"/>
                  <a:gd name="connsiteX4" fmla="*/ 0 w 916572"/>
                  <a:gd name="connsiteY4" fmla="*/ 64622 h 64621"/>
                  <a:gd name="connsiteX5" fmla="*/ 458286 w 916572"/>
                  <a:gd name="connsiteY5" fmla="*/ 0 h 64621"/>
                  <a:gd name="connsiteX6" fmla="*/ 916573 w 916572"/>
                  <a:gd name="connsiteY6" fmla="*/ 64622 h 6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572" h="64621">
                    <a:moveTo>
                      <a:pt x="916573" y="64622"/>
                    </a:moveTo>
                    <a:lnTo>
                      <a:pt x="908457" y="64622"/>
                    </a:lnTo>
                    <a:cubicBezTo>
                      <a:pt x="908457" y="37913"/>
                      <a:pt x="723556" y="8116"/>
                      <a:pt x="458286" y="8116"/>
                    </a:cubicBezTo>
                    <a:cubicBezTo>
                      <a:pt x="193017" y="8116"/>
                      <a:pt x="8116" y="37913"/>
                      <a:pt x="8116" y="64622"/>
                    </a:cubicBezTo>
                    <a:lnTo>
                      <a:pt x="0" y="64622"/>
                    </a:lnTo>
                    <a:cubicBezTo>
                      <a:pt x="0" y="22651"/>
                      <a:pt x="236199" y="0"/>
                      <a:pt x="458286" y="0"/>
                    </a:cubicBezTo>
                    <a:cubicBezTo>
                      <a:pt x="680374" y="0"/>
                      <a:pt x="916573" y="22651"/>
                      <a:pt x="916573" y="64622"/>
                    </a:cubicBezTo>
                    <a:close/>
                  </a:path>
                </a:pathLst>
              </a:custGeom>
              <a:solidFill>
                <a:srgbClr val="263238"/>
              </a:solidFill>
              <a:ln w="6039"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9A0A004D-19CD-2707-642E-6BE472312651}"/>
                  </a:ext>
                </a:extLst>
              </p:cNvPr>
              <p:cNvSpPr/>
              <p:nvPr/>
            </p:nvSpPr>
            <p:spPr>
              <a:xfrm>
                <a:off x="5657885" y="4760999"/>
                <a:ext cx="916572" cy="64621"/>
              </a:xfrm>
              <a:custGeom>
                <a:avLst/>
                <a:gdLst>
                  <a:gd name="connsiteX0" fmla="*/ 916573 w 916572"/>
                  <a:gd name="connsiteY0" fmla="*/ 64622 h 64621"/>
                  <a:gd name="connsiteX1" fmla="*/ 908457 w 916572"/>
                  <a:gd name="connsiteY1" fmla="*/ 64622 h 64621"/>
                  <a:gd name="connsiteX2" fmla="*/ 458286 w 916572"/>
                  <a:gd name="connsiteY2" fmla="*/ 8116 h 64621"/>
                  <a:gd name="connsiteX3" fmla="*/ 8116 w 916572"/>
                  <a:gd name="connsiteY3" fmla="*/ 64622 h 64621"/>
                  <a:gd name="connsiteX4" fmla="*/ 0 w 916572"/>
                  <a:gd name="connsiteY4" fmla="*/ 64622 h 64621"/>
                  <a:gd name="connsiteX5" fmla="*/ 458286 w 916572"/>
                  <a:gd name="connsiteY5" fmla="*/ 0 h 64621"/>
                  <a:gd name="connsiteX6" fmla="*/ 916573 w 916572"/>
                  <a:gd name="connsiteY6" fmla="*/ 64622 h 6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572" h="64621">
                    <a:moveTo>
                      <a:pt x="916573" y="64622"/>
                    </a:moveTo>
                    <a:lnTo>
                      <a:pt x="908457" y="64622"/>
                    </a:lnTo>
                    <a:cubicBezTo>
                      <a:pt x="908457" y="37913"/>
                      <a:pt x="723556" y="8116"/>
                      <a:pt x="458286" y="8116"/>
                    </a:cubicBezTo>
                    <a:cubicBezTo>
                      <a:pt x="193017" y="8116"/>
                      <a:pt x="8116" y="37913"/>
                      <a:pt x="8116" y="64622"/>
                    </a:cubicBezTo>
                    <a:lnTo>
                      <a:pt x="0" y="64622"/>
                    </a:lnTo>
                    <a:cubicBezTo>
                      <a:pt x="0" y="22651"/>
                      <a:pt x="236199" y="0"/>
                      <a:pt x="458286" y="0"/>
                    </a:cubicBezTo>
                    <a:cubicBezTo>
                      <a:pt x="680374" y="0"/>
                      <a:pt x="916573" y="22651"/>
                      <a:pt x="916573" y="64622"/>
                    </a:cubicBezTo>
                    <a:close/>
                  </a:path>
                </a:pathLst>
              </a:custGeom>
              <a:solidFill>
                <a:srgbClr val="263238"/>
              </a:solidFill>
              <a:ln w="6039"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A07F3F0E-FB50-8F20-A8DA-E36A1C9444E7}"/>
                  </a:ext>
                </a:extLst>
              </p:cNvPr>
              <p:cNvSpPr/>
              <p:nvPr/>
            </p:nvSpPr>
            <p:spPr>
              <a:xfrm>
                <a:off x="5778776" y="3765996"/>
                <a:ext cx="183023" cy="183024"/>
              </a:xfrm>
              <a:custGeom>
                <a:avLst/>
                <a:gdLst>
                  <a:gd name="connsiteX0" fmla="*/ 91506 w 183023"/>
                  <a:gd name="connsiteY0" fmla="*/ 183024 h 183024"/>
                  <a:gd name="connsiteX1" fmla="*/ 0 w 183023"/>
                  <a:gd name="connsiteY1" fmla="*/ 91506 h 183024"/>
                  <a:gd name="connsiteX2" fmla="*/ 91518 w 183023"/>
                  <a:gd name="connsiteY2" fmla="*/ 0 h 183024"/>
                  <a:gd name="connsiteX3" fmla="*/ 183024 w 183023"/>
                  <a:gd name="connsiteY3" fmla="*/ 91518 h 183024"/>
                  <a:gd name="connsiteX4" fmla="*/ 156188 w 183023"/>
                  <a:gd name="connsiteY4" fmla="*/ 156255 h 183024"/>
                  <a:gd name="connsiteX5" fmla="*/ 156188 w 183023"/>
                  <a:gd name="connsiteY5" fmla="*/ 156255 h 183024"/>
                  <a:gd name="connsiteX6" fmla="*/ 91506 w 183023"/>
                  <a:gd name="connsiteY6" fmla="*/ 183024 h 183024"/>
                  <a:gd name="connsiteX7" fmla="*/ 91506 w 183023"/>
                  <a:gd name="connsiteY7" fmla="*/ 24286 h 183024"/>
                  <a:gd name="connsiteX8" fmla="*/ 24389 w 183023"/>
                  <a:gd name="connsiteY8" fmla="*/ 91742 h 183024"/>
                  <a:gd name="connsiteX9" fmla="*/ 91851 w 183023"/>
                  <a:gd name="connsiteY9" fmla="*/ 158859 h 183024"/>
                  <a:gd name="connsiteX10" fmla="*/ 139048 w 183023"/>
                  <a:gd name="connsiteY10" fmla="*/ 139357 h 183024"/>
                  <a:gd name="connsiteX11" fmla="*/ 139048 w 183023"/>
                  <a:gd name="connsiteY11" fmla="*/ 139357 h 183024"/>
                  <a:gd name="connsiteX12" fmla="*/ 139048 w 183023"/>
                  <a:gd name="connsiteY12" fmla="*/ 44212 h 183024"/>
                  <a:gd name="connsiteX13" fmla="*/ 91506 w 183023"/>
                  <a:gd name="connsiteY13" fmla="*/ 24286 h 183024"/>
                  <a:gd name="connsiteX14" fmla="*/ 147649 w 183023"/>
                  <a:gd name="connsiteY14" fmla="*/ 147655 h 183024"/>
                  <a:gd name="connsiteX15" fmla="*/ 147649 w 183023"/>
                  <a:gd name="connsiteY15" fmla="*/ 147655 h 183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3023" h="183024">
                    <a:moveTo>
                      <a:pt x="91506" y="183024"/>
                    </a:moveTo>
                    <a:cubicBezTo>
                      <a:pt x="40965" y="183018"/>
                      <a:pt x="0" y="142046"/>
                      <a:pt x="0" y="91506"/>
                    </a:cubicBezTo>
                    <a:cubicBezTo>
                      <a:pt x="6" y="40965"/>
                      <a:pt x="40978" y="-6"/>
                      <a:pt x="91518" y="0"/>
                    </a:cubicBezTo>
                    <a:cubicBezTo>
                      <a:pt x="142058" y="6"/>
                      <a:pt x="183030" y="40978"/>
                      <a:pt x="183024" y="91518"/>
                    </a:cubicBezTo>
                    <a:cubicBezTo>
                      <a:pt x="183024" y="115804"/>
                      <a:pt x="173370" y="139091"/>
                      <a:pt x="156188" y="156255"/>
                    </a:cubicBezTo>
                    <a:lnTo>
                      <a:pt x="156188" y="156255"/>
                    </a:lnTo>
                    <a:cubicBezTo>
                      <a:pt x="139067" y="173461"/>
                      <a:pt x="115780" y="183097"/>
                      <a:pt x="91506" y="183024"/>
                    </a:cubicBezTo>
                    <a:close/>
                    <a:moveTo>
                      <a:pt x="91506" y="24286"/>
                    </a:moveTo>
                    <a:cubicBezTo>
                      <a:pt x="54344" y="24383"/>
                      <a:pt x="24298" y="54580"/>
                      <a:pt x="24389" y="91742"/>
                    </a:cubicBezTo>
                    <a:cubicBezTo>
                      <a:pt x="24486" y="128904"/>
                      <a:pt x="54689" y="158956"/>
                      <a:pt x="91851" y="158859"/>
                    </a:cubicBezTo>
                    <a:cubicBezTo>
                      <a:pt x="109536" y="158817"/>
                      <a:pt x="126488" y="151809"/>
                      <a:pt x="139048" y="139357"/>
                    </a:cubicBezTo>
                    <a:lnTo>
                      <a:pt x="139048" y="139357"/>
                    </a:lnTo>
                    <a:cubicBezTo>
                      <a:pt x="165285" y="113067"/>
                      <a:pt x="165285" y="70502"/>
                      <a:pt x="139048" y="44212"/>
                    </a:cubicBezTo>
                    <a:cubicBezTo>
                      <a:pt x="126518" y="31457"/>
                      <a:pt x="109384" y="24280"/>
                      <a:pt x="91506" y="24286"/>
                    </a:cubicBezTo>
                    <a:close/>
                    <a:moveTo>
                      <a:pt x="147649" y="147655"/>
                    </a:moveTo>
                    <a:lnTo>
                      <a:pt x="147649" y="147655"/>
                    </a:lnTo>
                    <a:close/>
                  </a:path>
                </a:pathLst>
              </a:custGeom>
              <a:solidFill>
                <a:schemeClr val="accent2"/>
              </a:solidFill>
              <a:ln w="6039"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29899D5B-4B5B-A4D6-9159-73EA96BD0F7D}"/>
                  </a:ext>
                </a:extLst>
              </p:cNvPr>
              <p:cNvSpPr/>
              <p:nvPr/>
            </p:nvSpPr>
            <p:spPr>
              <a:xfrm>
                <a:off x="5858169" y="3924553"/>
                <a:ext cx="24225" cy="109014"/>
              </a:xfrm>
              <a:custGeom>
                <a:avLst/>
                <a:gdLst>
                  <a:gd name="connsiteX0" fmla="*/ 12113 w 24225"/>
                  <a:gd name="connsiteY0" fmla="*/ 109015 h 109014"/>
                  <a:gd name="connsiteX1" fmla="*/ 0 w 24225"/>
                  <a:gd name="connsiteY1" fmla="*/ 96902 h 109014"/>
                  <a:gd name="connsiteX2" fmla="*/ 0 w 24225"/>
                  <a:gd name="connsiteY2" fmla="*/ 12113 h 109014"/>
                  <a:gd name="connsiteX3" fmla="*/ 12113 w 24225"/>
                  <a:gd name="connsiteY3" fmla="*/ 0 h 109014"/>
                  <a:gd name="connsiteX4" fmla="*/ 24226 w 24225"/>
                  <a:gd name="connsiteY4" fmla="*/ 12113 h 109014"/>
                  <a:gd name="connsiteX5" fmla="*/ 24226 w 24225"/>
                  <a:gd name="connsiteY5" fmla="*/ 96902 h 109014"/>
                  <a:gd name="connsiteX6" fmla="*/ 12113 w 24225"/>
                  <a:gd name="connsiteY6" fmla="*/ 109015 h 109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25" h="109014">
                    <a:moveTo>
                      <a:pt x="12113" y="109015"/>
                    </a:moveTo>
                    <a:cubicBezTo>
                      <a:pt x="5420" y="109015"/>
                      <a:pt x="0" y="103594"/>
                      <a:pt x="0" y="96902"/>
                    </a:cubicBezTo>
                    <a:lnTo>
                      <a:pt x="0" y="12113"/>
                    </a:lnTo>
                    <a:cubicBezTo>
                      <a:pt x="0" y="5420"/>
                      <a:pt x="5420" y="0"/>
                      <a:pt x="12113" y="0"/>
                    </a:cubicBezTo>
                    <a:cubicBezTo>
                      <a:pt x="18805" y="0"/>
                      <a:pt x="24226" y="5420"/>
                      <a:pt x="24226" y="12113"/>
                    </a:cubicBezTo>
                    <a:lnTo>
                      <a:pt x="24226" y="96902"/>
                    </a:lnTo>
                    <a:cubicBezTo>
                      <a:pt x="24226" y="103594"/>
                      <a:pt x="18805" y="109015"/>
                      <a:pt x="12113" y="109015"/>
                    </a:cubicBezTo>
                    <a:close/>
                  </a:path>
                </a:pathLst>
              </a:custGeom>
              <a:solidFill>
                <a:schemeClr val="accent2"/>
              </a:solidFill>
              <a:ln w="6039"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DC00356D-5705-1C50-013D-26A3370F751C}"/>
                  </a:ext>
                </a:extLst>
              </p:cNvPr>
              <p:cNvSpPr/>
              <p:nvPr/>
            </p:nvSpPr>
            <p:spPr>
              <a:xfrm>
                <a:off x="5828008" y="3978939"/>
                <a:ext cx="84789" cy="24225"/>
              </a:xfrm>
              <a:custGeom>
                <a:avLst/>
                <a:gdLst>
                  <a:gd name="connsiteX0" fmla="*/ 72677 w 84789"/>
                  <a:gd name="connsiteY0" fmla="*/ 24226 h 24225"/>
                  <a:gd name="connsiteX1" fmla="*/ 12113 w 84789"/>
                  <a:gd name="connsiteY1" fmla="*/ 24226 h 24225"/>
                  <a:gd name="connsiteX2" fmla="*/ 0 w 84789"/>
                  <a:gd name="connsiteY2" fmla="*/ 12113 h 24225"/>
                  <a:gd name="connsiteX3" fmla="*/ 12113 w 84789"/>
                  <a:gd name="connsiteY3" fmla="*/ 0 h 24225"/>
                  <a:gd name="connsiteX4" fmla="*/ 72677 w 84789"/>
                  <a:gd name="connsiteY4" fmla="*/ 0 h 24225"/>
                  <a:gd name="connsiteX5" fmla="*/ 84789 w 84789"/>
                  <a:gd name="connsiteY5" fmla="*/ 12113 h 24225"/>
                  <a:gd name="connsiteX6" fmla="*/ 72677 w 84789"/>
                  <a:gd name="connsiteY6" fmla="*/ 24226 h 2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789" h="24225">
                    <a:moveTo>
                      <a:pt x="72677" y="24226"/>
                    </a:moveTo>
                    <a:lnTo>
                      <a:pt x="12113" y="24226"/>
                    </a:lnTo>
                    <a:cubicBezTo>
                      <a:pt x="5420" y="24226"/>
                      <a:pt x="0" y="18805"/>
                      <a:pt x="0" y="12113"/>
                    </a:cubicBezTo>
                    <a:cubicBezTo>
                      <a:pt x="0" y="5420"/>
                      <a:pt x="5420" y="0"/>
                      <a:pt x="12113" y="0"/>
                    </a:cubicBezTo>
                    <a:lnTo>
                      <a:pt x="72677" y="0"/>
                    </a:lnTo>
                    <a:cubicBezTo>
                      <a:pt x="79369" y="0"/>
                      <a:pt x="84789" y="5420"/>
                      <a:pt x="84789" y="12113"/>
                    </a:cubicBezTo>
                    <a:cubicBezTo>
                      <a:pt x="84789" y="18805"/>
                      <a:pt x="79369" y="24226"/>
                      <a:pt x="72677" y="24226"/>
                    </a:cubicBezTo>
                    <a:close/>
                  </a:path>
                </a:pathLst>
              </a:custGeom>
              <a:solidFill>
                <a:schemeClr val="accent2"/>
              </a:solidFill>
              <a:ln w="6039" cap="flat">
                <a:noFill/>
                <a:prstDash val="solid"/>
                <a:miter/>
              </a:ln>
            </p:spPr>
            <p:txBody>
              <a:bodyPr rtlCol="0" anchor="ctr"/>
              <a:lstStyle/>
              <a:p>
                <a:endParaRPr lang="zh-CN" altLang="en-US" dirty="0"/>
              </a:p>
            </p:txBody>
          </p:sp>
          <p:sp>
            <p:nvSpPr>
              <p:cNvPr id="58" name="任意多边形: 形状 57">
                <a:extLst>
                  <a:ext uri="{FF2B5EF4-FFF2-40B4-BE49-F238E27FC236}">
                    <a16:creationId xmlns:a16="http://schemas.microsoft.com/office/drawing/2014/main" id="{513F0FD6-D3B8-64ED-A51D-088B9D93C050}"/>
                  </a:ext>
                </a:extLst>
              </p:cNvPr>
              <p:cNvSpPr/>
              <p:nvPr/>
            </p:nvSpPr>
            <p:spPr>
              <a:xfrm>
                <a:off x="6306953" y="3942601"/>
                <a:ext cx="183023" cy="183024"/>
              </a:xfrm>
              <a:custGeom>
                <a:avLst/>
                <a:gdLst>
                  <a:gd name="connsiteX0" fmla="*/ 91506 w 183023"/>
                  <a:gd name="connsiteY0" fmla="*/ 183024 h 183024"/>
                  <a:gd name="connsiteX1" fmla="*/ 0 w 183023"/>
                  <a:gd name="connsiteY1" fmla="*/ 91506 h 183024"/>
                  <a:gd name="connsiteX2" fmla="*/ 91518 w 183023"/>
                  <a:gd name="connsiteY2" fmla="*/ 0 h 183024"/>
                  <a:gd name="connsiteX3" fmla="*/ 183024 w 183023"/>
                  <a:gd name="connsiteY3" fmla="*/ 91518 h 183024"/>
                  <a:gd name="connsiteX4" fmla="*/ 156188 w 183023"/>
                  <a:gd name="connsiteY4" fmla="*/ 156255 h 183024"/>
                  <a:gd name="connsiteX5" fmla="*/ 156188 w 183023"/>
                  <a:gd name="connsiteY5" fmla="*/ 156255 h 183024"/>
                  <a:gd name="connsiteX6" fmla="*/ 91506 w 183023"/>
                  <a:gd name="connsiteY6" fmla="*/ 183024 h 183024"/>
                  <a:gd name="connsiteX7" fmla="*/ 91506 w 183023"/>
                  <a:gd name="connsiteY7" fmla="*/ 24286 h 183024"/>
                  <a:gd name="connsiteX8" fmla="*/ 24389 w 183023"/>
                  <a:gd name="connsiteY8" fmla="*/ 91742 h 183024"/>
                  <a:gd name="connsiteX9" fmla="*/ 91851 w 183023"/>
                  <a:gd name="connsiteY9" fmla="*/ 158859 h 183024"/>
                  <a:gd name="connsiteX10" fmla="*/ 139048 w 183023"/>
                  <a:gd name="connsiteY10" fmla="*/ 139357 h 183024"/>
                  <a:gd name="connsiteX11" fmla="*/ 139048 w 183023"/>
                  <a:gd name="connsiteY11" fmla="*/ 139357 h 183024"/>
                  <a:gd name="connsiteX12" fmla="*/ 139460 w 183023"/>
                  <a:gd name="connsiteY12" fmla="*/ 44199 h 183024"/>
                  <a:gd name="connsiteX13" fmla="*/ 91506 w 183023"/>
                  <a:gd name="connsiteY13" fmla="*/ 24286 h 183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3023" h="183024">
                    <a:moveTo>
                      <a:pt x="91506" y="183024"/>
                    </a:moveTo>
                    <a:cubicBezTo>
                      <a:pt x="40965" y="183018"/>
                      <a:pt x="0" y="142046"/>
                      <a:pt x="0" y="91506"/>
                    </a:cubicBezTo>
                    <a:cubicBezTo>
                      <a:pt x="6" y="40965"/>
                      <a:pt x="40977" y="-6"/>
                      <a:pt x="91518" y="0"/>
                    </a:cubicBezTo>
                    <a:cubicBezTo>
                      <a:pt x="142058" y="6"/>
                      <a:pt x="183030" y="40977"/>
                      <a:pt x="183024" y="91518"/>
                    </a:cubicBezTo>
                    <a:cubicBezTo>
                      <a:pt x="183024" y="115804"/>
                      <a:pt x="173370" y="139091"/>
                      <a:pt x="156188" y="156255"/>
                    </a:cubicBezTo>
                    <a:lnTo>
                      <a:pt x="156188" y="156255"/>
                    </a:lnTo>
                    <a:cubicBezTo>
                      <a:pt x="139067" y="173461"/>
                      <a:pt x="115780" y="183097"/>
                      <a:pt x="91506" y="183024"/>
                    </a:cubicBezTo>
                    <a:close/>
                    <a:moveTo>
                      <a:pt x="91506" y="24286"/>
                    </a:moveTo>
                    <a:cubicBezTo>
                      <a:pt x="54344" y="24383"/>
                      <a:pt x="24298" y="54580"/>
                      <a:pt x="24389" y="91742"/>
                    </a:cubicBezTo>
                    <a:cubicBezTo>
                      <a:pt x="24486" y="128904"/>
                      <a:pt x="54689" y="158956"/>
                      <a:pt x="91851" y="158859"/>
                    </a:cubicBezTo>
                    <a:cubicBezTo>
                      <a:pt x="109536" y="158816"/>
                      <a:pt x="126487" y="151809"/>
                      <a:pt x="139048" y="139357"/>
                    </a:cubicBezTo>
                    <a:lnTo>
                      <a:pt x="139048" y="139357"/>
                    </a:lnTo>
                    <a:cubicBezTo>
                      <a:pt x="165442" y="113194"/>
                      <a:pt x="165624" y="70593"/>
                      <a:pt x="139460" y="44199"/>
                    </a:cubicBezTo>
                    <a:cubicBezTo>
                      <a:pt x="126784" y="31414"/>
                      <a:pt x="109512" y="24238"/>
                      <a:pt x="91506" y="24286"/>
                    </a:cubicBezTo>
                    <a:close/>
                  </a:path>
                </a:pathLst>
              </a:custGeom>
              <a:solidFill>
                <a:schemeClr val="accent2"/>
              </a:solidFill>
              <a:ln w="6039"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6DD1344A-F313-1BB0-EC21-12B6EB7F4665}"/>
                  </a:ext>
                </a:extLst>
              </p:cNvPr>
              <p:cNvSpPr/>
              <p:nvPr/>
            </p:nvSpPr>
            <p:spPr>
              <a:xfrm>
                <a:off x="6442477" y="3901504"/>
                <a:ext cx="88530" cy="88338"/>
              </a:xfrm>
              <a:custGeom>
                <a:avLst/>
                <a:gdLst>
                  <a:gd name="connsiteX0" fmla="*/ 12125 w 88530"/>
                  <a:gd name="connsiteY0" fmla="*/ 88337 h 88338"/>
                  <a:gd name="connsiteX1" fmla="*/ 0 w 88530"/>
                  <a:gd name="connsiteY1" fmla="*/ 76236 h 88338"/>
                  <a:gd name="connsiteX2" fmla="*/ 3525 w 88530"/>
                  <a:gd name="connsiteY2" fmla="*/ 67685 h 88338"/>
                  <a:gd name="connsiteX3" fmla="*/ 67844 w 88530"/>
                  <a:gd name="connsiteY3" fmla="*/ 3548 h 88338"/>
                  <a:gd name="connsiteX4" fmla="*/ 84983 w 88530"/>
                  <a:gd name="connsiteY4" fmla="*/ 3548 h 88338"/>
                  <a:gd name="connsiteX5" fmla="*/ 84983 w 88530"/>
                  <a:gd name="connsiteY5" fmla="*/ 20687 h 88338"/>
                  <a:gd name="connsiteX6" fmla="*/ 20664 w 88530"/>
                  <a:gd name="connsiteY6" fmla="*/ 85006 h 88338"/>
                  <a:gd name="connsiteX7" fmla="*/ 12125 w 88530"/>
                  <a:gd name="connsiteY7" fmla="*/ 88337 h 88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530" h="88338">
                    <a:moveTo>
                      <a:pt x="12125" y="88337"/>
                    </a:moveTo>
                    <a:cubicBezTo>
                      <a:pt x="5433" y="88343"/>
                      <a:pt x="6" y="82922"/>
                      <a:pt x="0" y="76236"/>
                    </a:cubicBezTo>
                    <a:cubicBezTo>
                      <a:pt x="0" y="73032"/>
                      <a:pt x="1266" y="69956"/>
                      <a:pt x="3525" y="67685"/>
                    </a:cubicBezTo>
                    <a:lnTo>
                      <a:pt x="67844" y="3548"/>
                    </a:lnTo>
                    <a:cubicBezTo>
                      <a:pt x="72574" y="-1183"/>
                      <a:pt x="80253" y="-1183"/>
                      <a:pt x="84983" y="3548"/>
                    </a:cubicBezTo>
                    <a:cubicBezTo>
                      <a:pt x="89713" y="8278"/>
                      <a:pt x="89713" y="15957"/>
                      <a:pt x="84983" y="20687"/>
                    </a:cubicBezTo>
                    <a:lnTo>
                      <a:pt x="20664" y="85006"/>
                    </a:lnTo>
                    <a:cubicBezTo>
                      <a:pt x="18363" y="87192"/>
                      <a:pt x="15298" y="88385"/>
                      <a:pt x="12125" y="88337"/>
                    </a:cubicBezTo>
                    <a:close/>
                  </a:path>
                </a:pathLst>
              </a:custGeom>
              <a:solidFill>
                <a:schemeClr val="accent2"/>
              </a:solidFill>
              <a:ln w="6039"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AEC967CD-BB93-6A57-44A1-75227E74B296}"/>
                  </a:ext>
                </a:extLst>
              </p:cNvPr>
              <p:cNvSpPr/>
              <p:nvPr/>
            </p:nvSpPr>
            <p:spPr>
              <a:xfrm>
                <a:off x="6446681" y="3901826"/>
                <a:ext cx="84367" cy="83540"/>
              </a:xfrm>
              <a:custGeom>
                <a:avLst/>
                <a:gdLst>
                  <a:gd name="connsiteX0" fmla="*/ 59703 w 84367"/>
                  <a:gd name="connsiteY0" fmla="*/ 83472 h 83540"/>
                  <a:gd name="connsiteX1" fmla="*/ 57220 w 84367"/>
                  <a:gd name="connsiteY1" fmla="*/ 83472 h 83540"/>
                  <a:gd name="connsiteX2" fmla="*/ 47826 w 84367"/>
                  <a:gd name="connsiteY2" fmla="*/ 69149 h 83540"/>
                  <a:gd name="connsiteX3" fmla="*/ 47832 w 84367"/>
                  <a:gd name="connsiteY3" fmla="*/ 69118 h 83540"/>
                  <a:gd name="connsiteX4" fmla="*/ 56553 w 84367"/>
                  <a:gd name="connsiteY4" fmla="*/ 27753 h 83540"/>
                  <a:gd name="connsiteX5" fmla="*/ 15188 w 84367"/>
                  <a:gd name="connsiteY5" fmla="*/ 36474 h 83540"/>
                  <a:gd name="connsiteX6" fmla="*/ 399 w 84367"/>
                  <a:gd name="connsiteY6" fmla="*/ 27832 h 83540"/>
                  <a:gd name="connsiteX7" fmla="*/ 9041 w 84367"/>
                  <a:gd name="connsiteY7" fmla="*/ 13042 h 83540"/>
                  <a:gd name="connsiteX8" fmla="*/ 10222 w 84367"/>
                  <a:gd name="connsiteY8" fmla="*/ 12794 h 83540"/>
                  <a:gd name="connsiteX9" fmla="*/ 69756 w 84367"/>
                  <a:gd name="connsiteY9" fmla="*/ 257 h 83540"/>
                  <a:gd name="connsiteX10" fmla="*/ 80779 w 84367"/>
                  <a:gd name="connsiteY10" fmla="*/ 3528 h 83540"/>
                  <a:gd name="connsiteX11" fmla="*/ 84110 w 84367"/>
                  <a:gd name="connsiteY11" fmla="*/ 14611 h 83540"/>
                  <a:gd name="connsiteX12" fmla="*/ 71573 w 84367"/>
                  <a:gd name="connsiteY12" fmla="*/ 74145 h 83540"/>
                  <a:gd name="connsiteX13" fmla="*/ 59703 w 84367"/>
                  <a:gd name="connsiteY13" fmla="*/ 83472 h 8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67" h="83540">
                    <a:moveTo>
                      <a:pt x="59703" y="83472"/>
                    </a:moveTo>
                    <a:cubicBezTo>
                      <a:pt x="58879" y="83563"/>
                      <a:pt x="58043" y="83563"/>
                      <a:pt x="57220" y="83472"/>
                    </a:cubicBezTo>
                    <a:cubicBezTo>
                      <a:pt x="50673" y="82109"/>
                      <a:pt x="46463" y="75696"/>
                      <a:pt x="47826" y="69149"/>
                    </a:cubicBezTo>
                    <a:cubicBezTo>
                      <a:pt x="47826" y="69136"/>
                      <a:pt x="47832" y="69130"/>
                      <a:pt x="47832" y="69118"/>
                    </a:cubicBezTo>
                    <a:lnTo>
                      <a:pt x="56553" y="27753"/>
                    </a:lnTo>
                    <a:lnTo>
                      <a:pt x="15188" y="36474"/>
                    </a:lnTo>
                    <a:cubicBezTo>
                      <a:pt x="8720" y="38170"/>
                      <a:pt x="2094" y="34300"/>
                      <a:pt x="399" y="27832"/>
                    </a:cubicBezTo>
                    <a:cubicBezTo>
                      <a:pt x="-1297" y="21358"/>
                      <a:pt x="2573" y="14738"/>
                      <a:pt x="9041" y="13042"/>
                    </a:cubicBezTo>
                    <a:cubicBezTo>
                      <a:pt x="9435" y="12939"/>
                      <a:pt x="9822" y="12854"/>
                      <a:pt x="10222" y="12794"/>
                    </a:cubicBezTo>
                    <a:lnTo>
                      <a:pt x="69756" y="257"/>
                    </a:lnTo>
                    <a:cubicBezTo>
                      <a:pt x="73747" y="-579"/>
                      <a:pt x="77890" y="651"/>
                      <a:pt x="80779" y="3528"/>
                    </a:cubicBezTo>
                    <a:cubicBezTo>
                      <a:pt x="83698" y="6417"/>
                      <a:pt x="84952" y="10589"/>
                      <a:pt x="84110" y="14611"/>
                    </a:cubicBezTo>
                    <a:lnTo>
                      <a:pt x="71573" y="74145"/>
                    </a:lnTo>
                    <a:cubicBezTo>
                      <a:pt x="70277" y="79638"/>
                      <a:pt x="65347" y="83508"/>
                      <a:pt x="59703" y="83472"/>
                    </a:cubicBezTo>
                    <a:close/>
                  </a:path>
                </a:pathLst>
              </a:custGeom>
              <a:solidFill>
                <a:schemeClr val="accent2"/>
              </a:solidFill>
              <a:ln w="6039"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922A22E0-0F11-8415-260B-4A3C3C304B52}"/>
                  </a:ext>
                </a:extLst>
              </p:cNvPr>
              <p:cNvSpPr/>
              <p:nvPr/>
            </p:nvSpPr>
            <p:spPr>
              <a:xfrm>
                <a:off x="5999545" y="3984538"/>
                <a:ext cx="272913" cy="337760"/>
              </a:xfrm>
              <a:custGeom>
                <a:avLst/>
                <a:gdLst>
                  <a:gd name="connsiteX0" fmla="*/ 24811 w 272913"/>
                  <a:gd name="connsiteY0" fmla="*/ 29043 h 337760"/>
                  <a:gd name="connsiteX1" fmla="*/ 10155 w 272913"/>
                  <a:gd name="connsiteY1" fmla="*/ 141450 h 337760"/>
                  <a:gd name="connsiteX2" fmla="*/ 828 w 272913"/>
                  <a:gd name="connsiteY2" fmla="*/ 217155 h 337760"/>
                  <a:gd name="connsiteX3" fmla="*/ 23479 w 272913"/>
                  <a:gd name="connsiteY3" fmla="*/ 285471 h 337760"/>
                  <a:gd name="connsiteX4" fmla="*/ 270519 w 272913"/>
                  <a:gd name="connsiteY4" fmla="*/ 249132 h 337760"/>
                  <a:gd name="connsiteX5" fmla="*/ 211227 w 272913"/>
                  <a:gd name="connsiteY5" fmla="*/ 93726 h 337760"/>
                  <a:gd name="connsiteX6" fmla="*/ 165743 w 272913"/>
                  <a:gd name="connsiteY6" fmla="*/ 18203 h 337760"/>
                  <a:gd name="connsiteX7" fmla="*/ 24811 w 272913"/>
                  <a:gd name="connsiteY7" fmla="*/ 29043 h 337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2913" h="337760">
                    <a:moveTo>
                      <a:pt x="24811" y="29043"/>
                    </a:moveTo>
                    <a:cubicBezTo>
                      <a:pt x="-1510" y="60476"/>
                      <a:pt x="-7227" y="104318"/>
                      <a:pt x="10155" y="141450"/>
                    </a:cubicBezTo>
                    <a:cubicBezTo>
                      <a:pt x="30504" y="185237"/>
                      <a:pt x="-5834" y="177425"/>
                      <a:pt x="828" y="217155"/>
                    </a:cubicBezTo>
                    <a:cubicBezTo>
                      <a:pt x="7490" y="256885"/>
                      <a:pt x="36137" y="256824"/>
                      <a:pt x="23479" y="285471"/>
                    </a:cubicBezTo>
                    <a:cubicBezTo>
                      <a:pt x="-6803" y="354029"/>
                      <a:pt x="245688" y="367777"/>
                      <a:pt x="270519" y="249132"/>
                    </a:cubicBezTo>
                    <a:cubicBezTo>
                      <a:pt x="288688" y="161678"/>
                      <a:pt x="197055" y="153563"/>
                      <a:pt x="211227" y="93726"/>
                    </a:cubicBezTo>
                    <a:cubicBezTo>
                      <a:pt x="221099" y="51997"/>
                      <a:pt x="207593" y="13418"/>
                      <a:pt x="165743" y="18203"/>
                    </a:cubicBezTo>
                    <a:cubicBezTo>
                      <a:pt x="136128" y="-8324"/>
                      <a:pt x="56729" y="-6810"/>
                      <a:pt x="24811" y="29043"/>
                    </a:cubicBezTo>
                    <a:close/>
                  </a:path>
                </a:pathLst>
              </a:custGeom>
              <a:solidFill>
                <a:srgbClr val="263238"/>
              </a:solidFill>
              <a:ln w="6039"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A0B7CBD3-446B-4286-B253-AA7C545C659B}"/>
                  </a:ext>
                </a:extLst>
              </p:cNvPr>
              <p:cNvSpPr/>
              <p:nvPr/>
            </p:nvSpPr>
            <p:spPr>
              <a:xfrm>
                <a:off x="5860658" y="4307497"/>
                <a:ext cx="257494" cy="276133"/>
              </a:xfrm>
              <a:custGeom>
                <a:avLst/>
                <a:gdLst>
                  <a:gd name="connsiteX0" fmla="*/ 257390 w 257494"/>
                  <a:gd name="connsiteY0" fmla="*/ 35855 h 276133"/>
                  <a:gd name="connsiteX1" fmla="*/ 252121 w 257494"/>
                  <a:gd name="connsiteY1" fmla="*/ 66137 h 276133"/>
                  <a:gd name="connsiteX2" fmla="*/ 245520 w 257494"/>
                  <a:gd name="connsiteY2" fmla="*/ 95268 h 276133"/>
                  <a:gd name="connsiteX3" fmla="*/ 228077 w 257494"/>
                  <a:gd name="connsiteY3" fmla="*/ 152925 h 276133"/>
                  <a:gd name="connsiteX4" fmla="*/ 203064 w 257494"/>
                  <a:gd name="connsiteY4" fmla="*/ 209431 h 276133"/>
                  <a:gd name="connsiteX5" fmla="*/ 163819 w 257494"/>
                  <a:gd name="connsiteY5" fmla="*/ 262848 h 276133"/>
                  <a:gd name="connsiteX6" fmla="*/ 162608 w 257494"/>
                  <a:gd name="connsiteY6" fmla="*/ 263999 h 276133"/>
                  <a:gd name="connsiteX7" fmla="*/ 152918 w 257494"/>
                  <a:gd name="connsiteY7" fmla="*/ 270055 h 276133"/>
                  <a:gd name="connsiteX8" fmla="*/ 113309 w 257494"/>
                  <a:gd name="connsiteY8" fmla="*/ 276111 h 276133"/>
                  <a:gd name="connsiteX9" fmla="*/ 76971 w 257494"/>
                  <a:gd name="connsiteY9" fmla="*/ 273628 h 276133"/>
                  <a:gd name="connsiteX10" fmla="*/ 42813 w 257494"/>
                  <a:gd name="connsiteY10" fmla="*/ 266361 h 276133"/>
                  <a:gd name="connsiteX11" fmla="*/ 26339 w 257494"/>
                  <a:gd name="connsiteY11" fmla="*/ 261152 h 276133"/>
                  <a:gd name="connsiteX12" fmla="*/ 9926 w 257494"/>
                  <a:gd name="connsiteY12" fmla="*/ 255096 h 276133"/>
                  <a:gd name="connsiteX13" fmla="*/ 1320 w 257494"/>
                  <a:gd name="connsiteY13" fmla="*/ 233632 h 276133"/>
                  <a:gd name="connsiteX14" fmla="*/ 17073 w 257494"/>
                  <a:gd name="connsiteY14" fmla="*/ 223724 h 276133"/>
                  <a:gd name="connsiteX15" fmla="*/ 18042 w 257494"/>
                  <a:gd name="connsiteY15" fmla="*/ 223724 h 276133"/>
                  <a:gd name="connsiteX16" fmla="*/ 49111 w 257494"/>
                  <a:gd name="connsiteY16" fmla="*/ 224935 h 276133"/>
                  <a:gd name="connsiteX17" fmla="*/ 79817 w 257494"/>
                  <a:gd name="connsiteY17" fmla="*/ 224572 h 276133"/>
                  <a:gd name="connsiteX18" fmla="*/ 108645 w 257494"/>
                  <a:gd name="connsiteY18" fmla="*/ 221604 h 276133"/>
                  <a:gd name="connsiteX19" fmla="*/ 132871 w 257494"/>
                  <a:gd name="connsiteY19" fmla="*/ 214700 h 276133"/>
                  <a:gd name="connsiteX20" fmla="*/ 121969 w 257494"/>
                  <a:gd name="connsiteY20" fmla="*/ 221664 h 276133"/>
                  <a:gd name="connsiteX21" fmla="*/ 147649 w 257494"/>
                  <a:gd name="connsiteY21" fmla="*/ 181269 h 276133"/>
                  <a:gd name="connsiteX22" fmla="*/ 166908 w 257494"/>
                  <a:gd name="connsiteY22" fmla="*/ 132212 h 276133"/>
                  <a:gd name="connsiteX23" fmla="*/ 181564 w 257494"/>
                  <a:gd name="connsiteY23" fmla="*/ 79945 h 276133"/>
                  <a:gd name="connsiteX24" fmla="*/ 187621 w 257494"/>
                  <a:gd name="connsiteY24" fmla="*/ 53237 h 276133"/>
                  <a:gd name="connsiteX25" fmla="*/ 192708 w 257494"/>
                  <a:gd name="connsiteY25" fmla="*/ 26952 h 276133"/>
                  <a:gd name="connsiteX26" fmla="*/ 192708 w 257494"/>
                  <a:gd name="connsiteY26" fmla="*/ 26346 h 276133"/>
                  <a:gd name="connsiteX27" fmla="*/ 231154 w 257494"/>
                  <a:gd name="connsiteY27" fmla="*/ 631 h 276133"/>
                  <a:gd name="connsiteX28" fmla="*/ 257269 w 257494"/>
                  <a:gd name="connsiteY28" fmla="*/ 36521 h 276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57494" h="276133">
                    <a:moveTo>
                      <a:pt x="257390" y="35855"/>
                    </a:moveTo>
                    <a:cubicBezTo>
                      <a:pt x="255876" y="46635"/>
                      <a:pt x="254180" y="55962"/>
                      <a:pt x="252121" y="66137"/>
                    </a:cubicBezTo>
                    <a:cubicBezTo>
                      <a:pt x="250062" y="76311"/>
                      <a:pt x="247882" y="85578"/>
                      <a:pt x="245520" y="95268"/>
                    </a:cubicBezTo>
                    <a:cubicBezTo>
                      <a:pt x="240723" y="114782"/>
                      <a:pt x="234903" y="134023"/>
                      <a:pt x="228077" y="152925"/>
                    </a:cubicBezTo>
                    <a:cubicBezTo>
                      <a:pt x="221185" y="172366"/>
                      <a:pt x="212821" y="191255"/>
                      <a:pt x="203064" y="209431"/>
                    </a:cubicBezTo>
                    <a:cubicBezTo>
                      <a:pt x="192781" y="229132"/>
                      <a:pt x="179548" y="247144"/>
                      <a:pt x="163819" y="262848"/>
                    </a:cubicBezTo>
                    <a:lnTo>
                      <a:pt x="162608" y="263999"/>
                    </a:lnTo>
                    <a:cubicBezTo>
                      <a:pt x="159889" y="266736"/>
                      <a:pt x="156570" y="268813"/>
                      <a:pt x="152918" y="270055"/>
                    </a:cubicBezTo>
                    <a:cubicBezTo>
                      <a:pt x="140066" y="273925"/>
                      <a:pt x="126730" y="275966"/>
                      <a:pt x="113309" y="276111"/>
                    </a:cubicBezTo>
                    <a:cubicBezTo>
                      <a:pt x="101148" y="276281"/>
                      <a:pt x="88993" y="275451"/>
                      <a:pt x="76971" y="273628"/>
                    </a:cubicBezTo>
                    <a:cubicBezTo>
                      <a:pt x="65451" y="271872"/>
                      <a:pt x="54047" y="269443"/>
                      <a:pt x="42813" y="266361"/>
                    </a:cubicBezTo>
                    <a:cubicBezTo>
                      <a:pt x="37241" y="264786"/>
                      <a:pt x="31790" y="263030"/>
                      <a:pt x="26339" y="261152"/>
                    </a:cubicBezTo>
                    <a:cubicBezTo>
                      <a:pt x="20888" y="259275"/>
                      <a:pt x="15680" y="257397"/>
                      <a:pt x="9926" y="255096"/>
                    </a:cubicBezTo>
                    <a:cubicBezTo>
                      <a:pt x="1623" y="251547"/>
                      <a:pt x="-2229" y="241935"/>
                      <a:pt x="1320" y="233632"/>
                    </a:cubicBezTo>
                    <a:cubicBezTo>
                      <a:pt x="3997" y="227370"/>
                      <a:pt x="10272" y="223427"/>
                      <a:pt x="17073" y="223724"/>
                    </a:cubicBezTo>
                    <a:lnTo>
                      <a:pt x="18042" y="223724"/>
                    </a:lnTo>
                    <a:cubicBezTo>
                      <a:pt x="28035" y="224208"/>
                      <a:pt x="38815" y="224874"/>
                      <a:pt x="49111" y="224935"/>
                    </a:cubicBezTo>
                    <a:cubicBezTo>
                      <a:pt x="59407" y="224996"/>
                      <a:pt x="69764" y="224935"/>
                      <a:pt x="79817" y="224572"/>
                    </a:cubicBezTo>
                    <a:cubicBezTo>
                      <a:pt x="89483" y="224202"/>
                      <a:pt x="99107" y="223209"/>
                      <a:pt x="108645" y="221604"/>
                    </a:cubicBezTo>
                    <a:cubicBezTo>
                      <a:pt x="116973" y="220290"/>
                      <a:pt x="125107" y="217970"/>
                      <a:pt x="132871" y="214700"/>
                    </a:cubicBezTo>
                    <a:lnTo>
                      <a:pt x="121969" y="221664"/>
                    </a:lnTo>
                    <a:cubicBezTo>
                      <a:pt x="132338" y="209437"/>
                      <a:pt x="140981" y="195846"/>
                      <a:pt x="147649" y="181269"/>
                    </a:cubicBezTo>
                    <a:cubicBezTo>
                      <a:pt x="155092" y="165334"/>
                      <a:pt x="161524" y="148952"/>
                      <a:pt x="166908" y="132212"/>
                    </a:cubicBezTo>
                    <a:cubicBezTo>
                      <a:pt x="172359" y="115193"/>
                      <a:pt x="177264" y="97690"/>
                      <a:pt x="181564" y="79945"/>
                    </a:cubicBezTo>
                    <a:cubicBezTo>
                      <a:pt x="183745" y="71103"/>
                      <a:pt x="185804" y="62200"/>
                      <a:pt x="187621" y="53237"/>
                    </a:cubicBezTo>
                    <a:cubicBezTo>
                      <a:pt x="189438" y="44273"/>
                      <a:pt x="191315" y="35067"/>
                      <a:pt x="192708" y="26952"/>
                    </a:cubicBezTo>
                    <a:lnTo>
                      <a:pt x="192708" y="26346"/>
                    </a:lnTo>
                    <a:cubicBezTo>
                      <a:pt x="196221" y="8631"/>
                      <a:pt x="213433" y="-2882"/>
                      <a:pt x="231154" y="631"/>
                    </a:cubicBezTo>
                    <a:cubicBezTo>
                      <a:pt x="247888" y="3950"/>
                      <a:pt x="259256" y="19575"/>
                      <a:pt x="257269" y="36521"/>
                    </a:cubicBezTo>
                    <a:close/>
                  </a:path>
                </a:pathLst>
              </a:custGeom>
              <a:solidFill>
                <a:srgbClr val="FFB573"/>
              </a:solidFill>
              <a:ln w="6039"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24D67A2F-2213-F541-C203-3EE1708D1263}"/>
                  </a:ext>
                </a:extLst>
              </p:cNvPr>
              <p:cNvSpPr/>
              <p:nvPr/>
            </p:nvSpPr>
            <p:spPr>
              <a:xfrm>
                <a:off x="6014484" y="4294376"/>
                <a:ext cx="131279" cy="178036"/>
              </a:xfrm>
              <a:custGeom>
                <a:avLst/>
                <a:gdLst>
                  <a:gd name="connsiteX0" fmla="*/ 57414 w 131279"/>
                  <a:gd name="connsiteY0" fmla="*/ 2402 h 178036"/>
                  <a:gd name="connsiteX1" fmla="*/ 0 w 131279"/>
                  <a:gd name="connsiteY1" fmla="*/ 123529 h 178036"/>
                  <a:gd name="connsiteX2" fmla="*/ 90846 w 131279"/>
                  <a:gd name="connsiteY2" fmla="*/ 178037 h 178036"/>
                  <a:gd name="connsiteX3" fmla="*/ 131242 w 131279"/>
                  <a:gd name="connsiteY3" fmla="*/ 97911 h 178036"/>
                  <a:gd name="connsiteX4" fmla="*/ 57414 w 131279"/>
                  <a:gd name="connsiteY4" fmla="*/ 2402 h 17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79" h="178036">
                    <a:moveTo>
                      <a:pt x="57414" y="2402"/>
                    </a:moveTo>
                    <a:cubicBezTo>
                      <a:pt x="9630" y="32381"/>
                      <a:pt x="0" y="123529"/>
                      <a:pt x="0" y="123529"/>
                    </a:cubicBezTo>
                    <a:lnTo>
                      <a:pt x="90846" y="178037"/>
                    </a:lnTo>
                    <a:cubicBezTo>
                      <a:pt x="90846" y="178037"/>
                      <a:pt x="129425" y="129041"/>
                      <a:pt x="131242" y="97911"/>
                    </a:cubicBezTo>
                    <a:cubicBezTo>
                      <a:pt x="132816" y="64903"/>
                      <a:pt x="84850" y="-14799"/>
                      <a:pt x="57414" y="2402"/>
                    </a:cubicBezTo>
                    <a:close/>
                  </a:path>
                </a:pathLst>
              </a:custGeom>
              <a:solidFill>
                <a:srgbClr val="309080"/>
              </a:solidFill>
              <a:ln w="6039"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9DEB5F85-02A0-5E3E-9F23-D759FB3BF122}"/>
                  </a:ext>
                </a:extLst>
              </p:cNvPr>
              <p:cNvSpPr/>
              <p:nvPr/>
            </p:nvSpPr>
            <p:spPr>
              <a:xfrm>
                <a:off x="6014484" y="4294376"/>
                <a:ext cx="131279" cy="178036"/>
              </a:xfrm>
              <a:custGeom>
                <a:avLst/>
                <a:gdLst>
                  <a:gd name="connsiteX0" fmla="*/ 57414 w 131279"/>
                  <a:gd name="connsiteY0" fmla="*/ 2402 h 178036"/>
                  <a:gd name="connsiteX1" fmla="*/ 0 w 131279"/>
                  <a:gd name="connsiteY1" fmla="*/ 123529 h 178036"/>
                  <a:gd name="connsiteX2" fmla="*/ 90846 w 131279"/>
                  <a:gd name="connsiteY2" fmla="*/ 178037 h 178036"/>
                  <a:gd name="connsiteX3" fmla="*/ 131242 w 131279"/>
                  <a:gd name="connsiteY3" fmla="*/ 97911 h 178036"/>
                  <a:gd name="connsiteX4" fmla="*/ 57414 w 131279"/>
                  <a:gd name="connsiteY4" fmla="*/ 2402 h 17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79" h="178036">
                    <a:moveTo>
                      <a:pt x="57414" y="2402"/>
                    </a:moveTo>
                    <a:cubicBezTo>
                      <a:pt x="9630" y="32381"/>
                      <a:pt x="0" y="123529"/>
                      <a:pt x="0" y="123529"/>
                    </a:cubicBezTo>
                    <a:lnTo>
                      <a:pt x="90846" y="178037"/>
                    </a:lnTo>
                    <a:cubicBezTo>
                      <a:pt x="90846" y="178037"/>
                      <a:pt x="129425" y="129041"/>
                      <a:pt x="131242" y="97911"/>
                    </a:cubicBezTo>
                    <a:cubicBezTo>
                      <a:pt x="132816" y="64903"/>
                      <a:pt x="84850" y="-14799"/>
                      <a:pt x="57414" y="2402"/>
                    </a:cubicBezTo>
                    <a:close/>
                  </a:path>
                </a:pathLst>
              </a:custGeom>
              <a:solidFill>
                <a:schemeClr val="accent2">
                  <a:lumMod val="75000"/>
                </a:schemeClr>
              </a:solidFill>
              <a:ln w="6039" cap="flat">
                <a:noFill/>
                <a:prstDash val="solid"/>
                <a:miter/>
              </a:ln>
            </p:spPr>
            <p:txBody>
              <a:bodyPr rtlCol="0" anchor="ctr"/>
              <a:lstStyle/>
              <a:p>
                <a:endParaRPr lang="zh-CN" altLang="en-US" dirty="0"/>
              </a:p>
            </p:txBody>
          </p:sp>
          <p:sp>
            <p:nvSpPr>
              <p:cNvPr id="65" name="任意多边形: 形状 64">
                <a:extLst>
                  <a:ext uri="{FF2B5EF4-FFF2-40B4-BE49-F238E27FC236}">
                    <a16:creationId xmlns:a16="http://schemas.microsoft.com/office/drawing/2014/main" id="{A671C7B3-6FAD-3A35-2F4E-E7D854534BCA}"/>
                  </a:ext>
                </a:extLst>
              </p:cNvPr>
              <p:cNvSpPr/>
              <p:nvPr/>
            </p:nvSpPr>
            <p:spPr>
              <a:xfrm>
                <a:off x="5808410" y="4519530"/>
                <a:ext cx="88762" cy="52460"/>
              </a:xfrm>
              <a:custGeom>
                <a:avLst/>
                <a:gdLst>
                  <a:gd name="connsiteX0" fmla="*/ 7243 w 88762"/>
                  <a:gd name="connsiteY0" fmla="*/ 44395 h 52460"/>
                  <a:gd name="connsiteX1" fmla="*/ 399 w 88762"/>
                  <a:gd name="connsiteY1" fmla="*/ 19685 h 52460"/>
                  <a:gd name="connsiteX2" fmla="*/ 8146 w 88762"/>
                  <a:gd name="connsiteY2" fmla="*/ 6058 h 52460"/>
                  <a:gd name="connsiteX3" fmla="*/ 8152 w 88762"/>
                  <a:gd name="connsiteY3" fmla="*/ 6058 h 52460"/>
                  <a:gd name="connsiteX4" fmla="*/ 25957 w 88762"/>
                  <a:gd name="connsiteY4" fmla="*/ 1213 h 52460"/>
                  <a:gd name="connsiteX5" fmla="*/ 47034 w 88762"/>
                  <a:gd name="connsiteY5" fmla="*/ 2122 h 52460"/>
                  <a:gd name="connsiteX6" fmla="*/ 88762 w 88762"/>
                  <a:gd name="connsiteY6" fmla="*/ 17202 h 52460"/>
                  <a:gd name="connsiteX7" fmla="*/ 87732 w 88762"/>
                  <a:gd name="connsiteY7" fmla="*/ 44698 h 52460"/>
                  <a:gd name="connsiteX8" fmla="*/ 48669 w 88762"/>
                  <a:gd name="connsiteY8" fmla="*/ 51421 h 52460"/>
                  <a:gd name="connsiteX9" fmla="*/ 18387 w 88762"/>
                  <a:gd name="connsiteY9" fmla="*/ 52450 h 52460"/>
                  <a:gd name="connsiteX10" fmla="*/ 7243 w 88762"/>
                  <a:gd name="connsiteY10" fmla="*/ 44395 h 52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8762" h="52460">
                    <a:moveTo>
                      <a:pt x="7243" y="44395"/>
                    </a:moveTo>
                    <a:lnTo>
                      <a:pt x="399" y="19685"/>
                    </a:lnTo>
                    <a:cubicBezTo>
                      <a:pt x="-1224" y="13786"/>
                      <a:pt x="2247" y="7681"/>
                      <a:pt x="8146" y="6058"/>
                    </a:cubicBezTo>
                    <a:cubicBezTo>
                      <a:pt x="8146" y="6058"/>
                      <a:pt x="8152" y="6058"/>
                      <a:pt x="8152" y="6058"/>
                    </a:cubicBezTo>
                    <a:lnTo>
                      <a:pt x="25957" y="1213"/>
                    </a:lnTo>
                    <a:cubicBezTo>
                      <a:pt x="32910" y="-670"/>
                      <a:pt x="40269" y="-355"/>
                      <a:pt x="47034" y="2122"/>
                    </a:cubicBezTo>
                    <a:lnTo>
                      <a:pt x="88762" y="17202"/>
                    </a:lnTo>
                    <a:lnTo>
                      <a:pt x="87732" y="44698"/>
                    </a:lnTo>
                    <a:cubicBezTo>
                      <a:pt x="75244" y="49355"/>
                      <a:pt x="61993" y="51639"/>
                      <a:pt x="48669" y="51421"/>
                    </a:cubicBezTo>
                    <a:lnTo>
                      <a:pt x="18387" y="52450"/>
                    </a:lnTo>
                    <a:cubicBezTo>
                      <a:pt x="13257" y="52674"/>
                      <a:pt x="8642" y="49337"/>
                      <a:pt x="7243" y="44395"/>
                    </a:cubicBezTo>
                    <a:close/>
                  </a:path>
                </a:pathLst>
              </a:custGeom>
              <a:solidFill>
                <a:srgbClr val="FFB573"/>
              </a:solidFill>
              <a:ln w="6039" cap="flat">
                <a:noFill/>
                <a:prstDash val="solid"/>
                <a:miter/>
              </a:ln>
            </p:spPr>
            <p:txBody>
              <a:bodyPr rtlCol="0" anchor="ctr"/>
              <a:lstStyle/>
              <a:p>
                <a:endParaRPr lang="zh-CN" altLang="en-US"/>
              </a:p>
            </p:txBody>
          </p:sp>
          <p:sp>
            <p:nvSpPr>
              <p:cNvPr id="66" name="任意多边形: 形状 65">
                <a:extLst>
                  <a:ext uri="{FF2B5EF4-FFF2-40B4-BE49-F238E27FC236}">
                    <a16:creationId xmlns:a16="http://schemas.microsoft.com/office/drawing/2014/main" id="{1B4269AF-19BA-C5FD-4E43-9C7B719CED38}"/>
                  </a:ext>
                </a:extLst>
              </p:cNvPr>
              <p:cNvSpPr/>
              <p:nvPr/>
            </p:nvSpPr>
            <p:spPr>
              <a:xfrm>
                <a:off x="5840117" y="4437464"/>
                <a:ext cx="429946" cy="409613"/>
              </a:xfrm>
              <a:custGeom>
                <a:avLst/>
                <a:gdLst>
                  <a:gd name="connsiteX0" fmla="*/ 341948 w 429946"/>
                  <a:gd name="connsiteY0" fmla="*/ 189992 h 409613"/>
                  <a:gd name="connsiteX1" fmla="*/ 429947 w 429946"/>
                  <a:gd name="connsiteY1" fmla="*/ 338858 h 409613"/>
                  <a:gd name="connsiteX2" fmla="*/ 161043 w 429946"/>
                  <a:gd name="connsiteY2" fmla="*/ 339282 h 409613"/>
                  <a:gd name="connsiteX3" fmla="*/ 31618 w 429946"/>
                  <a:gd name="connsiteY3" fmla="*/ 5515 h 409613"/>
                  <a:gd name="connsiteX4" fmla="*/ 341948 w 429946"/>
                  <a:gd name="connsiteY4" fmla="*/ 189992 h 409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946" h="409613">
                    <a:moveTo>
                      <a:pt x="341948" y="189992"/>
                    </a:moveTo>
                    <a:lnTo>
                      <a:pt x="429947" y="338858"/>
                    </a:lnTo>
                    <a:cubicBezTo>
                      <a:pt x="372956" y="408870"/>
                      <a:pt x="261276" y="454595"/>
                      <a:pt x="161043" y="339282"/>
                    </a:cubicBezTo>
                    <a:cubicBezTo>
                      <a:pt x="39007" y="198774"/>
                      <a:pt x="-50264" y="41611"/>
                      <a:pt x="31618" y="5515"/>
                    </a:cubicBezTo>
                    <a:cubicBezTo>
                      <a:pt x="130095" y="-37970"/>
                      <a:pt x="341948" y="189992"/>
                      <a:pt x="341948" y="189992"/>
                    </a:cubicBezTo>
                    <a:close/>
                  </a:path>
                </a:pathLst>
              </a:custGeom>
              <a:solidFill>
                <a:srgbClr val="263238"/>
              </a:solidFill>
              <a:ln w="6039" cap="flat">
                <a:noFill/>
                <a:prstDash val="solid"/>
                <a:miter/>
              </a:ln>
            </p:spPr>
            <p:txBody>
              <a:bodyPr rtlCol="0" anchor="ctr"/>
              <a:lstStyle/>
              <a:p>
                <a:endParaRPr lang="zh-CN" altLang="en-US"/>
              </a:p>
            </p:txBody>
          </p:sp>
          <p:sp>
            <p:nvSpPr>
              <p:cNvPr id="67" name="任意多边形: 形状 66">
                <a:extLst>
                  <a:ext uri="{FF2B5EF4-FFF2-40B4-BE49-F238E27FC236}">
                    <a16:creationId xmlns:a16="http://schemas.microsoft.com/office/drawing/2014/main" id="{C07DDC2D-A475-980D-C516-47497A821091}"/>
                  </a:ext>
                </a:extLst>
              </p:cNvPr>
              <p:cNvSpPr/>
              <p:nvPr/>
            </p:nvSpPr>
            <p:spPr>
              <a:xfrm>
                <a:off x="5840117" y="4437464"/>
                <a:ext cx="429946" cy="409613"/>
              </a:xfrm>
              <a:custGeom>
                <a:avLst/>
                <a:gdLst>
                  <a:gd name="connsiteX0" fmla="*/ 341948 w 429946"/>
                  <a:gd name="connsiteY0" fmla="*/ 189992 h 409613"/>
                  <a:gd name="connsiteX1" fmla="*/ 429947 w 429946"/>
                  <a:gd name="connsiteY1" fmla="*/ 338858 h 409613"/>
                  <a:gd name="connsiteX2" fmla="*/ 161043 w 429946"/>
                  <a:gd name="connsiteY2" fmla="*/ 339282 h 409613"/>
                  <a:gd name="connsiteX3" fmla="*/ 31618 w 429946"/>
                  <a:gd name="connsiteY3" fmla="*/ 5515 h 409613"/>
                  <a:gd name="connsiteX4" fmla="*/ 341948 w 429946"/>
                  <a:gd name="connsiteY4" fmla="*/ 189992 h 409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946" h="409613">
                    <a:moveTo>
                      <a:pt x="341948" y="189992"/>
                    </a:moveTo>
                    <a:lnTo>
                      <a:pt x="429947" y="338858"/>
                    </a:lnTo>
                    <a:cubicBezTo>
                      <a:pt x="372956" y="408870"/>
                      <a:pt x="261276" y="454595"/>
                      <a:pt x="161043" y="339282"/>
                    </a:cubicBezTo>
                    <a:cubicBezTo>
                      <a:pt x="39007" y="198774"/>
                      <a:pt x="-50264" y="41611"/>
                      <a:pt x="31618" y="5515"/>
                    </a:cubicBezTo>
                    <a:cubicBezTo>
                      <a:pt x="130095" y="-37970"/>
                      <a:pt x="341948" y="189992"/>
                      <a:pt x="341948" y="189992"/>
                    </a:cubicBezTo>
                    <a:close/>
                  </a:path>
                </a:pathLst>
              </a:custGeom>
              <a:solidFill>
                <a:srgbClr val="000000">
                  <a:alpha val="20000"/>
                </a:srgbClr>
              </a:solidFill>
              <a:ln w="6039" cap="flat">
                <a:noFill/>
                <a:prstDash val="solid"/>
                <a:miter/>
              </a:ln>
            </p:spPr>
            <p:txBody>
              <a:bodyPr rtlCol="0" anchor="ctr"/>
              <a:lstStyle/>
              <a:p>
                <a:endParaRPr lang="zh-CN" altLang="en-US"/>
              </a:p>
            </p:txBody>
          </p:sp>
          <p:sp>
            <p:nvSpPr>
              <p:cNvPr id="68" name="任意多边形: 形状 67">
                <a:extLst>
                  <a:ext uri="{FF2B5EF4-FFF2-40B4-BE49-F238E27FC236}">
                    <a16:creationId xmlns:a16="http://schemas.microsoft.com/office/drawing/2014/main" id="{DEB96FF3-1DE1-6C7E-57B3-BF5AD6181672}"/>
                  </a:ext>
                </a:extLst>
              </p:cNvPr>
              <p:cNvSpPr/>
              <p:nvPr/>
            </p:nvSpPr>
            <p:spPr>
              <a:xfrm>
                <a:off x="6303253" y="4752339"/>
                <a:ext cx="130485" cy="101524"/>
              </a:xfrm>
              <a:custGeom>
                <a:avLst/>
                <a:gdLst>
                  <a:gd name="connsiteX0" fmla="*/ 41426 w 130485"/>
                  <a:gd name="connsiteY0" fmla="*/ 0 h 101524"/>
                  <a:gd name="connsiteX1" fmla="*/ 129667 w 130485"/>
                  <a:gd name="connsiteY1" fmla="*/ 92905 h 101524"/>
                  <a:gd name="connsiteX2" fmla="*/ 0 w 130485"/>
                  <a:gd name="connsiteY2" fmla="*/ 64985 h 101524"/>
                  <a:gd name="connsiteX3" fmla="*/ 41426 w 130485"/>
                  <a:gd name="connsiteY3" fmla="*/ 0 h 101524"/>
                </a:gdLst>
                <a:ahLst/>
                <a:cxnLst>
                  <a:cxn ang="0">
                    <a:pos x="connsiteX0" y="connsiteY0"/>
                  </a:cxn>
                  <a:cxn ang="0">
                    <a:pos x="connsiteX1" y="connsiteY1"/>
                  </a:cxn>
                  <a:cxn ang="0">
                    <a:pos x="connsiteX2" y="connsiteY2"/>
                  </a:cxn>
                  <a:cxn ang="0">
                    <a:pos x="connsiteX3" y="connsiteY3"/>
                  </a:cxn>
                </a:cxnLst>
                <a:rect l="l" t="t" r="r" b="b"/>
                <a:pathLst>
                  <a:path w="130485" h="101524">
                    <a:moveTo>
                      <a:pt x="41426" y="0"/>
                    </a:moveTo>
                    <a:cubicBezTo>
                      <a:pt x="76189" y="29495"/>
                      <a:pt x="138328" y="86243"/>
                      <a:pt x="129667" y="92905"/>
                    </a:cubicBezTo>
                    <a:cubicBezTo>
                      <a:pt x="88544" y="125670"/>
                      <a:pt x="44878" y="53660"/>
                      <a:pt x="0" y="64985"/>
                    </a:cubicBezTo>
                    <a:cubicBezTo>
                      <a:pt x="6359" y="33007"/>
                      <a:pt x="41426" y="0"/>
                      <a:pt x="41426" y="0"/>
                    </a:cubicBezTo>
                    <a:close/>
                  </a:path>
                </a:pathLst>
              </a:custGeom>
              <a:solidFill>
                <a:srgbClr val="263238"/>
              </a:solidFill>
              <a:ln w="6039"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97BD4BF1-4156-16B1-3F14-F0E7D55C4AD6}"/>
                  </a:ext>
                </a:extLst>
              </p:cNvPr>
              <p:cNvSpPr/>
              <p:nvPr/>
            </p:nvSpPr>
            <p:spPr>
              <a:xfrm>
                <a:off x="5781159" y="4592617"/>
                <a:ext cx="607296" cy="270642"/>
              </a:xfrm>
              <a:custGeom>
                <a:avLst/>
                <a:gdLst>
                  <a:gd name="connsiteX0" fmla="*/ 587321 w 607296"/>
                  <a:gd name="connsiteY0" fmla="*/ 16246 h 270642"/>
                  <a:gd name="connsiteX1" fmla="*/ 483393 w 607296"/>
                  <a:gd name="connsiteY1" fmla="*/ 270614 h 270642"/>
                  <a:gd name="connsiteX2" fmla="*/ 881 w 607296"/>
                  <a:gd name="connsiteY2" fmla="*/ 187460 h 270642"/>
                  <a:gd name="connsiteX3" fmla="*/ 319386 w 607296"/>
                  <a:gd name="connsiteY3" fmla="*/ 82745 h 270642"/>
                  <a:gd name="connsiteX4" fmla="*/ 333558 w 607296"/>
                  <a:gd name="connsiteY4" fmla="*/ 7888 h 270642"/>
                  <a:gd name="connsiteX5" fmla="*/ 587321 w 607296"/>
                  <a:gd name="connsiteY5" fmla="*/ 16246 h 270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7296" h="270642">
                    <a:moveTo>
                      <a:pt x="587321" y="16246"/>
                    </a:moveTo>
                    <a:cubicBezTo>
                      <a:pt x="615907" y="101883"/>
                      <a:pt x="636196" y="270614"/>
                      <a:pt x="483393" y="270614"/>
                    </a:cubicBezTo>
                    <a:cubicBezTo>
                      <a:pt x="232719" y="270614"/>
                      <a:pt x="21231" y="274611"/>
                      <a:pt x="881" y="187460"/>
                    </a:cubicBezTo>
                    <a:cubicBezTo>
                      <a:pt x="-19468" y="100309"/>
                      <a:pt x="319386" y="82745"/>
                      <a:pt x="319386" y="82745"/>
                    </a:cubicBezTo>
                    <a:cubicBezTo>
                      <a:pt x="319386" y="82745"/>
                      <a:pt x="326957" y="42834"/>
                      <a:pt x="333558" y="7888"/>
                    </a:cubicBezTo>
                    <a:cubicBezTo>
                      <a:pt x="497686" y="-13854"/>
                      <a:pt x="587321" y="16246"/>
                      <a:pt x="587321" y="16246"/>
                    </a:cubicBezTo>
                    <a:close/>
                  </a:path>
                </a:pathLst>
              </a:custGeom>
              <a:solidFill>
                <a:srgbClr val="263238"/>
              </a:solidFill>
              <a:ln w="6039" cap="flat">
                <a:noFill/>
                <a:prstDash val="solid"/>
                <a:miter/>
              </a:ln>
            </p:spPr>
            <p:txBody>
              <a:bodyPr rtlCol="0" anchor="ctr"/>
              <a:lstStyle/>
              <a:p>
                <a:endParaRPr lang="zh-CN" altLang="en-US"/>
              </a:p>
            </p:txBody>
          </p:sp>
          <p:sp>
            <p:nvSpPr>
              <p:cNvPr id="70" name="任意多边形: 形状 69">
                <a:extLst>
                  <a:ext uri="{FF2B5EF4-FFF2-40B4-BE49-F238E27FC236}">
                    <a16:creationId xmlns:a16="http://schemas.microsoft.com/office/drawing/2014/main" id="{B389F828-F1F6-698C-AE66-A0B28E8DCC36}"/>
                  </a:ext>
                </a:extLst>
              </p:cNvPr>
              <p:cNvSpPr/>
              <p:nvPr/>
            </p:nvSpPr>
            <p:spPr>
              <a:xfrm>
                <a:off x="6044472" y="4250937"/>
                <a:ext cx="324008" cy="412933"/>
              </a:xfrm>
              <a:custGeom>
                <a:avLst/>
                <a:gdLst>
                  <a:gd name="connsiteX0" fmla="*/ 31546 w 324008"/>
                  <a:gd name="connsiteY0" fmla="*/ 43358 h 412933"/>
                  <a:gd name="connsiteX1" fmla="*/ 208271 w 324008"/>
                  <a:gd name="connsiteY1" fmla="*/ 1629 h 412933"/>
                  <a:gd name="connsiteX2" fmla="*/ 291546 w 324008"/>
                  <a:gd name="connsiteY2" fmla="*/ 83330 h 412933"/>
                  <a:gd name="connsiteX3" fmla="*/ 324008 w 324008"/>
                  <a:gd name="connsiteY3" fmla="*/ 357926 h 412933"/>
                  <a:gd name="connsiteX4" fmla="*/ 70246 w 324008"/>
                  <a:gd name="connsiteY4" fmla="*/ 349690 h 412933"/>
                  <a:gd name="connsiteX5" fmla="*/ 1324 w 324008"/>
                  <a:gd name="connsiteY5" fmla="*/ 136081 h 412933"/>
                  <a:gd name="connsiteX6" fmla="*/ 31546 w 324008"/>
                  <a:gd name="connsiteY6" fmla="*/ 43358 h 4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4008" h="412933">
                    <a:moveTo>
                      <a:pt x="31546" y="43358"/>
                    </a:moveTo>
                    <a:cubicBezTo>
                      <a:pt x="80542" y="17013"/>
                      <a:pt x="127660" y="-6486"/>
                      <a:pt x="208271" y="1629"/>
                    </a:cubicBezTo>
                    <a:cubicBezTo>
                      <a:pt x="251574" y="5990"/>
                      <a:pt x="281735" y="40935"/>
                      <a:pt x="291546" y="83330"/>
                    </a:cubicBezTo>
                    <a:cubicBezTo>
                      <a:pt x="312083" y="173449"/>
                      <a:pt x="322967" y="265500"/>
                      <a:pt x="324008" y="357926"/>
                    </a:cubicBezTo>
                    <a:cubicBezTo>
                      <a:pt x="164483" y="454041"/>
                      <a:pt x="75697" y="406377"/>
                      <a:pt x="70246" y="349690"/>
                    </a:cubicBezTo>
                    <a:cubicBezTo>
                      <a:pt x="57709" y="261024"/>
                      <a:pt x="8107" y="196766"/>
                      <a:pt x="1324" y="136081"/>
                    </a:cubicBezTo>
                    <a:cubicBezTo>
                      <a:pt x="-4793" y="81573"/>
                      <a:pt x="11136" y="54380"/>
                      <a:pt x="31546" y="43358"/>
                    </a:cubicBezTo>
                    <a:close/>
                  </a:path>
                </a:pathLst>
              </a:custGeom>
              <a:solidFill>
                <a:schemeClr val="accent2"/>
              </a:solidFill>
              <a:ln w="6039" cap="flat">
                <a:noFill/>
                <a:prstDash val="solid"/>
                <a:miter/>
              </a:ln>
            </p:spPr>
            <p:txBody>
              <a:bodyPr rtlCol="0" anchor="ctr"/>
              <a:lstStyle/>
              <a:p>
                <a:endParaRPr lang="zh-CN" altLang="en-US"/>
              </a:p>
            </p:txBody>
          </p:sp>
          <p:sp>
            <p:nvSpPr>
              <p:cNvPr id="71" name="任意多边形: 形状 70">
                <a:extLst>
                  <a:ext uri="{FF2B5EF4-FFF2-40B4-BE49-F238E27FC236}">
                    <a16:creationId xmlns:a16="http://schemas.microsoft.com/office/drawing/2014/main" id="{01501AA4-D0DF-F9B3-1D92-694075657BD0}"/>
                  </a:ext>
                </a:extLst>
              </p:cNvPr>
              <p:cNvSpPr/>
              <p:nvPr/>
            </p:nvSpPr>
            <p:spPr>
              <a:xfrm>
                <a:off x="6081831" y="4368062"/>
                <a:ext cx="241891" cy="221905"/>
              </a:xfrm>
              <a:custGeom>
                <a:avLst/>
                <a:gdLst>
                  <a:gd name="connsiteX0" fmla="*/ 147109 w 241891"/>
                  <a:gd name="connsiteY0" fmla="*/ 0 h 221905"/>
                  <a:gd name="connsiteX1" fmla="*/ 0 w 241891"/>
                  <a:gd name="connsiteY1" fmla="*/ 124035 h 221905"/>
                  <a:gd name="connsiteX2" fmla="*/ 31190 w 241891"/>
                  <a:gd name="connsiteY2" fmla="*/ 221906 h 221905"/>
                  <a:gd name="connsiteX3" fmla="*/ 116949 w 241891"/>
                  <a:gd name="connsiteY3" fmla="*/ 177694 h 221905"/>
                  <a:gd name="connsiteX4" fmla="*/ 241892 w 241891"/>
                  <a:gd name="connsiteY4" fmla="*/ 17503 h 221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891" h="221905">
                    <a:moveTo>
                      <a:pt x="147109" y="0"/>
                    </a:moveTo>
                    <a:cubicBezTo>
                      <a:pt x="108530" y="54507"/>
                      <a:pt x="61291" y="98416"/>
                      <a:pt x="0" y="124035"/>
                    </a:cubicBezTo>
                    <a:cubicBezTo>
                      <a:pt x="14051" y="155376"/>
                      <a:pt x="24516" y="188208"/>
                      <a:pt x="31190" y="221906"/>
                    </a:cubicBezTo>
                    <a:cubicBezTo>
                      <a:pt x="56567" y="210459"/>
                      <a:pt x="91754" y="199194"/>
                      <a:pt x="116949" y="177694"/>
                    </a:cubicBezTo>
                    <a:cubicBezTo>
                      <a:pt x="156860" y="143900"/>
                      <a:pt x="221845" y="59171"/>
                      <a:pt x="241892" y="17503"/>
                    </a:cubicBezTo>
                    <a:close/>
                  </a:path>
                </a:pathLst>
              </a:custGeom>
              <a:solidFill>
                <a:srgbClr val="000000">
                  <a:alpha val="20000"/>
                </a:srgbClr>
              </a:solidFill>
              <a:ln w="6039" cap="flat">
                <a:noFill/>
                <a:prstDash val="solid"/>
                <a:miter/>
              </a:ln>
            </p:spPr>
            <p:txBody>
              <a:bodyPr rtlCol="0" anchor="ctr"/>
              <a:lstStyle/>
              <a:p>
                <a:endParaRPr lang="zh-CN" altLang="en-US"/>
              </a:p>
            </p:txBody>
          </p:sp>
          <p:sp>
            <p:nvSpPr>
              <p:cNvPr id="72" name="任意多边形: 形状 71">
                <a:extLst>
                  <a:ext uri="{FF2B5EF4-FFF2-40B4-BE49-F238E27FC236}">
                    <a16:creationId xmlns:a16="http://schemas.microsoft.com/office/drawing/2014/main" id="{68EB41C1-8A4E-6636-775F-83298781B455}"/>
                  </a:ext>
                </a:extLst>
              </p:cNvPr>
              <p:cNvSpPr/>
              <p:nvPr/>
            </p:nvSpPr>
            <p:spPr>
              <a:xfrm>
                <a:off x="6088277" y="4250931"/>
                <a:ext cx="132366" cy="97992"/>
              </a:xfrm>
              <a:custGeom>
                <a:avLst/>
                <a:gdLst>
                  <a:gd name="connsiteX0" fmla="*/ 701 w 132366"/>
                  <a:gd name="connsiteY0" fmla="*/ 36460 h 97992"/>
                  <a:gd name="connsiteX1" fmla="*/ 35 w 132366"/>
                  <a:gd name="connsiteY1" fmla="*/ 44938 h 97992"/>
                  <a:gd name="connsiteX2" fmla="*/ 35888 w 132366"/>
                  <a:gd name="connsiteY2" fmla="*/ 93389 h 97992"/>
                  <a:gd name="connsiteX3" fmla="*/ 42672 w 132366"/>
                  <a:gd name="connsiteY3" fmla="*/ 97992 h 97992"/>
                  <a:gd name="connsiteX4" fmla="*/ 49455 w 132366"/>
                  <a:gd name="connsiteY4" fmla="*/ 93450 h 97992"/>
                  <a:gd name="connsiteX5" fmla="*/ 131519 w 132366"/>
                  <a:gd name="connsiteY5" fmla="*/ 3331 h 97992"/>
                  <a:gd name="connsiteX6" fmla="*/ 132367 w 132366"/>
                  <a:gd name="connsiteY6" fmla="*/ 0 h 97992"/>
                  <a:gd name="connsiteX7" fmla="*/ 701 w 132366"/>
                  <a:gd name="connsiteY7" fmla="*/ 36460 h 97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366" h="97992">
                    <a:moveTo>
                      <a:pt x="701" y="36460"/>
                    </a:moveTo>
                    <a:cubicBezTo>
                      <a:pt x="132" y="39245"/>
                      <a:pt x="-93" y="42098"/>
                      <a:pt x="35" y="44938"/>
                    </a:cubicBezTo>
                    <a:cubicBezTo>
                      <a:pt x="761" y="61412"/>
                      <a:pt x="12874" y="77703"/>
                      <a:pt x="35888" y="93389"/>
                    </a:cubicBezTo>
                    <a:lnTo>
                      <a:pt x="42672" y="97992"/>
                    </a:lnTo>
                    <a:lnTo>
                      <a:pt x="49455" y="93450"/>
                    </a:lnTo>
                    <a:cubicBezTo>
                      <a:pt x="120011" y="46331"/>
                      <a:pt x="131095" y="5027"/>
                      <a:pt x="131519" y="3331"/>
                    </a:cubicBezTo>
                    <a:lnTo>
                      <a:pt x="132367" y="0"/>
                    </a:lnTo>
                    <a:cubicBezTo>
                      <a:pt x="76890" y="121"/>
                      <a:pt x="38432" y="16655"/>
                      <a:pt x="701" y="36460"/>
                    </a:cubicBezTo>
                    <a:close/>
                  </a:path>
                </a:pathLst>
              </a:custGeom>
              <a:solidFill>
                <a:srgbClr val="FFFFFF"/>
              </a:solidFill>
              <a:ln w="6039" cap="flat">
                <a:noFill/>
                <a:prstDash val="solid"/>
                <a:miter/>
              </a:ln>
            </p:spPr>
            <p:txBody>
              <a:bodyPr rtlCol="0" anchor="ctr"/>
              <a:lstStyle/>
              <a:p>
                <a:endParaRPr lang="zh-CN" altLang="en-US"/>
              </a:p>
            </p:txBody>
          </p:sp>
          <p:sp>
            <p:nvSpPr>
              <p:cNvPr id="73" name="任意多边形: 形状 72">
                <a:extLst>
                  <a:ext uri="{FF2B5EF4-FFF2-40B4-BE49-F238E27FC236}">
                    <a16:creationId xmlns:a16="http://schemas.microsoft.com/office/drawing/2014/main" id="{47C4DB70-C2B6-2005-8BC0-86FFD30EBB06}"/>
                  </a:ext>
                </a:extLst>
              </p:cNvPr>
              <p:cNvSpPr/>
              <p:nvPr/>
            </p:nvSpPr>
            <p:spPr>
              <a:xfrm>
                <a:off x="6100361" y="4142280"/>
                <a:ext cx="107685" cy="192047"/>
              </a:xfrm>
              <a:custGeom>
                <a:avLst/>
                <a:gdLst>
                  <a:gd name="connsiteX0" fmla="*/ 72861 w 107685"/>
                  <a:gd name="connsiteY0" fmla="*/ 0 h 192047"/>
                  <a:gd name="connsiteX1" fmla="*/ 107686 w 107685"/>
                  <a:gd name="connsiteY1" fmla="*/ 109015 h 192047"/>
                  <a:gd name="connsiteX2" fmla="*/ 30648 w 107685"/>
                  <a:gd name="connsiteY2" fmla="*/ 192048 h 192047"/>
                  <a:gd name="connsiteX3" fmla="*/ 7089 w 107685"/>
                  <a:gd name="connsiteY3" fmla="*/ 135845 h 192047"/>
                  <a:gd name="connsiteX4" fmla="*/ 15810 w 107685"/>
                  <a:gd name="connsiteY4" fmla="*/ 71223 h 192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85" h="192047">
                    <a:moveTo>
                      <a:pt x="72861" y="0"/>
                    </a:moveTo>
                    <a:cubicBezTo>
                      <a:pt x="80553" y="34219"/>
                      <a:pt x="78918" y="88060"/>
                      <a:pt x="107686" y="109015"/>
                    </a:cubicBezTo>
                    <a:cubicBezTo>
                      <a:pt x="107686" y="109015"/>
                      <a:pt x="98116" y="146988"/>
                      <a:pt x="30648" y="192048"/>
                    </a:cubicBezTo>
                    <a:cubicBezTo>
                      <a:pt x="-19620" y="157890"/>
                      <a:pt x="7089" y="135845"/>
                      <a:pt x="7089" y="135845"/>
                    </a:cubicBezTo>
                    <a:cubicBezTo>
                      <a:pt x="34282" y="120401"/>
                      <a:pt x="24895" y="99870"/>
                      <a:pt x="15810" y="71223"/>
                    </a:cubicBezTo>
                    <a:close/>
                  </a:path>
                </a:pathLst>
              </a:custGeom>
              <a:solidFill>
                <a:srgbClr val="FFB573"/>
              </a:solidFill>
              <a:ln w="6039" cap="flat">
                <a:noFill/>
                <a:prstDash val="solid"/>
                <a:miter/>
              </a:ln>
            </p:spPr>
            <p:txBody>
              <a:bodyPr rtlCol="0" anchor="ctr"/>
              <a:lstStyle/>
              <a:p>
                <a:endParaRPr lang="zh-CN" altLang="en-US"/>
              </a:p>
            </p:txBody>
          </p:sp>
          <p:sp>
            <p:nvSpPr>
              <p:cNvPr id="74" name="任意多边形: 形状 73">
                <a:extLst>
                  <a:ext uri="{FF2B5EF4-FFF2-40B4-BE49-F238E27FC236}">
                    <a16:creationId xmlns:a16="http://schemas.microsoft.com/office/drawing/2014/main" id="{E7A7FA7B-FBD9-FEB7-AFCA-00233ED74A05}"/>
                  </a:ext>
                </a:extLst>
              </p:cNvPr>
              <p:cNvSpPr/>
              <p:nvPr/>
            </p:nvSpPr>
            <p:spPr>
              <a:xfrm>
                <a:off x="6116171" y="4163719"/>
                <a:ext cx="46102" cy="80004"/>
              </a:xfrm>
              <a:custGeom>
                <a:avLst/>
                <a:gdLst>
                  <a:gd name="connsiteX0" fmla="*/ 45423 w 46102"/>
                  <a:gd name="connsiteY0" fmla="*/ 13869 h 80004"/>
                  <a:gd name="connsiteX1" fmla="*/ 39669 w 46102"/>
                  <a:gd name="connsiteY1" fmla="*/ 0 h 80004"/>
                  <a:gd name="connsiteX2" fmla="*/ 0 w 46102"/>
                  <a:gd name="connsiteY2" fmla="*/ 49723 h 80004"/>
                  <a:gd name="connsiteX3" fmla="*/ 8600 w 46102"/>
                  <a:gd name="connsiteY3" fmla="*/ 80005 h 80004"/>
                  <a:gd name="connsiteX4" fmla="*/ 45423 w 46102"/>
                  <a:gd name="connsiteY4" fmla="*/ 13869 h 80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02" h="80004">
                    <a:moveTo>
                      <a:pt x="45423" y="13869"/>
                    </a:moveTo>
                    <a:cubicBezTo>
                      <a:pt x="44617" y="8861"/>
                      <a:pt x="42643" y="4112"/>
                      <a:pt x="39669" y="0"/>
                    </a:cubicBezTo>
                    <a:lnTo>
                      <a:pt x="0" y="49723"/>
                    </a:lnTo>
                    <a:cubicBezTo>
                      <a:pt x="3573" y="59601"/>
                      <a:pt x="6444" y="69721"/>
                      <a:pt x="8600" y="80005"/>
                    </a:cubicBezTo>
                    <a:cubicBezTo>
                      <a:pt x="28283" y="66317"/>
                      <a:pt x="50268" y="34643"/>
                      <a:pt x="45423" y="13869"/>
                    </a:cubicBezTo>
                    <a:close/>
                  </a:path>
                </a:pathLst>
              </a:custGeom>
              <a:solidFill>
                <a:srgbClr val="000000">
                  <a:alpha val="20000"/>
                </a:srgbClr>
              </a:solidFill>
              <a:ln w="6039" cap="flat">
                <a:noFill/>
                <a:prstDash val="solid"/>
                <a:miter/>
              </a:ln>
            </p:spPr>
            <p:txBody>
              <a:bodyPr rtlCol="0" anchor="ctr"/>
              <a:lstStyle/>
              <a:p>
                <a:endParaRPr lang="zh-CN" altLang="en-US"/>
              </a:p>
            </p:txBody>
          </p:sp>
          <p:sp>
            <p:nvSpPr>
              <p:cNvPr id="75" name="任意多边形: 形状 74">
                <a:extLst>
                  <a:ext uri="{FF2B5EF4-FFF2-40B4-BE49-F238E27FC236}">
                    <a16:creationId xmlns:a16="http://schemas.microsoft.com/office/drawing/2014/main" id="{1F36E0DE-1F1C-1E90-4B81-63A7023B737A}"/>
                  </a:ext>
                </a:extLst>
              </p:cNvPr>
              <p:cNvSpPr/>
              <p:nvPr/>
            </p:nvSpPr>
            <p:spPr>
              <a:xfrm>
                <a:off x="6017956" y="4007905"/>
                <a:ext cx="163045" cy="215214"/>
              </a:xfrm>
              <a:custGeom>
                <a:avLst/>
                <a:gdLst>
                  <a:gd name="connsiteX0" fmla="*/ 151935 w 163045"/>
                  <a:gd name="connsiteY0" fmla="*/ 61092 h 215214"/>
                  <a:gd name="connsiteX1" fmla="*/ 150482 w 163045"/>
                  <a:gd name="connsiteY1" fmla="*/ 173862 h 215214"/>
                  <a:gd name="connsiteX2" fmla="*/ 23722 w 163045"/>
                  <a:gd name="connsiteY2" fmla="*/ 179191 h 215214"/>
                  <a:gd name="connsiteX3" fmla="*/ 30202 w 163045"/>
                  <a:gd name="connsiteY3" fmla="*/ 16214 h 215214"/>
                  <a:gd name="connsiteX4" fmla="*/ 137242 w 163045"/>
                  <a:gd name="connsiteY4" fmla="*/ 29248 h 215214"/>
                  <a:gd name="connsiteX5" fmla="*/ 151935 w 163045"/>
                  <a:gd name="connsiteY5" fmla="*/ 61092 h 215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045" h="215214">
                    <a:moveTo>
                      <a:pt x="151935" y="61092"/>
                    </a:moveTo>
                    <a:cubicBezTo>
                      <a:pt x="163685" y="115599"/>
                      <a:pt x="170104" y="138674"/>
                      <a:pt x="150482" y="173862"/>
                    </a:cubicBezTo>
                    <a:cubicBezTo>
                      <a:pt x="121229" y="226795"/>
                      <a:pt x="51581" y="229278"/>
                      <a:pt x="23722" y="179191"/>
                    </a:cubicBezTo>
                    <a:cubicBezTo>
                      <a:pt x="-1352" y="134193"/>
                      <a:pt x="-16372" y="52371"/>
                      <a:pt x="30202" y="16214"/>
                    </a:cubicBezTo>
                    <a:cubicBezTo>
                      <a:pt x="63361" y="-9744"/>
                      <a:pt x="111285" y="-3911"/>
                      <a:pt x="137242" y="29248"/>
                    </a:cubicBezTo>
                    <a:cubicBezTo>
                      <a:pt x="144552" y="38574"/>
                      <a:pt x="149579" y="49482"/>
                      <a:pt x="151935" y="61092"/>
                    </a:cubicBezTo>
                    <a:close/>
                  </a:path>
                </a:pathLst>
              </a:custGeom>
              <a:solidFill>
                <a:srgbClr val="FFB573"/>
              </a:solidFill>
              <a:ln w="6039" cap="flat">
                <a:noFill/>
                <a:prstDash val="solid"/>
                <a:miter/>
              </a:ln>
            </p:spPr>
            <p:txBody>
              <a:bodyPr rtlCol="0" anchor="ctr"/>
              <a:lstStyle/>
              <a:p>
                <a:endParaRPr lang="zh-CN" altLang="en-US"/>
              </a:p>
            </p:txBody>
          </p:sp>
          <p:sp>
            <p:nvSpPr>
              <p:cNvPr id="76" name="任意多边形: 形状 75">
                <a:extLst>
                  <a:ext uri="{FF2B5EF4-FFF2-40B4-BE49-F238E27FC236}">
                    <a16:creationId xmlns:a16="http://schemas.microsoft.com/office/drawing/2014/main" id="{5AFFBCDC-E057-595A-967A-7A9A73034857}"/>
                  </a:ext>
                </a:extLst>
              </p:cNvPr>
              <p:cNvSpPr/>
              <p:nvPr/>
            </p:nvSpPr>
            <p:spPr>
              <a:xfrm>
                <a:off x="6077377" y="4100723"/>
                <a:ext cx="11339" cy="16068"/>
              </a:xfrm>
              <a:custGeom>
                <a:avLst/>
                <a:gdLst>
                  <a:gd name="connsiteX0" fmla="*/ 10875 w 11339"/>
                  <a:gd name="connsiteY0" fmla="*/ 6611 h 16068"/>
                  <a:gd name="connsiteX1" fmla="*/ 7907 w 11339"/>
                  <a:gd name="connsiteY1" fmla="*/ 15938 h 16068"/>
                  <a:gd name="connsiteX2" fmla="*/ 518 w 11339"/>
                  <a:gd name="connsiteY2" fmla="*/ 9518 h 16068"/>
                  <a:gd name="connsiteX3" fmla="*/ 3425 w 11339"/>
                  <a:gd name="connsiteY3" fmla="*/ 131 h 16068"/>
                  <a:gd name="connsiteX4" fmla="*/ 10875 w 11339"/>
                  <a:gd name="connsiteY4" fmla="*/ 6611 h 16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39" h="16068">
                    <a:moveTo>
                      <a:pt x="10875" y="6611"/>
                    </a:moveTo>
                    <a:cubicBezTo>
                      <a:pt x="12086" y="10972"/>
                      <a:pt x="10875" y="15151"/>
                      <a:pt x="7907" y="15938"/>
                    </a:cubicBezTo>
                    <a:cubicBezTo>
                      <a:pt x="4939" y="16725"/>
                      <a:pt x="1851" y="13879"/>
                      <a:pt x="518" y="9518"/>
                    </a:cubicBezTo>
                    <a:cubicBezTo>
                      <a:pt x="-814" y="5158"/>
                      <a:pt x="518" y="918"/>
                      <a:pt x="3425" y="131"/>
                    </a:cubicBezTo>
                    <a:cubicBezTo>
                      <a:pt x="6332" y="-657"/>
                      <a:pt x="9603" y="2190"/>
                      <a:pt x="10875" y="6611"/>
                    </a:cubicBezTo>
                    <a:close/>
                  </a:path>
                </a:pathLst>
              </a:custGeom>
              <a:solidFill>
                <a:srgbClr val="263238"/>
              </a:solidFill>
              <a:ln w="6039" cap="flat">
                <a:noFill/>
                <a:prstDash val="solid"/>
                <a:miter/>
              </a:ln>
            </p:spPr>
            <p:txBody>
              <a:bodyPr rtlCol="0" anchor="ctr"/>
              <a:lstStyle/>
              <a:p>
                <a:endParaRPr lang="zh-CN" altLang="en-US"/>
              </a:p>
            </p:txBody>
          </p:sp>
          <p:sp>
            <p:nvSpPr>
              <p:cNvPr id="77" name="任意多边形: 形状 76">
                <a:extLst>
                  <a:ext uri="{FF2B5EF4-FFF2-40B4-BE49-F238E27FC236}">
                    <a16:creationId xmlns:a16="http://schemas.microsoft.com/office/drawing/2014/main" id="{65F1F91B-A663-EA3A-98A2-28F1B1E41C00}"/>
                  </a:ext>
                </a:extLst>
              </p:cNvPr>
              <p:cNvSpPr/>
              <p:nvPr/>
            </p:nvSpPr>
            <p:spPr>
              <a:xfrm>
                <a:off x="6027897" y="4114600"/>
                <a:ext cx="11338" cy="16061"/>
              </a:xfrm>
              <a:custGeom>
                <a:avLst/>
                <a:gdLst>
                  <a:gd name="connsiteX0" fmla="*/ 10873 w 11338"/>
                  <a:gd name="connsiteY0" fmla="*/ 6543 h 16061"/>
                  <a:gd name="connsiteX1" fmla="*/ 7906 w 11338"/>
                  <a:gd name="connsiteY1" fmla="*/ 15930 h 16061"/>
                  <a:gd name="connsiteX2" fmla="*/ 517 w 11338"/>
                  <a:gd name="connsiteY2" fmla="*/ 9450 h 16061"/>
                  <a:gd name="connsiteX3" fmla="*/ 3485 w 11338"/>
                  <a:gd name="connsiteY3" fmla="*/ 123 h 16061"/>
                  <a:gd name="connsiteX4" fmla="*/ 10873 w 11338"/>
                  <a:gd name="connsiteY4" fmla="*/ 6543 h 16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38" h="16061">
                    <a:moveTo>
                      <a:pt x="10873" y="6543"/>
                    </a:moveTo>
                    <a:cubicBezTo>
                      <a:pt x="12085" y="10964"/>
                      <a:pt x="10873" y="15143"/>
                      <a:pt x="7906" y="15930"/>
                    </a:cubicBezTo>
                    <a:cubicBezTo>
                      <a:pt x="4938" y="16718"/>
                      <a:pt x="1849" y="13871"/>
                      <a:pt x="517" y="9450"/>
                    </a:cubicBezTo>
                    <a:cubicBezTo>
                      <a:pt x="-815" y="5029"/>
                      <a:pt x="517" y="910"/>
                      <a:pt x="3485" y="123"/>
                    </a:cubicBezTo>
                    <a:cubicBezTo>
                      <a:pt x="6452" y="-664"/>
                      <a:pt x="9541" y="2425"/>
                      <a:pt x="10873" y="6543"/>
                    </a:cubicBezTo>
                    <a:close/>
                  </a:path>
                </a:pathLst>
              </a:custGeom>
              <a:solidFill>
                <a:srgbClr val="263238"/>
              </a:solidFill>
              <a:ln w="6039"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33521A1E-E24C-AA90-F375-728368A09CE2}"/>
                  </a:ext>
                </a:extLst>
              </p:cNvPr>
              <p:cNvSpPr/>
              <p:nvPr/>
            </p:nvSpPr>
            <p:spPr>
              <a:xfrm>
                <a:off x="6021328" y="4114602"/>
                <a:ext cx="11386" cy="2933"/>
              </a:xfrm>
              <a:custGeom>
                <a:avLst/>
                <a:gdLst>
                  <a:gd name="connsiteX0" fmla="*/ 11386 w 11386"/>
                  <a:gd name="connsiteY0" fmla="*/ 0 h 2933"/>
                  <a:gd name="connsiteX1" fmla="*/ 0 w 11386"/>
                  <a:gd name="connsiteY1" fmla="*/ 0 h 2933"/>
                  <a:gd name="connsiteX2" fmla="*/ 11386 w 11386"/>
                  <a:gd name="connsiteY2" fmla="*/ 0 h 2933"/>
                </a:gdLst>
                <a:ahLst/>
                <a:cxnLst>
                  <a:cxn ang="0">
                    <a:pos x="connsiteX0" y="connsiteY0"/>
                  </a:cxn>
                  <a:cxn ang="0">
                    <a:pos x="connsiteX1" y="connsiteY1"/>
                  </a:cxn>
                  <a:cxn ang="0">
                    <a:pos x="connsiteX2" y="connsiteY2"/>
                  </a:cxn>
                </a:cxnLst>
                <a:rect l="l" t="t" r="r" b="b"/>
                <a:pathLst>
                  <a:path w="11386" h="2933">
                    <a:moveTo>
                      <a:pt x="11386" y="0"/>
                    </a:moveTo>
                    <a:lnTo>
                      <a:pt x="0" y="0"/>
                    </a:lnTo>
                    <a:cubicBezTo>
                      <a:pt x="0" y="0"/>
                      <a:pt x="7692" y="6601"/>
                      <a:pt x="11386" y="0"/>
                    </a:cubicBezTo>
                    <a:close/>
                  </a:path>
                </a:pathLst>
              </a:custGeom>
              <a:solidFill>
                <a:srgbClr val="263238"/>
              </a:solidFill>
              <a:ln w="6039" cap="flat">
                <a:noFill/>
                <a:prstDash val="solid"/>
                <a:miter/>
              </a:ln>
            </p:spPr>
            <p:txBody>
              <a:bodyPr rtlCol="0" anchor="ctr"/>
              <a:lstStyle/>
              <a:p>
                <a:endParaRPr lang="zh-CN" altLang="en-US"/>
              </a:p>
            </p:txBody>
          </p:sp>
          <p:sp>
            <p:nvSpPr>
              <p:cNvPr id="79" name="任意多边形: 形状 78">
                <a:extLst>
                  <a:ext uri="{FF2B5EF4-FFF2-40B4-BE49-F238E27FC236}">
                    <a16:creationId xmlns:a16="http://schemas.microsoft.com/office/drawing/2014/main" id="{A2920601-6E36-8240-93FB-66171C254E0C}"/>
                  </a:ext>
                </a:extLst>
              </p:cNvPr>
              <p:cNvSpPr/>
              <p:nvPr/>
            </p:nvSpPr>
            <p:spPr>
              <a:xfrm>
                <a:off x="6048461" y="4124777"/>
                <a:ext cx="16412" cy="33435"/>
              </a:xfrm>
              <a:custGeom>
                <a:avLst/>
                <a:gdLst>
                  <a:gd name="connsiteX0" fmla="*/ 7752 w 16412"/>
                  <a:gd name="connsiteY0" fmla="*/ 0 h 33435"/>
                  <a:gd name="connsiteX1" fmla="*/ 0 w 16412"/>
                  <a:gd name="connsiteY1" fmla="*/ 32280 h 33435"/>
                  <a:gd name="connsiteX2" fmla="*/ 16413 w 16412"/>
                  <a:gd name="connsiteY2" fmla="*/ 30827 h 33435"/>
                </a:gdLst>
                <a:ahLst/>
                <a:cxnLst>
                  <a:cxn ang="0">
                    <a:pos x="connsiteX0" y="connsiteY0"/>
                  </a:cxn>
                  <a:cxn ang="0">
                    <a:pos x="connsiteX1" y="connsiteY1"/>
                  </a:cxn>
                  <a:cxn ang="0">
                    <a:pos x="connsiteX2" y="connsiteY2"/>
                  </a:cxn>
                </a:cxnLst>
                <a:rect l="l" t="t" r="r" b="b"/>
                <a:pathLst>
                  <a:path w="16412" h="33435">
                    <a:moveTo>
                      <a:pt x="7752" y="0"/>
                    </a:moveTo>
                    <a:cubicBezTo>
                      <a:pt x="6668" y="11065"/>
                      <a:pt x="4058" y="21930"/>
                      <a:pt x="0" y="32280"/>
                    </a:cubicBezTo>
                    <a:cubicBezTo>
                      <a:pt x="5420" y="34225"/>
                      <a:pt x="11422" y="33698"/>
                      <a:pt x="16413" y="30827"/>
                    </a:cubicBezTo>
                    <a:close/>
                  </a:path>
                </a:pathLst>
              </a:custGeom>
              <a:solidFill>
                <a:srgbClr val="ED893E"/>
              </a:solidFill>
              <a:ln w="6039" cap="flat">
                <a:noFill/>
                <a:prstDash val="solid"/>
                <a:miter/>
              </a:ln>
            </p:spPr>
            <p:txBody>
              <a:bodyPr rtlCol="0" anchor="ctr"/>
              <a:lstStyle/>
              <a:p>
                <a:endParaRPr lang="zh-CN" altLang="en-US"/>
              </a:p>
            </p:txBody>
          </p:sp>
          <p:sp>
            <p:nvSpPr>
              <p:cNvPr id="80" name="任意多边形: 形状 79">
                <a:extLst>
                  <a:ext uri="{FF2B5EF4-FFF2-40B4-BE49-F238E27FC236}">
                    <a16:creationId xmlns:a16="http://schemas.microsoft.com/office/drawing/2014/main" id="{528825CA-8A48-E320-4DFF-2A40AC8B5CF2}"/>
                  </a:ext>
                </a:extLst>
              </p:cNvPr>
              <p:cNvSpPr/>
              <p:nvPr/>
            </p:nvSpPr>
            <p:spPr>
              <a:xfrm>
                <a:off x="6069358" y="4159587"/>
                <a:ext cx="30970" cy="21144"/>
              </a:xfrm>
              <a:custGeom>
                <a:avLst/>
                <a:gdLst>
                  <a:gd name="connsiteX0" fmla="*/ 22891 w 30970"/>
                  <a:gd name="connsiteY0" fmla="*/ 1346 h 21144"/>
                  <a:gd name="connsiteX1" fmla="*/ 29492 w 30970"/>
                  <a:gd name="connsiteY1" fmla="*/ 14 h 21144"/>
                  <a:gd name="connsiteX2" fmla="*/ 30934 w 30970"/>
                  <a:gd name="connsiteY2" fmla="*/ 1086 h 21144"/>
                  <a:gd name="connsiteX3" fmla="*/ 30946 w 30970"/>
                  <a:gd name="connsiteY3" fmla="*/ 1165 h 21144"/>
                  <a:gd name="connsiteX4" fmla="*/ 30001 w 30970"/>
                  <a:gd name="connsiteY4" fmla="*/ 2594 h 21144"/>
                  <a:gd name="connsiteX5" fmla="*/ 29795 w 30970"/>
                  <a:gd name="connsiteY5" fmla="*/ 2618 h 21144"/>
                  <a:gd name="connsiteX6" fmla="*/ 2541 w 30970"/>
                  <a:gd name="connsiteY6" fmla="*/ 20363 h 21144"/>
                  <a:gd name="connsiteX7" fmla="*/ 785 w 30970"/>
                  <a:gd name="connsiteY7" fmla="*/ 21030 h 21144"/>
                  <a:gd name="connsiteX8" fmla="*/ 119 w 30970"/>
                  <a:gd name="connsiteY8" fmla="*/ 19213 h 21144"/>
                  <a:gd name="connsiteX9" fmla="*/ 22891 w 30970"/>
                  <a:gd name="connsiteY9" fmla="*/ 1346 h 21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70" h="21144">
                    <a:moveTo>
                      <a:pt x="22891" y="1346"/>
                    </a:moveTo>
                    <a:cubicBezTo>
                      <a:pt x="25053" y="729"/>
                      <a:pt x="27257" y="280"/>
                      <a:pt x="29492" y="14"/>
                    </a:cubicBezTo>
                    <a:cubicBezTo>
                      <a:pt x="30189" y="-89"/>
                      <a:pt x="30830" y="390"/>
                      <a:pt x="30934" y="1086"/>
                    </a:cubicBezTo>
                    <a:cubicBezTo>
                      <a:pt x="30940" y="1110"/>
                      <a:pt x="30946" y="1140"/>
                      <a:pt x="30946" y="1165"/>
                    </a:cubicBezTo>
                    <a:cubicBezTo>
                      <a:pt x="31079" y="1819"/>
                      <a:pt x="30655" y="2461"/>
                      <a:pt x="30001" y="2594"/>
                    </a:cubicBezTo>
                    <a:cubicBezTo>
                      <a:pt x="29934" y="2606"/>
                      <a:pt x="29862" y="2618"/>
                      <a:pt x="29795" y="2618"/>
                    </a:cubicBezTo>
                    <a:cubicBezTo>
                      <a:pt x="18421" y="3908"/>
                      <a:pt x="8325" y="10485"/>
                      <a:pt x="2541" y="20363"/>
                    </a:cubicBezTo>
                    <a:cubicBezTo>
                      <a:pt x="2238" y="21030"/>
                      <a:pt x="1451" y="21326"/>
                      <a:pt x="785" y="21030"/>
                    </a:cubicBezTo>
                    <a:cubicBezTo>
                      <a:pt x="113" y="20703"/>
                      <a:pt x="-184" y="19897"/>
                      <a:pt x="119" y="19213"/>
                    </a:cubicBezTo>
                    <a:cubicBezTo>
                      <a:pt x="5018" y="10455"/>
                      <a:pt x="13219" y="4017"/>
                      <a:pt x="22891" y="1346"/>
                    </a:cubicBezTo>
                    <a:close/>
                  </a:path>
                </a:pathLst>
              </a:custGeom>
              <a:solidFill>
                <a:srgbClr val="263238"/>
              </a:solidFill>
              <a:ln w="6039" cap="flat">
                <a:noFill/>
                <a:prstDash val="solid"/>
                <a:miter/>
              </a:ln>
            </p:spPr>
            <p:txBody>
              <a:bodyPr rtlCol="0" anchor="ctr"/>
              <a:lstStyle/>
              <a:p>
                <a:endParaRPr lang="zh-CN" altLang="en-US"/>
              </a:p>
            </p:txBody>
          </p:sp>
          <p:sp>
            <p:nvSpPr>
              <p:cNvPr id="81" name="任意多边形: 形状 80">
                <a:extLst>
                  <a:ext uri="{FF2B5EF4-FFF2-40B4-BE49-F238E27FC236}">
                    <a16:creationId xmlns:a16="http://schemas.microsoft.com/office/drawing/2014/main" id="{C83006FD-365E-587F-7A0C-9920B2C1BC14}"/>
                  </a:ext>
                </a:extLst>
              </p:cNvPr>
              <p:cNvSpPr/>
              <p:nvPr/>
            </p:nvSpPr>
            <p:spPr>
              <a:xfrm>
                <a:off x="6159079" y="4093141"/>
                <a:ext cx="39923" cy="52316"/>
              </a:xfrm>
              <a:custGeom>
                <a:avLst/>
                <a:gdLst>
                  <a:gd name="connsiteX0" fmla="*/ 39459 w 39923"/>
                  <a:gd name="connsiteY0" fmla="*/ 22248 h 52316"/>
                  <a:gd name="connsiteX1" fmla="*/ 23470 w 39923"/>
                  <a:gd name="connsiteY1" fmla="*/ 49078 h 52316"/>
                  <a:gd name="connsiteX2" fmla="*/ 93 w 39923"/>
                  <a:gd name="connsiteY2" fmla="*/ 34845 h 52316"/>
                  <a:gd name="connsiteX3" fmla="*/ 17777 w 39923"/>
                  <a:gd name="connsiteY3" fmla="*/ 445 h 52316"/>
                  <a:gd name="connsiteX4" fmla="*/ 39483 w 39923"/>
                  <a:gd name="connsiteY4" fmla="*/ 14199 h 52316"/>
                  <a:gd name="connsiteX5" fmla="*/ 39459 w 39923"/>
                  <a:gd name="connsiteY5" fmla="*/ 22248 h 52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923" h="52316">
                    <a:moveTo>
                      <a:pt x="39459" y="22248"/>
                    </a:moveTo>
                    <a:cubicBezTo>
                      <a:pt x="37897" y="32956"/>
                      <a:pt x="32143" y="42610"/>
                      <a:pt x="23470" y="49078"/>
                    </a:cubicBezTo>
                    <a:cubicBezTo>
                      <a:pt x="11902" y="57496"/>
                      <a:pt x="1122" y="48351"/>
                      <a:pt x="93" y="34845"/>
                    </a:cubicBezTo>
                    <a:cubicBezTo>
                      <a:pt x="-755" y="22733"/>
                      <a:pt x="4150" y="3534"/>
                      <a:pt x="17777" y="445"/>
                    </a:cubicBezTo>
                    <a:cubicBezTo>
                      <a:pt x="27570" y="-1753"/>
                      <a:pt x="37285" y="4406"/>
                      <a:pt x="39483" y="14199"/>
                    </a:cubicBezTo>
                    <a:cubicBezTo>
                      <a:pt x="40077" y="16852"/>
                      <a:pt x="40071" y="19601"/>
                      <a:pt x="39459" y="22248"/>
                    </a:cubicBezTo>
                    <a:close/>
                  </a:path>
                </a:pathLst>
              </a:custGeom>
              <a:solidFill>
                <a:srgbClr val="FFB573"/>
              </a:solidFill>
              <a:ln w="6039" cap="flat">
                <a:noFill/>
                <a:prstDash val="solid"/>
                <a:miter/>
              </a:ln>
            </p:spPr>
            <p:txBody>
              <a:bodyPr rtlCol="0" anchor="ctr"/>
              <a:lstStyle/>
              <a:p>
                <a:endParaRPr lang="zh-CN" altLang="en-US"/>
              </a:p>
            </p:txBody>
          </p:sp>
          <p:sp>
            <p:nvSpPr>
              <p:cNvPr id="82" name="任意多边形: 形状 81">
                <a:extLst>
                  <a:ext uri="{FF2B5EF4-FFF2-40B4-BE49-F238E27FC236}">
                    <a16:creationId xmlns:a16="http://schemas.microsoft.com/office/drawing/2014/main" id="{73AAF88C-C9E7-F4A5-2540-9BF488CFF314}"/>
                  </a:ext>
                </a:extLst>
              </p:cNvPr>
              <p:cNvSpPr/>
              <p:nvPr/>
            </p:nvSpPr>
            <p:spPr>
              <a:xfrm>
                <a:off x="6109167" y="4003225"/>
                <a:ext cx="119732" cy="234972"/>
              </a:xfrm>
              <a:custGeom>
                <a:avLst/>
                <a:gdLst>
                  <a:gd name="connsiteX0" fmla="*/ 7004 w 119732"/>
                  <a:gd name="connsiteY0" fmla="*/ 0 h 234972"/>
                  <a:gd name="connsiteX1" fmla="*/ 36378 w 119732"/>
                  <a:gd name="connsiteY1" fmla="*/ 106956 h 234972"/>
                  <a:gd name="connsiteX2" fmla="*/ 49944 w 119732"/>
                  <a:gd name="connsiteY2" fmla="*/ 227417 h 234972"/>
                  <a:gd name="connsiteX3" fmla="*/ 119713 w 119732"/>
                  <a:gd name="connsiteY3" fmla="*/ 187082 h 234972"/>
                  <a:gd name="connsiteX4" fmla="*/ 86101 w 119732"/>
                  <a:gd name="connsiteY4" fmla="*/ 67953 h 234972"/>
                  <a:gd name="connsiteX5" fmla="*/ 7004 w 119732"/>
                  <a:gd name="connsiteY5" fmla="*/ 0 h 234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732" h="234972">
                    <a:moveTo>
                      <a:pt x="7004" y="0"/>
                    </a:moveTo>
                    <a:cubicBezTo>
                      <a:pt x="-18190" y="34279"/>
                      <a:pt x="32381" y="64924"/>
                      <a:pt x="36378" y="106956"/>
                    </a:cubicBezTo>
                    <a:cubicBezTo>
                      <a:pt x="40375" y="148987"/>
                      <a:pt x="18209" y="206220"/>
                      <a:pt x="49944" y="227417"/>
                    </a:cubicBezTo>
                    <a:cubicBezTo>
                      <a:pt x="81679" y="248615"/>
                      <a:pt x="118745" y="222027"/>
                      <a:pt x="119713" y="187082"/>
                    </a:cubicBezTo>
                    <a:cubicBezTo>
                      <a:pt x="120683" y="152136"/>
                      <a:pt x="83375" y="103625"/>
                      <a:pt x="86101" y="67953"/>
                    </a:cubicBezTo>
                    <a:cubicBezTo>
                      <a:pt x="88826" y="32281"/>
                      <a:pt x="7004" y="0"/>
                      <a:pt x="7004" y="0"/>
                    </a:cubicBezTo>
                    <a:close/>
                  </a:path>
                </a:pathLst>
              </a:custGeom>
              <a:solidFill>
                <a:srgbClr val="263238"/>
              </a:solidFill>
              <a:ln w="6039" cap="flat">
                <a:noFill/>
                <a:prstDash val="solid"/>
                <a:miter/>
              </a:ln>
            </p:spPr>
            <p:txBody>
              <a:bodyPr rtlCol="0" anchor="ctr"/>
              <a:lstStyle/>
              <a:p>
                <a:endParaRPr lang="zh-CN" altLang="en-US"/>
              </a:p>
            </p:txBody>
          </p:sp>
          <p:sp>
            <p:nvSpPr>
              <p:cNvPr id="83" name="任意多边形: 形状 82">
                <a:extLst>
                  <a:ext uri="{FF2B5EF4-FFF2-40B4-BE49-F238E27FC236}">
                    <a16:creationId xmlns:a16="http://schemas.microsoft.com/office/drawing/2014/main" id="{C4704E48-FB93-B8A8-1FBA-F01034F5731D}"/>
                  </a:ext>
                </a:extLst>
              </p:cNvPr>
              <p:cNvSpPr/>
              <p:nvPr/>
            </p:nvSpPr>
            <p:spPr>
              <a:xfrm>
                <a:off x="6065214" y="4078597"/>
                <a:ext cx="32219" cy="11916"/>
              </a:xfrm>
              <a:custGeom>
                <a:avLst/>
                <a:gdLst>
                  <a:gd name="connsiteX0" fmla="*/ 1295 w 32219"/>
                  <a:gd name="connsiteY0" fmla="*/ 332 h 11916"/>
                  <a:gd name="connsiteX1" fmla="*/ 4444 w 32219"/>
                  <a:gd name="connsiteY1" fmla="*/ 756 h 11916"/>
                  <a:gd name="connsiteX2" fmla="*/ 29154 w 32219"/>
                  <a:gd name="connsiteY2" fmla="*/ 6086 h 11916"/>
                  <a:gd name="connsiteX3" fmla="*/ 32188 w 32219"/>
                  <a:gd name="connsiteY3" fmla="*/ 8321 h 11916"/>
                  <a:gd name="connsiteX4" fmla="*/ 30244 w 32219"/>
                  <a:gd name="connsiteY4" fmla="*/ 11294 h 11916"/>
                  <a:gd name="connsiteX5" fmla="*/ 750 w 32219"/>
                  <a:gd name="connsiteY5" fmla="*/ 4632 h 11916"/>
                  <a:gd name="connsiteX6" fmla="*/ 750 w 32219"/>
                  <a:gd name="connsiteY6" fmla="*/ 877 h 11916"/>
                  <a:gd name="connsiteX7" fmla="*/ 1295 w 32219"/>
                  <a:gd name="connsiteY7" fmla="*/ 332 h 11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219" h="11916">
                    <a:moveTo>
                      <a:pt x="1295" y="332"/>
                    </a:moveTo>
                    <a:cubicBezTo>
                      <a:pt x="2324" y="-237"/>
                      <a:pt x="3602" y="-61"/>
                      <a:pt x="4444" y="756"/>
                    </a:cubicBezTo>
                    <a:cubicBezTo>
                      <a:pt x="13407" y="9175"/>
                      <a:pt x="29033" y="6086"/>
                      <a:pt x="29154" y="6086"/>
                    </a:cubicBezTo>
                    <a:cubicBezTo>
                      <a:pt x="30607" y="5868"/>
                      <a:pt x="31970" y="6867"/>
                      <a:pt x="32188" y="8321"/>
                    </a:cubicBezTo>
                    <a:cubicBezTo>
                      <a:pt x="32394" y="9665"/>
                      <a:pt x="31552" y="10943"/>
                      <a:pt x="30244" y="11294"/>
                    </a:cubicBezTo>
                    <a:cubicBezTo>
                      <a:pt x="29517" y="11294"/>
                      <a:pt x="11772" y="14928"/>
                      <a:pt x="750" y="4632"/>
                    </a:cubicBezTo>
                    <a:cubicBezTo>
                      <a:pt x="-250" y="3579"/>
                      <a:pt x="-250" y="1931"/>
                      <a:pt x="750" y="877"/>
                    </a:cubicBezTo>
                    <a:cubicBezTo>
                      <a:pt x="901" y="671"/>
                      <a:pt x="1089" y="490"/>
                      <a:pt x="1295" y="332"/>
                    </a:cubicBezTo>
                    <a:close/>
                  </a:path>
                </a:pathLst>
              </a:custGeom>
              <a:solidFill>
                <a:srgbClr val="263238"/>
              </a:solidFill>
              <a:ln w="6039" cap="flat">
                <a:noFill/>
                <a:prstDash val="solid"/>
                <a:miter/>
              </a:ln>
            </p:spPr>
            <p:txBody>
              <a:bodyPr rtlCol="0" anchor="ctr"/>
              <a:lstStyle/>
              <a:p>
                <a:endParaRPr lang="zh-CN" altLang="en-US"/>
              </a:p>
            </p:txBody>
          </p:sp>
          <p:sp>
            <p:nvSpPr>
              <p:cNvPr id="84" name="任意多边形: 形状 83">
                <a:extLst>
                  <a:ext uri="{FF2B5EF4-FFF2-40B4-BE49-F238E27FC236}">
                    <a16:creationId xmlns:a16="http://schemas.microsoft.com/office/drawing/2014/main" id="{AF916887-A8CE-CFE4-BACE-1087B6B8EE9B}"/>
                  </a:ext>
                </a:extLst>
              </p:cNvPr>
              <p:cNvSpPr/>
              <p:nvPr/>
            </p:nvSpPr>
            <p:spPr>
              <a:xfrm>
                <a:off x="6012304" y="4084618"/>
                <a:ext cx="23592" cy="17144"/>
              </a:xfrm>
              <a:custGeom>
                <a:avLst/>
                <a:gdLst>
                  <a:gd name="connsiteX0" fmla="*/ 19683 w 23592"/>
                  <a:gd name="connsiteY0" fmla="*/ 307 h 17144"/>
                  <a:gd name="connsiteX1" fmla="*/ 23287 w 23592"/>
                  <a:gd name="connsiteY1" fmla="*/ 1422 h 17144"/>
                  <a:gd name="connsiteX2" fmla="*/ 23196 w 23592"/>
                  <a:gd name="connsiteY2" fmla="*/ 4062 h 17144"/>
                  <a:gd name="connsiteX3" fmla="*/ 2665 w 23592"/>
                  <a:gd name="connsiteY3" fmla="*/ 17144 h 17144"/>
                  <a:gd name="connsiteX4" fmla="*/ 0 w 23592"/>
                  <a:gd name="connsiteY4" fmla="*/ 14479 h 17144"/>
                  <a:gd name="connsiteX5" fmla="*/ 2665 w 23592"/>
                  <a:gd name="connsiteY5" fmla="*/ 11814 h 17144"/>
                  <a:gd name="connsiteX6" fmla="*/ 18835 w 23592"/>
                  <a:gd name="connsiteY6" fmla="*/ 1276 h 17144"/>
                  <a:gd name="connsiteX7" fmla="*/ 19683 w 23592"/>
                  <a:gd name="connsiteY7" fmla="*/ 307 h 1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92" h="17144">
                    <a:moveTo>
                      <a:pt x="19683" y="307"/>
                    </a:moveTo>
                    <a:cubicBezTo>
                      <a:pt x="20985" y="-377"/>
                      <a:pt x="22596" y="120"/>
                      <a:pt x="23287" y="1422"/>
                    </a:cubicBezTo>
                    <a:cubicBezTo>
                      <a:pt x="23723" y="2251"/>
                      <a:pt x="23692" y="3257"/>
                      <a:pt x="23196" y="4062"/>
                    </a:cubicBezTo>
                    <a:cubicBezTo>
                      <a:pt x="18866" y="11481"/>
                      <a:pt x="11222" y="16357"/>
                      <a:pt x="2665" y="17144"/>
                    </a:cubicBezTo>
                    <a:cubicBezTo>
                      <a:pt x="1193" y="17144"/>
                      <a:pt x="0" y="15951"/>
                      <a:pt x="0" y="14479"/>
                    </a:cubicBezTo>
                    <a:cubicBezTo>
                      <a:pt x="0" y="13007"/>
                      <a:pt x="1193" y="11814"/>
                      <a:pt x="2665" y="11814"/>
                    </a:cubicBezTo>
                    <a:cubicBezTo>
                      <a:pt x="9430" y="11082"/>
                      <a:pt x="15438" y="7169"/>
                      <a:pt x="18835" y="1276"/>
                    </a:cubicBezTo>
                    <a:cubicBezTo>
                      <a:pt x="19017" y="877"/>
                      <a:pt x="19314" y="537"/>
                      <a:pt x="19683" y="307"/>
                    </a:cubicBezTo>
                    <a:close/>
                  </a:path>
                </a:pathLst>
              </a:custGeom>
              <a:solidFill>
                <a:srgbClr val="263238"/>
              </a:solidFill>
              <a:ln w="6039" cap="flat">
                <a:no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73258B58-C5E4-45EB-3868-9901FEC79C28}"/>
                  </a:ext>
                </a:extLst>
              </p:cNvPr>
              <p:cNvSpPr/>
              <p:nvPr/>
            </p:nvSpPr>
            <p:spPr>
              <a:xfrm>
                <a:off x="6070809" y="4100733"/>
                <a:ext cx="11325" cy="2933"/>
              </a:xfrm>
              <a:custGeom>
                <a:avLst/>
                <a:gdLst>
                  <a:gd name="connsiteX0" fmla="*/ 11325 w 11325"/>
                  <a:gd name="connsiteY0" fmla="*/ 0 h 2933"/>
                  <a:gd name="connsiteX1" fmla="*/ 0 w 11325"/>
                  <a:gd name="connsiteY1" fmla="*/ 0 h 2933"/>
                  <a:gd name="connsiteX2" fmla="*/ 11325 w 11325"/>
                  <a:gd name="connsiteY2" fmla="*/ 0 h 2933"/>
                </a:gdLst>
                <a:ahLst/>
                <a:cxnLst>
                  <a:cxn ang="0">
                    <a:pos x="connsiteX0" y="connsiteY0"/>
                  </a:cxn>
                  <a:cxn ang="0">
                    <a:pos x="connsiteX1" y="connsiteY1"/>
                  </a:cxn>
                  <a:cxn ang="0">
                    <a:pos x="connsiteX2" y="connsiteY2"/>
                  </a:cxn>
                </a:cxnLst>
                <a:rect l="l" t="t" r="r" b="b"/>
                <a:pathLst>
                  <a:path w="11325" h="2933">
                    <a:moveTo>
                      <a:pt x="11325" y="0"/>
                    </a:moveTo>
                    <a:lnTo>
                      <a:pt x="0" y="0"/>
                    </a:lnTo>
                    <a:cubicBezTo>
                      <a:pt x="0" y="0"/>
                      <a:pt x="7692" y="6601"/>
                      <a:pt x="11325" y="0"/>
                    </a:cubicBezTo>
                    <a:close/>
                  </a:path>
                </a:pathLst>
              </a:custGeom>
              <a:solidFill>
                <a:srgbClr val="263238"/>
              </a:solidFill>
              <a:ln w="6039"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5B57E60D-EBD3-DF60-7F57-D05645870F82}"/>
                  </a:ext>
                </a:extLst>
              </p:cNvPr>
              <p:cNvSpPr/>
              <p:nvPr/>
            </p:nvSpPr>
            <p:spPr>
              <a:xfrm>
                <a:off x="5873007" y="4539699"/>
                <a:ext cx="47482" cy="51367"/>
              </a:xfrm>
              <a:custGeom>
                <a:avLst/>
                <a:gdLst>
                  <a:gd name="connsiteX0" fmla="*/ 45059 w 47482"/>
                  <a:gd name="connsiteY0" fmla="*/ 16413 h 51367"/>
                  <a:gd name="connsiteX1" fmla="*/ 1272 w 47482"/>
                  <a:gd name="connsiteY1" fmla="*/ 0 h 51367"/>
                  <a:gd name="connsiteX2" fmla="*/ 0 w 47482"/>
                  <a:gd name="connsiteY2" fmla="*/ 51358 h 51367"/>
                  <a:gd name="connsiteX3" fmla="*/ 47482 w 47482"/>
                  <a:gd name="connsiteY3" fmla="*/ 38155 h 51367"/>
                </a:gdLst>
                <a:ahLst/>
                <a:cxnLst>
                  <a:cxn ang="0">
                    <a:pos x="connsiteX0" y="connsiteY0"/>
                  </a:cxn>
                  <a:cxn ang="0">
                    <a:pos x="connsiteX1" y="connsiteY1"/>
                  </a:cxn>
                  <a:cxn ang="0">
                    <a:pos x="connsiteX2" y="connsiteY2"/>
                  </a:cxn>
                  <a:cxn ang="0">
                    <a:pos x="connsiteX3" y="connsiteY3"/>
                  </a:cxn>
                </a:cxnLst>
                <a:rect l="l" t="t" r="r" b="b"/>
                <a:pathLst>
                  <a:path w="47482" h="51367">
                    <a:moveTo>
                      <a:pt x="45059" y="16413"/>
                    </a:moveTo>
                    <a:lnTo>
                      <a:pt x="1272" y="0"/>
                    </a:lnTo>
                    <a:lnTo>
                      <a:pt x="0" y="51358"/>
                    </a:lnTo>
                    <a:cubicBezTo>
                      <a:pt x="0" y="51358"/>
                      <a:pt x="36762" y="52206"/>
                      <a:pt x="47482" y="38155"/>
                    </a:cubicBezTo>
                    <a:close/>
                  </a:path>
                </a:pathLst>
              </a:custGeom>
              <a:solidFill>
                <a:srgbClr val="FFB573"/>
              </a:solidFill>
              <a:ln w="6039" cap="flat">
                <a:no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7DC1F2D6-A129-1F2B-4CAE-D3B3750A95E1}"/>
                  </a:ext>
                </a:extLst>
              </p:cNvPr>
              <p:cNvSpPr/>
              <p:nvPr/>
            </p:nvSpPr>
            <p:spPr>
              <a:xfrm>
                <a:off x="5894804" y="4294051"/>
                <a:ext cx="416232" cy="287570"/>
              </a:xfrm>
              <a:custGeom>
                <a:avLst/>
                <a:gdLst>
                  <a:gd name="connsiteX0" fmla="*/ 409115 w 416232"/>
                  <a:gd name="connsiteY0" fmla="*/ 53116 h 287570"/>
                  <a:gd name="connsiteX1" fmla="*/ 371142 w 416232"/>
                  <a:gd name="connsiteY1" fmla="*/ 99265 h 287570"/>
                  <a:gd name="connsiteX2" fmla="*/ 331291 w 416232"/>
                  <a:gd name="connsiteY2" fmla="*/ 143659 h 287570"/>
                  <a:gd name="connsiteX3" fmla="*/ 289259 w 416232"/>
                  <a:gd name="connsiteY3" fmla="*/ 186598 h 287570"/>
                  <a:gd name="connsiteX4" fmla="*/ 242989 w 416232"/>
                  <a:gd name="connsiteY4" fmla="*/ 227358 h 287570"/>
                  <a:gd name="connsiteX5" fmla="*/ 241717 w 416232"/>
                  <a:gd name="connsiteY5" fmla="*/ 228387 h 287570"/>
                  <a:gd name="connsiteX6" fmla="*/ 239658 w 416232"/>
                  <a:gd name="connsiteY6" fmla="*/ 229780 h 287570"/>
                  <a:gd name="connsiteX7" fmla="*/ 183454 w 416232"/>
                  <a:gd name="connsiteY7" fmla="*/ 253037 h 287570"/>
                  <a:gd name="connsiteX8" fmla="*/ 128584 w 416232"/>
                  <a:gd name="connsiteY8" fmla="*/ 267935 h 287570"/>
                  <a:gd name="connsiteX9" fmla="*/ 73652 w 416232"/>
                  <a:gd name="connsiteY9" fmla="*/ 279200 h 287570"/>
                  <a:gd name="connsiteX10" fmla="*/ 18297 w 416232"/>
                  <a:gd name="connsiteY10" fmla="*/ 287437 h 287570"/>
                  <a:gd name="connsiteX11" fmla="*/ 134 w 416232"/>
                  <a:gd name="connsiteY11" fmla="*/ 273404 h 287570"/>
                  <a:gd name="connsiteX12" fmla="*/ 11271 w 416232"/>
                  <a:gd name="connsiteY12" fmla="*/ 255883 h 287570"/>
                  <a:gd name="connsiteX13" fmla="*/ 11271 w 416232"/>
                  <a:gd name="connsiteY13" fmla="*/ 255883 h 287570"/>
                  <a:gd name="connsiteX14" fmla="*/ 63114 w 416232"/>
                  <a:gd name="connsiteY14" fmla="*/ 238623 h 287570"/>
                  <a:gd name="connsiteX15" fmla="*/ 114533 w 416232"/>
                  <a:gd name="connsiteY15" fmla="*/ 220817 h 287570"/>
                  <a:gd name="connsiteX16" fmla="*/ 164437 w 416232"/>
                  <a:gd name="connsiteY16" fmla="*/ 201679 h 287570"/>
                  <a:gd name="connsiteX17" fmla="*/ 208528 w 416232"/>
                  <a:gd name="connsiteY17" fmla="*/ 179573 h 287570"/>
                  <a:gd name="connsiteX18" fmla="*/ 205197 w 416232"/>
                  <a:gd name="connsiteY18" fmla="*/ 181995 h 287570"/>
                  <a:gd name="connsiteX19" fmla="*/ 244806 w 416232"/>
                  <a:gd name="connsiteY19" fmla="*/ 142750 h 287570"/>
                  <a:gd name="connsiteX20" fmla="*/ 283264 w 416232"/>
                  <a:gd name="connsiteY20" fmla="*/ 100355 h 287570"/>
                  <a:gd name="connsiteX21" fmla="*/ 320813 w 416232"/>
                  <a:gd name="connsiteY21" fmla="*/ 56507 h 287570"/>
                  <a:gd name="connsiteX22" fmla="*/ 357878 w 416232"/>
                  <a:gd name="connsiteY22" fmla="*/ 12356 h 287570"/>
                  <a:gd name="connsiteX23" fmla="*/ 357878 w 416232"/>
                  <a:gd name="connsiteY23" fmla="*/ 12356 h 287570"/>
                  <a:gd name="connsiteX24" fmla="*/ 403877 w 416232"/>
                  <a:gd name="connsiteY24" fmla="*/ 7117 h 287570"/>
                  <a:gd name="connsiteX25" fmla="*/ 409115 w 416232"/>
                  <a:gd name="connsiteY25" fmla="*/ 53116 h 28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16232" h="287570">
                    <a:moveTo>
                      <a:pt x="409115" y="53116"/>
                    </a:moveTo>
                    <a:cubicBezTo>
                      <a:pt x="396700" y="69104"/>
                      <a:pt x="383981" y="84064"/>
                      <a:pt x="371142" y="99265"/>
                    </a:cubicBezTo>
                    <a:cubicBezTo>
                      <a:pt x="358302" y="114467"/>
                      <a:pt x="344857" y="129002"/>
                      <a:pt x="331291" y="143659"/>
                    </a:cubicBezTo>
                    <a:cubicBezTo>
                      <a:pt x="317724" y="158315"/>
                      <a:pt x="303916" y="172668"/>
                      <a:pt x="289259" y="186598"/>
                    </a:cubicBezTo>
                    <a:cubicBezTo>
                      <a:pt x="274603" y="200528"/>
                      <a:pt x="259583" y="214276"/>
                      <a:pt x="242989" y="227358"/>
                    </a:cubicBezTo>
                    <a:lnTo>
                      <a:pt x="241717" y="228387"/>
                    </a:lnTo>
                    <a:cubicBezTo>
                      <a:pt x="241075" y="228914"/>
                      <a:pt x="240384" y="229380"/>
                      <a:pt x="239658" y="229780"/>
                    </a:cubicBezTo>
                    <a:cubicBezTo>
                      <a:pt x="221755" y="239410"/>
                      <a:pt x="202926" y="247204"/>
                      <a:pt x="183454" y="253037"/>
                    </a:cubicBezTo>
                    <a:cubicBezTo>
                      <a:pt x="165285" y="259093"/>
                      <a:pt x="146813" y="263575"/>
                      <a:pt x="128584" y="267935"/>
                    </a:cubicBezTo>
                    <a:cubicBezTo>
                      <a:pt x="110354" y="272296"/>
                      <a:pt x="92245" y="275930"/>
                      <a:pt x="73652" y="279200"/>
                    </a:cubicBezTo>
                    <a:cubicBezTo>
                      <a:pt x="55059" y="282471"/>
                      <a:pt x="37011" y="285257"/>
                      <a:pt x="18297" y="287437"/>
                    </a:cubicBezTo>
                    <a:cubicBezTo>
                      <a:pt x="9406" y="288575"/>
                      <a:pt x="1272" y="282295"/>
                      <a:pt x="134" y="273404"/>
                    </a:cubicBezTo>
                    <a:cubicBezTo>
                      <a:pt x="-866" y="265640"/>
                      <a:pt x="3822" y="258275"/>
                      <a:pt x="11271" y="255883"/>
                    </a:cubicBezTo>
                    <a:lnTo>
                      <a:pt x="11271" y="255883"/>
                    </a:lnTo>
                    <a:lnTo>
                      <a:pt x="63114" y="238623"/>
                    </a:lnTo>
                    <a:cubicBezTo>
                      <a:pt x="80375" y="232566"/>
                      <a:pt x="97575" y="226934"/>
                      <a:pt x="114533" y="220817"/>
                    </a:cubicBezTo>
                    <a:cubicBezTo>
                      <a:pt x="131491" y="214700"/>
                      <a:pt x="148267" y="208341"/>
                      <a:pt x="164437" y="201679"/>
                    </a:cubicBezTo>
                    <a:cubicBezTo>
                      <a:pt x="179754" y="195610"/>
                      <a:pt x="194507" y="188215"/>
                      <a:pt x="208528" y="179573"/>
                    </a:cubicBezTo>
                    <a:lnTo>
                      <a:pt x="205197" y="181995"/>
                    </a:lnTo>
                    <a:cubicBezTo>
                      <a:pt x="218581" y="169883"/>
                      <a:pt x="231724" y="156437"/>
                      <a:pt x="244806" y="142750"/>
                    </a:cubicBezTo>
                    <a:cubicBezTo>
                      <a:pt x="257887" y="129063"/>
                      <a:pt x="270485" y="114709"/>
                      <a:pt x="283264" y="100355"/>
                    </a:cubicBezTo>
                    <a:cubicBezTo>
                      <a:pt x="296042" y="86002"/>
                      <a:pt x="308337" y="71164"/>
                      <a:pt x="320813" y="56507"/>
                    </a:cubicBezTo>
                    <a:cubicBezTo>
                      <a:pt x="333289" y="41851"/>
                      <a:pt x="345705" y="26831"/>
                      <a:pt x="357878" y="12356"/>
                    </a:cubicBezTo>
                    <a:lnTo>
                      <a:pt x="357878" y="12356"/>
                    </a:lnTo>
                    <a:cubicBezTo>
                      <a:pt x="369131" y="-1792"/>
                      <a:pt x="389729" y="-4135"/>
                      <a:pt x="403877" y="7117"/>
                    </a:cubicBezTo>
                    <a:cubicBezTo>
                      <a:pt x="418024" y="18370"/>
                      <a:pt x="420368" y="38968"/>
                      <a:pt x="409115" y="53116"/>
                    </a:cubicBezTo>
                    <a:close/>
                  </a:path>
                </a:pathLst>
              </a:custGeom>
              <a:solidFill>
                <a:srgbClr val="FFB573"/>
              </a:solidFill>
              <a:ln w="6039" cap="flat">
                <a:no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BA410FFF-49BA-8B74-1C07-0F5B328F341F}"/>
                  </a:ext>
                </a:extLst>
              </p:cNvPr>
              <p:cNvSpPr/>
              <p:nvPr/>
            </p:nvSpPr>
            <p:spPr>
              <a:xfrm>
                <a:off x="6179097" y="4264579"/>
                <a:ext cx="157730" cy="183911"/>
              </a:xfrm>
              <a:custGeom>
                <a:avLst/>
                <a:gdLst>
                  <a:gd name="connsiteX0" fmla="*/ 73161 w 157730"/>
                  <a:gd name="connsiteY0" fmla="*/ 7247 h 183911"/>
                  <a:gd name="connsiteX1" fmla="*/ 0 w 157730"/>
                  <a:gd name="connsiteY1" fmla="*/ 113112 h 183911"/>
                  <a:gd name="connsiteX2" fmla="*/ 80974 w 157730"/>
                  <a:gd name="connsiteY2" fmla="*/ 183911 h 183911"/>
                  <a:gd name="connsiteX3" fmla="*/ 156860 w 157730"/>
                  <a:gd name="connsiteY3" fmla="*/ 98092 h 183911"/>
                  <a:gd name="connsiteX4" fmla="*/ 73161 w 157730"/>
                  <a:gd name="connsiteY4" fmla="*/ 7247 h 183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730" h="183911">
                    <a:moveTo>
                      <a:pt x="73161" y="7247"/>
                    </a:moveTo>
                    <a:cubicBezTo>
                      <a:pt x="26163" y="36862"/>
                      <a:pt x="0" y="113112"/>
                      <a:pt x="0" y="113112"/>
                    </a:cubicBezTo>
                    <a:lnTo>
                      <a:pt x="80974" y="183911"/>
                    </a:lnTo>
                    <a:cubicBezTo>
                      <a:pt x="80974" y="183911"/>
                      <a:pt x="149956" y="128435"/>
                      <a:pt x="156860" y="98092"/>
                    </a:cubicBezTo>
                    <a:cubicBezTo>
                      <a:pt x="164007" y="66417"/>
                      <a:pt x="126336" y="-26427"/>
                      <a:pt x="73161" y="7247"/>
                    </a:cubicBezTo>
                    <a:close/>
                  </a:path>
                </a:pathLst>
              </a:custGeom>
              <a:solidFill>
                <a:schemeClr val="accent2"/>
              </a:solidFill>
              <a:ln w="6039" cap="flat">
                <a:noFill/>
                <a:prstDash val="solid"/>
                <a:miter/>
              </a:ln>
            </p:spPr>
            <p:txBody>
              <a:bodyPr rtlCol="0" anchor="ctr"/>
              <a:lstStyle/>
              <a:p>
                <a:endParaRPr lang="zh-CN" altLang="en-US" dirty="0"/>
              </a:p>
            </p:txBody>
          </p:sp>
          <p:sp>
            <p:nvSpPr>
              <p:cNvPr id="89" name="任意多边形: 形状 88">
                <a:extLst>
                  <a:ext uri="{FF2B5EF4-FFF2-40B4-BE49-F238E27FC236}">
                    <a16:creationId xmlns:a16="http://schemas.microsoft.com/office/drawing/2014/main" id="{3C571577-1E0B-7611-0574-E1A1D731803E}"/>
                  </a:ext>
                </a:extLst>
              </p:cNvPr>
              <p:cNvSpPr/>
              <p:nvPr/>
            </p:nvSpPr>
            <p:spPr>
              <a:xfrm>
                <a:off x="5838213" y="4534858"/>
                <a:ext cx="36066" cy="56077"/>
              </a:xfrm>
              <a:custGeom>
                <a:avLst/>
                <a:gdLst>
                  <a:gd name="connsiteX0" fmla="*/ 31 w 36066"/>
                  <a:gd name="connsiteY0" fmla="*/ 13865 h 56077"/>
                  <a:gd name="connsiteX1" fmla="*/ 1182 w 36066"/>
                  <a:gd name="connsiteY1" fmla="*/ 32942 h 56077"/>
                  <a:gd name="connsiteX2" fmla="*/ 8631 w 36066"/>
                  <a:gd name="connsiteY2" fmla="*/ 43965 h 56077"/>
                  <a:gd name="connsiteX3" fmla="*/ 34794 w 36066"/>
                  <a:gd name="connsiteY3" fmla="*/ 56078 h 56077"/>
                  <a:gd name="connsiteX4" fmla="*/ 36066 w 36066"/>
                  <a:gd name="connsiteY4" fmla="*/ 4720 h 56077"/>
                  <a:gd name="connsiteX5" fmla="*/ 15717 w 36066"/>
                  <a:gd name="connsiteY5" fmla="*/ 299 h 56077"/>
                  <a:gd name="connsiteX6" fmla="*/ 297 w 36066"/>
                  <a:gd name="connsiteY6" fmla="*/ 10207 h 56077"/>
                  <a:gd name="connsiteX7" fmla="*/ 31 w 36066"/>
                  <a:gd name="connsiteY7" fmla="*/ 13865 h 5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066" h="56077">
                    <a:moveTo>
                      <a:pt x="31" y="13865"/>
                    </a:moveTo>
                    <a:lnTo>
                      <a:pt x="1182" y="32942"/>
                    </a:lnTo>
                    <a:cubicBezTo>
                      <a:pt x="1448" y="37709"/>
                      <a:pt x="4307" y="41942"/>
                      <a:pt x="8631" y="43965"/>
                    </a:cubicBezTo>
                    <a:lnTo>
                      <a:pt x="34794" y="56078"/>
                    </a:lnTo>
                    <a:lnTo>
                      <a:pt x="36066" y="4720"/>
                    </a:lnTo>
                    <a:lnTo>
                      <a:pt x="15717" y="299"/>
                    </a:lnTo>
                    <a:cubicBezTo>
                      <a:pt x="8722" y="-1222"/>
                      <a:pt x="1817" y="3212"/>
                      <a:pt x="297" y="10207"/>
                    </a:cubicBezTo>
                    <a:cubicBezTo>
                      <a:pt x="37" y="11406"/>
                      <a:pt x="-54" y="12641"/>
                      <a:pt x="31" y="13865"/>
                    </a:cubicBezTo>
                    <a:close/>
                  </a:path>
                </a:pathLst>
              </a:custGeom>
              <a:solidFill>
                <a:srgbClr val="FFB573"/>
              </a:solidFill>
              <a:ln w="6039"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8167AAA6-CEFD-2ECC-3E4F-4AE8B5BC6EC6}"/>
                  </a:ext>
                </a:extLst>
              </p:cNvPr>
              <p:cNvSpPr/>
              <p:nvPr/>
            </p:nvSpPr>
            <p:spPr>
              <a:xfrm>
                <a:off x="6009458" y="3997369"/>
                <a:ext cx="123589" cy="118081"/>
              </a:xfrm>
              <a:custGeom>
                <a:avLst/>
                <a:gdLst>
                  <a:gd name="connsiteX0" fmla="*/ 119492 w 123589"/>
                  <a:gd name="connsiteY0" fmla="*/ 466 h 118081"/>
                  <a:gd name="connsiteX1" fmla="*/ 3452 w 123589"/>
                  <a:gd name="connsiteY1" fmla="*/ 118081 h 118081"/>
                  <a:gd name="connsiteX2" fmla="*/ 119492 w 123589"/>
                  <a:gd name="connsiteY2" fmla="*/ 466 h 118081"/>
                </a:gdLst>
                <a:ahLst/>
                <a:cxnLst>
                  <a:cxn ang="0">
                    <a:pos x="connsiteX0" y="connsiteY0"/>
                  </a:cxn>
                  <a:cxn ang="0">
                    <a:pos x="connsiteX1" y="connsiteY1"/>
                  </a:cxn>
                  <a:cxn ang="0">
                    <a:pos x="connsiteX2" y="connsiteY2"/>
                  </a:cxn>
                </a:cxnLst>
                <a:rect l="l" t="t" r="r" b="b"/>
                <a:pathLst>
                  <a:path w="123589" h="118081">
                    <a:moveTo>
                      <a:pt x="119492" y="466"/>
                    </a:moveTo>
                    <a:cubicBezTo>
                      <a:pt x="151167" y="80834"/>
                      <a:pt x="-11689" y="58002"/>
                      <a:pt x="3452" y="118081"/>
                    </a:cubicBezTo>
                    <a:cubicBezTo>
                      <a:pt x="3755" y="118081"/>
                      <a:pt x="-31917" y="-8618"/>
                      <a:pt x="119492" y="466"/>
                    </a:cubicBezTo>
                    <a:close/>
                  </a:path>
                </a:pathLst>
              </a:custGeom>
              <a:solidFill>
                <a:srgbClr val="263238"/>
              </a:solidFill>
              <a:ln w="6039"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34724799-BDD2-263D-1578-19B498B86E12}"/>
                  </a:ext>
                </a:extLst>
              </p:cNvPr>
              <p:cNvSpPr/>
              <p:nvPr/>
            </p:nvSpPr>
            <p:spPr>
              <a:xfrm>
                <a:off x="6062146" y="3945449"/>
                <a:ext cx="18779" cy="14168"/>
              </a:xfrm>
              <a:custGeom>
                <a:avLst/>
                <a:gdLst>
                  <a:gd name="connsiteX0" fmla="*/ 14295 w 18779"/>
                  <a:gd name="connsiteY0" fmla="*/ 12777 h 14168"/>
                  <a:gd name="connsiteX1" fmla="*/ 7391 w 18779"/>
                  <a:gd name="connsiteY1" fmla="*/ 14110 h 14168"/>
                  <a:gd name="connsiteX2" fmla="*/ 184 w 18779"/>
                  <a:gd name="connsiteY2" fmla="*/ 9022 h 14168"/>
                  <a:gd name="connsiteX3" fmla="*/ 184 w 18779"/>
                  <a:gd name="connsiteY3" fmla="*/ 8719 h 14168"/>
                  <a:gd name="connsiteX4" fmla="*/ 4484 w 18779"/>
                  <a:gd name="connsiteY4" fmla="*/ 1391 h 14168"/>
                  <a:gd name="connsiteX5" fmla="*/ 11388 w 18779"/>
                  <a:gd name="connsiteY5" fmla="*/ 59 h 14168"/>
                  <a:gd name="connsiteX6" fmla="*/ 18595 w 18779"/>
                  <a:gd name="connsiteY6" fmla="*/ 5146 h 14168"/>
                  <a:gd name="connsiteX7" fmla="*/ 18595 w 18779"/>
                  <a:gd name="connsiteY7" fmla="*/ 5449 h 14168"/>
                  <a:gd name="connsiteX8" fmla="*/ 14295 w 18779"/>
                  <a:gd name="connsiteY8" fmla="*/ 12777 h 14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79" h="14168">
                    <a:moveTo>
                      <a:pt x="14295" y="12777"/>
                    </a:moveTo>
                    <a:lnTo>
                      <a:pt x="7391" y="14110"/>
                    </a:lnTo>
                    <a:cubicBezTo>
                      <a:pt x="4030" y="14564"/>
                      <a:pt x="880" y="12341"/>
                      <a:pt x="184" y="9022"/>
                    </a:cubicBezTo>
                    <a:lnTo>
                      <a:pt x="184" y="8719"/>
                    </a:lnTo>
                    <a:cubicBezTo>
                      <a:pt x="-622" y="5509"/>
                      <a:pt x="1292" y="2251"/>
                      <a:pt x="4484" y="1391"/>
                    </a:cubicBezTo>
                    <a:lnTo>
                      <a:pt x="11388" y="59"/>
                    </a:lnTo>
                    <a:cubicBezTo>
                      <a:pt x="14750" y="-395"/>
                      <a:pt x="17899" y="1827"/>
                      <a:pt x="18595" y="5146"/>
                    </a:cubicBezTo>
                    <a:lnTo>
                      <a:pt x="18595" y="5449"/>
                    </a:lnTo>
                    <a:cubicBezTo>
                      <a:pt x="19401" y="8659"/>
                      <a:pt x="17487" y="11917"/>
                      <a:pt x="14295" y="12777"/>
                    </a:cubicBezTo>
                    <a:close/>
                  </a:path>
                </a:pathLst>
              </a:custGeom>
              <a:solidFill>
                <a:srgbClr val="263238"/>
              </a:solidFill>
              <a:ln w="6039"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A9DCCC46-A2E5-C71C-0AEA-DF6E9D64A506}"/>
                  </a:ext>
                </a:extLst>
              </p:cNvPr>
              <p:cNvSpPr/>
              <p:nvPr/>
            </p:nvSpPr>
            <p:spPr>
              <a:xfrm>
                <a:off x="5989139" y="3949611"/>
                <a:ext cx="222348" cy="127932"/>
              </a:xfrm>
              <a:custGeom>
                <a:avLst/>
                <a:gdLst>
                  <a:gd name="connsiteX0" fmla="*/ 1180 w 222348"/>
                  <a:gd name="connsiteY0" fmla="*/ 125866 h 127932"/>
                  <a:gd name="connsiteX1" fmla="*/ 3815 w 222348"/>
                  <a:gd name="connsiteY1" fmla="*/ 127913 h 127932"/>
                  <a:gd name="connsiteX2" fmla="*/ 5177 w 222348"/>
                  <a:gd name="connsiteY2" fmla="*/ 127259 h 127932"/>
                  <a:gd name="connsiteX3" fmla="*/ 113344 w 222348"/>
                  <a:gd name="connsiteY3" fmla="*/ 82018 h 127932"/>
                  <a:gd name="connsiteX4" fmla="*/ 218968 w 222348"/>
                  <a:gd name="connsiteY4" fmla="*/ 78263 h 127932"/>
                  <a:gd name="connsiteX5" fmla="*/ 222299 w 222348"/>
                  <a:gd name="connsiteY5" fmla="*/ 73697 h 127932"/>
                  <a:gd name="connsiteX6" fmla="*/ 222056 w 222348"/>
                  <a:gd name="connsiteY6" fmla="*/ 72812 h 127932"/>
                  <a:gd name="connsiteX7" fmla="*/ 190079 w 222348"/>
                  <a:gd name="connsiteY7" fmla="*/ 19092 h 127932"/>
                  <a:gd name="connsiteX8" fmla="*/ 92813 w 222348"/>
                  <a:gd name="connsiteY8" fmla="*/ 196 h 127932"/>
                  <a:gd name="connsiteX9" fmla="*/ 72403 w 222348"/>
                  <a:gd name="connsiteY9" fmla="*/ 4496 h 127932"/>
                  <a:gd name="connsiteX10" fmla="*/ 3724 w 222348"/>
                  <a:gd name="connsiteY10" fmla="*/ 61971 h 127932"/>
                  <a:gd name="connsiteX11" fmla="*/ 1180 w 222348"/>
                  <a:gd name="connsiteY11" fmla="*/ 125866 h 127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348" h="127932">
                    <a:moveTo>
                      <a:pt x="1180" y="125866"/>
                    </a:moveTo>
                    <a:cubicBezTo>
                      <a:pt x="1344" y="127162"/>
                      <a:pt x="2525" y="128077"/>
                      <a:pt x="3815" y="127913"/>
                    </a:cubicBezTo>
                    <a:cubicBezTo>
                      <a:pt x="4329" y="127853"/>
                      <a:pt x="4808" y="127623"/>
                      <a:pt x="5177" y="127259"/>
                    </a:cubicBezTo>
                    <a:cubicBezTo>
                      <a:pt x="32055" y="95930"/>
                      <a:pt x="72167" y="79153"/>
                      <a:pt x="113344" y="82018"/>
                    </a:cubicBezTo>
                    <a:cubicBezTo>
                      <a:pt x="148592" y="84035"/>
                      <a:pt x="183950" y="82775"/>
                      <a:pt x="218968" y="78263"/>
                    </a:cubicBezTo>
                    <a:cubicBezTo>
                      <a:pt x="221148" y="77924"/>
                      <a:pt x="222644" y="75877"/>
                      <a:pt x="222299" y="73697"/>
                    </a:cubicBezTo>
                    <a:cubicBezTo>
                      <a:pt x="222256" y="73394"/>
                      <a:pt x="222171" y="73097"/>
                      <a:pt x="222056" y="72812"/>
                    </a:cubicBezTo>
                    <a:cubicBezTo>
                      <a:pt x="214080" y="53438"/>
                      <a:pt x="203306" y="35341"/>
                      <a:pt x="190079" y="19092"/>
                    </a:cubicBezTo>
                    <a:cubicBezTo>
                      <a:pt x="180025" y="6132"/>
                      <a:pt x="119643" y="2861"/>
                      <a:pt x="92813" y="196"/>
                    </a:cubicBezTo>
                    <a:cubicBezTo>
                      <a:pt x="85727" y="-573"/>
                      <a:pt x="78575" y="929"/>
                      <a:pt x="72403" y="4496"/>
                    </a:cubicBezTo>
                    <a:cubicBezTo>
                      <a:pt x="51872" y="16609"/>
                      <a:pt x="6873" y="44469"/>
                      <a:pt x="3724" y="61971"/>
                    </a:cubicBezTo>
                    <a:cubicBezTo>
                      <a:pt x="-152" y="83042"/>
                      <a:pt x="-1006" y="104554"/>
                      <a:pt x="1180" y="125866"/>
                    </a:cubicBezTo>
                    <a:close/>
                  </a:path>
                </a:pathLst>
              </a:custGeom>
              <a:solidFill>
                <a:schemeClr val="accent2"/>
              </a:solidFill>
              <a:ln w="6039"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A637B877-915D-C3E3-D485-356C1C59FB8E}"/>
                  </a:ext>
                </a:extLst>
              </p:cNvPr>
              <p:cNvSpPr/>
              <p:nvPr/>
            </p:nvSpPr>
            <p:spPr>
              <a:xfrm>
                <a:off x="5973489" y="4028594"/>
                <a:ext cx="173448" cy="87757"/>
              </a:xfrm>
              <a:custGeom>
                <a:avLst/>
                <a:gdLst>
                  <a:gd name="connsiteX0" fmla="*/ 173448 w 173448"/>
                  <a:gd name="connsiteY0" fmla="*/ 3641 h 87757"/>
                  <a:gd name="connsiteX1" fmla="*/ 107979 w 173448"/>
                  <a:gd name="connsiteY1" fmla="*/ 53425 h 87757"/>
                  <a:gd name="connsiteX2" fmla="*/ 28882 w 173448"/>
                  <a:gd name="connsiteY2" fmla="*/ 53062 h 87757"/>
                  <a:gd name="connsiteX3" fmla="*/ 6474 w 173448"/>
                  <a:gd name="connsiteY3" fmla="*/ 85827 h 87757"/>
                  <a:gd name="connsiteX4" fmla="*/ 2052 w 173448"/>
                  <a:gd name="connsiteY4" fmla="*/ 85827 h 87757"/>
                  <a:gd name="connsiteX5" fmla="*/ 15679 w 173448"/>
                  <a:gd name="connsiteY5" fmla="*/ 36043 h 87757"/>
                  <a:gd name="connsiteX6" fmla="*/ 173448 w 173448"/>
                  <a:gd name="connsiteY6" fmla="*/ 3641 h 87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448" h="87757">
                    <a:moveTo>
                      <a:pt x="173448" y="3641"/>
                    </a:moveTo>
                    <a:cubicBezTo>
                      <a:pt x="173448" y="3641"/>
                      <a:pt x="141834" y="39616"/>
                      <a:pt x="107979" y="53425"/>
                    </a:cubicBezTo>
                    <a:cubicBezTo>
                      <a:pt x="74123" y="67233"/>
                      <a:pt x="66553" y="43492"/>
                      <a:pt x="28882" y="53062"/>
                    </a:cubicBezTo>
                    <a:cubicBezTo>
                      <a:pt x="11622" y="57422"/>
                      <a:pt x="7140" y="73229"/>
                      <a:pt x="6474" y="85827"/>
                    </a:cubicBezTo>
                    <a:cubicBezTo>
                      <a:pt x="6474" y="88370"/>
                      <a:pt x="2598" y="88431"/>
                      <a:pt x="2052" y="85827"/>
                    </a:cubicBezTo>
                    <a:cubicBezTo>
                      <a:pt x="-1460" y="70564"/>
                      <a:pt x="-2429" y="48459"/>
                      <a:pt x="15679" y="36043"/>
                    </a:cubicBezTo>
                    <a:cubicBezTo>
                      <a:pt x="64312" y="3036"/>
                      <a:pt x="105738" y="-5988"/>
                      <a:pt x="173448" y="3641"/>
                    </a:cubicBezTo>
                    <a:close/>
                  </a:path>
                </a:pathLst>
              </a:custGeom>
              <a:solidFill>
                <a:srgbClr val="309080"/>
              </a:solidFill>
              <a:ln w="6039" cap="flat">
                <a:noFill/>
                <a:prstDash val="solid"/>
                <a:miter/>
              </a:ln>
            </p:spPr>
            <p:txBody>
              <a:bodyPr rtlCol="0" anchor="ctr"/>
              <a:lstStyle/>
              <a:p>
                <a:endParaRPr lang="zh-CN" altLang="en-US"/>
              </a:p>
            </p:txBody>
          </p:sp>
          <p:sp>
            <p:nvSpPr>
              <p:cNvPr id="94" name="任意多边形: 形状 93">
                <a:extLst>
                  <a:ext uri="{FF2B5EF4-FFF2-40B4-BE49-F238E27FC236}">
                    <a16:creationId xmlns:a16="http://schemas.microsoft.com/office/drawing/2014/main" id="{FBB85BB5-3E5B-B5B8-0F88-197997F75FC4}"/>
                  </a:ext>
                </a:extLst>
              </p:cNvPr>
              <p:cNvSpPr/>
              <p:nvPr/>
            </p:nvSpPr>
            <p:spPr>
              <a:xfrm>
                <a:off x="5973489" y="4028594"/>
                <a:ext cx="173448" cy="87757"/>
              </a:xfrm>
              <a:custGeom>
                <a:avLst/>
                <a:gdLst>
                  <a:gd name="connsiteX0" fmla="*/ 173448 w 173448"/>
                  <a:gd name="connsiteY0" fmla="*/ 3641 h 87757"/>
                  <a:gd name="connsiteX1" fmla="*/ 107979 w 173448"/>
                  <a:gd name="connsiteY1" fmla="*/ 53425 h 87757"/>
                  <a:gd name="connsiteX2" fmla="*/ 28882 w 173448"/>
                  <a:gd name="connsiteY2" fmla="*/ 53062 h 87757"/>
                  <a:gd name="connsiteX3" fmla="*/ 6474 w 173448"/>
                  <a:gd name="connsiteY3" fmla="*/ 85827 h 87757"/>
                  <a:gd name="connsiteX4" fmla="*/ 2052 w 173448"/>
                  <a:gd name="connsiteY4" fmla="*/ 85827 h 87757"/>
                  <a:gd name="connsiteX5" fmla="*/ 15679 w 173448"/>
                  <a:gd name="connsiteY5" fmla="*/ 36043 h 87757"/>
                  <a:gd name="connsiteX6" fmla="*/ 173448 w 173448"/>
                  <a:gd name="connsiteY6" fmla="*/ 3641 h 87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448" h="87757">
                    <a:moveTo>
                      <a:pt x="173448" y="3641"/>
                    </a:moveTo>
                    <a:cubicBezTo>
                      <a:pt x="173448" y="3641"/>
                      <a:pt x="141834" y="39616"/>
                      <a:pt x="107979" y="53425"/>
                    </a:cubicBezTo>
                    <a:cubicBezTo>
                      <a:pt x="74123" y="67233"/>
                      <a:pt x="66553" y="43492"/>
                      <a:pt x="28882" y="53062"/>
                    </a:cubicBezTo>
                    <a:cubicBezTo>
                      <a:pt x="11622" y="57422"/>
                      <a:pt x="7140" y="73229"/>
                      <a:pt x="6474" y="85827"/>
                    </a:cubicBezTo>
                    <a:cubicBezTo>
                      <a:pt x="6474" y="88370"/>
                      <a:pt x="2598" y="88431"/>
                      <a:pt x="2052" y="85827"/>
                    </a:cubicBezTo>
                    <a:cubicBezTo>
                      <a:pt x="-1460" y="70564"/>
                      <a:pt x="-2429" y="48459"/>
                      <a:pt x="15679" y="36043"/>
                    </a:cubicBezTo>
                    <a:cubicBezTo>
                      <a:pt x="64312" y="3036"/>
                      <a:pt x="105738" y="-5988"/>
                      <a:pt x="173448" y="3641"/>
                    </a:cubicBezTo>
                    <a:close/>
                  </a:path>
                </a:pathLst>
              </a:custGeom>
              <a:solidFill>
                <a:schemeClr val="accent2">
                  <a:lumMod val="75000"/>
                </a:schemeClr>
              </a:solidFill>
              <a:ln w="6039" cap="flat">
                <a:noFill/>
                <a:prstDash val="solid"/>
                <a:miter/>
              </a:ln>
            </p:spPr>
            <p:txBody>
              <a:bodyPr rtlCol="0" anchor="ctr"/>
              <a:lstStyle/>
              <a:p>
                <a:endParaRPr lang="zh-CN" altLang="en-US"/>
              </a:p>
            </p:txBody>
          </p:sp>
          <p:sp>
            <p:nvSpPr>
              <p:cNvPr id="95" name="任意多边形: 形状 94">
                <a:extLst>
                  <a:ext uri="{FF2B5EF4-FFF2-40B4-BE49-F238E27FC236}">
                    <a16:creationId xmlns:a16="http://schemas.microsoft.com/office/drawing/2014/main" id="{86B52B46-ADDD-F9B2-D1A2-B090D56EDEDA}"/>
                  </a:ext>
                </a:extLst>
              </p:cNvPr>
              <p:cNvSpPr/>
              <p:nvPr/>
            </p:nvSpPr>
            <p:spPr>
              <a:xfrm>
                <a:off x="5657885" y="3585516"/>
                <a:ext cx="916572" cy="1240104"/>
              </a:xfrm>
              <a:custGeom>
                <a:avLst/>
                <a:gdLst>
                  <a:gd name="connsiteX0" fmla="*/ 916573 w 916572"/>
                  <a:gd name="connsiteY0" fmla="*/ 1240105 h 1240104"/>
                  <a:gd name="connsiteX1" fmla="*/ 908457 w 916572"/>
                  <a:gd name="connsiteY1" fmla="*/ 1240105 h 1240104"/>
                  <a:gd name="connsiteX2" fmla="*/ 908457 w 916572"/>
                  <a:gd name="connsiteY2" fmla="*/ 458286 h 1240104"/>
                  <a:gd name="connsiteX3" fmla="*/ 458286 w 916572"/>
                  <a:gd name="connsiteY3" fmla="*/ 8116 h 1240104"/>
                  <a:gd name="connsiteX4" fmla="*/ 8116 w 916572"/>
                  <a:gd name="connsiteY4" fmla="*/ 458286 h 1240104"/>
                  <a:gd name="connsiteX5" fmla="*/ 8116 w 916572"/>
                  <a:gd name="connsiteY5" fmla="*/ 1240105 h 1240104"/>
                  <a:gd name="connsiteX6" fmla="*/ 0 w 916572"/>
                  <a:gd name="connsiteY6" fmla="*/ 1240105 h 1240104"/>
                  <a:gd name="connsiteX7" fmla="*/ 0 w 916572"/>
                  <a:gd name="connsiteY7" fmla="*/ 458286 h 1240104"/>
                  <a:gd name="connsiteX8" fmla="*/ 458286 w 916572"/>
                  <a:gd name="connsiteY8" fmla="*/ 0 h 1240104"/>
                  <a:gd name="connsiteX9" fmla="*/ 916573 w 916572"/>
                  <a:gd name="connsiteY9" fmla="*/ 458286 h 124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6572" h="1240104">
                    <a:moveTo>
                      <a:pt x="916573" y="1240105"/>
                    </a:moveTo>
                    <a:lnTo>
                      <a:pt x="908457" y="1240105"/>
                    </a:lnTo>
                    <a:lnTo>
                      <a:pt x="908457" y="458286"/>
                    </a:lnTo>
                    <a:cubicBezTo>
                      <a:pt x="908457" y="209666"/>
                      <a:pt x="706907" y="8116"/>
                      <a:pt x="458286" y="8116"/>
                    </a:cubicBezTo>
                    <a:cubicBezTo>
                      <a:pt x="209666" y="8116"/>
                      <a:pt x="8116" y="209666"/>
                      <a:pt x="8116" y="458286"/>
                    </a:cubicBezTo>
                    <a:lnTo>
                      <a:pt x="8116" y="1240105"/>
                    </a:lnTo>
                    <a:lnTo>
                      <a:pt x="0" y="1240105"/>
                    </a:lnTo>
                    <a:lnTo>
                      <a:pt x="0" y="458286"/>
                    </a:lnTo>
                    <a:cubicBezTo>
                      <a:pt x="0" y="205184"/>
                      <a:pt x="205184" y="0"/>
                      <a:pt x="458286" y="0"/>
                    </a:cubicBezTo>
                    <a:cubicBezTo>
                      <a:pt x="711389" y="0"/>
                      <a:pt x="916573" y="205184"/>
                      <a:pt x="916573" y="458286"/>
                    </a:cubicBezTo>
                    <a:close/>
                  </a:path>
                </a:pathLst>
              </a:custGeom>
              <a:solidFill>
                <a:srgbClr val="263238"/>
              </a:solidFill>
              <a:ln w="6039" cap="flat">
                <a:noFill/>
                <a:prstDash val="solid"/>
                <a:miter/>
              </a:ln>
            </p:spPr>
            <p:txBody>
              <a:bodyPr rtlCol="0" anchor="ctr"/>
              <a:lstStyle/>
              <a:p>
                <a:endParaRPr lang="zh-CN" altLang="en-US"/>
              </a:p>
            </p:txBody>
          </p:sp>
          <p:sp>
            <p:nvSpPr>
              <p:cNvPr id="96" name="任意多边形: 形状 95">
                <a:extLst>
                  <a:ext uri="{FF2B5EF4-FFF2-40B4-BE49-F238E27FC236}">
                    <a16:creationId xmlns:a16="http://schemas.microsoft.com/office/drawing/2014/main" id="{C668368D-8EB0-E917-BCCD-079828E379AD}"/>
                  </a:ext>
                </a:extLst>
              </p:cNvPr>
              <p:cNvSpPr/>
              <p:nvPr/>
            </p:nvSpPr>
            <p:spPr>
              <a:xfrm>
                <a:off x="5809294" y="3585456"/>
                <a:ext cx="613753" cy="1285285"/>
              </a:xfrm>
              <a:custGeom>
                <a:avLst/>
                <a:gdLst>
                  <a:gd name="connsiteX0" fmla="*/ 613754 w 613753"/>
                  <a:gd name="connsiteY0" fmla="*/ 1285286 h 1285285"/>
                  <a:gd name="connsiteX1" fmla="*/ 605638 w 613753"/>
                  <a:gd name="connsiteY1" fmla="*/ 1285286 h 1285285"/>
                  <a:gd name="connsiteX2" fmla="*/ 605638 w 613753"/>
                  <a:gd name="connsiteY2" fmla="*/ 458347 h 1285285"/>
                  <a:gd name="connsiteX3" fmla="*/ 306877 w 613753"/>
                  <a:gd name="connsiteY3" fmla="*/ 8176 h 1285285"/>
                  <a:gd name="connsiteX4" fmla="*/ 8116 w 613753"/>
                  <a:gd name="connsiteY4" fmla="*/ 458347 h 1285285"/>
                  <a:gd name="connsiteX5" fmla="*/ 8116 w 613753"/>
                  <a:gd name="connsiteY5" fmla="*/ 1285286 h 1285285"/>
                  <a:gd name="connsiteX6" fmla="*/ 0 w 613753"/>
                  <a:gd name="connsiteY6" fmla="*/ 1285286 h 1285285"/>
                  <a:gd name="connsiteX7" fmla="*/ 0 w 613753"/>
                  <a:gd name="connsiteY7" fmla="*/ 458347 h 1285285"/>
                  <a:gd name="connsiteX8" fmla="*/ 306877 w 613753"/>
                  <a:gd name="connsiteY8" fmla="*/ 0 h 1285285"/>
                  <a:gd name="connsiteX9" fmla="*/ 613754 w 613753"/>
                  <a:gd name="connsiteY9" fmla="*/ 458347 h 1285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3753" h="1285285">
                    <a:moveTo>
                      <a:pt x="613754" y="1285286"/>
                    </a:moveTo>
                    <a:lnTo>
                      <a:pt x="605638" y="1285286"/>
                    </a:lnTo>
                    <a:lnTo>
                      <a:pt x="605638" y="458347"/>
                    </a:lnTo>
                    <a:cubicBezTo>
                      <a:pt x="605638" y="210035"/>
                      <a:pt x="471611" y="8176"/>
                      <a:pt x="306877" y="8176"/>
                    </a:cubicBezTo>
                    <a:cubicBezTo>
                      <a:pt x="142143" y="8176"/>
                      <a:pt x="8116" y="210096"/>
                      <a:pt x="8116" y="458347"/>
                    </a:cubicBezTo>
                    <a:lnTo>
                      <a:pt x="8116" y="1285286"/>
                    </a:lnTo>
                    <a:lnTo>
                      <a:pt x="0" y="1285286"/>
                    </a:lnTo>
                    <a:lnTo>
                      <a:pt x="0" y="458347"/>
                    </a:lnTo>
                    <a:cubicBezTo>
                      <a:pt x="0" y="205614"/>
                      <a:pt x="137662" y="0"/>
                      <a:pt x="306877" y="0"/>
                    </a:cubicBezTo>
                    <a:cubicBezTo>
                      <a:pt x="476092" y="0"/>
                      <a:pt x="613754" y="205917"/>
                      <a:pt x="613754" y="458347"/>
                    </a:cubicBezTo>
                    <a:close/>
                  </a:path>
                </a:pathLst>
              </a:custGeom>
              <a:solidFill>
                <a:srgbClr val="263238"/>
              </a:solidFill>
              <a:ln w="6039" cap="flat">
                <a:noFill/>
                <a:prstDash val="solid"/>
                <a:miter/>
              </a:ln>
            </p:spPr>
            <p:txBody>
              <a:bodyPr rtlCol="0" anchor="ctr"/>
              <a:lstStyle/>
              <a:p>
                <a:endParaRPr lang="zh-CN" altLang="en-US"/>
              </a:p>
            </p:txBody>
          </p:sp>
          <p:sp>
            <p:nvSpPr>
              <p:cNvPr id="97" name="任意多边形: 形状 96">
                <a:extLst>
                  <a:ext uri="{FF2B5EF4-FFF2-40B4-BE49-F238E27FC236}">
                    <a16:creationId xmlns:a16="http://schemas.microsoft.com/office/drawing/2014/main" id="{81812B11-AF95-C140-13FE-CDB0D2B71D64}"/>
                  </a:ext>
                </a:extLst>
              </p:cNvPr>
              <p:cNvSpPr/>
              <p:nvPr/>
            </p:nvSpPr>
            <p:spPr>
              <a:xfrm>
                <a:off x="5960704" y="3585456"/>
                <a:ext cx="310934" cy="1297277"/>
              </a:xfrm>
              <a:custGeom>
                <a:avLst/>
                <a:gdLst>
                  <a:gd name="connsiteX0" fmla="*/ 310935 w 310934"/>
                  <a:gd name="connsiteY0" fmla="*/ 1297277 h 1297277"/>
                  <a:gd name="connsiteX1" fmla="*/ 302819 w 310934"/>
                  <a:gd name="connsiteY1" fmla="*/ 1297277 h 1297277"/>
                  <a:gd name="connsiteX2" fmla="*/ 302819 w 310934"/>
                  <a:gd name="connsiteY2" fmla="*/ 458347 h 1297277"/>
                  <a:gd name="connsiteX3" fmla="*/ 155467 w 310934"/>
                  <a:gd name="connsiteY3" fmla="*/ 8176 h 1297277"/>
                  <a:gd name="connsiteX4" fmla="*/ 8116 w 310934"/>
                  <a:gd name="connsiteY4" fmla="*/ 458347 h 1297277"/>
                  <a:gd name="connsiteX5" fmla="*/ 8116 w 310934"/>
                  <a:gd name="connsiteY5" fmla="*/ 1297277 h 1297277"/>
                  <a:gd name="connsiteX6" fmla="*/ 0 w 310934"/>
                  <a:gd name="connsiteY6" fmla="*/ 1297277 h 1297277"/>
                  <a:gd name="connsiteX7" fmla="*/ 0 w 310934"/>
                  <a:gd name="connsiteY7" fmla="*/ 458347 h 1297277"/>
                  <a:gd name="connsiteX8" fmla="*/ 155467 w 310934"/>
                  <a:gd name="connsiteY8" fmla="*/ 0 h 1297277"/>
                  <a:gd name="connsiteX9" fmla="*/ 310935 w 310934"/>
                  <a:gd name="connsiteY9" fmla="*/ 458347 h 129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934" h="1297277">
                    <a:moveTo>
                      <a:pt x="310935" y="1297277"/>
                    </a:moveTo>
                    <a:lnTo>
                      <a:pt x="302819" y="1297277"/>
                    </a:lnTo>
                    <a:lnTo>
                      <a:pt x="302819" y="458347"/>
                    </a:lnTo>
                    <a:cubicBezTo>
                      <a:pt x="302819" y="210035"/>
                      <a:pt x="236683" y="8176"/>
                      <a:pt x="155467" y="8176"/>
                    </a:cubicBezTo>
                    <a:cubicBezTo>
                      <a:pt x="74251" y="8176"/>
                      <a:pt x="8116" y="210096"/>
                      <a:pt x="8116" y="458347"/>
                    </a:cubicBezTo>
                    <a:lnTo>
                      <a:pt x="8116" y="1297277"/>
                    </a:lnTo>
                    <a:lnTo>
                      <a:pt x="0" y="1297277"/>
                    </a:lnTo>
                    <a:lnTo>
                      <a:pt x="0" y="458347"/>
                    </a:lnTo>
                    <a:cubicBezTo>
                      <a:pt x="0" y="201314"/>
                      <a:pt x="68255" y="0"/>
                      <a:pt x="155467" y="0"/>
                    </a:cubicBezTo>
                    <a:cubicBezTo>
                      <a:pt x="242679" y="0"/>
                      <a:pt x="310935" y="201314"/>
                      <a:pt x="310935" y="458347"/>
                    </a:cubicBezTo>
                    <a:close/>
                  </a:path>
                </a:pathLst>
              </a:custGeom>
              <a:solidFill>
                <a:srgbClr val="263238"/>
              </a:solidFill>
              <a:ln w="6039" cap="flat">
                <a:noFill/>
                <a:prstDash val="solid"/>
                <a:miter/>
              </a:ln>
            </p:spPr>
            <p:txBody>
              <a:bodyPr rtlCol="0" anchor="ctr"/>
              <a:lstStyle/>
              <a:p>
                <a:endParaRPr lang="zh-CN" altLang="en-US"/>
              </a:p>
            </p:txBody>
          </p:sp>
          <p:sp>
            <p:nvSpPr>
              <p:cNvPr id="98" name="任意多边形: 形状 97">
                <a:extLst>
                  <a:ext uri="{FF2B5EF4-FFF2-40B4-BE49-F238E27FC236}">
                    <a16:creationId xmlns:a16="http://schemas.microsoft.com/office/drawing/2014/main" id="{71291945-F869-1CDE-0C1E-A55FF841AE45}"/>
                  </a:ext>
                </a:extLst>
              </p:cNvPr>
              <p:cNvSpPr/>
              <p:nvPr/>
            </p:nvSpPr>
            <p:spPr>
              <a:xfrm>
                <a:off x="6112113" y="3589574"/>
                <a:ext cx="8115" cy="1296610"/>
              </a:xfrm>
              <a:custGeom>
                <a:avLst/>
                <a:gdLst>
                  <a:gd name="connsiteX0" fmla="*/ 0 w 8115"/>
                  <a:gd name="connsiteY0" fmla="*/ 0 h 1296610"/>
                  <a:gd name="connsiteX1" fmla="*/ 8116 w 8115"/>
                  <a:gd name="connsiteY1" fmla="*/ 0 h 1296610"/>
                  <a:gd name="connsiteX2" fmla="*/ 8116 w 8115"/>
                  <a:gd name="connsiteY2" fmla="*/ 1296611 h 1296610"/>
                  <a:gd name="connsiteX3" fmla="*/ 0 w 8115"/>
                  <a:gd name="connsiteY3" fmla="*/ 1296611 h 1296610"/>
                </a:gdLst>
                <a:ahLst/>
                <a:cxnLst>
                  <a:cxn ang="0">
                    <a:pos x="connsiteX0" y="connsiteY0"/>
                  </a:cxn>
                  <a:cxn ang="0">
                    <a:pos x="connsiteX1" y="connsiteY1"/>
                  </a:cxn>
                  <a:cxn ang="0">
                    <a:pos x="connsiteX2" y="connsiteY2"/>
                  </a:cxn>
                  <a:cxn ang="0">
                    <a:pos x="connsiteX3" y="connsiteY3"/>
                  </a:cxn>
                </a:cxnLst>
                <a:rect l="l" t="t" r="r" b="b"/>
                <a:pathLst>
                  <a:path w="8115" h="1296610">
                    <a:moveTo>
                      <a:pt x="0" y="0"/>
                    </a:moveTo>
                    <a:lnTo>
                      <a:pt x="8116" y="0"/>
                    </a:lnTo>
                    <a:lnTo>
                      <a:pt x="8116" y="1296611"/>
                    </a:lnTo>
                    <a:lnTo>
                      <a:pt x="0" y="1296611"/>
                    </a:lnTo>
                    <a:close/>
                  </a:path>
                </a:pathLst>
              </a:custGeom>
              <a:solidFill>
                <a:srgbClr val="263238"/>
              </a:solidFill>
              <a:ln w="6039" cap="flat">
                <a:noFill/>
                <a:prstDash val="solid"/>
                <a:miter/>
              </a:ln>
            </p:spPr>
            <p:txBody>
              <a:bodyPr rtlCol="0" anchor="ctr"/>
              <a:lstStyle/>
              <a:p>
                <a:endParaRPr lang="zh-CN" altLang="en-US"/>
              </a:p>
            </p:txBody>
          </p:sp>
          <p:sp>
            <p:nvSpPr>
              <p:cNvPr id="99" name="任意多边形: 形状 98">
                <a:extLst>
                  <a:ext uri="{FF2B5EF4-FFF2-40B4-BE49-F238E27FC236}">
                    <a16:creationId xmlns:a16="http://schemas.microsoft.com/office/drawing/2014/main" id="{C32F2324-9AC8-0EE2-97ED-0DA4F8FC41B0}"/>
                  </a:ext>
                </a:extLst>
              </p:cNvPr>
              <p:cNvSpPr/>
              <p:nvPr/>
            </p:nvSpPr>
            <p:spPr>
              <a:xfrm>
                <a:off x="5657885" y="4825621"/>
                <a:ext cx="916572" cy="64621"/>
              </a:xfrm>
              <a:custGeom>
                <a:avLst/>
                <a:gdLst>
                  <a:gd name="connsiteX0" fmla="*/ 458286 w 916572"/>
                  <a:gd name="connsiteY0" fmla="*/ 64622 h 64621"/>
                  <a:gd name="connsiteX1" fmla="*/ 0 w 916572"/>
                  <a:gd name="connsiteY1" fmla="*/ 0 h 64621"/>
                  <a:gd name="connsiteX2" fmla="*/ 8116 w 916572"/>
                  <a:gd name="connsiteY2" fmla="*/ 0 h 64621"/>
                  <a:gd name="connsiteX3" fmla="*/ 458286 w 916572"/>
                  <a:gd name="connsiteY3" fmla="*/ 56506 h 64621"/>
                  <a:gd name="connsiteX4" fmla="*/ 908457 w 916572"/>
                  <a:gd name="connsiteY4" fmla="*/ 0 h 64621"/>
                  <a:gd name="connsiteX5" fmla="*/ 916573 w 916572"/>
                  <a:gd name="connsiteY5" fmla="*/ 0 h 64621"/>
                  <a:gd name="connsiteX6" fmla="*/ 458286 w 916572"/>
                  <a:gd name="connsiteY6" fmla="*/ 64622 h 6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572" h="64621">
                    <a:moveTo>
                      <a:pt x="458286" y="64622"/>
                    </a:moveTo>
                    <a:cubicBezTo>
                      <a:pt x="236138" y="64622"/>
                      <a:pt x="0" y="41971"/>
                      <a:pt x="0" y="0"/>
                    </a:cubicBezTo>
                    <a:lnTo>
                      <a:pt x="8116" y="0"/>
                    </a:lnTo>
                    <a:cubicBezTo>
                      <a:pt x="8116" y="26709"/>
                      <a:pt x="193017" y="56506"/>
                      <a:pt x="458286" y="56506"/>
                    </a:cubicBezTo>
                    <a:cubicBezTo>
                      <a:pt x="723556" y="56506"/>
                      <a:pt x="908457" y="26709"/>
                      <a:pt x="908457" y="0"/>
                    </a:cubicBezTo>
                    <a:lnTo>
                      <a:pt x="916573" y="0"/>
                    </a:lnTo>
                    <a:cubicBezTo>
                      <a:pt x="916573" y="41971"/>
                      <a:pt x="680434" y="64622"/>
                      <a:pt x="458286" y="64622"/>
                    </a:cubicBezTo>
                    <a:close/>
                  </a:path>
                </a:pathLst>
              </a:custGeom>
              <a:solidFill>
                <a:srgbClr val="263238"/>
              </a:solidFill>
              <a:ln w="6039" cap="flat">
                <a:noFill/>
                <a:prstDash val="solid"/>
                <a:miter/>
              </a:ln>
            </p:spPr>
            <p:txBody>
              <a:bodyPr rtlCol="0" anchor="ctr"/>
              <a:lstStyle/>
              <a:p>
                <a:endParaRPr lang="zh-CN" altLang="en-US"/>
              </a:p>
            </p:txBody>
          </p:sp>
          <p:sp>
            <p:nvSpPr>
              <p:cNvPr id="100" name="任意多边形: 形状 99">
                <a:extLst>
                  <a:ext uri="{FF2B5EF4-FFF2-40B4-BE49-F238E27FC236}">
                    <a16:creationId xmlns:a16="http://schemas.microsoft.com/office/drawing/2014/main" id="{5783F502-CB95-1834-CC31-0EFE583625B0}"/>
                  </a:ext>
                </a:extLst>
              </p:cNvPr>
              <p:cNvSpPr/>
              <p:nvPr/>
            </p:nvSpPr>
            <p:spPr>
              <a:xfrm>
                <a:off x="5657885" y="4236154"/>
                <a:ext cx="916572" cy="64621"/>
              </a:xfrm>
              <a:custGeom>
                <a:avLst/>
                <a:gdLst>
                  <a:gd name="connsiteX0" fmla="*/ 458286 w 916572"/>
                  <a:gd name="connsiteY0" fmla="*/ 64621 h 64621"/>
                  <a:gd name="connsiteX1" fmla="*/ 0 w 916572"/>
                  <a:gd name="connsiteY1" fmla="*/ 0 h 64621"/>
                  <a:gd name="connsiteX2" fmla="*/ 8116 w 916572"/>
                  <a:gd name="connsiteY2" fmla="*/ 0 h 64621"/>
                  <a:gd name="connsiteX3" fmla="*/ 458286 w 916572"/>
                  <a:gd name="connsiteY3" fmla="*/ 56506 h 64621"/>
                  <a:gd name="connsiteX4" fmla="*/ 908457 w 916572"/>
                  <a:gd name="connsiteY4" fmla="*/ 0 h 64621"/>
                  <a:gd name="connsiteX5" fmla="*/ 916573 w 916572"/>
                  <a:gd name="connsiteY5" fmla="*/ 0 h 64621"/>
                  <a:gd name="connsiteX6" fmla="*/ 458286 w 916572"/>
                  <a:gd name="connsiteY6" fmla="*/ 64621 h 6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572" h="64621">
                    <a:moveTo>
                      <a:pt x="458286" y="64621"/>
                    </a:moveTo>
                    <a:cubicBezTo>
                      <a:pt x="236138" y="64621"/>
                      <a:pt x="0" y="41971"/>
                      <a:pt x="0" y="0"/>
                    </a:cubicBezTo>
                    <a:lnTo>
                      <a:pt x="8116" y="0"/>
                    </a:lnTo>
                    <a:cubicBezTo>
                      <a:pt x="8116" y="26708"/>
                      <a:pt x="193017" y="56506"/>
                      <a:pt x="458286" y="56506"/>
                    </a:cubicBezTo>
                    <a:cubicBezTo>
                      <a:pt x="723556" y="56506"/>
                      <a:pt x="908457" y="26708"/>
                      <a:pt x="908457" y="0"/>
                    </a:cubicBezTo>
                    <a:lnTo>
                      <a:pt x="916573" y="0"/>
                    </a:lnTo>
                    <a:cubicBezTo>
                      <a:pt x="916573" y="41971"/>
                      <a:pt x="680434" y="64621"/>
                      <a:pt x="458286" y="64621"/>
                    </a:cubicBezTo>
                    <a:close/>
                  </a:path>
                </a:pathLst>
              </a:custGeom>
              <a:solidFill>
                <a:srgbClr val="263238"/>
              </a:solidFill>
              <a:ln w="6039" cap="flat">
                <a:noFill/>
                <a:prstDash val="solid"/>
                <a:miter/>
              </a:ln>
            </p:spPr>
            <p:txBody>
              <a:bodyPr rtlCol="0" anchor="ctr"/>
              <a:lstStyle/>
              <a:p>
                <a:endParaRPr lang="zh-CN" altLang="en-US"/>
              </a:p>
            </p:txBody>
          </p:sp>
          <p:sp>
            <p:nvSpPr>
              <p:cNvPr id="101" name="任意多边形: 形状 100">
                <a:extLst>
                  <a:ext uri="{FF2B5EF4-FFF2-40B4-BE49-F238E27FC236}">
                    <a16:creationId xmlns:a16="http://schemas.microsoft.com/office/drawing/2014/main" id="{405B9821-C4DE-900F-65CF-D8182CE0AD44}"/>
                  </a:ext>
                </a:extLst>
              </p:cNvPr>
              <p:cNvSpPr/>
              <p:nvPr/>
            </p:nvSpPr>
            <p:spPr>
              <a:xfrm>
                <a:off x="6077410" y="3517200"/>
                <a:ext cx="76431" cy="76431"/>
              </a:xfrm>
              <a:custGeom>
                <a:avLst/>
                <a:gdLst>
                  <a:gd name="connsiteX0" fmla="*/ 38276 w 76431"/>
                  <a:gd name="connsiteY0" fmla="*/ 76432 h 76431"/>
                  <a:gd name="connsiteX1" fmla="*/ 0 w 76431"/>
                  <a:gd name="connsiteY1" fmla="*/ 38276 h 76431"/>
                  <a:gd name="connsiteX2" fmla="*/ 38155 w 76431"/>
                  <a:gd name="connsiteY2" fmla="*/ 0 h 76431"/>
                  <a:gd name="connsiteX3" fmla="*/ 76432 w 76431"/>
                  <a:gd name="connsiteY3" fmla="*/ 38155 h 76431"/>
                  <a:gd name="connsiteX4" fmla="*/ 76432 w 76431"/>
                  <a:gd name="connsiteY4" fmla="*/ 38276 h 76431"/>
                  <a:gd name="connsiteX5" fmla="*/ 38276 w 76431"/>
                  <a:gd name="connsiteY5" fmla="*/ 76432 h 76431"/>
                  <a:gd name="connsiteX6" fmla="*/ 38276 w 76431"/>
                  <a:gd name="connsiteY6" fmla="*/ 8237 h 76431"/>
                  <a:gd name="connsiteX7" fmla="*/ 7994 w 76431"/>
                  <a:gd name="connsiteY7" fmla="*/ 38519 h 76431"/>
                  <a:gd name="connsiteX8" fmla="*/ 38276 w 76431"/>
                  <a:gd name="connsiteY8" fmla="*/ 68801 h 76431"/>
                  <a:gd name="connsiteX9" fmla="*/ 68558 w 76431"/>
                  <a:gd name="connsiteY9" fmla="*/ 38519 h 76431"/>
                  <a:gd name="connsiteX10" fmla="*/ 38276 w 76431"/>
                  <a:gd name="connsiteY10" fmla="*/ 8237 h 7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431" h="76431">
                    <a:moveTo>
                      <a:pt x="38276" y="76432"/>
                    </a:moveTo>
                    <a:cubicBezTo>
                      <a:pt x="17170" y="76468"/>
                      <a:pt x="36" y="59383"/>
                      <a:pt x="0" y="38276"/>
                    </a:cubicBezTo>
                    <a:cubicBezTo>
                      <a:pt x="-36" y="17170"/>
                      <a:pt x="17049" y="36"/>
                      <a:pt x="38155" y="0"/>
                    </a:cubicBezTo>
                    <a:cubicBezTo>
                      <a:pt x="59262" y="-36"/>
                      <a:pt x="76395" y="17049"/>
                      <a:pt x="76432" y="38155"/>
                    </a:cubicBezTo>
                    <a:cubicBezTo>
                      <a:pt x="76432" y="38198"/>
                      <a:pt x="76432" y="38234"/>
                      <a:pt x="76432" y="38276"/>
                    </a:cubicBezTo>
                    <a:cubicBezTo>
                      <a:pt x="76401" y="59334"/>
                      <a:pt x="59334" y="76401"/>
                      <a:pt x="38276" y="76432"/>
                    </a:cubicBezTo>
                    <a:close/>
                    <a:moveTo>
                      <a:pt x="38276" y="8237"/>
                    </a:moveTo>
                    <a:cubicBezTo>
                      <a:pt x="21555" y="8237"/>
                      <a:pt x="7994" y="21797"/>
                      <a:pt x="7994" y="38519"/>
                    </a:cubicBezTo>
                    <a:cubicBezTo>
                      <a:pt x="7994" y="55240"/>
                      <a:pt x="21555" y="68801"/>
                      <a:pt x="38276" y="68801"/>
                    </a:cubicBezTo>
                    <a:cubicBezTo>
                      <a:pt x="54998" y="68801"/>
                      <a:pt x="68558" y="55240"/>
                      <a:pt x="68558" y="38519"/>
                    </a:cubicBezTo>
                    <a:cubicBezTo>
                      <a:pt x="68558" y="21797"/>
                      <a:pt x="54998" y="8237"/>
                      <a:pt x="38276" y="8237"/>
                    </a:cubicBezTo>
                    <a:close/>
                  </a:path>
                </a:pathLst>
              </a:custGeom>
              <a:solidFill>
                <a:srgbClr val="263238"/>
              </a:solidFill>
              <a:ln w="6039" cap="flat">
                <a:noFill/>
                <a:prstDash val="solid"/>
                <a:miter/>
              </a:ln>
            </p:spPr>
            <p:txBody>
              <a:bodyPr rtlCol="0" anchor="ctr"/>
              <a:lstStyle/>
              <a:p>
                <a:endParaRPr lang="zh-CN" altLang="en-US"/>
              </a:p>
            </p:txBody>
          </p:sp>
        </p:grpSp>
        <p:grpSp>
          <p:nvGrpSpPr>
            <p:cNvPr id="14" name="组合 13">
              <a:extLst>
                <a:ext uri="{FF2B5EF4-FFF2-40B4-BE49-F238E27FC236}">
                  <a16:creationId xmlns:a16="http://schemas.microsoft.com/office/drawing/2014/main" id="{E434CE3C-5838-A400-EBBD-4C5E3BB7A17E}"/>
                </a:ext>
              </a:extLst>
            </p:cNvPr>
            <p:cNvGrpSpPr/>
            <p:nvPr/>
          </p:nvGrpSpPr>
          <p:grpSpPr>
            <a:xfrm>
              <a:off x="4745940" y="2446861"/>
              <a:ext cx="1109755" cy="1112118"/>
              <a:chOff x="4745940" y="2446861"/>
              <a:chExt cx="1109755" cy="1112118"/>
            </a:xfrm>
          </p:grpSpPr>
          <p:sp>
            <p:nvSpPr>
              <p:cNvPr id="36" name="任意多边形: 形状 35">
                <a:extLst>
                  <a:ext uri="{FF2B5EF4-FFF2-40B4-BE49-F238E27FC236}">
                    <a16:creationId xmlns:a16="http://schemas.microsoft.com/office/drawing/2014/main" id="{2E417CCA-D5D2-DD15-D5AC-4B92778EE977}"/>
                  </a:ext>
                </a:extLst>
              </p:cNvPr>
              <p:cNvSpPr/>
              <p:nvPr/>
            </p:nvSpPr>
            <p:spPr>
              <a:xfrm>
                <a:off x="4745940" y="2446861"/>
                <a:ext cx="456669" cy="447206"/>
              </a:xfrm>
              <a:custGeom>
                <a:avLst/>
                <a:gdLst>
                  <a:gd name="connsiteX0" fmla="*/ 435489 w 456669"/>
                  <a:gd name="connsiteY0" fmla="*/ 196828 h 447206"/>
                  <a:gd name="connsiteX1" fmla="*/ 321387 w 456669"/>
                  <a:gd name="connsiteY1" fmla="*/ 41784 h 447206"/>
                  <a:gd name="connsiteX2" fmla="*/ 185906 w 456669"/>
                  <a:gd name="connsiteY2" fmla="*/ 15681 h 447206"/>
                  <a:gd name="connsiteX3" fmla="*/ 46609 w 456669"/>
                  <a:gd name="connsiteY3" fmla="*/ 103983 h 447206"/>
                  <a:gd name="connsiteX4" fmla="*/ 15790 w 456669"/>
                  <a:gd name="connsiteY4" fmla="*/ 243045 h 447206"/>
                  <a:gd name="connsiteX5" fmla="*/ 20143 w 456669"/>
                  <a:gd name="connsiteY5" fmla="*/ 249337 h 447206"/>
                  <a:gd name="connsiteX6" fmla="*/ 45095 w 456669"/>
                  <a:gd name="connsiteY6" fmla="*/ 282465 h 447206"/>
                  <a:gd name="connsiteX7" fmla="*/ 151203 w 456669"/>
                  <a:gd name="connsiteY7" fmla="*/ 433875 h 447206"/>
                  <a:gd name="connsiteX8" fmla="*/ 354031 w 456669"/>
                  <a:gd name="connsiteY8" fmla="*/ 364105 h 447206"/>
                  <a:gd name="connsiteX9" fmla="*/ 435489 w 456669"/>
                  <a:gd name="connsiteY9" fmla="*/ 196828 h 44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6669" h="447206">
                    <a:moveTo>
                      <a:pt x="435489" y="196828"/>
                    </a:moveTo>
                    <a:cubicBezTo>
                      <a:pt x="417320" y="172602"/>
                      <a:pt x="364327" y="101319"/>
                      <a:pt x="321387" y="41784"/>
                    </a:cubicBezTo>
                    <a:cubicBezTo>
                      <a:pt x="290265" y="-1422"/>
                      <a:pt x="230853" y="-12869"/>
                      <a:pt x="185906" y="15681"/>
                    </a:cubicBezTo>
                    <a:lnTo>
                      <a:pt x="46609" y="103983"/>
                    </a:lnTo>
                    <a:cubicBezTo>
                      <a:pt x="-303" y="133874"/>
                      <a:pt x="-14101" y="196134"/>
                      <a:pt x="15790" y="243045"/>
                    </a:cubicBezTo>
                    <a:cubicBezTo>
                      <a:pt x="17160" y="245197"/>
                      <a:pt x="18612" y="247296"/>
                      <a:pt x="20143" y="249337"/>
                    </a:cubicBezTo>
                    <a:cubicBezTo>
                      <a:pt x="33648" y="267506"/>
                      <a:pt x="44065" y="281072"/>
                      <a:pt x="45095" y="282465"/>
                    </a:cubicBezTo>
                    <a:cubicBezTo>
                      <a:pt x="72470" y="318440"/>
                      <a:pt x="130550" y="390511"/>
                      <a:pt x="151203" y="433875"/>
                    </a:cubicBezTo>
                    <a:cubicBezTo>
                      <a:pt x="171855" y="477238"/>
                      <a:pt x="303157" y="404380"/>
                      <a:pt x="354031" y="364105"/>
                    </a:cubicBezTo>
                    <a:cubicBezTo>
                      <a:pt x="404904" y="323830"/>
                      <a:pt x="498778" y="279376"/>
                      <a:pt x="435489" y="196828"/>
                    </a:cubicBezTo>
                    <a:close/>
                  </a:path>
                </a:pathLst>
              </a:custGeom>
              <a:solidFill>
                <a:srgbClr val="263238"/>
              </a:solidFill>
              <a:ln w="6039"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3EB58E51-875C-92D1-44E6-3F8F5FC0FD02}"/>
                  </a:ext>
                </a:extLst>
              </p:cNvPr>
              <p:cNvSpPr/>
              <p:nvPr/>
            </p:nvSpPr>
            <p:spPr>
              <a:xfrm>
                <a:off x="4897142" y="2643870"/>
                <a:ext cx="688634" cy="665549"/>
              </a:xfrm>
              <a:custGeom>
                <a:avLst/>
                <a:gdLst>
                  <a:gd name="connsiteX0" fmla="*/ 0 w 688634"/>
                  <a:gd name="connsiteY0" fmla="*/ 237229 h 665549"/>
                  <a:gd name="connsiteX1" fmla="*/ 54507 w 688634"/>
                  <a:gd name="connsiteY1" fmla="*/ 463858 h 665549"/>
                  <a:gd name="connsiteX2" fmla="*/ 139297 w 688634"/>
                  <a:gd name="connsiteY2" fmla="*/ 589044 h 665549"/>
                  <a:gd name="connsiteX3" fmla="*/ 307664 w 688634"/>
                  <a:gd name="connsiteY3" fmla="*/ 661599 h 665549"/>
                  <a:gd name="connsiteX4" fmla="*/ 621567 w 688634"/>
                  <a:gd name="connsiteY4" fmla="*/ 535384 h 665549"/>
                  <a:gd name="connsiteX5" fmla="*/ 669351 w 688634"/>
                  <a:gd name="connsiteY5" fmla="*/ 400085 h 665549"/>
                  <a:gd name="connsiteX6" fmla="*/ 514671 w 688634"/>
                  <a:gd name="connsiteY6" fmla="*/ 158919 h 665549"/>
                  <a:gd name="connsiteX7" fmla="*/ 284529 w 688634"/>
                  <a:gd name="connsiteY7" fmla="*/ 0 h 665549"/>
                  <a:gd name="connsiteX8" fmla="*/ 0 w 688634"/>
                  <a:gd name="connsiteY8" fmla="*/ 237229 h 66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8634" h="665549">
                    <a:moveTo>
                      <a:pt x="0" y="237229"/>
                    </a:moveTo>
                    <a:cubicBezTo>
                      <a:pt x="32704" y="301426"/>
                      <a:pt x="19502" y="407716"/>
                      <a:pt x="54507" y="463858"/>
                    </a:cubicBezTo>
                    <a:cubicBezTo>
                      <a:pt x="89513" y="520001"/>
                      <a:pt x="124277" y="560760"/>
                      <a:pt x="139297" y="589044"/>
                    </a:cubicBezTo>
                    <a:cubicBezTo>
                      <a:pt x="154317" y="617327"/>
                      <a:pt x="231838" y="682130"/>
                      <a:pt x="307664" y="661599"/>
                    </a:cubicBezTo>
                    <a:cubicBezTo>
                      <a:pt x="383490" y="641068"/>
                      <a:pt x="563425" y="576810"/>
                      <a:pt x="621567" y="535384"/>
                    </a:cubicBezTo>
                    <a:cubicBezTo>
                      <a:pt x="679708" y="493959"/>
                      <a:pt x="711443" y="455682"/>
                      <a:pt x="669351" y="400085"/>
                    </a:cubicBezTo>
                    <a:cubicBezTo>
                      <a:pt x="627259" y="344487"/>
                      <a:pt x="546770" y="197923"/>
                      <a:pt x="514671" y="158919"/>
                    </a:cubicBezTo>
                    <a:cubicBezTo>
                      <a:pt x="482572" y="119916"/>
                      <a:pt x="329346" y="55053"/>
                      <a:pt x="284529" y="0"/>
                    </a:cubicBezTo>
                    <a:cubicBezTo>
                      <a:pt x="185022" y="65591"/>
                      <a:pt x="0" y="237229"/>
                      <a:pt x="0" y="237229"/>
                    </a:cubicBezTo>
                    <a:close/>
                  </a:path>
                </a:pathLst>
              </a:custGeom>
              <a:solidFill>
                <a:srgbClr val="263238"/>
              </a:solidFill>
              <a:ln w="6039"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32A94DF4-2EFF-8151-1A8F-44A80F7B4E74}"/>
                  </a:ext>
                </a:extLst>
              </p:cNvPr>
              <p:cNvSpPr/>
              <p:nvPr/>
            </p:nvSpPr>
            <p:spPr>
              <a:xfrm>
                <a:off x="5053760" y="2912047"/>
                <a:ext cx="323774" cy="320601"/>
              </a:xfrm>
              <a:custGeom>
                <a:avLst/>
                <a:gdLst>
                  <a:gd name="connsiteX0" fmla="*/ 318929 w 323774"/>
                  <a:gd name="connsiteY0" fmla="*/ 104049 h 320601"/>
                  <a:gd name="connsiteX1" fmla="*/ 234745 w 323774"/>
                  <a:gd name="connsiteY1" fmla="*/ 265391 h 320601"/>
                  <a:gd name="connsiteX2" fmla="*/ 323774 w 323774"/>
                  <a:gd name="connsiteY2" fmla="*/ 304151 h 320601"/>
                  <a:gd name="connsiteX3" fmla="*/ 242861 w 323774"/>
                  <a:gd name="connsiteY3" fmla="*/ 299246 h 320601"/>
                  <a:gd name="connsiteX4" fmla="*/ 223420 w 323774"/>
                  <a:gd name="connsiteY4" fmla="*/ 233958 h 320601"/>
                  <a:gd name="connsiteX5" fmla="*/ 239651 w 323774"/>
                  <a:gd name="connsiteY5" fmla="*/ 164855 h 320601"/>
                  <a:gd name="connsiteX6" fmla="*/ 222875 w 323774"/>
                  <a:gd name="connsiteY6" fmla="*/ 132574 h 320601"/>
                  <a:gd name="connsiteX7" fmla="*/ 167641 w 323774"/>
                  <a:gd name="connsiteY7" fmla="*/ 129425 h 320601"/>
                  <a:gd name="connsiteX8" fmla="*/ 125730 w 323774"/>
                  <a:gd name="connsiteY8" fmla="*/ 171032 h 320601"/>
                  <a:gd name="connsiteX9" fmla="*/ 152621 w 323774"/>
                  <a:gd name="connsiteY9" fmla="*/ 257578 h 320601"/>
                  <a:gd name="connsiteX10" fmla="*/ 115556 w 323774"/>
                  <a:gd name="connsiteY10" fmla="*/ 171274 h 320601"/>
                  <a:gd name="connsiteX11" fmla="*/ 87091 w 323774"/>
                  <a:gd name="connsiteY11" fmla="*/ 168428 h 320601"/>
                  <a:gd name="connsiteX12" fmla="*/ 25497 w 323774"/>
                  <a:gd name="connsiteY12" fmla="*/ 221179 h 320601"/>
                  <a:gd name="connsiteX13" fmla="*/ 48814 w 323774"/>
                  <a:gd name="connsiteY13" fmla="*/ 314690 h 320601"/>
                  <a:gd name="connsiteX14" fmla="*/ 27980 w 323774"/>
                  <a:gd name="connsiteY14" fmla="*/ 282651 h 320601"/>
                  <a:gd name="connsiteX15" fmla="*/ 0 w 323774"/>
                  <a:gd name="connsiteY15" fmla="*/ 310147 h 320601"/>
                  <a:gd name="connsiteX16" fmla="*/ 26164 w 323774"/>
                  <a:gd name="connsiteY16" fmla="*/ 272295 h 320601"/>
                  <a:gd name="connsiteX17" fmla="*/ 13021 w 323774"/>
                  <a:gd name="connsiteY17" fmla="*/ 210399 h 320601"/>
                  <a:gd name="connsiteX18" fmla="*/ 84123 w 323774"/>
                  <a:gd name="connsiteY18" fmla="*/ 0 h 320601"/>
                  <a:gd name="connsiteX19" fmla="*/ 267813 w 323774"/>
                  <a:gd name="connsiteY19" fmla="*/ 70133 h 320601"/>
                  <a:gd name="connsiteX20" fmla="*/ 292039 w 323774"/>
                  <a:gd name="connsiteY20" fmla="*/ 2423 h 320601"/>
                  <a:gd name="connsiteX21" fmla="*/ 318929 w 323774"/>
                  <a:gd name="connsiteY21" fmla="*/ 104049 h 320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3774" h="320601">
                    <a:moveTo>
                      <a:pt x="318929" y="104049"/>
                    </a:moveTo>
                    <a:cubicBezTo>
                      <a:pt x="252309" y="156436"/>
                      <a:pt x="230869" y="228992"/>
                      <a:pt x="234745" y="265391"/>
                    </a:cubicBezTo>
                    <a:cubicBezTo>
                      <a:pt x="238621" y="301789"/>
                      <a:pt x="293553" y="334736"/>
                      <a:pt x="323774" y="304151"/>
                    </a:cubicBezTo>
                    <a:cubicBezTo>
                      <a:pt x="323774" y="304151"/>
                      <a:pt x="289556" y="344245"/>
                      <a:pt x="242861" y="299246"/>
                    </a:cubicBezTo>
                    <a:cubicBezTo>
                      <a:pt x="229052" y="286043"/>
                      <a:pt x="220816" y="268419"/>
                      <a:pt x="223420" y="233958"/>
                    </a:cubicBezTo>
                    <a:cubicBezTo>
                      <a:pt x="224934" y="214154"/>
                      <a:pt x="232807" y="187263"/>
                      <a:pt x="239651" y="164855"/>
                    </a:cubicBezTo>
                    <a:cubicBezTo>
                      <a:pt x="232807" y="153287"/>
                      <a:pt x="222875" y="132574"/>
                      <a:pt x="222875" y="132574"/>
                    </a:cubicBezTo>
                    <a:cubicBezTo>
                      <a:pt x="222875" y="132574"/>
                      <a:pt x="202041" y="112709"/>
                      <a:pt x="167641" y="129425"/>
                    </a:cubicBezTo>
                    <a:cubicBezTo>
                      <a:pt x="133240" y="146140"/>
                      <a:pt x="125730" y="171032"/>
                      <a:pt x="125730" y="171032"/>
                    </a:cubicBezTo>
                    <a:cubicBezTo>
                      <a:pt x="132974" y="200388"/>
                      <a:pt x="141953" y="229289"/>
                      <a:pt x="152621" y="257578"/>
                    </a:cubicBezTo>
                    <a:cubicBezTo>
                      <a:pt x="139781" y="237471"/>
                      <a:pt x="115556" y="171274"/>
                      <a:pt x="115556" y="171274"/>
                    </a:cubicBezTo>
                    <a:cubicBezTo>
                      <a:pt x="115556" y="171274"/>
                      <a:pt x="111922" y="160434"/>
                      <a:pt x="87091" y="168428"/>
                    </a:cubicBezTo>
                    <a:cubicBezTo>
                      <a:pt x="62260" y="176422"/>
                      <a:pt x="33128" y="197620"/>
                      <a:pt x="25497" y="221179"/>
                    </a:cubicBezTo>
                    <a:cubicBezTo>
                      <a:pt x="17866" y="244738"/>
                      <a:pt x="48814" y="314690"/>
                      <a:pt x="48814" y="314690"/>
                    </a:cubicBezTo>
                    <a:cubicBezTo>
                      <a:pt x="40653" y="304854"/>
                      <a:pt x="33662" y="294104"/>
                      <a:pt x="27980" y="282651"/>
                    </a:cubicBezTo>
                    <a:cubicBezTo>
                      <a:pt x="19129" y="292287"/>
                      <a:pt x="9790" y="301469"/>
                      <a:pt x="0" y="310147"/>
                    </a:cubicBezTo>
                    <a:cubicBezTo>
                      <a:pt x="10091" y="298531"/>
                      <a:pt x="18865" y="285837"/>
                      <a:pt x="26164" y="272295"/>
                    </a:cubicBezTo>
                    <a:cubicBezTo>
                      <a:pt x="13907" y="254156"/>
                      <a:pt x="9193" y="231953"/>
                      <a:pt x="13021" y="210399"/>
                    </a:cubicBezTo>
                    <a:cubicBezTo>
                      <a:pt x="43303" y="179693"/>
                      <a:pt x="99143" y="119553"/>
                      <a:pt x="84123" y="0"/>
                    </a:cubicBezTo>
                    <a:cubicBezTo>
                      <a:pt x="146625" y="60200"/>
                      <a:pt x="267813" y="70133"/>
                      <a:pt x="267813" y="70133"/>
                    </a:cubicBezTo>
                    <a:cubicBezTo>
                      <a:pt x="267813" y="70133"/>
                      <a:pt x="263695" y="37004"/>
                      <a:pt x="292039" y="2423"/>
                    </a:cubicBezTo>
                    <a:cubicBezTo>
                      <a:pt x="287194" y="35066"/>
                      <a:pt x="318929" y="104049"/>
                      <a:pt x="318929" y="104049"/>
                    </a:cubicBezTo>
                    <a:close/>
                  </a:path>
                </a:pathLst>
              </a:custGeom>
              <a:solidFill>
                <a:srgbClr val="000000">
                  <a:alpha val="50000"/>
                </a:srgbClr>
              </a:solidFill>
              <a:ln w="6039"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B1119C7E-2C03-5E12-A1CA-83326B390DF7}"/>
                  </a:ext>
                </a:extLst>
              </p:cNvPr>
              <p:cNvSpPr/>
              <p:nvPr/>
            </p:nvSpPr>
            <p:spPr>
              <a:xfrm>
                <a:off x="4935177" y="2807332"/>
                <a:ext cx="123307" cy="98961"/>
              </a:xfrm>
              <a:custGeom>
                <a:avLst/>
                <a:gdLst>
                  <a:gd name="connsiteX0" fmla="*/ 0 w 123307"/>
                  <a:gd name="connsiteY0" fmla="*/ 98961 h 98961"/>
                  <a:gd name="connsiteX1" fmla="*/ 123308 w 123307"/>
                  <a:gd name="connsiteY1" fmla="*/ 0 h 98961"/>
                  <a:gd name="connsiteX2" fmla="*/ 0 w 123307"/>
                  <a:gd name="connsiteY2" fmla="*/ 98961 h 98961"/>
                </a:gdLst>
                <a:ahLst/>
                <a:cxnLst>
                  <a:cxn ang="0">
                    <a:pos x="connsiteX0" y="connsiteY0"/>
                  </a:cxn>
                  <a:cxn ang="0">
                    <a:pos x="connsiteX1" y="connsiteY1"/>
                  </a:cxn>
                  <a:cxn ang="0">
                    <a:pos x="connsiteX2" y="connsiteY2"/>
                  </a:cxn>
                </a:cxnLst>
                <a:rect l="l" t="t" r="r" b="b"/>
                <a:pathLst>
                  <a:path w="123307" h="98961">
                    <a:moveTo>
                      <a:pt x="0" y="98961"/>
                    </a:moveTo>
                    <a:cubicBezTo>
                      <a:pt x="29676" y="54568"/>
                      <a:pt x="91694" y="11083"/>
                      <a:pt x="123308" y="0"/>
                    </a:cubicBezTo>
                    <a:cubicBezTo>
                      <a:pt x="53114" y="21682"/>
                      <a:pt x="22954" y="41365"/>
                      <a:pt x="0" y="98961"/>
                    </a:cubicBezTo>
                    <a:close/>
                  </a:path>
                </a:pathLst>
              </a:custGeom>
              <a:solidFill>
                <a:srgbClr val="000000">
                  <a:alpha val="50000"/>
                </a:srgbClr>
              </a:solidFill>
              <a:ln w="6039"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1726D2A9-81B6-4E15-7500-5070E243CC27}"/>
                  </a:ext>
                </a:extLst>
              </p:cNvPr>
              <p:cNvSpPr/>
              <p:nvPr/>
            </p:nvSpPr>
            <p:spPr>
              <a:xfrm>
                <a:off x="5308180" y="3093310"/>
                <a:ext cx="113627" cy="115699"/>
              </a:xfrm>
              <a:custGeom>
                <a:avLst/>
                <a:gdLst>
                  <a:gd name="connsiteX0" fmla="*/ 113627 w 113627"/>
                  <a:gd name="connsiteY0" fmla="*/ 57964 h 115699"/>
                  <a:gd name="connsiteX1" fmla="*/ 44645 w 113627"/>
                  <a:gd name="connsiteY1" fmla="*/ 367 h 115699"/>
                  <a:gd name="connsiteX2" fmla="*/ 252 w 113627"/>
                  <a:gd name="connsiteY2" fmla="*/ 62809 h 115699"/>
                  <a:gd name="connsiteX3" fmla="*/ 49248 w 113627"/>
                  <a:gd name="connsiteY3" fmla="*/ 115681 h 115699"/>
                  <a:gd name="connsiteX4" fmla="*/ 113627 w 113627"/>
                  <a:gd name="connsiteY4" fmla="*/ 57964 h 115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27" h="115699">
                    <a:moveTo>
                      <a:pt x="113627" y="57964"/>
                    </a:moveTo>
                    <a:cubicBezTo>
                      <a:pt x="107874" y="41006"/>
                      <a:pt x="64328" y="-4538"/>
                      <a:pt x="44645" y="367"/>
                    </a:cubicBezTo>
                    <a:cubicBezTo>
                      <a:pt x="27142" y="4728"/>
                      <a:pt x="3280" y="44761"/>
                      <a:pt x="252" y="62809"/>
                    </a:cubicBezTo>
                    <a:cubicBezTo>
                      <a:pt x="-2777" y="80857"/>
                      <a:pt x="21994" y="114651"/>
                      <a:pt x="49248" y="115681"/>
                    </a:cubicBezTo>
                    <a:cubicBezTo>
                      <a:pt x="76502" y="116711"/>
                      <a:pt x="99395" y="75588"/>
                      <a:pt x="113627" y="57964"/>
                    </a:cubicBezTo>
                    <a:close/>
                  </a:path>
                </a:pathLst>
              </a:custGeom>
              <a:solidFill>
                <a:srgbClr val="FFFFFF">
                  <a:alpha val="10000"/>
                </a:srgbClr>
              </a:solidFill>
              <a:ln w="6039"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ED81D15D-97A0-191E-D748-19A2C6E07932}"/>
                  </a:ext>
                </a:extLst>
              </p:cNvPr>
              <p:cNvSpPr/>
              <p:nvPr/>
            </p:nvSpPr>
            <p:spPr>
              <a:xfrm>
                <a:off x="5362878" y="3094344"/>
                <a:ext cx="56808" cy="52690"/>
              </a:xfrm>
              <a:custGeom>
                <a:avLst/>
                <a:gdLst>
                  <a:gd name="connsiteX0" fmla="*/ 56809 w 56808"/>
                  <a:gd name="connsiteY0" fmla="*/ 52691 h 52690"/>
                  <a:gd name="connsiteX1" fmla="*/ 22348 w 56808"/>
                  <a:gd name="connsiteY1" fmla="*/ 28465 h 52690"/>
                  <a:gd name="connsiteX2" fmla="*/ 0 w 56808"/>
                  <a:gd name="connsiteY2" fmla="*/ 0 h 52690"/>
                  <a:gd name="connsiteX3" fmla="*/ 56809 w 56808"/>
                  <a:gd name="connsiteY3" fmla="*/ 52691 h 52690"/>
                </a:gdLst>
                <a:ahLst/>
                <a:cxnLst>
                  <a:cxn ang="0">
                    <a:pos x="connsiteX0" y="connsiteY0"/>
                  </a:cxn>
                  <a:cxn ang="0">
                    <a:pos x="connsiteX1" y="connsiteY1"/>
                  </a:cxn>
                  <a:cxn ang="0">
                    <a:pos x="connsiteX2" y="connsiteY2"/>
                  </a:cxn>
                  <a:cxn ang="0">
                    <a:pos x="connsiteX3" y="connsiteY3"/>
                  </a:cxn>
                </a:cxnLst>
                <a:rect l="l" t="t" r="r" b="b"/>
                <a:pathLst>
                  <a:path w="56808" h="52690">
                    <a:moveTo>
                      <a:pt x="56809" y="52691"/>
                    </a:moveTo>
                    <a:cubicBezTo>
                      <a:pt x="43794" y="47046"/>
                      <a:pt x="32068" y="38803"/>
                      <a:pt x="22348" y="28465"/>
                    </a:cubicBezTo>
                    <a:cubicBezTo>
                      <a:pt x="13536" y="20131"/>
                      <a:pt x="6008" y="10538"/>
                      <a:pt x="0" y="0"/>
                    </a:cubicBezTo>
                    <a:cubicBezTo>
                      <a:pt x="19986" y="6783"/>
                      <a:pt x="48512" y="36581"/>
                      <a:pt x="56809" y="52691"/>
                    </a:cubicBezTo>
                    <a:close/>
                  </a:path>
                </a:pathLst>
              </a:custGeom>
              <a:solidFill>
                <a:srgbClr val="FFFFFF">
                  <a:alpha val="20000"/>
                </a:srgbClr>
              </a:solidFill>
              <a:ln w="6039"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0CB5907D-1DB4-739C-37F7-3921E4E90006}"/>
                  </a:ext>
                </a:extLst>
              </p:cNvPr>
              <p:cNvSpPr/>
              <p:nvPr/>
            </p:nvSpPr>
            <p:spPr>
              <a:xfrm>
                <a:off x="5479585" y="3046418"/>
                <a:ext cx="376111" cy="512560"/>
              </a:xfrm>
              <a:custGeom>
                <a:avLst/>
                <a:gdLst>
                  <a:gd name="connsiteX0" fmla="*/ 0 w 376111"/>
                  <a:gd name="connsiteY0" fmla="*/ 156092 h 512560"/>
                  <a:gd name="connsiteX1" fmla="*/ 130636 w 376111"/>
                  <a:gd name="connsiteY1" fmla="*/ 284790 h 512560"/>
                  <a:gd name="connsiteX2" fmla="*/ 293432 w 376111"/>
                  <a:gd name="connsiteY2" fmla="*/ 507120 h 512560"/>
                  <a:gd name="connsiteX3" fmla="*/ 372891 w 376111"/>
                  <a:gd name="connsiteY3" fmla="*/ 461092 h 512560"/>
                  <a:gd name="connsiteX4" fmla="*/ 248554 w 376111"/>
                  <a:gd name="connsiteY4" fmla="*/ 258021 h 512560"/>
                  <a:gd name="connsiteX5" fmla="*/ 90664 w 376111"/>
                  <a:gd name="connsiteY5" fmla="*/ 3169 h 512560"/>
                  <a:gd name="connsiteX6" fmla="*/ 0 w 376111"/>
                  <a:gd name="connsiteY6" fmla="*/ 156092 h 512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111" h="512560">
                    <a:moveTo>
                      <a:pt x="0" y="156092"/>
                    </a:moveTo>
                    <a:cubicBezTo>
                      <a:pt x="30585" y="146766"/>
                      <a:pt x="93934" y="232160"/>
                      <a:pt x="130636" y="284790"/>
                    </a:cubicBezTo>
                    <a:cubicBezTo>
                      <a:pt x="167338" y="337420"/>
                      <a:pt x="250916" y="488406"/>
                      <a:pt x="293432" y="507120"/>
                    </a:cubicBezTo>
                    <a:cubicBezTo>
                      <a:pt x="335948" y="525834"/>
                      <a:pt x="389910" y="492767"/>
                      <a:pt x="372891" y="461092"/>
                    </a:cubicBezTo>
                    <a:cubicBezTo>
                      <a:pt x="355873" y="429417"/>
                      <a:pt x="296399" y="335180"/>
                      <a:pt x="248554" y="258021"/>
                    </a:cubicBezTo>
                    <a:cubicBezTo>
                      <a:pt x="200709" y="180863"/>
                      <a:pt x="116222" y="32360"/>
                      <a:pt x="90664" y="3169"/>
                    </a:cubicBezTo>
                    <a:cubicBezTo>
                      <a:pt x="65106" y="-26023"/>
                      <a:pt x="0" y="156092"/>
                      <a:pt x="0" y="156092"/>
                    </a:cubicBezTo>
                    <a:close/>
                  </a:path>
                </a:pathLst>
              </a:custGeom>
              <a:solidFill>
                <a:srgbClr val="263238"/>
              </a:solidFill>
              <a:ln w="6039"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FB4CEEE0-CBB4-D296-77C0-4B58C0930A12}"/>
                  </a:ext>
                </a:extLst>
              </p:cNvPr>
              <p:cNvSpPr/>
              <p:nvPr/>
            </p:nvSpPr>
            <p:spPr>
              <a:xfrm>
                <a:off x="5376566" y="3178225"/>
                <a:ext cx="140810" cy="83405"/>
              </a:xfrm>
              <a:custGeom>
                <a:avLst/>
                <a:gdLst>
                  <a:gd name="connsiteX0" fmla="*/ 140811 w 140810"/>
                  <a:gd name="connsiteY0" fmla="*/ 31917 h 83405"/>
                  <a:gd name="connsiteX1" fmla="*/ 0 w 140810"/>
                  <a:gd name="connsiteY1" fmla="*/ 64803 h 83405"/>
                  <a:gd name="connsiteX2" fmla="*/ 127487 w 140810"/>
                  <a:gd name="connsiteY2" fmla="*/ 0 h 83405"/>
                </a:gdLst>
                <a:ahLst/>
                <a:cxnLst>
                  <a:cxn ang="0">
                    <a:pos x="connsiteX0" y="connsiteY0"/>
                  </a:cxn>
                  <a:cxn ang="0">
                    <a:pos x="connsiteX1" y="connsiteY1"/>
                  </a:cxn>
                  <a:cxn ang="0">
                    <a:pos x="connsiteX2" y="connsiteY2"/>
                  </a:cxn>
                </a:cxnLst>
                <a:rect l="l" t="t" r="r" b="b"/>
                <a:pathLst>
                  <a:path w="140810" h="83405">
                    <a:moveTo>
                      <a:pt x="140811" y="31917"/>
                    </a:moveTo>
                    <a:cubicBezTo>
                      <a:pt x="115616" y="65045"/>
                      <a:pt x="28828" y="108894"/>
                      <a:pt x="0" y="64803"/>
                    </a:cubicBezTo>
                    <a:cubicBezTo>
                      <a:pt x="104533" y="4239"/>
                      <a:pt x="127487" y="0"/>
                      <a:pt x="127487" y="0"/>
                    </a:cubicBezTo>
                    <a:close/>
                  </a:path>
                </a:pathLst>
              </a:custGeom>
              <a:solidFill>
                <a:srgbClr val="263238"/>
              </a:solidFill>
              <a:ln w="6039"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52A3195B-DE8A-EBC2-C27C-915F18A6C0A6}"/>
                  </a:ext>
                </a:extLst>
              </p:cNvPr>
              <p:cNvSpPr/>
              <p:nvPr/>
            </p:nvSpPr>
            <p:spPr>
              <a:xfrm>
                <a:off x="5257800" y="3225646"/>
                <a:ext cx="143717" cy="69320"/>
              </a:xfrm>
              <a:custGeom>
                <a:avLst/>
                <a:gdLst>
                  <a:gd name="connsiteX0" fmla="*/ 143718 w 143717"/>
                  <a:gd name="connsiteY0" fmla="*/ 23862 h 69320"/>
                  <a:gd name="connsiteX1" fmla="*/ 0 w 143717"/>
                  <a:gd name="connsiteY1" fmla="*/ 48451 h 69320"/>
                  <a:gd name="connsiteX2" fmla="*/ 125307 w 143717"/>
                  <a:gd name="connsiteY2" fmla="*/ 0 h 69320"/>
                </a:gdLst>
                <a:ahLst/>
                <a:cxnLst>
                  <a:cxn ang="0">
                    <a:pos x="connsiteX0" y="connsiteY0"/>
                  </a:cxn>
                  <a:cxn ang="0">
                    <a:pos x="connsiteX1" y="connsiteY1"/>
                  </a:cxn>
                  <a:cxn ang="0">
                    <a:pos x="connsiteX2" y="connsiteY2"/>
                  </a:cxn>
                </a:cxnLst>
                <a:rect l="l" t="t" r="r" b="b"/>
                <a:pathLst>
                  <a:path w="143717" h="69320">
                    <a:moveTo>
                      <a:pt x="143718" y="23862"/>
                    </a:moveTo>
                    <a:cubicBezTo>
                      <a:pt x="117736" y="53236"/>
                      <a:pt x="24649" y="95025"/>
                      <a:pt x="0" y="48451"/>
                    </a:cubicBezTo>
                    <a:cubicBezTo>
                      <a:pt x="102958" y="1756"/>
                      <a:pt x="125307" y="0"/>
                      <a:pt x="125307" y="0"/>
                    </a:cubicBezTo>
                    <a:close/>
                  </a:path>
                </a:pathLst>
              </a:custGeom>
              <a:solidFill>
                <a:srgbClr val="263238"/>
              </a:solidFill>
              <a:ln w="6039"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201FAB35-8294-1605-74E6-0846BB19F3EA}"/>
                  </a:ext>
                </a:extLst>
              </p:cNvPr>
              <p:cNvSpPr/>
              <p:nvPr/>
            </p:nvSpPr>
            <p:spPr>
              <a:xfrm>
                <a:off x="5131948" y="3258927"/>
                <a:ext cx="145777" cy="55596"/>
              </a:xfrm>
              <a:custGeom>
                <a:avLst/>
                <a:gdLst>
                  <a:gd name="connsiteX0" fmla="*/ 145777 w 145777"/>
                  <a:gd name="connsiteY0" fmla="*/ 26496 h 55596"/>
                  <a:gd name="connsiteX1" fmla="*/ 0 w 145777"/>
                  <a:gd name="connsiteY1" fmla="*/ 27041 h 55596"/>
                  <a:gd name="connsiteX2" fmla="*/ 131545 w 145777"/>
                  <a:gd name="connsiteY2" fmla="*/ 29 h 55596"/>
                </a:gdLst>
                <a:ahLst/>
                <a:cxnLst>
                  <a:cxn ang="0">
                    <a:pos x="connsiteX0" y="connsiteY0"/>
                  </a:cxn>
                  <a:cxn ang="0">
                    <a:pos x="connsiteX1" y="connsiteY1"/>
                  </a:cxn>
                  <a:cxn ang="0">
                    <a:pos x="connsiteX2" y="connsiteY2"/>
                  </a:cxn>
                </a:cxnLst>
                <a:rect l="l" t="t" r="r" b="b"/>
                <a:pathLst>
                  <a:path w="145777" h="55596">
                    <a:moveTo>
                      <a:pt x="145777" y="26496"/>
                    </a:moveTo>
                    <a:cubicBezTo>
                      <a:pt x="115495" y="51206"/>
                      <a:pt x="16595" y="77006"/>
                      <a:pt x="0" y="27041"/>
                    </a:cubicBezTo>
                    <a:cubicBezTo>
                      <a:pt x="109499" y="-1969"/>
                      <a:pt x="131545" y="29"/>
                      <a:pt x="131545" y="29"/>
                    </a:cubicBezTo>
                    <a:close/>
                  </a:path>
                </a:pathLst>
              </a:custGeom>
              <a:solidFill>
                <a:srgbClr val="263238"/>
              </a:solidFill>
              <a:ln w="6039"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7135FA14-1E8A-9A3E-EC6E-A7B089154849}"/>
                  </a:ext>
                </a:extLst>
              </p:cNvPr>
              <p:cNvSpPr/>
              <p:nvPr/>
            </p:nvSpPr>
            <p:spPr>
              <a:xfrm>
                <a:off x="5709969" y="3408488"/>
                <a:ext cx="65954" cy="44211"/>
              </a:xfrm>
              <a:custGeom>
                <a:avLst/>
                <a:gdLst>
                  <a:gd name="connsiteX0" fmla="*/ 0 w 65954"/>
                  <a:gd name="connsiteY0" fmla="*/ 44212 h 44211"/>
                  <a:gd name="connsiteX1" fmla="*/ 65954 w 65954"/>
                  <a:gd name="connsiteY1" fmla="*/ 0 h 44211"/>
                  <a:gd name="connsiteX2" fmla="*/ 0 w 65954"/>
                  <a:gd name="connsiteY2" fmla="*/ 44212 h 44211"/>
                </a:gdLst>
                <a:ahLst/>
                <a:cxnLst>
                  <a:cxn ang="0">
                    <a:pos x="connsiteX0" y="connsiteY0"/>
                  </a:cxn>
                  <a:cxn ang="0">
                    <a:pos x="connsiteX1" y="connsiteY1"/>
                  </a:cxn>
                  <a:cxn ang="0">
                    <a:pos x="connsiteX2" y="connsiteY2"/>
                  </a:cxn>
                </a:cxnLst>
                <a:rect l="l" t="t" r="r" b="b"/>
                <a:pathLst>
                  <a:path w="65954" h="44211">
                    <a:moveTo>
                      <a:pt x="0" y="44212"/>
                    </a:moveTo>
                    <a:cubicBezTo>
                      <a:pt x="25437" y="37610"/>
                      <a:pt x="65954" y="0"/>
                      <a:pt x="65954" y="0"/>
                    </a:cubicBezTo>
                    <a:cubicBezTo>
                      <a:pt x="65954" y="0"/>
                      <a:pt x="16716" y="24468"/>
                      <a:pt x="0" y="44212"/>
                    </a:cubicBezTo>
                    <a:close/>
                  </a:path>
                </a:pathLst>
              </a:custGeom>
              <a:solidFill>
                <a:srgbClr val="000000">
                  <a:alpha val="50000"/>
                </a:srgbClr>
              </a:solidFill>
              <a:ln w="6039"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6E617A49-3342-41B5-E7EE-5CA4A96A4207}"/>
                  </a:ext>
                </a:extLst>
              </p:cNvPr>
              <p:cNvSpPr/>
              <p:nvPr/>
            </p:nvSpPr>
            <p:spPr>
              <a:xfrm>
                <a:off x="5704337" y="3400070"/>
                <a:ext cx="60987" cy="32219"/>
              </a:xfrm>
              <a:custGeom>
                <a:avLst/>
                <a:gdLst>
                  <a:gd name="connsiteX0" fmla="*/ 0 w 60987"/>
                  <a:gd name="connsiteY0" fmla="*/ 32220 h 32219"/>
                  <a:gd name="connsiteX1" fmla="*/ 60988 w 60987"/>
                  <a:gd name="connsiteY1" fmla="*/ 0 h 32219"/>
                  <a:gd name="connsiteX2" fmla="*/ 0 w 60987"/>
                  <a:gd name="connsiteY2" fmla="*/ 32220 h 32219"/>
                </a:gdLst>
                <a:ahLst/>
                <a:cxnLst>
                  <a:cxn ang="0">
                    <a:pos x="connsiteX0" y="connsiteY0"/>
                  </a:cxn>
                  <a:cxn ang="0">
                    <a:pos x="connsiteX1" y="connsiteY1"/>
                  </a:cxn>
                  <a:cxn ang="0">
                    <a:pos x="connsiteX2" y="connsiteY2"/>
                  </a:cxn>
                </a:cxnLst>
                <a:rect l="l" t="t" r="r" b="b"/>
                <a:pathLst>
                  <a:path w="60987" h="32219">
                    <a:moveTo>
                      <a:pt x="0" y="32220"/>
                    </a:moveTo>
                    <a:cubicBezTo>
                      <a:pt x="22287" y="28828"/>
                      <a:pt x="60988" y="0"/>
                      <a:pt x="60988" y="0"/>
                    </a:cubicBezTo>
                    <a:cubicBezTo>
                      <a:pt x="60988" y="0"/>
                      <a:pt x="16716" y="16716"/>
                      <a:pt x="0" y="32220"/>
                    </a:cubicBezTo>
                    <a:close/>
                  </a:path>
                </a:pathLst>
              </a:custGeom>
              <a:solidFill>
                <a:srgbClr val="000000">
                  <a:alpha val="50000"/>
                </a:srgbClr>
              </a:solidFill>
              <a:ln w="6039"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B346822F-F806-8172-EFA8-CCAE02E74730}"/>
                  </a:ext>
                </a:extLst>
              </p:cNvPr>
              <p:cNvSpPr/>
              <p:nvPr/>
            </p:nvSpPr>
            <p:spPr>
              <a:xfrm>
                <a:off x="5633538" y="3294810"/>
                <a:ext cx="65893" cy="44211"/>
              </a:xfrm>
              <a:custGeom>
                <a:avLst/>
                <a:gdLst>
                  <a:gd name="connsiteX0" fmla="*/ 0 w 65893"/>
                  <a:gd name="connsiteY0" fmla="*/ 44212 h 44211"/>
                  <a:gd name="connsiteX1" fmla="*/ 65893 w 65893"/>
                  <a:gd name="connsiteY1" fmla="*/ 0 h 44211"/>
                  <a:gd name="connsiteX2" fmla="*/ 0 w 65893"/>
                  <a:gd name="connsiteY2" fmla="*/ 44212 h 44211"/>
                </a:gdLst>
                <a:ahLst/>
                <a:cxnLst>
                  <a:cxn ang="0">
                    <a:pos x="connsiteX0" y="connsiteY0"/>
                  </a:cxn>
                  <a:cxn ang="0">
                    <a:pos x="connsiteX1" y="connsiteY1"/>
                  </a:cxn>
                  <a:cxn ang="0">
                    <a:pos x="connsiteX2" y="connsiteY2"/>
                  </a:cxn>
                </a:cxnLst>
                <a:rect l="l" t="t" r="r" b="b"/>
                <a:pathLst>
                  <a:path w="65893" h="44211">
                    <a:moveTo>
                      <a:pt x="0" y="44212"/>
                    </a:moveTo>
                    <a:cubicBezTo>
                      <a:pt x="25437" y="37671"/>
                      <a:pt x="65893" y="0"/>
                      <a:pt x="65893" y="0"/>
                    </a:cubicBezTo>
                    <a:cubicBezTo>
                      <a:pt x="65893" y="0"/>
                      <a:pt x="16655" y="24468"/>
                      <a:pt x="0" y="44212"/>
                    </a:cubicBezTo>
                    <a:close/>
                  </a:path>
                </a:pathLst>
              </a:custGeom>
              <a:solidFill>
                <a:srgbClr val="000000">
                  <a:alpha val="50000"/>
                </a:srgbClr>
              </a:solidFill>
              <a:ln w="6039"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8606624C-6CBB-CAE6-1A6D-3CFB5B448139}"/>
                  </a:ext>
                </a:extLst>
              </p:cNvPr>
              <p:cNvSpPr/>
              <p:nvPr/>
            </p:nvSpPr>
            <p:spPr>
              <a:xfrm>
                <a:off x="5414176" y="3002287"/>
                <a:ext cx="78733" cy="71223"/>
              </a:xfrm>
              <a:custGeom>
                <a:avLst/>
                <a:gdLst>
                  <a:gd name="connsiteX0" fmla="*/ 78733 w 78733"/>
                  <a:gd name="connsiteY0" fmla="*/ 71223 h 71223"/>
                  <a:gd name="connsiteX1" fmla="*/ 0 w 78733"/>
                  <a:gd name="connsiteY1" fmla="*/ 0 h 71223"/>
                  <a:gd name="connsiteX2" fmla="*/ 78733 w 78733"/>
                  <a:gd name="connsiteY2" fmla="*/ 71223 h 71223"/>
                </a:gdLst>
                <a:ahLst/>
                <a:cxnLst>
                  <a:cxn ang="0">
                    <a:pos x="connsiteX0" y="connsiteY0"/>
                  </a:cxn>
                  <a:cxn ang="0">
                    <a:pos x="connsiteX1" y="connsiteY1"/>
                  </a:cxn>
                  <a:cxn ang="0">
                    <a:pos x="connsiteX2" y="connsiteY2"/>
                  </a:cxn>
                </a:cxnLst>
                <a:rect l="l" t="t" r="r" b="b"/>
                <a:pathLst>
                  <a:path w="78733" h="71223">
                    <a:moveTo>
                      <a:pt x="78733" y="71223"/>
                    </a:moveTo>
                    <a:cubicBezTo>
                      <a:pt x="74009" y="35672"/>
                      <a:pt x="26224" y="11628"/>
                      <a:pt x="0" y="0"/>
                    </a:cubicBezTo>
                    <a:cubicBezTo>
                      <a:pt x="49117" y="2241"/>
                      <a:pt x="78854" y="33007"/>
                      <a:pt x="78733" y="71223"/>
                    </a:cubicBezTo>
                    <a:close/>
                  </a:path>
                </a:pathLst>
              </a:custGeom>
              <a:solidFill>
                <a:srgbClr val="000000">
                  <a:alpha val="50000"/>
                </a:srgbClr>
              </a:solidFill>
              <a:ln w="6039"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40B35EBF-8DEA-DE6E-A917-E732A772FA98}"/>
                  </a:ext>
                </a:extLst>
              </p:cNvPr>
              <p:cNvSpPr/>
              <p:nvPr/>
            </p:nvSpPr>
            <p:spPr>
              <a:xfrm>
                <a:off x="5628087" y="3286452"/>
                <a:ext cx="60987" cy="32159"/>
              </a:xfrm>
              <a:custGeom>
                <a:avLst/>
                <a:gdLst>
                  <a:gd name="connsiteX0" fmla="*/ 0 w 60987"/>
                  <a:gd name="connsiteY0" fmla="*/ 32159 h 32159"/>
                  <a:gd name="connsiteX1" fmla="*/ 60988 w 60987"/>
                  <a:gd name="connsiteY1" fmla="*/ 0 h 32159"/>
                  <a:gd name="connsiteX2" fmla="*/ 0 w 60987"/>
                  <a:gd name="connsiteY2" fmla="*/ 32159 h 32159"/>
                </a:gdLst>
                <a:ahLst/>
                <a:cxnLst>
                  <a:cxn ang="0">
                    <a:pos x="connsiteX0" y="connsiteY0"/>
                  </a:cxn>
                  <a:cxn ang="0">
                    <a:pos x="connsiteX1" y="connsiteY1"/>
                  </a:cxn>
                  <a:cxn ang="0">
                    <a:pos x="connsiteX2" y="connsiteY2"/>
                  </a:cxn>
                </a:cxnLst>
                <a:rect l="l" t="t" r="r" b="b"/>
                <a:pathLst>
                  <a:path w="60987" h="32159">
                    <a:moveTo>
                      <a:pt x="0" y="32159"/>
                    </a:moveTo>
                    <a:cubicBezTo>
                      <a:pt x="22227" y="28768"/>
                      <a:pt x="60988" y="0"/>
                      <a:pt x="60988" y="0"/>
                    </a:cubicBezTo>
                    <a:cubicBezTo>
                      <a:pt x="60988" y="0"/>
                      <a:pt x="16473" y="16655"/>
                      <a:pt x="0" y="32159"/>
                    </a:cubicBezTo>
                    <a:close/>
                  </a:path>
                </a:pathLst>
              </a:custGeom>
              <a:solidFill>
                <a:srgbClr val="000000">
                  <a:alpha val="50000"/>
                </a:srgbClr>
              </a:solidFill>
              <a:ln w="6039"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D2A0FF2A-6681-EA3B-F7A2-C632DD2A3945}"/>
                  </a:ext>
                </a:extLst>
              </p:cNvPr>
              <p:cNvSpPr/>
              <p:nvPr/>
            </p:nvSpPr>
            <p:spPr>
              <a:xfrm>
                <a:off x="4857352" y="2538186"/>
                <a:ext cx="189685" cy="224025"/>
              </a:xfrm>
              <a:custGeom>
                <a:avLst/>
                <a:gdLst>
                  <a:gd name="connsiteX0" fmla="*/ 189686 w 189685"/>
                  <a:gd name="connsiteY0" fmla="*/ 224026 h 224025"/>
                  <a:gd name="connsiteX1" fmla="*/ 39488 w 189685"/>
                  <a:gd name="connsiteY1" fmla="*/ 63955 h 224025"/>
                  <a:gd name="connsiteX2" fmla="*/ 0 w 189685"/>
                  <a:gd name="connsiteY2" fmla="*/ 0 h 224025"/>
                  <a:gd name="connsiteX3" fmla="*/ 9751 w 189685"/>
                  <a:gd name="connsiteY3" fmla="*/ 666 h 224025"/>
                  <a:gd name="connsiteX4" fmla="*/ 189686 w 189685"/>
                  <a:gd name="connsiteY4" fmla="*/ 224026 h 22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685" h="224025">
                    <a:moveTo>
                      <a:pt x="189686" y="224026"/>
                    </a:moveTo>
                    <a:cubicBezTo>
                      <a:pt x="183630" y="218817"/>
                      <a:pt x="84668" y="134452"/>
                      <a:pt x="39488" y="63955"/>
                    </a:cubicBezTo>
                    <a:cubicBezTo>
                      <a:pt x="27375" y="44817"/>
                      <a:pt x="13506" y="22530"/>
                      <a:pt x="0" y="0"/>
                    </a:cubicBezTo>
                    <a:lnTo>
                      <a:pt x="9751" y="666"/>
                    </a:lnTo>
                    <a:cubicBezTo>
                      <a:pt x="61230" y="74796"/>
                      <a:pt x="128577" y="164673"/>
                      <a:pt x="189686" y="224026"/>
                    </a:cubicBezTo>
                    <a:close/>
                  </a:path>
                </a:pathLst>
              </a:custGeom>
              <a:solidFill>
                <a:srgbClr val="000000">
                  <a:alpha val="50000"/>
                </a:srgbClr>
              </a:solidFill>
              <a:ln w="6039"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53615BD9-7BDE-A36E-9A3C-39580D982D54}"/>
                  </a:ext>
                </a:extLst>
              </p:cNvPr>
              <p:cNvSpPr/>
              <p:nvPr/>
            </p:nvSpPr>
            <p:spPr>
              <a:xfrm>
                <a:off x="4885151" y="2526558"/>
                <a:ext cx="132453" cy="170971"/>
              </a:xfrm>
              <a:custGeom>
                <a:avLst/>
                <a:gdLst>
                  <a:gd name="connsiteX0" fmla="*/ 132453 w 132453"/>
                  <a:gd name="connsiteY0" fmla="*/ 170972 h 170971"/>
                  <a:gd name="connsiteX1" fmla="*/ 52267 w 132453"/>
                  <a:gd name="connsiteY1" fmla="*/ 85637 h 170971"/>
                  <a:gd name="connsiteX2" fmla="*/ 0 w 132453"/>
                  <a:gd name="connsiteY2" fmla="*/ 0 h 170971"/>
                  <a:gd name="connsiteX3" fmla="*/ 4421 w 132453"/>
                  <a:gd name="connsiteY3" fmla="*/ 0 h 170971"/>
                  <a:gd name="connsiteX4" fmla="*/ 132453 w 132453"/>
                  <a:gd name="connsiteY4" fmla="*/ 170972 h 170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53" h="170971">
                    <a:moveTo>
                      <a:pt x="132453" y="170972"/>
                    </a:moveTo>
                    <a:cubicBezTo>
                      <a:pt x="101235" y="147106"/>
                      <a:pt x="74146" y="118278"/>
                      <a:pt x="52267" y="85637"/>
                    </a:cubicBezTo>
                    <a:cubicBezTo>
                      <a:pt x="33313" y="58055"/>
                      <a:pt x="15865" y="29467"/>
                      <a:pt x="0" y="0"/>
                    </a:cubicBezTo>
                    <a:lnTo>
                      <a:pt x="4421" y="0"/>
                    </a:lnTo>
                    <a:cubicBezTo>
                      <a:pt x="32159" y="39548"/>
                      <a:pt x="90846" y="121854"/>
                      <a:pt x="132453" y="170972"/>
                    </a:cubicBezTo>
                    <a:close/>
                  </a:path>
                </a:pathLst>
              </a:custGeom>
              <a:solidFill>
                <a:srgbClr val="000000">
                  <a:alpha val="50000"/>
                </a:srgbClr>
              </a:solidFill>
              <a:ln w="6039" cap="flat">
                <a:noFill/>
                <a:prstDash val="solid"/>
                <a:miter/>
              </a:ln>
            </p:spPr>
            <p:txBody>
              <a:bodyPr rtlCol="0" anchor="ctr"/>
              <a:lstStyle/>
              <a:p>
                <a:endParaRPr lang="zh-CN" altLang="en-US"/>
              </a:p>
            </p:txBody>
          </p:sp>
        </p:grpSp>
        <p:grpSp>
          <p:nvGrpSpPr>
            <p:cNvPr id="15" name="组合 14">
              <a:extLst>
                <a:ext uri="{FF2B5EF4-FFF2-40B4-BE49-F238E27FC236}">
                  <a16:creationId xmlns:a16="http://schemas.microsoft.com/office/drawing/2014/main" id="{21C4DBD3-8E3D-94C1-DAB6-A8A392C0F1F7}"/>
                </a:ext>
              </a:extLst>
            </p:cNvPr>
            <p:cNvGrpSpPr/>
            <p:nvPr/>
          </p:nvGrpSpPr>
          <p:grpSpPr>
            <a:xfrm>
              <a:off x="6388472" y="2495012"/>
              <a:ext cx="1069401" cy="995744"/>
              <a:chOff x="6388472" y="2495012"/>
              <a:chExt cx="1069401" cy="995744"/>
            </a:xfrm>
          </p:grpSpPr>
          <p:sp>
            <p:nvSpPr>
              <p:cNvPr id="16" name="任意多边形: 形状 15">
                <a:extLst>
                  <a:ext uri="{FF2B5EF4-FFF2-40B4-BE49-F238E27FC236}">
                    <a16:creationId xmlns:a16="http://schemas.microsoft.com/office/drawing/2014/main" id="{DD7E5C85-8098-56DF-F1EF-681AE01B655C}"/>
                  </a:ext>
                </a:extLst>
              </p:cNvPr>
              <p:cNvSpPr/>
              <p:nvPr/>
            </p:nvSpPr>
            <p:spPr>
              <a:xfrm>
                <a:off x="6928276" y="2551564"/>
                <a:ext cx="497244" cy="492062"/>
              </a:xfrm>
              <a:custGeom>
                <a:avLst/>
                <a:gdLst>
                  <a:gd name="connsiteX0" fmla="*/ 300211 w 497244"/>
                  <a:gd name="connsiteY0" fmla="*/ 6426 h 492062"/>
                  <a:gd name="connsiteX1" fmla="*/ 217480 w 497244"/>
                  <a:gd name="connsiteY1" fmla="*/ 29925 h 492062"/>
                  <a:gd name="connsiteX2" fmla="*/ 177084 w 497244"/>
                  <a:gd name="connsiteY2" fmla="*/ 90489 h 492062"/>
                  <a:gd name="connsiteX3" fmla="*/ 19194 w 497244"/>
                  <a:gd name="connsiteY3" fmla="*/ 288169 h 492062"/>
                  <a:gd name="connsiteX4" fmla="*/ 70371 w 497244"/>
                  <a:gd name="connsiteY4" fmla="*/ 418684 h 492062"/>
                  <a:gd name="connsiteX5" fmla="*/ 218510 w 497244"/>
                  <a:gd name="connsiteY5" fmla="*/ 483488 h 492062"/>
                  <a:gd name="connsiteX6" fmla="*/ 307175 w 497244"/>
                  <a:gd name="connsiteY6" fmla="*/ 375926 h 492062"/>
                  <a:gd name="connsiteX7" fmla="*/ 414070 w 497244"/>
                  <a:gd name="connsiteY7" fmla="*/ 257282 h 492062"/>
                  <a:gd name="connsiteX8" fmla="*/ 479358 w 497244"/>
                  <a:gd name="connsiteY8" fmla="*/ 187876 h 492062"/>
                  <a:gd name="connsiteX9" fmla="*/ 477142 w 497244"/>
                  <a:gd name="connsiteY9" fmla="*/ 96256 h 492062"/>
                  <a:gd name="connsiteX10" fmla="*/ 460826 w 497244"/>
                  <a:gd name="connsiteY10" fmla="*/ 84917 h 492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7244" h="492062">
                    <a:moveTo>
                      <a:pt x="300211" y="6426"/>
                    </a:moveTo>
                    <a:cubicBezTo>
                      <a:pt x="270661" y="-7805"/>
                      <a:pt x="235135" y="2285"/>
                      <a:pt x="217480" y="29925"/>
                    </a:cubicBezTo>
                    <a:cubicBezTo>
                      <a:pt x="201370" y="55180"/>
                      <a:pt x="184352" y="81404"/>
                      <a:pt x="177084" y="90489"/>
                    </a:cubicBezTo>
                    <a:cubicBezTo>
                      <a:pt x="132812" y="146995"/>
                      <a:pt x="71643" y="229786"/>
                      <a:pt x="19194" y="288169"/>
                    </a:cubicBezTo>
                    <a:cubicBezTo>
                      <a:pt x="-33254" y="346553"/>
                      <a:pt x="34578" y="385071"/>
                      <a:pt x="70371" y="418684"/>
                    </a:cubicBezTo>
                    <a:cubicBezTo>
                      <a:pt x="106164" y="452297"/>
                      <a:pt x="200341" y="514920"/>
                      <a:pt x="218510" y="483488"/>
                    </a:cubicBezTo>
                    <a:cubicBezTo>
                      <a:pt x="236679" y="452055"/>
                      <a:pt x="284525" y="401363"/>
                      <a:pt x="307175" y="375926"/>
                    </a:cubicBezTo>
                    <a:cubicBezTo>
                      <a:pt x="329826" y="350489"/>
                      <a:pt x="390208" y="283809"/>
                      <a:pt x="414070" y="257282"/>
                    </a:cubicBezTo>
                    <a:cubicBezTo>
                      <a:pt x="424972" y="245169"/>
                      <a:pt x="452650" y="215795"/>
                      <a:pt x="479358" y="187876"/>
                    </a:cubicBezTo>
                    <a:cubicBezTo>
                      <a:pt x="504044" y="161964"/>
                      <a:pt x="503057" y="120945"/>
                      <a:pt x="477142" y="96256"/>
                    </a:cubicBezTo>
                    <a:cubicBezTo>
                      <a:pt x="472321" y="91660"/>
                      <a:pt x="466816" y="87836"/>
                      <a:pt x="460826" y="84917"/>
                    </a:cubicBezTo>
                    <a:close/>
                  </a:path>
                </a:pathLst>
              </a:custGeom>
              <a:solidFill>
                <a:schemeClr val="accent2"/>
              </a:solidFill>
              <a:ln w="6039"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0E8333A4-D8F3-C324-2EF4-65398EFFB711}"/>
                  </a:ext>
                </a:extLst>
              </p:cNvPr>
              <p:cNvSpPr/>
              <p:nvPr/>
            </p:nvSpPr>
            <p:spPr>
              <a:xfrm>
                <a:off x="6616605" y="2840036"/>
                <a:ext cx="529878" cy="500735"/>
              </a:xfrm>
              <a:custGeom>
                <a:avLst/>
                <a:gdLst>
                  <a:gd name="connsiteX0" fmla="*/ 529878 w 529878"/>
                  <a:gd name="connsiteY0" fmla="*/ 195318 h 500735"/>
                  <a:gd name="connsiteX1" fmla="*/ 475371 w 529878"/>
                  <a:gd name="connsiteY1" fmla="*/ 362232 h 500735"/>
                  <a:gd name="connsiteX2" fmla="*/ 404269 w 529878"/>
                  <a:gd name="connsiteY2" fmla="*/ 451140 h 500735"/>
                  <a:gd name="connsiteX3" fmla="*/ 273511 w 529878"/>
                  <a:gd name="connsiteY3" fmla="*/ 495715 h 500735"/>
                  <a:gd name="connsiteX4" fmla="*/ 45307 w 529878"/>
                  <a:gd name="connsiteY4" fmla="*/ 382158 h 500735"/>
                  <a:gd name="connsiteX5" fmla="*/ 17508 w 529878"/>
                  <a:gd name="connsiteY5" fmla="*/ 277746 h 500735"/>
                  <a:gd name="connsiteX6" fmla="*/ 148084 w 529878"/>
                  <a:gd name="connsiteY6" fmla="*/ 105623 h 500735"/>
                  <a:gd name="connsiteX7" fmla="*/ 330563 w 529878"/>
                  <a:gd name="connsiteY7" fmla="*/ 0 h 500735"/>
                  <a:gd name="connsiteX8" fmla="*/ 529878 w 529878"/>
                  <a:gd name="connsiteY8" fmla="*/ 195318 h 50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9878" h="500735">
                    <a:moveTo>
                      <a:pt x="529878" y="195318"/>
                    </a:moveTo>
                    <a:cubicBezTo>
                      <a:pt x="501474" y="241529"/>
                      <a:pt x="505047" y="322139"/>
                      <a:pt x="475371" y="362232"/>
                    </a:cubicBezTo>
                    <a:cubicBezTo>
                      <a:pt x="445694" y="402325"/>
                      <a:pt x="417229" y="430548"/>
                      <a:pt x="404269" y="451140"/>
                    </a:cubicBezTo>
                    <a:cubicBezTo>
                      <a:pt x="391308" y="471732"/>
                      <a:pt x="329291" y="515519"/>
                      <a:pt x="273511" y="495715"/>
                    </a:cubicBezTo>
                    <a:cubicBezTo>
                      <a:pt x="217732" y="475910"/>
                      <a:pt x="86490" y="416982"/>
                      <a:pt x="45307" y="382158"/>
                    </a:cubicBezTo>
                    <a:cubicBezTo>
                      <a:pt x="4124" y="347334"/>
                      <a:pt x="-17437" y="316991"/>
                      <a:pt x="17508" y="277746"/>
                    </a:cubicBezTo>
                    <a:cubicBezTo>
                      <a:pt x="52454" y="238500"/>
                      <a:pt x="121678" y="133119"/>
                      <a:pt x="148084" y="105623"/>
                    </a:cubicBezTo>
                    <a:cubicBezTo>
                      <a:pt x="174490" y="78127"/>
                      <a:pt x="293437" y="39003"/>
                      <a:pt x="330563" y="0"/>
                    </a:cubicBezTo>
                    <a:cubicBezTo>
                      <a:pt x="401180" y="55355"/>
                      <a:pt x="529878" y="195318"/>
                      <a:pt x="529878" y="195318"/>
                    </a:cubicBezTo>
                    <a:close/>
                  </a:path>
                </a:pathLst>
              </a:custGeom>
              <a:solidFill>
                <a:schemeClr val="accent2"/>
              </a:solidFill>
              <a:ln w="6039"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5081B945-68A0-22C2-03ED-EBFD8F89F571}"/>
                  </a:ext>
                </a:extLst>
              </p:cNvPr>
              <p:cNvSpPr/>
              <p:nvPr/>
            </p:nvSpPr>
            <p:spPr>
              <a:xfrm>
                <a:off x="6765718" y="3033659"/>
                <a:ext cx="242739" cy="248796"/>
              </a:xfrm>
              <a:custGeom>
                <a:avLst/>
                <a:gdLst>
                  <a:gd name="connsiteX0" fmla="*/ 15565 w 242739"/>
                  <a:gd name="connsiteY0" fmla="*/ 74615 h 248796"/>
                  <a:gd name="connsiteX1" fmla="*/ 69164 w 242739"/>
                  <a:gd name="connsiteY1" fmla="*/ 200830 h 248796"/>
                  <a:gd name="connsiteX2" fmla="*/ 0 w 242739"/>
                  <a:gd name="connsiteY2" fmla="*/ 224571 h 248796"/>
                  <a:gd name="connsiteX3" fmla="*/ 61048 w 242739"/>
                  <a:gd name="connsiteY3" fmla="*/ 225782 h 248796"/>
                  <a:gd name="connsiteX4" fmla="*/ 79520 w 242739"/>
                  <a:gd name="connsiteY4" fmla="*/ 177876 h 248796"/>
                  <a:gd name="connsiteX5" fmla="*/ 71526 w 242739"/>
                  <a:gd name="connsiteY5" fmla="*/ 125004 h 248796"/>
                  <a:gd name="connsiteX6" fmla="*/ 86061 w 242739"/>
                  <a:gd name="connsiteY6" fmla="*/ 101808 h 248796"/>
                  <a:gd name="connsiteX7" fmla="*/ 127729 w 242739"/>
                  <a:gd name="connsiteY7" fmla="*/ 102716 h 248796"/>
                  <a:gd name="connsiteX8" fmla="*/ 156679 w 242739"/>
                  <a:gd name="connsiteY8" fmla="*/ 136450 h 248796"/>
                  <a:gd name="connsiteX9" fmla="*/ 131302 w 242739"/>
                  <a:gd name="connsiteY9" fmla="*/ 199861 h 248796"/>
                  <a:gd name="connsiteX10" fmla="*/ 164310 w 242739"/>
                  <a:gd name="connsiteY10" fmla="*/ 137238 h 248796"/>
                  <a:gd name="connsiteX11" fmla="*/ 185810 w 242739"/>
                  <a:gd name="connsiteY11" fmla="*/ 136814 h 248796"/>
                  <a:gd name="connsiteX12" fmla="*/ 228931 w 242739"/>
                  <a:gd name="connsiteY12" fmla="*/ 180117 h 248796"/>
                  <a:gd name="connsiteX13" fmla="*/ 205856 w 242739"/>
                  <a:gd name="connsiteY13" fmla="*/ 248796 h 248796"/>
                  <a:gd name="connsiteX14" fmla="*/ 223420 w 242739"/>
                  <a:gd name="connsiteY14" fmla="*/ 226024 h 248796"/>
                  <a:gd name="connsiteX15" fmla="*/ 242740 w 242739"/>
                  <a:gd name="connsiteY15" fmla="*/ 248312 h 248796"/>
                  <a:gd name="connsiteX16" fmla="*/ 225358 w 242739"/>
                  <a:gd name="connsiteY16" fmla="*/ 218514 h 248796"/>
                  <a:gd name="connsiteX17" fmla="*/ 238924 w 242739"/>
                  <a:gd name="connsiteY17" fmla="*/ 172789 h 248796"/>
                  <a:gd name="connsiteX18" fmla="*/ 198165 w 242739"/>
                  <a:gd name="connsiteY18" fmla="*/ 10599 h 248796"/>
                  <a:gd name="connsiteX19" fmla="*/ 55961 w 242739"/>
                  <a:gd name="connsiteY19" fmla="*/ 52206 h 248796"/>
                  <a:gd name="connsiteX20" fmla="*/ 41971 w 242739"/>
                  <a:gd name="connsiteY20" fmla="*/ 0 h 248796"/>
                  <a:gd name="connsiteX21" fmla="*/ 15565 w 242739"/>
                  <a:gd name="connsiteY21" fmla="*/ 74615 h 24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2739" h="248796">
                    <a:moveTo>
                      <a:pt x="15565" y="74615"/>
                    </a:moveTo>
                    <a:cubicBezTo>
                      <a:pt x="62623" y="117978"/>
                      <a:pt x="74251" y="173758"/>
                      <a:pt x="69164" y="200830"/>
                    </a:cubicBezTo>
                    <a:cubicBezTo>
                      <a:pt x="64076" y="227902"/>
                      <a:pt x="20713" y="249281"/>
                      <a:pt x="0" y="224571"/>
                    </a:cubicBezTo>
                    <a:cubicBezTo>
                      <a:pt x="0" y="224571"/>
                      <a:pt x="23317" y="256730"/>
                      <a:pt x="61048" y="225782"/>
                    </a:cubicBezTo>
                    <a:cubicBezTo>
                      <a:pt x="72192" y="216637"/>
                      <a:pt x="79217" y="203918"/>
                      <a:pt x="79520" y="177876"/>
                    </a:cubicBezTo>
                    <a:cubicBezTo>
                      <a:pt x="78557" y="160034"/>
                      <a:pt x="75880" y="142331"/>
                      <a:pt x="71526" y="125004"/>
                    </a:cubicBezTo>
                    <a:cubicBezTo>
                      <a:pt x="77582" y="116706"/>
                      <a:pt x="86061" y="101808"/>
                      <a:pt x="86061" y="101808"/>
                    </a:cubicBezTo>
                    <a:cubicBezTo>
                      <a:pt x="86061" y="101808"/>
                      <a:pt x="102837" y="88120"/>
                      <a:pt x="127729" y="102716"/>
                    </a:cubicBezTo>
                    <a:cubicBezTo>
                      <a:pt x="152621" y="117312"/>
                      <a:pt x="156679" y="136450"/>
                      <a:pt x="156679" y="136450"/>
                    </a:cubicBezTo>
                    <a:cubicBezTo>
                      <a:pt x="149471" y="158065"/>
                      <a:pt x="140999" y="179239"/>
                      <a:pt x="131302" y="199861"/>
                    </a:cubicBezTo>
                    <a:cubicBezTo>
                      <a:pt x="142143" y="185568"/>
                      <a:pt x="164310" y="137238"/>
                      <a:pt x="164310" y="137238"/>
                    </a:cubicBezTo>
                    <a:cubicBezTo>
                      <a:pt x="164310" y="137238"/>
                      <a:pt x="167641" y="129364"/>
                      <a:pt x="185810" y="136814"/>
                    </a:cubicBezTo>
                    <a:cubicBezTo>
                      <a:pt x="203979" y="144263"/>
                      <a:pt x="224631" y="161948"/>
                      <a:pt x="228931" y="180117"/>
                    </a:cubicBezTo>
                    <a:cubicBezTo>
                      <a:pt x="233231" y="198286"/>
                      <a:pt x="205856" y="248796"/>
                      <a:pt x="205856" y="248796"/>
                    </a:cubicBezTo>
                    <a:cubicBezTo>
                      <a:pt x="212567" y="241904"/>
                      <a:pt x="218460" y="234267"/>
                      <a:pt x="223420" y="226024"/>
                    </a:cubicBezTo>
                    <a:cubicBezTo>
                      <a:pt x="223420" y="226024"/>
                      <a:pt x="230930" y="235896"/>
                      <a:pt x="242740" y="248312"/>
                    </a:cubicBezTo>
                    <a:cubicBezTo>
                      <a:pt x="235884" y="239039"/>
                      <a:pt x="230052" y="229046"/>
                      <a:pt x="225358" y="218514"/>
                    </a:cubicBezTo>
                    <a:cubicBezTo>
                      <a:pt x="235642" y="205608"/>
                      <a:pt x="240505" y="189213"/>
                      <a:pt x="238924" y="172789"/>
                    </a:cubicBezTo>
                    <a:cubicBezTo>
                      <a:pt x="218151" y="147957"/>
                      <a:pt x="179753" y="99506"/>
                      <a:pt x="198165" y="10599"/>
                    </a:cubicBezTo>
                    <a:cubicBezTo>
                      <a:pt x="147594" y="52024"/>
                      <a:pt x="55961" y="52206"/>
                      <a:pt x="55961" y="52206"/>
                    </a:cubicBezTo>
                    <a:cubicBezTo>
                      <a:pt x="58184" y="33655"/>
                      <a:pt x="53175" y="14959"/>
                      <a:pt x="41971" y="0"/>
                    </a:cubicBezTo>
                    <a:cubicBezTo>
                      <a:pt x="43424" y="24710"/>
                      <a:pt x="15565" y="74615"/>
                      <a:pt x="15565" y="74615"/>
                    </a:cubicBezTo>
                    <a:close/>
                  </a:path>
                </a:pathLst>
              </a:custGeom>
              <a:solidFill>
                <a:srgbClr val="000000">
                  <a:alpha val="30000"/>
                </a:srgbClr>
              </a:solidFill>
              <a:ln w="6039"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0057FC53-0F62-4EEE-C704-9EBFC1B9E712}"/>
                  </a:ext>
                </a:extLst>
              </p:cNvPr>
              <p:cNvSpPr/>
              <p:nvPr/>
            </p:nvSpPr>
            <p:spPr>
              <a:xfrm>
                <a:off x="7029776" y="2970309"/>
                <a:ext cx="86666" cy="81640"/>
              </a:xfrm>
              <a:custGeom>
                <a:avLst/>
                <a:gdLst>
                  <a:gd name="connsiteX0" fmla="*/ 86667 w 86666"/>
                  <a:gd name="connsiteY0" fmla="*/ 81640 h 81640"/>
                  <a:gd name="connsiteX1" fmla="*/ 0 w 86666"/>
                  <a:gd name="connsiteY1" fmla="*/ 0 h 81640"/>
                  <a:gd name="connsiteX2" fmla="*/ 86667 w 86666"/>
                  <a:gd name="connsiteY2" fmla="*/ 81640 h 81640"/>
                </a:gdLst>
                <a:ahLst/>
                <a:cxnLst>
                  <a:cxn ang="0">
                    <a:pos x="connsiteX0" y="connsiteY0"/>
                  </a:cxn>
                  <a:cxn ang="0">
                    <a:pos x="connsiteX1" y="connsiteY1"/>
                  </a:cxn>
                  <a:cxn ang="0">
                    <a:pos x="connsiteX2" y="connsiteY2"/>
                  </a:cxn>
                </a:cxnLst>
                <a:rect l="l" t="t" r="r" b="b"/>
                <a:pathLst>
                  <a:path w="86666" h="81640">
                    <a:moveTo>
                      <a:pt x="86667" y="81640"/>
                    </a:moveTo>
                    <a:cubicBezTo>
                      <a:pt x="67044" y="46513"/>
                      <a:pt x="23014" y="10175"/>
                      <a:pt x="0" y="0"/>
                    </a:cubicBezTo>
                    <a:cubicBezTo>
                      <a:pt x="51358" y="20228"/>
                      <a:pt x="72858" y="37065"/>
                      <a:pt x="86667" y="81640"/>
                    </a:cubicBezTo>
                    <a:close/>
                  </a:path>
                </a:pathLst>
              </a:custGeom>
              <a:solidFill>
                <a:srgbClr val="000000">
                  <a:alpha val="30000"/>
                </a:srgbClr>
              </a:solidFill>
              <a:ln w="6039"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014209E4-5DA8-6E40-65C0-46E3948B5CC2}"/>
                  </a:ext>
                </a:extLst>
              </p:cNvPr>
              <p:cNvSpPr/>
              <p:nvPr/>
            </p:nvSpPr>
            <p:spPr>
              <a:xfrm>
                <a:off x="6736344" y="3167235"/>
                <a:ext cx="84900" cy="86837"/>
              </a:xfrm>
              <a:custGeom>
                <a:avLst/>
                <a:gdLst>
                  <a:gd name="connsiteX0" fmla="*/ 0 w 84900"/>
                  <a:gd name="connsiteY0" fmla="*/ 39637 h 86837"/>
                  <a:gd name="connsiteX1" fmla="*/ 55295 w 84900"/>
                  <a:gd name="connsiteY1" fmla="*/ 513 h 86837"/>
                  <a:gd name="connsiteX2" fmla="*/ 84850 w 84900"/>
                  <a:gd name="connsiteY2" fmla="*/ 49993 h 86837"/>
                  <a:gd name="connsiteX3" fmla="*/ 44878 w 84900"/>
                  <a:gd name="connsiteY3" fmla="*/ 86816 h 86837"/>
                  <a:gd name="connsiteX4" fmla="*/ 0 w 84900"/>
                  <a:gd name="connsiteY4" fmla="*/ 39637 h 86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00" h="86837">
                    <a:moveTo>
                      <a:pt x="0" y="39637"/>
                    </a:moveTo>
                    <a:cubicBezTo>
                      <a:pt x="5330" y="27221"/>
                      <a:pt x="40760" y="-4393"/>
                      <a:pt x="55295" y="513"/>
                    </a:cubicBezTo>
                    <a:cubicBezTo>
                      <a:pt x="68134" y="4813"/>
                      <a:pt x="83639" y="36306"/>
                      <a:pt x="84850" y="49993"/>
                    </a:cubicBezTo>
                    <a:cubicBezTo>
                      <a:pt x="86061" y="63681"/>
                      <a:pt x="65409" y="87664"/>
                      <a:pt x="44878" y="86816"/>
                    </a:cubicBezTo>
                    <a:cubicBezTo>
                      <a:pt x="24347" y="85968"/>
                      <a:pt x="9690" y="53748"/>
                      <a:pt x="0" y="39637"/>
                    </a:cubicBezTo>
                    <a:close/>
                  </a:path>
                </a:pathLst>
              </a:custGeom>
              <a:solidFill>
                <a:srgbClr val="FFFFFF">
                  <a:alpha val="20000"/>
                </a:srgbClr>
              </a:solidFill>
              <a:ln w="6039"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94D903ED-949B-5337-863A-2D06EF0367F1}"/>
                  </a:ext>
                </a:extLst>
              </p:cNvPr>
              <p:cNvSpPr/>
              <p:nvPr/>
            </p:nvSpPr>
            <p:spPr>
              <a:xfrm>
                <a:off x="6738040" y="3167808"/>
                <a:ext cx="45786" cy="35974"/>
              </a:xfrm>
              <a:custGeom>
                <a:avLst/>
                <a:gdLst>
                  <a:gd name="connsiteX0" fmla="*/ 0 w 45786"/>
                  <a:gd name="connsiteY0" fmla="*/ 35975 h 35974"/>
                  <a:gd name="connsiteX1" fmla="*/ 27254 w 45786"/>
                  <a:gd name="connsiteY1" fmla="*/ 20107 h 35974"/>
                  <a:gd name="connsiteX2" fmla="*/ 45786 w 45786"/>
                  <a:gd name="connsiteY2" fmla="*/ 0 h 35974"/>
                  <a:gd name="connsiteX3" fmla="*/ 0 w 45786"/>
                  <a:gd name="connsiteY3" fmla="*/ 35975 h 35974"/>
                </a:gdLst>
                <a:ahLst/>
                <a:cxnLst>
                  <a:cxn ang="0">
                    <a:pos x="connsiteX0" y="connsiteY0"/>
                  </a:cxn>
                  <a:cxn ang="0">
                    <a:pos x="connsiteX1" y="connsiteY1"/>
                  </a:cxn>
                  <a:cxn ang="0">
                    <a:pos x="connsiteX2" y="connsiteY2"/>
                  </a:cxn>
                  <a:cxn ang="0">
                    <a:pos x="connsiteX3" y="connsiteY3"/>
                  </a:cxn>
                </a:cxnLst>
                <a:rect l="l" t="t" r="r" b="b"/>
                <a:pathLst>
                  <a:path w="45786" h="35974">
                    <a:moveTo>
                      <a:pt x="0" y="35975"/>
                    </a:moveTo>
                    <a:cubicBezTo>
                      <a:pt x="10060" y="32577"/>
                      <a:pt x="19332" y="27181"/>
                      <a:pt x="27254" y="20107"/>
                    </a:cubicBezTo>
                    <a:cubicBezTo>
                      <a:pt x="34382" y="14348"/>
                      <a:pt x="40626" y="7576"/>
                      <a:pt x="45786" y="0"/>
                    </a:cubicBezTo>
                    <a:cubicBezTo>
                      <a:pt x="30524" y="3755"/>
                      <a:pt x="7389" y="24347"/>
                      <a:pt x="0" y="35975"/>
                    </a:cubicBezTo>
                    <a:close/>
                  </a:path>
                </a:pathLst>
              </a:custGeom>
              <a:solidFill>
                <a:srgbClr val="FFFFFF">
                  <a:alpha val="40000"/>
                </a:srgbClr>
              </a:solidFill>
              <a:ln w="6039"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38085923-5BC6-1FEE-784E-412BACB2393C}"/>
                  </a:ext>
                </a:extLst>
              </p:cNvPr>
              <p:cNvSpPr/>
              <p:nvPr/>
            </p:nvSpPr>
            <p:spPr>
              <a:xfrm>
                <a:off x="6388472" y="3119674"/>
                <a:ext cx="301480" cy="371082"/>
              </a:xfrm>
              <a:custGeom>
                <a:avLst/>
                <a:gdLst>
                  <a:gd name="connsiteX0" fmla="*/ 301481 w 301480"/>
                  <a:gd name="connsiteY0" fmla="*/ 122022 h 371082"/>
                  <a:gd name="connsiteX1" fmla="*/ 195676 w 301480"/>
                  <a:gd name="connsiteY1" fmla="*/ 210869 h 371082"/>
                  <a:gd name="connsiteX2" fmla="*/ 60134 w 301480"/>
                  <a:gd name="connsiteY2" fmla="*/ 368335 h 371082"/>
                  <a:gd name="connsiteX3" fmla="*/ 3204 w 301480"/>
                  <a:gd name="connsiteY3" fmla="*/ 329029 h 371082"/>
                  <a:gd name="connsiteX4" fmla="*/ 108706 w 301480"/>
                  <a:gd name="connsiteY4" fmla="*/ 183676 h 371082"/>
                  <a:gd name="connsiteX5" fmla="*/ 242492 w 301480"/>
                  <a:gd name="connsiteY5" fmla="*/ 1984 h 371082"/>
                  <a:gd name="connsiteX6" fmla="*/ 301481 w 301480"/>
                  <a:gd name="connsiteY6" fmla="*/ 122022 h 37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480" h="371082">
                    <a:moveTo>
                      <a:pt x="301481" y="122022"/>
                    </a:moveTo>
                    <a:cubicBezTo>
                      <a:pt x="279072" y="113180"/>
                      <a:pt x="226382" y="173562"/>
                      <a:pt x="195676" y="210869"/>
                    </a:cubicBezTo>
                    <a:cubicBezTo>
                      <a:pt x="164970" y="248176"/>
                      <a:pt x="93202" y="356586"/>
                      <a:pt x="60134" y="368335"/>
                    </a:cubicBezTo>
                    <a:cubicBezTo>
                      <a:pt x="27066" y="380084"/>
                      <a:pt x="-11452" y="351740"/>
                      <a:pt x="3204" y="329029"/>
                    </a:cubicBezTo>
                    <a:cubicBezTo>
                      <a:pt x="17860" y="306318"/>
                      <a:pt x="68189" y="239031"/>
                      <a:pt x="108706" y="183676"/>
                    </a:cubicBezTo>
                    <a:cubicBezTo>
                      <a:pt x="149223" y="128321"/>
                      <a:pt x="221597" y="22152"/>
                      <a:pt x="242492" y="1984"/>
                    </a:cubicBezTo>
                    <a:cubicBezTo>
                      <a:pt x="263386" y="-18183"/>
                      <a:pt x="301481" y="122022"/>
                      <a:pt x="301481" y="122022"/>
                    </a:cubicBezTo>
                    <a:close/>
                  </a:path>
                </a:pathLst>
              </a:custGeom>
              <a:solidFill>
                <a:schemeClr val="accent2"/>
              </a:solidFill>
              <a:ln w="6039" cap="flat">
                <a:noFill/>
                <a:prstDash val="solid"/>
                <a:miter/>
              </a:ln>
            </p:spPr>
            <p:txBody>
              <a:bodyPr rtlCol="0" anchor="ctr"/>
              <a:lstStyle/>
              <a:p>
                <a:endParaRPr lang="zh-CN" altLang="en-US"/>
              </a:p>
            </p:txBody>
          </p:sp>
          <p:sp>
            <p:nvSpPr>
              <p:cNvPr id="23" name="任意多边形: 形状 22">
                <a:extLst>
                  <a:ext uri="{FF2B5EF4-FFF2-40B4-BE49-F238E27FC236}">
                    <a16:creationId xmlns:a16="http://schemas.microsoft.com/office/drawing/2014/main" id="{684D525C-B0CC-E559-8EA3-C90DB6DB341E}"/>
                  </a:ext>
                </a:extLst>
              </p:cNvPr>
              <p:cNvSpPr/>
              <p:nvPr/>
            </p:nvSpPr>
            <p:spPr>
              <a:xfrm>
                <a:off x="6661245" y="3222194"/>
                <a:ext cx="103806" cy="68082"/>
              </a:xfrm>
              <a:custGeom>
                <a:avLst/>
                <a:gdLst>
                  <a:gd name="connsiteX0" fmla="*/ 0 w 103806"/>
                  <a:gd name="connsiteY0" fmla="*/ 23196 h 68082"/>
                  <a:gd name="connsiteX1" fmla="*/ 103806 w 103806"/>
                  <a:gd name="connsiteY1" fmla="*/ 56264 h 68082"/>
                  <a:gd name="connsiteX2" fmla="*/ 11931 w 103806"/>
                  <a:gd name="connsiteY2" fmla="*/ 0 h 68082"/>
                </a:gdLst>
                <a:ahLst/>
                <a:cxnLst>
                  <a:cxn ang="0">
                    <a:pos x="connsiteX0" y="connsiteY0"/>
                  </a:cxn>
                  <a:cxn ang="0">
                    <a:pos x="connsiteX1" y="connsiteY1"/>
                  </a:cxn>
                  <a:cxn ang="0">
                    <a:pos x="connsiteX2" y="connsiteY2"/>
                  </a:cxn>
                </a:cxnLst>
                <a:rect l="l" t="t" r="r" b="b"/>
                <a:pathLst>
                  <a:path w="103806" h="68082">
                    <a:moveTo>
                      <a:pt x="0" y="23196"/>
                    </a:moveTo>
                    <a:cubicBezTo>
                      <a:pt x="16958" y="49541"/>
                      <a:pt x="79520" y="87636"/>
                      <a:pt x="103806" y="56264"/>
                    </a:cubicBezTo>
                    <a:cubicBezTo>
                      <a:pt x="28889" y="4724"/>
                      <a:pt x="11931" y="0"/>
                      <a:pt x="11931" y="0"/>
                    </a:cubicBezTo>
                    <a:close/>
                  </a:path>
                </a:pathLst>
              </a:custGeom>
              <a:solidFill>
                <a:schemeClr val="accent2"/>
              </a:solidFill>
              <a:ln w="6039" cap="flat">
                <a:noFill/>
                <a:prstDash val="solid"/>
                <a:miter/>
              </a:ln>
            </p:spPr>
            <p:txBody>
              <a:bodyPr rtlCol="0" anchor="ctr"/>
              <a:lstStyle/>
              <a:p>
                <a:endParaRPr lang="zh-CN" altLang="en-US"/>
              </a:p>
            </p:txBody>
          </p:sp>
          <p:sp>
            <p:nvSpPr>
              <p:cNvPr id="24" name="任意多边形: 形状 23">
                <a:extLst>
                  <a:ext uri="{FF2B5EF4-FFF2-40B4-BE49-F238E27FC236}">
                    <a16:creationId xmlns:a16="http://schemas.microsoft.com/office/drawing/2014/main" id="{7985C966-4749-8ABD-1E67-F3EC6A838705}"/>
                  </a:ext>
                </a:extLst>
              </p:cNvPr>
              <p:cNvSpPr/>
              <p:nvPr/>
            </p:nvSpPr>
            <p:spPr>
              <a:xfrm>
                <a:off x="6746035" y="3265073"/>
                <a:ext cx="106410" cy="57259"/>
              </a:xfrm>
              <a:custGeom>
                <a:avLst/>
                <a:gdLst>
                  <a:gd name="connsiteX0" fmla="*/ 0 w 106410"/>
                  <a:gd name="connsiteY0" fmla="*/ 16776 h 57259"/>
                  <a:gd name="connsiteX1" fmla="*/ 106411 w 106410"/>
                  <a:gd name="connsiteY1" fmla="*/ 43848 h 57259"/>
                  <a:gd name="connsiteX2" fmla="*/ 15202 w 106410"/>
                  <a:gd name="connsiteY2" fmla="*/ 0 h 57259"/>
                </a:gdLst>
                <a:ahLst/>
                <a:cxnLst>
                  <a:cxn ang="0">
                    <a:pos x="connsiteX0" y="connsiteY0"/>
                  </a:cxn>
                  <a:cxn ang="0">
                    <a:pos x="connsiteX1" y="connsiteY1"/>
                  </a:cxn>
                  <a:cxn ang="0">
                    <a:pos x="connsiteX2" y="connsiteY2"/>
                  </a:cxn>
                </a:cxnLst>
                <a:rect l="l" t="t" r="r" b="b"/>
                <a:pathLst>
                  <a:path w="106410" h="57259">
                    <a:moveTo>
                      <a:pt x="0" y="16776"/>
                    </a:moveTo>
                    <a:cubicBezTo>
                      <a:pt x="17745" y="40396"/>
                      <a:pt x="85153" y="77340"/>
                      <a:pt x="106411" y="43848"/>
                    </a:cubicBezTo>
                    <a:cubicBezTo>
                      <a:pt x="31735" y="2604"/>
                      <a:pt x="15202" y="0"/>
                      <a:pt x="15202" y="0"/>
                    </a:cubicBezTo>
                    <a:close/>
                  </a:path>
                </a:pathLst>
              </a:custGeom>
              <a:solidFill>
                <a:schemeClr val="accent2"/>
              </a:solidFill>
              <a:ln w="6039" cap="flat">
                <a:noFill/>
                <a:prstDash val="solid"/>
                <a:miter/>
              </a:ln>
            </p:spPr>
            <p:txBody>
              <a:bodyPr rtlCol="0" anchor="ctr"/>
              <a:lstStyle/>
              <a:p>
                <a:endParaRPr lang="zh-CN" altLang="en-US"/>
              </a:p>
            </p:txBody>
          </p:sp>
          <p:sp>
            <p:nvSpPr>
              <p:cNvPr id="25" name="任意多边形: 形状 24">
                <a:extLst>
                  <a:ext uri="{FF2B5EF4-FFF2-40B4-BE49-F238E27FC236}">
                    <a16:creationId xmlns:a16="http://schemas.microsoft.com/office/drawing/2014/main" id="{255EFD83-D828-0F9F-CFF2-B63B75EBA341}"/>
                  </a:ext>
                </a:extLst>
              </p:cNvPr>
              <p:cNvSpPr/>
              <p:nvPr/>
            </p:nvSpPr>
            <p:spPr>
              <a:xfrm>
                <a:off x="6836517" y="3297172"/>
                <a:ext cx="109499" cy="46702"/>
              </a:xfrm>
              <a:custGeom>
                <a:avLst/>
                <a:gdLst>
                  <a:gd name="connsiteX0" fmla="*/ 0 w 109499"/>
                  <a:gd name="connsiteY0" fmla="*/ 19017 h 46702"/>
                  <a:gd name="connsiteX1" fmla="*/ 109499 w 109499"/>
                  <a:gd name="connsiteY1" fmla="*/ 28162 h 46702"/>
                  <a:gd name="connsiteX2" fmla="*/ 12597 w 109499"/>
                  <a:gd name="connsiteY2" fmla="*/ 0 h 46702"/>
                </a:gdLst>
                <a:ahLst/>
                <a:cxnLst>
                  <a:cxn ang="0">
                    <a:pos x="connsiteX0" y="connsiteY0"/>
                  </a:cxn>
                  <a:cxn ang="0">
                    <a:pos x="connsiteX1" y="connsiteY1"/>
                  </a:cxn>
                  <a:cxn ang="0">
                    <a:pos x="connsiteX2" y="connsiteY2"/>
                  </a:cxn>
                </a:cxnLst>
                <a:rect l="l" t="t" r="r" b="b"/>
                <a:pathLst>
                  <a:path w="109499" h="46702">
                    <a:moveTo>
                      <a:pt x="0" y="19017"/>
                    </a:moveTo>
                    <a:cubicBezTo>
                      <a:pt x="21440" y="39427"/>
                      <a:pt x="93995" y="64682"/>
                      <a:pt x="109499" y="28162"/>
                    </a:cubicBezTo>
                    <a:cubicBezTo>
                      <a:pt x="28949" y="-182"/>
                      <a:pt x="12597" y="0"/>
                      <a:pt x="12597" y="0"/>
                    </a:cubicBezTo>
                    <a:close/>
                  </a:path>
                </a:pathLst>
              </a:custGeom>
              <a:solidFill>
                <a:schemeClr val="accent2"/>
              </a:solidFill>
              <a:ln w="6039"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B9B56E24-045F-B2D5-9A29-305FF9E70E26}"/>
                  </a:ext>
                </a:extLst>
              </p:cNvPr>
              <p:cNvSpPr/>
              <p:nvPr/>
            </p:nvSpPr>
            <p:spPr>
              <a:xfrm>
                <a:off x="6455086" y="3378812"/>
                <a:ext cx="46876" cy="37186"/>
              </a:xfrm>
              <a:custGeom>
                <a:avLst/>
                <a:gdLst>
                  <a:gd name="connsiteX0" fmla="*/ 46877 w 46876"/>
                  <a:gd name="connsiteY0" fmla="*/ 37186 h 37186"/>
                  <a:gd name="connsiteX1" fmla="*/ 0 w 46876"/>
                  <a:gd name="connsiteY1" fmla="*/ 0 h 37186"/>
                  <a:gd name="connsiteX2" fmla="*/ 46877 w 46876"/>
                  <a:gd name="connsiteY2" fmla="*/ 37186 h 37186"/>
                </a:gdLst>
                <a:ahLst/>
                <a:cxnLst>
                  <a:cxn ang="0">
                    <a:pos x="connsiteX0" y="connsiteY0"/>
                  </a:cxn>
                  <a:cxn ang="0">
                    <a:pos x="connsiteX1" y="connsiteY1"/>
                  </a:cxn>
                  <a:cxn ang="0">
                    <a:pos x="connsiteX2" y="connsiteY2"/>
                  </a:cxn>
                </a:cxnLst>
                <a:rect l="l" t="t" r="r" b="b"/>
                <a:pathLst>
                  <a:path w="46876" h="37186">
                    <a:moveTo>
                      <a:pt x="46877" y="37186"/>
                    </a:moveTo>
                    <a:cubicBezTo>
                      <a:pt x="28162" y="30706"/>
                      <a:pt x="0" y="0"/>
                      <a:pt x="0" y="0"/>
                    </a:cubicBezTo>
                    <a:cubicBezTo>
                      <a:pt x="0" y="0"/>
                      <a:pt x="35490" y="21318"/>
                      <a:pt x="46877" y="37186"/>
                    </a:cubicBezTo>
                    <a:close/>
                  </a:path>
                </a:pathLst>
              </a:custGeom>
              <a:solidFill>
                <a:srgbClr val="000000">
                  <a:alpha val="30000"/>
                </a:srgbClr>
              </a:solidFill>
              <a:ln w="6039"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130BA38F-0DBA-FDB0-C330-9FD8B20A6B9C}"/>
                  </a:ext>
                </a:extLst>
              </p:cNvPr>
              <p:cNvSpPr/>
              <p:nvPr/>
            </p:nvSpPr>
            <p:spPr>
              <a:xfrm>
                <a:off x="6463383" y="3373180"/>
                <a:ext cx="43848" cy="27798"/>
              </a:xfrm>
              <a:custGeom>
                <a:avLst/>
                <a:gdLst>
                  <a:gd name="connsiteX0" fmla="*/ 43848 w 43848"/>
                  <a:gd name="connsiteY0" fmla="*/ 27799 h 27798"/>
                  <a:gd name="connsiteX1" fmla="*/ 0 w 43848"/>
                  <a:gd name="connsiteY1" fmla="*/ 0 h 27798"/>
                  <a:gd name="connsiteX2" fmla="*/ 43848 w 43848"/>
                  <a:gd name="connsiteY2" fmla="*/ 27799 h 27798"/>
                </a:gdLst>
                <a:ahLst/>
                <a:cxnLst>
                  <a:cxn ang="0">
                    <a:pos x="connsiteX0" y="connsiteY0"/>
                  </a:cxn>
                  <a:cxn ang="0">
                    <a:pos x="connsiteX1" y="connsiteY1"/>
                  </a:cxn>
                  <a:cxn ang="0">
                    <a:pos x="connsiteX2" y="connsiteY2"/>
                  </a:cxn>
                </a:cxnLst>
                <a:rect l="l" t="t" r="r" b="b"/>
                <a:pathLst>
                  <a:path w="43848" h="27798">
                    <a:moveTo>
                      <a:pt x="43848" y="27799"/>
                    </a:moveTo>
                    <a:cubicBezTo>
                      <a:pt x="27375" y="23923"/>
                      <a:pt x="0" y="0"/>
                      <a:pt x="0" y="0"/>
                    </a:cubicBezTo>
                    <a:cubicBezTo>
                      <a:pt x="0" y="0"/>
                      <a:pt x="32402" y="15202"/>
                      <a:pt x="43848" y="27799"/>
                    </a:cubicBezTo>
                    <a:close/>
                  </a:path>
                </a:pathLst>
              </a:custGeom>
              <a:solidFill>
                <a:srgbClr val="000000">
                  <a:alpha val="30000"/>
                </a:srgbClr>
              </a:solidFill>
              <a:ln w="6039" cap="flat">
                <a:no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14D02A43-DC9F-127D-EE77-B07C44FDCDFF}"/>
                  </a:ext>
                </a:extLst>
              </p:cNvPr>
              <p:cNvSpPr/>
              <p:nvPr/>
            </p:nvSpPr>
            <p:spPr>
              <a:xfrm>
                <a:off x="6519284" y="3298020"/>
                <a:ext cx="46876" cy="37186"/>
              </a:xfrm>
              <a:custGeom>
                <a:avLst/>
                <a:gdLst>
                  <a:gd name="connsiteX0" fmla="*/ 46876 w 46876"/>
                  <a:gd name="connsiteY0" fmla="*/ 37186 h 37186"/>
                  <a:gd name="connsiteX1" fmla="*/ 0 w 46876"/>
                  <a:gd name="connsiteY1" fmla="*/ 0 h 37186"/>
                  <a:gd name="connsiteX2" fmla="*/ 46876 w 46876"/>
                  <a:gd name="connsiteY2" fmla="*/ 37186 h 37186"/>
                </a:gdLst>
                <a:ahLst/>
                <a:cxnLst>
                  <a:cxn ang="0">
                    <a:pos x="connsiteX0" y="connsiteY0"/>
                  </a:cxn>
                  <a:cxn ang="0">
                    <a:pos x="connsiteX1" y="connsiteY1"/>
                  </a:cxn>
                  <a:cxn ang="0">
                    <a:pos x="connsiteX2" y="connsiteY2"/>
                  </a:cxn>
                </a:cxnLst>
                <a:rect l="l" t="t" r="r" b="b"/>
                <a:pathLst>
                  <a:path w="46876" h="37186">
                    <a:moveTo>
                      <a:pt x="46876" y="37186"/>
                    </a:moveTo>
                    <a:cubicBezTo>
                      <a:pt x="28162" y="30706"/>
                      <a:pt x="0" y="0"/>
                      <a:pt x="0" y="0"/>
                    </a:cubicBezTo>
                    <a:cubicBezTo>
                      <a:pt x="0" y="0"/>
                      <a:pt x="35490" y="21379"/>
                      <a:pt x="46876" y="37186"/>
                    </a:cubicBezTo>
                    <a:close/>
                  </a:path>
                </a:pathLst>
              </a:custGeom>
              <a:solidFill>
                <a:srgbClr val="000000">
                  <a:alpha val="30000"/>
                </a:srgbClr>
              </a:solidFill>
              <a:ln w="6039" cap="flat">
                <a:no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E2E8C831-295D-0927-E919-1129665783A7}"/>
                  </a:ext>
                </a:extLst>
              </p:cNvPr>
              <p:cNvSpPr/>
              <p:nvPr/>
            </p:nvSpPr>
            <p:spPr>
              <a:xfrm>
                <a:off x="6687591" y="3095380"/>
                <a:ext cx="63349" cy="48868"/>
              </a:xfrm>
              <a:custGeom>
                <a:avLst/>
                <a:gdLst>
                  <a:gd name="connsiteX0" fmla="*/ 0 w 63349"/>
                  <a:gd name="connsiteY0" fmla="*/ 48869 h 48868"/>
                  <a:gd name="connsiteX1" fmla="*/ 63350 w 63349"/>
                  <a:gd name="connsiteY1" fmla="*/ 54 h 48868"/>
                  <a:gd name="connsiteX2" fmla="*/ 0 w 63349"/>
                  <a:gd name="connsiteY2" fmla="*/ 48869 h 48868"/>
                </a:gdLst>
                <a:ahLst/>
                <a:cxnLst>
                  <a:cxn ang="0">
                    <a:pos x="connsiteX0" y="connsiteY0"/>
                  </a:cxn>
                  <a:cxn ang="0">
                    <a:pos x="connsiteX1" y="connsiteY1"/>
                  </a:cxn>
                  <a:cxn ang="0">
                    <a:pos x="connsiteX2" y="connsiteY2"/>
                  </a:cxn>
                </a:cxnLst>
                <a:rect l="l" t="t" r="r" b="b"/>
                <a:pathLst>
                  <a:path w="63349" h="48868">
                    <a:moveTo>
                      <a:pt x="0" y="48869"/>
                    </a:moveTo>
                    <a:cubicBezTo>
                      <a:pt x="5693" y="22463"/>
                      <a:pt x="43000" y="7261"/>
                      <a:pt x="63350" y="54"/>
                    </a:cubicBezTo>
                    <a:cubicBezTo>
                      <a:pt x="26345" y="-1218"/>
                      <a:pt x="2241" y="20101"/>
                      <a:pt x="0" y="48869"/>
                    </a:cubicBezTo>
                    <a:close/>
                  </a:path>
                </a:pathLst>
              </a:custGeom>
              <a:solidFill>
                <a:srgbClr val="000000">
                  <a:alpha val="30000"/>
                </a:srgbClr>
              </a:solidFill>
              <a:ln w="6039"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09D07328-B3C6-41C8-2BC5-935C18CEFA33}"/>
                  </a:ext>
                </a:extLst>
              </p:cNvPr>
              <p:cNvSpPr/>
              <p:nvPr/>
            </p:nvSpPr>
            <p:spPr>
              <a:xfrm>
                <a:off x="6527581" y="3292387"/>
                <a:ext cx="43908" cy="27798"/>
              </a:xfrm>
              <a:custGeom>
                <a:avLst/>
                <a:gdLst>
                  <a:gd name="connsiteX0" fmla="*/ 43909 w 43908"/>
                  <a:gd name="connsiteY0" fmla="*/ 27799 h 27798"/>
                  <a:gd name="connsiteX1" fmla="*/ 0 w 43908"/>
                  <a:gd name="connsiteY1" fmla="*/ 0 h 27798"/>
                  <a:gd name="connsiteX2" fmla="*/ 43909 w 43908"/>
                  <a:gd name="connsiteY2" fmla="*/ 27799 h 27798"/>
                </a:gdLst>
                <a:ahLst/>
                <a:cxnLst>
                  <a:cxn ang="0">
                    <a:pos x="connsiteX0" y="connsiteY0"/>
                  </a:cxn>
                  <a:cxn ang="0">
                    <a:pos x="connsiteX1" y="connsiteY1"/>
                  </a:cxn>
                  <a:cxn ang="0">
                    <a:pos x="connsiteX2" y="connsiteY2"/>
                  </a:cxn>
                </a:cxnLst>
                <a:rect l="l" t="t" r="r" b="b"/>
                <a:pathLst>
                  <a:path w="43908" h="27798">
                    <a:moveTo>
                      <a:pt x="43909" y="27799"/>
                    </a:moveTo>
                    <a:cubicBezTo>
                      <a:pt x="27375" y="23923"/>
                      <a:pt x="0" y="0"/>
                      <a:pt x="0" y="0"/>
                    </a:cubicBezTo>
                    <a:cubicBezTo>
                      <a:pt x="0" y="0"/>
                      <a:pt x="32402" y="15202"/>
                      <a:pt x="43909" y="27799"/>
                    </a:cubicBezTo>
                    <a:close/>
                  </a:path>
                </a:pathLst>
              </a:custGeom>
              <a:solidFill>
                <a:srgbClr val="000000">
                  <a:alpha val="30000"/>
                </a:srgbClr>
              </a:solidFill>
              <a:ln w="6039"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0D2A982B-4681-3980-F2B7-717BEBC4F67C}"/>
                  </a:ext>
                </a:extLst>
              </p:cNvPr>
              <p:cNvSpPr/>
              <p:nvPr/>
            </p:nvSpPr>
            <p:spPr>
              <a:xfrm>
                <a:off x="7040738" y="2644052"/>
                <a:ext cx="238258" cy="293310"/>
              </a:xfrm>
              <a:custGeom>
                <a:avLst/>
                <a:gdLst>
                  <a:gd name="connsiteX0" fmla="*/ 0 w 238258"/>
                  <a:gd name="connsiteY0" fmla="*/ 293311 h 293310"/>
                  <a:gd name="connsiteX1" fmla="*/ 238258 w 238258"/>
                  <a:gd name="connsiteY1" fmla="*/ 0 h 293310"/>
                  <a:gd name="connsiteX2" fmla="*/ 132514 w 238258"/>
                  <a:gd name="connsiteY2" fmla="*/ 161948 h 293310"/>
                  <a:gd name="connsiteX3" fmla="*/ 0 w 238258"/>
                  <a:gd name="connsiteY3" fmla="*/ 293311 h 293310"/>
                </a:gdLst>
                <a:ahLst/>
                <a:cxnLst>
                  <a:cxn ang="0">
                    <a:pos x="connsiteX0" y="connsiteY0"/>
                  </a:cxn>
                  <a:cxn ang="0">
                    <a:pos x="connsiteX1" y="connsiteY1"/>
                  </a:cxn>
                  <a:cxn ang="0">
                    <a:pos x="connsiteX2" y="connsiteY2"/>
                  </a:cxn>
                  <a:cxn ang="0">
                    <a:pos x="connsiteX3" y="connsiteY3"/>
                  </a:cxn>
                </a:cxnLst>
                <a:rect l="l" t="t" r="r" b="b"/>
                <a:pathLst>
                  <a:path w="238258" h="293310">
                    <a:moveTo>
                      <a:pt x="0" y="293311"/>
                    </a:moveTo>
                    <a:cubicBezTo>
                      <a:pt x="105442" y="198407"/>
                      <a:pt x="238258" y="0"/>
                      <a:pt x="238258" y="0"/>
                    </a:cubicBezTo>
                    <a:cubicBezTo>
                      <a:pt x="238258" y="0"/>
                      <a:pt x="175090" y="100778"/>
                      <a:pt x="132514" y="161948"/>
                    </a:cubicBezTo>
                    <a:cubicBezTo>
                      <a:pt x="89937" y="223117"/>
                      <a:pt x="0" y="293311"/>
                      <a:pt x="0" y="293311"/>
                    </a:cubicBezTo>
                    <a:close/>
                  </a:path>
                </a:pathLst>
              </a:custGeom>
              <a:solidFill>
                <a:srgbClr val="000000">
                  <a:alpha val="30000"/>
                </a:srgbClr>
              </a:solidFill>
              <a:ln w="6039"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2AFF61F8-316B-A94A-00FA-ACB1BDE80C1A}"/>
                  </a:ext>
                </a:extLst>
              </p:cNvPr>
              <p:cNvSpPr/>
              <p:nvPr/>
            </p:nvSpPr>
            <p:spPr>
              <a:xfrm>
                <a:off x="7075986" y="2734897"/>
                <a:ext cx="109862" cy="144868"/>
              </a:xfrm>
              <a:custGeom>
                <a:avLst/>
                <a:gdLst>
                  <a:gd name="connsiteX0" fmla="*/ 0 w 109862"/>
                  <a:gd name="connsiteY0" fmla="*/ 144869 h 144868"/>
                  <a:gd name="connsiteX1" fmla="*/ 109863 w 109862"/>
                  <a:gd name="connsiteY1" fmla="*/ 0 h 144868"/>
                  <a:gd name="connsiteX2" fmla="*/ 61109 w 109862"/>
                  <a:gd name="connsiteY2" fmla="*/ 81156 h 144868"/>
                  <a:gd name="connsiteX3" fmla="*/ 0 w 109862"/>
                  <a:gd name="connsiteY3" fmla="*/ 144869 h 144868"/>
                </a:gdLst>
                <a:ahLst/>
                <a:cxnLst>
                  <a:cxn ang="0">
                    <a:pos x="connsiteX0" y="connsiteY0"/>
                  </a:cxn>
                  <a:cxn ang="0">
                    <a:pos x="connsiteX1" y="connsiteY1"/>
                  </a:cxn>
                  <a:cxn ang="0">
                    <a:pos x="connsiteX2" y="connsiteY2"/>
                  </a:cxn>
                  <a:cxn ang="0">
                    <a:pos x="connsiteX3" y="connsiteY3"/>
                  </a:cxn>
                </a:cxnLst>
                <a:rect l="l" t="t" r="r" b="b"/>
                <a:pathLst>
                  <a:path w="109862" h="144868">
                    <a:moveTo>
                      <a:pt x="0" y="144869"/>
                    </a:moveTo>
                    <a:cubicBezTo>
                      <a:pt x="42879" y="95267"/>
                      <a:pt x="109863" y="0"/>
                      <a:pt x="109863" y="0"/>
                    </a:cubicBezTo>
                    <a:cubicBezTo>
                      <a:pt x="95763" y="28287"/>
                      <a:pt x="79460" y="55422"/>
                      <a:pt x="61109" y="81156"/>
                    </a:cubicBezTo>
                    <a:cubicBezTo>
                      <a:pt x="44369" y="105602"/>
                      <a:pt x="23729" y="127126"/>
                      <a:pt x="0" y="144869"/>
                    </a:cubicBezTo>
                    <a:close/>
                  </a:path>
                </a:pathLst>
              </a:custGeom>
              <a:solidFill>
                <a:srgbClr val="000000">
                  <a:alpha val="30000"/>
                </a:srgbClr>
              </a:solidFill>
              <a:ln w="6039"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7EAC47B2-3982-CD18-24D5-C2A66830AFA0}"/>
                  </a:ext>
                </a:extLst>
              </p:cNvPr>
              <p:cNvSpPr/>
              <p:nvPr/>
            </p:nvSpPr>
            <p:spPr>
              <a:xfrm>
                <a:off x="7101704" y="2495012"/>
                <a:ext cx="356168" cy="315772"/>
              </a:xfrm>
              <a:custGeom>
                <a:avLst/>
                <a:gdLst>
                  <a:gd name="connsiteX0" fmla="*/ 58042 w 356168"/>
                  <a:gd name="connsiteY0" fmla="*/ 40873 h 315772"/>
                  <a:gd name="connsiteX1" fmla="*/ 203 w 356168"/>
                  <a:gd name="connsiteY1" fmla="*/ 140137 h 315772"/>
                  <a:gd name="connsiteX2" fmla="*/ 244336 w 356168"/>
                  <a:gd name="connsiteY2" fmla="*/ 315772 h 315772"/>
                  <a:gd name="connsiteX3" fmla="*/ 329973 w 356168"/>
                  <a:gd name="connsiteY3" fmla="*/ 239886 h 315772"/>
                  <a:gd name="connsiteX4" fmla="*/ 335000 w 356168"/>
                  <a:gd name="connsiteY4" fmla="*/ 232558 h 315772"/>
                  <a:gd name="connsiteX5" fmla="*/ 306759 w 356168"/>
                  <a:gd name="connsiteY5" fmla="*/ 70552 h 315772"/>
                  <a:gd name="connsiteX6" fmla="*/ 294422 w 356168"/>
                  <a:gd name="connsiteY6" fmla="*/ 62979 h 315772"/>
                  <a:gd name="connsiteX7" fmla="*/ 200791 w 356168"/>
                  <a:gd name="connsiteY7" fmla="*/ 13498 h 315772"/>
                  <a:gd name="connsiteX8" fmla="*/ 58042 w 356168"/>
                  <a:gd name="connsiteY8" fmla="*/ 40873 h 315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6168" h="315772">
                    <a:moveTo>
                      <a:pt x="58042" y="40873"/>
                    </a:moveTo>
                    <a:cubicBezTo>
                      <a:pt x="28487" y="75697"/>
                      <a:pt x="-2825" y="111551"/>
                      <a:pt x="203" y="140137"/>
                    </a:cubicBezTo>
                    <a:cubicBezTo>
                      <a:pt x="28668" y="159154"/>
                      <a:pt x="244336" y="315772"/>
                      <a:pt x="244336" y="315772"/>
                    </a:cubicBezTo>
                    <a:cubicBezTo>
                      <a:pt x="244336" y="315772"/>
                      <a:pt x="308594" y="272469"/>
                      <a:pt x="329973" y="239886"/>
                    </a:cubicBezTo>
                    <a:cubicBezTo>
                      <a:pt x="331427" y="237645"/>
                      <a:pt x="333123" y="235162"/>
                      <a:pt x="335000" y="232558"/>
                    </a:cubicBezTo>
                    <a:cubicBezTo>
                      <a:pt x="371938" y="180023"/>
                      <a:pt x="359292" y="107490"/>
                      <a:pt x="306759" y="70552"/>
                    </a:cubicBezTo>
                    <a:cubicBezTo>
                      <a:pt x="302811" y="67774"/>
                      <a:pt x="298686" y="65245"/>
                      <a:pt x="294422" y="62979"/>
                    </a:cubicBezTo>
                    <a:lnTo>
                      <a:pt x="200791" y="13498"/>
                    </a:lnTo>
                    <a:cubicBezTo>
                      <a:pt x="152673" y="-11975"/>
                      <a:pt x="93320" y="-592"/>
                      <a:pt x="58042" y="40873"/>
                    </a:cubicBezTo>
                    <a:close/>
                  </a:path>
                </a:pathLst>
              </a:custGeom>
              <a:solidFill>
                <a:srgbClr val="263238"/>
              </a:solidFill>
              <a:ln w="6039"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14D10AF3-374E-FCCB-FF03-B12E7BBDB521}"/>
                  </a:ext>
                </a:extLst>
              </p:cNvPr>
              <p:cNvSpPr/>
              <p:nvPr/>
            </p:nvSpPr>
            <p:spPr>
              <a:xfrm>
                <a:off x="6995830" y="2621986"/>
                <a:ext cx="368143" cy="344312"/>
              </a:xfrm>
              <a:custGeom>
                <a:avLst/>
                <a:gdLst>
                  <a:gd name="connsiteX0" fmla="*/ 57687 w 368143"/>
                  <a:gd name="connsiteY0" fmla="*/ 29939 h 344312"/>
                  <a:gd name="connsiteX1" fmla="*/ 333 w 368143"/>
                  <a:gd name="connsiteY1" fmla="*/ 103524 h 344312"/>
                  <a:gd name="connsiteX2" fmla="*/ 54840 w 368143"/>
                  <a:gd name="connsiteY2" fmla="*/ 146706 h 344312"/>
                  <a:gd name="connsiteX3" fmla="*/ 211034 w 368143"/>
                  <a:gd name="connsiteY3" fmla="*/ 333485 h 344312"/>
                  <a:gd name="connsiteX4" fmla="*/ 366320 w 368143"/>
                  <a:gd name="connsiteY4" fmla="*/ 190494 h 344312"/>
                  <a:gd name="connsiteX5" fmla="*/ 57687 w 368143"/>
                  <a:gd name="connsiteY5" fmla="*/ 29939 h 34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8143" h="344312">
                    <a:moveTo>
                      <a:pt x="57687" y="29939"/>
                    </a:moveTo>
                    <a:cubicBezTo>
                      <a:pt x="30130" y="73969"/>
                      <a:pt x="-3725" y="91169"/>
                      <a:pt x="333" y="103524"/>
                    </a:cubicBezTo>
                    <a:cubicBezTo>
                      <a:pt x="4391" y="115879"/>
                      <a:pt x="16382" y="128355"/>
                      <a:pt x="54840" y="146706"/>
                    </a:cubicBezTo>
                    <a:cubicBezTo>
                      <a:pt x="175968" y="204605"/>
                      <a:pt x="197408" y="280794"/>
                      <a:pt x="211034" y="333485"/>
                    </a:cubicBezTo>
                    <a:cubicBezTo>
                      <a:pt x="224661" y="386175"/>
                      <a:pt x="340035" y="231616"/>
                      <a:pt x="366320" y="190494"/>
                    </a:cubicBezTo>
                    <a:cubicBezTo>
                      <a:pt x="392605" y="149371"/>
                      <a:pt x="127093" y="-81075"/>
                      <a:pt x="57687" y="29939"/>
                    </a:cubicBezTo>
                    <a:close/>
                  </a:path>
                </a:pathLst>
              </a:custGeom>
              <a:solidFill>
                <a:srgbClr val="309080"/>
              </a:solidFill>
              <a:ln w="6039"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C0D49E81-F35B-041B-5443-E11DF9EE9767}"/>
                  </a:ext>
                </a:extLst>
              </p:cNvPr>
              <p:cNvSpPr/>
              <p:nvPr/>
            </p:nvSpPr>
            <p:spPr>
              <a:xfrm>
                <a:off x="6995830" y="2621986"/>
                <a:ext cx="368143" cy="344312"/>
              </a:xfrm>
              <a:custGeom>
                <a:avLst/>
                <a:gdLst>
                  <a:gd name="connsiteX0" fmla="*/ 57687 w 368143"/>
                  <a:gd name="connsiteY0" fmla="*/ 29939 h 344312"/>
                  <a:gd name="connsiteX1" fmla="*/ 333 w 368143"/>
                  <a:gd name="connsiteY1" fmla="*/ 103524 h 344312"/>
                  <a:gd name="connsiteX2" fmla="*/ 54840 w 368143"/>
                  <a:gd name="connsiteY2" fmla="*/ 146706 h 344312"/>
                  <a:gd name="connsiteX3" fmla="*/ 211034 w 368143"/>
                  <a:gd name="connsiteY3" fmla="*/ 333485 h 344312"/>
                  <a:gd name="connsiteX4" fmla="*/ 366320 w 368143"/>
                  <a:gd name="connsiteY4" fmla="*/ 190494 h 344312"/>
                  <a:gd name="connsiteX5" fmla="*/ 57687 w 368143"/>
                  <a:gd name="connsiteY5" fmla="*/ 29939 h 34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8143" h="344312">
                    <a:moveTo>
                      <a:pt x="57687" y="29939"/>
                    </a:moveTo>
                    <a:cubicBezTo>
                      <a:pt x="30130" y="73969"/>
                      <a:pt x="-3725" y="91169"/>
                      <a:pt x="333" y="103524"/>
                    </a:cubicBezTo>
                    <a:cubicBezTo>
                      <a:pt x="4391" y="115879"/>
                      <a:pt x="16382" y="128355"/>
                      <a:pt x="54840" y="146706"/>
                    </a:cubicBezTo>
                    <a:cubicBezTo>
                      <a:pt x="175968" y="204605"/>
                      <a:pt x="197408" y="280794"/>
                      <a:pt x="211034" y="333485"/>
                    </a:cubicBezTo>
                    <a:cubicBezTo>
                      <a:pt x="224661" y="386175"/>
                      <a:pt x="340035" y="231616"/>
                      <a:pt x="366320" y="190494"/>
                    </a:cubicBezTo>
                    <a:cubicBezTo>
                      <a:pt x="392605" y="149371"/>
                      <a:pt x="127093" y="-81075"/>
                      <a:pt x="57687" y="29939"/>
                    </a:cubicBezTo>
                    <a:close/>
                  </a:path>
                </a:pathLst>
              </a:custGeom>
              <a:solidFill>
                <a:schemeClr val="accent2">
                  <a:lumMod val="40000"/>
                  <a:lumOff val="60000"/>
                </a:schemeClr>
              </a:solidFill>
              <a:ln w="6039" cap="flat">
                <a:noFill/>
                <a:prstDash val="solid"/>
                <a:miter/>
              </a:ln>
            </p:spPr>
            <p:txBody>
              <a:bodyPr rtlCol="0" anchor="ctr"/>
              <a:lstStyle/>
              <a:p>
                <a:endParaRPr lang="zh-CN" altLang="en-US"/>
              </a:p>
            </p:txBody>
          </p:sp>
        </p:grpSp>
      </p:grpSp>
    </p:spTree>
    <p:extLst>
      <p:ext uri="{BB962C8B-B14F-4D97-AF65-F5344CB8AC3E}">
        <p14:creationId xmlns:p14="http://schemas.microsoft.com/office/powerpoint/2010/main" val="1492934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1BBBB2-26A7-04D1-5FE9-A0FAE32560EA}"/>
              </a:ext>
            </a:extLst>
          </p:cNvPr>
          <p:cNvSpPr>
            <a:spLocks noGrp="1"/>
          </p:cNvSpPr>
          <p:nvPr>
            <p:ph type="title"/>
          </p:nvPr>
        </p:nvSpPr>
        <p:spPr/>
        <p:txBody>
          <a:bodyPr/>
          <a:lstStyle/>
          <a:p>
            <a:r>
              <a:rPr lang="zh-CN" altLang="en-US" dirty="0"/>
              <a:t>校园欺凌的案例</a:t>
            </a:r>
          </a:p>
        </p:txBody>
      </p:sp>
      <p:sp>
        <p:nvSpPr>
          <p:cNvPr id="3" name="文本占位符 2">
            <a:extLst>
              <a:ext uri="{FF2B5EF4-FFF2-40B4-BE49-F238E27FC236}">
                <a16:creationId xmlns:a16="http://schemas.microsoft.com/office/drawing/2014/main" id="{EF64B922-024E-CD95-EFBD-6BECB0DE5BE9}"/>
              </a:ext>
            </a:extLst>
          </p:cNvPr>
          <p:cNvSpPr>
            <a:spLocks noGrp="1"/>
          </p:cNvSpPr>
          <p:nvPr>
            <p:ph type="body" idx="1"/>
          </p:nvPr>
        </p:nvSpPr>
        <p:spPr/>
        <p:txBody>
          <a:bodyPr/>
          <a:lstStyle/>
          <a:p>
            <a:r>
              <a:rPr lang="zh-CN" altLang="en-US" dirty="0"/>
              <a:t>第四部分</a:t>
            </a:r>
          </a:p>
        </p:txBody>
      </p:sp>
    </p:spTree>
    <p:extLst>
      <p:ext uri="{BB962C8B-B14F-4D97-AF65-F5344CB8AC3E}">
        <p14:creationId xmlns:p14="http://schemas.microsoft.com/office/powerpoint/2010/main" val="2668351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6B4204-6C5E-D302-CC88-7D095018AAA5}"/>
              </a:ext>
            </a:extLst>
          </p:cNvPr>
          <p:cNvSpPr>
            <a:spLocks noGrp="1"/>
          </p:cNvSpPr>
          <p:nvPr>
            <p:ph type="title"/>
          </p:nvPr>
        </p:nvSpPr>
        <p:spPr/>
        <p:txBody>
          <a:bodyPr/>
          <a:lstStyle/>
          <a:p>
            <a:r>
              <a:rPr lang="zh-CN" altLang="en-US" dirty="0"/>
              <a:t>校园欺凌的案例</a:t>
            </a:r>
          </a:p>
        </p:txBody>
      </p:sp>
      <p:sp>
        <p:nvSpPr>
          <p:cNvPr id="21" name="文本框 20">
            <a:extLst>
              <a:ext uri="{FF2B5EF4-FFF2-40B4-BE49-F238E27FC236}">
                <a16:creationId xmlns:a16="http://schemas.microsoft.com/office/drawing/2014/main" id="{36D0CE4E-A856-D3EE-9698-13647B1903EB}"/>
              </a:ext>
            </a:extLst>
          </p:cNvPr>
          <p:cNvSpPr txBox="1"/>
          <p:nvPr/>
        </p:nvSpPr>
        <p:spPr>
          <a:xfrm>
            <a:off x="865319" y="1374211"/>
            <a:ext cx="5609316" cy="3784690"/>
          </a:xfrm>
          <a:prstGeom prst="rect">
            <a:avLst/>
          </a:prstGeom>
          <a:noFill/>
        </p:spPr>
        <p:txBody>
          <a:bodyPr wrap="square">
            <a:spAutoFit/>
          </a:bodyPr>
          <a:lstStyle/>
          <a:p>
            <a:pPr algn="just">
              <a:lnSpc>
                <a:spcPct val="150000"/>
              </a:lnSpc>
            </a:pPr>
            <a:r>
              <a:rPr lang="zh-CN" altLang="en-US" dirty="0">
                <a:latin typeface="+mn-ea"/>
              </a:rPr>
              <a:t>近日，山西省大同市大成双语学校发生未成年人欺凌事件。一名</a:t>
            </a:r>
            <a:r>
              <a:rPr lang="zh-CN" altLang="en-US" dirty="0">
                <a:solidFill>
                  <a:srgbClr val="FF0000"/>
                </a:solidFill>
                <a:latin typeface="+mn-ea"/>
              </a:rPr>
              <a:t>小学四年级</a:t>
            </a:r>
            <a:r>
              <a:rPr lang="zh-CN" altLang="en-US" dirty="0">
                <a:latin typeface="+mn-ea"/>
              </a:rPr>
              <a:t>男孩的家长称，自己的儿子在过去</a:t>
            </a:r>
            <a:r>
              <a:rPr lang="en-US" altLang="zh-CN" dirty="0">
                <a:solidFill>
                  <a:srgbClr val="FF0000"/>
                </a:solidFill>
                <a:latin typeface="+mn-ea"/>
              </a:rPr>
              <a:t>18</a:t>
            </a:r>
            <a:r>
              <a:rPr lang="zh-CN" altLang="en-US" dirty="0">
                <a:solidFill>
                  <a:srgbClr val="FF0000"/>
                </a:solidFill>
                <a:latin typeface="+mn-ea"/>
              </a:rPr>
              <a:t>个月里</a:t>
            </a:r>
            <a:r>
              <a:rPr lang="zh-CN" altLang="en-US" dirty="0">
                <a:latin typeface="+mn-ea"/>
              </a:rPr>
              <a:t>，</a:t>
            </a:r>
            <a:r>
              <a:rPr lang="zh-CN" altLang="en-US" dirty="0">
                <a:solidFill>
                  <a:srgbClr val="FF0000"/>
                </a:solidFill>
                <a:latin typeface="+mn-ea"/>
              </a:rPr>
              <a:t>一直</a:t>
            </a:r>
            <a:r>
              <a:rPr lang="zh-CN" altLang="en-US" dirty="0">
                <a:latin typeface="+mn-ea"/>
              </a:rPr>
              <a:t>遭受同班同宿舍同学的</a:t>
            </a:r>
            <a:r>
              <a:rPr lang="zh-CN" altLang="en-US" dirty="0">
                <a:solidFill>
                  <a:srgbClr val="FF0000"/>
                </a:solidFill>
                <a:latin typeface="+mn-ea"/>
              </a:rPr>
              <a:t>霸凌</a:t>
            </a:r>
            <a:r>
              <a:rPr lang="zh-CN" altLang="en-US" dirty="0">
                <a:latin typeface="+mn-ea"/>
              </a:rPr>
              <a:t>，对方的霸凌方式</a:t>
            </a:r>
            <a:r>
              <a:rPr lang="zh-CN" altLang="en-US" dirty="0">
                <a:solidFill>
                  <a:srgbClr val="FF0000"/>
                </a:solidFill>
                <a:latin typeface="+mn-ea"/>
              </a:rPr>
              <a:t>包括 “逼他舔对方的生殖器、肛门，甚至用生殖器侵犯他“</a:t>
            </a:r>
            <a:r>
              <a:rPr lang="en-US" altLang="zh-CN" dirty="0">
                <a:solidFill>
                  <a:srgbClr val="FF0000"/>
                </a:solidFill>
                <a:latin typeface="+mn-ea"/>
              </a:rPr>
              <a:t>……</a:t>
            </a:r>
          </a:p>
          <a:p>
            <a:pPr algn="just">
              <a:lnSpc>
                <a:spcPct val="150000"/>
              </a:lnSpc>
            </a:pPr>
            <a:r>
              <a:rPr lang="zh-CN" altLang="en-US" dirty="0">
                <a:latin typeface="+mn-ea"/>
              </a:rPr>
              <a:t>山西省大同市联合工作组</a:t>
            </a:r>
            <a:r>
              <a:rPr lang="en-US" altLang="zh-CN" dirty="0">
                <a:latin typeface="+mn-ea"/>
              </a:rPr>
              <a:t>9</a:t>
            </a:r>
            <a:r>
              <a:rPr lang="zh-CN" altLang="en-US" dirty="0">
                <a:latin typeface="+mn-ea"/>
              </a:rPr>
              <a:t>月</a:t>
            </a:r>
            <a:r>
              <a:rPr lang="en-US" altLang="zh-CN" dirty="0">
                <a:latin typeface="+mn-ea"/>
              </a:rPr>
              <a:t>26</a:t>
            </a:r>
            <a:r>
              <a:rPr lang="zh-CN" altLang="en-US" dirty="0">
                <a:latin typeface="+mn-ea"/>
              </a:rPr>
              <a:t>日</a:t>
            </a:r>
            <a:r>
              <a:rPr lang="zh-CN" altLang="en-US" dirty="0">
                <a:solidFill>
                  <a:srgbClr val="FF0000"/>
                </a:solidFill>
                <a:latin typeface="+mn-ea"/>
              </a:rPr>
              <a:t>通报</a:t>
            </a:r>
            <a:r>
              <a:rPr lang="zh-CN" altLang="en-US" dirty="0">
                <a:latin typeface="+mn-ea"/>
              </a:rPr>
              <a:t>称，“经查，大同市大成双语学校小学生赵某某（男，</a:t>
            </a:r>
            <a:r>
              <a:rPr lang="en-US" altLang="zh-CN" dirty="0">
                <a:latin typeface="+mn-ea"/>
              </a:rPr>
              <a:t>9</a:t>
            </a:r>
            <a:r>
              <a:rPr lang="zh-CN" altLang="en-US" dirty="0">
                <a:latin typeface="+mn-ea"/>
              </a:rPr>
              <a:t>岁）、晋某某（男，</a:t>
            </a:r>
            <a:r>
              <a:rPr lang="en-US" altLang="zh-CN" dirty="0">
                <a:latin typeface="+mn-ea"/>
              </a:rPr>
              <a:t>9</a:t>
            </a:r>
            <a:r>
              <a:rPr lang="zh-CN" altLang="en-US" dirty="0">
                <a:latin typeface="+mn-ea"/>
              </a:rPr>
              <a:t>岁）对同寝室同学孙某某（男，</a:t>
            </a:r>
            <a:r>
              <a:rPr lang="en-US" altLang="zh-CN" dirty="0">
                <a:latin typeface="+mn-ea"/>
              </a:rPr>
              <a:t>10</a:t>
            </a:r>
            <a:r>
              <a:rPr lang="zh-CN" altLang="en-US" dirty="0">
                <a:latin typeface="+mn-ea"/>
              </a:rPr>
              <a:t>岁）</a:t>
            </a:r>
            <a:r>
              <a:rPr lang="zh-CN" altLang="en-US" dirty="0">
                <a:solidFill>
                  <a:srgbClr val="FF0000"/>
                </a:solidFill>
                <a:latin typeface="+mn-ea"/>
              </a:rPr>
              <a:t>多次</a:t>
            </a:r>
            <a:r>
              <a:rPr lang="zh-CN" altLang="en-US" dirty="0">
                <a:latin typeface="+mn-ea"/>
              </a:rPr>
              <a:t>实施辱骂、殴打、欺凌等严重不良行为。”</a:t>
            </a:r>
          </a:p>
        </p:txBody>
      </p:sp>
      <p:pic>
        <p:nvPicPr>
          <p:cNvPr id="23" name="图片 22">
            <a:extLst>
              <a:ext uri="{FF2B5EF4-FFF2-40B4-BE49-F238E27FC236}">
                <a16:creationId xmlns:a16="http://schemas.microsoft.com/office/drawing/2014/main" id="{EECD9A5F-302B-6BB9-6EFD-ECD6DAA5F93C}"/>
              </a:ext>
            </a:extLst>
          </p:cNvPr>
          <p:cNvPicPr>
            <a:picLocks noChangeAspect="1"/>
          </p:cNvPicPr>
          <p:nvPr/>
        </p:nvPicPr>
        <p:blipFill rotWithShape="1">
          <a:blip r:embed="rId2">
            <a:extLst>
              <a:ext uri="{28A0092B-C50C-407E-A947-70E740481C1C}">
                <a14:useLocalDpi xmlns:a14="http://schemas.microsoft.com/office/drawing/2010/main" val="0"/>
              </a:ext>
            </a:extLst>
          </a:blip>
          <a:srcRect l="5423"/>
          <a:stretch/>
        </p:blipFill>
        <p:spPr>
          <a:xfrm>
            <a:off x="6677676" y="767342"/>
            <a:ext cx="5125194" cy="5323315"/>
          </a:xfrm>
          <a:prstGeom prst="rect">
            <a:avLst/>
          </a:prstGeom>
        </p:spPr>
      </p:pic>
    </p:spTree>
    <p:extLst>
      <p:ext uri="{BB962C8B-B14F-4D97-AF65-F5344CB8AC3E}">
        <p14:creationId xmlns:p14="http://schemas.microsoft.com/office/powerpoint/2010/main" val="2784488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E3714-1C1E-ED15-E45D-52300C8A45F3}"/>
              </a:ext>
            </a:extLst>
          </p:cNvPr>
          <p:cNvSpPr>
            <a:spLocks noGrp="1"/>
          </p:cNvSpPr>
          <p:nvPr>
            <p:ph type="title"/>
          </p:nvPr>
        </p:nvSpPr>
        <p:spPr/>
        <p:txBody>
          <a:bodyPr/>
          <a:lstStyle/>
          <a:p>
            <a:r>
              <a:rPr lang="zh-CN" altLang="en-US" dirty="0"/>
              <a:t>创伤理论视角下的分析</a:t>
            </a:r>
          </a:p>
        </p:txBody>
      </p:sp>
      <p:sp>
        <p:nvSpPr>
          <p:cNvPr id="4" name="矩形: 圆角 3">
            <a:extLst>
              <a:ext uri="{FF2B5EF4-FFF2-40B4-BE49-F238E27FC236}">
                <a16:creationId xmlns:a16="http://schemas.microsoft.com/office/drawing/2014/main" id="{76096AC1-80F4-115E-B543-E991E4FE99E2}"/>
              </a:ext>
            </a:extLst>
          </p:cNvPr>
          <p:cNvSpPr/>
          <p:nvPr/>
        </p:nvSpPr>
        <p:spPr>
          <a:xfrm>
            <a:off x="826134" y="1613261"/>
            <a:ext cx="4893548" cy="4516077"/>
          </a:xfrm>
          <a:prstGeom prst="roundRect">
            <a:avLst>
              <a:gd name="adj" fmla="val 2771"/>
            </a:avLst>
          </a:prstGeom>
          <a:gradFill>
            <a:gsLst>
              <a:gs pos="0">
                <a:schemeClr val="accent1">
                  <a:lumMod val="40000"/>
                  <a:lumOff val="60000"/>
                </a:schemeClr>
              </a:gs>
              <a:gs pos="81000">
                <a:schemeClr val="accent1">
                  <a:lumMod val="60000"/>
                  <a:lumOff val="40000"/>
                </a:schemeClr>
              </a:gs>
            </a:gsLst>
            <a:lin ang="2700000" scaled="0"/>
          </a:gradFill>
          <a:ln>
            <a:noFill/>
          </a:ln>
          <a:effectLst>
            <a:outerShdw blurRad="76200" dist="50800" dir="5400000" algn="t"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ED07D429-25EF-233A-79CB-DB66211F6B35}"/>
              </a:ext>
            </a:extLst>
          </p:cNvPr>
          <p:cNvSpPr/>
          <p:nvPr/>
        </p:nvSpPr>
        <p:spPr>
          <a:xfrm>
            <a:off x="962872" y="1761185"/>
            <a:ext cx="4620072" cy="4220229"/>
          </a:xfrm>
          <a:prstGeom prst="roundRect">
            <a:avLst>
              <a:gd name="adj" fmla="val 306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8111CC43-B3AA-78B4-54E9-B118C49C8441}"/>
              </a:ext>
            </a:extLst>
          </p:cNvPr>
          <p:cNvSpPr txBox="1"/>
          <p:nvPr/>
        </p:nvSpPr>
        <p:spPr>
          <a:xfrm>
            <a:off x="1369831" y="2362128"/>
            <a:ext cx="3806154" cy="460704"/>
          </a:xfrm>
          <a:prstGeom prst="rect">
            <a:avLst/>
          </a:prstGeom>
          <a:noFill/>
        </p:spPr>
        <p:txBody>
          <a:bodyPr wrap="square">
            <a:spAutoFit/>
          </a:bodyPr>
          <a:lstStyle/>
          <a:p>
            <a:pPr>
              <a:lnSpc>
                <a:spcPct val="150000"/>
              </a:lnSpc>
            </a:pPr>
            <a:r>
              <a:rPr lang="en-US" altLang="zh-CN" sz="1800" dirty="0">
                <a:solidFill>
                  <a:schemeClr val="tx1">
                    <a:lumMod val="75000"/>
                    <a:lumOff val="25000"/>
                  </a:schemeClr>
                </a:solidFill>
              </a:rPr>
              <a:t>1. </a:t>
            </a:r>
            <a:r>
              <a:rPr lang="zh-CN" altLang="en-US" sz="1800" dirty="0">
                <a:solidFill>
                  <a:schemeClr val="tx1">
                    <a:lumMod val="75000"/>
                    <a:lumOff val="25000"/>
                  </a:schemeClr>
                </a:solidFill>
              </a:rPr>
              <a:t>创伤识别和评估</a:t>
            </a:r>
            <a:endParaRPr lang="en-US" altLang="zh-CN" dirty="0">
              <a:solidFill>
                <a:schemeClr val="tx1">
                  <a:lumMod val="75000"/>
                  <a:lumOff val="25000"/>
                </a:schemeClr>
              </a:solidFill>
              <a:latin typeface="+mn-ea"/>
            </a:endParaRPr>
          </a:p>
        </p:txBody>
      </p:sp>
      <p:sp>
        <p:nvSpPr>
          <p:cNvPr id="7" name="文本框 6">
            <a:extLst>
              <a:ext uri="{FF2B5EF4-FFF2-40B4-BE49-F238E27FC236}">
                <a16:creationId xmlns:a16="http://schemas.microsoft.com/office/drawing/2014/main" id="{40EF18DB-3C74-8763-0ED6-D7447C436BC4}"/>
              </a:ext>
            </a:extLst>
          </p:cNvPr>
          <p:cNvSpPr txBox="1"/>
          <p:nvPr/>
        </p:nvSpPr>
        <p:spPr>
          <a:xfrm>
            <a:off x="1369832" y="3214674"/>
            <a:ext cx="3806154" cy="2538195"/>
          </a:xfrm>
          <a:prstGeom prst="rect">
            <a:avLst/>
          </a:prstGeom>
          <a:noFill/>
        </p:spPr>
        <p:txBody>
          <a:bodyPr wrap="square">
            <a:spAutoFit/>
          </a:bodyPr>
          <a:lstStyle>
            <a:defPPr>
              <a:defRPr lang="zh-CN"/>
            </a:defPPr>
            <a:lvl1pPr>
              <a:lnSpc>
                <a:spcPct val="150000"/>
              </a:lnSpc>
              <a:defRPr sz="1600">
                <a:latin typeface="+mn-ea"/>
              </a:defRPr>
            </a:lvl1pPr>
          </a:lstStyle>
          <a:p>
            <a:r>
              <a:rPr lang="zh-CN" altLang="en-US" sz="1800" dirty="0">
                <a:solidFill>
                  <a:schemeClr val="tx1">
                    <a:lumMod val="75000"/>
                    <a:lumOff val="25000"/>
                  </a:schemeClr>
                </a:solidFill>
              </a:rPr>
              <a:t>社会工作者首先需要识别和评估被害学生的创伤经历。这包括了解他所遭受的身体和心理上的伤害，以及对他的日常生活和情感状态产生的影响。这有助于确定提供什么样的支持和干预。</a:t>
            </a:r>
          </a:p>
        </p:txBody>
      </p:sp>
      <p:grpSp>
        <p:nvGrpSpPr>
          <p:cNvPr id="10" name="组合 9">
            <a:extLst>
              <a:ext uri="{FF2B5EF4-FFF2-40B4-BE49-F238E27FC236}">
                <a16:creationId xmlns:a16="http://schemas.microsoft.com/office/drawing/2014/main" id="{475B345A-7E94-0660-32F6-4B210A895F12}"/>
              </a:ext>
            </a:extLst>
          </p:cNvPr>
          <p:cNvGrpSpPr/>
          <p:nvPr/>
        </p:nvGrpSpPr>
        <p:grpSpPr>
          <a:xfrm>
            <a:off x="1457010" y="3054699"/>
            <a:ext cx="3456633" cy="0"/>
            <a:chOff x="1457011" y="3054699"/>
            <a:chExt cx="3456633" cy="0"/>
          </a:xfrm>
        </p:grpSpPr>
        <p:cxnSp>
          <p:nvCxnSpPr>
            <p:cNvPr id="17" name="直接连接符 16">
              <a:extLst>
                <a:ext uri="{FF2B5EF4-FFF2-40B4-BE49-F238E27FC236}">
                  <a16:creationId xmlns:a16="http://schemas.microsoft.com/office/drawing/2014/main" id="{BAF70335-7ABB-1EEF-9651-04A8B021D956}"/>
                </a:ext>
              </a:extLst>
            </p:cNvPr>
            <p:cNvCxnSpPr>
              <a:cxnSpLocks/>
            </p:cNvCxnSpPr>
            <p:nvPr/>
          </p:nvCxnSpPr>
          <p:spPr>
            <a:xfrm>
              <a:off x="1457011" y="3054699"/>
              <a:ext cx="3456633"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DF15BA5D-4C96-298D-C897-346813515AB8}"/>
                </a:ext>
              </a:extLst>
            </p:cNvPr>
            <p:cNvCxnSpPr>
              <a:cxnSpLocks/>
            </p:cNvCxnSpPr>
            <p:nvPr/>
          </p:nvCxnSpPr>
          <p:spPr>
            <a:xfrm>
              <a:off x="3054699" y="3054699"/>
              <a:ext cx="261257"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0" name="矩形: 圆角 19">
            <a:extLst>
              <a:ext uri="{FF2B5EF4-FFF2-40B4-BE49-F238E27FC236}">
                <a16:creationId xmlns:a16="http://schemas.microsoft.com/office/drawing/2014/main" id="{6E170910-106F-89F8-F62C-758FFB21EB27}"/>
              </a:ext>
            </a:extLst>
          </p:cNvPr>
          <p:cNvSpPr/>
          <p:nvPr/>
        </p:nvSpPr>
        <p:spPr>
          <a:xfrm>
            <a:off x="6472318" y="1613261"/>
            <a:ext cx="4893548" cy="4516077"/>
          </a:xfrm>
          <a:prstGeom prst="roundRect">
            <a:avLst>
              <a:gd name="adj" fmla="val 2771"/>
            </a:avLst>
          </a:prstGeom>
          <a:gradFill>
            <a:gsLst>
              <a:gs pos="0">
                <a:schemeClr val="accent1">
                  <a:lumMod val="40000"/>
                  <a:lumOff val="60000"/>
                </a:schemeClr>
              </a:gs>
              <a:gs pos="81000">
                <a:schemeClr val="accent1">
                  <a:lumMod val="60000"/>
                  <a:lumOff val="40000"/>
                </a:schemeClr>
              </a:gs>
            </a:gsLst>
            <a:lin ang="2700000" scaled="0"/>
          </a:gradFill>
          <a:ln>
            <a:noFill/>
          </a:ln>
          <a:effectLst>
            <a:outerShdw blurRad="76200" dist="50800" dir="5400000" algn="t"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2C8F9B6B-F488-9951-CA5F-AC2077AFD864}"/>
              </a:ext>
            </a:extLst>
          </p:cNvPr>
          <p:cNvSpPr/>
          <p:nvPr/>
        </p:nvSpPr>
        <p:spPr>
          <a:xfrm>
            <a:off x="6609056" y="1761185"/>
            <a:ext cx="4620072" cy="4220229"/>
          </a:xfrm>
          <a:prstGeom prst="roundRect">
            <a:avLst>
              <a:gd name="adj" fmla="val 306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859302C1-7322-F819-E98E-04CD10297814}"/>
              </a:ext>
            </a:extLst>
          </p:cNvPr>
          <p:cNvSpPr txBox="1"/>
          <p:nvPr/>
        </p:nvSpPr>
        <p:spPr>
          <a:xfrm>
            <a:off x="7016015" y="2362128"/>
            <a:ext cx="3806154" cy="460704"/>
          </a:xfrm>
          <a:prstGeom prst="rect">
            <a:avLst/>
          </a:prstGeom>
          <a:noFill/>
        </p:spPr>
        <p:txBody>
          <a:bodyPr wrap="square">
            <a:spAutoFit/>
          </a:bodyPr>
          <a:lstStyle/>
          <a:p>
            <a:pPr>
              <a:lnSpc>
                <a:spcPct val="150000"/>
              </a:lnSpc>
            </a:pPr>
            <a:r>
              <a:rPr lang="en-US" altLang="zh-CN" dirty="0">
                <a:solidFill>
                  <a:schemeClr val="tx1">
                    <a:lumMod val="75000"/>
                    <a:lumOff val="25000"/>
                  </a:schemeClr>
                </a:solidFill>
                <a:latin typeface="+mn-ea"/>
              </a:rPr>
              <a:t>2. </a:t>
            </a:r>
            <a:r>
              <a:rPr lang="zh-CN" altLang="en-US" dirty="0">
                <a:solidFill>
                  <a:schemeClr val="tx1">
                    <a:lumMod val="75000"/>
                    <a:lumOff val="25000"/>
                  </a:schemeClr>
                </a:solidFill>
                <a:latin typeface="+mn-ea"/>
              </a:rPr>
              <a:t>建立安全环境</a:t>
            </a:r>
            <a:endParaRPr lang="en-US" altLang="zh-CN" dirty="0">
              <a:solidFill>
                <a:schemeClr val="tx1">
                  <a:lumMod val="75000"/>
                  <a:lumOff val="25000"/>
                </a:schemeClr>
              </a:solidFill>
              <a:latin typeface="+mn-ea"/>
            </a:endParaRPr>
          </a:p>
        </p:txBody>
      </p:sp>
      <p:sp>
        <p:nvSpPr>
          <p:cNvPr id="23" name="文本框 22">
            <a:extLst>
              <a:ext uri="{FF2B5EF4-FFF2-40B4-BE49-F238E27FC236}">
                <a16:creationId xmlns:a16="http://schemas.microsoft.com/office/drawing/2014/main" id="{FAAC748A-F7A2-C3ED-CCC5-25D86DCE5EE8}"/>
              </a:ext>
            </a:extLst>
          </p:cNvPr>
          <p:cNvSpPr txBox="1"/>
          <p:nvPr/>
        </p:nvSpPr>
        <p:spPr>
          <a:xfrm>
            <a:off x="7016016" y="3214674"/>
            <a:ext cx="3806154" cy="2122697"/>
          </a:xfrm>
          <a:prstGeom prst="rect">
            <a:avLst/>
          </a:prstGeom>
          <a:noFill/>
        </p:spPr>
        <p:txBody>
          <a:bodyPr wrap="square">
            <a:spAutoFit/>
          </a:bodyPr>
          <a:lstStyle>
            <a:defPPr>
              <a:defRPr lang="zh-CN"/>
            </a:defPPr>
            <a:lvl1pPr>
              <a:lnSpc>
                <a:spcPct val="150000"/>
              </a:lnSpc>
              <a:defRPr sz="1600">
                <a:latin typeface="+mn-ea"/>
              </a:defRPr>
            </a:lvl1pPr>
          </a:lstStyle>
          <a:p>
            <a:r>
              <a:rPr lang="zh-CN" altLang="en-US" sz="1800" dirty="0">
                <a:solidFill>
                  <a:schemeClr val="tx1">
                    <a:lumMod val="75000"/>
                    <a:lumOff val="25000"/>
                  </a:schemeClr>
                </a:solidFill>
              </a:rPr>
              <a:t>根据创伤理论，创伤幸存者需要一个安全的环境来恢复。社会工作者应确保被害学生在学校和家庭中的安全，并采取必要的措施来预防进一步的伤害。</a:t>
            </a:r>
          </a:p>
        </p:txBody>
      </p:sp>
      <p:grpSp>
        <p:nvGrpSpPr>
          <p:cNvPr id="26" name="组合 25">
            <a:extLst>
              <a:ext uri="{FF2B5EF4-FFF2-40B4-BE49-F238E27FC236}">
                <a16:creationId xmlns:a16="http://schemas.microsoft.com/office/drawing/2014/main" id="{B34AF31B-B289-5699-7202-32831E8D8DF7}"/>
              </a:ext>
            </a:extLst>
          </p:cNvPr>
          <p:cNvGrpSpPr/>
          <p:nvPr/>
        </p:nvGrpSpPr>
        <p:grpSpPr>
          <a:xfrm>
            <a:off x="7103194" y="3054699"/>
            <a:ext cx="3456633" cy="0"/>
            <a:chOff x="1457011" y="3054699"/>
            <a:chExt cx="3456633" cy="0"/>
          </a:xfrm>
        </p:grpSpPr>
        <p:cxnSp>
          <p:nvCxnSpPr>
            <p:cNvPr id="33" name="直接连接符 32">
              <a:extLst>
                <a:ext uri="{FF2B5EF4-FFF2-40B4-BE49-F238E27FC236}">
                  <a16:creationId xmlns:a16="http://schemas.microsoft.com/office/drawing/2014/main" id="{D23A9146-8523-398B-C76A-0EB8F41114DC}"/>
                </a:ext>
              </a:extLst>
            </p:cNvPr>
            <p:cNvCxnSpPr>
              <a:cxnSpLocks/>
            </p:cNvCxnSpPr>
            <p:nvPr/>
          </p:nvCxnSpPr>
          <p:spPr>
            <a:xfrm>
              <a:off x="1457011" y="3054699"/>
              <a:ext cx="3456633"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533B7135-3843-FF69-F16E-B8A349B96978}"/>
                </a:ext>
              </a:extLst>
            </p:cNvPr>
            <p:cNvCxnSpPr>
              <a:cxnSpLocks/>
            </p:cNvCxnSpPr>
            <p:nvPr/>
          </p:nvCxnSpPr>
          <p:spPr>
            <a:xfrm>
              <a:off x="3054699" y="3054699"/>
              <a:ext cx="261257"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 name="文本框 2">
            <a:extLst>
              <a:ext uri="{FF2B5EF4-FFF2-40B4-BE49-F238E27FC236}">
                <a16:creationId xmlns:a16="http://schemas.microsoft.com/office/drawing/2014/main" id="{3C1F6EE7-964E-CB00-F726-5333099F411B}"/>
              </a:ext>
            </a:extLst>
          </p:cNvPr>
          <p:cNvSpPr txBox="1"/>
          <p:nvPr/>
        </p:nvSpPr>
        <p:spPr>
          <a:xfrm>
            <a:off x="5466405" y="280014"/>
            <a:ext cx="6468954" cy="1064522"/>
          </a:xfrm>
          <a:prstGeom prst="rect">
            <a:avLst/>
          </a:prstGeom>
          <a:noFill/>
        </p:spPr>
        <p:txBody>
          <a:bodyPr wrap="square" lIns="0" tIns="0" rIns="0" bIns="0" rtlCol="0">
            <a:spAutoFit/>
          </a:bodyPr>
          <a:lstStyle/>
          <a:p>
            <a:pPr>
              <a:lnSpc>
                <a:spcPct val="150000"/>
              </a:lnSpc>
            </a:pPr>
            <a:r>
              <a:rPr lang="zh-CN" altLang="en-US" sz="1600" dirty="0">
                <a:solidFill>
                  <a:schemeClr val="accent1"/>
                </a:solidFill>
                <a:latin typeface="+mj-ea"/>
                <a:ea typeface="+mj-ea"/>
              </a:rPr>
              <a:t>创伤理论关注的是个体经历的创伤事件，这些事件通常是突发的、令人震惊的、对个体产生深远影响的经历，例如战争、自然灾害、暴力事件、性侵犯、家庭虐待等。</a:t>
            </a:r>
            <a:endParaRPr lang="en-US" altLang="zh-CN" sz="1600" dirty="0">
              <a:solidFill>
                <a:schemeClr val="accent1"/>
              </a:solidFill>
              <a:latin typeface="+mj-ea"/>
              <a:ea typeface="+mj-ea"/>
            </a:endParaRPr>
          </a:p>
        </p:txBody>
      </p:sp>
    </p:spTree>
    <p:extLst>
      <p:ext uri="{BB962C8B-B14F-4D97-AF65-F5344CB8AC3E}">
        <p14:creationId xmlns:p14="http://schemas.microsoft.com/office/powerpoint/2010/main" val="594135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E3714-1C1E-ED15-E45D-52300C8A45F3}"/>
              </a:ext>
            </a:extLst>
          </p:cNvPr>
          <p:cNvSpPr>
            <a:spLocks noGrp="1"/>
          </p:cNvSpPr>
          <p:nvPr>
            <p:ph type="title"/>
          </p:nvPr>
        </p:nvSpPr>
        <p:spPr/>
        <p:txBody>
          <a:bodyPr/>
          <a:lstStyle/>
          <a:p>
            <a:r>
              <a:rPr lang="zh-CN" altLang="en-US" dirty="0"/>
              <a:t>创伤理论视角下的分析</a:t>
            </a:r>
          </a:p>
        </p:txBody>
      </p:sp>
      <p:sp>
        <p:nvSpPr>
          <p:cNvPr id="4" name="矩形: 圆角 3">
            <a:extLst>
              <a:ext uri="{FF2B5EF4-FFF2-40B4-BE49-F238E27FC236}">
                <a16:creationId xmlns:a16="http://schemas.microsoft.com/office/drawing/2014/main" id="{76096AC1-80F4-115E-B543-E991E4FE99E2}"/>
              </a:ext>
            </a:extLst>
          </p:cNvPr>
          <p:cNvSpPr/>
          <p:nvPr/>
        </p:nvSpPr>
        <p:spPr>
          <a:xfrm>
            <a:off x="826134" y="1613261"/>
            <a:ext cx="4893548" cy="4516077"/>
          </a:xfrm>
          <a:prstGeom prst="roundRect">
            <a:avLst>
              <a:gd name="adj" fmla="val 2771"/>
            </a:avLst>
          </a:prstGeom>
          <a:gradFill>
            <a:gsLst>
              <a:gs pos="0">
                <a:schemeClr val="accent1">
                  <a:lumMod val="40000"/>
                  <a:lumOff val="60000"/>
                </a:schemeClr>
              </a:gs>
              <a:gs pos="81000">
                <a:schemeClr val="accent1">
                  <a:lumMod val="60000"/>
                  <a:lumOff val="40000"/>
                </a:schemeClr>
              </a:gs>
            </a:gsLst>
            <a:lin ang="2700000" scaled="0"/>
          </a:gradFill>
          <a:ln>
            <a:noFill/>
          </a:ln>
          <a:effectLst>
            <a:outerShdw blurRad="76200" dist="50800" dir="5400000" algn="t"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ED07D429-25EF-233A-79CB-DB66211F6B35}"/>
              </a:ext>
            </a:extLst>
          </p:cNvPr>
          <p:cNvSpPr/>
          <p:nvPr/>
        </p:nvSpPr>
        <p:spPr>
          <a:xfrm>
            <a:off x="962872" y="1761185"/>
            <a:ext cx="4620072" cy="4220229"/>
          </a:xfrm>
          <a:prstGeom prst="roundRect">
            <a:avLst>
              <a:gd name="adj" fmla="val 306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8111CC43-B3AA-78B4-54E9-B118C49C8441}"/>
              </a:ext>
            </a:extLst>
          </p:cNvPr>
          <p:cNvSpPr txBox="1"/>
          <p:nvPr/>
        </p:nvSpPr>
        <p:spPr>
          <a:xfrm>
            <a:off x="1369831" y="2362128"/>
            <a:ext cx="3806154" cy="460704"/>
          </a:xfrm>
          <a:prstGeom prst="rect">
            <a:avLst/>
          </a:prstGeom>
          <a:noFill/>
        </p:spPr>
        <p:txBody>
          <a:bodyPr wrap="square">
            <a:spAutoFit/>
          </a:bodyPr>
          <a:lstStyle/>
          <a:p>
            <a:pPr>
              <a:lnSpc>
                <a:spcPct val="150000"/>
              </a:lnSpc>
            </a:pPr>
            <a:r>
              <a:rPr lang="en-US" altLang="zh-CN" sz="1800" dirty="0">
                <a:solidFill>
                  <a:schemeClr val="tx1">
                    <a:lumMod val="75000"/>
                    <a:lumOff val="25000"/>
                  </a:schemeClr>
                </a:solidFill>
              </a:rPr>
              <a:t>3. </a:t>
            </a:r>
            <a:r>
              <a:rPr lang="zh-CN" altLang="en-US" sz="1800" dirty="0">
                <a:solidFill>
                  <a:schemeClr val="tx1">
                    <a:lumMod val="75000"/>
                    <a:lumOff val="25000"/>
                  </a:schemeClr>
                </a:solidFill>
              </a:rPr>
              <a:t>情感调适</a:t>
            </a:r>
            <a:endParaRPr lang="en-US" altLang="zh-CN" dirty="0">
              <a:solidFill>
                <a:schemeClr val="tx1">
                  <a:lumMod val="75000"/>
                  <a:lumOff val="25000"/>
                </a:schemeClr>
              </a:solidFill>
              <a:latin typeface="+mn-ea"/>
            </a:endParaRPr>
          </a:p>
        </p:txBody>
      </p:sp>
      <p:sp>
        <p:nvSpPr>
          <p:cNvPr id="7" name="文本框 6">
            <a:extLst>
              <a:ext uri="{FF2B5EF4-FFF2-40B4-BE49-F238E27FC236}">
                <a16:creationId xmlns:a16="http://schemas.microsoft.com/office/drawing/2014/main" id="{40EF18DB-3C74-8763-0ED6-D7447C436BC4}"/>
              </a:ext>
            </a:extLst>
          </p:cNvPr>
          <p:cNvSpPr txBox="1"/>
          <p:nvPr/>
        </p:nvSpPr>
        <p:spPr>
          <a:xfrm>
            <a:off x="1369832" y="3214674"/>
            <a:ext cx="3806154" cy="2122697"/>
          </a:xfrm>
          <a:prstGeom prst="rect">
            <a:avLst/>
          </a:prstGeom>
          <a:noFill/>
        </p:spPr>
        <p:txBody>
          <a:bodyPr wrap="square">
            <a:spAutoFit/>
          </a:bodyPr>
          <a:lstStyle>
            <a:defPPr>
              <a:defRPr lang="zh-CN"/>
            </a:defPPr>
            <a:lvl1pPr>
              <a:lnSpc>
                <a:spcPct val="150000"/>
              </a:lnSpc>
              <a:defRPr sz="1600">
                <a:latin typeface="+mn-ea"/>
              </a:defRPr>
            </a:lvl1pPr>
          </a:lstStyle>
          <a:p>
            <a:r>
              <a:rPr lang="zh-CN" altLang="en-US" sz="1800" dirty="0">
                <a:solidFill>
                  <a:schemeClr val="tx1">
                    <a:lumMod val="75000"/>
                    <a:lumOff val="25000"/>
                  </a:schemeClr>
                </a:solidFill>
              </a:rPr>
              <a:t>被害学生可能经历了严重的情感困扰，包括焦虑、抑郁、愤怒和羞耻等。社会工作者可以通过提供心理治疗和情感支持来帮助他们处理这些情感。</a:t>
            </a:r>
          </a:p>
        </p:txBody>
      </p:sp>
      <p:grpSp>
        <p:nvGrpSpPr>
          <p:cNvPr id="10" name="组合 9">
            <a:extLst>
              <a:ext uri="{FF2B5EF4-FFF2-40B4-BE49-F238E27FC236}">
                <a16:creationId xmlns:a16="http://schemas.microsoft.com/office/drawing/2014/main" id="{475B345A-7E94-0660-32F6-4B210A895F12}"/>
              </a:ext>
            </a:extLst>
          </p:cNvPr>
          <p:cNvGrpSpPr/>
          <p:nvPr/>
        </p:nvGrpSpPr>
        <p:grpSpPr>
          <a:xfrm>
            <a:off x="1457010" y="3054699"/>
            <a:ext cx="3456633" cy="0"/>
            <a:chOff x="1457011" y="3054699"/>
            <a:chExt cx="3456633" cy="0"/>
          </a:xfrm>
        </p:grpSpPr>
        <p:cxnSp>
          <p:nvCxnSpPr>
            <p:cNvPr id="17" name="直接连接符 16">
              <a:extLst>
                <a:ext uri="{FF2B5EF4-FFF2-40B4-BE49-F238E27FC236}">
                  <a16:creationId xmlns:a16="http://schemas.microsoft.com/office/drawing/2014/main" id="{BAF70335-7ABB-1EEF-9651-04A8B021D956}"/>
                </a:ext>
              </a:extLst>
            </p:cNvPr>
            <p:cNvCxnSpPr>
              <a:cxnSpLocks/>
            </p:cNvCxnSpPr>
            <p:nvPr/>
          </p:nvCxnSpPr>
          <p:spPr>
            <a:xfrm>
              <a:off x="1457011" y="3054699"/>
              <a:ext cx="3456633"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DF15BA5D-4C96-298D-C897-346813515AB8}"/>
                </a:ext>
              </a:extLst>
            </p:cNvPr>
            <p:cNvCxnSpPr>
              <a:cxnSpLocks/>
            </p:cNvCxnSpPr>
            <p:nvPr/>
          </p:nvCxnSpPr>
          <p:spPr>
            <a:xfrm>
              <a:off x="3054699" y="3054699"/>
              <a:ext cx="261257"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0" name="矩形: 圆角 19">
            <a:extLst>
              <a:ext uri="{FF2B5EF4-FFF2-40B4-BE49-F238E27FC236}">
                <a16:creationId xmlns:a16="http://schemas.microsoft.com/office/drawing/2014/main" id="{6E170910-106F-89F8-F62C-758FFB21EB27}"/>
              </a:ext>
            </a:extLst>
          </p:cNvPr>
          <p:cNvSpPr/>
          <p:nvPr/>
        </p:nvSpPr>
        <p:spPr>
          <a:xfrm>
            <a:off x="6472318" y="1613261"/>
            <a:ext cx="4893548" cy="4516077"/>
          </a:xfrm>
          <a:prstGeom prst="roundRect">
            <a:avLst>
              <a:gd name="adj" fmla="val 2771"/>
            </a:avLst>
          </a:prstGeom>
          <a:gradFill>
            <a:gsLst>
              <a:gs pos="0">
                <a:schemeClr val="accent1">
                  <a:lumMod val="40000"/>
                  <a:lumOff val="60000"/>
                </a:schemeClr>
              </a:gs>
              <a:gs pos="81000">
                <a:schemeClr val="accent1">
                  <a:lumMod val="60000"/>
                  <a:lumOff val="40000"/>
                </a:schemeClr>
              </a:gs>
            </a:gsLst>
            <a:lin ang="2700000" scaled="0"/>
          </a:gradFill>
          <a:ln>
            <a:noFill/>
          </a:ln>
          <a:effectLst>
            <a:outerShdw blurRad="76200" dist="50800" dir="5400000" algn="t"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2C8F9B6B-F488-9951-CA5F-AC2077AFD864}"/>
              </a:ext>
            </a:extLst>
          </p:cNvPr>
          <p:cNvSpPr/>
          <p:nvPr/>
        </p:nvSpPr>
        <p:spPr>
          <a:xfrm>
            <a:off x="6609056" y="1761185"/>
            <a:ext cx="4620072" cy="4220229"/>
          </a:xfrm>
          <a:prstGeom prst="roundRect">
            <a:avLst>
              <a:gd name="adj" fmla="val 306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859302C1-7322-F819-E98E-04CD10297814}"/>
              </a:ext>
            </a:extLst>
          </p:cNvPr>
          <p:cNvSpPr txBox="1"/>
          <p:nvPr/>
        </p:nvSpPr>
        <p:spPr>
          <a:xfrm>
            <a:off x="7016015" y="2362128"/>
            <a:ext cx="3806154" cy="460704"/>
          </a:xfrm>
          <a:prstGeom prst="rect">
            <a:avLst/>
          </a:prstGeom>
          <a:noFill/>
        </p:spPr>
        <p:txBody>
          <a:bodyPr wrap="square">
            <a:spAutoFit/>
          </a:bodyPr>
          <a:lstStyle/>
          <a:p>
            <a:pPr>
              <a:lnSpc>
                <a:spcPct val="150000"/>
              </a:lnSpc>
            </a:pPr>
            <a:r>
              <a:rPr lang="en-US" altLang="zh-CN" dirty="0">
                <a:solidFill>
                  <a:schemeClr val="tx1">
                    <a:lumMod val="75000"/>
                    <a:lumOff val="25000"/>
                  </a:schemeClr>
                </a:solidFill>
                <a:latin typeface="+mn-ea"/>
              </a:rPr>
              <a:t>4. </a:t>
            </a:r>
            <a:r>
              <a:rPr lang="zh-CN" altLang="en-US" dirty="0">
                <a:solidFill>
                  <a:schemeClr val="tx1">
                    <a:lumMod val="75000"/>
                    <a:lumOff val="25000"/>
                  </a:schemeClr>
                </a:solidFill>
                <a:latin typeface="+mn-ea"/>
              </a:rPr>
              <a:t>创伤意义和重建</a:t>
            </a:r>
            <a:endParaRPr lang="en-US" altLang="zh-CN" dirty="0">
              <a:solidFill>
                <a:schemeClr val="tx1">
                  <a:lumMod val="75000"/>
                  <a:lumOff val="25000"/>
                </a:schemeClr>
              </a:solidFill>
              <a:latin typeface="+mn-ea"/>
            </a:endParaRPr>
          </a:p>
        </p:txBody>
      </p:sp>
      <p:sp>
        <p:nvSpPr>
          <p:cNvPr id="23" name="文本框 22">
            <a:extLst>
              <a:ext uri="{FF2B5EF4-FFF2-40B4-BE49-F238E27FC236}">
                <a16:creationId xmlns:a16="http://schemas.microsoft.com/office/drawing/2014/main" id="{FAAC748A-F7A2-C3ED-CCC5-25D86DCE5EE8}"/>
              </a:ext>
            </a:extLst>
          </p:cNvPr>
          <p:cNvSpPr txBox="1"/>
          <p:nvPr/>
        </p:nvSpPr>
        <p:spPr>
          <a:xfrm>
            <a:off x="7016016" y="3214674"/>
            <a:ext cx="3806154" cy="1707199"/>
          </a:xfrm>
          <a:prstGeom prst="rect">
            <a:avLst/>
          </a:prstGeom>
          <a:noFill/>
        </p:spPr>
        <p:txBody>
          <a:bodyPr wrap="square">
            <a:spAutoFit/>
          </a:bodyPr>
          <a:lstStyle>
            <a:defPPr>
              <a:defRPr lang="zh-CN"/>
            </a:defPPr>
            <a:lvl1pPr>
              <a:lnSpc>
                <a:spcPct val="150000"/>
              </a:lnSpc>
              <a:defRPr sz="1600">
                <a:latin typeface="+mn-ea"/>
              </a:defRPr>
            </a:lvl1pPr>
          </a:lstStyle>
          <a:p>
            <a:r>
              <a:rPr lang="zh-CN" altLang="en-US" sz="1800" dirty="0">
                <a:solidFill>
                  <a:schemeClr val="tx1">
                    <a:lumMod val="75000"/>
                    <a:lumOff val="25000"/>
                  </a:schemeClr>
                </a:solidFill>
              </a:rPr>
              <a:t>社会工作者可以与被害学生一起探讨他们所经历的创伤对他们的意义，以及他们如何能够重建自己的生活。这有助于恢复自尊心和自信。</a:t>
            </a:r>
          </a:p>
        </p:txBody>
      </p:sp>
      <p:grpSp>
        <p:nvGrpSpPr>
          <p:cNvPr id="26" name="组合 25">
            <a:extLst>
              <a:ext uri="{FF2B5EF4-FFF2-40B4-BE49-F238E27FC236}">
                <a16:creationId xmlns:a16="http://schemas.microsoft.com/office/drawing/2014/main" id="{B34AF31B-B289-5699-7202-32831E8D8DF7}"/>
              </a:ext>
            </a:extLst>
          </p:cNvPr>
          <p:cNvGrpSpPr/>
          <p:nvPr/>
        </p:nvGrpSpPr>
        <p:grpSpPr>
          <a:xfrm>
            <a:off x="7103194" y="3054699"/>
            <a:ext cx="3456633" cy="0"/>
            <a:chOff x="1457011" y="3054699"/>
            <a:chExt cx="3456633" cy="0"/>
          </a:xfrm>
        </p:grpSpPr>
        <p:cxnSp>
          <p:nvCxnSpPr>
            <p:cNvPr id="33" name="直接连接符 32">
              <a:extLst>
                <a:ext uri="{FF2B5EF4-FFF2-40B4-BE49-F238E27FC236}">
                  <a16:creationId xmlns:a16="http://schemas.microsoft.com/office/drawing/2014/main" id="{D23A9146-8523-398B-C76A-0EB8F41114DC}"/>
                </a:ext>
              </a:extLst>
            </p:cNvPr>
            <p:cNvCxnSpPr>
              <a:cxnSpLocks/>
            </p:cNvCxnSpPr>
            <p:nvPr/>
          </p:nvCxnSpPr>
          <p:spPr>
            <a:xfrm>
              <a:off x="1457011" y="3054699"/>
              <a:ext cx="3456633"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533B7135-3843-FF69-F16E-B8A349B96978}"/>
                </a:ext>
              </a:extLst>
            </p:cNvPr>
            <p:cNvCxnSpPr>
              <a:cxnSpLocks/>
            </p:cNvCxnSpPr>
            <p:nvPr/>
          </p:nvCxnSpPr>
          <p:spPr>
            <a:xfrm>
              <a:off x="3054699" y="3054699"/>
              <a:ext cx="261257"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94609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9B2D6-2328-637B-AA99-239D7713DB10}"/>
              </a:ext>
            </a:extLst>
          </p:cNvPr>
          <p:cNvSpPr>
            <a:spLocks noGrp="1"/>
          </p:cNvSpPr>
          <p:nvPr>
            <p:ph type="title"/>
          </p:nvPr>
        </p:nvSpPr>
        <p:spPr/>
        <p:txBody>
          <a:bodyPr/>
          <a:lstStyle/>
          <a:p>
            <a:r>
              <a:rPr lang="zh-CN" altLang="en-US" dirty="0"/>
              <a:t>导读</a:t>
            </a:r>
          </a:p>
        </p:txBody>
      </p:sp>
      <p:graphicFrame>
        <p:nvGraphicFramePr>
          <p:cNvPr id="3" name="图表 2">
            <a:extLst>
              <a:ext uri="{FF2B5EF4-FFF2-40B4-BE49-F238E27FC236}">
                <a16:creationId xmlns:a16="http://schemas.microsoft.com/office/drawing/2014/main" id="{94C2DE26-4226-C376-BAB2-5769357E3984}"/>
              </a:ext>
            </a:extLst>
          </p:cNvPr>
          <p:cNvGraphicFramePr/>
          <p:nvPr>
            <p:extLst>
              <p:ext uri="{D42A27DB-BD31-4B8C-83A1-F6EECF244321}">
                <p14:modId xmlns:p14="http://schemas.microsoft.com/office/powerpoint/2010/main" val="46476579"/>
              </p:ext>
            </p:extLst>
          </p:nvPr>
        </p:nvGraphicFramePr>
        <p:xfrm>
          <a:off x="1645162" y="2106316"/>
          <a:ext cx="3695560" cy="3960813"/>
        </p:xfrm>
        <a:graphic>
          <a:graphicData uri="http://schemas.openxmlformats.org/drawingml/2006/chart">
            <c:chart xmlns:c="http://schemas.openxmlformats.org/drawingml/2006/chart" xmlns:r="http://schemas.openxmlformats.org/officeDocument/2006/relationships" r:id="rId3"/>
          </a:graphicData>
        </a:graphic>
      </p:graphicFrame>
      <p:sp>
        <p:nvSpPr>
          <p:cNvPr id="4" name="文本框 3">
            <a:extLst>
              <a:ext uri="{FF2B5EF4-FFF2-40B4-BE49-F238E27FC236}">
                <a16:creationId xmlns:a16="http://schemas.microsoft.com/office/drawing/2014/main" id="{193529E6-DAE0-418C-D604-9D7651EE22CA}"/>
              </a:ext>
            </a:extLst>
          </p:cNvPr>
          <p:cNvSpPr txBox="1"/>
          <p:nvPr/>
        </p:nvSpPr>
        <p:spPr>
          <a:xfrm>
            <a:off x="658814" y="1424287"/>
            <a:ext cx="7361157" cy="368371"/>
          </a:xfrm>
          <a:prstGeom prst="rect">
            <a:avLst/>
          </a:prstGeom>
          <a:noFill/>
        </p:spPr>
        <p:txBody>
          <a:bodyPr wrap="square" lIns="0" tIns="0" rIns="0" bIns="0" rtlCol="0">
            <a:spAutoFit/>
          </a:bodyPr>
          <a:lstStyle/>
          <a:p>
            <a:pPr algn="l">
              <a:lnSpc>
                <a:spcPct val="150000"/>
              </a:lnSpc>
            </a:pPr>
            <a:r>
              <a:rPr lang="zh-CN" altLang="en-US" dirty="0">
                <a:solidFill>
                  <a:schemeClr val="tx1">
                    <a:lumMod val="75000"/>
                    <a:lumOff val="25000"/>
                  </a:schemeClr>
                </a:solidFill>
                <a:latin typeface="+mn-ea"/>
              </a:rPr>
              <a:t>中国青少年研究中心一项争对</a:t>
            </a:r>
            <a:r>
              <a:rPr lang="en-US" altLang="zh-CN" dirty="0">
                <a:solidFill>
                  <a:schemeClr val="tx1">
                    <a:lumMod val="75000"/>
                    <a:lumOff val="25000"/>
                  </a:schemeClr>
                </a:solidFill>
                <a:latin typeface="+mn-ea"/>
              </a:rPr>
              <a:t>10</a:t>
            </a:r>
            <a:r>
              <a:rPr lang="zh-CN" altLang="en-US" dirty="0">
                <a:solidFill>
                  <a:schemeClr val="tx1">
                    <a:lumMod val="75000"/>
                    <a:lumOff val="25000"/>
                  </a:schemeClr>
                </a:solidFill>
                <a:latin typeface="+mn-ea"/>
              </a:rPr>
              <a:t>个省市中小学的抽样调查</a:t>
            </a:r>
          </a:p>
        </p:txBody>
      </p:sp>
      <p:sp>
        <p:nvSpPr>
          <p:cNvPr id="5" name="任意多边形: 形状 4">
            <a:extLst>
              <a:ext uri="{FF2B5EF4-FFF2-40B4-BE49-F238E27FC236}">
                <a16:creationId xmlns:a16="http://schemas.microsoft.com/office/drawing/2014/main" id="{E0691C53-69C7-BEBE-87DD-92662DF3F104}"/>
              </a:ext>
            </a:extLst>
          </p:cNvPr>
          <p:cNvSpPr/>
          <p:nvPr/>
        </p:nvSpPr>
        <p:spPr>
          <a:xfrm>
            <a:off x="4895222" y="2645957"/>
            <a:ext cx="2401556" cy="633046"/>
          </a:xfrm>
          <a:custGeom>
            <a:avLst/>
            <a:gdLst>
              <a:gd name="connsiteX0" fmla="*/ 0 w 2401556"/>
              <a:gd name="connsiteY0" fmla="*/ 633046 h 633046"/>
              <a:gd name="connsiteX1" fmla="*/ 633046 w 2401556"/>
              <a:gd name="connsiteY1" fmla="*/ 0 h 633046"/>
              <a:gd name="connsiteX2" fmla="*/ 2401556 w 2401556"/>
              <a:gd name="connsiteY2" fmla="*/ 0 h 633046"/>
            </a:gdLst>
            <a:ahLst/>
            <a:cxnLst>
              <a:cxn ang="0">
                <a:pos x="connsiteX0" y="connsiteY0"/>
              </a:cxn>
              <a:cxn ang="0">
                <a:pos x="connsiteX1" y="connsiteY1"/>
              </a:cxn>
              <a:cxn ang="0">
                <a:pos x="connsiteX2" y="connsiteY2"/>
              </a:cxn>
            </a:cxnLst>
            <a:rect l="l" t="t" r="r" b="b"/>
            <a:pathLst>
              <a:path w="2401556" h="633046">
                <a:moveTo>
                  <a:pt x="0" y="633046"/>
                </a:moveTo>
                <a:lnTo>
                  <a:pt x="633046" y="0"/>
                </a:lnTo>
                <a:lnTo>
                  <a:pt x="2401556" y="0"/>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FF40688F-F263-C87E-6500-9925B1400A6A}"/>
              </a:ext>
            </a:extLst>
          </p:cNvPr>
          <p:cNvSpPr/>
          <p:nvPr/>
        </p:nvSpPr>
        <p:spPr>
          <a:xfrm>
            <a:off x="7305674" y="2579324"/>
            <a:ext cx="123212" cy="12321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2DC843A-BC49-69B3-751B-7BFE0AD81ADF}"/>
              </a:ext>
            </a:extLst>
          </p:cNvPr>
          <p:cNvSpPr txBox="1"/>
          <p:nvPr/>
        </p:nvSpPr>
        <p:spPr>
          <a:xfrm>
            <a:off x="7534142" y="2123481"/>
            <a:ext cx="1583055" cy="651653"/>
          </a:xfrm>
          <a:prstGeom prst="rect">
            <a:avLst/>
          </a:prstGeom>
          <a:noFill/>
        </p:spPr>
        <p:txBody>
          <a:bodyPr wrap="square" lIns="0" tIns="0" rIns="0" bIns="0" rtlCol="0">
            <a:spAutoFit/>
          </a:bodyPr>
          <a:lstStyle/>
          <a:p>
            <a:pPr algn="l">
              <a:lnSpc>
                <a:spcPct val="150000"/>
              </a:lnSpc>
            </a:pPr>
            <a:r>
              <a:rPr lang="en-US" altLang="zh-CN" sz="3200" dirty="0">
                <a:solidFill>
                  <a:schemeClr val="accent1"/>
                </a:solidFill>
                <a:latin typeface="+mj-ea"/>
                <a:ea typeface="+mj-ea"/>
              </a:rPr>
              <a:t>32.5%</a:t>
            </a:r>
            <a:endParaRPr lang="zh-CN" altLang="en-US" sz="3200" dirty="0">
              <a:solidFill>
                <a:schemeClr val="accent1"/>
              </a:solidFill>
              <a:latin typeface="+mj-ea"/>
              <a:ea typeface="+mj-ea"/>
            </a:endParaRPr>
          </a:p>
        </p:txBody>
      </p:sp>
      <p:sp>
        <p:nvSpPr>
          <p:cNvPr id="8" name="文本框 7">
            <a:extLst>
              <a:ext uri="{FF2B5EF4-FFF2-40B4-BE49-F238E27FC236}">
                <a16:creationId xmlns:a16="http://schemas.microsoft.com/office/drawing/2014/main" id="{C04FA534-96D6-40CB-CEB5-5236951E5671}"/>
              </a:ext>
            </a:extLst>
          </p:cNvPr>
          <p:cNvSpPr txBox="1"/>
          <p:nvPr/>
        </p:nvSpPr>
        <p:spPr>
          <a:xfrm>
            <a:off x="7534142" y="2712736"/>
            <a:ext cx="2113280" cy="368371"/>
          </a:xfrm>
          <a:prstGeom prst="rect">
            <a:avLst/>
          </a:prstGeom>
          <a:noFill/>
        </p:spPr>
        <p:txBody>
          <a:bodyPr wrap="square" lIns="0" tIns="0" rIns="0" bIns="0" rtlCol="0">
            <a:spAutoFit/>
          </a:bodyPr>
          <a:lstStyle/>
          <a:p>
            <a:pPr algn="l">
              <a:lnSpc>
                <a:spcPct val="150000"/>
              </a:lnSpc>
            </a:pPr>
            <a:r>
              <a:rPr lang="zh-CN" altLang="en-US" dirty="0">
                <a:solidFill>
                  <a:schemeClr val="tx1">
                    <a:lumMod val="75000"/>
                    <a:lumOff val="25000"/>
                  </a:schemeClr>
                </a:solidFill>
                <a:latin typeface="+mn-ea"/>
              </a:rPr>
              <a:t>偶尔被欺负</a:t>
            </a:r>
          </a:p>
        </p:txBody>
      </p:sp>
      <p:sp>
        <p:nvSpPr>
          <p:cNvPr id="9" name="任意多边形: 形状 8">
            <a:extLst>
              <a:ext uri="{FF2B5EF4-FFF2-40B4-BE49-F238E27FC236}">
                <a16:creationId xmlns:a16="http://schemas.microsoft.com/office/drawing/2014/main" id="{645B5E21-90C7-9B13-0B50-100889EA6503}"/>
              </a:ext>
            </a:extLst>
          </p:cNvPr>
          <p:cNvSpPr/>
          <p:nvPr/>
        </p:nvSpPr>
        <p:spPr>
          <a:xfrm>
            <a:off x="4895222" y="4799344"/>
            <a:ext cx="3271520" cy="447040"/>
          </a:xfrm>
          <a:custGeom>
            <a:avLst/>
            <a:gdLst>
              <a:gd name="connsiteX0" fmla="*/ 0 w 3271520"/>
              <a:gd name="connsiteY0" fmla="*/ 0 h 447040"/>
              <a:gd name="connsiteX1" fmla="*/ 447040 w 3271520"/>
              <a:gd name="connsiteY1" fmla="*/ 447040 h 447040"/>
              <a:gd name="connsiteX2" fmla="*/ 3271520 w 3271520"/>
              <a:gd name="connsiteY2" fmla="*/ 447040 h 447040"/>
            </a:gdLst>
            <a:ahLst/>
            <a:cxnLst>
              <a:cxn ang="0">
                <a:pos x="connsiteX0" y="connsiteY0"/>
              </a:cxn>
              <a:cxn ang="0">
                <a:pos x="connsiteX1" y="connsiteY1"/>
              </a:cxn>
              <a:cxn ang="0">
                <a:pos x="connsiteX2" y="connsiteY2"/>
              </a:cxn>
            </a:cxnLst>
            <a:rect l="l" t="t" r="r" b="b"/>
            <a:pathLst>
              <a:path w="3271520" h="447040">
                <a:moveTo>
                  <a:pt x="0" y="0"/>
                </a:moveTo>
                <a:lnTo>
                  <a:pt x="447040" y="447040"/>
                </a:lnTo>
                <a:lnTo>
                  <a:pt x="3271520" y="447040"/>
                </a:lnTo>
              </a:path>
            </a:pathLst>
          </a:cu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86FA100A-D244-6706-E784-454BD7664BDB}"/>
              </a:ext>
            </a:extLst>
          </p:cNvPr>
          <p:cNvSpPr/>
          <p:nvPr/>
        </p:nvSpPr>
        <p:spPr>
          <a:xfrm>
            <a:off x="8159686" y="5166462"/>
            <a:ext cx="123212" cy="123212"/>
          </a:xfrm>
          <a:prstGeom prst="ellipse">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A88DD97D-77CC-E38A-9971-996168CBC1D7}"/>
              </a:ext>
            </a:extLst>
          </p:cNvPr>
          <p:cNvSpPr txBox="1"/>
          <p:nvPr/>
        </p:nvSpPr>
        <p:spPr>
          <a:xfrm>
            <a:off x="8421407" y="4686062"/>
            <a:ext cx="1583055" cy="651653"/>
          </a:xfrm>
          <a:prstGeom prst="rect">
            <a:avLst/>
          </a:prstGeom>
          <a:noFill/>
        </p:spPr>
        <p:txBody>
          <a:bodyPr wrap="square" lIns="0" tIns="0" rIns="0" bIns="0" rtlCol="0">
            <a:spAutoFit/>
          </a:bodyPr>
          <a:lstStyle/>
          <a:p>
            <a:pPr algn="l">
              <a:lnSpc>
                <a:spcPct val="150000"/>
              </a:lnSpc>
            </a:pPr>
            <a:r>
              <a:rPr lang="en-US" altLang="zh-CN" sz="3200" dirty="0">
                <a:solidFill>
                  <a:schemeClr val="accent1">
                    <a:lumMod val="75000"/>
                  </a:schemeClr>
                </a:solidFill>
                <a:latin typeface="+mj-ea"/>
                <a:ea typeface="+mj-ea"/>
              </a:rPr>
              <a:t>6.1%</a:t>
            </a:r>
            <a:endParaRPr lang="zh-CN" altLang="en-US" sz="3200" dirty="0">
              <a:solidFill>
                <a:schemeClr val="accent1">
                  <a:lumMod val="75000"/>
                </a:schemeClr>
              </a:solidFill>
              <a:latin typeface="+mj-ea"/>
              <a:ea typeface="+mj-ea"/>
            </a:endParaRPr>
          </a:p>
        </p:txBody>
      </p:sp>
      <p:sp>
        <p:nvSpPr>
          <p:cNvPr id="12" name="文本框 11">
            <a:extLst>
              <a:ext uri="{FF2B5EF4-FFF2-40B4-BE49-F238E27FC236}">
                <a16:creationId xmlns:a16="http://schemas.microsoft.com/office/drawing/2014/main" id="{036AA8C3-7E21-92C5-D363-CB7DEBC8CBE3}"/>
              </a:ext>
            </a:extLst>
          </p:cNvPr>
          <p:cNvSpPr txBox="1"/>
          <p:nvPr/>
        </p:nvSpPr>
        <p:spPr>
          <a:xfrm>
            <a:off x="8421407" y="5275317"/>
            <a:ext cx="2387600" cy="368371"/>
          </a:xfrm>
          <a:prstGeom prst="rect">
            <a:avLst/>
          </a:prstGeom>
          <a:noFill/>
        </p:spPr>
        <p:txBody>
          <a:bodyPr wrap="square" lIns="0" tIns="0" rIns="0" bIns="0" rtlCol="0">
            <a:spAutoFit/>
          </a:bodyPr>
          <a:lstStyle/>
          <a:p>
            <a:pPr algn="l">
              <a:lnSpc>
                <a:spcPct val="150000"/>
              </a:lnSpc>
            </a:pPr>
            <a:r>
              <a:rPr lang="zh-CN" altLang="en-US" dirty="0">
                <a:solidFill>
                  <a:schemeClr val="tx1">
                    <a:lumMod val="75000"/>
                    <a:lumOff val="25000"/>
                  </a:schemeClr>
                </a:solidFill>
                <a:latin typeface="+mn-ea"/>
              </a:rPr>
              <a:t>经常被高年级同学欺负</a:t>
            </a:r>
          </a:p>
        </p:txBody>
      </p:sp>
      <p:sp>
        <p:nvSpPr>
          <p:cNvPr id="13" name="文本框 12">
            <a:extLst>
              <a:ext uri="{FF2B5EF4-FFF2-40B4-BE49-F238E27FC236}">
                <a16:creationId xmlns:a16="http://schemas.microsoft.com/office/drawing/2014/main" id="{5D0BBC2F-BE17-0F54-8A79-E074389C01DF}"/>
              </a:ext>
            </a:extLst>
          </p:cNvPr>
          <p:cNvSpPr txBox="1"/>
          <p:nvPr/>
        </p:nvSpPr>
        <p:spPr>
          <a:xfrm>
            <a:off x="299872" y="6274632"/>
            <a:ext cx="3801073" cy="286553"/>
          </a:xfrm>
          <a:prstGeom prst="rect">
            <a:avLst/>
          </a:prstGeom>
          <a:noFill/>
        </p:spPr>
        <p:txBody>
          <a:bodyPr wrap="square" lIns="0" tIns="0" rIns="0" bIns="0" rtlCol="0">
            <a:spAutoFit/>
          </a:bodyPr>
          <a:lstStyle/>
          <a:p>
            <a:pPr algn="l">
              <a:lnSpc>
                <a:spcPct val="150000"/>
              </a:lnSpc>
            </a:pPr>
            <a:r>
              <a:rPr lang="zh-CN" altLang="en-US" sz="1400" dirty="0">
                <a:solidFill>
                  <a:schemeClr val="tx1">
                    <a:lumMod val="75000"/>
                    <a:lumOff val="25000"/>
                  </a:schemeClr>
                </a:solidFill>
                <a:latin typeface="+mn-ea"/>
              </a:rPr>
              <a:t>数据来源：中国青少年研究中心网站</a:t>
            </a:r>
          </a:p>
        </p:txBody>
      </p:sp>
    </p:spTree>
    <p:extLst>
      <p:ext uri="{BB962C8B-B14F-4D97-AF65-F5344CB8AC3E}">
        <p14:creationId xmlns:p14="http://schemas.microsoft.com/office/powerpoint/2010/main" val="3181772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E3714-1C1E-ED15-E45D-52300C8A45F3}"/>
              </a:ext>
            </a:extLst>
          </p:cNvPr>
          <p:cNvSpPr>
            <a:spLocks noGrp="1"/>
          </p:cNvSpPr>
          <p:nvPr>
            <p:ph type="title"/>
          </p:nvPr>
        </p:nvSpPr>
        <p:spPr/>
        <p:txBody>
          <a:bodyPr/>
          <a:lstStyle/>
          <a:p>
            <a:r>
              <a:rPr lang="zh-CN" altLang="en-US" dirty="0"/>
              <a:t>创伤理论视角下的分析</a:t>
            </a:r>
          </a:p>
        </p:txBody>
      </p:sp>
      <p:sp>
        <p:nvSpPr>
          <p:cNvPr id="4" name="矩形: 圆角 3">
            <a:extLst>
              <a:ext uri="{FF2B5EF4-FFF2-40B4-BE49-F238E27FC236}">
                <a16:creationId xmlns:a16="http://schemas.microsoft.com/office/drawing/2014/main" id="{76096AC1-80F4-115E-B543-E991E4FE99E2}"/>
              </a:ext>
            </a:extLst>
          </p:cNvPr>
          <p:cNvSpPr/>
          <p:nvPr/>
        </p:nvSpPr>
        <p:spPr>
          <a:xfrm>
            <a:off x="826134" y="1613261"/>
            <a:ext cx="4893548" cy="4516077"/>
          </a:xfrm>
          <a:prstGeom prst="roundRect">
            <a:avLst>
              <a:gd name="adj" fmla="val 2771"/>
            </a:avLst>
          </a:prstGeom>
          <a:gradFill>
            <a:gsLst>
              <a:gs pos="0">
                <a:schemeClr val="accent1">
                  <a:lumMod val="40000"/>
                  <a:lumOff val="60000"/>
                </a:schemeClr>
              </a:gs>
              <a:gs pos="81000">
                <a:schemeClr val="accent1">
                  <a:lumMod val="60000"/>
                  <a:lumOff val="40000"/>
                </a:schemeClr>
              </a:gs>
            </a:gsLst>
            <a:lin ang="2700000" scaled="0"/>
          </a:gradFill>
          <a:ln>
            <a:noFill/>
          </a:ln>
          <a:effectLst>
            <a:outerShdw blurRad="76200" dist="50800" dir="5400000" algn="t"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ED07D429-25EF-233A-79CB-DB66211F6B35}"/>
              </a:ext>
            </a:extLst>
          </p:cNvPr>
          <p:cNvSpPr/>
          <p:nvPr/>
        </p:nvSpPr>
        <p:spPr>
          <a:xfrm>
            <a:off x="962872" y="1761185"/>
            <a:ext cx="4620072" cy="4220229"/>
          </a:xfrm>
          <a:prstGeom prst="roundRect">
            <a:avLst>
              <a:gd name="adj" fmla="val 306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8111CC43-B3AA-78B4-54E9-B118C49C8441}"/>
              </a:ext>
            </a:extLst>
          </p:cNvPr>
          <p:cNvSpPr txBox="1"/>
          <p:nvPr/>
        </p:nvSpPr>
        <p:spPr>
          <a:xfrm>
            <a:off x="1369831" y="2362128"/>
            <a:ext cx="3806154" cy="460704"/>
          </a:xfrm>
          <a:prstGeom prst="rect">
            <a:avLst/>
          </a:prstGeom>
          <a:noFill/>
        </p:spPr>
        <p:txBody>
          <a:bodyPr wrap="square">
            <a:spAutoFit/>
          </a:bodyPr>
          <a:lstStyle/>
          <a:p>
            <a:pPr>
              <a:lnSpc>
                <a:spcPct val="150000"/>
              </a:lnSpc>
            </a:pPr>
            <a:r>
              <a:rPr lang="en-US" altLang="zh-CN" sz="1800" dirty="0">
                <a:solidFill>
                  <a:schemeClr val="tx1">
                    <a:lumMod val="75000"/>
                    <a:lumOff val="25000"/>
                  </a:schemeClr>
                </a:solidFill>
              </a:rPr>
              <a:t>5. </a:t>
            </a:r>
            <a:r>
              <a:rPr lang="zh-CN" altLang="en-US" sz="1800" dirty="0">
                <a:solidFill>
                  <a:schemeClr val="tx1">
                    <a:lumMod val="75000"/>
                    <a:lumOff val="25000"/>
                  </a:schemeClr>
                </a:solidFill>
              </a:rPr>
              <a:t>心理教育</a:t>
            </a:r>
            <a:endParaRPr lang="en-US" altLang="zh-CN" dirty="0">
              <a:solidFill>
                <a:schemeClr val="tx1">
                  <a:lumMod val="75000"/>
                  <a:lumOff val="25000"/>
                </a:schemeClr>
              </a:solidFill>
              <a:latin typeface="+mn-ea"/>
            </a:endParaRPr>
          </a:p>
        </p:txBody>
      </p:sp>
      <p:sp>
        <p:nvSpPr>
          <p:cNvPr id="7" name="文本框 6">
            <a:extLst>
              <a:ext uri="{FF2B5EF4-FFF2-40B4-BE49-F238E27FC236}">
                <a16:creationId xmlns:a16="http://schemas.microsoft.com/office/drawing/2014/main" id="{40EF18DB-3C74-8763-0ED6-D7447C436BC4}"/>
              </a:ext>
            </a:extLst>
          </p:cNvPr>
          <p:cNvSpPr txBox="1"/>
          <p:nvPr/>
        </p:nvSpPr>
        <p:spPr>
          <a:xfrm>
            <a:off x="1369832" y="3214674"/>
            <a:ext cx="3806154" cy="1707199"/>
          </a:xfrm>
          <a:prstGeom prst="rect">
            <a:avLst/>
          </a:prstGeom>
          <a:noFill/>
        </p:spPr>
        <p:txBody>
          <a:bodyPr wrap="square">
            <a:spAutoFit/>
          </a:bodyPr>
          <a:lstStyle>
            <a:defPPr>
              <a:defRPr lang="zh-CN"/>
            </a:defPPr>
            <a:lvl1pPr>
              <a:lnSpc>
                <a:spcPct val="150000"/>
              </a:lnSpc>
              <a:defRPr sz="1600">
                <a:latin typeface="+mn-ea"/>
              </a:defRPr>
            </a:lvl1pPr>
          </a:lstStyle>
          <a:p>
            <a:r>
              <a:rPr lang="zh-CN" altLang="en-US" sz="1800" dirty="0">
                <a:solidFill>
                  <a:schemeClr val="tx1">
                    <a:lumMod val="75000"/>
                    <a:lumOff val="25000"/>
                  </a:schemeClr>
                </a:solidFill>
              </a:rPr>
              <a:t>社会工作者可以为被害学生和他们的家庭提供有关创伤反应和应对策略的心理教育。这有助于他们更好地理解和应对创伤后反应。</a:t>
            </a:r>
          </a:p>
        </p:txBody>
      </p:sp>
      <p:grpSp>
        <p:nvGrpSpPr>
          <p:cNvPr id="10" name="组合 9">
            <a:extLst>
              <a:ext uri="{FF2B5EF4-FFF2-40B4-BE49-F238E27FC236}">
                <a16:creationId xmlns:a16="http://schemas.microsoft.com/office/drawing/2014/main" id="{475B345A-7E94-0660-32F6-4B210A895F12}"/>
              </a:ext>
            </a:extLst>
          </p:cNvPr>
          <p:cNvGrpSpPr/>
          <p:nvPr/>
        </p:nvGrpSpPr>
        <p:grpSpPr>
          <a:xfrm>
            <a:off x="1457010" y="3054699"/>
            <a:ext cx="3456633" cy="0"/>
            <a:chOff x="1457011" y="3054699"/>
            <a:chExt cx="3456633" cy="0"/>
          </a:xfrm>
        </p:grpSpPr>
        <p:cxnSp>
          <p:nvCxnSpPr>
            <p:cNvPr id="17" name="直接连接符 16">
              <a:extLst>
                <a:ext uri="{FF2B5EF4-FFF2-40B4-BE49-F238E27FC236}">
                  <a16:creationId xmlns:a16="http://schemas.microsoft.com/office/drawing/2014/main" id="{BAF70335-7ABB-1EEF-9651-04A8B021D956}"/>
                </a:ext>
              </a:extLst>
            </p:cNvPr>
            <p:cNvCxnSpPr>
              <a:cxnSpLocks/>
            </p:cNvCxnSpPr>
            <p:nvPr/>
          </p:nvCxnSpPr>
          <p:spPr>
            <a:xfrm>
              <a:off x="1457011" y="3054699"/>
              <a:ext cx="3456633"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DF15BA5D-4C96-298D-C897-346813515AB8}"/>
                </a:ext>
              </a:extLst>
            </p:cNvPr>
            <p:cNvCxnSpPr>
              <a:cxnSpLocks/>
            </p:cNvCxnSpPr>
            <p:nvPr/>
          </p:nvCxnSpPr>
          <p:spPr>
            <a:xfrm>
              <a:off x="3054699" y="3054699"/>
              <a:ext cx="261257"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0" name="矩形: 圆角 19">
            <a:extLst>
              <a:ext uri="{FF2B5EF4-FFF2-40B4-BE49-F238E27FC236}">
                <a16:creationId xmlns:a16="http://schemas.microsoft.com/office/drawing/2014/main" id="{6E170910-106F-89F8-F62C-758FFB21EB27}"/>
              </a:ext>
            </a:extLst>
          </p:cNvPr>
          <p:cNvSpPr/>
          <p:nvPr/>
        </p:nvSpPr>
        <p:spPr>
          <a:xfrm>
            <a:off x="6472318" y="1613261"/>
            <a:ext cx="4893548" cy="4516077"/>
          </a:xfrm>
          <a:prstGeom prst="roundRect">
            <a:avLst>
              <a:gd name="adj" fmla="val 2771"/>
            </a:avLst>
          </a:prstGeom>
          <a:gradFill>
            <a:gsLst>
              <a:gs pos="0">
                <a:schemeClr val="accent1">
                  <a:lumMod val="40000"/>
                  <a:lumOff val="60000"/>
                </a:schemeClr>
              </a:gs>
              <a:gs pos="81000">
                <a:schemeClr val="accent1">
                  <a:lumMod val="60000"/>
                  <a:lumOff val="40000"/>
                </a:schemeClr>
              </a:gs>
            </a:gsLst>
            <a:lin ang="2700000" scaled="0"/>
          </a:gradFill>
          <a:ln>
            <a:noFill/>
          </a:ln>
          <a:effectLst>
            <a:outerShdw blurRad="76200" dist="50800" dir="5400000" algn="t"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2C8F9B6B-F488-9951-CA5F-AC2077AFD864}"/>
              </a:ext>
            </a:extLst>
          </p:cNvPr>
          <p:cNvSpPr/>
          <p:nvPr/>
        </p:nvSpPr>
        <p:spPr>
          <a:xfrm>
            <a:off x="6609056" y="1761185"/>
            <a:ext cx="4620072" cy="4220229"/>
          </a:xfrm>
          <a:prstGeom prst="roundRect">
            <a:avLst>
              <a:gd name="adj" fmla="val 306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859302C1-7322-F819-E98E-04CD10297814}"/>
              </a:ext>
            </a:extLst>
          </p:cNvPr>
          <p:cNvSpPr txBox="1"/>
          <p:nvPr/>
        </p:nvSpPr>
        <p:spPr>
          <a:xfrm>
            <a:off x="7016015" y="2362128"/>
            <a:ext cx="3806154" cy="460704"/>
          </a:xfrm>
          <a:prstGeom prst="rect">
            <a:avLst/>
          </a:prstGeom>
          <a:noFill/>
        </p:spPr>
        <p:txBody>
          <a:bodyPr wrap="square">
            <a:spAutoFit/>
          </a:bodyPr>
          <a:lstStyle/>
          <a:p>
            <a:pPr>
              <a:lnSpc>
                <a:spcPct val="150000"/>
              </a:lnSpc>
            </a:pPr>
            <a:r>
              <a:rPr lang="en-US" altLang="zh-CN" dirty="0">
                <a:solidFill>
                  <a:schemeClr val="tx1">
                    <a:lumMod val="75000"/>
                    <a:lumOff val="25000"/>
                  </a:schemeClr>
                </a:solidFill>
                <a:latin typeface="+mn-ea"/>
              </a:rPr>
              <a:t>6. </a:t>
            </a:r>
            <a:r>
              <a:rPr lang="zh-CN" altLang="en-US" dirty="0">
                <a:solidFill>
                  <a:schemeClr val="tx1">
                    <a:lumMod val="75000"/>
                    <a:lumOff val="25000"/>
                  </a:schemeClr>
                </a:solidFill>
                <a:latin typeface="+mn-ea"/>
              </a:rPr>
              <a:t>多元文化和多样性考虑</a:t>
            </a:r>
            <a:endParaRPr lang="en-US" altLang="zh-CN" dirty="0">
              <a:solidFill>
                <a:schemeClr val="tx1">
                  <a:lumMod val="75000"/>
                  <a:lumOff val="25000"/>
                </a:schemeClr>
              </a:solidFill>
              <a:latin typeface="+mn-ea"/>
            </a:endParaRPr>
          </a:p>
        </p:txBody>
      </p:sp>
      <p:sp>
        <p:nvSpPr>
          <p:cNvPr id="23" name="文本框 22">
            <a:extLst>
              <a:ext uri="{FF2B5EF4-FFF2-40B4-BE49-F238E27FC236}">
                <a16:creationId xmlns:a16="http://schemas.microsoft.com/office/drawing/2014/main" id="{FAAC748A-F7A2-C3ED-CCC5-25D86DCE5EE8}"/>
              </a:ext>
            </a:extLst>
          </p:cNvPr>
          <p:cNvSpPr txBox="1"/>
          <p:nvPr/>
        </p:nvSpPr>
        <p:spPr>
          <a:xfrm>
            <a:off x="7016016" y="3214674"/>
            <a:ext cx="3806154" cy="1707199"/>
          </a:xfrm>
          <a:prstGeom prst="rect">
            <a:avLst/>
          </a:prstGeom>
          <a:noFill/>
        </p:spPr>
        <p:txBody>
          <a:bodyPr wrap="square">
            <a:spAutoFit/>
          </a:bodyPr>
          <a:lstStyle>
            <a:defPPr>
              <a:defRPr lang="zh-CN"/>
            </a:defPPr>
            <a:lvl1pPr>
              <a:lnSpc>
                <a:spcPct val="150000"/>
              </a:lnSpc>
              <a:defRPr sz="1600">
                <a:latin typeface="+mn-ea"/>
              </a:defRPr>
            </a:lvl1pPr>
          </a:lstStyle>
          <a:p>
            <a:r>
              <a:rPr lang="zh-CN" altLang="en-US" sz="1800" dirty="0">
                <a:solidFill>
                  <a:schemeClr val="tx1">
                    <a:lumMod val="75000"/>
                    <a:lumOff val="25000"/>
                  </a:schemeClr>
                </a:solidFill>
              </a:rPr>
              <a:t>考虑到不同文化背景和个体差异，社会工作者需要敏感地处理不同家庭和学生的需求，确保他们的文化和价值观得到尊重。</a:t>
            </a:r>
          </a:p>
        </p:txBody>
      </p:sp>
      <p:grpSp>
        <p:nvGrpSpPr>
          <p:cNvPr id="26" name="组合 25">
            <a:extLst>
              <a:ext uri="{FF2B5EF4-FFF2-40B4-BE49-F238E27FC236}">
                <a16:creationId xmlns:a16="http://schemas.microsoft.com/office/drawing/2014/main" id="{B34AF31B-B289-5699-7202-32831E8D8DF7}"/>
              </a:ext>
            </a:extLst>
          </p:cNvPr>
          <p:cNvGrpSpPr/>
          <p:nvPr/>
        </p:nvGrpSpPr>
        <p:grpSpPr>
          <a:xfrm>
            <a:off x="7103194" y="3054699"/>
            <a:ext cx="3456633" cy="0"/>
            <a:chOff x="1457011" y="3054699"/>
            <a:chExt cx="3456633" cy="0"/>
          </a:xfrm>
        </p:grpSpPr>
        <p:cxnSp>
          <p:nvCxnSpPr>
            <p:cNvPr id="33" name="直接连接符 32">
              <a:extLst>
                <a:ext uri="{FF2B5EF4-FFF2-40B4-BE49-F238E27FC236}">
                  <a16:creationId xmlns:a16="http://schemas.microsoft.com/office/drawing/2014/main" id="{D23A9146-8523-398B-C76A-0EB8F41114DC}"/>
                </a:ext>
              </a:extLst>
            </p:cNvPr>
            <p:cNvCxnSpPr>
              <a:cxnSpLocks/>
            </p:cNvCxnSpPr>
            <p:nvPr/>
          </p:nvCxnSpPr>
          <p:spPr>
            <a:xfrm>
              <a:off x="1457011" y="3054699"/>
              <a:ext cx="3456633"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533B7135-3843-FF69-F16E-B8A349B96978}"/>
                </a:ext>
              </a:extLst>
            </p:cNvPr>
            <p:cNvCxnSpPr>
              <a:cxnSpLocks/>
            </p:cNvCxnSpPr>
            <p:nvPr/>
          </p:nvCxnSpPr>
          <p:spPr>
            <a:xfrm>
              <a:off x="3054699" y="3054699"/>
              <a:ext cx="261257"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33691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634B9-B2AB-8D56-2C93-68CD1F510B9E}"/>
              </a:ext>
            </a:extLst>
          </p:cNvPr>
          <p:cNvSpPr>
            <a:spLocks noGrp="1"/>
          </p:cNvSpPr>
          <p:nvPr>
            <p:ph type="title"/>
          </p:nvPr>
        </p:nvSpPr>
        <p:spPr>
          <a:xfrm>
            <a:off x="5690767" y="3368658"/>
            <a:ext cx="5960942" cy="1015663"/>
          </a:xfrm>
        </p:spPr>
        <p:txBody>
          <a:bodyPr/>
          <a:lstStyle/>
          <a:p>
            <a:r>
              <a:rPr lang="zh-CN" altLang="en-US" sz="6600" b="1" dirty="0">
                <a:solidFill>
                  <a:schemeClr val="accent1"/>
                </a:solidFill>
                <a:latin typeface="+mj-ea"/>
                <a:ea typeface="+mj-ea"/>
              </a:rPr>
              <a:t>应对好校园欺凌</a:t>
            </a:r>
            <a:endParaRPr lang="zh-CN" altLang="en-US" dirty="0"/>
          </a:p>
        </p:txBody>
      </p:sp>
      <p:sp>
        <p:nvSpPr>
          <p:cNvPr id="3" name="文本占位符 2">
            <a:extLst>
              <a:ext uri="{FF2B5EF4-FFF2-40B4-BE49-F238E27FC236}">
                <a16:creationId xmlns:a16="http://schemas.microsoft.com/office/drawing/2014/main" id="{2ADFDB80-7A3A-5979-315E-788501B0A7C2}"/>
              </a:ext>
            </a:extLst>
          </p:cNvPr>
          <p:cNvSpPr>
            <a:spLocks noGrp="1"/>
          </p:cNvSpPr>
          <p:nvPr>
            <p:ph type="body" idx="1"/>
          </p:nvPr>
        </p:nvSpPr>
        <p:spPr/>
        <p:txBody>
          <a:bodyPr/>
          <a:lstStyle/>
          <a:p>
            <a:r>
              <a:rPr lang="zh-CN" altLang="en-US" dirty="0"/>
              <a:t>第五部分</a:t>
            </a:r>
          </a:p>
        </p:txBody>
      </p:sp>
    </p:spTree>
    <p:extLst>
      <p:ext uri="{BB962C8B-B14F-4D97-AF65-F5344CB8AC3E}">
        <p14:creationId xmlns:p14="http://schemas.microsoft.com/office/powerpoint/2010/main" val="824555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D104A9-5FE8-B8CE-6037-1907AC5E6EE6}"/>
              </a:ext>
            </a:extLst>
          </p:cNvPr>
          <p:cNvSpPr>
            <a:spLocks noGrp="1"/>
          </p:cNvSpPr>
          <p:nvPr>
            <p:ph type="title"/>
          </p:nvPr>
        </p:nvSpPr>
        <p:spPr/>
        <p:txBody>
          <a:bodyPr/>
          <a:lstStyle/>
          <a:p>
            <a:r>
              <a:rPr lang="zh-CN" altLang="en-US" dirty="0"/>
              <a:t>学生如何应对校园欺凌</a:t>
            </a:r>
          </a:p>
        </p:txBody>
      </p:sp>
      <p:grpSp>
        <p:nvGrpSpPr>
          <p:cNvPr id="179" name="组合 178">
            <a:extLst>
              <a:ext uri="{FF2B5EF4-FFF2-40B4-BE49-F238E27FC236}">
                <a16:creationId xmlns:a16="http://schemas.microsoft.com/office/drawing/2014/main" id="{DDC92032-4CBE-16CF-5DBD-0612A828CFC2}"/>
              </a:ext>
            </a:extLst>
          </p:cNvPr>
          <p:cNvGrpSpPr/>
          <p:nvPr/>
        </p:nvGrpSpPr>
        <p:grpSpPr>
          <a:xfrm>
            <a:off x="658813" y="1687774"/>
            <a:ext cx="5173895" cy="1879538"/>
            <a:chOff x="658813" y="1687774"/>
            <a:chExt cx="5173895" cy="1879538"/>
          </a:xfrm>
        </p:grpSpPr>
        <p:sp>
          <p:nvSpPr>
            <p:cNvPr id="4" name="任意多边形: 形状 3">
              <a:extLst>
                <a:ext uri="{FF2B5EF4-FFF2-40B4-BE49-F238E27FC236}">
                  <a16:creationId xmlns:a16="http://schemas.microsoft.com/office/drawing/2014/main" id="{58C7C87A-3D83-8D96-0D39-38BDA119A265}"/>
                </a:ext>
              </a:extLst>
            </p:cNvPr>
            <p:cNvSpPr/>
            <p:nvPr/>
          </p:nvSpPr>
          <p:spPr>
            <a:xfrm>
              <a:off x="658813" y="1687774"/>
              <a:ext cx="5173895" cy="1879538"/>
            </a:xfrm>
            <a:custGeom>
              <a:avLst/>
              <a:gdLst>
                <a:gd name="connsiteX0" fmla="*/ 149159 w 4873557"/>
                <a:gd name="connsiteY0" fmla="*/ 0 h 1770433"/>
                <a:gd name="connsiteX1" fmla="*/ 4724398 w 4873557"/>
                <a:gd name="connsiteY1" fmla="*/ 0 h 1770433"/>
                <a:gd name="connsiteX2" fmla="*/ 4873557 w 4873557"/>
                <a:gd name="connsiteY2" fmla="*/ 149159 h 1770433"/>
                <a:gd name="connsiteX3" fmla="*/ 4873557 w 4873557"/>
                <a:gd name="connsiteY3" fmla="*/ 380490 h 1770433"/>
                <a:gd name="connsiteX4" fmla="*/ 4731429 w 4873557"/>
                <a:gd name="connsiteY4" fmla="*/ 402181 h 1770433"/>
                <a:gd name="connsiteX5" fmla="*/ 3506277 w 4873557"/>
                <a:gd name="connsiteY5" fmla="*/ 1627333 h 1770433"/>
                <a:gd name="connsiteX6" fmla="*/ 3484438 w 4873557"/>
                <a:gd name="connsiteY6" fmla="*/ 1770433 h 1770433"/>
                <a:gd name="connsiteX7" fmla="*/ 149159 w 4873557"/>
                <a:gd name="connsiteY7" fmla="*/ 1770433 h 1770433"/>
                <a:gd name="connsiteX8" fmla="*/ 0 w 4873557"/>
                <a:gd name="connsiteY8" fmla="*/ 1621274 h 1770433"/>
                <a:gd name="connsiteX9" fmla="*/ 0 w 4873557"/>
                <a:gd name="connsiteY9" fmla="*/ 149159 h 1770433"/>
                <a:gd name="connsiteX10" fmla="*/ 149159 w 4873557"/>
                <a:gd name="connsiteY10" fmla="*/ 0 h 1770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73557" h="1770433">
                  <a:moveTo>
                    <a:pt x="149159" y="0"/>
                  </a:moveTo>
                  <a:lnTo>
                    <a:pt x="4724398" y="0"/>
                  </a:lnTo>
                  <a:cubicBezTo>
                    <a:pt x="4806776" y="0"/>
                    <a:pt x="4873557" y="66781"/>
                    <a:pt x="4873557" y="149159"/>
                  </a:cubicBezTo>
                  <a:lnTo>
                    <a:pt x="4873557" y="380490"/>
                  </a:lnTo>
                  <a:lnTo>
                    <a:pt x="4731429" y="402181"/>
                  </a:lnTo>
                  <a:cubicBezTo>
                    <a:pt x="4116474" y="528019"/>
                    <a:pt x="3632115" y="1012378"/>
                    <a:pt x="3506277" y="1627333"/>
                  </a:cubicBezTo>
                  <a:lnTo>
                    <a:pt x="3484438" y="1770433"/>
                  </a:lnTo>
                  <a:lnTo>
                    <a:pt x="149159" y="1770433"/>
                  </a:lnTo>
                  <a:cubicBezTo>
                    <a:pt x="66781" y="1770433"/>
                    <a:pt x="0" y="1703652"/>
                    <a:pt x="0" y="1621274"/>
                  </a:cubicBezTo>
                  <a:lnTo>
                    <a:pt x="0" y="149159"/>
                  </a:lnTo>
                  <a:cubicBezTo>
                    <a:pt x="0" y="66781"/>
                    <a:pt x="66781" y="0"/>
                    <a:pt x="149159" y="0"/>
                  </a:cubicBezTo>
                  <a:close/>
                </a:path>
              </a:pathLst>
            </a:custGeom>
            <a:solidFill>
              <a:schemeClr val="bg1"/>
            </a:solidFill>
            <a:ln>
              <a:noFill/>
            </a:ln>
            <a:effectLst>
              <a:outerShdw blurRad="127000" dist="38100" dir="2700000" algn="tl"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3A50535F-1967-A6E6-1156-262797677F38}"/>
                </a:ext>
              </a:extLst>
            </p:cNvPr>
            <p:cNvSpPr/>
            <p:nvPr/>
          </p:nvSpPr>
          <p:spPr>
            <a:xfrm>
              <a:off x="3638635" y="2240630"/>
              <a:ext cx="834489" cy="834487"/>
            </a:xfrm>
            <a:prstGeom prst="ellipse">
              <a:avLst/>
            </a:prstGeom>
            <a:gradFill>
              <a:gsLst>
                <a:gs pos="100000">
                  <a:schemeClr val="accent1">
                    <a:lumMod val="60000"/>
                    <a:lumOff val="40000"/>
                  </a:schemeClr>
                </a:gs>
                <a:gs pos="20000">
                  <a:schemeClr val="accent1"/>
                </a:gs>
              </a:gsLst>
              <a:lin ang="2700000" scaled="0"/>
            </a:gradFill>
            <a:ln>
              <a:noFill/>
            </a:ln>
            <a:effectLst>
              <a:outerShdw blurRad="76200" dist="50800" dir="5400000" algn="t"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ea"/>
                  <a:ea typeface="+mj-ea"/>
                </a:rPr>
                <a:t>01</a:t>
              </a:r>
              <a:endParaRPr lang="zh-CN" altLang="en-US" sz="2400" b="1" dirty="0">
                <a:latin typeface="+mj-ea"/>
                <a:ea typeface="+mj-ea"/>
              </a:endParaRPr>
            </a:p>
          </p:txBody>
        </p:sp>
        <p:sp>
          <p:nvSpPr>
            <p:cNvPr id="6" name="矩形 5">
              <a:extLst>
                <a:ext uri="{FF2B5EF4-FFF2-40B4-BE49-F238E27FC236}">
                  <a16:creationId xmlns:a16="http://schemas.microsoft.com/office/drawing/2014/main" id="{71E07A57-DAB1-D0F6-2367-88EA6D33DCD5}"/>
                </a:ext>
              </a:extLst>
            </p:cNvPr>
            <p:cNvSpPr/>
            <p:nvPr/>
          </p:nvSpPr>
          <p:spPr>
            <a:xfrm>
              <a:off x="1014718" y="2283464"/>
              <a:ext cx="2551453" cy="731417"/>
            </a:xfrm>
            <a:prstGeom prst="rect">
              <a:avLst/>
            </a:prstGeom>
            <a:noFill/>
          </p:spPr>
          <p:txBody>
            <a:bodyPr wrap="square" lIns="34289" tIns="17144" rIns="34289" bIns="1714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600" dirty="0">
                  <a:solidFill>
                    <a:schemeClr val="tx1">
                      <a:lumMod val="85000"/>
                      <a:lumOff val="15000"/>
                    </a:schemeClr>
                  </a:solidFill>
                  <a:latin typeface="+mn-ea"/>
                  <a:cs typeface="+mn-ea"/>
                </a:rPr>
                <a:t>周围有人时，大声向周围的群众或其他的人求救。</a:t>
              </a:r>
            </a:p>
          </p:txBody>
        </p:sp>
      </p:grpSp>
      <p:grpSp>
        <p:nvGrpSpPr>
          <p:cNvPr id="180" name="组合 179">
            <a:extLst>
              <a:ext uri="{FF2B5EF4-FFF2-40B4-BE49-F238E27FC236}">
                <a16:creationId xmlns:a16="http://schemas.microsoft.com/office/drawing/2014/main" id="{08ABEAE9-F984-12D5-707C-1C76E1C8196E}"/>
              </a:ext>
            </a:extLst>
          </p:cNvPr>
          <p:cNvGrpSpPr/>
          <p:nvPr/>
        </p:nvGrpSpPr>
        <p:grpSpPr>
          <a:xfrm>
            <a:off x="6356549" y="1687774"/>
            <a:ext cx="5173895" cy="1879538"/>
            <a:chOff x="6356549" y="1687774"/>
            <a:chExt cx="5173895" cy="1879538"/>
          </a:xfrm>
        </p:grpSpPr>
        <p:sp>
          <p:nvSpPr>
            <p:cNvPr id="8" name="任意多边形: 形状 7">
              <a:extLst>
                <a:ext uri="{FF2B5EF4-FFF2-40B4-BE49-F238E27FC236}">
                  <a16:creationId xmlns:a16="http://schemas.microsoft.com/office/drawing/2014/main" id="{49B2D763-ED3D-96E9-D9B5-E2A58C97C2FC}"/>
                </a:ext>
              </a:extLst>
            </p:cNvPr>
            <p:cNvSpPr/>
            <p:nvPr/>
          </p:nvSpPr>
          <p:spPr>
            <a:xfrm>
              <a:off x="6356549" y="1687774"/>
              <a:ext cx="5173895" cy="1879538"/>
            </a:xfrm>
            <a:custGeom>
              <a:avLst/>
              <a:gdLst>
                <a:gd name="connsiteX0" fmla="*/ 149159 w 4873557"/>
                <a:gd name="connsiteY0" fmla="*/ 0 h 1770433"/>
                <a:gd name="connsiteX1" fmla="*/ 4724398 w 4873557"/>
                <a:gd name="connsiteY1" fmla="*/ 0 h 1770433"/>
                <a:gd name="connsiteX2" fmla="*/ 4873557 w 4873557"/>
                <a:gd name="connsiteY2" fmla="*/ 149159 h 1770433"/>
                <a:gd name="connsiteX3" fmla="*/ 4873557 w 4873557"/>
                <a:gd name="connsiteY3" fmla="*/ 1621274 h 1770433"/>
                <a:gd name="connsiteX4" fmla="*/ 4724398 w 4873557"/>
                <a:gd name="connsiteY4" fmla="*/ 1770433 h 1770433"/>
                <a:gd name="connsiteX5" fmla="*/ 1389119 w 4873557"/>
                <a:gd name="connsiteY5" fmla="*/ 1770433 h 1770433"/>
                <a:gd name="connsiteX6" fmla="*/ 1367279 w 4873557"/>
                <a:gd name="connsiteY6" fmla="*/ 1627333 h 1770433"/>
                <a:gd name="connsiteX7" fmla="*/ 142128 w 4873557"/>
                <a:gd name="connsiteY7" fmla="*/ 402181 h 1770433"/>
                <a:gd name="connsiteX8" fmla="*/ 0 w 4873557"/>
                <a:gd name="connsiteY8" fmla="*/ 380490 h 1770433"/>
                <a:gd name="connsiteX9" fmla="*/ 0 w 4873557"/>
                <a:gd name="connsiteY9" fmla="*/ 149159 h 1770433"/>
                <a:gd name="connsiteX10" fmla="*/ 149159 w 4873557"/>
                <a:gd name="connsiteY10" fmla="*/ 0 h 1770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73557" h="1770433">
                  <a:moveTo>
                    <a:pt x="149159" y="0"/>
                  </a:moveTo>
                  <a:lnTo>
                    <a:pt x="4724398" y="0"/>
                  </a:lnTo>
                  <a:cubicBezTo>
                    <a:pt x="4806776" y="0"/>
                    <a:pt x="4873557" y="66781"/>
                    <a:pt x="4873557" y="149159"/>
                  </a:cubicBezTo>
                  <a:lnTo>
                    <a:pt x="4873557" y="1621274"/>
                  </a:lnTo>
                  <a:cubicBezTo>
                    <a:pt x="4873557" y="1703652"/>
                    <a:pt x="4806776" y="1770433"/>
                    <a:pt x="4724398" y="1770433"/>
                  </a:cubicBezTo>
                  <a:lnTo>
                    <a:pt x="1389119" y="1770433"/>
                  </a:lnTo>
                  <a:lnTo>
                    <a:pt x="1367279" y="1627333"/>
                  </a:lnTo>
                  <a:cubicBezTo>
                    <a:pt x="1241441" y="1012378"/>
                    <a:pt x="757082" y="528019"/>
                    <a:pt x="142128" y="402181"/>
                  </a:cubicBezTo>
                  <a:lnTo>
                    <a:pt x="0" y="380490"/>
                  </a:lnTo>
                  <a:lnTo>
                    <a:pt x="0" y="149159"/>
                  </a:lnTo>
                  <a:cubicBezTo>
                    <a:pt x="0" y="66781"/>
                    <a:pt x="66781" y="0"/>
                    <a:pt x="149159" y="0"/>
                  </a:cubicBezTo>
                  <a:close/>
                </a:path>
              </a:pathLst>
            </a:custGeom>
            <a:solidFill>
              <a:schemeClr val="bg1"/>
            </a:solidFill>
            <a:ln>
              <a:noFill/>
            </a:ln>
            <a:effectLst>
              <a:outerShdw blurRad="127000" dist="38100" dir="2700000" algn="tl"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937A53DE-E016-65F1-4820-54074DCE10FD}"/>
                </a:ext>
              </a:extLst>
            </p:cNvPr>
            <p:cNvSpPr/>
            <p:nvPr/>
          </p:nvSpPr>
          <p:spPr>
            <a:xfrm>
              <a:off x="7767316" y="2240630"/>
              <a:ext cx="834489" cy="834487"/>
            </a:xfrm>
            <a:prstGeom prst="ellipse">
              <a:avLst/>
            </a:prstGeom>
            <a:gradFill>
              <a:gsLst>
                <a:gs pos="100000">
                  <a:schemeClr val="accent1">
                    <a:lumMod val="60000"/>
                    <a:lumOff val="40000"/>
                  </a:schemeClr>
                </a:gs>
                <a:gs pos="20000">
                  <a:schemeClr val="accent1"/>
                </a:gs>
              </a:gsLst>
              <a:lin ang="2700000" scaled="0"/>
            </a:gradFill>
            <a:ln>
              <a:noFill/>
            </a:ln>
            <a:effectLst>
              <a:outerShdw blurRad="76200" dist="50800" dir="5400000" algn="t"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ea"/>
                  <a:ea typeface="+mj-ea"/>
                </a:rPr>
                <a:t>02</a:t>
              </a:r>
              <a:endParaRPr lang="zh-CN" altLang="en-US" sz="2400" b="1" dirty="0">
                <a:latin typeface="+mj-ea"/>
                <a:ea typeface="+mj-ea"/>
              </a:endParaRPr>
            </a:p>
          </p:txBody>
        </p:sp>
        <p:sp>
          <p:nvSpPr>
            <p:cNvPr id="10" name="矩形 9">
              <a:extLst>
                <a:ext uri="{FF2B5EF4-FFF2-40B4-BE49-F238E27FC236}">
                  <a16:creationId xmlns:a16="http://schemas.microsoft.com/office/drawing/2014/main" id="{72BFF7BE-F03A-88A1-ADCC-68B9A223C1ED}"/>
                </a:ext>
              </a:extLst>
            </p:cNvPr>
            <p:cNvSpPr/>
            <p:nvPr/>
          </p:nvSpPr>
          <p:spPr>
            <a:xfrm>
              <a:off x="8691310" y="2147152"/>
              <a:ext cx="2539768" cy="1100749"/>
            </a:xfrm>
            <a:prstGeom prst="rect">
              <a:avLst/>
            </a:prstGeom>
            <a:noFill/>
          </p:spPr>
          <p:txBody>
            <a:bodyPr wrap="square" lIns="34289" tIns="17144" rIns="34289" bIns="1714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600" dirty="0">
                  <a:solidFill>
                    <a:schemeClr val="tx1">
                      <a:lumMod val="85000"/>
                      <a:lumOff val="15000"/>
                    </a:schemeClr>
                  </a:solidFill>
                  <a:latin typeface="+mn-ea"/>
                  <a:cs typeface="+mn-ea"/>
                </a:rPr>
                <a:t>周围没人，尽量避免激化矛盾，不要意气用事，学会忍耐，安全第一。</a:t>
              </a:r>
            </a:p>
          </p:txBody>
        </p:sp>
      </p:grpSp>
      <p:grpSp>
        <p:nvGrpSpPr>
          <p:cNvPr id="182" name="组合 181">
            <a:extLst>
              <a:ext uri="{FF2B5EF4-FFF2-40B4-BE49-F238E27FC236}">
                <a16:creationId xmlns:a16="http://schemas.microsoft.com/office/drawing/2014/main" id="{7D342E92-D4CB-CBC0-3527-5CA8BDA87859}"/>
              </a:ext>
            </a:extLst>
          </p:cNvPr>
          <p:cNvGrpSpPr/>
          <p:nvPr/>
        </p:nvGrpSpPr>
        <p:grpSpPr>
          <a:xfrm>
            <a:off x="675118" y="3806618"/>
            <a:ext cx="5173896" cy="1879538"/>
            <a:chOff x="675118" y="3806618"/>
            <a:chExt cx="5173896" cy="1879538"/>
          </a:xfrm>
        </p:grpSpPr>
        <p:sp>
          <p:nvSpPr>
            <p:cNvPr id="12" name="任意多边形: 形状 11">
              <a:extLst>
                <a:ext uri="{FF2B5EF4-FFF2-40B4-BE49-F238E27FC236}">
                  <a16:creationId xmlns:a16="http://schemas.microsoft.com/office/drawing/2014/main" id="{DAE2BA9B-39B8-F4F1-3AD3-F3933653B423}"/>
                </a:ext>
              </a:extLst>
            </p:cNvPr>
            <p:cNvSpPr/>
            <p:nvPr/>
          </p:nvSpPr>
          <p:spPr>
            <a:xfrm>
              <a:off x="675118" y="3806618"/>
              <a:ext cx="5173896" cy="1879538"/>
            </a:xfrm>
            <a:custGeom>
              <a:avLst/>
              <a:gdLst>
                <a:gd name="connsiteX0" fmla="*/ 149159 w 4873557"/>
                <a:gd name="connsiteY0" fmla="*/ 0 h 1770433"/>
                <a:gd name="connsiteX1" fmla="*/ 3484438 w 4873557"/>
                <a:gd name="connsiteY1" fmla="*/ 0 h 1770433"/>
                <a:gd name="connsiteX2" fmla="*/ 3506277 w 4873557"/>
                <a:gd name="connsiteY2" fmla="*/ 143099 h 1770433"/>
                <a:gd name="connsiteX3" fmla="*/ 4731429 w 4873557"/>
                <a:gd name="connsiteY3" fmla="*/ 1368251 h 1770433"/>
                <a:gd name="connsiteX4" fmla="*/ 4873557 w 4873557"/>
                <a:gd name="connsiteY4" fmla="*/ 1389942 h 1770433"/>
                <a:gd name="connsiteX5" fmla="*/ 4873557 w 4873557"/>
                <a:gd name="connsiteY5" fmla="*/ 1621274 h 1770433"/>
                <a:gd name="connsiteX6" fmla="*/ 4724398 w 4873557"/>
                <a:gd name="connsiteY6" fmla="*/ 1770433 h 1770433"/>
                <a:gd name="connsiteX7" fmla="*/ 149159 w 4873557"/>
                <a:gd name="connsiteY7" fmla="*/ 1770433 h 1770433"/>
                <a:gd name="connsiteX8" fmla="*/ 0 w 4873557"/>
                <a:gd name="connsiteY8" fmla="*/ 1621274 h 1770433"/>
                <a:gd name="connsiteX9" fmla="*/ 0 w 4873557"/>
                <a:gd name="connsiteY9" fmla="*/ 149159 h 1770433"/>
                <a:gd name="connsiteX10" fmla="*/ 149159 w 4873557"/>
                <a:gd name="connsiteY10" fmla="*/ 0 h 1770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73557" h="1770433">
                  <a:moveTo>
                    <a:pt x="149159" y="0"/>
                  </a:moveTo>
                  <a:lnTo>
                    <a:pt x="3484438" y="0"/>
                  </a:lnTo>
                  <a:lnTo>
                    <a:pt x="3506277" y="143099"/>
                  </a:lnTo>
                  <a:cubicBezTo>
                    <a:pt x="3632115" y="758054"/>
                    <a:pt x="4116474" y="1242413"/>
                    <a:pt x="4731429" y="1368251"/>
                  </a:cubicBezTo>
                  <a:lnTo>
                    <a:pt x="4873557" y="1389942"/>
                  </a:lnTo>
                  <a:lnTo>
                    <a:pt x="4873557" y="1621274"/>
                  </a:lnTo>
                  <a:cubicBezTo>
                    <a:pt x="4873557" y="1703652"/>
                    <a:pt x="4806776" y="1770433"/>
                    <a:pt x="4724398" y="1770433"/>
                  </a:cubicBezTo>
                  <a:lnTo>
                    <a:pt x="149159" y="1770433"/>
                  </a:lnTo>
                  <a:cubicBezTo>
                    <a:pt x="66781" y="1770433"/>
                    <a:pt x="0" y="1703652"/>
                    <a:pt x="0" y="1621274"/>
                  </a:cubicBezTo>
                  <a:lnTo>
                    <a:pt x="0" y="149159"/>
                  </a:lnTo>
                  <a:cubicBezTo>
                    <a:pt x="0" y="66781"/>
                    <a:pt x="66781" y="0"/>
                    <a:pt x="149159" y="0"/>
                  </a:cubicBezTo>
                  <a:close/>
                </a:path>
              </a:pathLst>
            </a:custGeom>
            <a:solidFill>
              <a:schemeClr val="bg1"/>
            </a:solidFill>
            <a:ln>
              <a:noFill/>
            </a:ln>
            <a:effectLst>
              <a:outerShdw blurRad="127000" dist="38100" dir="2700000" algn="tl"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5DF4FFED-FC1A-5E0A-3732-4D2622A8F888}"/>
                </a:ext>
              </a:extLst>
            </p:cNvPr>
            <p:cNvSpPr/>
            <p:nvPr/>
          </p:nvSpPr>
          <p:spPr>
            <a:xfrm>
              <a:off x="3638635" y="4368594"/>
              <a:ext cx="834489" cy="834487"/>
            </a:xfrm>
            <a:prstGeom prst="ellipse">
              <a:avLst/>
            </a:prstGeom>
            <a:gradFill>
              <a:gsLst>
                <a:gs pos="100000">
                  <a:schemeClr val="accent1">
                    <a:lumMod val="60000"/>
                    <a:lumOff val="40000"/>
                  </a:schemeClr>
                </a:gs>
                <a:gs pos="20000">
                  <a:schemeClr val="accent1"/>
                </a:gs>
              </a:gsLst>
              <a:lin ang="2700000" scaled="0"/>
            </a:gradFill>
            <a:ln>
              <a:noFill/>
            </a:ln>
            <a:effectLst>
              <a:outerShdw blurRad="76200" dist="50800" dir="5400000" algn="t"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ea"/>
                  <a:ea typeface="+mj-ea"/>
                </a:rPr>
                <a:t>03</a:t>
              </a:r>
              <a:endParaRPr lang="zh-CN" altLang="en-US" sz="2400" b="1" dirty="0">
                <a:latin typeface="+mj-ea"/>
                <a:ea typeface="+mj-ea"/>
              </a:endParaRPr>
            </a:p>
          </p:txBody>
        </p:sp>
        <p:sp>
          <p:nvSpPr>
            <p:cNvPr id="14" name="矩形 13">
              <a:extLst>
                <a:ext uri="{FF2B5EF4-FFF2-40B4-BE49-F238E27FC236}">
                  <a16:creationId xmlns:a16="http://schemas.microsoft.com/office/drawing/2014/main" id="{E5951163-F140-8E34-7BDE-4B48EB5EEE02}"/>
                </a:ext>
              </a:extLst>
            </p:cNvPr>
            <p:cNvSpPr/>
            <p:nvPr/>
          </p:nvSpPr>
          <p:spPr>
            <a:xfrm>
              <a:off x="1014718" y="4412375"/>
              <a:ext cx="2594701" cy="731417"/>
            </a:xfrm>
            <a:prstGeom prst="rect">
              <a:avLst/>
            </a:prstGeom>
            <a:noFill/>
          </p:spPr>
          <p:txBody>
            <a:bodyPr wrap="square" lIns="34289" tIns="17144" rIns="34289" bIns="1714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600" dirty="0">
                  <a:solidFill>
                    <a:schemeClr val="tx1">
                      <a:lumMod val="85000"/>
                      <a:lumOff val="15000"/>
                    </a:schemeClr>
                  </a:solidFill>
                  <a:latin typeface="+mn-ea"/>
                  <a:cs typeface="+mn-ea"/>
                </a:rPr>
                <a:t>暗记外貌特征，脱险后找老师、家长并报警。</a:t>
              </a:r>
            </a:p>
          </p:txBody>
        </p:sp>
      </p:grpSp>
      <p:grpSp>
        <p:nvGrpSpPr>
          <p:cNvPr id="181" name="组合 180">
            <a:extLst>
              <a:ext uri="{FF2B5EF4-FFF2-40B4-BE49-F238E27FC236}">
                <a16:creationId xmlns:a16="http://schemas.microsoft.com/office/drawing/2014/main" id="{85661E10-9A87-6C7F-8668-AEDA02385620}"/>
              </a:ext>
            </a:extLst>
          </p:cNvPr>
          <p:cNvGrpSpPr/>
          <p:nvPr/>
        </p:nvGrpSpPr>
        <p:grpSpPr>
          <a:xfrm>
            <a:off x="6356550" y="3806618"/>
            <a:ext cx="5173895" cy="1879538"/>
            <a:chOff x="6356550" y="3806618"/>
            <a:chExt cx="5173895" cy="1879538"/>
          </a:xfrm>
        </p:grpSpPr>
        <p:sp>
          <p:nvSpPr>
            <p:cNvPr id="16" name="任意多边形: 形状 15">
              <a:extLst>
                <a:ext uri="{FF2B5EF4-FFF2-40B4-BE49-F238E27FC236}">
                  <a16:creationId xmlns:a16="http://schemas.microsoft.com/office/drawing/2014/main" id="{B479EA75-964F-85CD-2C13-BD8897AE0ADF}"/>
                </a:ext>
              </a:extLst>
            </p:cNvPr>
            <p:cNvSpPr/>
            <p:nvPr/>
          </p:nvSpPr>
          <p:spPr>
            <a:xfrm>
              <a:off x="6356550" y="3806618"/>
              <a:ext cx="5173895" cy="1879538"/>
            </a:xfrm>
            <a:custGeom>
              <a:avLst/>
              <a:gdLst>
                <a:gd name="connsiteX0" fmla="*/ 1389119 w 4873557"/>
                <a:gd name="connsiteY0" fmla="*/ 0 h 1770433"/>
                <a:gd name="connsiteX1" fmla="*/ 4724398 w 4873557"/>
                <a:gd name="connsiteY1" fmla="*/ 0 h 1770433"/>
                <a:gd name="connsiteX2" fmla="*/ 4873557 w 4873557"/>
                <a:gd name="connsiteY2" fmla="*/ 149159 h 1770433"/>
                <a:gd name="connsiteX3" fmla="*/ 4873557 w 4873557"/>
                <a:gd name="connsiteY3" fmla="*/ 1621274 h 1770433"/>
                <a:gd name="connsiteX4" fmla="*/ 4724398 w 4873557"/>
                <a:gd name="connsiteY4" fmla="*/ 1770433 h 1770433"/>
                <a:gd name="connsiteX5" fmla="*/ 149159 w 4873557"/>
                <a:gd name="connsiteY5" fmla="*/ 1770433 h 1770433"/>
                <a:gd name="connsiteX6" fmla="*/ 0 w 4873557"/>
                <a:gd name="connsiteY6" fmla="*/ 1621274 h 1770433"/>
                <a:gd name="connsiteX7" fmla="*/ 0 w 4873557"/>
                <a:gd name="connsiteY7" fmla="*/ 1389942 h 1770433"/>
                <a:gd name="connsiteX8" fmla="*/ 142128 w 4873557"/>
                <a:gd name="connsiteY8" fmla="*/ 1368251 h 1770433"/>
                <a:gd name="connsiteX9" fmla="*/ 1367279 w 4873557"/>
                <a:gd name="connsiteY9" fmla="*/ 143099 h 1770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73557" h="1770433">
                  <a:moveTo>
                    <a:pt x="1389119" y="0"/>
                  </a:moveTo>
                  <a:lnTo>
                    <a:pt x="4724398" y="0"/>
                  </a:lnTo>
                  <a:cubicBezTo>
                    <a:pt x="4806776" y="0"/>
                    <a:pt x="4873557" y="66781"/>
                    <a:pt x="4873557" y="149159"/>
                  </a:cubicBezTo>
                  <a:lnTo>
                    <a:pt x="4873557" y="1621274"/>
                  </a:lnTo>
                  <a:cubicBezTo>
                    <a:pt x="4873557" y="1703652"/>
                    <a:pt x="4806776" y="1770433"/>
                    <a:pt x="4724398" y="1770433"/>
                  </a:cubicBezTo>
                  <a:lnTo>
                    <a:pt x="149159" y="1770433"/>
                  </a:lnTo>
                  <a:cubicBezTo>
                    <a:pt x="66781" y="1770433"/>
                    <a:pt x="0" y="1703652"/>
                    <a:pt x="0" y="1621274"/>
                  </a:cubicBezTo>
                  <a:lnTo>
                    <a:pt x="0" y="1389942"/>
                  </a:lnTo>
                  <a:lnTo>
                    <a:pt x="142128" y="1368251"/>
                  </a:lnTo>
                  <a:cubicBezTo>
                    <a:pt x="757082" y="1242413"/>
                    <a:pt x="1241441" y="758054"/>
                    <a:pt x="1367279" y="143099"/>
                  </a:cubicBezTo>
                  <a:close/>
                </a:path>
              </a:pathLst>
            </a:custGeom>
            <a:solidFill>
              <a:schemeClr val="bg1"/>
            </a:solidFill>
            <a:ln>
              <a:noFill/>
            </a:ln>
            <a:effectLst>
              <a:outerShdw blurRad="127000" dist="38100" dir="2700000" algn="tl"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DF1F8F48-8328-BDB2-EAEF-5DBAC3D566C3}"/>
                </a:ext>
              </a:extLst>
            </p:cNvPr>
            <p:cNvSpPr/>
            <p:nvPr/>
          </p:nvSpPr>
          <p:spPr>
            <a:xfrm>
              <a:off x="7767316" y="4368594"/>
              <a:ext cx="834489" cy="834487"/>
            </a:xfrm>
            <a:prstGeom prst="ellipse">
              <a:avLst/>
            </a:prstGeom>
            <a:gradFill>
              <a:gsLst>
                <a:gs pos="100000">
                  <a:schemeClr val="accent1">
                    <a:lumMod val="60000"/>
                    <a:lumOff val="40000"/>
                  </a:schemeClr>
                </a:gs>
                <a:gs pos="20000">
                  <a:schemeClr val="accent1"/>
                </a:gs>
              </a:gsLst>
              <a:lin ang="2700000" scaled="0"/>
            </a:gradFill>
            <a:ln>
              <a:noFill/>
            </a:ln>
            <a:effectLst>
              <a:outerShdw blurRad="76200" dist="50800" dir="5400000" algn="t"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mj-ea"/>
                  <a:ea typeface="+mj-ea"/>
                </a:rPr>
                <a:t>04</a:t>
              </a:r>
              <a:endParaRPr lang="zh-CN" altLang="en-US" sz="2400" b="1" dirty="0">
                <a:latin typeface="+mj-ea"/>
                <a:ea typeface="+mj-ea"/>
              </a:endParaRPr>
            </a:p>
          </p:txBody>
        </p:sp>
        <p:sp>
          <p:nvSpPr>
            <p:cNvPr id="18" name="文本框 17">
              <a:extLst>
                <a:ext uri="{FF2B5EF4-FFF2-40B4-BE49-F238E27FC236}">
                  <a16:creationId xmlns:a16="http://schemas.microsoft.com/office/drawing/2014/main" id="{6217B1F6-7A9B-3C3C-F07C-5EE197068A26}"/>
                </a:ext>
              </a:extLst>
            </p:cNvPr>
            <p:cNvSpPr txBox="1"/>
            <p:nvPr/>
          </p:nvSpPr>
          <p:spPr>
            <a:xfrm>
              <a:off x="8724194" y="4412070"/>
              <a:ext cx="2506884" cy="696794"/>
            </a:xfrm>
            <a:prstGeom prst="rect">
              <a:avLst/>
            </a:prstGeom>
            <a:noFill/>
          </p:spPr>
          <p:txBody>
            <a:bodyPr wrap="square" lIns="0" tIns="0" rIns="0" bIns="0" rtlCol="0">
              <a:spAutoFit/>
            </a:bodyPr>
            <a:lstStyle/>
            <a:p>
              <a:pPr algn="l">
                <a:lnSpc>
                  <a:spcPct val="150000"/>
                </a:lnSpc>
              </a:pPr>
              <a:r>
                <a:rPr lang="zh-CN" altLang="en-US" sz="1600" dirty="0">
                  <a:solidFill>
                    <a:schemeClr val="tx1">
                      <a:lumMod val="75000"/>
                      <a:lumOff val="25000"/>
                    </a:schemeClr>
                  </a:solidFill>
                  <a:latin typeface="+mn-ea"/>
                </a:rPr>
                <a:t>沉着冷静，拖延时间，顺从对方，获取信任。</a:t>
              </a:r>
            </a:p>
          </p:txBody>
        </p:sp>
      </p:grpSp>
      <p:grpSp>
        <p:nvGrpSpPr>
          <p:cNvPr id="19" name="组合 18">
            <a:extLst>
              <a:ext uri="{FF2B5EF4-FFF2-40B4-BE49-F238E27FC236}">
                <a16:creationId xmlns:a16="http://schemas.microsoft.com/office/drawing/2014/main" id="{581C1A74-F3C1-CC0C-A8FD-AC37ED2C9AAA}"/>
              </a:ext>
            </a:extLst>
          </p:cNvPr>
          <p:cNvGrpSpPr/>
          <p:nvPr/>
        </p:nvGrpSpPr>
        <p:grpSpPr>
          <a:xfrm>
            <a:off x="4429529" y="2340882"/>
            <a:ext cx="3453012" cy="2682739"/>
            <a:chOff x="4429529" y="2340882"/>
            <a:chExt cx="3453012" cy="2682739"/>
          </a:xfrm>
        </p:grpSpPr>
        <p:grpSp>
          <p:nvGrpSpPr>
            <p:cNvPr id="20" name="组合 19">
              <a:extLst>
                <a:ext uri="{FF2B5EF4-FFF2-40B4-BE49-F238E27FC236}">
                  <a16:creationId xmlns:a16="http://schemas.microsoft.com/office/drawing/2014/main" id="{70AD02DB-5671-30FD-3270-5272856638EE}"/>
                </a:ext>
              </a:extLst>
            </p:cNvPr>
            <p:cNvGrpSpPr/>
            <p:nvPr/>
          </p:nvGrpSpPr>
          <p:grpSpPr>
            <a:xfrm>
              <a:off x="6134439" y="4666244"/>
              <a:ext cx="835153" cy="357377"/>
              <a:chOff x="6134439" y="4666244"/>
              <a:chExt cx="835153" cy="357377"/>
            </a:xfrm>
          </p:grpSpPr>
          <p:sp>
            <p:nvSpPr>
              <p:cNvPr id="160" name="任意多边形: 形状 159">
                <a:extLst>
                  <a:ext uri="{FF2B5EF4-FFF2-40B4-BE49-F238E27FC236}">
                    <a16:creationId xmlns:a16="http://schemas.microsoft.com/office/drawing/2014/main" id="{FE3CCD2D-73E6-AA7D-E5D4-8614E92D098C}"/>
                  </a:ext>
                </a:extLst>
              </p:cNvPr>
              <p:cNvSpPr/>
              <p:nvPr/>
            </p:nvSpPr>
            <p:spPr>
              <a:xfrm>
                <a:off x="6384163" y="4666244"/>
                <a:ext cx="296889" cy="289582"/>
              </a:xfrm>
              <a:custGeom>
                <a:avLst/>
                <a:gdLst>
                  <a:gd name="connsiteX0" fmla="*/ 362 w 296889"/>
                  <a:gd name="connsiteY0" fmla="*/ 227343 h 289582"/>
                  <a:gd name="connsiteX1" fmla="*/ 81959 w 296889"/>
                  <a:gd name="connsiteY1" fmla="*/ 0 h 289582"/>
                  <a:gd name="connsiteX2" fmla="*/ 296889 w 296889"/>
                  <a:gd name="connsiteY2" fmla="*/ 59462 h 289582"/>
                  <a:gd name="connsiteX3" fmla="*/ 240379 w 296889"/>
                  <a:gd name="connsiteY3" fmla="*/ 251735 h 289582"/>
                  <a:gd name="connsiteX4" fmla="*/ 44459 w 296889"/>
                  <a:gd name="connsiteY4" fmla="*/ 289583 h 289582"/>
                  <a:gd name="connsiteX5" fmla="*/ 362 w 296889"/>
                  <a:gd name="connsiteY5" fmla="*/ 227343 h 289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6889" h="289582">
                    <a:moveTo>
                      <a:pt x="362" y="227343"/>
                    </a:moveTo>
                    <a:cubicBezTo>
                      <a:pt x="4789" y="208767"/>
                      <a:pt x="81959" y="0"/>
                      <a:pt x="81959" y="0"/>
                    </a:cubicBezTo>
                    <a:lnTo>
                      <a:pt x="296889" y="59462"/>
                    </a:lnTo>
                    <a:lnTo>
                      <a:pt x="240379" y="251735"/>
                    </a:lnTo>
                    <a:lnTo>
                      <a:pt x="44459" y="289583"/>
                    </a:lnTo>
                    <a:cubicBezTo>
                      <a:pt x="44459" y="289583"/>
                      <a:pt x="-4673" y="249478"/>
                      <a:pt x="362" y="227343"/>
                    </a:cubicBezTo>
                    <a:close/>
                  </a:path>
                </a:pathLst>
              </a:custGeom>
              <a:solidFill>
                <a:srgbClr val="263238"/>
              </a:solidFill>
              <a:ln w="8668" cap="flat">
                <a:noFill/>
                <a:prstDash val="solid"/>
                <a:miter/>
              </a:ln>
            </p:spPr>
            <p:txBody>
              <a:bodyPr rtlCol="0" anchor="ctr"/>
              <a:lstStyle/>
              <a:p>
                <a:endParaRPr lang="zh-CN" altLang="en-US"/>
              </a:p>
            </p:txBody>
          </p:sp>
          <p:sp>
            <p:nvSpPr>
              <p:cNvPr id="161" name="任意多边形: 形状 160">
                <a:extLst>
                  <a:ext uri="{FF2B5EF4-FFF2-40B4-BE49-F238E27FC236}">
                    <a16:creationId xmlns:a16="http://schemas.microsoft.com/office/drawing/2014/main" id="{C76F353D-96B2-7447-4F36-B14251664936}"/>
                  </a:ext>
                </a:extLst>
              </p:cNvPr>
              <p:cNvSpPr/>
              <p:nvPr/>
            </p:nvSpPr>
            <p:spPr>
              <a:xfrm>
                <a:off x="6400063" y="4742894"/>
                <a:ext cx="360849" cy="213193"/>
              </a:xfrm>
              <a:custGeom>
                <a:avLst/>
                <a:gdLst>
                  <a:gd name="connsiteX0" fmla="*/ 0 w 360849"/>
                  <a:gd name="connsiteY0" fmla="*/ 180381 h 213193"/>
                  <a:gd name="connsiteX1" fmla="*/ 140191 w 360849"/>
                  <a:gd name="connsiteY1" fmla="*/ 0 h 213193"/>
                  <a:gd name="connsiteX2" fmla="*/ 336197 w 360849"/>
                  <a:gd name="connsiteY2" fmla="*/ 33767 h 213193"/>
                  <a:gd name="connsiteX3" fmla="*/ 360849 w 360849"/>
                  <a:gd name="connsiteY3" fmla="*/ 94444 h 213193"/>
                  <a:gd name="connsiteX4" fmla="*/ 236978 w 360849"/>
                  <a:gd name="connsiteY4" fmla="*/ 186458 h 213193"/>
                  <a:gd name="connsiteX5" fmla="*/ 28646 w 360849"/>
                  <a:gd name="connsiteY5" fmla="*/ 213194 h 213193"/>
                  <a:gd name="connsiteX6" fmla="*/ 0 w 360849"/>
                  <a:gd name="connsiteY6" fmla="*/ 180381 h 21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849" h="213193">
                    <a:moveTo>
                      <a:pt x="0" y="180381"/>
                    </a:moveTo>
                    <a:lnTo>
                      <a:pt x="140191" y="0"/>
                    </a:lnTo>
                    <a:lnTo>
                      <a:pt x="336197" y="33767"/>
                    </a:lnTo>
                    <a:lnTo>
                      <a:pt x="360849" y="94444"/>
                    </a:lnTo>
                    <a:lnTo>
                      <a:pt x="236978" y="186458"/>
                    </a:lnTo>
                    <a:lnTo>
                      <a:pt x="28646" y="213194"/>
                    </a:lnTo>
                    <a:lnTo>
                      <a:pt x="0" y="180381"/>
                    </a:lnTo>
                    <a:close/>
                  </a:path>
                </a:pathLst>
              </a:custGeom>
              <a:solidFill>
                <a:srgbClr val="309080"/>
              </a:solidFill>
              <a:ln w="8668" cap="flat">
                <a:noFill/>
                <a:prstDash val="solid"/>
                <a:miter/>
              </a:ln>
            </p:spPr>
            <p:txBody>
              <a:bodyPr rtlCol="0" anchor="ctr"/>
              <a:lstStyle/>
              <a:p>
                <a:endParaRPr lang="zh-CN" altLang="en-US"/>
              </a:p>
            </p:txBody>
          </p:sp>
          <p:sp>
            <p:nvSpPr>
              <p:cNvPr id="162" name="任意多边形: 形状 161">
                <a:extLst>
                  <a:ext uri="{FF2B5EF4-FFF2-40B4-BE49-F238E27FC236}">
                    <a16:creationId xmlns:a16="http://schemas.microsoft.com/office/drawing/2014/main" id="{8DC4495F-C5D1-4343-8EEA-D344DEAC207D}"/>
                  </a:ext>
                </a:extLst>
              </p:cNvPr>
              <p:cNvSpPr/>
              <p:nvPr/>
            </p:nvSpPr>
            <p:spPr>
              <a:xfrm>
                <a:off x="6400063" y="4742894"/>
                <a:ext cx="360849" cy="213193"/>
              </a:xfrm>
              <a:custGeom>
                <a:avLst/>
                <a:gdLst>
                  <a:gd name="connsiteX0" fmla="*/ 0 w 360849"/>
                  <a:gd name="connsiteY0" fmla="*/ 180381 h 213193"/>
                  <a:gd name="connsiteX1" fmla="*/ 140191 w 360849"/>
                  <a:gd name="connsiteY1" fmla="*/ 0 h 213193"/>
                  <a:gd name="connsiteX2" fmla="*/ 336197 w 360849"/>
                  <a:gd name="connsiteY2" fmla="*/ 33767 h 213193"/>
                  <a:gd name="connsiteX3" fmla="*/ 360849 w 360849"/>
                  <a:gd name="connsiteY3" fmla="*/ 94444 h 213193"/>
                  <a:gd name="connsiteX4" fmla="*/ 236978 w 360849"/>
                  <a:gd name="connsiteY4" fmla="*/ 186458 h 213193"/>
                  <a:gd name="connsiteX5" fmla="*/ 28646 w 360849"/>
                  <a:gd name="connsiteY5" fmla="*/ 213194 h 213193"/>
                  <a:gd name="connsiteX6" fmla="*/ 0 w 360849"/>
                  <a:gd name="connsiteY6" fmla="*/ 180381 h 21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849" h="213193">
                    <a:moveTo>
                      <a:pt x="0" y="180381"/>
                    </a:moveTo>
                    <a:lnTo>
                      <a:pt x="140191" y="0"/>
                    </a:lnTo>
                    <a:lnTo>
                      <a:pt x="336197" y="33767"/>
                    </a:lnTo>
                    <a:lnTo>
                      <a:pt x="360849" y="94444"/>
                    </a:lnTo>
                    <a:lnTo>
                      <a:pt x="236978" y="186458"/>
                    </a:lnTo>
                    <a:lnTo>
                      <a:pt x="28646" y="213194"/>
                    </a:lnTo>
                    <a:lnTo>
                      <a:pt x="0" y="180381"/>
                    </a:lnTo>
                    <a:close/>
                  </a:path>
                </a:pathLst>
              </a:custGeom>
              <a:solidFill>
                <a:schemeClr val="accent2">
                  <a:lumMod val="20000"/>
                  <a:lumOff val="80000"/>
                </a:schemeClr>
              </a:solidFill>
              <a:ln w="8668" cap="flat">
                <a:noFill/>
                <a:prstDash val="solid"/>
                <a:miter/>
              </a:ln>
            </p:spPr>
            <p:txBody>
              <a:bodyPr rtlCol="0" anchor="ctr"/>
              <a:lstStyle/>
              <a:p>
                <a:endParaRPr lang="zh-CN" altLang="en-US" dirty="0"/>
              </a:p>
            </p:txBody>
          </p:sp>
          <p:sp>
            <p:nvSpPr>
              <p:cNvPr id="163" name="任意多边形: 形状 162">
                <a:extLst>
                  <a:ext uri="{FF2B5EF4-FFF2-40B4-BE49-F238E27FC236}">
                    <a16:creationId xmlns:a16="http://schemas.microsoft.com/office/drawing/2014/main" id="{B2011DAE-A1CA-1130-0749-DBBAC874001F}"/>
                  </a:ext>
                </a:extLst>
              </p:cNvPr>
              <p:cNvSpPr/>
              <p:nvPr/>
            </p:nvSpPr>
            <p:spPr>
              <a:xfrm>
                <a:off x="6384065" y="4788640"/>
                <a:ext cx="424763" cy="174391"/>
              </a:xfrm>
              <a:custGeom>
                <a:avLst/>
                <a:gdLst>
                  <a:gd name="connsiteX0" fmla="*/ 460 w 424763"/>
                  <a:gd name="connsiteY0" fmla="*/ 104948 h 174391"/>
                  <a:gd name="connsiteX1" fmla="*/ 40130 w 424763"/>
                  <a:gd name="connsiteY1" fmla="*/ 174392 h 174391"/>
                  <a:gd name="connsiteX2" fmla="*/ 284834 w 424763"/>
                  <a:gd name="connsiteY2" fmla="*/ 151996 h 174391"/>
                  <a:gd name="connsiteX3" fmla="*/ 424764 w 424763"/>
                  <a:gd name="connsiteY3" fmla="*/ 44184 h 174391"/>
                  <a:gd name="connsiteX4" fmla="*/ 212438 w 424763"/>
                  <a:gd name="connsiteY4" fmla="*/ 0 h 174391"/>
                  <a:gd name="connsiteX5" fmla="*/ 49071 w 424763"/>
                  <a:gd name="connsiteY5" fmla="*/ 150694 h 174391"/>
                  <a:gd name="connsiteX6" fmla="*/ 22595 w 424763"/>
                  <a:gd name="connsiteY6" fmla="*/ 129600 h 174391"/>
                  <a:gd name="connsiteX7" fmla="*/ 460 w 424763"/>
                  <a:gd name="connsiteY7" fmla="*/ 104948 h 174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4763" h="174391">
                    <a:moveTo>
                      <a:pt x="460" y="104948"/>
                    </a:moveTo>
                    <a:cubicBezTo>
                      <a:pt x="-5009" y="145399"/>
                      <a:pt x="40130" y="174392"/>
                      <a:pt x="40130" y="174392"/>
                    </a:cubicBezTo>
                    <a:lnTo>
                      <a:pt x="284834" y="151996"/>
                    </a:lnTo>
                    <a:lnTo>
                      <a:pt x="424764" y="44184"/>
                    </a:lnTo>
                    <a:lnTo>
                      <a:pt x="212438" y="0"/>
                    </a:lnTo>
                    <a:lnTo>
                      <a:pt x="49071" y="150694"/>
                    </a:lnTo>
                    <a:cubicBezTo>
                      <a:pt x="39157" y="145147"/>
                      <a:pt x="30217" y="138020"/>
                      <a:pt x="22595" y="129600"/>
                    </a:cubicBezTo>
                    <a:cubicBezTo>
                      <a:pt x="10442" y="115885"/>
                      <a:pt x="460" y="104948"/>
                      <a:pt x="460" y="104948"/>
                    </a:cubicBezTo>
                    <a:close/>
                  </a:path>
                </a:pathLst>
              </a:custGeom>
              <a:solidFill>
                <a:srgbClr val="263238"/>
              </a:solidFill>
              <a:ln w="8668" cap="flat">
                <a:noFill/>
                <a:prstDash val="solid"/>
                <a:miter/>
              </a:ln>
            </p:spPr>
            <p:txBody>
              <a:bodyPr rtlCol="0" anchor="ctr"/>
              <a:lstStyle/>
              <a:p>
                <a:endParaRPr lang="zh-CN" altLang="en-US"/>
              </a:p>
            </p:txBody>
          </p:sp>
          <p:sp>
            <p:nvSpPr>
              <p:cNvPr id="164" name="任意多边形: 形状 163">
                <a:extLst>
                  <a:ext uri="{FF2B5EF4-FFF2-40B4-BE49-F238E27FC236}">
                    <a16:creationId xmlns:a16="http://schemas.microsoft.com/office/drawing/2014/main" id="{1767E4CD-FC43-6AF1-C652-2E8C3100D04E}"/>
                  </a:ext>
                </a:extLst>
              </p:cNvPr>
              <p:cNvSpPr/>
              <p:nvPr/>
            </p:nvSpPr>
            <p:spPr>
              <a:xfrm>
                <a:off x="6384065" y="4788640"/>
                <a:ext cx="424763" cy="174391"/>
              </a:xfrm>
              <a:custGeom>
                <a:avLst/>
                <a:gdLst>
                  <a:gd name="connsiteX0" fmla="*/ 460 w 424763"/>
                  <a:gd name="connsiteY0" fmla="*/ 104948 h 174391"/>
                  <a:gd name="connsiteX1" fmla="*/ 40130 w 424763"/>
                  <a:gd name="connsiteY1" fmla="*/ 174392 h 174391"/>
                  <a:gd name="connsiteX2" fmla="*/ 284834 w 424763"/>
                  <a:gd name="connsiteY2" fmla="*/ 151996 h 174391"/>
                  <a:gd name="connsiteX3" fmla="*/ 424764 w 424763"/>
                  <a:gd name="connsiteY3" fmla="*/ 44184 h 174391"/>
                  <a:gd name="connsiteX4" fmla="*/ 212438 w 424763"/>
                  <a:gd name="connsiteY4" fmla="*/ 0 h 174391"/>
                  <a:gd name="connsiteX5" fmla="*/ 49071 w 424763"/>
                  <a:gd name="connsiteY5" fmla="*/ 150694 h 174391"/>
                  <a:gd name="connsiteX6" fmla="*/ 22595 w 424763"/>
                  <a:gd name="connsiteY6" fmla="*/ 129600 h 174391"/>
                  <a:gd name="connsiteX7" fmla="*/ 460 w 424763"/>
                  <a:gd name="connsiteY7" fmla="*/ 104948 h 174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4763" h="174391">
                    <a:moveTo>
                      <a:pt x="460" y="104948"/>
                    </a:moveTo>
                    <a:cubicBezTo>
                      <a:pt x="-5009" y="145399"/>
                      <a:pt x="40130" y="174392"/>
                      <a:pt x="40130" y="174392"/>
                    </a:cubicBezTo>
                    <a:lnTo>
                      <a:pt x="284834" y="151996"/>
                    </a:lnTo>
                    <a:lnTo>
                      <a:pt x="424764" y="44184"/>
                    </a:lnTo>
                    <a:lnTo>
                      <a:pt x="212438" y="0"/>
                    </a:lnTo>
                    <a:lnTo>
                      <a:pt x="49071" y="150694"/>
                    </a:lnTo>
                    <a:cubicBezTo>
                      <a:pt x="39157" y="145147"/>
                      <a:pt x="30217" y="138020"/>
                      <a:pt x="22595" y="129600"/>
                    </a:cubicBezTo>
                    <a:cubicBezTo>
                      <a:pt x="10442" y="115885"/>
                      <a:pt x="460" y="104948"/>
                      <a:pt x="460" y="104948"/>
                    </a:cubicBezTo>
                    <a:close/>
                  </a:path>
                </a:pathLst>
              </a:custGeom>
              <a:solidFill>
                <a:srgbClr val="FFFFFF">
                  <a:alpha val="20000"/>
                </a:srgbClr>
              </a:solidFill>
              <a:ln w="8668" cap="flat">
                <a:noFill/>
                <a:prstDash val="solid"/>
                <a:miter/>
              </a:ln>
            </p:spPr>
            <p:txBody>
              <a:bodyPr rtlCol="0" anchor="ctr"/>
              <a:lstStyle/>
              <a:p>
                <a:endParaRPr lang="zh-CN" altLang="en-US"/>
              </a:p>
            </p:txBody>
          </p:sp>
          <p:sp>
            <p:nvSpPr>
              <p:cNvPr id="165" name="任意多边形: 形状 164">
                <a:extLst>
                  <a:ext uri="{FF2B5EF4-FFF2-40B4-BE49-F238E27FC236}">
                    <a16:creationId xmlns:a16="http://schemas.microsoft.com/office/drawing/2014/main" id="{9849DFA7-4EE7-5525-4F62-FAF7406380ED}"/>
                  </a:ext>
                </a:extLst>
              </p:cNvPr>
              <p:cNvSpPr/>
              <p:nvPr/>
            </p:nvSpPr>
            <p:spPr>
              <a:xfrm>
                <a:off x="6439733" y="4753571"/>
                <a:ext cx="293228" cy="140364"/>
              </a:xfrm>
              <a:custGeom>
                <a:avLst/>
                <a:gdLst>
                  <a:gd name="connsiteX0" fmla="*/ 0 w 293228"/>
                  <a:gd name="connsiteY0" fmla="*/ 140364 h 140364"/>
                  <a:gd name="connsiteX1" fmla="*/ 106944 w 293228"/>
                  <a:gd name="connsiteY1" fmla="*/ 0 h 140364"/>
                  <a:gd name="connsiteX2" fmla="*/ 288801 w 293228"/>
                  <a:gd name="connsiteY2" fmla="*/ 35069 h 140364"/>
                  <a:gd name="connsiteX3" fmla="*/ 112413 w 293228"/>
                  <a:gd name="connsiteY3" fmla="*/ 7726 h 140364"/>
                  <a:gd name="connsiteX4" fmla="*/ 293229 w 293228"/>
                  <a:gd name="connsiteY4" fmla="*/ 46180 h 140364"/>
                  <a:gd name="connsiteX5" fmla="*/ 123437 w 293228"/>
                  <a:gd name="connsiteY5" fmla="*/ 17621 h 140364"/>
                  <a:gd name="connsiteX6" fmla="*/ 35243 w 293228"/>
                  <a:gd name="connsiteY6" fmla="*/ 130382 h 140364"/>
                  <a:gd name="connsiteX7" fmla="*/ 107986 w 293228"/>
                  <a:gd name="connsiteY7" fmla="*/ 18750 h 140364"/>
                  <a:gd name="connsiteX8" fmla="*/ 0 w 293228"/>
                  <a:gd name="connsiteY8" fmla="*/ 140364 h 14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228" h="140364">
                    <a:moveTo>
                      <a:pt x="0" y="140364"/>
                    </a:moveTo>
                    <a:lnTo>
                      <a:pt x="106944" y="0"/>
                    </a:lnTo>
                    <a:lnTo>
                      <a:pt x="288801" y="35069"/>
                    </a:lnTo>
                    <a:lnTo>
                      <a:pt x="112413" y="7726"/>
                    </a:lnTo>
                    <a:lnTo>
                      <a:pt x="293229" y="46180"/>
                    </a:lnTo>
                    <a:lnTo>
                      <a:pt x="123437" y="17621"/>
                    </a:lnTo>
                    <a:lnTo>
                      <a:pt x="35243" y="130382"/>
                    </a:lnTo>
                    <a:lnTo>
                      <a:pt x="107986" y="18750"/>
                    </a:lnTo>
                    <a:lnTo>
                      <a:pt x="0" y="140364"/>
                    </a:lnTo>
                    <a:close/>
                  </a:path>
                </a:pathLst>
              </a:custGeom>
              <a:solidFill>
                <a:srgbClr val="000000">
                  <a:alpha val="20000"/>
                </a:srgbClr>
              </a:solidFill>
              <a:ln w="8668" cap="flat">
                <a:noFill/>
                <a:prstDash val="solid"/>
                <a:miter/>
              </a:ln>
            </p:spPr>
            <p:txBody>
              <a:bodyPr rtlCol="0" anchor="ctr"/>
              <a:lstStyle/>
              <a:p>
                <a:endParaRPr lang="zh-CN" altLang="en-US"/>
              </a:p>
            </p:txBody>
          </p:sp>
          <p:sp>
            <p:nvSpPr>
              <p:cNvPr id="166" name="任意多边形: 形状 165">
                <a:extLst>
                  <a:ext uri="{FF2B5EF4-FFF2-40B4-BE49-F238E27FC236}">
                    <a16:creationId xmlns:a16="http://schemas.microsoft.com/office/drawing/2014/main" id="{66C40954-FFAF-89D9-AEF6-F560703C535C}"/>
                  </a:ext>
                </a:extLst>
              </p:cNvPr>
              <p:cNvSpPr/>
              <p:nvPr/>
            </p:nvSpPr>
            <p:spPr>
              <a:xfrm>
                <a:off x="6134439" y="4841244"/>
                <a:ext cx="320485" cy="182378"/>
              </a:xfrm>
              <a:custGeom>
                <a:avLst/>
                <a:gdLst>
                  <a:gd name="connsiteX0" fmla="*/ 294096 w 320485"/>
                  <a:gd name="connsiteY0" fmla="*/ 150520 h 182378"/>
                  <a:gd name="connsiteX1" fmla="*/ 92100 w 320485"/>
                  <a:gd name="connsiteY1" fmla="*/ 182378 h 182378"/>
                  <a:gd name="connsiteX2" fmla="*/ 0 w 320485"/>
                  <a:gd name="connsiteY2" fmla="*/ 81597 h 182378"/>
                  <a:gd name="connsiteX3" fmla="*/ 198958 w 320485"/>
                  <a:gd name="connsiteY3" fmla="*/ 0 h 182378"/>
                  <a:gd name="connsiteX4" fmla="*/ 320485 w 320485"/>
                  <a:gd name="connsiteY4" fmla="*/ 85590 h 182378"/>
                  <a:gd name="connsiteX5" fmla="*/ 294096 w 320485"/>
                  <a:gd name="connsiteY5" fmla="*/ 150520 h 18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85" h="182378">
                    <a:moveTo>
                      <a:pt x="294096" y="150520"/>
                    </a:moveTo>
                    <a:cubicBezTo>
                      <a:pt x="277777" y="160069"/>
                      <a:pt x="92100" y="182378"/>
                      <a:pt x="92100" y="182378"/>
                    </a:cubicBezTo>
                    <a:lnTo>
                      <a:pt x="0" y="81597"/>
                    </a:lnTo>
                    <a:lnTo>
                      <a:pt x="198958" y="0"/>
                    </a:lnTo>
                    <a:lnTo>
                      <a:pt x="320485" y="85590"/>
                    </a:lnTo>
                    <a:cubicBezTo>
                      <a:pt x="320485" y="85590"/>
                      <a:pt x="313193" y="139149"/>
                      <a:pt x="294096" y="150520"/>
                    </a:cubicBezTo>
                    <a:close/>
                  </a:path>
                </a:pathLst>
              </a:custGeom>
              <a:solidFill>
                <a:srgbClr val="309080"/>
              </a:solidFill>
              <a:ln w="8668" cap="flat">
                <a:noFill/>
                <a:prstDash val="solid"/>
                <a:miter/>
              </a:ln>
            </p:spPr>
            <p:txBody>
              <a:bodyPr rtlCol="0" anchor="ctr"/>
              <a:lstStyle/>
              <a:p>
                <a:endParaRPr lang="zh-CN" altLang="en-US"/>
              </a:p>
            </p:txBody>
          </p:sp>
          <p:sp>
            <p:nvSpPr>
              <p:cNvPr id="167" name="任意多边形: 形状 166">
                <a:extLst>
                  <a:ext uri="{FF2B5EF4-FFF2-40B4-BE49-F238E27FC236}">
                    <a16:creationId xmlns:a16="http://schemas.microsoft.com/office/drawing/2014/main" id="{827B2F9E-106B-8D81-753D-EC0DB586A57B}"/>
                  </a:ext>
                </a:extLst>
              </p:cNvPr>
              <p:cNvSpPr/>
              <p:nvPr/>
            </p:nvSpPr>
            <p:spPr>
              <a:xfrm>
                <a:off x="6134439" y="4841244"/>
                <a:ext cx="320485" cy="182378"/>
              </a:xfrm>
              <a:custGeom>
                <a:avLst/>
                <a:gdLst>
                  <a:gd name="connsiteX0" fmla="*/ 294096 w 320485"/>
                  <a:gd name="connsiteY0" fmla="*/ 150520 h 182378"/>
                  <a:gd name="connsiteX1" fmla="*/ 92100 w 320485"/>
                  <a:gd name="connsiteY1" fmla="*/ 182378 h 182378"/>
                  <a:gd name="connsiteX2" fmla="*/ 0 w 320485"/>
                  <a:gd name="connsiteY2" fmla="*/ 81597 h 182378"/>
                  <a:gd name="connsiteX3" fmla="*/ 198958 w 320485"/>
                  <a:gd name="connsiteY3" fmla="*/ 0 h 182378"/>
                  <a:gd name="connsiteX4" fmla="*/ 320485 w 320485"/>
                  <a:gd name="connsiteY4" fmla="*/ 85590 h 182378"/>
                  <a:gd name="connsiteX5" fmla="*/ 294096 w 320485"/>
                  <a:gd name="connsiteY5" fmla="*/ 150520 h 18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85" h="182378">
                    <a:moveTo>
                      <a:pt x="294096" y="150520"/>
                    </a:moveTo>
                    <a:cubicBezTo>
                      <a:pt x="277777" y="160069"/>
                      <a:pt x="92100" y="182378"/>
                      <a:pt x="92100" y="182378"/>
                    </a:cubicBezTo>
                    <a:lnTo>
                      <a:pt x="0" y="81597"/>
                    </a:lnTo>
                    <a:lnTo>
                      <a:pt x="198958" y="0"/>
                    </a:lnTo>
                    <a:lnTo>
                      <a:pt x="320485" y="85590"/>
                    </a:lnTo>
                    <a:cubicBezTo>
                      <a:pt x="320485" y="85590"/>
                      <a:pt x="313193" y="139149"/>
                      <a:pt x="294096" y="150520"/>
                    </a:cubicBezTo>
                    <a:close/>
                  </a:path>
                </a:pathLst>
              </a:custGeom>
              <a:solidFill>
                <a:schemeClr val="accent2">
                  <a:lumMod val="75000"/>
                </a:schemeClr>
              </a:solidFill>
              <a:ln w="8668" cap="flat">
                <a:noFill/>
                <a:prstDash val="solid"/>
                <a:miter/>
              </a:ln>
            </p:spPr>
            <p:txBody>
              <a:bodyPr rtlCol="0" anchor="ctr"/>
              <a:lstStyle/>
              <a:p>
                <a:endParaRPr lang="zh-CN" altLang="en-US"/>
              </a:p>
            </p:txBody>
          </p:sp>
          <p:sp>
            <p:nvSpPr>
              <p:cNvPr id="168" name="任意多边形: 形状 167">
                <a:extLst>
                  <a:ext uri="{FF2B5EF4-FFF2-40B4-BE49-F238E27FC236}">
                    <a16:creationId xmlns:a16="http://schemas.microsoft.com/office/drawing/2014/main" id="{748D64F6-6485-196F-D45F-A6F2F81E3061}"/>
                  </a:ext>
                </a:extLst>
              </p:cNvPr>
              <p:cNvSpPr/>
              <p:nvPr/>
            </p:nvSpPr>
            <p:spPr>
              <a:xfrm>
                <a:off x="6172286" y="4816765"/>
                <a:ext cx="282898" cy="184895"/>
              </a:xfrm>
              <a:custGeom>
                <a:avLst/>
                <a:gdLst>
                  <a:gd name="connsiteX0" fmla="*/ 271440 w 282898"/>
                  <a:gd name="connsiteY0" fmla="*/ 147396 h 184895"/>
                  <a:gd name="connsiteX1" fmla="*/ 67100 w 282898"/>
                  <a:gd name="connsiteY1" fmla="*/ 184895 h 184895"/>
                  <a:gd name="connsiteX2" fmla="*/ 0 w 282898"/>
                  <a:gd name="connsiteY2" fmla="*/ 52951 h 184895"/>
                  <a:gd name="connsiteX3" fmla="*/ 34635 w 282898"/>
                  <a:gd name="connsiteY3" fmla="*/ 0 h 184895"/>
                  <a:gd name="connsiteX4" fmla="*/ 163715 w 282898"/>
                  <a:gd name="connsiteY4" fmla="*/ 10243 h 184895"/>
                  <a:gd name="connsiteX5" fmla="*/ 282899 w 282898"/>
                  <a:gd name="connsiteY5" fmla="*/ 110069 h 184895"/>
                  <a:gd name="connsiteX6" fmla="*/ 271440 w 282898"/>
                  <a:gd name="connsiteY6" fmla="*/ 147396 h 184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898" h="184895">
                    <a:moveTo>
                      <a:pt x="271440" y="147396"/>
                    </a:moveTo>
                    <a:lnTo>
                      <a:pt x="67100" y="184895"/>
                    </a:lnTo>
                    <a:lnTo>
                      <a:pt x="0" y="52951"/>
                    </a:lnTo>
                    <a:lnTo>
                      <a:pt x="34635" y="0"/>
                    </a:lnTo>
                    <a:lnTo>
                      <a:pt x="163715" y="10243"/>
                    </a:lnTo>
                    <a:lnTo>
                      <a:pt x="282899" y="110069"/>
                    </a:lnTo>
                    <a:lnTo>
                      <a:pt x="271440" y="147396"/>
                    </a:lnTo>
                    <a:close/>
                  </a:path>
                </a:pathLst>
              </a:custGeom>
              <a:solidFill>
                <a:srgbClr val="309080"/>
              </a:solidFill>
              <a:ln w="8668" cap="flat">
                <a:noFill/>
                <a:prstDash val="solid"/>
                <a:miter/>
              </a:ln>
            </p:spPr>
            <p:txBody>
              <a:bodyPr rtlCol="0" anchor="ctr"/>
              <a:lstStyle/>
              <a:p>
                <a:endParaRPr lang="zh-CN" altLang="en-US"/>
              </a:p>
            </p:txBody>
          </p:sp>
          <p:sp>
            <p:nvSpPr>
              <p:cNvPr id="169" name="任意多边形: 形状 168">
                <a:extLst>
                  <a:ext uri="{FF2B5EF4-FFF2-40B4-BE49-F238E27FC236}">
                    <a16:creationId xmlns:a16="http://schemas.microsoft.com/office/drawing/2014/main" id="{5E9498B9-9C9A-CAE2-705F-27D4E28FCE76}"/>
                  </a:ext>
                </a:extLst>
              </p:cNvPr>
              <p:cNvSpPr/>
              <p:nvPr/>
            </p:nvSpPr>
            <p:spPr>
              <a:xfrm>
                <a:off x="6172286" y="4816765"/>
                <a:ext cx="282898" cy="184895"/>
              </a:xfrm>
              <a:custGeom>
                <a:avLst/>
                <a:gdLst>
                  <a:gd name="connsiteX0" fmla="*/ 271440 w 282898"/>
                  <a:gd name="connsiteY0" fmla="*/ 147396 h 184895"/>
                  <a:gd name="connsiteX1" fmla="*/ 67100 w 282898"/>
                  <a:gd name="connsiteY1" fmla="*/ 184895 h 184895"/>
                  <a:gd name="connsiteX2" fmla="*/ 0 w 282898"/>
                  <a:gd name="connsiteY2" fmla="*/ 52951 h 184895"/>
                  <a:gd name="connsiteX3" fmla="*/ 34635 w 282898"/>
                  <a:gd name="connsiteY3" fmla="*/ 0 h 184895"/>
                  <a:gd name="connsiteX4" fmla="*/ 163715 w 282898"/>
                  <a:gd name="connsiteY4" fmla="*/ 10243 h 184895"/>
                  <a:gd name="connsiteX5" fmla="*/ 282899 w 282898"/>
                  <a:gd name="connsiteY5" fmla="*/ 110069 h 184895"/>
                  <a:gd name="connsiteX6" fmla="*/ 271440 w 282898"/>
                  <a:gd name="connsiteY6" fmla="*/ 147396 h 184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898" h="184895">
                    <a:moveTo>
                      <a:pt x="271440" y="147396"/>
                    </a:moveTo>
                    <a:lnTo>
                      <a:pt x="67100" y="184895"/>
                    </a:lnTo>
                    <a:lnTo>
                      <a:pt x="0" y="52951"/>
                    </a:lnTo>
                    <a:lnTo>
                      <a:pt x="34635" y="0"/>
                    </a:lnTo>
                    <a:lnTo>
                      <a:pt x="163715" y="10243"/>
                    </a:lnTo>
                    <a:lnTo>
                      <a:pt x="282899" y="110069"/>
                    </a:lnTo>
                    <a:lnTo>
                      <a:pt x="271440" y="147396"/>
                    </a:lnTo>
                    <a:close/>
                  </a:path>
                </a:pathLst>
              </a:custGeom>
              <a:solidFill>
                <a:schemeClr val="accent2">
                  <a:lumMod val="20000"/>
                  <a:lumOff val="80000"/>
                </a:schemeClr>
              </a:solidFill>
              <a:ln w="8668" cap="flat">
                <a:noFill/>
                <a:prstDash val="solid"/>
                <a:miter/>
              </a:ln>
            </p:spPr>
            <p:txBody>
              <a:bodyPr rtlCol="0" anchor="ctr"/>
              <a:lstStyle/>
              <a:p>
                <a:endParaRPr lang="zh-CN" altLang="en-US"/>
              </a:p>
            </p:txBody>
          </p:sp>
          <p:sp>
            <p:nvSpPr>
              <p:cNvPr id="170" name="任意多边形: 形状 169">
                <a:extLst>
                  <a:ext uri="{FF2B5EF4-FFF2-40B4-BE49-F238E27FC236}">
                    <a16:creationId xmlns:a16="http://schemas.microsoft.com/office/drawing/2014/main" id="{13C7E861-3AD4-63F0-60DB-0828E95F8196}"/>
                  </a:ext>
                </a:extLst>
              </p:cNvPr>
              <p:cNvSpPr/>
              <p:nvPr/>
            </p:nvSpPr>
            <p:spPr>
              <a:xfrm>
                <a:off x="6180879" y="4792807"/>
                <a:ext cx="281683" cy="198957"/>
              </a:xfrm>
              <a:custGeom>
                <a:avLst/>
                <a:gdLst>
                  <a:gd name="connsiteX0" fmla="*/ 247656 w 281683"/>
                  <a:gd name="connsiteY0" fmla="*/ 198958 h 198957"/>
                  <a:gd name="connsiteX1" fmla="*/ 281683 w 281683"/>
                  <a:gd name="connsiteY1" fmla="*/ 132117 h 198957"/>
                  <a:gd name="connsiteX2" fmla="*/ 148524 w 281683"/>
                  <a:gd name="connsiteY2" fmla="*/ 9114 h 198957"/>
                  <a:gd name="connsiteX3" fmla="*/ 0 w 281683"/>
                  <a:gd name="connsiteY3" fmla="*/ 0 h 198957"/>
                  <a:gd name="connsiteX4" fmla="*/ 66753 w 281683"/>
                  <a:gd name="connsiteY4" fmla="*/ 147569 h 198957"/>
                  <a:gd name="connsiteX5" fmla="*/ 259374 w 281683"/>
                  <a:gd name="connsiteY5" fmla="*/ 142187 h 198957"/>
                  <a:gd name="connsiteX6" fmla="*/ 255815 w 281683"/>
                  <a:gd name="connsiteY6" fmla="*/ 170746 h 198957"/>
                  <a:gd name="connsiteX7" fmla="*/ 247656 w 281683"/>
                  <a:gd name="connsiteY7" fmla="*/ 198958 h 19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1683" h="198957">
                    <a:moveTo>
                      <a:pt x="247656" y="198958"/>
                    </a:moveTo>
                    <a:cubicBezTo>
                      <a:pt x="281162" y="175954"/>
                      <a:pt x="281683" y="132117"/>
                      <a:pt x="281683" y="132117"/>
                    </a:cubicBezTo>
                    <a:lnTo>
                      <a:pt x="148524" y="9114"/>
                    </a:lnTo>
                    <a:lnTo>
                      <a:pt x="0" y="0"/>
                    </a:lnTo>
                    <a:lnTo>
                      <a:pt x="66753" y="147569"/>
                    </a:lnTo>
                    <a:lnTo>
                      <a:pt x="259374" y="142187"/>
                    </a:lnTo>
                    <a:cubicBezTo>
                      <a:pt x="259834" y="151840"/>
                      <a:pt x="258628" y="161501"/>
                      <a:pt x="255815" y="170746"/>
                    </a:cubicBezTo>
                    <a:cubicBezTo>
                      <a:pt x="251128" y="186458"/>
                      <a:pt x="247656" y="198958"/>
                      <a:pt x="247656" y="198958"/>
                    </a:cubicBezTo>
                    <a:close/>
                  </a:path>
                </a:pathLst>
              </a:custGeom>
              <a:solidFill>
                <a:schemeClr val="accent2"/>
              </a:solidFill>
              <a:ln w="8668" cap="flat">
                <a:noFill/>
                <a:prstDash val="solid"/>
                <a:miter/>
              </a:ln>
            </p:spPr>
            <p:txBody>
              <a:bodyPr rtlCol="0" anchor="ctr"/>
              <a:lstStyle/>
              <a:p>
                <a:endParaRPr lang="zh-CN" altLang="en-US"/>
              </a:p>
            </p:txBody>
          </p:sp>
          <p:sp>
            <p:nvSpPr>
              <p:cNvPr id="171" name="任意多边形: 形状 170">
                <a:extLst>
                  <a:ext uri="{FF2B5EF4-FFF2-40B4-BE49-F238E27FC236}">
                    <a16:creationId xmlns:a16="http://schemas.microsoft.com/office/drawing/2014/main" id="{388CA4CA-2EB4-547A-6CFA-8DC792DB6FB9}"/>
                  </a:ext>
                </a:extLst>
              </p:cNvPr>
              <p:cNvSpPr/>
              <p:nvPr/>
            </p:nvSpPr>
            <p:spPr>
              <a:xfrm>
                <a:off x="6185133" y="4856782"/>
                <a:ext cx="217273" cy="134461"/>
              </a:xfrm>
              <a:custGeom>
                <a:avLst/>
                <a:gdLst>
                  <a:gd name="connsiteX0" fmla="*/ 217274 w 217273"/>
                  <a:gd name="connsiteY0" fmla="*/ 103993 h 134461"/>
                  <a:gd name="connsiteX1" fmla="*/ 59375 w 217273"/>
                  <a:gd name="connsiteY1" fmla="*/ 134461 h 134461"/>
                  <a:gd name="connsiteX2" fmla="*/ 0 w 217273"/>
                  <a:gd name="connsiteY2" fmla="*/ 9635 h 134461"/>
                  <a:gd name="connsiteX3" fmla="*/ 62587 w 217273"/>
                  <a:gd name="connsiteY3" fmla="*/ 126302 h 134461"/>
                  <a:gd name="connsiteX4" fmla="*/ 6337 w 217273"/>
                  <a:gd name="connsiteY4" fmla="*/ 0 h 134461"/>
                  <a:gd name="connsiteX5" fmla="*/ 64930 w 217273"/>
                  <a:gd name="connsiteY5" fmla="*/ 113802 h 134461"/>
                  <a:gd name="connsiteX6" fmla="*/ 192968 w 217273"/>
                  <a:gd name="connsiteY6" fmla="*/ 90625 h 134461"/>
                  <a:gd name="connsiteX7" fmla="*/ 73090 w 217273"/>
                  <a:gd name="connsiteY7" fmla="*/ 121701 h 134461"/>
                  <a:gd name="connsiteX8" fmla="*/ 217274 w 217273"/>
                  <a:gd name="connsiteY8" fmla="*/ 103993 h 134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273" h="134461">
                    <a:moveTo>
                      <a:pt x="217274" y="103993"/>
                    </a:moveTo>
                    <a:lnTo>
                      <a:pt x="59375" y="134461"/>
                    </a:lnTo>
                    <a:lnTo>
                      <a:pt x="0" y="9635"/>
                    </a:lnTo>
                    <a:lnTo>
                      <a:pt x="62587" y="126302"/>
                    </a:lnTo>
                    <a:lnTo>
                      <a:pt x="6337" y="0"/>
                    </a:lnTo>
                    <a:lnTo>
                      <a:pt x="64930" y="113802"/>
                    </a:lnTo>
                    <a:lnTo>
                      <a:pt x="192968" y="90625"/>
                    </a:lnTo>
                    <a:lnTo>
                      <a:pt x="73090" y="121701"/>
                    </a:lnTo>
                    <a:lnTo>
                      <a:pt x="217274" y="103993"/>
                    </a:lnTo>
                    <a:close/>
                  </a:path>
                </a:pathLst>
              </a:custGeom>
              <a:solidFill>
                <a:srgbClr val="000000">
                  <a:alpha val="20000"/>
                </a:srgbClr>
              </a:solidFill>
              <a:ln w="8668" cap="flat">
                <a:noFill/>
                <a:prstDash val="solid"/>
                <a:miter/>
              </a:ln>
            </p:spPr>
            <p:txBody>
              <a:bodyPr rtlCol="0" anchor="ctr"/>
              <a:lstStyle/>
              <a:p>
                <a:endParaRPr lang="zh-CN" altLang="en-US"/>
              </a:p>
            </p:txBody>
          </p:sp>
          <p:sp>
            <p:nvSpPr>
              <p:cNvPr id="172" name="任意多边形: 形状 171">
                <a:extLst>
                  <a:ext uri="{FF2B5EF4-FFF2-40B4-BE49-F238E27FC236}">
                    <a16:creationId xmlns:a16="http://schemas.microsoft.com/office/drawing/2014/main" id="{ED9AFD3C-B153-C2C1-425A-08DD49503315}"/>
                  </a:ext>
                </a:extLst>
              </p:cNvPr>
              <p:cNvSpPr/>
              <p:nvPr/>
            </p:nvSpPr>
            <p:spPr>
              <a:xfrm>
                <a:off x="6617163" y="4868674"/>
                <a:ext cx="352429" cy="111978"/>
              </a:xfrm>
              <a:custGeom>
                <a:avLst/>
                <a:gdLst>
                  <a:gd name="connsiteX0" fmla="*/ 177951 w 352429"/>
                  <a:gd name="connsiteY0" fmla="*/ 2517 h 111978"/>
                  <a:gd name="connsiteX1" fmla="*/ 352430 w 352429"/>
                  <a:gd name="connsiteY1" fmla="*/ 111979 h 111978"/>
                  <a:gd name="connsiteX2" fmla="*/ 187413 w 352429"/>
                  <a:gd name="connsiteY2" fmla="*/ 111979 h 111978"/>
                  <a:gd name="connsiteX3" fmla="*/ 0 w 352429"/>
                  <a:gd name="connsiteY3" fmla="*/ 0 h 111978"/>
                  <a:gd name="connsiteX4" fmla="*/ 177951 w 352429"/>
                  <a:gd name="connsiteY4" fmla="*/ 2517 h 1119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429" h="111978">
                    <a:moveTo>
                      <a:pt x="177951" y="2517"/>
                    </a:moveTo>
                    <a:lnTo>
                      <a:pt x="352430" y="111979"/>
                    </a:lnTo>
                    <a:lnTo>
                      <a:pt x="187413" y="111979"/>
                    </a:lnTo>
                    <a:lnTo>
                      <a:pt x="0" y="0"/>
                    </a:lnTo>
                    <a:lnTo>
                      <a:pt x="177951" y="2517"/>
                    </a:lnTo>
                    <a:close/>
                  </a:path>
                </a:pathLst>
              </a:custGeom>
              <a:solidFill>
                <a:schemeClr val="accent2"/>
              </a:solidFill>
              <a:ln w="8668" cap="flat">
                <a:noFill/>
                <a:prstDash val="solid"/>
                <a:miter/>
              </a:ln>
            </p:spPr>
            <p:txBody>
              <a:bodyPr rtlCol="0" anchor="ctr"/>
              <a:lstStyle/>
              <a:p>
                <a:endParaRPr lang="zh-CN" altLang="en-US"/>
              </a:p>
            </p:txBody>
          </p:sp>
          <p:sp>
            <p:nvSpPr>
              <p:cNvPr id="173" name="任意多边形: 形状 172">
                <a:extLst>
                  <a:ext uri="{FF2B5EF4-FFF2-40B4-BE49-F238E27FC236}">
                    <a16:creationId xmlns:a16="http://schemas.microsoft.com/office/drawing/2014/main" id="{A5260844-2E1A-C02D-1C80-0943A9A2AEAC}"/>
                  </a:ext>
                </a:extLst>
              </p:cNvPr>
              <p:cNvSpPr/>
              <p:nvPr/>
            </p:nvSpPr>
            <p:spPr>
              <a:xfrm>
                <a:off x="6637041" y="4875445"/>
                <a:ext cx="295658" cy="122655"/>
              </a:xfrm>
              <a:custGeom>
                <a:avLst/>
                <a:gdLst>
                  <a:gd name="connsiteX0" fmla="*/ 153211 w 295658"/>
                  <a:gd name="connsiteY0" fmla="*/ 0 h 122655"/>
                  <a:gd name="connsiteX1" fmla="*/ 295659 w 295658"/>
                  <a:gd name="connsiteY1" fmla="*/ 98698 h 122655"/>
                  <a:gd name="connsiteX2" fmla="*/ 235850 w 295658"/>
                  <a:gd name="connsiteY2" fmla="*/ 116059 h 122655"/>
                  <a:gd name="connsiteX3" fmla="*/ 218489 w 295658"/>
                  <a:gd name="connsiteY3" fmla="*/ 111631 h 122655"/>
                  <a:gd name="connsiteX4" fmla="*/ 217361 w 295658"/>
                  <a:gd name="connsiteY4" fmla="*/ 122656 h 122655"/>
                  <a:gd name="connsiteX5" fmla="*/ 201996 w 295658"/>
                  <a:gd name="connsiteY5" fmla="*/ 112673 h 122655"/>
                  <a:gd name="connsiteX6" fmla="*/ 194704 w 295658"/>
                  <a:gd name="connsiteY6" fmla="*/ 122656 h 122655"/>
                  <a:gd name="connsiteX7" fmla="*/ 174392 w 295658"/>
                  <a:gd name="connsiteY7" fmla="*/ 114930 h 122655"/>
                  <a:gd name="connsiteX8" fmla="*/ 114930 w 295658"/>
                  <a:gd name="connsiteY8" fmla="*/ 122656 h 122655"/>
                  <a:gd name="connsiteX9" fmla="*/ 128125 w 295658"/>
                  <a:gd name="connsiteY9" fmla="*/ 96614 h 122655"/>
                  <a:gd name="connsiteX10" fmla="*/ 76042 w 295658"/>
                  <a:gd name="connsiteY10" fmla="*/ 118489 h 122655"/>
                  <a:gd name="connsiteX11" fmla="*/ 0 w 295658"/>
                  <a:gd name="connsiteY11" fmla="*/ 98784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5658" h="122655">
                    <a:moveTo>
                      <a:pt x="153211" y="0"/>
                    </a:moveTo>
                    <a:lnTo>
                      <a:pt x="295659" y="98698"/>
                    </a:lnTo>
                    <a:cubicBezTo>
                      <a:pt x="295659" y="98698"/>
                      <a:pt x="251301" y="118402"/>
                      <a:pt x="235850" y="116059"/>
                    </a:cubicBezTo>
                    <a:lnTo>
                      <a:pt x="218489" y="111631"/>
                    </a:lnTo>
                    <a:lnTo>
                      <a:pt x="217361" y="122656"/>
                    </a:lnTo>
                    <a:lnTo>
                      <a:pt x="201996" y="112673"/>
                    </a:lnTo>
                    <a:lnTo>
                      <a:pt x="194704" y="122656"/>
                    </a:lnTo>
                    <a:lnTo>
                      <a:pt x="174392" y="114930"/>
                    </a:lnTo>
                    <a:lnTo>
                      <a:pt x="114930" y="122656"/>
                    </a:lnTo>
                    <a:lnTo>
                      <a:pt x="128125" y="96614"/>
                    </a:lnTo>
                    <a:cubicBezTo>
                      <a:pt x="128125" y="96614"/>
                      <a:pt x="101649" y="117361"/>
                      <a:pt x="76042" y="118489"/>
                    </a:cubicBezTo>
                    <a:cubicBezTo>
                      <a:pt x="50434" y="119618"/>
                      <a:pt x="0" y="98784"/>
                      <a:pt x="0" y="98784"/>
                    </a:cubicBezTo>
                    <a:close/>
                  </a:path>
                </a:pathLst>
              </a:custGeom>
              <a:solidFill>
                <a:srgbClr val="309080"/>
              </a:solidFill>
              <a:ln w="8668" cap="flat">
                <a:noFill/>
                <a:prstDash val="solid"/>
                <a:miter/>
              </a:ln>
            </p:spPr>
            <p:txBody>
              <a:bodyPr rtlCol="0" anchor="ctr"/>
              <a:lstStyle/>
              <a:p>
                <a:endParaRPr lang="zh-CN" altLang="en-US"/>
              </a:p>
            </p:txBody>
          </p:sp>
          <p:sp>
            <p:nvSpPr>
              <p:cNvPr id="174" name="任意多边形: 形状 173">
                <a:extLst>
                  <a:ext uri="{FF2B5EF4-FFF2-40B4-BE49-F238E27FC236}">
                    <a16:creationId xmlns:a16="http://schemas.microsoft.com/office/drawing/2014/main" id="{C8FC90A2-5C56-6082-E97E-28DE07D0F540}"/>
                  </a:ext>
                </a:extLst>
              </p:cNvPr>
              <p:cNvSpPr/>
              <p:nvPr/>
            </p:nvSpPr>
            <p:spPr>
              <a:xfrm>
                <a:off x="6637041" y="4875706"/>
                <a:ext cx="295658" cy="122482"/>
              </a:xfrm>
              <a:custGeom>
                <a:avLst/>
                <a:gdLst>
                  <a:gd name="connsiteX0" fmla="*/ 295659 w 295658"/>
                  <a:gd name="connsiteY0" fmla="*/ 98437 h 122482"/>
                  <a:gd name="connsiteX1" fmla="*/ 235937 w 295658"/>
                  <a:gd name="connsiteY1" fmla="*/ 115798 h 122482"/>
                  <a:gd name="connsiteX2" fmla="*/ 218576 w 295658"/>
                  <a:gd name="connsiteY2" fmla="*/ 111458 h 122482"/>
                  <a:gd name="connsiteX3" fmla="*/ 217361 w 295658"/>
                  <a:gd name="connsiteY3" fmla="*/ 122482 h 122482"/>
                  <a:gd name="connsiteX4" fmla="*/ 201996 w 295658"/>
                  <a:gd name="connsiteY4" fmla="*/ 112586 h 122482"/>
                  <a:gd name="connsiteX5" fmla="*/ 194618 w 295658"/>
                  <a:gd name="connsiteY5" fmla="*/ 122482 h 122482"/>
                  <a:gd name="connsiteX6" fmla="*/ 174392 w 295658"/>
                  <a:gd name="connsiteY6" fmla="*/ 114757 h 122482"/>
                  <a:gd name="connsiteX7" fmla="*/ 167534 w 295658"/>
                  <a:gd name="connsiteY7" fmla="*/ 115625 h 122482"/>
                  <a:gd name="connsiteX8" fmla="*/ 114930 w 295658"/>
                  <a:gd name="connsiteY8" fmla="*/ 122482 h 122482"/>
                  <a:gd name="connsiteX9" fmla="*/ 128125 w 295658"/>
                  <a:gd name="connsiteY9" fmla="*/ 96441 h 122482"/>
                  <a:gd name="connsiteX10" fmla="*/ 76042 w 295658"/>
                  <a:gd name="connsiteY10" fmla="*/ 118316 h 122482"/>
                  <a:gd name="connsiteX11" fmla="*/ 0 w 295658"/>
                  <a:gd name="connsiteY11" fmla="*/ 98611 h 122482"/>
                  <a:gd name="connsiteX12" fmla="*/ 153211 w 295658"/>
                  <a:gd name="connsiteY12" fmla="*/ 0 h 12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5658" h="122482">
                    <a:moveTo>
                      <a:pt x="295659" y="98437"/>
                    </a:moveTo>
                    <a:cubicBezTo>
                      <a:pt x="295659" y="98437"/>
                      <a:pt x="251301" y="118142"/>
                      <a:pt x="235937" y="115798"/>
                    </a:cubicBezTo>
                    <a:lnTo>
                      <a:pt x="218576" y="111458"/>
                    </a:lnTo>
                    <a:lnTo>
                      <a:pt x="217361" y="122482"/>
                    </a:lnTo>
                    <a:lnTo>
                      <a:pt x="201996" y="112586"/>
                    </a:lnTo>
                    <a:lnTo>
                      <a:pt x="194618" y="122482"/>
                    </a:lnTo>
                    <a:lnTo>
                      <a:pt x="174392" y="114757"/>
                    </a:lnTo>
                    <a:lnTo>
                      <a:pt x="167534" y="115625"/>
                    </a:lnTo>
                    <a:lnTo>
                      <a:pt x="114930" y="122482"/>
                    </a:lnTo>
                    <a:lnTo>
                      <a:pt x="128125" y="96441"/>
                    </a:lnTo>
                    <a:cubicBezTo>
                      <a:pt x="128125" y="96441"/>
                      <a:pt x="101649" y="117274"/>
                      <a:pt x="76042" y="118316"/>
                    </a:cubicBezTo>
                    <a:cubicBezTo>
                      <a:pt x="50434" y="119357"/>
                      <a:pt x="0" y="98611"/>
                      <a:pt x="0" y="98611"/>
                    </a:cubicBezTo>
                    <a:lnTo>
                      <a:pt x="153211" y="0"/>
                    </a:lnTo>
                    <a:close/>
                  </a:path>
                </a:pathLst>
              </a:custGeom>
              <a:solidFill>
                <a:schemeClr val="accent2">
                  <a:lumMod val="20000"/>
                  <a:lumOff val="80000"/>
                </a:schemeClr>
              </a:solidFill>
              <a:ln w="8668" cap="flat">
                <a:noFill/>
                <a:prstDash val="solid"/>
                <a:miter/>
              </a:ln>
            </p:spPr>
            <p:txBody>
              <a:bodyPr rtlCol="0" anchor="ctr"/>
              <a:lstStyle/>
              <a:p>
                <a:endParaRPr lang="zh-CN" altLang="en-US"/>
              </a:p>
            </p:txBody>
          </p:sp>
          <p:sp>
            <p:nvSpPr>
              <p:cNvPr id="175" name="任意多边形: 形状 174">
                <a:extLst>
                  <a:ext uri="{FF2B5EF4-FFF2-40B4-BE49-F238E27FC236}">
                    <a16:creationId xmlns:a16="http://schemas.microsoft.com/office/drawing/2014/main" id="{8E21604D-D309-B82E-5755-55EF20165FCC}"/>
                  </a:ext>
                </a:extLst>
              </p:cNvPr>
              <p:cNvSpPr/>
              <p:nvPr/>
            </p:nvSpPr>
            <p:spPr>
              <a:xfrm>
                <a:off x="6454056" y="4868674"/>
                <a:ext cx="341057" cy="129600"/>
              </a:xfrm>
              <a:custGeom>
                <a:avLst/>
                <a:gdLst>
                  <a:gd name="connsiteX0" fmla="*/ 0 w 341057"/>
                  <a:gd name="connsiteY0" fmla="*/ 103298 h 129600"/>
                  <a:gd name="connsiteX1" fmla="*/ 163107 w 341057"/>
                  <a:gd name="connsiteY1" fmla="*/ 0 h 129600"/>
                  <a:gd name="connsiteX2" fmla="*/ 341058 w 341057"/>
                  <a:gd name="connsiteY2" fmla="*/ 2517 h 129600"/>
                  <a:gd name="connsiteX3" fmla="*/ 196180 w 341057"/>
                  <a:gd name="connsiteY3" fmla="*/ 129600 h 129600"/>
                  <a:gd name="connsiteX4" fmla="*/ 0 w 341057"/>
                  <a:gd name="connsiteY4" fmla="*/ 103298 h 12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57" h="129600">
                    <a:moveTo>
                      <a:pt x="0" y="103298"/>
                    </a:moveTo>
                    <a:lnTo>
                      <a:pt x="163107" y="0"/>
                    </a:lnTo>
                    <a:lnTo>
                      <a:pt x="341058" y="2517"/>
                    </a:lnTo>
                    <a:lnTo>
                      <a:pt x="196180" y="129600"/>
                    </a:lnTo>
                    <a:lnTo>
                      <a:pt x="0" y="103298"/>
                    </a:lnTo>
                    <a:close/>
                  </a:path>
                </a:pathLst>
              </a:custGeom>
              <a:solidFill>
                <a:srgbClr val="309080"/>
              </a:solidFill>
              <a:ln w="8668" cap="flat">
                <a:noFill/>
                <a:prstDash val="solid"/>
                <a:miter/>
              </a:ln>
            </p:spPr>
            <p:txBody>
              <a:bodyPr rtlCol="0" anchor="ctr"/>
              <a:lstStyle/>
              <a:p>
                <a:endParaRPr lang="zh-CN" altLang="en-US"/>
              </a:p>
            </p:txBody>
          </p:sp>
          <p:sp>
            <p:nvSpPr>
              <p:cNvPr id="176" name="任意多边形: 形状 175">
                <a:extLst>
                  <a:ext uri="{FF2B5EF4-FFF2-40B4-BE49-F238E27FC236}">
                    <a16:creationId xmlns:a16="http://schemas.microsoft.com/office/drawing/2014/main" id="{2AD364E2-CF6C-9A65-D05A-9527C7E1D7F1}"/>
                  </a:ext>
                </a:extLst>
              </p:cNvPr>
              <p:cNvSpPr/>
              <p:nvPr/>
            </p:nvSpPr>
            <p:spPr>
              <a:xfrm>
                <a:off x="6454056" y="4868674"/>
                <a:ext cx="341057" cy="129600"/>
              </a:xfrm>
              <a:custGeom>
                <a:avLst/>
                <a:gdLst>
                  <a:gd name="connsiteX0" fmla="*/ 0 w 341057"/>
                  <a:gd name="connsiteY0" fmla="*/ 103298 h 129600"/>
                  <a:gd name="connsiteX1" fmla="*/ 163107 w 341057"/>
                  <a:gd name="connsiteY1" fmla="*/ 0 h 129600"/>
                  <a:gd name="connsiteX2" fmla="*/ 341058 w 341057"/>
                  <a:gd name="connsiteY2" fmla="*/ 2517 h 129600"/>
                  <a:gd name="connsiteX3" fmla="*/ 196180 w 341057"/>
                  <a:gd name="connsiteY3" fmla="*/ 129600 h 129600"/>
                  <a:gd name="connsiteX4" fmla="*/ 0 w 341057"/>
                  <a:gd name="connsiteY4" fmla="*/ 103298 h 12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57" h="129600">
                    <a:moveTo>
                      <a:pt x="0" y="103298"/>
                    </a:moveTo>
                    <a:lnTo>
                      <a:pt x="163107" y="0"/>
                    </a:lnTo>
                    <a:lnTo>
                      <a:pt x="341058" y="2517"/>
                    </a:lnTo>
                    <a:lnTo>
                      <a:pt x="196180" y="129600"/>
                    </a:lnTo>
                    <a:lnTo>
                      <a:pt x="0" y="103298"/>
                    </a:lnTo>
                    <a:close/>
                  </a:path>
                </a:pathLst>
              </a:custGeom>
              <a:solidFill>
                <a:schemeClr val="accent2"/>
              </a:solidFill>
              <a:ln w="8668" cap="flat">
                <a:noFill/>
                <a:prstDash val="solid"/>
                <a:miter/>
              </a:ln>
            </p:spPr>
            <p:txBody>
              <a:bodyPr rtlCol="0" anchor="ctr"/>
              <a:lstStyle/>
              <a:p>
                <a:endParaRPr lang="zh-CN" altLang="en-US"/>
              </a:p>
            </p:txBody>
          </p:sp>
          <p:sp>
            <p:nvSpPr>
              <p:cNvPr id="177" name="任意多边形: 形状 176">
                <a:extLst>
                  <a:ext uri="{FF2B5EF4-FFF2-40B4-BE49-F238E27FC236}">
                    <a16:creationId xmlns:a16="http://schemas.microsoft.com/office/drawing/2014/main" id="{14B853BA-E0C5-16F1-E828-060B951D33AD}"/>
                  </a:ext>
                </a:extLst>
              </p:cNvPr>
              <p:cNvSpPr/>
              <p:nvPr/>
            </p:nvSpPr>
            <p:spPr>
              <a:xfrm>
                <a:off x="6790253" y="4875445"/>
                <a:ext cx="120138" cy="102950"/>
              </a:xfrm>
              <a:custGeom>
                <a:avLst/>
                <a:gdLst>
                  <a:gd name="connsiteX0" fmla="*/ 0 w 120138"/>
                  <a:gd name="connsiteY0" fmla="*/ 0 h 102950"/>
                  <a:gd name="connsiteX1" fmla="*/ 93663 w 120138"/>
                  <a:gd name="connsiteY1" fmla="*/ 102951 h 102950"/>
                  <a:gd name="connsiteX2" fmla="*/ 31945 w 120138"/>
                  <a:gd name="connsiteY2" fmla="*/ 38021 h 102950"/>
                  <a:gd name="connsiteX3" fmla="*/ 120139 w 120138"/>
                  <a:gd name="connsiteY3" fmla="*/ 96527 h 102950"/>
                  <a:gd name="connsiteX4" fmla="*/ 4861 w 120138"/>
                  <a:gd name="connsiteY4" fmla="*/ 2517 h 10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138" h="102950">
                    <a:moveTo>
                      <a:pt x="0" y="0"/>
                    </a:moveTo>
                    <a:cubicBezTo>
                      <a:pt x="0" y="0"/>
                      <a:pt x="37500" y="100781"/>
                      <a:pt x="93663" y="102951"/>
                    </a:cubicBezTo>
                    <a:cubicBezTo>
                      <a:pt x="93663" y="102951"/>
                      <a:pt x="50260" y="74653"/>
                      <a:pt x="31945" y="38021"/>
                    </a:cubicBezTo>
                    <a:cubicBezTo>
                      <a:pt x="31945" y="38021"/>
                      <a:pt x="85937" y="93489"/>
                      <a:pt x="120139" y="96527"/>
                    </a:cubicBezTo>
                    <a:lnTo>
                      <a:pt x="4861" y="2517"/>
                    </a:lnTo>
                  </a:path>
                </a:pathLst>
              </a:custGeom>
              <a:solidFill>
                <a:srgbClr val="000000">
                  <a:alpha val="20000"/>
                </a:srgbClr>
              </a:solidFill>
              <a:ln w="8668" cap="flat">
                <a:noFill/>
                <a:prstDash val="solid"/>
                <a:miter/>
              </a:ln>
            </p:spPr>
            <p:txBody>
              <a:bodyPr rtlCol="0" anchor="ctr"/>
              <a:lstStyle/>
              <a:p>
                <a:endParaRPr lang="zh-CN" altLang="en-US"/>
              </a:p>
            </p:txBody>
          </p:sp>
          <p:sp>
            <p:nvSpPr>
              <p:cNvPr id="178" name="任意多边形: 形状 177">
                <a:extLst>
                  <a:ext uri="{FF2B5EF4-FFF2-40B4-BE49-F238E27FC236}">
                    <a16:creationId xmlns:a16="http://schemas.microsoft.com/office/drawing/2014/main" id="{DC2FAA81-FC5E-0013-1805-D6B4E77766B8}"/>
                  </a:ext>
                </a:extLst>
              </p:cNvPr>
              <p:cNvSpPr/>
              <p:nvPr/>
            </p:nvSpPr>
            <p:spPr>
              <a:xfrm>
                <a:off x="6712822" y="4894105"/>
                <a:ext cx="95966" cy="104169"/>
              </a:xfrm>
              <a:custGeom>
                <a:avLst/>
                <a:gdLst>
                  <a:gd name="connsiteX0" fmla="*/ 91493 w 95966"/>
                  <a:gd name="connsiteY0" fmla="*/ 97312 h 104169"/>
                  <a:gd name="connsiteX1" fmla="*/ 38889 w 95966"/>
                  <a:gd name="connsiteY1" fmla="*/ 104170 h 104169"/>
                  <a:gd name="connsiteX2" fmla="*/ 52083 w 95966"/>
                  <a:gd name="connsiteY2" fmla="*/ 78128 h 104169"/>
                  <a:gd name="connsiteX3" fmla="*/ 0 w 95966"/>
                  <a:gd name="connsiteY3" fmla="*/ 100003 h 104169"/>
                  <a:gd name="connsiteX4" fmla="*/ 77170 w 95966"/>
                  <a:gd name="connsiteY4" fmla="*/ 4 h 104169"/>
                  <a:gd name="connsiteX5" fmla="*/ 91493 w 95966"/>
                  <a:gd name="connsiteY5" fmla="*/ 97312 h 10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66" h="104169">
                    <a:moveTo>
                      <a:pt x="91493" y="97312"/>
                    </a:moveTo>
                    <a:lnTo>
                      <a:pt x="38889" y="104170"/>
                    </a:lnTo>
                    <a:lnTo>
                      <a:pt x="52083" y="78128"/>
                    </a:lnTo>
                    <a:cubicBezTo>
                      <a:pt x="52083" y="78128"/>
                      <a:pt x="25607" y="98962"/>
                      <a:pt x="0" y="100003"/>
                    </a:cubicBezTo>
                    <a:cubicBezTo>
                      <a:pt x="0" y="100003"/>
                      <a:pt x="80468" y="69882"/>
                      <a:pt x="77170" y="4"/>
                    </a:cubicBezTo>
                    <a:cubicBezTo>
                      <a:pt x="77430" y="-517"/>
                      <a:pt x="106944" y="56600"/>
                      <a:pt x="91493" y="97312"/>
                    </a:cubicBezTo>
                    <a:close/>
                  </a:path>
                </a:pathLst>
              </a:custGeom>
              <a:solidFill>
                <a:srgbClr val="000000">
                  <a:alpha val="20000"/>
                </a:srgbClr>
              </a:solidFill>
              <a:ln w="8668" cap="flat">
                <a:noFill/>
                <a:prstDash val="solid"/>
                <a:miter/>
              </a:ln>
            </p:spPr>
            <p:txBody>
              <a:bodyPr rtlCol="0" anchor="ctr"/>
              <a:lstStyle/>
              <a:p>
                <a:endParaRPr lang="zh-CN" altLang="en-US"/>
              </a:p>
            </p:txBody>
          </p:sp>
        </p:grpSp>
        <p:grpSp>
          <p:nvGrpSpPr>
            <p:cNvPr id="21" name="组合 20">
              <a:extLst>
                <a:ext uri="{FF2B5EF4-FFF2-40B4-BE49-F238E27FC236}">
                  <a16:creationId xmlns:a16="http://schemas.microsoft.com/office/drawing/2014/main" id="{3FF57420-101C-2D43-0002-D3580AFD9E32}"/>
                </a:ext>
              </a:extLst>
            </p:cNvPr>
            <p:cNvGrpSpPr/>
            <p:nvPr/>
          </p:nvGrpSpPr>
          <p:grpSpPr>
            <a:xfrm>
              <a:off x="6675132" y="2410242"/>
              <a:ext cx="1207409" cy="2601314"/>
              <a:chOff x="6675132" y="2410242"/>
              <a:chExt cx="1207409" cy="2601314"/>
            </a:xfrm>
          </p:grpSpPr>
          <p:sp>
            <p:nvSpPr>
              <p:cNvPr id="117" name="任意多边形: 形状 116">
                <a:extLst>
                  <a:ext uri="{FF2B5EF4-FFF2-40B4-BE49-F238E27FC236}">
                    <a16:creationId xmlns:a16="http://schemas.microsoft.com/office/drawing/2014/main" id="{EEB96437-2894-9A05-C239-57B0DB7AB587}"/>
                  </a:ext>
                </a:extLst>
              </p:cNvPr>
              <p:cNvSpPr/>
              <p:nvPr/>
            </p:nvSpPr>
            <p:spPr>
              <a:xfrm>
                <a:off x="7021498" y="2798863"/>
                <a:ext cx="529598" cy="666958"/>
              </a:xfrm>
              <a:custGeom>
                <a:avLst/>
                <a:gdLst>
                  <a:gd name="connsiteX0" fmla="*/ 50525 w 529598"/>
                  <a:gd name="connsiteY0" fmla="*/ 56623 h 666958"/>
                  <a:gd name="connsiteX1" fmla="*/ 5386 w 529598"/>
                  <a:gd name="connsiteY1" fmla="*/ 615649 h 666958"/>
                  <a:gd name="connsiteX2" fmla="*/ 485506 w 529598"/>
                  <a:gd name="connsiteY2" fmla="*/ 648635 h 666958"/>
                  <a:gd name="connsiteX3" fmla="*/ 513545 w 529598"/>
                  <a:gd name="connsiteY3" fmla="*/ 59661 h 666958"/>
                  <a:gd name="connsiteX4" fmla="*/ 120316 w 529598"/>
                  <a:gd name="connsiteY4" fmla="*/ 547 h 666958"/>
                  <a:gd name="connsiteX5" fmla="*/ 50525 w 529598"/>
                  <a:gd name="connsiteY5" fmla="*/ 56623 h 666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9598" h="666958">
                    <a:moveTo>
                      <a:pt x="50525" y="56623"/>
                    </a:moveTo>
                    <a:cubicBezTo>
                      <a:pt x="50525" y="56623"/>
                      <a:pt x="-19614" y="584312"/>
                      <a:pt x="5386" y="615649"/>
                    </a:cubicBezTo>
                    <a:cubicBezTo>
                      <a:pt x="30386" y="646986"/>
                      <a:pt x="438718" y="692906"/>
                      <a:pt x="485506" y="648635"/>
                    </a:cubicBezTo>
                    <a:cubicBezTo>
                      <a:pt x="532295" y="604364"/>
                      <a:pt x="542190" y="103064"/>
                      <a:pt x="513545" y="59661"/>
                    </a:cubicBezTo>
                    <a:cubicBezTo>
                      <a:pt x="484899" y="16258"/>
                      <a:pt x="180993" y="7578"/>
                      <a:pt x="120316" y="547"/>
                    </a:cubicBezTo>
                    <a:cubicBezTo>
                      <a:pt x="59640" y="-6484"/>
                      <a:pt x="50525" y="56623"/>
                      <a:pt x="50525" y="56623"/>
                    </a:cubicBezTo>
                    <a:close/>
                  </a:path>
                </a:pathLst>
              </a:custGeom>
              <a:solidFill>
                <a:srgbClr val="263238"/>
              </a:solidFill>
              <a:ln w="8668" cap="flat">
                <a:noFill/>
                <a:prstDash val="solid"/>
                <a:miter/>
              </a:ln>
            </p:spPr>
            <p:txBody>
              <a:bodyPr rtlCol="0" anchor="ctr"/>
              <a:lstStyle/>
              <a:p>
                <a:endParaRPr lang="zh-CN" altLang="en-US"/>
              </a:p>
            </p:txBody>
          </p:sp>
          <p:sp>
            <p:nvSpPr>
              <p:cNvPr id="118" name="任意多边形: 形状 117">
                <a:extLst>
                  <a:ext uri="{FF2B5EF4-FFF2-40B4-BE49-F238E27FC236}">
                    <a16:creationId xmlns:a16="http://schemas.microsoft.com/office/drawing/2014/main" id="{D8051188-6874-F816-BC0F-D0457C9B1FBC}"/>
                  </a:ext>
                </a:extLst>
              </p:cNvPr>
              <p:cNvSpPr/>
              <p:nvPr/>
            </p:nvSpPr>
            <p:spPr>
              <a:xfrm>
                <a:off x="7485650" y="2844546"/>
                <a:ext cx="396891" cy="391784"/>
              </a:xfrm>
              <a:custGeom>
                <a:avLst/>
                <a:gdLst>
                  <a:gd name="connsiteX0" fmla="*/ 0 w 396891"/>
                  <a:gd name="connsiteY0" fmla="*/ 244446 h 391784"/>
                  <a:gd name="connsiteX1" fmla="*/ 191666 w 396891"/>
                  <a:gd name="connsiteY1" fmla="*/ 388369 h 391784"/>
                  <a:gd name="connsiteX2" fmla="*/ 276475 w 396891"/>
                  <a:gd name="connsiteY2" fmla="*/ 110072 h 391784"/>
                  <a:gd name="connsiteX3" fmla="*/ 383072 w 396891"/>
                  <a:gd name="connsiteY3" fmla="*/ 90367 h 391784"/>
                  <a:gd name="connsiteX4" fmla="*/ 385415 w 396891"/>
                  <a:gd name="connsiteY4" fmla="*/ 2 h 391784"/>
                  <a:gd name="connsiteX5" fmla="*/ 229166 w 396891"/>
                  <a:gd name="connsiteY5" fmla="*/ 50870 h 391784"/>
                  <a:gd name="connsiteX6" fmla="*/ 222308 w 396891"/>
                  <a:gd name="connsiteY6" fmla="*/ 64325 h 391784"/>
                  <a:gd name="connsiteX7" fmla="*/ 156163 w 396891"/>
                  <a:gd name="connsiteY7" fmla="*/ 263977 h 391784"/>
                  <a:gd name="connsiteX8" fmla="*/ 83420 w 396891"/>
                  <a:gd name="connsiteY8" fmla="*/ 128821 h 391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891" h="391784">
                    <a:moveTo>
                      <a:pt x="0" y="244446"/>
                    </a:moveTo>
                    <a:cubicBezTo>
                      <a:pt x="0" y="244446"/>
                      <a:pt x="116146" y="418057"/>
                      <a:pt x="191666" y="388369"/>
                    </a:cubicBezTo>
                    <a:cubicBezTo>
                      <a:pt x="251388" y="364932"/>
                      <a:pt x="276475" y="110072"/>
                      <a:pt x="276475" y="110072"/>
                    </a:cubicBezTo>
                    <a:cubicBezTo>
                      <a:pt x="276475" y="110072"/>
                      <a:pt x="376301" y="106339"/>
                      <a:pt x="383072" y="90367"/>
                    </a:cubicBezTo>
                    <a:cubicBezTo>
                      <a:pt x="389843" y="74395"/>
                      <a:pt x="409113" y="350"/>
                      <a:pt x="385415" y="2"/>
                    </a:cubicBezTo>
                    <a:cubicBezTo>
                      <a:pt x="361718" y="-345"/>
                      <a:pt x="235763" y="37415"/>
                      <a:pt x="229166" y="50870"/>
                    </a:cubicBezTo>
                    <a:lnTo>
                      <a:pt x="222308" y="64325"/>
                    </a:lnTo>
                    <a:cubicBezTo>
                      <a:pt x="222308" y="64325"/>
                      <a:pt x="173176" y="252693"/>
                      <a:pt x="156163" y="263977"/>
                    </a:cubicBezTo>
                    <a:cubicBezTo>
                      <a:pt x="139149" y="275262"/>
                      <a:pt x="83420" y="128821"/>
                      <a:pt x="83420" y="128821"/>
                    </a:cubicBezTo>
                    <a:close/>
                  </a:path>
                </a:pathLst>
              </a:custGeom>
              <a:solidFill>
                <a:srgbClr val="9F5B53"/>
              </a:solidFill>
              <a:ln w="8668" cap="flat">
                <a:noFill/>
                <a:prstDash val="solid"/>
                <a:miter/>
              </a:ln>
            </p:spPr>
            <p:txBody>
              <a:bodyPr rtlCol="0" anchor="ctr"/>
              <a:lstStyle/>
              <a:p>
                <a:endParaRPr lang="zh-CN" altLang="en-US"/>
              </a:p>
            </p:txBody>
          </p:sp>
          <p:sp>
            <p:nvSpPr>
              <p:cNvPr id="119" name="任意多边形: 形状 118">
                <a:extLst>
                  <a:ext uri="{FF2B5EF4-FFF2-40B4-BE49-F238E27FC236}">
                    <a16:creationId xmlns:a16="http://schemas.microsoft.com/office/drawing/2014/main" id="{F57DDCE8-F9D6-8250-06AF-5ECA97C06FFF}"/>
                  </a:ext>
                </a:extLst>
              </p:cNvPr>
              <p:cNvSpPr/>
              <p:nvPr/>
            </p:nvSpPr>
            <p:spPr>
              <a:xfrm>
                <a:off x="7434869" y="2855486"/>
                <a:ext cx="200173" cy="339148"/>
              </a:xfrm>
              <a:custGeom>
                <a:avLst/>
                <a:gdLst>
                  <a:gd name="connsiteX0" fmla="*/ 200173 w 200173"/>
                  <a:gd name="connsiteY0" fmla="*/ 210850 h 339148"/>
                  <a:gd name="connsiteX1" fmla="*/ 95486 w 200173"/>
                  <a:gd name="connsiteY1" fmla="*/ 339148 h 339148"/>
                  <a:gd name="connsiteX2" fmla="*/ 79948 w 200173"/>
                  <a:gd name="connsiteY2" fmla="*/ 321787 h 339148"/>
                  <a:gd name="connsiteX3" fmla="*/ 0 w 200173"/>
                  <a:gd name="connsiteY3" fmla="*/ 230815 h 339148"/>
                  <a:gd name="connsiteX4" fmla="*/ 19444 w 200173"/>
                  <a:gd name="connsiteY4" fmla="*/ 168402 h 339148"/>
                  <a:gd name="connsiteX5" fmla="*/ 72048 w 200173"/>
                  <a:gd name="connsiteY5" fmla="*/ 0 h 339148"/>
                  <a:gd name="connsiteX6" fmla="*/ 200173 w 200173"/>
                  <a:gd name="connsiteY6" fmla="*/ 210850 h 3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173" h="339148">
                    <a:moveTo>
                      <a:pt x="200173" y="210850"/>
                    </a:moveTo>
                    <a:lnTo>
                      <a:pt x="95486" y="339148"/>
                    </a:lnTo>
                    <a:lnTo>
                      <a:pt x="79948" y="321787"/>
                    </a:lnTo>
                    <a:lnTo>
                      <a:pt x="0" y="230815"/>
                    </a:lnTo>
                    <a:lnTo>
                      <a:pt x="19444" y="168402"/>
                    </a:lnTo>
                    <a:lnTo>
                      <a:pt x="72048" y="0"/>
                    </a:lnTo>
                    <a:cubicBezTo>
                      <a:pt x="135937" y="1476"/>
                      <a:pt x="200173" y="210850"/>
                      <a:pt x="200173" y="210850"/>
                    </a:cubicBezTo>
                    <a:close/>
                  </a:path>
                </a:pathLst>
              </a:custGeom>
              <a:solidFill>
                <a:schemeClr val="accent2"/>
              </a:solidFill>
              <a:ln w="8668" cap="flat">
                <a:noFill/>
                <a:prstDash val="solid"/>
                <a:miter/>
              </a:ln>
            </p:spPr>
            <p:txBody>
              <a:bodyPr rtlCol="0" anchor="ctr"/>
              <a:lstStyle/>
              <a:p>
                <a:endParaRPr lang="zh-CN" altLang="en-US"/>
              </a:p>
            </p:txBody>
          </p:sp>
          <p:sp>
            <p:nvSpPr>
              <p:cNvPr id="120" name="任意多边形: 形状 119">
                <a:extLst>
                  <a:ext uri="{FF2B5EF4-FFF2-40B4-BE49-F238E27FC236}">
                    <a16:creationId xmlns:a16="http://schemas.microsoft.com/office/drawing/2014/main" id="{35C9545C-D154-29DD-C6A4-953E27ACAD6F}"/>
                  </a:ext>
                </a:extLst>
              </p:cNvPr>
              <p:cNvSpPr/>
              <p:nvPr/>
            </p:nvSpPr>
            <p:spPr>
              <a:xfrm>
                <a:off x="7434869" y="3017031"/>
                <a:ext cx="80014" cy="159895"/>
              </a:xfrm>
              <a:custGeom>
                <a:avLst/>
                <a:gdLst>
                  <a:gd name="connsiteX0" fmla="*/ 79687 w 80014"/>
                  <a:gd name="connsiteY0" fmla="*/ 159895 h 159895"/>
                  <a:gd name="connsiteX1" fmla="*/ 0 w 80014"/>
                  <a:gd name="connsiteY1" fmla="*/ 69271 h 159895"/>
                  <a:gd name="connsiteX2" fmla="*/ 19444 w 80014"/>
                  <a:gd name="connsiteY2" fmla="*/ 6858 h 159895"/>
                  <a:gd name="connsiteX3" fmla="*/ 24219 w 80014"/>
                  <a:gd name="connsiteY3" fmla="*/ 0 h 159895"/>
                  <a:gd name="connsiteX4" fmla="*/ 79687 w 80014"/>
                  <a:gd name="connsiteY4" fmla="*/ 159895 h 159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4" h="159895">
                    <a:moveTo>
                      <a:pt x="79687" y="159895"/>
                    </a:moveTo>
                    <a:lnTo>
                      <a:pt x="0" y="69271"/>
                    </a:lnTo>
                    <a:lnTo>
                      <a:pt x="19444" y="6858"/>
                    </a:lnTo>
                    <a:lnTo>
                      <a:pt x="24219" y="0"/>
                    </a:lnTo>
                    <a:cubicBezTo>
                      <a:pt x="24219" y="0"/>
                      <a:pt x="84982" y="74566"/>
                      <a:pt x="79687" y="159895"/>
                    </a:cubicBezTo>
                    <a:close/>
                  </a:path>
                </a:pathLst>
              </a:custGeom>
              <a:solidFill>
                <a:srgbClr val="000000">
                  <a:alpha val="20000"/>
                </a:srgbClr>
              </a:solidFill>
              <a:ln w="8668" cap="flat">
                <a:noFill/>
                <a:prstDash val="solid"/>
                <a:miter/>
              </a:ln>
            </p:spPr>
            <p:txBody>
              <a:bodyPr rtlCol="0" anchor="ctr"/>
              <a:lstStyle/>
              <a:p>
                <a:endParaRPr lang="zh-CN" altLang="en-US"/>
              </a:p>
            </p:txBody>
          </p:sp>
          <p:sp>
            <p:nvSpPr>
              <p:cNvPr id="121" name="任意多边形: 形状 120">
                <a:extLst>
                  <a:ext uri="{FF2B5EF4-FFF2-40B4-BE49-F238E27FC236}">
                    <a16:creationId xmlns:a16="http://schemas.microsoft.com/office/drawing/2014/main" id="{CAA2D6FE-B3DE-A7ED-F1EC-90C0EB8EC563}"/>
                  </a:ext>
                </a:extLst>
              </p:cNvPr>
              <p:cNvSpPr/>
              <p:nvPr/>
            </p:nvSpPr>
            <p:spPr>
              <a:xfrm>
                <a:off x="6675132" y="2799407"/>
                <a:ext cx="396891" cy="398785"/>
              </a:xfrm>
              <a:custGeom>
                <a:avLst/>
                <a:gdLst>
                  <a:gd name="connsiteX0" fmla="*/ 396891 w 396891"/>
                  <a:gd name="connsiteY0" fmla="*/ 253040 h 398785"/>
                  <a:gd name="connsiteX1" fmla="*/ 196718 w 396891"/>
                  <a:gd name="connsiteY1" fmla="*/ 388369 h 398785"/>
                  <a:gd name="connsiteX2" fmla="*/ 111822 w 396891"/>
                  <a:gd name="connsiteY2" fmla="*/ 110158 h 398785"/>
                  <a:gd name="connsiteX3" fmla="*/ 13819 w 396891"/>
                  <a:gd name="connsiteY3" fmla="*/ 81860 h 398785"/>
                  <a:gd name="connsiteX4" fmla="*/ 11475 w 396891"/>
                  <a:gd name="connsiteY4" fmla="*/ 2 h 398785"/>
                  <a:gd name="connsiteX5" fmla="*/ 159044 w 396891"/>
                  <a:gd name="connsiteY5" fmla="*/ 50870 h 398785"/>
                  <a:gd name="connsiteX6" fmla="*/ 165815 w 396891"/>
                  <a:gd name="connsiteY6" fmla="*/ 64325 h 398785"/>
                  <a:gd name="connsiteX7" fmla="*/ 231961 w 396891"/>
                  <a:gd name="connsiteY7" fmla="*/ 263977 h 398785"/>
                  <a:gd name="connsiteX8" fmla="*/ 321891 w 396891"/>
                  <a:gd name="connsiteY8" fmla="*/ 146009 h 398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891" h="398785">
                    <a:moveTo>
                      <a:pt x="396891" y="253040"/>
                    </a:moveTo>
                    <a:cubicBezTo>
                      <a:pt x="396891" y="253040"/>
                      <a:pt x="255138" y="444880"/>
                      <a:pt x="196718" y="388369"/>
                    </a:cubicBezTo>
                    <a:cubicBezTo>
                      <a:pt x="144635" y="338109"/>
                      <a:pt x="111822" y="110158"/>
                      <a:pt x="111822" y="110158"/>
                    </a:cubicBezTo>
                    <a:cubicBezTo>
                      <a:pt x="111822" y="110158"/>
                      <a:pt x="20590" y="97745"/>
                      <a:pt x="13819" y="81860"/>
                    </a:cubicBezTo>
                    <a:cubicBezTo>
                      <a:pt x="7048" y="65974"/>
                      <a:pt x="-12222" y="350"/>
                      <a:pt x="11475" y="2"/>
                    </a:cubicBezTo>
                    <a:cubicBezTo>
                      <a:pt x="35173" y="-345"/>
                      <a:pt x="152621" y="37502"/>
                      <a:pt x="159044" y="50870"/>
                    </a:cubicBezTo>
                    <a:lnTo>
                      <a:pt x="165815" y="64325"/>
                    </a:lnTo>
                    <a:cubicBezTo>
                      <a:pt x="165815" y="64325"/>
                      <a:pt x="215034" y="252693"/>
                      <a:pt x="231961" y="263977"/>
                    </a:cubicBezTo>
                    <a:cubicBezTo>
                      <a:pt x="248888" y="275262"/>
                      <a:pt x="321891" y="146009"/>
                      <a:pt x="321891" y="146009"/>
                    </a:cubicBezTo>
                    <a:close/>
                  </a:path>
                </a:pathLst>
              </a:custGeom>
              <a:solidFill>
                <a:srgbClr val="9F5B53"/>
              </a:solidFill>
              <a:ln w="8668" cap="flat">
                <a:noFill/>
                <a:prstDash val="solid"/>
                <a:miter/>
              </a:ln>
            </p:spPr>
            <p:txBody>
              <a:bodyPr rtlCol="0" anchor="ctr"/>
              <a:lstStyle/>
              <a:p>
                <a:endParaRPr lang="zh-CN" altLang="en-US"/>
              </a:p>
            </p:txBody>
          </p:sp>
          <p:sp>
            <p:nvSpPr>
              <p:cNvPr id="122" name="任意多边形: 形状 121">
                <a:extLst>
                  <a:ext uri="{FF2B5EF4-FFF2-40B4-BE49-F238E27FC236}">
                    <a16:creationId xmlns:a16="http://schemas.microsoft.com/office/drawing/2014/main" id="{E007CD49-044D-7C7B-D141-E06AE0731546}"/>
                  </a:ext>
                </a:extLst>
              </p:cNvPr>
              <p:cNvSpPr/>
              <p:nvPr/>
            </p:nvSpPr>
            <p:spPr>
              <a:xfrm>
                <a:off x="6942943" y="2822230"/>
                <a:ext cx="183333" cy="322231"/>
              </a:xfrm>
              <a:custGeom>
                <a:avLst/>
                <a:gdLst>
                  <a:gd name="connsiteX0" fmla="*/ 183333 w 183333"/>
                  <a:gd name="connsiteY0" fmla="*/ 244106 h 322231"/>
                  <a:gd name="connsiteX1" fmla="*/ 149132 w 183333"/>
                  <a:gd name="connsiteY1" fmla="*/ 269106 h 322231"/>
                  <a:gd name="connsiteX2" fmla="*/ 76302 w 183333"/>
                  <a:gd name="connsiteY2" fmla="*/ 322231 h 322231"/>
                  <a:gd name="connsiteX3" fmla="*/ 69444 w 183333"/>
                  <a:gd name="connsiteY3" fmla="*/ 309731 h 322231"/>
                  <a:gd name="connsiteX4" fmla="*/ 0 w 183333"/>
                  <a:gd name="connsiteY4" fmla="*/ 182648 h 322231"/>
                  <a:gd name="connsiteX5" fmla="*/ 154166 w 183333"/>
                  <a:gd name="connsiteY5" fmla="*/ 357 h 322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333" h="322231">
                    <a:moveTo>
                      <a:pt x="183333" y="244106"/>
                    </a:moveTo>
                    <a:lnTo>
                      <a:pt x="149132" y="269106"/>
                    </a:lnTo>
                    <a:lnTo>
                      <a:pt x="76302" y="322231"/>
                    </a:lnTo>
                    <a:lnTo>
                      <a:pt x="69444" y="309731"/>
                    </a:lnTo>
                    <a:lnTo>
                      <a:pt x="0" y="182648"/>
                    </a:lnTo>
                    <a:cubicBezTo>
                      <a:pt x="0" y="182648"/>
                      <a:pt x="98437" y="-9365"/>
                      <a:pt x="154166" y="357"/>
                    </a:cubicBezTo>
                    <a:close/>
                  </a:path>
                </a:pathLst>
              </a:custGeom>
              <a:solidFill>
                <a:schemeClr val="accent2"/>
              </a:solidFill>
              <a:ln w="8668" cap="flat">
                <a:noFill/>
                <a:prstDash val="solid"/>
                <a:miter/>
              </a:ln>
            </p:spPr>
            <p:txBody>
              <a:bodyPr rtlCol="0" anchor="ctr"/>
              <a:lstStyle/>
              <a:p>
                <a:endParaRPr lang="zh-CN" altLang="en-US"/>
              </a:p>
            </p:txBody>
          </p:sp>
          <p:sp>
            <p:nvSpPr>
              <p:cNvPr id="123" name="任意多边形: 形状 122">
                <a:extLst>
                  <a:ext uri="{FF2B5EF4-FFF2-40B4-BE49-F238E27FC236}">
                    <a16:creationId xmlns:a16="http://schemas.microsoft.com/office/drawing/2014/main" id="{2681AABC-9FF8-111A-9859-D7C72E9A2BA3}"/>
                  </a:ext>
                </a:extLst>
              </p:cNvPr>
              <p:cNvSpPr/>
              <p:nvPr/>
            </p:nvSpPr>
            <p:spPr>
              <a:xfrm>
                <a:off x="7012387" y="3008958"/>
                <a:ext cx="79687" cy="135503"/>
              </a:xfrm>
              <a:custGeom>
                <a:avLst/>
                <a:gdLst>
                  <a:gd name="connsiteX0" fmla="*/ 79687 w 79687"/>
                  <a:gd name="connsiteY0" fmla="*/ 82378 h 135503"/>
                  <a:gd name="connsiteX1" fmla="*/ 6858 w 79687"/>
                  <a:gd name="connsiteY1" fmla="*/ 135503 h 135503"/>
                  <a:gd name="connsiteX2" fmla="*/ 0 w 79687"/>
                  <a:gd name="connsiteY2" fmla="*/ 123003 h 135503"/>
                  <a:gd name="connsiteX3" fmla="*/ 53299 w 79687"/>
                  <a:gd name="connsiteY3" fmla="*/ 0 h 135503"/>
                </a:gdLst>
                <a:ahLst/>
                <a:cxnLst>
                  <a:cxn ang="0">
                    <a:pos x="connsiteX0" y="connsiteY0"/>
                  </a:cxn>
                  <a:cxn ang="0">
                    <a:pos x="connsiteX1" y="connsiteY1"/>
                  </a:cxn>
                  <a:cxn ang="0">
                    <a:pos x="connsiteX2" y="connsiteY2"/>
                  </a:cxn>
                  <a:cxn ang="0">
                    <a:pos x="connsiteX3" y="connsiteY3"/>
                  </a:cxn>
                </a:cxnLst>
                <a:rect l="l" t="t" r="r" b="b"/>
                <a:pathLst>
                  <a:path w="79687" h="135503">
                    <a:moveTo>
                      <a:pt x="79687" y="82378"/>
                    </a:moveTo>
                    <a:lnTo>
                      <a:pt x="6858" y="135503"/>
                    </a:lnTo>
                    <a:lnTo>
                      <a:pt x="0" y="123003"/>
                    </a:lnTo>
                    <a:cubicBezTo>
                      <a:pt x="12387" y="79878"/>
                      <a:pt x="30304" y="38533"/>
                      <a:pt x="53299" y="0"/>
                    </a:cubicBezTo>
                    <a:close/>
                  </a:path>
                </a:pathLst>
              </a:custGeom>
              <a:solidFill>
                <a:srgbClr val="000000">
                  <a:alpha val="20000"/>
                </a:srgbClr>
              </a:solidFill>
              <a:ln w="8668" cap="flat">
                <a:noFill/>
                <a:prstDash val="solid"/>
                <a:miter/>
              </a:ln>
            </p:spPr>
            <p:txBody>
              <a:bodyPr rtlCol="0" anchor="ctr"/>
              <a:lstStyle/>
              <a:p>
                <a:endParaRPr lang="zh-CN" altLang="en-US"/>
              </a:p>
            </p:txBody>
          </p:sp>
          <p:sp>
            <p:nvSpPr>
              <p:cNvPr id="124" name="任意多边形: 形状 123">
                <a:extLst>
                  <a:ext uri="{FF2B5EF4-FFF2-40B4-BE49-F238E27FC236}">
                    <a16:creationId xmlns:a16="http://schemas.microsoft.com/office/drawing/2014/main" id="{40A11340-2E9C-12C7-F092-1CEB7C2AAE74}"/>
                  </a:ext>
                </a:extLst>
              </p:cNvPr>
              <p:cNvSpPr/>
              <p:nvPr/>
            </p:nvSpPr>
            <p:spPr>
              <a:xfrm>
                <a:off x="7023672" y="4791157"/>
                <a:ext cx="85242" cy="162325"/>
              </a:xfrm>
              <a:custGeom>
                <a:avLst/>
                <a:gdLst>
                  <a:gd name="connsiteX0" fmla="*/ 85243 w 85242"/>
                  <a:gd name="connsiteY0" fmla="*/ 154774 h 162325"/>
                  <a:gd name="connsiteX1" fmla="*/ 13542 w 85242"/>
                  <a:gd name="connsiteY1" fmla="*/ 162326 h 162325"/>
                  <a:gd name="connsiteX2" fmla="*/ 0 w 85242"/>
                  <a:gd name="connsiteY2" fmla="*/ 7552 h 162325"/>
                  <a:gd name="connsiteX3" fmla="*/ 71788 w 85242"/>
                  <a:gd name="connsiteY3" fmla="*/ 0 h 162325"/>
                  <a:gd name="connsiteX4" fmla="*/ 85243 w 85242"/>
                  <a:gd name="connsiteY4" fmla="*/ 154774 h 162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242" h="162325">
                    <a:moveTo>
                      <a:pt x="85243" y="154774"/>
                    </a:moveTo>
                    <a:lnTo>
                      <a:pt x="13542" y="162326"/>
                    </a:lnTo>
                    <a:lnTo>
                      <a:pt x="0" y="7552"/>
                    </a:lnTo>
                    <a:lnTo>
                      <a:pt x="71788" y="0"/>
                    </a:lnTo>
                    <a:lnTo>
                      <a:pt x="85243" y="154774"/>
                    </a:lnTo>
                    <a:close/>
                  </a:path>
                </a:pathLst>
              </a:custGeom>
              <a:solidFill>
                <a:srgbClr val="9F5B53"/>
              </a:solidFill>
              <a:ln w="8668" cap="flat">
                <a:noFill/>
                <a:prstDash val="solid"/>
                <a:miter/>
              </a:ln>
            </p:spPr>
            <p:txBody>
              <a:bodyPr rtlCol="0" anchor="ctr"/>
              <a:lstStyle/>
              <a:p>
                <a:endParaRPr lang="zh-CN" altLang="en-US"/>
              </a:p>
            </p:txBody>
          </p:sp>
          <p:sp>
            <p:nvSpPr>
              <p:cNvPr id="125" name="任意多边形: 形状 124">
                <a:extLst>
                  <a:ext uri="{FF2B5EF4-FFF2-40B4-BE49-F238E27FC236}">
                    <a16:creationId xmlns:a16="http://schemas.microsoft.com/office/drawing/2014/main" id="{4748A46F-5894-6163-1C5E-4865AB6F5A9C}"/>
                  </a:ext>
                </a:extLst>
              </p:cNvPr>
              <p:cNvSpPr/>
              <p:nvPr/>
            </p:nvSpPr>
            <p:spPr>
              <a:xfrm>
                <a:off x="7391727" y="4779612"/>
                <a:ext cx="75346" cy="161110"/>
              </a:xfrm>
              <a:custGeom>
                <a:avLst/>
                <a:gdLst>
                  <a:gd name="connsiteX0" fmla="*/ 75347 w 75346"/>
                  <a:gd name="connsiteY0" fmla="*/ 161111 h 161110"/>
                  <a:gd name="connsiteX1" fmla="*/ 5816 w 75346"/>
                  <a:gd name="connsiteY1" fmla="*/ 161111 h 161110"/>
                  <a:gd name="connsiteX2" fmla="*/ 0 w 75346"/>
                  <a:gd name="connsiteY2" fmla="*/ 0 h 161110"/>
                  <a:gd name="connsiteX3" fmla="*/ 69618 w 75346"/>
                  <a:gd name="connsiteY3" fmla="*/ 0 h 161110"/>
                  <a:gd name="connsiteX4" fmla="*/ 75347 w 75346"/>
                  <a:gd name="connsiteY4" fmla="*/ 161111 h 161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46" h="161110">
                    <a:moveTo>
                      <a:pt x="75347" y="161111"/>
                    </a:moveTo>
                    <a:lnTo>
                      <a:pt x="5816" y="161111"/>
                    </a:lnTo>
                    <a:lnTo>
                      <a:pt x="0" y="0"/>
                    </a:lnTo>
                    <a:lnTo>
                      <a:pt x="69618" y="0"/>
                    </a:lnTo>
                    <a:lnTo>
                      <a:pt x="75347" y="161111"/>
                    </a:lnTo>
                    <a:close/>
                  </a:path>
                </a:pathLst>
              </a:custGeom>
              <a:solidFill>
                <a:srgbClr val="9F5B53"/>
              </a:solidFill>
              <a:ln w="8668" cap="flat">
                <a:noFill/>
                <a:prstDash val="solid"/>
                <a:miter/>
              </a:ln>
            </p:spPr>
            <p:txBody>
              <a:bodyPr rtlCol="0" anchor="ctr"/>
              <a:lstStyle/>
              <a:p>
                <a:endParaRPr lang="zh-CN" altLang="en-US"/>
              </a:p>
            </p:txBody>
          </p:sp>
          <p:sp>
            <p:nvSpPr>
              <p:cNvPr id="126" name="任意多边形: 形状 125">
                <a:extLst>
                  <a:ext uri="{FF2B5EF4-FFF2-40B4-BE49-F238E27FC236}">
                    <a16:creationId xmlns:a16="http://schemas.microsoft.com/office/drawing/2014/main" id="{F3333724-F9A0-E7C8-AEFA-B95B9DE777F2}"/>
                  </a:ext>
                </a:extLst>
              </p:cNvPr>
              <p:cNvSpPr/>
              <p:nvPr/>
            </p:nvSpPr>
            <p:spPr>
              <a:xfrm>
                <a:off x="7258736" y="4932628"/>
                <a:ext cx="233493" cy="78927"/>
              </a:xfrm>
              <a:custGeom>
                <a:avLst/>
                <a:gdLst>
                  <a:gd name="connsiteX0" fmla="*/ 129171 w 233493"/>
                  <a:gd name="connsiteY0" fmla="*/ 21 h 78927"/>
                  <a:gd name="connsiteX1" fmla="*/ 213633 w 233493"/>
                  <a:gd name="connsiteY1" fmla="*/ 21 h 78927"/>
                  <a:gd name="connsiteX2" fmla="*/ 219535 w 233493"/>
                  <a:gd name="connsiteY2" fmla="*/ 4796 h 78927"/>
                  <a:gd name="connsiteX3" fmla="*/ 233250 w 233493"/>
                  <a:gd name="connsiteY3" fmla="*/ 66688 h 78927"/>
                  <a:gd name="connsiteX4" fmla="*/ 225534 w 233493"/>
                  <a:gd name="connsiteY4" fmla="*/ 78806 h 78927"/>
                  <a:gd name="connsiteX5" fmla="*/ 225351 w 233493"/>
                  <a:gd name="connsiteY5" fmla="*/ 78841 h 78927"/>
                  <a:gd name="connsiteX6" fmla="*/ 223094 w 233493"/>
                  <a:gd name="connsiteY6" fmla="*/ 78841 h 78927"/>
                  <a:gd name="connsiteX7" fmla="*/ 141497 w 233493"/>
                  <a:gd name="connsiteY7" fmla="*/ 76670 h 78927"/>
                  <a:gd name="connsiteX8" fmla="*/ 27435 w 233493"/>
                  <a:gd name="connsiteY8" fmla="*/ 78927 h 78927"/>
                  <a:gd name="connsiteX9" fmla="*/ 6342 w 233493"/>
                  <a:gd name="connsiteY9" fmla="*/ 47417 h 78927"/>
                  <a:gd name="connsiteX10" fmla="*/ 117452 w 233493"/>
                  <a:gd name="connsiteY10" fmla="*/ 4014 h 78927"/>
                  <a:gd name="connsiteX11" fmla="*/ 129171 w 233493"/>
                  <a:gd name="connsiteY11" fmla="*/ 21 h 7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3493" h="78927">
                    <a:moveTo>
                      <a:pt x="129171" y="21"/>
                    </a:moveTo>
                    <a:lnTo>
                      <a:pt x="213633" y="21"/>
                    </a:lnTo>
                    <a:cubicBezTo>
                      <a:pt x="216471" y="39"/>
                      <a:pt x="218928" y="2018"/>
                      <a:pt x="219535" y="4796"/>
                    </a:cubicBezTo>
                    <a:lnTo>
                      <a:pt x="233250" y="66688"/>
                    </a:lnTo>
                    <a:cubicBezTo>
                      <a:pt x="234466" y="72165"/>
                      <a:pt x="231011" y="77591"/>
                      <a:pt x="225534" y="78806"/>
                    </a:cubicBezTo>
                    <a:cubicBezTo>
                      <a:pt x="225473" y="78815"/>
                      <a:pt x="225412" y="78832"/>
                      <a:pt x="225351" y="78841"/>
                    </a:cubicBezTo>
                    <a:cubicBezTo>
                      <a:pt x="224605" y="78927"/>
                      <a:pt x="223841" y="78927"/>
                      <a:pt x="223094" y="78841"/>
                    </a:cubicBezTo>
                    <a:cubicBezTo>
                      <a:pt x="195751" y="78407"/>
                      <a:pt x="175872" y="76670"/>
                      <a:pt x="141497" y="76670"/>
                    </a:cubicBezTo>
                    <a:cubicBezTo>
                      <a:pt x="120404" y="76670"/>
                      <a:pt x="56602" y="78927"/>
                      <a:pt x="27435" y="78927"/>
                    </a:cubicBezTo>
                    <a:cubicBezTo>
                      <a:pt x="-1731" y="78927"/>
                      <a:pt x="-5638" y="50108"/>
                      <a:pt x="6342" y="47417"/>
                    </a:cubicBezTo>
                    <a:cubicBezTo>
                      <a:pt x="59987" y="35785"/>
                      <a:pt x="100265" y="19553"/>
                      <a:pt x="117452" y="4014"/>
                    </a:cubicBezTo>
                    <a:cubicBezTo>
                      <a:pt x="120707" y="1237"/>
                      <a:pt x="124900" y="-195"/>
                      <a:pt x="129171" y="21"/>
                    </a:cubicBezTo>
                    <a:close/>
                  </a:path>
                </a:pathLst>
              </a:custGeom>
              <a:solidFill>
                <a:srgbClr val="263238"/>
              </a:solidFill>
              <a:ln w="8668" cap="flat">
                <a:noFill/>
                <a:prstDash val="solid"/>
                <a:miter/>
              </a:ln>
            </p:spPr>
            <p:txBody>
              <a:bodyPr rtlCol="0" anchor="ctr"/>
              <a:lstStyle/>
              <a:p>
                <a:endParaRPr lang="zh-CN" altLang="en-US"/>
              </a:p>
            </p:txBody>
          </p:sp>
          <p:sp>
            <p:nvSpPr>
              <p:cNvPr id="127" name="任意多边形: 形状 126">
                <a:extLst>
                  <a:ext uri="{FF2B5EF4-FFF2-40B4-BE49-F238E27FC236}">
                    <a16:creationId xmlns:a16="http://schemas.microsoft.com/office/drawing/2014/main" id="{B8DA1C4D-AEA1-6F7B-7EF3-16B59F0B055F}"/>
                  </a:ext>
                </a:extLst>
              </p:cNvPr>
              <p:cNvSpPr/>
              <p:nvPr/>
            </p:nvSpPr>
            <p:spPr>
              <a:xfrm>
                <a:off x="7348003" y="4927327"/>
                <a:ext cx="36354" cy="17629"/>
              </a:xfrm>
              <a:custGeom>
                <a:avLst/>
                <a:gdLst>
                  <a:gd name="connsiteX0" fmla="*/ 16901 w 36354"/>
                  <a:gd name="connsiteY0" fmla="*/ 17562 h 17629"/>
                  <a:gd name="connsiteX1" fmla="*/ 3533 w 36354"/>
                  <a:gd name="connsiteY1" fmla="*/ 14003 h 17629"/>
                  <a:gd name="connsiteX2" fmla="*/ 60 w 36354"/>
                  <a:gd name="connsiteY2" fmla="*/ 5323 h 17629"/>
                  <a:gd name="connsiteX3" fmla="*/ 2925 w 36354"/>
                  <a:gd name="connsiteY3" fmla="*/ 722 h 17629"/>
                  <a:gd name="connsiteX4" fmla="*/ 35564 w 36354"/>
                  <a:gd name="connsiteY4" fmla="*/ 12093 h 17629"/>
                  <a:gd name="connsiteX5" fmla="*/ 36345 w 36354"/>
                  <a:gd name="connsiteY5" fmla="*/ 13743 h 17629"/>
                  <a:gd name="connsiteX6" fmla="*/ 35043 w 36354"/>
                  <a:gd name="connsiteY6" fmla="*/ 15132 h 17629"/>
                  <a:gd name="connsiteX7" fmla="*/ 16901 w 36354"/>
                  <a:gd name="connsiteY7" fmla="*/ 17562 h 17629"/>
                  <a:gd name="connsiteX8" fmla="*/ 6484 w 36354"/>
                  <a:gd name="connsiteY8" fmla="*/ 3066 h 17629"/>
                  <a:gd name="connsiteX9" fmla="*/ 4401 w 36354"/>
                  <a:gd name="connsiteY9" fmla="*/ 3586 h 17629"/>
                  <a:gd name="connsiteX10" fmla="*/ 3359 w 36354"/>
                  <a:gd name="connsiteY10" fmla="*/ 5496 h 17629"/>
                  <a:gd name="connsiteX11" fmla="*/ 5529 w 36354"/>
                  <a:gd name="connsiteY11" fmla="*/ 11399 h 17629"/>
                  <a:gd name="connsiteX12" fmla="*/ 30269 w 36354"/>
                  <a:gd name="connsiteY12" fmla="*/ 12614 h 17629"/>
                  <a:gd name="connsiteX13" fmla="*/ 6484 w 36354"/>
                  <a:gd name="connsiteY13" fmla="*/ 3066 h 1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354" h="17629">
                    <a:moveTo>
                      <a:pt x="16901" y="17562"/>
                    </a:moveTo>
                    <a:cubicBezTo>
                      <a:pt x="12170" y="17944"/>
                      <a:pt x="7448" y="16685"/>
                      <a:pt x="3533" y="14003"/>
                    </a:cubicBezTo>
                    <a:cubicBezTo>
                      <a:pt x="998" y="11876"/>
                      <a:pt x="-304" y="8612"/>
                      <a:pt x="60" y="5323"/>
                    </a:cubicBezTo>
                    <a:cubicBezTo>
                      <a:pt x="-9" y="3352"/>
                      <a:pt x="1128" y="1529"/>
                      <a:pt x="2925" y="722"/>
                    </a:cubicBezTo>
                    <a:cubicBezTo>
                      <a:pt x="10564" y="-3271"/>
                      <a:pt x="33046" y="10531"/>
                      <a:pt x="35564" y="12093"/>
                    </a:cubicBezTo>
                    <a:cubicBezTo>
                      <a:pt x="36119" y="12449"/>
                      <a:pt x="36414" y="13092"/>
                      <a:pt x="36345" y="13743"/>
                    </a:cubicBezTo>
                    <a:cubicBezTo>
                      <a:pt x="36223" y="14420"/>
                      <a:pt x="35711" y="14967"/>
                      <a:pt x="35043" y="15132"/>
                    </a:cubicBezTo>
                    <a:cubicBezTo>
                      <a:pt x="29097" y="16590"/>
                      <a:pt x="23020" y="17406"/>
                      <a:pt x="16901" y="17562"/>
                    </a:cubicBezTo>
                    <a:close/>
                    <a:moveTo>
                      <a:pt x="6484" y="3066"/>
                    </a:moveTo>
                    <a:cubicBezTo>
                      <a:pt x="5755" y="3022"/>
                      <a:pt x="5026" y="3205"/>
                      <a:pt x="4401" y="3586"/>
                    </a:cubicBezTo>
                    <a:cubicBezTo>
                      <a:pt x="3967" y="3586"/>
                      <a:pt x="3446" y="4194"/>
                      <a:pt x="3359" y="5496"/>
                    </a:cubicBezTo>
                    <a:cubicBezTo>
                      <a:pt x="3038" y="7701"/>
                      <a:pt x="3854" y="9923"/>
                      <a:pt x="5529" y="11399"/>
                    </a:cubicBezTo>
                    <a:cubicBezTo>
                      <a:pt x="13316" y="14958"/>
                      <a:pt x="22170" y="15392"/>
                      <a:pt x="30269" y="12614"/>
                    </a:cubicBezTo>
                    <a:cubicBezTo>
                      <a:pt x="23012" y="7961"/>
                      <a:pt x="14939" y="4724"/>
                      <a:pt x="6484" y="3066"/>
                    </a:cubicBezTo>
                    <a:close/>
                  </a:path>
                </a:pathLst>
              </a:custGeom>
              <a:solidFill>
                <a:schemeClr val="accent2"/>
              </a:solidFill>
              <a:ln w="8668" cap="flat">
                <a:noFill/>
                <a:prstDash val="solid"/>
                <a:miter/>
              </a:ln>
            </p:spPr>
            <p:txBody>
              <a:bodyPr rtlCol="0" anchor="ctr"/>
              <a:lstStyle/>
              <a:p>
                <a:endParaRPr lang="zh-CN" altLang="en-US"/>
              </a:p>
            </p:txBody>
          </p:sp>
          <p:sp>
            <p:nvSpPr>
              <p:cNvPr id="128" name="任意多边形: 形状 127">
                <a:extLst>
                  <a:ext uri="{FF2B5EF4-FFF2-40B4-BE49-F238E27FC236}">
                    <a16:creationId xmlns:a16="http://schemas.microsoft.com/office/drawing/2014/main" id="{A48309F4-3687-D26C-7D3B-0C4F586B7592}"/>
                  </a:ext>
                </a:extLst>
              </p:cNvPr>
              <p:cNvSpPr/>
              <p:nvPr/>
            </p:nvSpPr>
            <p:spPr>
              <a:xfrm>
                <a:off x="7362290" y="4911386"/>
                <a:ext cx="22232" cy="31246"/>
              </a:xfrm>
              <a:custGeom>
                <a:avLst/>
                <a:gdLst>
                  <a:gd name="connsiteX0" fmla="*/ 20496 w 22232"/>
                  <a:gd name="connsiteY0" fmla="*/ 30986 h 31246"/>
                  <a:gd name="connsiteX1" fmla="*/ 19715 w 22232"/>
                  <a:gd name="connsiteY1" fmla="*/ 30986 h 31246"/>
                  <a:gd name="connsiteX2" fmla="*/ 97 w 22232"/>
                  <a:gd name="connsiteY2" fmla="*/ 4423 h 31246"/>
                  <a:gd name="connsiteX3" fmla="*/ 5392 w 22232"/>
                  <a:gd name="connsiteY3" fmla="*/ 83 h 31246"/>
                  <a:gd name="connsiteX4" fmla="*/ 12423 w 22232"/>
                  <a:gd name="connsiteY4" fmla="*/ 2253 h 31246"/>
                  <a:gd name="connsiteX5" fmla="*/ 22232 w 22232"/>
                  <a:gd name="connsiteY5" fmla="*/ 29771 h 31246"/>
                  <a:gd name="connsiteX6" fmla="*/ 21451 w 22232"/>
                  <a:gd name="connsiteY6" fmla="*/ 31246 h 31246"/>
                  <a:gd name="connsiteX7" fmla="*/ 20496 w 22232"/>
                  <a:gd name="connsiteY7" fmla="*/ 30986 h 31246"/>
                  <a:gd name="connsiteX8" fmla="*/ 6521 w 22232"/>
                  <a:gd name="connsiteY8" fmla="*/ 2774 h 31246"/>
                  <a:gd name="connsiteX9" fmla="*/ 5739 w 22232"/>
                  <a:gd name="connsiteY9" fmla="*/ 2774 h 31246"/>
                  <a:gd name="connsiteX10" fmla="*/ 3396 w 22232"/>
                  <a:gd name="connsiteY10" fmla="*/ 4423 h 31246"/>
                  <a:gd name="connsiteX11" fmla="*/ 18500 w 22232"/>
                  <a:gd name="connsiteY11" fmla="*/ 25951 h 31246"/>
                  <a:gd name="connsiteX12" fmla="*/ 10253 w 22232"/>
                  <a:gd name="connsiteY12" fmla="*/ 4163 h 31246"/>
                  <a:gd name="connsiteX13" fmla="*/ 6347 w 22232"/>
                  <a:gd name="connsiteY13" fmla="*/ 2774 h 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232" h="31246">
                    <a:moveTo>
                      <a:pt x="20496" y="30986"/>
                    </a:moveTo>
                    <a:lnTo>
                      <a:pt x="19715" y="30986"/>
                    </a:lnTo>
                    <a:cubicBezTo>
                      <a:pt x="12597" y="27080"/>
                      <a:pt x="-1292" y="11802"/>
                      <a:pt x="97" y="4423"/>
                    </a:cubicBezTo>
                    <a:cubicBezTo>
                      <a:pt x="592" y="1897"/>
                      <a:pt x="2814" y="74"/>
                      <a:pt x="5392" y="83"/>
                    </a:cubicBezTo>
                    <a:cubicBezTo>
                      <a:pt x="7944" y="-273"/>
                      <a:pt x="10514" y="526"/>
                      <a:pt x="12423" y="2253"/>
                    </a:cubicBezTo>
                    <a:cubicBezTo>
                      <a:pt x="20409" y="8764"/>
                      <a:pt x="22146" y="28816"/>
                      <a:pt x="22232" y="29771"/>
                    </a:cubicBezTo>
                    <a:cubicBezTo>
                      <a:pt x="22215" y="30352"/>
                      <a:pt x="21929" y="30899"/>
                      <a:pt x="21451" y="31246"/>
                    </a:cubicBezTo>
                    <a:cubicBezTo>
                      <a:pt x="21113" y="31255"/>
                      <a:pt x="20783" y="31160"/>
                      <a:pt x="20496" y="30986"/>
                    </a:cubicBezTo>
                    <a:close/>
                    <a:moveTo>
                      <a:pt x="6521" y="2774"/>
                    </a:moveTo>
                    <a:lnTo>
                      <a:pt x="5739" y="2774"/>
                    </a:lnTo>
                    <a:cubicBezTo>
                      <a:pt x="3656" y="2774"/>
                      <a:pt x="3482" y="3989"/>
                      <a:pt x="3396" y="4423"/>
                    </a:cubicBezTo>
                    <a:cubicBezTo>
                      <a:pt x="2441" y="8937"/>
                      <a:pt x="11295" y="20569"/>
                      <a:pt x="18500" y="25951"/>
                    </a:cubicBezTo>
                    <a:cubicBezTo>
                      <a:pt x="18022" y="18017"/>
                      <a:pt x="15149" y="10422"/>
                      <a:pt x="10253" y="4163"/>
                    </a:cubicBezTo>
                    <a:cubicBezTo>
                      <a:pt x="9168" y="3234"/>
                      <a:pt x="7779" y="2739"/>
                      <a:pt x="6347" y="2774"/>
                    </a:cubicBezTo>
                    <a:close/>
                  </a:path>
                </a:pathLst>
              </a:custGeom>
              <a:solidFill>
                <a:schemeClr val="accent2"/>
              </a:solidFill>
              <a:ln w="8668" cap="flat">
                <a:noFill/>
                <a:prstDash val="solid"/>
                <a:miter/>
              </a:ln>
            </p:spPr>
            <p:txBody>
              <a:bodyPr rtlCol="0" anchor="ctr"/>
              <a:lstStyle/>
              <a:p>
                <a:endParaRPr lang="zh-CN" altLang="en-US"/>
              </a:p>
            </p:txBody>
          </p:sp>
          <p:sp>
            <p:nvSpPr>
              <p:cNvPr id="129" name="任意多边形: 形状 128">
                <a:extLst>
                  <a:ext uri="{FF2B5EF4-FFF2-40B4-BE49-F238E27FC236}">
                    <a16:creationId xmlns:a16="http://schemas.microsoft.com/office/drawing/2014/main" id="{132DF559-5D87-AC45-0941-436C4B42B38E}"/>
                  </a:ext>
                </a:extLst>
              </p:cNvPr>
              <p:cNvSpPr/>
              <p:nvPr/>
            </p:nvSpPr>
            <p:spPr>
              <a:xfrm>
                <a:off x="6900120" y="4930369"/>
                <a:ext cx="233479" cy="79027"/>
              </a:xfrm>
              <a:custGeom>
                <a:avLst/>
                <a:gdLst>
                  <a:gd name="connsiteX0" fmla="*/ 129455 w 233479"/>
                  <a:gd name="connsiteY0" fmla="*/ 24 h 79027"/>
                  <a:gd name="connsiteX1" fmla="*/ 213569 w 233479"/>
                  <a:gd name="connsiteY1" fmla="*/ 24 h 79027"/>
                  <a:gd name="connsiteX2" fmla="*/ 219559 w 233479"/>
                  <a:gd name="connsiteY2" fmla="*/ 4798 h 79027"/>
                  <a:gd name="connsiteX3" fmla="*/ 233274 w 233479"/>
                  <a:gd name="connsiteY3" fmla="*/ 66777 h 79027"/>
                  <a:gd name="connsiteX4" fmla="*/ 225288 w 233479"/>
                  <a:gd name="connsiteY4" fmla="*/ 78930 h 79027"/>
                  <a:gd name="connsiteX5" fmla="*/ 223031 w 233479"/>
                  <a:gd name="connsiteY5" fmla="*/ 78930 h 79027"/>
                  <a:gd name="connsiteX6" fmla="*/ 141521 w 233479"/>
                  <a:gd name="connsiteY6" fmla="*/ 76847 h 79027"/>
                  <a:gd name="connsiteX7" fmla="*/ 27372 w 233479"/>
                  <a:gd name="connsiteY7" fmla="*/ 79017 h 79027"/>
                  <a:gd name="connsiteX8" fmla="*/ 6365 w 233479"/>
                  <a:gd name="connsiteY8" fmla="*/ 47593 h 79027"/>
                  <a:gd name="connsiteX9" fmla="*/ 117476 w 233479"/>
                  <a:gd name="connsiteY9" fmla="*/ 4191 h 79027"/>
                  <a:gd name="connsiteX10" fmla="*/ 129455 w 233479"/>
                  <a:gd name="connsiteY10" fmla="*/ 24 h 79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479" h="79027">
                    <a:moveTo>
                      <a:pt x="129455" y="24"/>
                    </a:moveTo>
                    <a:lnTo>
                      <a:pt x="213569" y="24"/>
                    </a:lnTo>
                    <a:cubicBezTo>
                      <a:pt x="216425" y="59"/>
                      <a:pt x="218882" y="2029"/>
                      <a:pt x="219559" y="4798"/>
                    </a:cubicBezTo>
                    <a:lnTo>
                      <a:pt x="233274" y="66777"/>
                    </a:lnTo>
                    <a:cubicBezTo>
                      <a:pt x="234394" y="72333"/>
                      <a:pt x="230835" y="77758"/>
                      <a:pt x="225288" y="78930"/>
                    </a:cubicBezTo>
                    <a:cubicBezTo>
                      <a:pt x="224542" y="79060"/>
                      <a:pt x="223778" y="79060"/>
                      <a:pt x="223031" y="78930"/>
                    </a:cubicBezTo>
                    <a:cubicBezTo>
                      <a:pt x="195774" y="78496"/>
                      <a:pt x="175809" y="76847"/>
                      <a:pt x="141521" y="76847"/>
                    </a:cubicBezTo>
                    <a:cubicBezTo>
                      <a:pt x="120341" y="76847"/>
                      <a:pt x="56539" y="79017"/>
                      <a:pt x="27372" y="79017"/>
                    </a:cubicBezTo>
                    <a:cubicBezTo>
                      <a:pt x="-1795" y="79017"/>
                      <a:pt x="-5614" y="50197"/>
                      <a:pt x="6365" y="47593"/>
                    </a:cubicBezTo>
                    <a:cubicBezTo>
                      <a:pt x="59924" y="35875"/>
                      <a:pt x="100289" y="19729"/>
                      <a:pt x="117476" y="4191"/>
                    </a:cubicBezTo>
                    <a:cubicBezTo>
                      <a:pt x="120766" y="1283"/>
                      <a:pt x="125071" y="-210"/>
                      <a:pt x="129455" y="24"/>
                    </a:cubicBezTo>
                    <a:close/>
                  </a:path>
                </a:pathLst>
              </a:custGeom>
              <a:solidFill>
                <a:srgbClr val="263238"/>
              </a:solidFill>
              <a:ln w="8668" cap="flat">
                <a:noFill/>
                <a:prstDash val="solid"/>
                <a:miter/>
              </a:ln>
            </p:spPr>
            <p:txBody>
              <a:bodyPr rtlCol="0" anchor="ctr"/>
              <a:lstStyle/>
              <a:p>
                <a:endParaRPr lang="zh-CN" altLang="en-US"/>
              </a:p>
            </p:txBody>
          </p:sp>
          <p:sp>
            <p:nvSpPr>
              <p:cNvPr id="130" name="任意多边形: 形状 129">
                <a:extLst>
                  <a:ext uri="{FF2B5EF4-FFF2-40B4-BE49-F238E27FC236}">
                    <a16:creationId xmlns:a16="http://schemas.microsoft.com/office/drawing/2014/main" id="{A76274C9-9F33-99A6-EC59-C40A8D162CBC}"/>
                  </a:ext>
                </a:extLst>
              </p:cNvPr>
              <p:cNvSpPr/>
              <p:nvPr/>
            </p:nvSpPr>
            <p:spPr>
              <a:xfrm>
                <a:off x="6989720" y="4925099"/>
                <a:ext cx="36327" cy="17595"/>
              </a:xfrm>
              <a:custGeom>
                <a:avLst/>
                <a:gdLst>
                  <a:gd name="connsiteX0" fmla="*/ 16851 w 36327"/>
                  <a:gd name="connsiteY0" fmla="*/ 17534 h 17595"/>
                  <a:gd name="connsiteX1" fmla="*/ 3483 w 36327"/>
                  <a:gd name="connsiteY1" fmla="*/ 13975 h 17595"/>
                  <a:gd name="connsiteX2" fmla="*/ 98 w 36327"/>
                  <a:gd name="connsiteY2" fmla="*/ 5294 h 17595"/>
                  <a:gd name="connsiteX3" fmla="*/ 2875 w 36327"/>
                  <a:gd name="connsiteY3" fmla="*/ 693 h 17595"/>
                  <a:gd name="connsiteX4" fmla="*/ 35514 w 36327"/>
                  <a:gd name="connsiteY4" fmla="*/ 12152 h 17595"/>
                  <a:gd name="connsiteX5" fmla="*/ 36296 w 36327"/>
                  <a:gd name="connsiteY5" fmla="*/ 13714 h 17595"/>
                  <a:gd name="connsiteX6" fmla="*/ 35080 w 36327"/>
                  <a:gd name="connsiteY6" fmla="*/ 15103 h 17595"/>
                  <a:gd name="connsiteX7" fmla="*/ 16851 w 36327"/>
                  <a:gd name="connsiteY7" fmla="*/ 17534 h 17595"/>
                  <a:gd name="connsiteX8" fmla="*/ 6521 w 36327"/>
                  <a:gd name="connsiteY8" fmla="*/ 3211 h 17595"/>
                  <a:gd name="connsiteX9" fmla="*/ 4351 w 36327"/>
                  <a:gd name="connsiteY9" fmla="*/ 3645 h 17595"/>
                  <a:gd name="connsiteX10" fmla="*/ 3310 w 36327"/>
                  <a:gd name="connsiteY10" fmla="*/ 5554 h 17595"/>
                  <a:gd name="connsiteX11" fmla="*/ 5566 w 36327"/>
                  <a:gd name="connsiteY11" fmla="*/ 11544 h 17595"/>
                  <a:gd name="connsiteX12" fmla="*/ 30306 w 36327"/>
                  <a:gd name="connsiteY12" fmla="*/ 12759 h 17595"/>
                  <a:gd name="connsiteX13" fmla="*/ 6521 w 36327"/>
                  <a:gd name="connsiteY13" fmla="*/ 3211 h 17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327" h="17595">
                    <a:moveTo>
                      <a:pt x="16851" y="17534"/>
                    </a:moveTo>
                    <a:cubicBezTo>
                      <a:pt x="12120" y="17898"/>
                      <a:pt x="7407" y="16640"/>
                      <a:pt x="3483" y="13975"/>
                    </a:cubicBezTo>
                    <a:cubicBezTo>
                      <a:pt x="914" y="11874"/>
                      <a:pt x="-380" y="8584"/>
                      <a:pt x="98" y="5294"/>
                    </a:cubicBezTo>
                    <a:cubicBezTo>
                      <a:pt x="37" y="3350"/>
                      <a:pt x="1122" y="1544"/>
                      <a:pt x="2875" y="693"/>
                    </a:cubicBezTo>
                    <a:cubicBezTo>
                      <a:pt x="10601" y="-3213"/>
                      <a:pt x="33084" y="10589"/>
                      <a:pt x="35514" y="12152"/>
                    </a:cubicBezTo>
                    <a:cubicBezTo>
                      <a:pt x="36113" y="12421"/>
                      <a:pt x="36434" y="13072"/>
                      <a:pt x="36296" y="13714"/>
                    </a:cubicBezTo>
                    <a:cubicBezTo>
                      <a:pt x="36235" y="14391"/>
                      <a:pt x="35749" y="14956"/>
                      <a:pt x="35080" y="15103"/>
                    </a:cubicBezTo>
                    <a:cubicBezTo>
                      <a:pt x="29117" y="16605"/>
                      <a:pt x="22997" y="17421"/>
                      <a:pt x="16851" y="17534"/>
                    </a:cubicBezTo>
                    <a:close/>
                    <a:moveTo>
                      <a:pt x="6521" y="3211"/>
                    </a:moveTo>
                    <a:cubicBezTo>
                      <a:pt x="5775" y="3133"/>
                      <a:pt x="5011" y="3280"/>
                      <a:pt x="4351" y="3645"/>
                    </a:cubicBezTo>
                    <a:cubicBezTo>
                      <a:pt x="3917" y="3645"/>
                      <a:pt x="3396" y="4252"/>
                      <a:pt x="3310" y="5554"/>
                    </a:cubicBezTo>
                    <a:cubicBezTo>
                      <a:pt x="3058" y="7794"/>
                      <a:pt x="3900" y="10025"/>
                      <a:pt x="5566" y="11544"/>
                    </a:cubicBezTo>
                    <a:cubicBezTo>
                      <a:pt x="13362" y="15060"/>
                      <a:pt x="22198" y="15494"/>
                      <a:pt x="30306" y="12759"/>
                    </a:cubicBezTo>
                    <a:cubicBezTo>
                      <a:pt x="23058" y="8089"/>
                      <a:pt x="14985" y="4843"/>
                      <a:pt x="6521" y="3211"/>
                    </a:cubicBezTo>
                    <a:close/>
                  </a:path>
                </a:pathLst>
              </a:custGeom>
              <a:solidFill>
                <a:schemeClr val="accent2"/>
              </a:solidFill>
              <a:ln w="8668" cap="flat">
                <a:noFill/>
                <a:prstDash val="solid"/>
                <a:miter/>
              </a:ln>
            </p:spPr>
            <p:txBody>
              <a:bodyPr rtlCol="0" anchor="ctr"/>
              <a:lstStyle/>
              <a:p>
                <a:endParaRPr lang="zh-CN" altLang="en-US"/>
              </a:p>
            </p:txBody>
          </p:sp>
          <p:sp>
            <p:nvSpPr>
              <p:cNvPr id="131" name="任意多边形: 形状 130">
                <a:extLst>
                  <a:ext uri="{FF2B5EF4-FFF2-40B4-BE49-F238E27FC236}">
                    <a16:creationId xmlns:a16="http://schemas.microsoft.com/office/drawing/2014/main" id="{1AA52C69-6ED6-7BCE-CBB0-2B09172FB5CA}"/>
                  </a:ext>
                </a:extLst>
              </p:cNvPr>
              <p:cNvSpPr/>
              <p:nvPr/>
            </p:nvSpPr>
            <p:spPr>
              <a:xfrm>
                <a:off x="7003858" y="4909214"/>
                <a:ext cx="22159" cy="31248"/>
              </a:xfrm>
              <a:custGeom>
                <a:avLst/>
                <a:gdLst>
                  <a:gd name="connsiteX0" fmla="*/ 20508 w 22159"/>
                  <a:gd name="connsiteY0" fmla="*/ 30988 h 31248"/>
                  <a:gd name="connsiteX1" fmla="*/ 19727 w 22159"/>
                  <a:gd name="connsiteY1" fmla="*/ 30988 h 31248"/>
                  <a:gd name="connsiteX2" fmla="*/ 109 w 22159"/>
                  <a:gd name="connsiteY2" fmla="*/ 4426 h 31248"/>
                  <a:gd name="connsiteX3" fmla="*/ 5404 w 22159"/>
                  <a:gd name="connsiteY3" fmla="*/ 86 h 31248"/>
                  <a:gd name="connsiteX4" fmla="*/ 12348 w 22159"/>
                  <a:gd name="connsiteY4" fmla="*/ 2169 h 31248"/>
                  <a:gd name="connsiteX5" fmla="*/ 22157 w 22159"/>
                  <a:gd name="connsiteY5" fmla="*/ 29686 h 31248"/>
                  <a:gd name="connsiteX6" fmla="*/ 21376 w 22159"/>
                  <a:gd name="connsiteY6" fmla="*/ 31249 h 31248"/>
                  <a:gd name="connsiteX7" fmla="*/ 20508 w 22159"/>
                  <a:gd name="connsiteY7" fmla="*/ 30988 h 31248"/>
                  <a:gd name="connsiteX8" fmla="*/ 6533 w 22159"/>
                  <a:gd name="connsiteY8" fmla="*/ 2690 h 31248"/>
                  <a:gd name="connsiteX9" fmla="*/ 5665 w 22159"/>
                  <a:gd name="connsiteY9" fmla="*/ 2690 h 31248"/>
                  <a:gd name="connsiteX10" fmla="*/ 3234 w 22159"/>
                  <a:gd name="connsiteY10" fmla="*/ 4426 h 31248"/>
                  <a:gd name="connsiteX11" fmla="*/ 18425 w 22159"/>
                  <a:gd name="connsiteY11" fmla="*/ 25867 h 31248"/>
                  <a:gd name="connsiteX12" fmla="*/ 9744 w 22159"/>
                  <a:gd name="connsiteY12" fmla="*/ 4166 h 31248"/>
                  <a:gd name="connsiteX13" fmla="*/ 6533 w 22159"/>
                  <a:gd name="connsiteY13" fmla="*/ 2690 h 3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159" h="31248">
                    <a:moveTo>
                      <a:pt x="20508" y="30988"/>
                    </a:moveTo>
                    <a:lnTo>
                      <a:pt x="19727" y="30988"/>
                    </a:lnTo>
                    <a:cubicBezTo>
                      <a:pt x="12522" y="27082"/>
                      <a:pt x="-1367" y="11718"/>
                      <a:pt x="109" y="4426"/>
                    </a:cubicBezTo>
                    <a:cubicBezTo>
                      <a:pt x="578" y="1883"/>
                      <a:pt x="2817" y="42"/>
                      <a:pt x="5404" y="86"/>
                    </a:cubicBezTo>
                    <a:cubicBezTo>
                      <a:pt x="7913" y="-270"/>
                      <a:pt x="10447" y="494"/>
                      <a:pt x="12348" y="2169"/>
                    </a:cubicBezTo>
                    <a:cubicBezTo>
                      <a:pt x="20422" y="8766"/>
                      <a:pt x="22071" y="28731"/>
                      <a:pt x="22157" y="29686"/>
                    </a:cubicBezTo>
                    <a:cubicBezTo>
                      <a:pt x="22184" y="30302"/>
                      <a:pt x="21888" y="30893"/>
                      <a:pt x="21376" y="31249"/>
                    </a:cubicBezTo>
                    <a:cubicBezTo>
                      <a:pt x="21072" y="31249"/>
                      <a:pt x="20769" y="31153"/>
                      <a:pt x="20508" y="30988"/>
                    </a:cubicBezTo>
                    <a:close/>
                    <a:moveTo>
                      <a:pt x="6533" y="2690"/>
                    </a:moveTo>
                    <a:lnTo>
                      <a:pt x="5665" y="2690"/>
                    </a:lnTo>
                    <a:cubicBezTo>
                      <a:pt x="3494" y="2690"/>
                      <a:pt x="3321" y="3992"/>
                      <a:pt x="3234" y="4426"/>
                    </a:cubicBezTo>
                    <a:cubicBezTo>
                      <a:pt x="2366" y="8940"/>
                      <a:pt x="11220" y="20485"/>
                      <a:pt x="18425" y="25867"/>
                    </a:cubicBezTo>
                    <a:cubicBezTo>
                      <a:pt x="17783" y="17924"/>
                      <a:pt x="14753" y="10363"/>
                      <a:pt x="9744" y="4166"/>
                    </a:cubicBezTo>
                    <a:cubicBezTo>
                      <a:pt x="8868" y="3332"/>
                      <a:pt x="7739" y="2811"/>
                      <a:pt x="6533" y="2690"/>
                    </a:cubicBezTo>
                    <a:close/>
                  </a:path>
                </a:pathLst>
              </a:custGeom>
              <a:solidFill>
                <a:schemeClr val="accent2"/>
              </a:solidFill>
              <a:ln w="8668" cap="flat">
                <a:noFill/>
                <a:prstDash val="solid"/>
                <a:miter/>
              </a:ln>
            </p:spPr>
            <p:txBody>
              <a:bodyPr rtlCol="0" anchor="ctr"/>
              <a:lstStyle/>
              <a:p>
                <a:endParaRPr lang="zh-CN" altLang="en-US"/>
              </a:p>
            </p:txBody>
          </p:sp>
          <p:sp>
            <p:nvSpPr>
              <p:cNvPr id="132" name="任意多边形: 形状 131">
                <a:extLst>
                  <a:ext uri="{FF2B5EF4-FFF2-40B4-BE49-F238E27FC236}">
                    <a16:creationId xmlns:a16="http://schemas.microsoft.com/office/drawing/2014/main" id="{AD6EA6E4-5656-036F-E919-690156EE6BAF}"/>
                  </a:ext>
                </a:extLst>
              </p:cNvPr>
              <p:cNvSpPr/>
              <p:nvPr/>
            </p:nvSpPr>
            <p:spPr>
              <a:xfrm>
                <a:off x="7023672" y="4791157"/>
                <a:ext cx="78819" cy="87412"/>
              </a:xfrm>
              <a:custGeom>
                <a:avLst/>
                <a:gdLst>
                  <a:gd name="connsiteX0" fmla="*/ 71788 w 78819"/>
                  <a:gd name="connsiteY0" fmla="*/ 0 h 87412"/>
                  <a:gd name="connsiteX1" fmla="*/ 0 w 78819"/>
                  <a:gd name="connsiteY1" fmla="*/ 7552 h 87412"/>
                  <a:gd name="connsiteX2" fmla="*/ 7031 w 78819"/>
                  <a:gd name="connsiteY2" fmla="*/ 87413 h 87412"/>
                  <a:gd name="connsiteX3" fmla="*/ 78819 w 78819"/>
                  <a:gd name="connsiteY3" fmla="*/ 79774 h 87412"/>
                  <a:gd name="connsiteX4" fmla="*/ 71788 w 78819"/>
                  <a:gd name="connsiteY4" fmla="*/ 0 h 87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 h="87412">
                    <a:moveTo>
                      <a:pt x="71788" y="0"/>
                    </a:moveTo>
                    <a:lnTo>
                      <a:pt x="0" y="7552"/>
                    </a:lnTo>
                    <a:lnTo>
                      <a:pt x="7031" y="87413"/>
                    </a:lnTo>
                    <a:lnTo>
                      <a:pt x="78819" y="79774"/>
                    </a:lnTo>
                    <a:lnTo>
                      <a:pt x="71788" y="0"/>
                    </a:lnTo>
                    <a:close/>
                  </a:path>
                </a:pathLst>
              </a:custGeom>
              <a:solidFill>
                <a:srgbClr val="000000">
                  <a:alpha val="20000"/>
                </a:srgbClr>
              </a:solidFill>
              <a:ln w="8668" cap="flat">
                <a:noFill/>
                <a:prstDash val="solid"/>
                <a:miter/>
              </a:ln>
            </p:spPr>
            <p:txBody>
              <a:bodyPr rtlCol="0" anchor="ctr"/>
              <a:lstStyle/>
              <a:p>
                <a:endParaRPr lang="zh-CN" altLang="en-US"/>
              </a:p>
            </p:txBody>
          </p:sp>
          <p:sp>
            <p:nvSpPr>
              <p:cNvPr id="133" name="任意多边形: 形状 132">
                <a:extLst>
                  <a:ext uri="{FF2B5EF4-FFF2-40B4-BE49-F238E27FC236}">
                    <a16:creationId xmlns:a16="http://schemas.microsoft.com/office/drawing/2014/main" id="{11A84C7A-8552-25DE-B010-A4D4725ABC53}"/>
                  </a:ext>
                </a:extLst>
              </p:cNvPr>
              <p:cNvSpPr/>
              <p:nvPr/>
            </p:nvSpPr>
            <p:spPr>
              <a:xfrm>
                <a:off x="7391727" y="4779699"/>
                <a:ext cx="72655" cy="83072"/>
              </a:xfrm>
              <a:custGeom>
                <a:avLst/>
                <a:gdLst>
                  <a:gd name="connsiteX0" fmla="*/ 69618 w 72655"/>
                  <a:gd name="connsiteY0" fmla="*/ 0 h 83072"/>
                  <a:gd name="connsiteX1" fmla="*/ 0 w 72655"/>
                  <a:gd name="connsiteY1" fmla="*/ 0 h 83072"/>
                  <a:gd name="connsiteX2" fmla="*/ 3038 w 72655"/>
                  <a:gd name="connsiteY2" fmla="*/ 83073 h 83072"/>
                  <a:gd name="connsiteX3" fmla="*/ 72656 w 72655"/>
                  <a:gd name="connsiteY3" fmla="*/ 83073 h 83072"/>
                  <a:gd name="connsiteX4" fmla="*/ 69618 w 72655"/>
                  <a:gd name="connsiteY4" fmla="*/ 0 h 83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55" h="83072">
                    <a:moveTo>
                      <a:pt x="69618" y="0"/>
                    </a:moveTo>
                    <a:lnTo>
                      <a:pt x="0" y="0"/>
                    </a:lnTo>
                    <a:lnTo>
                      <a:pt x="3038" y="83073"/>
                    </a:lnTo>
                    <a:lnTo>
                      <a:pt x="72656" y="83073"/>
                    </a:lnTo>
                    <a:lnTo>
                      <a:pt x="69618" y="0"/>
                    </a:lnTo>
                    <a:close/>
                  </a:path>
                </a:pathLst>
              </a:custGeom>
              <a:solidFill>
                <a:srgbClr val="000000">
                  <a:alpha val="20000"/>
                </a:srgbClr>
              </a:solidFill>
              <a:ln w="8668" cap="flat">
                <a:noFill/>
                <a:prstDash val="solid"/>
                <a:miter/>
              </a:ln>
            </p:spPr>
            <p:txBody>
              <a:bodyPr rtlCol="0" anchor="ctr"/>
              <a:lstStyle/>
              <a:p>
                <a:endParaRPr lang="zh-CN" altLang="en-US"/>
              </a:p>
            </p:txBody>
          </p:sp>
          <p:sp>
            <p:nvSpPr>
              <p:cNvPr id="134" name="任意多边形: 形状 133">
                <a:extLst>
                  <a:ext uri="{FF2B5EF4-FFF2-40B4-BE49-F238E27FC236}">
                    <a16:creationId xmlns:a16="http://schemas.microsoft.com/office/drawing/2014/main" id="{E61BFD29-B66B-1C31-E688-13E78FA70C6C}"/>
                  </a:ext>
                </a:extLst>
              </p:cNvPr>
              <p:cNvSpPr/>
              <p:nvPr/>
            </p:nvSpPr>
            <p:spPr>
              <a:xfrm>
                <a:off x="6969591" y="3462081"/>
                <a:ext cx="520486" cy="1386280"/>
              </a:xfrm>
              <a:custGeom>
                <a:avLst/>
                <a:gdLst>
                  <a:gd name="connsiteX0" fmla="*/ 463108 w 520486"/>
                  <a:gd name="connsiteY0" fmla="*/ 0 h 1386280"/>
                  <a:gd name="connsiteX1" fmla="*/ 94012 w 520486"/>
                  <a:gd name="connsiteY1" fmla="*/ 0 h 1386280"/>
                  <a:gd name="connsiteX2" fmla="*/ 27866 w 520486"/>
                  <a:gd name="connsiteY2" fmla="*/ 1378555 h 1386280"/>
                  <a:gd name="connsiteX3" fmla="*/ 152779 w 520486"/>
                  <a:gd name="connsiteY3" fmla="*/ 1363104 h 1386280"/>
                  <a:gd name="connsiteX4" fmla="*/ 251563 w 520486"/>
                  <a:gd name="connsiteY4" fmla="*/ 316405 h 1386280"/>
                  <a:gd name="connsiteX5" fmla="*/ 292362 w 520486"/>
                  <a:gd name="connsiteY5" fmla="*/ 681769 h 1386280"/>
                  <a:gd name="connsiteX6" fmla="*/ 393230 w 520486"/>
                  <a:gd name="connsiteY6" fmla="*/ 1386281 h 1386280"/>
                  <a:gd name="connsiteX7" fmla="*/ 520486 w 520486"/>
                  <a:gd name="connsiteY7" fmla="*/ 1386281 h 1386280"/>
                  <a:gd name="connsiteX8" fmla="*/ 482379 w 520486"/>
                  <a:gd name="connsiteY8" fmla="*/ 706248 h 1386280"/>
                  <a:gd name="connsiteX9" fmla="*/ 463108 w 520486"/>
                  <a:gd name="connsiteY9" fmla="*/ 0 h 1386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0486" h="1386280">
                    <a:moveTo>
                      <a:pt x="463108" y="0"/>
                    </a:moveTo>
                    <a:lnTo>
                      <a:pt x="94012" y="0"/>
                    </a:lnTo>
                    <a:cubicBezTo>
                      <a:pt x="58856" y="191666"/>
                      <a:pt x="-50953" y="774303"/>
                      <a:pt x="27866" y="1378555"/>
                    </a:cubicBezTo>
                    <a:lnTo>
                      <a:pt x="152779" y="1363104"/>
                    </a:lnTo>
                    <a:cubicBezTo>
                      <a:pt x="152779" y="1363104"/>
                      <a:pt x="141234" y="613019"/>
                      <a:pt x="251563" y="316405"/>
                    </a:cubicBezTo>
                    <a:cubicBezTo>
                      <a:pt x="264237" y="475172"/>
                      <a:pt x="279341" y="591925"/>
                      <a:pt x="292362" y="681769"/>
                    </a:cubicBezTo>
                    <a:cubicBezTo>
                      <a:pt x="324480" y="902949"/>
                      <a:pt x="393230" y="1386281"/>
                      <a:pt x="393230" y="1386281"/>
                    </a:cubicBezTo>
                    <a:lnTo>
                      <a:pt x="520486" y="1386281"/>
                    </a:lnTo>
                    <a:cubicBezTo>
                      <a:pt x="520486" y="1386281"/>
                      <a:pt x="494445" y="923608"/>
                      <a:pt x="482379" y="706248"/>
                    </a:cubicBezTo>
                    <a:cubicBezTo>
                      <a:pt x="469271" y="470311"/>
                      <a:pt x="463542" y="48437"/>
                      <a:pt x="463108" y="0"/>
                    </a:cubicBezTo>
                    <a:close/>
                  </a:path>
                </a:pathLst>
              </a:custGeom>
              <a:solidFill>
                <a:srgbClr val="263238"/>
              </a:solidFill>
              <a:ln w="8668" cap="flat">
                <a:noFill/>
                <a:prstDash val="solid"/>
                <a:miter/>
              </a:ln>
            </p:spPr>
            <p:txBody>
              <a:bodyPr rtlCol="0" anchor="ctr"/>
              <a:lstStyle/>
              <a:p>
                <a:endParaRPr lang="zh-CN" altLang="en-US"/>
              </a:p>
            </p:txBody>
          </p:sp>
          <p:sp>
            <p:nvSpPr>
              <p:cNvPr id="135" name="任意多边形: 形状 134">
                <a:extLst>
                  <a:ext uri="{FF2B5EF4-FFF2-40B4-BE49-F238E27FC236}">
                    <a16:creationId xmlns:a16="http://schemas.microsoft.com/office/drawing/2014/main" id="{7C173FAD-B261-1D15-8EEC-3A90F08865B3}"/>
                  </a:ext>
                </a:extLst>
              </p:cNvPr>
              <p:cNvSpPr/>
              <p:nvPr/>
            </p:nvSpPr>
            <p:spPr>
              <a:xfrm>
                <a:off x="7178261" y="3647237"/>
                <a:ext cx="42806" cy="290971"/>
              </a:xfrm>
              <a:custGeom>
                <a:avLst/>
                <a:gdLst>
                  <a:gd name="connsiteX0" fmla="*/ 42806 w 42806"/>
                  <a:gd name="connsiteY0" fmla="*/ 131336 h 290971"/>
                  <a:gd name="connsiteX1" fmla="*/ 1661 w 42806"/>
                  <a:gd name="connsiteY1" fmla="*/ 290971 h 290971"/>
                  <a:gd name="connsiteX2" fmla="*/ 32564 w 42806"/>
                  <a:gd name="connsiteY2" fmla="*/ 0 h 290971"/>
                </a:gdLst>
                <a:ahLst/>
                <a:cxnLst>
                  <a:cxn ang="0">
                    <a:pos x="connsiteX0" y="connsiteY0"/>
                  </a:cxn>
                  <a:cxn ang="0">
                    <a:pos x="connsiteX1" y="connsiteY1"/>
                  </a:cxn>
                  <a:cxn ang="0">
                    <a:pos x="connsiteX2" y="connsiteY2"/>
                  </a:cxn>
                </a:cxnLst>
                <a:rect l="l" t="t" r="r" b="b"/>
                <a:pathLst>
                  <a:path w="42806" h="290971">
                    <a:moveTo>
                      <a:pt x="42806" y="131336"/>
                    </a:moveTo>
                    <a:cubicBezTo>
                      <a:pt x="24673" y="183307"/>
                      <a:pt x="10906" y="236709"/>
                      <a:pt x="1661" y="290971"/>
                    </a:cubicBezTo>
                    <a:cubicBezTo>
                      <a:pt x="-8669" y="149739"/>
                      <a:pt x="32564" y="0"/>
                      <a:pt x="32564" y="0"/>
                    </a:cubicBezTo>
                    <a:close/>
                  </a:path>
                </a:pathLst>
              </a:custGeom>
              <a:solidFill>
                <a:srgbClr val="000000">
                  <a:alpha val="20000"/>
                </a:srgbClr>
              </a:solidFill>
              <a:ln w="8668" cap="flat">
                <a:noFill/>
                <a:prstDash val="solid"/>
                <a:miter/>
              </a:ln>
            </p:spPr>
            <p:txBody>
              <a:bodyPr rtlCol="0" anchor="ctr"/>
              <a:lstStyle/>
              <a:p>
                <a:endParaRPr lang="zh-CN" altLang="en-US"/>
              </a:p>
            </p:txBody>
          </p:sp>
          <p:sp>
            <p:nvSpPr>
              <p:cNvPr id="136" name="任意多边形: 形状 135">
                <a:extLst>
                  <a:ext uri="{FF2B5EF4-FFF2-40B4-BE49-F238E27FC236}">
                    <a16:creationId xmlns:a16="http://schemas.microsoft.com/office/drawing/2014/main" id="{DC56FD76-D1AC-4AD6-CB8D-9C995C285CB7}"/>
                  </a:ext>
                </a:extLst>
              </p:cNvPr>
              <p:cNvSpPr/>
              <p:nvPr/>
            </p:nvSpPr>
            <p:spPr>
              <a:xfrm>
                <a:off x="6972197" y="4803918"/>
                <a:ext cx="165624" cy="65798"/>
              </a:xfrm>
              <a:custGeom>
                <a:avLst/>
                <a:gdLst>
                  <a:gd name="connsiteX0" fmla="*/ 10937 w 165624"/>
                  <a:gd name="connsiteY0" fmla="*/ 65798 h 65798"/>
                  <a:gd name="connsiteX1" fmla="*/ 165624 w 165624"/>
                  <a:gd name="connsiteY1" fmla="*/ 42795 h 65798"/>
                  <a:gd name="connsiteX2" fmla="*/ 160850 w 165624"/>
                  <a:gd name="connsiteY2" fmla="*/ 0 h 65798"/>
                  <a:gd name="connsiteX3" fmla="*/ 0 w 165624"/>
                  <a:gd name="connsiteY3" fmla="*/ 21094 h 65798"/>
                  <a:gd name="connsiteX4" fmla="*/ 10937 w 165624"/>
                  <a:gd name="connsiteY4" fmla="*/ 65798 h 65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624" h="65798">
                    <a:moveTo>
                      <a:pt x="10937" y="65798"/>
                    </a:moveTo>
                    <a:lnTo>
                      <a:pt x="165624" y="42795"/>
                    </a:lnTo>
                    <a:lnTo>
                      <a:pt x="160850" y="0"/>
                    </a:lnTo>
                    <a:lnTo>
                      <a:pt x="0" y="21094"/>
                    </a:lnTo>
                    <a:lnTo>
                      <a:pt x="10937" y="65798"/>
                    </a:lnTo>
                    <a:close/>
                  </a:path>
                </a:pathLst>
              </a:custGeom>
              <a:solidFill>
                <a:srgbClr val="309080"/>
              </a:solidFill>
              <a:ln w="8668" cap="flat">
                <a:noFill/>
                <a:prstDash val="solid"/>
                <a:miter/>
              </a:ln>
            </p:spPr>
            <p:txBody>
              <a:bodyPr rtlCol="0" anchor="ctr"/>
              <a:lstStyle/>
              <a:p>
                <a:endParaRPr lang="zh-CN" altLang="en-US"/>
              </a:p>
            </p:txBody>
          </p:sp>
          <p:sp>
            <p:nvSpPr>
              <p:cNvPr id="137" name="任意多边形: 形状 136">
                <a:extLst>
                  <a:ext uri="{FF2B5EF4-FFF2-40B4-BE49-F238E27FC236}">
                    <a16:creationId xmlns:a16="http://schemas.microsoft.com/office/drawing/2014/main" id="{46D5EF90-B6D5-DA94-1ECC-567CB38F2A4B}"/>
                  </a:ext>
                </a:extLst>
              </p:cNvPr>
              <p:cNvSpPr/>
              <p:nvPr/>
            </p:nvSpPr>
            <p:spPr>
              <a:xfrm>
                <a:off x="6972197" y="4803918"/>
                <a:ext cx="165624" cy="65798"/>
              </a:xfrm>
              <a:custGeom>
                <a:avLst/>
                <a:gdLst>
                  <a:gd name="connsiteX0" fmla="*/ 10937 w 165624"/>
                  <a:gd name="connsiteY0" fmla="*/ 65798 h 65798"/>
                  <a:gd name="connsiteX1" fmla="*/ 165624 w 165624"/>
                  <a:gd name="connsiteY1" fmla="*/ 42795 h 65798"/>
                  <a:gd name="connsiteX2" fmla="*/ 160850 w 165624"/>
                  <a:gd name="connsiteY2" fmla="*/ 0 h 65798"/>
                  <a:gd name="connsiteX3" fmla="*/ 0 w 165624"/>
                  <a:gd name="connsiteY3" fmla="*/ 21094 h 65798"/>
                  <a:gd name="connsiteX4" fmla="*/ 10937 w 165624"/>
                  <a:gd name="connsiteY4" fmla="*/ 65798 h 65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624" h="65798">
                    <a:moveTo>
                      <a:pt x="10937" y="65798"/>
                    </a:moveTo>
                    <a:lnTo>
                      <a:pt x="165624" y="42795"/>
                    </a:lnTo>
                    <a:lnTo>
                      <a:pt x="160850" y="0"/>
                    </a:lnTo>
                    <a:lnTo>
                      <a:pt x="0" y="21094"/>
                    </a:lnTo>
                    <a:lnTo>
                      <a:pt x="10937" y="65798"/>
                    </a:lnTo>
                    <a:close/>
                  </a:path>
                </a:pathLst>
              </a:custGeom>
              <a:solidFill>
                <a:schemeClr val="accent2">
                  <a:lumMod val="60000"/>
                  <a:lumOff val="40000"/>
                </a:schemeClr>
              </a:solidFill>
              <a:ln w="8668" cap="flat">
                <a:noFill/>
                <a:prstDash val="solid"/>
                <a:miter/>
              </a:ln>
            </p:spPr>
            <p:txBody>
              <a:bodyPr rtlCol="0" anchor="ctr"/>
              <a:lstStyle/>
              <a:p>
                <a:endParaRPr lang="zh-CN" altLang="en-US"/>
              </a:p>
            </p:txBody>
          </p:sp>
          <p:sp>
            <p:nvSpPr>
              <p:cNvPr id="138" name="任意多边形: 形状 137">
                <a:extLst>
                  <a:ext uri="{FF2B5EF4-FFF2-40B4-BE49-F238E27FC236}">
                    <a16:creationId xmlns:a16="http://schemas.microsoft.com/office/drawing/2014/main" id="{B62CD2BC-5D03-46E1-6F78-7F9C02948D31}"/>
                  </a:ext>
                </a:extLst>
              </p:cNvPr>
              <p:cNvSpPr/>
              <p:nvPr/>
            </p:nvSpPr>
            <p:spPr>
              <a:xfrm>
                <a:off x="7341901" y="4801661"/>
                <a:ext cx="155641" cy="47742"/>
              </a:xfrm>
              <a:custGeom>
                <a:avLst/>
                <a:gdLst>
                  <a:gd name="connsiteX0" fmla="*/ 5642 w 155641"/>
                  <a:gd name="connsiteY0" fmla="*/ 47743 h 47742"/>
                  <a:gd name="connsiteX1" fmla="*/ 155642 w 155641"/>
                  <a:gd name="connsiteY1" fmla="*/ 47743 h 47742"/>
                  <a:gd name="connsiteX2" fmla="*/ 155642 w 155641"/>
                  <a:gd name="connsiteY2" fmla="*/ 2864 h 47742"/>
                  <a:gd name="connsiteX3" fmla="*/ 0 w 155641"/>
                  <a:gd name="connsiteY3" fmla="*/ 0 h 47742"/>
                  <a:gd name="connsiteX4" fmla="*/ 5642 w 155641"/>
                  <a:gd name="connsiteY4" fmla="*/ 47743 h 47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641" h="47742">
                    <a:moveTo>
                      <a:pt x="5642" y="47743"/>
                    </a:moveTo>
                    <a:lnTo>
                      <a:pt x="155642" y="47743"/>
                    </a:lnTo>
                    <a:lnTo>
                      <a:pt x="155642" y="2864"/>
                    </a:lnTo>
                    <a:lnTo>
                      <a:pt x="0" y="0"/>
                    </a:lnTo>
                    <a:lnTo>
                      <a:pt x="5642" y="47743"/>
                    </a:lnTo>
                    <a:close/>
                  </a:path>
                </a:pathLst>
              </a:custGeom>
              <a:solidFill>
                <a:srgbClr val="309080"/>
              </a:solidFill>
              <a:ln w="8668" cap="flat">
                <a:noFill/>
                <a:prstDash val="solid"/>
                <a:miter/>
              </a:ln>
            </p:spPr>
            <p:txBody>
              <a:bodyPr rtlCol="0" anchor="ctr"/>
              <a:lstStyle/>
              <a:p>
                <a:endParaRPr lang="zh-CN" altLang="en-US"/>
              </a:p>
            </p:txBody>
          </p:sp>
          <p:sp>
            <p:nvSpPr>
              <p:cNvPr id="139" name="任意多边形: 形状 138">
                <a:extLst>
                  <a:ext uri="{FF2B5EF4-FFF2-40B4-BE49-F238E27FC236}">
                    <a16:creationId xmlns:a16="http://schemas.microsoft.com/office/drawing/2014/main" id="{F27D925F-BADD-19CA-F15C-021445998D03}"/>
                  </a:ext>
                </a:extLst>
              </p:cNvPr>
              <p:cNvSpPr/>
              <p:nvPr/>
            </p:nvSpPr>
            <p:spPr>
              <a:xfrm>
                <a:off x="7341901" y="4801661"/>
                <a:ext cx="155641" cy="47742"/>
              </a:xfrm>
              <a:custGeom>
                <a:avLst/>
                <a:gdLst>
                  <a:gd name="connsiteX0" fmla="*/ 5642 w 155641"/>
                  <a:gd name="connsiteY0" fmla="*/ 47743 h 47742"/>
                  <a:gd name="connsiteX1" fmla="*/ 155642 w 155641"/>
                  <a:gd name="connsiteY1" fmla="*/ 47743 h 47742"/>
                  <a:gd name="connsiteX2" fmla="*/ 155642 w 155641"/>
                  <a:gd name="connsiteY2" fmla="*/ 2864 h 47742"/>
                  <a:gd name="connsiteX3" fmla="*/ 0 w 155641"/>
                  <a:gd name="connsiteY3" fmla="*/ 0 h 47742"/>
                  <a:gd name="connsiteX4" fmla="*/ 5642 w 155641"/>
                  <a:gd name="connsiteY4" fmla="*/ 47743 h 47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641" h="47742">
                    <a:moveTo>
                      <a:pt x="5642" y="47743"/>
                    </a:moveTo>
                    <a:lnTo>
                      <a:pt x="155642" y="47743"/>
                    </a:lnTo>
                    <a:lnTo>
                      <a:pt x="155642" y="2864"/>
                    </a:lnTo>
                    <a:lnTo>
                      <a:pt x="0" y="0"/>
                    </a:lnTo>
                    <a:lnTo>
                      <a:pt x="5642" y="47743"/>
                    </a:lnTo>
                    <a:close/>
                  </a:path>
                </a:pathLst>
              </a:custGeom>
              <a:solidFill>
                <a:schemeClr val="accent2">
                  <a:lumMod val="60000"/>
                  <a:lumOff val="40000"/>
                </a:schemeClr>
              </a:solidFill>
              <a:ln w="8668" cap="flat">
                <a:noFill/>
                <a:prstDash val="solid"/>
                <a:miter/>
              </a:ln>
            </p:spPr>
            <p:txBody>
              <a:bodyPr rtlCol="0" anchor="ctr"/>
              <a:lstStyle/>
              <a:p>
                <a:endParaRPr lang="zh-CN" altLang="en-US"/>
              </a:p>
            </p:txBody>
          </p:sp>
          <p:sp>
            <p:nvSpPr>
              <p:cNvPr id="140" name="任意多边形: 形状 139">
                <a:extLst>
                  <a:ext uri="{FF2B5EF4-FFF2-40B4-BE49-F238E27FC236}">
                    <a16:creationId xmlns:a16="http://schemas.microsoft.com/office/drawing/2014/main" id="{AA495F2F-05CF-05E9-5685-EE846653A683}"/>
                  </a:ext>
                </a:extLst>
              </p:cNvPr>
              <p:cNvSpPr/>
              <p:nvPr/>
            </p:nvSpPr>
            <p:spPr>
              <a:xfrm>
                <a:off x="7019245" y="2821424"/>
                <a:ext cx="487672" cy="748209"/>
              </a:xfrm>
              <a:custGeom>
                <a:avLst/>
                <a:gdLst>
                  <a:gd name="connsiteX0" fmla="*/ 77951 w 487672"/>
                  <a:gd name="connsiteY0" fmla="*/ 1337 h 748209"/>
                  <a:gd name="connsiteX1" fmla="*/ 487672 w 487672"/>
                  <a:gd name="connsiteY1" fmla="*/ 34062 h 748209"/>
                  <a:gd name="connsiteX2" fmla="*/ 430988 w 487672"/>
                  <a:gd name="connsiteY2" fmla="*/ 748209 h 748209"/>
                  <a:gd name="connsiteX3" fmla="*/ 0 w 487672"/>
                  <a:gd name="connsiteY3" fmla="*/ 733192 h 748209"/>
                  <a:gd name="connsiteX4" fmla="*/ 77951 w 487672"/>
                  <a:gd name="connsiteY4" fmla="*/ 1337 h 7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672" h="748209">
                    <a:moveTo>
                      <a:pt x="77951" y="1337"/>
                    </a:moveTo>
                    <a:cubicBezTo>
                      <a:pt x="77951" y="1337"/>
                      <a:pt x="312326" y="-10122"/>
                      <a:pt x="487672" y="34062"/>
                    </a:cubicBezTo>
                    <a:cubicBezTo>
                      <a:pt x="487672" y="34062"/>
                      <a:pt x="428037" y="525206"/>
                      <a:pt x="430988" y="748209"/>
                    </a:cubicBezTo>
                    <a:lnTo>
                      <a:pt x="0" y="733192"/>
                    </a:lnTo>
                    <a:cubicBezTo>
                      <a:pt x="0" y="733192"/>
                      <a:pt x="17014" y="229548"/>
                      <a:pt x="77951" y="1337"/>
                    </a:cubicBezTo>
                    <a:close/>
                  </a:path>
                </a:pathLst>
              </a:custGeom>
              <a:solidFill>
                <a:srgbClr val="309080"/>
              </a:solidFill>
              <a:ln w="8668" cap="flat">
                <a:noFill/>
                <a:prstDash val="solid"/>
                <a:miter/>
              </a:ln>
            </p:spPr>
            <p:txBody>
              <a:bodyPr rtlCol="0" anchor="ctr"/>
              <a:lstStyle/>
              <a:p>
                <a:endParaRPr lang="zh-CN" altLang="en-US"/>
              </a:p>
            </p:txBody>
          </p:sp>
          <p:sp>
            <p:nvSpPr>
              <p:cNvPr id="141" name="任意多边形: 形状 140">
                <a:extLst>
                  <a:ext uri="{FF2B5EF4-FFF2-40B4-BE49-F238E27FC236}">
                    <a16:creationId xmlns:a16="http://schemas.microsoft.com/office/drawing/2014/main" id="{4FDDE847-BB5B-9CB2-F65E-7E39FA4AEDD3}"/>
                  </a:ext>
                </a:extLst>
              </p:cNvPr>
              <p:cNvSpPr/>
              <p:nvPr/>
            </p:nvSpPr>
            <p:spPr>
              <a:xfrm>
                <a:off x="7019245" y="2821424"/>
                <a:ext cx="487672" cy="748209"/>
              </a:xfrm>
              <a:custGeom>
                <a:avLst/>
                <a:gdLst>
                  <a:gd name="connsiteX0" fmla="*/ 487672 w 487672"/>
                  <a:gd name="connsiteY0" fmla="*/ 34062 h 748209"/>
                  <a:gd name="connsiteX1" fmla="*/ 471613 w 487672"/>
                  <a:gd name="connsiteY1" fmla="*/ 187447 h 748209"/>
                  <a:gd name="connsiteX2" fmla="*/ 443054 w 487672"/>
                  <a:gd name="connsiteY2" fmla="*/ 515224 h 748209"/>
                  <a:gd name="connsiteX3" fmla="*/ 430988 w 487672"/>
                  <a:gd name="connsiteY3" fmla="*/ 748209 h 748209"/>
                  <a:gd name="connsiteX4" fmla="*/ 0 w 487672"/>
                  <a:gd name="connsiteY4" fmla="*/ 733192 h 748209"/>
                  <a:gd name="connsiteX5" fmla="*/ 78125 w 487672"/>
                  <a:gd name="connsiteY5" fmla="*/ 1337 h 748209"/>
                  <a:gd name="connsiteX6" fmla="*/ 487672 w 487672"/>
                  <a:gd name="connsiteY6" fmla="*/ 34062 h 748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672" h="748209">
                    <a:moveTo>
                      <a:pt x="487672" y="34062"/>
                    </a:moveTo>
                    <a:cubicBezTo>
                      <a:pt x="487672" y="34062"/>
                      <a:pt x="480728" y="96388"/>
                      <a:pt x="471613" y="187447"/>
                    </a:cubicBezTo>
                    <a:cubicBezTo>
                      <a:pt x="462499" y="278506"/>
                      <a:pt x="451301" y="399860"/>
                      <a:pt x="443054" y="515224"/>
                    </a:cubicBezTo>
                    <a:cubicBezTo>
                      <a:pt x="435329" y="620606"/>
                      <a:pt x="430034" y="678071"/>
                      <a:pt x="430988" y="748209"/>
                    </a:cubicBezTo>
                    <a:lnTo>
                      <a:pt x="0" y="733192"/>
                    </a:lnTo>
                    <a:cubicBezTo>
                      <a:pt x="0" y="733192"/>
                      <a:pt x="17361" y="229721"/>
                      <a:pt x="78125" y="1337"/>
                    </a:cubicBezTo>
                    <a:cubicBezTo>
                      <a:pt x="77951" y="1337"/>
                      <a:pt x="312760" y="-10122"/>
                      <a:pt x="487672" y="34062"/>
                    </a:cubicBezTo>
                    <a:close/>
                  </a:path>
                </a:pathLst>
              </a:custGeom>
              <a:solidFill>
                <a:schemeClr val="accent2">
                  <a:lumMod val="60000"/>
                  <a:lumOff val="40000"/>
                </a:schemeClr>
              </a:solidFill>
              <a:ln w="8668" cap="flat">
                <a:noFill/>
                <a:prstDash val="solid"/>
                <a:miter/>
              </a:ln>
            </p:spPr>
            <p:txBody>
              <a:bodyPr rtlCol="0" anchor="ctr"/>
              <a:lstStyle/>
              <a:p>
                <a:endParaRPr lang="zh-CN" altLang="en-US"/>
              </a:p>
            </p:txBody>
          </p:sp>
          <p:sp>
            <p:nvSpPr>
              <p:cNvPr id="142" name="任意多边形: 形状 141">
                <a:extLst>
                  <a:ext uri="{FF2B5EF4-FFF2-40B4-BE49-F238E27FC236}">
                    <a16:creationId xmlns:a16="http://schemas.microsoft.com/office/drawing/2014/main" id="{BA3F08BB-7500-3EEF-7913-0D3AC62BF996}"/>
                  </a:ext>
                </a:extLst>
              </p:cNvPr>
              <p:cNvSpPr/>
              <p:nvPr/>
            </p:nvSpPr>
            <p:spPr>
              <a:xfrm>
                <a:off x="7193980" y="2818362"/>
                <a:ext cx="213111" cy="55256"/>
              </a:xfrm>
              <a:custGeom>
                <a:avLst/>
                <a:gdLst>
                  <a:gd name="connsiteX0" fmla="*/ 5 w 213111"/>
                  <a:gd name="connsiteY0" fmla="*/ 3010 h 55256"/>
                  <a:gd name="connsiteX1" fmla="*/ 62591 w 213111"/>
                  <a:gd name="connsiteY1" fmla="*/ 55093 h 55256"/>
                  <a:gd name="connsiteX2" fmla="*/ 213111 w 213111"/>
                  <a:gd name="connsiteY2" fmla="*/ 17940 h 55256"/>
                  <a:gd name="connsiteX3" fmla="*/ 5 w 213111"/>
                  <a:gd name="connsiteY3" fmla="*/ 3010 h 55256"/>
                </a:gdLst>
                <a:ahLst/>
                <a:cxnLst>
                  <a:cxn ang="0">
                    <a:pos x="connsiteX0" y="connsiteY0"/>
                  </a:cxn>
                  <a:cxn ang="0">
                    <a:pos x="connsiteX1" y="connsiteY1"/>
                  </a:cxn>
                  <a:cxn ang="0">
                    <a:pos x="connsiteX2" y="connsiteY2"/>
                  </a:cxn>
                  <a:cxn ang="0">
                    <a:pos x="connsiteX3" y="connsiteY3"/>
                  </a:cxn>
                </a:cxnLst>
                <a:rect l="l" t="t" r="r" b="b"/>
                <a:pathLst>
                  <a:path w="213111" h="55256">
                    <a:moveTo>
                      <a:pt x="5" y="3010"/>
                    </a:moveTo>
                    <a:cubicBezTo>
                      <a:pt x="5" y="3010"/>
                      <a:pt x="-1732" y="52054"/>
                      <a:pt x="62591" y="55093"/>
                    </a:cubicBezTo>
                    <a:cubicBezTo>
                      <a:pt x="126914" y="58131"/>
                      <a:pt x="213111" y="17940"/>
                      <a:pt x="213111" y="17940"/>
                    </a:cubicBezTo>
                    <a:cubicBezTo>
                      <a:pt x="213111" y="17940"/>
                      <a:pt x="90456" y="-8796"/>
                      <a:pt x="5" y="3010"/>
                    </a:cubicBezTo>
                    <a:close/>
                  </a:path>
                </a:pathLst>
              </a:custGeom>
              <a:solidFill>
                <a:schemeClr val="accent2"/>
              </a:solidFill>
              <a:ln w="8668" cap="flat">
                <a:noFill/>
                <a:prstDash val="solid"/>
                <a:miter/>
              </a:ln>
            </p:spPr>
            <p:txBody>
              <a:bodyPr rtlCol="0" anchor="ctr"/>
              <a:lstStyle/>
              <a:p>
                <a:endParaRPr lang="zh-CN" altLang="en-US"/>
              </a:p>
            </p:txBody>
          </p:sp>
          <p:sp>
            <p:nvSpPr>
              <p:cNvPr id="143" name="任意多边形: 形状 142">
                <a:extLst>
                  <a:ext uri="{FF2B5EF4-FFF2-40B4-BE49-F238E27FC236}">
                    <a16:creationId xmlns:a16="http://schemas.microsoft.com/office/drawing/2014/main" id="{1D4F279C-D5CD-71E3-1F4C-2A8781DDC0C8}"/>
                  </a:ext>
                </a:extLst>
              </p:cNvPr>
              <p:cNvSpPr/>
              <p:nvPr/>
            </p:nvSpPr>
            <p:spPr>
              <a:xfrm>
                <a:off x="7214044" y="2653056"/>
                <a:ext cx="159367" cy="200173"/>
              </a:xfrm>
              <a:custGeom>
                <a:avLst/>
                <a:gdLst>
                  <a:gd name="connsiteX0" fmla="*/ 159367 w 159367"/>
                  <a:gd name="connsiteY0" fmla="*/ 178732 h 200173"/>
                  <a:gd name="connsiteX1" fmla="*/ 42527 w 159367"/>
                  <a:gd name="connsiteY1" fmla="*/ 198090 h 200173"/>
                  <a:gd name="connsiteX2" fmla="*/ 1555 w 159367"/>
                  <a:gd name="connsiteY2" fmla="*/ 167795 h 200173"/>
                  <a:gd name="connsiteX3" fmla="*/ 52944 w 159367"/>
                  <a:gd name="connsiteY3" fmla="*/ 130208 h 200173"/>
                  <a:gd name="connsiteX4" fmla="*/ 56069 w 159367"/>
                  <a:gd name="connsiteY4" fmla="*/ 95486 h 200173"/>
                  <a:gd name="connsiteX5" fmla="*/ 53551 w 159367"/>
                  <a:gd name="connsiteY5" fmla="*/ 76041 h 200173"/>
                  <a:gd name="connsiteX6" fmla="*/ 156155 w 159367"/>
                  <a:gd name="connsiteY6" fmla="*/ 0 h 200173"/>
                  <a:gd name="connsiteX7" fmla="*/ 159367 w 159367"/>
                  <a:gd name="connsiteY7" fmla="*/ 178732 h 200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367" h="200173">
                    <a:moveTo>
                      <a:pt x="159367" y="178732"/>
                    </a:moveTo>
                    <a:cubicBezTo>
                      <a:pt x="125513" y="209548"/>
                      <a:pt x="42527" y="198090"/>
                      <a:pt x="42527" y="198090"/>
                    </a:cubicBezTo>
                    <a:cubicBezTo>
                      <a:pt x="42527" y="198090"/>
                      <a:pt x="-9556" y="183940"/>
                      <a:pt x="1555" y="167795"/>
                    </a:cubicBezTo>
                    <a:cubicBezTo>
                      <a:pt x="32110" y="162673"/>
                      <a:pt x="46867" y="148437"/>
                      <a:pt x="52944" y="130208"/>
                    </a:cubicBezTo>
                    <a:cubicBezTo>
                      <a:pt x="56277" y="118958"/>
                      <a:pt x="57345" y="107152"/>
                      <a:pt x="56069" y="95486"/>
                    </a:cubicBezTo>
                    <a:cubicBezTo>
                      <a:pt x="55574" y="88967"/>
                      <a:pt x="54732" y="82474"/>
                      <a:pt x="53551" y="76041"/>
                    </a:cubicBezTo>
                    <a:lnTo>
                      <a:pt x="156155" y="0"/>
                    </a:lnTo>
                    <a:cubicBezTo>
                      <a:pt x="142700" y="50087"/>
                      <a:pt x="126207" y="142361"/>
                      <a:pt x="159367" y="178732"/>
                    </a:cubicBezTo>
                    <a:close/>
                  </a:path>
                </a:pathLst>
              </a:custGeom>
              <a:solidFill>
                <a:srgbClr val="9F5B53"/>
              </a:solidFill>
              <a:ln w="8668" cap="flat">
                <a:noFill/>
                <a:prstDash val="solid"/>
                <a:miter/>
              </a:ln>
            </p:spPr>
            <p:txBody>
              <a:bodyPr rtlCol="0" anchor="ctr"/>
              <a:lstStyle/>
              <a:p>
                <a:endParaRPr lang="zh-CN" altLang="en-US"/>
              </a:p>
            </p:txBody>
          </p:sp>
          <p:sp>
            <p:nvSpPr>
              <p:cNvPr id="144" name="任意多边形: 形状 143">
                <a:extLst>
                  <a:ext uri="{FF2B5EF4-FFF2-40B4-BE49-F238E27FC236}">
                    <a16:creationId xmlns:a16="http://schemas.microsoft.com/office/drawing/2014/main" id="{37BFD796-7E7E-B668-3B5A-F8146C5CEC13}"/>
                  </a:ext>
                </a:extLst>
              </p:cNvPr>
              <p:cNvSpPr/>
              <p:nvPr/>
            </p:nvSpPr>
            <p:spPr>
              <a:xfrm>
                <a:off x="7266987" y="2701320"/>
                <a:ext cx="79513" cy="81944"/>
              </a:xfrm>
              <a:custGeom>
                <a:avLst/>
                <a:gdLst>
                  <a:gd name="connsiteX0" fmla="*/ 79514 w 79513"/>
                  <a:gd name="connsiteY0" fmla="*/ 0 h 81944"/>
                  <a:gd name="connsiteX1" fmla="*/ 0 w 79513"/>
                  <a:gd name="connsiteY1" fmla="*/ 81944 h 81944"/>
                  <a:gd name="connsiteX2" fmla="*/ 3125 w 79513"/>
                  <a:gd name="connsiteY2" fmla="*/ 47222 h 81944"/>
                </a:gdLst>
                <a:ahLst/>
                <a:cxnLst>
                  <a:cxn ang="0">
                    <a:pos x="connsiteX0" y="connsiteY0"/>
                  </a:cxn>
                  <a:cxn ang="0">
                    <a:pos x="connsiteX1" y="connsiteY1"/>
                  </a:cxn>
                  <a:cxn ang="0">
                    <a:pos x="connsiteX2" y="connsiteY2"/>
                  </a:cxn>
                </a:cxnLst>
                <a:rect l="l" t="t" r="r" b="b"/>
                <a:pathLst>
                  <a:path w="79513" h="81944">
                    <a:moveTo>
                      <a:pt x="79514" y="0"/>
                    </a:moveTo>
                    <a:cubicBezTo>
                      <a:pt x="75434" y="61545"/>
                      <a:pt x="24826" y="78559"/>
                      <a:pt x="0" y="81944"/>
                    </a:cubicBezTo>
                    <a:cubicBezTo>
                      <a:pt x="3333" y="70694"/>
                      <a:pt x="4401" y="58889"/>
                      <a:pt x="3125" y="47222"/>
                    </a:cubicBezTo>
                    <a:close/>
                  </a:path>
                </a:pathLst>
              </a:custGeom>
              <a:solidFill>
                <a:srgbClr val="000000">
                  <a:alpha val="20000"/>
                </a:srgbClr>
              </a:solidFill>
              <a:ln w="8668" cap="flat">
                <a:noFill/>
                <a:prstDash val="solid"/>
                <a:miter/>
              </a:ln>
            </p:spPr>
            <p:txBody>
              <a:bodyPr rtlCol="0" anchor="ctr"/>
              <a:lstStyle/>
              <a:p>
                <a:endParaRPr lang="zh-CN" altLang="en-US"/>
              </a:p>
            </p:txBody>
          </p:sp>
          <p:sp>
            <p:nvSpPr>
              <p:cNvPr id="145" name="任意多边形: 形状 144">
                <a:extLst>
                  <a:ext uri="{FF2B5EF4-FFF2-40B4-BE49-F238E27FC236}">
                    <a16:creationId xmlns:a16="http://schemas.microsoft.com/office/drawing/2014/main" id="{34E30B37-A147-DCD0-EE0C-35C1184721DE}"/>
                  </a:ext>
                </a:extLst>
              </p:cNvPr>
              <p:cNvSpPr/>
              <p:nvPr/>
            </p:nvSpPr>
            <p:spPr>
              <a:xfrm>
                <a:off x="7179202" y="2489081"/>
                <a:ext cx="97507" cy="144189"/>
              </a:xfrm>
              <a:custGeom>
                <a:avLst/>
                <a:gdLst>
                  <a:gd name="connsiteX0" fmla="*/ 10095 w 97507"/>
                  <a:gd name="connsiteY0" fmla="*/ 0 h 144189"/>
                  <a:gd name="connsiteX1" fmla="*/ 23983 w 97507"/>
                  <a:gd name="connsiteY1" fmla="*/ 136892 h 144189"/>
                  <a:gd name="connsiteX2" fmla="*/ 97508 w 97507"/>
                  <a:gd name="connsiteY2" fmla="*/ 5642 h 144189"/>
                </a:gdLst>
                <a:ahLst/>
                <a:cxnLst>
                  <a:cxn ang="0">
                    <a:pos x="connsiteX0" y="connsiteY0"/>
                  </a:cxn>
                  <a:cxn ang="0">
                    <a:pos x="connsiteX1" y="connsiteY1"/>
                  </a:cxn>
                  <a:cxn ang="0">
                    <a:pos x="connsiteX2" y="connsiteY2"/>
                  </a:cxn>
                </a:cxnLst>
                <a:rect l="l" t="t" r="r" b="b"/>
                <a:pathLst>
                  <a:path w="97507" h="144189">
                    <a:moveTo>
                      <a:pt x="10095" y="0"/>
                    </a:moveTo>
                    <a:cubicBezTo>
                      <a:pt x="10095" y="0"/>
                      <a:pt x="-20114" y="92100"/>
                      <a:pt x="23983" y="136892"/>
                    </a:cubicBezTo>
                    <a:cubicBezTo>
                      <a:pt x="68081" y="181683"/>
                      <a:pt x="97508" y="5642"/>
                      <a:pt x="97508" y="5642"/>
                    </a:cubicBezTo>
                    <a:close/>
                  </a:path>
                </a:pathLst>
              </a:custGeom>
              <a:solidFill>
                <a:srgbClr val="263238"/>
              </a:solidFill>
              <a:ln w="8668" cap="flat">
                <a:noFill/>
                <a:prstDash val="solid"/>
                <a:miter/>
              </a:ln>
            </p:spPr>
            <p:txBody>
              <a:bodyPr rtlCol="0" anchor="ctr"/>
              <a:lstStyle/>
              <a:p>
                <a:endParaRPr lang="zh-CN" altLang="en-US"/>
              </a:p>
            </p:txBody>
          </p:sp>
          <p:sp>
            <p:nvSpPr>
              <p:cNvPr id="146" name="任意多边形: 形状 145">
                <a:extLst>
                  <a:ext uri="{FF2B5EF4-FFF2-40B4-BE49-F238E27FC236}">
                    <a16:creationId xmlns:a16="http://schemas.microsoft.com/office/drawing/2014/main" id="{C45C784C-38ED-7F07-6C17-FE2C49D7C0CA}"/>
                  </a:ext>
                </a:extLst>
              </p:cNvPr>
              <p:cNvSpPr/>
              <p:nvPr/>
            </p:nvSpPr>
            <p:spPr>
              <a:xfrm>
                <a:off x="7175771" y="2479366"/>
                <a:ext cx="198135" cy="272859"/>
              </a:xfrm>
              <a:custGeom>
                <a:avLst/>
                <a:gdLst>
                  <a:gd name="connsiteX0" fmla="*/ 160487 w 198135"/>
                  <a:gd name="connsiteY0" fmla="*/ 245738 h 272859"/>
                  <a:gd name="connsiteX1" fmla="*/ 56321 w 198135"/>
                  <a:gd name="connsiteY1" fmla="*/ 262492 h 272859"/>
                  <a:gd name="connsiteX2" fmla="*/ 9185 w 198135"/>
                  <a:gd name="connsiteY2" fmla="*/ 208933 h 272859"/>
                  <a:gd name="connsiteX3" fmla="*/ 6234 w 198135"/>
                  <a:gd name="connsiteY3" fmla="*/ 199124 h 272859"/>
                  <a:gd name="connsiteX4" fmla="*/ 67692 w 198135"/>
                  <a:gd name="connsiteY4" fmla="*/ 7197 h 272859"/>
                  <a:gd name="connsiteX5" fmla="*/ 190964 w 198135"/>
                  <a:gd name="connsiteY5" fmla="*/ 58300 h 272859"/>
                  <a:gd name="connsiteX6" fmla="*/ 197900 w 198135"/>
                  <a:gd name="connsiteY6" fmla="*/ 101034 h 272859"/>
                  <a:gd name="connsiteX7" fmla="*/ 160487 w 198135"/>
                  <a:gd name="connsiteY7" fmla="*/ 245738 h 27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135" h="272859">
                    <a:moveTo>
                      <a:pt x="160487" y="245738"/>
                    </a:moveTo>
                    <a:cubicBezTo>
                      <a:pt x="133534" y="274202"/>
                      <a:pt x="90843" y="281068"/>
                      <a:pt x="56321" y="262492"/>
                    </a:cubicBezTo>
                    <a:cubicBezTo>
                      <a:pt x="34385" y="251259"/>
                      <a:pt x="17545" y="232110"/>
                      <a:pt x="9185" y="208933"/>
                    </a:cubicBezTo>
                    <a:cubicBezTo>
                      <a:pt x="8057" y="205808"/>
                      <a:pt x="7102" y="202509"/>
                      <a:pt x="6234" y="199124"/>
                    </a:cubicBezTo>
                    <a:cubicBezTo>
                      <a:pt x="-8783" y="137232"/>
                      <a:pt x="244" y="34888"/>
                      <a:pt x="67692" y="7197"/>
                    </a:cubicBezTo>
                    <a:cubicBezTo>
                      <a:pt x="115843" y="-12733"/>
                      <a:pt x="171034" y="10149"/>
                      <a:pt x="190964" y="58300"/>
                    </a:cubicBezTo>
                    <a:cubicBezTo>
                      <a:pt x="196555" y="71815"/>
                      <a:pt x="198933" y="86442"/>
                      <a:pt x="197900" y="101034"/>
                    </a:cubicBezTo>
                    <a:cubicBezTo>
                      <a:pt x="194254" y="169871"/>
                      <a:pt x="195296" y="210496"/>
                      <a:pt x="160487" y="245738"/>
                    </a:cubicBezTo>
                    <a:close/>
                  </a:path>
                </a:pathLst>
              </a:custGeom>
              <a:solidFill>
                <a:srgbClr val="9F5B53"/>
              </a:solidFill>
              <a:ln w="8668" cap="flat">
                <a:noFill/>
                <a:prstDash val="solid"/>
                <a:miter/>
              </a:ln>
            </p:spPr>
            <p:txBody>
              <a:bodyPr rtlCol="0" anchor="ctr"/>
              <a:lstStyle/>
              <a:p>
                <a:endParaRPr lang="zh-CN" altLang="en-US"/>
              </a:p>
            </p:txBody>
          </p:sp>
          <p:sp>
            <p:nvSpPr>
              <p:cNvPr id="147" name="任意多边形: 形状 146">
                <a:extLst>
                  <a:ext uri="{FF2B5EF4-FFF2-40B4-BE49-F238E27FC236}">
                    <a16:creationId xmlns:a16="http://schemas.microsoft.com/office/drawing/2014/main" id="{D30648DB-EBE9-6E8C-F898-91B7B3273ACE}"/>
                  </a:ext>
                </a:extLst>
              </p:cNvPr>
              <p:cNvSpPr/>
              <p:nvPr/>
            </p:nvSpPr>
            <p:spPr>
              <a:xfrm>
                <a:off x="7256050" y="2589862"/>
                <a:ext cx="13319" cy="20312"/>
              </a:xfrm>
              <a:custGeom>
                <a:avLst/>
                <a:gdLst>
                  <a:gd name="connsiteX0" fmla="*/ 13281 w 13319"/>
                  <a:gd name="connsiteY0" fmla="*/ 10156 h 20312"/>
                  <a:gd name="connsiteX1" fmla="*/ 6684 w 13319"/>
                  <a:gd name="connsiteY1" fmla="*/ 20312 h 20312"/>
                  <a:gd name="connsiteX2" fmla="*/ 0 w 13319"/>
                  <a:gd name="connsiteY2" fmla="*/ 10156 h 20312"/>
                  <a:gd name="connsiteX3" fmla="*/ 6597 w 13319"/>
                  <a:gd name="connsiteY3" fmla="*/ 0 h 20312"/>
                  <a:gd name="connsiteX4" fmla="*/ 13281 w 13319"/>
                  <a:gd name="connsiteY4" fmla="*/ 10156 h 20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19" h="20312">
                    <a:moveTo>
                      <a:pt x="13281" y="10156"/>
                    </a:moveTo>
                    <a:cubicBezTo>
                      <a:pt x="13715" y="15712"/>
                      <a:pt x="10417" y="20312"/>
                      <a:pt x="6684" y="20312"/>
                    </a:cubicBezTo>
                    <a:cubicBezTo>
                      <a:pt x="2951" y="20312"/>
                      <a:pt x="0" y="15798"/>
                      <a:pt x="0" y="10156"/>
                    </a:cubicBezTo>
                    <a:cubicBezTo>
                      <a:pt x="0" y="4514"/>
                      <a:pt x="2951" y="0"/>
                      <a:pt x="6597" y="0"/>
                    </a:cubicBezTo>
                    <a:cubicBezTo>
                      <a:pt x="10243" y="0"/>
                      <a:pt x="13195" y="4514"/>
                      <a:pt x="13281" y="10156"/>
                    </a:cubicBezTo>
                    <a:close/>
                  </a:path>
                </a:pathLst>
              </a:custGeom>
              <a:solidFill>
                <a:srgbClr val="263238"/>
              </a:solidFill>
              <a:ln w="8668" cap="flat">
                <a:noFill/>
                <a:prstDash val="solid"/>
                <a:miter/>
              </a:ln>
            </p:spPr>
            <p:txBody>
              <a:bodyPr rtlCol="0" anchor="ctr"/>
              <a:lstStyle/>
              <a:p>
                <a:endParaRPr lang="zh-CN" altLang="en-US"/>
              </a:p>
            </p:txBody>
          </p:sp>
          <p:sp>
            <p:nvSpPr>
              <p:cNvPr id="148" name="任意多边形: 形状 147">
                <a:extLst>
                  <a:ext uri="{FF2B5EF4-FFF2-40B4-BE49-F238E27FC236}">
                    <a16:creationId xmlns:a16="http://schemas.microsoft.com/office/drawing/2014/main" id="{31D4FD3C-C439-1A2F-082A-3DE57BE57328}"/>
                  </a:ext>
                </a:extLst>
              </p:cNvPr>
              <p:cNvSpPr/>
              <p:nvPr/>
            </p:nvSpPr>
            <p:spPr>
              <a:xfrm>
                <a:off x="7192594" y="2590122"/>
                <a:ext cx="13369" cy="20312"/>
              </a:xfrm>
              <a:custGeom>
                <a:avLst/>
                <a:gdLst>
                  <a:gd name="connsiteX0" fmla="*/ 13370 w 13369"/>
                  <a:gd name="connsiteY0" fmla="*/ 10156 h 20312"/>
                  <a:gd name="connsiteX1" fmla="*/ 6686 w 13369"/>
                  <a:gd name="connsiteY1" fmla="*/ 20312 h 20312"/>
                  <a:gd name="connsiteX2" fmla="*/ 2 w 13369"/>
                  <a:gd name="connsiteY2" fmla="*/ 10156 h 20312"/>
                  <a:gd name="connsiteX3" fmla="*/ 6686 w 13369"/>
                  <a:gd name="connsiteY3" fmla="*/ 0 h 20312"/>
                  <a:gd name="connsiteX4" fmla="*/ 13370 w 13369"/>
                  <a:gd name="connsiteY4" fmla="*/ 10156 h 20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69" h="20312">
                    <a:moveTo>
                      <a:pt x="13370" y="10156"/>
                    </a:moveTo>
                    <a:cubicBezTo>
                      <a:pt x="13370" y="15712"/>
                      <a:pt x="10332" y="20312"/>
                      <a:pt x="6686" y="20312"/>
                    </a:cubicBezTo>
                    <a:cubicBezTo>
                      <a:pt x="3040" y="20312"/>
                      <a:pt x="89" y="15712"/>
                      <a:pt x="2" y="10156"/>
                    </a:cubicBezTo>
                    <a:cubicBezTo>
                      <a:pt x="-85" y="4601"/>
                      <a:pt x="3040" y="0"/>
                      <a:pt x="6686" y="0"/>
                    </a:cubicBezTo>
                    <a:cubicBezTo>
                      <a:pt x="10332" y="0"/>
                      <a:pt x="13283" y="4774"/>
                      <a:pt x="13370" y="10156"/>
                    </a:cubicBezTo>
                    <a:close/>
                  </a:path>
                </a:pathLst>
              </a:custGeom>
              <a:solidFill>
                <a:srgbClr val="263238"/>
              </a:solidFill>
              <a:ln w="8668" cap="flat">
                <a:noFill/>
                <a:prstDash val="solid"/>
                <a:miter/>
              </a:ln>
            </p:spPr>
            <p:txBody>
              <a:bodyPr rtlCol="0" anchor="ctr"/>
              <a:lstStyle/>
              <a:p>
                <a:endParaRPr lang="zh-CN" altLang="en-US"/>
              </a:p>
            </p:txBody>
          </p:sp>
          <p:sp>
            <p:nvSpPr>
              <p:cNvPr id="149" name="任意多边形: 形状 148">
                <a:extLst>
                  <a:ext uri="{FF2B5EF4-FFF2-40B4-BE49-F238E27FC236}">
                    <a16:creationId xmlns:a16="http://schemas.microsoft.com/office/drawing/2014/main" id="{DA7B9DB7-BAD3-4129-427A-46BD6D0630FB}"/>
                  </a:ext>
                </a:extLst>
              </p:cNvPr>
              <p:cNvSpPr/>
              <p:nvPr/>
            </p:nvSpPr>
            <p:spPr>
              <a:xfrm>
                <a:off x="7199887" y="2602969"/>
                <a:ext cx="26996" cy="54004"/>
              </a:xfrm>
              <a:custGeom>
                <a:avLst/>
                <a:gdLst>
                  <a:gd name="connsiteX0" fmla="*/ 26649 w 26996"/>
                  <a:gd name="connsiteY0" fmla="*/ 0 h 54004"/>
                  <a:gd name="connsiteX1" fmla="*/ 0 w 26996"/>
                  <a:gd name="connsiteY1" fmla="*/ 48090 h 54004"/>
                  <a:gd name="connsiteX2" fmla="*/ 26997 w 26996"/>
                  <a:gd name="connsiteY2" fmla="*/ 52951 h 54004"/>
                </a:gdLst>
                <a:ahLst/>
                <a:cxnLst>
                  <a:cxn ang="0">
                    <a:pos x="connsiteX0" y="connsiteY0"/>
                  </a:cxn>
                  <a:cxn ang="0">
                    <a:pos x="connsiteX1" y="connsiteY1"/>
                  </a:cxn>
                  <a:cxn ang="0">
                    <a:pos x="connsiteX2" y="connsiteY2"/>
                  </a:cxn>
                </a:cxnLst>
                <a:rect l="l" t="t" r="r" b="b"/>
                <a:pathLst>
                  <a:path w="26996" h="54004">
                    <a:moveTo>
                      <a:pt x="26649" y="0"/>
                    </a:moveTo>
                    <a:cubicBezTo>
                      <a:pt x="20017" y="17179"/>
                      <a:pt x="11050" y="33359"/>
                      <a:pt x="0" y="48090"/>
                    </a:cubicBezTo>
                    <a:cubicBezTo>
                      <a:pt x="7856" y="53585"/>
                      <a:pt x="17717" y="55364"/>
                      <a:pt x="26997" y="52951"/>
                    </a:cubicBezTo>
                    <a:close/>
                  </a:path>
                </a:pathLst>
              </a:custGeom>
              <a:solidFill>
                <a:srgbClr val="892B29"/>
              </a:solidFill>
              <a:ln w="8668" cap="flat">
                <a:noFill/>
                <a:prstDash val="solid"/>
                <a:miter/>
              </a:ln>
            </p:spPr>
            <p:txBody>
              <a:bodyPr rtlCol="0" anchor="ctr"/>
              <a:lstStyle/>
              <a:p>
                <a:endParaRPr lang="zh-CN" altLang="en-US"/>
              </a:p>
            </p:txBody>
          </p:sp>
          <p:sp>
            <p:nvSpPr>
              <p:cNvPr id="150" name="任意多边形: 形状 149">
                <a:extLst>
                  <a:ext uri="{FF2B5EF4-FFF2-40B4-BE49-F238E27FC236}">
                    <a16:creationId xmlns:a16="http://schemas.microsoft.com/office/drawing/2014/main" id="{25C3F8D2-864E-25F3-AA04-1227B342378D}"/>
                  </a:ext>
                </a:extLst>
              </p:cNvPr>
              <p:cNvSpPr/>
              <p:nvPr/>
            </p:nvSpPr>
            <p:spPr>
              <a:xfrm>
                <a:off x="7261264" y="2559822"/>
                <a:ext cx="30472" cy="20536"/>
              </a:xfrm>
              <a:custGeom>
                <a:avLst/>
                <a:gdLst>
                  <a:gd name="connsiteX0" fmla="*/ 3293 w 30472"/>
                  <a:gd name="connsiteY0" fmla="*/ 5 h 20536"/>
                  <a:gd name="connsiteX1" fmla="*/ 6418 w 30472"/>
                  <a:gd name="connsiteY1" fmla="*/ 1480 h 20536"/>
                  <a:gd name="connsiteX2" fmla="*/ 26643 w 30472"/>
                  <a:gd name="connsiteY2" fmla="*/ 13980 h 20536"/>
                  <a:gd name="connsiteX3" fmla="*/ 30428 w 30472"/>
                  <a:gd name="connsiteY3" fmla="*/ 16706 h 20536"/>
                  <a:gd name="connsiteX4" fmla="*/ 27711 w 30472"/>
                  <a:gd name="connsiteY4" fmla="*/ 20491 h 20536"/>
                  <a:gd name="connsiteX5" fmla="*/ 26643 w 30472"/>
                  <a:gd name="connsiteY5" fmla="*/ 20491 h 20536"/>
                  <a:gd name="connsiteX6" fmla="*/ 26643 w 30472"/>
                  <a:gd name="connsiteY6" fmla="*/ 20491 h 20536"/>
                  <a:gd name="connsiteX7" fmla="*/ 602 w 30472"/>
                  <a:gd name="connsiteY7" fmla="*/ 5126 h 20536"/>
                  <a:gd name="connsiteX8" fmla="*/ 1340 w 30472"/>
                  <a:gd name="connsiteY8" fmla="*/ 647 h 20536"/>
                  <a:gd name="connsiteX9" fmla="*/ 1383 w 30472"/>
                  <a:gd name="connsiteY9" fmla="*/ 612 h 20536"/>
                  <a:gd name="connsiteX10" fmla="*/ 1383 w 30472"/>
                  <a:gd name="connsiteY10" fmla="*/ 612 h 20536"/>
                  <a:gd name="connsiteX11" fmla="*/ 3293 w 30472"/>
                  <a:gd name="connsiteY11" fmla="*/ 5 h 20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472" h="20536">
                    <a:moveTo>
                      <a:pt x="3293" y="5"/>
                    </a:moveTo>
                    <a:cubicBezTo>
                      <a:pt x="4517" y="-56"/>
                      <a:pt x="5689" y="491"/>
                      <a:pt x="6418" y="1480"/>
                    </a:cubicBezTo>
                    <a:cubicBezTo>
                      <a:pt x="10749" y="8659"/>
                      <a:pt x="18284" y="13312"/>
                      <a:pt x="26643" y="13980"/>
                    </a:cubicBezTo>
                    <a:cubicBezTo>
                      <a:pt x="28440" y="13685"/>
                      <a:pt x="30133" y="14900"/>
                      <a:pt x="30428" y="16706"/>
                    </a:cubicBezTo>
                    <a:cubicBezTo>
                      <a:pt x="30723" y="18503"/>
                      <a:pt x="29508" y="20196"/>
                      <a:pt x="27711" y="20491"/>
                    </a:cubicBezTo>
                    <a:cubicBezTo>
                      <a:pt x="27355" y="20551"/>
                      <a:pt x="26999" y="20551"/>
                      <a:pt x="26643" y="20491"/>
                    </a:cubicBezTo>
                    <a:lnTo>
                      <a:pt x="26643" y="20491"/>
                    </a:lnTo>
                    <a:cubicBezTo>
                      <a:pt x="15957" y="20005"/>
                      <a:pt x="6201" y="14249"/>
                      <a:pt x="602" y="5126"/>
                    </a:cubicBezTo>
                    <a:cubicBezTo>
                      <a:pt x="-431" y="3685"/>
                      <a:pt x="-101" y="1680"/>
                      <a:pt x="1340" y="647"/>
                    </a:cubicBezTo>
                    <a:cubicBezTo>
                      <a:pt x="1357" y="630"/>
                      <a:pt x="1365" y="621"/>
                      <a:pt x="1383" y="612"/>
                    </a:cubicBezTo>
                    <a:lnTo>
                      <a:pt x="1383" y="612"/>
                    </a:lnTo>
                    <a:cubicBezTo>
                      <a:pt x="1964" y="256"/>
                      <a:pt x="2616" y="48"/>
                      <a:pt x="3293" y="5"/>
                    </a:cubicBezTo>
                    <a:close/>
                  </a:path>
                </a:pathLst>
              </a:custGeom>
              <a:solidFill>
                <a:srgbClr val="263238"/>
              </a:solidFill>
              <a:ln w="8668" cap="flat">
                <a:noFill/>
                <a:prstDash val="solid"/>
                <a:miter/>
              </a:ln>
            </p:spPr>
            <p:txBody>
              <a:bodyPr rtlCol="0" anchor="ctr"/>
              <a:lstStyle/>
              <a:p>
                <a:endParaRPr lang="zh-CN" altLang="en-US"/>
              </a:p>
            </p:txBody>
          </p:sp>
          <p:sp>
            <p:nvSpPr>
              <p:cNvPr id="151" name="任意多边形: 形状 150">
                <a:extLst>
                  <a:ext uri="{FF2B5EF4-FFF2-40B4-BE49-F238E27FC236}">
                    <a16:creationId xmlns:a16="http://schemas.microsoft.com/office/drawing/2014/main" id="{C96957DF-EE69-0B76-BAB0-8E94CDFFBEF1}"/>
                  </a:ext>
                </a:extLst>
              </p:cNvPr>
              <p:cNvSpPr/>
              <p:nvPr/>
            </p:nvSpPr>
            <p:spPr>
              <a:xfrm>
                <a:off x="7175326" y="2559386"/>
                <a:ext cx="29284" cy="15697"/>
              </a:xfrm>
              <a:custGeom>
                <a:avLst/>
                <a:gdLst>
                  <a:gd name="connsiteX0" fmla="*/ 26644 w 29284"/>
                  <a:gd name="connsiteY0" fmla="*/ 181 h 15697"/>
                  <a:gd name="connsiteX1" fmla="*/ 28380 w 29284"/>
                  <a:gd name="connsiteY1" fmla="*/ 181 h 15697"/>
                  <a:gd name="connsiteX2" fmla="*/ 28380 w 29284"/>
                  <a:gd name="connsiteY2" fmla="*/ 4782 h 15697"/>
                  <a:gd name="connsiteX3" fmla="*/ 28380 w 29284"/>
                  <a:gd name="connsiteY3" fmla="*/ 4782 h 15697"/>
                  <a:gd name="connsiteX4" fmla="*/ 2338 w 29284"/>
                  <a:gd name="connsiteY4" fmla="*/ 15546 h 15697"/>
                  <a:gd name="connsiteX5" fmla="*/ 81 w 29284"/>
                  <a:gd name="connsiteY5" fmla="*/ 11813 h 15697"/>
                  <a:gd name="connsiteX6" fmla="*/ 81 w 29284"/>
                  <a:gd name="connsiteY6" fmla="*/ 11813 h 15697"/>
                  <a:gd name="connsiteX7" fmla="*/ 3640 w 29284"/>
                  <a:gd name="connsiteY7" fmla="*/ 9122 h 15697"/>
                  <a:gd name="connsiteX8" fmla="*/ 3640 w 29284"/>
                  <a:gd name="connsiteY8" fmla="*/ 9122 h 15697"/>
                  <a:gd name="connsiteX9" fmla="*/ 24040 w 29284"/>
                  <a:gd name="connsiteY9" fmla="*/ 441 h 15697"/>
                  <a:gd name="connsiteX10" fmla="*/ 26644 w 29284"/>
                  <a:gd name="connsiteY10" fmla="*/ 181 h 15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84" h="15697">
                    <a:moveTo>
                      <a:pt x="26644" y="181"/>
                    </a:moveTo>
                    <a:cubicBezTo>
                      <a:pt x="27208" y="16"/>
                      <a:pt x="27816" y="16"/>
                      <a:pt x="28380" y="181"/>
                    </a:cubicBezTo>
                    <a:cubicBezTo>
                      <a:pt x="29587" y="1483"/>
                      <a:pt x="29587" y="3480"/>
                      <a:pt x="28380" y="4782"/>
                    </a:cubicBezTo>
                    <a:lnTo>
                      <a:pt x="28380" y="4782"/>
                    </a:lnTo>
                    <a:cubicBezTo>
                      <a:pt x="22052" y="12507"/>
                      <a:pt x="12278" y="16552"/>
                      <a:pt x="2338" y="15546"/>
                    </a:cubicBezTo>
                    <a:cubicBezTo>
                      <a:pt x="698" y="15120"/>
                      <a:pt x="-300" y="13462"/>
                      <a:pt x="81" y="11813"/>
                    </a:cubicBezTo>
                    <a:lnTo>
                      <a:pt x="81" y="11813"/>
                    </a:lnTo>
                    <a:cubicBezTo>
                      <a:pt x="385" y="10129"/>
                      <a:pt x="1939" y="8957"/>
                      <a:pt x="3640" y="9122"/>
                    </a:cubicBezTo>
                    <a:lnTo>
                      <a:pt x="3640" y="9122"/>
                    </a:lnTo>
                    <a:cubicBezTo>
                      <a:pt x="11444" y="9721"/>
                      <a:pt x="19057" y="6483"/>
                      <a:pt x="24040" y="441"/>
                    </a:cubicBezTo>
                    <a:cubicBezTo>
                      <a:pt x="24821" y="-36"/>
                      <a:pt x="25785" y="-131"/>
                      <a:pt x="26644" y="181"/>
                    </a:cubicBezTo>
                    <a:close/>
                  </a:path>
                </a:pathLst>
              </a:custGeom>
              <a:solidFill>
                <a:srgbClr val="263238"/>
              </a:solidFill>
              <a:ln w="8668" cap="flat">
                <a:noFill/>
                <a:prstDash val="solid"/>
                <a:miter/>
              </a:ln>
            </p:spPr>
            <p:txBody>
              <a:bodyPr rtlCol="0" anchor="ctr"/>
              <a:lstStyle/>
              <a:p>
                <a:endParaRPr lang="zh-CN" altLang="en-US"/>
              </a:p>
            </p:txBody>
          </p:sp>
          <p:sp>
            <p:nvSpPr>
              <p:cNvPr id="152" name="任意多边形: 形状 151">
                <a:extLst>
                  <a:ext uri="{FF2B5EF4-FFF2-40B4-BE49-F238E27FC236}">
                    <a16:creationId xmlns:a16="http://schemas.microsoft.com/office/drawing/2014/main" id="{56701ABF-AB33-7F39-0598-2F7DCB4A63BB}"/>
                  </a:ext>
                </a:extLst>
              </p:cNvPr>
              <p:cNvSpPr/>
              <p:nvPr/>
            </p:nvSpPr>
            <p:spPr>
              <a:xfrm>
                <a:off x="7317942" y="2494636"/>
                <a:ext cx="88627" cy="219964"/>
              </a:xfrm>
              <a:custGeom>
                <a:avLst/>
                <a:gdLst>
                  <a:gd name="connsiteX0" fmla="*/ 5035 w 88627"/>
                  <a:gd name="connsiteY0" fmla="*/ 0 h 219964"/>
                  <a:gd name="connsiteX1" fmla="*/ 0 w 88627"/>
                  <a:gd name="connsiteY1" fmla="*/ 30208 h 219964"/>
                  <a:gd name="connsiteX2" fmla="*/ 10069 w 88627"/>
                  <a:gd name="connsiteY2" fmla="*/ 59201 h 219964"/>
                  <a:gd name="connsiteX3" fmla="*/ 30816 w 88627"/>
                  <a:gd name="connsiteY3" fmla="*/ 141145 h 219964"/>
                  <a:gd name="connsiteX4" fmla="*/ 41059 w 88627"/>
                  <a:gd name="connsiteY4" fmla="*/ 133159 h 219964"/>
                  <a:gd name="connsiteX5" fmla="*/ 25781 w 88627"/>
                  <a:gd name="connsiteY5" fmla="*/ 219965 h 219964"/>
                  <a:gd name="connsiteX6" fmla="*/ 72569 w 88627"/>
                  <a:gd name="connsiteY6" fmla="*/ 136632 h 219964"/>
                  <a:gd name="connsiteX7" fmla="*/ 82812 w 88627"/>
                  <a:gd name="connsiteY7" fmla="*/ 12760 h 219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627" h="219964">
                    <a:moveTo>
                      <a:pt x="5035" y="0"/>
                    </a:moveTo>
                    <a:lnTo>
                      <a:pt x="0" y="30208"/>
                    </a:lnTo>
                    <a:cubicBezTo>
                      <a:pt x="10425" y="35755"/>
                      <a:pt x="14809" y="48394"/>
                      <a:pt x="10069" y="59201"/>
                    </a:cubicBezTo>
                    <a:cubicBezTo>
                      <a:pt x="-781" y="84288"/>
                      <a:pt x="11892" y="124479"/>
                      <a:pt x="30816" y="141145"/>
                    </a:cubicBezTo>
                    <a:cubicBezTo>
                      <a:pt x="30816" y="141145"/>
                      <a:pt x="31858" y="130121"/>
                      <a:pt x="41059" y="133159"/>
                    </a:cubicBezTo>
                    <a:cubicBezTo>
                      <a:pt x="50260" y="136198"/>
                      <a:pt x="45139" y="193923"/>
                      <a:pt x="25781" y="219965"/>
                    </a:cubicBezTo>
                    <a:cubicBezTo>
                      <a:pt x="25781" y="219965"/>
                      <a:pt x="54340" y="196354"/>
                      <a:pt x="72569" y="136632"/>
                    </a:cubicBezTo>
                    <a:cubicBezTo>
                      <a:pt x="89409" y="81423"/>
                      <a:pt x="93316" y="34896"/>
                      <a:pt x="82812" y="12760"/>
                    </a:cubicBezTo>
                    <a:close/>
                  </a:path>
                </a:pathLst>
              </a:custGeom>
              <a:solidFill>
                <a:srgbClr val="263238"/>
              </a:solidFill>
              <a:ln w="8668" cap="flat">
                <a:noFill/>
                <a:prstDash val="solid"/>
                <a:miter/>
              </a:ln>
            </p:spPr>
            <p:txBody>
              <a:bodyPr rtlCol="0" anchor="ctr"/>
              <a:lstStyle/>
              <a:p>
                <a:endParaRPr lang="zh-CN" altLang="en-US"/>
              </a:p>
            </p:txBody>
          </p:sp>
          <p:sp>
            <p:nvSpPr>
              <p:cNvPr id="153" name="任意多边形: 形状 152">
                <a:extLst>
                  <a:ext uri="{FF2B5EF4-FFF2-40B4-BE49-F238E27FC236}">
                    <a16:creationId xmlns:a16="http://schemas.microsoft.com/office/drawing/2014/main" id="{F60A7069-7A7E-4D41-6687-D96E5FCEED36}"/>
                  </a:ext>
                </a:extLst>
              </p:cNvPr>
              <p:cNvSpPr/>
              <p:nvPr/>
            </p:nvSpPr>
            <p:spPr>
              <a:xfrm>
                <a:off x="7336631" y="2592874"/>
                <a:ext cx="70835" cy="78632"/>
              </a:xfrm>
              <a:custGeom>
                <a:avLst/>
                <a:gdLst>
                  <a:gd name="connsiteX0" fmla="*/ 67509 w 70835"/>
                  <a:gd name="connsiteY0" fmla="*/ 43776 h 78632"/>
                  <a:gd name="connsiteX1" fmla="*/ 30009 w 70835"/>
                  <a:gd name="connsiteY1" fmla="*/ 77023 h 78632"/>
                  <a:gd name="connsiteX2" fmla="*/ 1103 w 70835"/>
                  <a:gd name="connsiteY2" fmla="*/ 44037 h 78632"/>
                  <a:gd name="connsiteX3" fmla="*/ 44505 w 70835"/>
                  <a:gd name="connsiteY3" fmla="*/ 113 h 78632"/>
                  <a:gd name="connsiteX4" fmla="*/ 67509 w 70835"/>
                  <a:gd name="connsiteY4" fmla="*/ 43776 h 78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35" h="78632">
                    <a:moveTo>
                      <a:pt x="67509" y="43776"/>
                    </a:moveTo>
                    <a:cubicBezTo>
                      <a:pt x="59905" y="59392"/>
                      <a:pt x="46424" y="71345"/>
                      <a:pt x="30009" y="77023"/>
                    </a:cubicBezTo>
                    <a:cubicBezTo>
                      <a:pt x="8221" y="84401"/>
                      <a:pt x="-3845" y="65217"/>
                      <a:pt x="1103" y="44037"/>
                    </a:cubicBezTo>
                    <a:cubicBezTo>
                      <a:pt x="5617" y="25200"/>
                      <a:pt x="22370" y="-1970"/>
                      <a:pt x="44505" y="113"/>
                    </a:cubicBezTo>
                    <a:cubicBezTo>
                      <a:pt x="66641" y="2196"/>
                      <a:pt x="76537" y="24679"/>
                      <a:pt x="67509" y="43776"/>
                    </a:cubicBezTo>
                    <a:close/>
                  </a:path>
                </a:pathLst>
              </a:custGeom>
              <a:solidFill>
                <a:srgbClr val="9F5B53"/>
              </a:solidFill>
              <a:ln w="8668" cap="flat">
                <a:noFill/>
                <a:prstDash val="solid"/>
                <a:miter/>
              </a:ln>
            </p:spPr>
            <p:txBody>
              <a:bodyPr rtlCol="0" anchor="ctr"/>
              <a:lstStyle/>
              <a:p>
                <a:endParaRPr lang="zh-CN" altLang="en-US"/>
              </a:p>
            </p:txBody>
          </p:sp>
          <p:sp>
            <p:nvSpPr>
              <p:cNvPr id="154" name="任意多边形: 形状 153">
                <a:extLst>
                  <a:ext uri="{FF2B5EF4-FFF2-40B4-BE49-F238E27FC236}">
                    <a16:creationId xmlns:a16="http://schemas.microsoft.com/office/drawing/2014/main" id="{A24F2962-2AEC-10A0-14C9-52B7982CE2CD}"/>
                  </a:ext>
                </a:extLst>
              </p:cNvPr>
              <p:cNvSpPr/>
              <p:nvPr/>
            </p:nvSpPr>
            <p:spPr>
              <a:xfrm>
                <a:off x="7177154" y="2410242"/>
                <a:ext cx="257670" cy="156877"/>
              </a:xfrm>
              <a:custGeom>
                <a:avLst/>
                <a:gdLst>
                  <a:gd name="connsiteX0" fmla="*/ 11449 w 257670"/>
                  <a:gd name="connsiteY0" fmla="*/ 102884 h 156877"/>
                  <a:gd name="connsiteX1" fmla="*/ 227681 w 257670"/>
                  <a:gd name="connsiteY1" fmla="*/ 156877 h 156877"/>
                  <a:gd name="connsiteX2" fmla="*/ 255632 w 257670"/>
                  <a:gd name="connsiteY2" fmla="*/ 78752 h 156877"/>
                  <a:gd name="connsiteX3" fmla="*/ 230372 w 257670"/>
                  <a:gd name="connsiteY3" fmla="*/ 63561 h 156877"/>
                  <a:gd name="connsiteX4" fmla="*/ 211535 w 257670"/>
                  <a:gd name="connsiteY4" fmla="*/ 20593 h 156877"/>
                  <a:gd name="connsiteX5" fmla="*/ 178722 w 257670"/>
                  <a:gd name="connsiteY5" fmla="*/ 20593 h 156877"/>
                  <a:gd name="connsiteX6" fmla="*/ 134625 w 257670"/>
                  <a:gd name="connsiteY6" fmla="*/ 193 h 156877"/>
                  <a:gd name="connsiteX7" fmla="*/ 97820 w 257670"/>
                  <a:gd name="connsiteY7" fmla="*/ 18336 h 156877"/>
                  <a:gd name="connsiteX8" fmla="*/ 63098 w 257670"/>
                  <a:gd name="connsiteY8" fmla="*/ 20 h 156877"/>
                  <a:gd name="connsiteX9" fmla="*/ 35494 w 257670"/>
                  <a:gd name="connsiteY9" fmla="*/ 26061 h 156877"/>
                  <a:gd name="connsiteX10" fmla="*/ 6588 w 257670"/>
                  <a:gd name="connsiteY10" fmla="*/ 34742 h 156877"/>
                  <a:gd name="connsiteX11" fmla="*/ 11449 w 257670"/>
                  <a:gd name="connsiteY11" fmla="*/ 102884 h 156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7670" h="156877">
                    <a:moveTo>
                      <a:pt x="11449" y="102884"/>
                    </a:moveTo>
                    <a:cubicBezTo>
                      <a:pt x="11449" y="102884"/>
                      <a:pt x="151813" y="95072"/>
                      <a:pt x="227681" y="156877"/>
                    </a:cubicBezTo>
                    <a:cubicBezTo>
                      <a:pt x="227681" y="156877"/>
                      <a:pt x="266917" y="97068"/>
                      <a:pt x="255632" y="78752"/>
                    </a:cubicBezTo>
                    <a:cubicBezTo>
                      <a:pt x="244347" y="60436"/>
                      <a:pt x="235667" y="70072"/>
                      <a:pt x="230372" y="63561"/>
                    </a:cubicBezTo>
                    <a:cubicBezTo>
                      <a:pt x="225076" y="57051"/>
                      <a:pt x="223948" y="20593"/>
                      <a:pt x="211535" y="20593"/>
                    </a:cubicBezTo>
                    <a:cubicBezTo>
                      <a:pt x="199122" y="20593"/>
                      <a:pt x="195736" y="25107"/>
                      <a:pt x="178722" y="20593"/>
                    </a:cubicBezTo>
                    <a:cubicBezTo>
                      <a:pt x="161709" y="16079"/>
                      <a:pt x="158323" y="-2063"/>
                      <a:pt x="134625" y="193"/>
                    </a:cubicBezTo>
                    <a:cubicBezTo>
                      <a:pt x="110927" y="2450"/>
                      <a:pt x="118653" y="26235"/>
                      <a:pt x="97820" y="18336"/>
                    </a:cubicBezTo>
                    <a:cubicBezTo>
                      <a:pt x="76987" y="10437"/>
                      <a:pt x="80459" y="-154"/>
                      <a:pt x="63098" y="20"/>
                    </a:cubicBezTo>
                    <a:cubicBezTo>
                      <a:pt x="45737" y="193"/>
                      <a:pt x="62230" y="23978"/>
                      <a:pt x="35494" y="26061"/>
                    </a:cubicBezTo>
                    <a:cubicBezTo>
                      <a:pt x="8758" y="28145"/>
                      <a:pt x="16744" y="20419"/>
                      <a:pt x="6588" y="34742"/>
                    </a:cubicBezTo>
                    <a:cubicBezTo>
                      <a:pt x="-3569" y="49065"/>
                      <a:pt x="-2006" y="89342"/>
                      <a:pt x="11449" y="102884"/>
                    </a:cubicBezTo>
                    <a:close/>
                  </a:path>
                </a:pathLst>
              </a:custGeom>
              <a:solidFill>
                <a:srgbClr val="263238"/>
              </a:solidFill>
              <a:ln w="8668" cap="flat">
                <a:noFill/>
                <a:prstDash val="solid"/>
                <a:miter/>
              </a:ln>
            </p:spPr>
            <p:txBody>
              <a:bodyPr rtlCol="0" anchor="ctr"/>
              <a:lstStyle/>
              <a:p>
                <a:endParaRPr lang="zh-CN" altLang="en-US"/>
              </a:p>
            </p:txBody>
          </p:sp>
          <p:sp>
            <p:nvSpPr>
              <p:cNvPr id="155" name="任意多边形: 形状 154">
                <a:extLst>
                  <a:ext uri="{FF2B5EF4-FFF2-40B4-BE49-F238E27FC236}">
                    <a16:creationId xmlns:a16="http://schemas.microsoft.com/office/drawing/2014/main" id="{42287C1A-EAA4-6990-1CC6-4A8F9F43B34B}"/>
                  </a:ext>
                </a:extLst>
              </p:cNvPr>
              <p:cNvSpPr/>
              <p:nvPr/>
            </p:nvSpPr>
            <p:spPr>
              <a:xfrm>
                <a:off x="7232877" y="2653828"/>
                <a:ext cx="47342" cy="34383"/>
              </a:xfrm>
              <a:custGeom>
                <a:avLst/>
                <a:gdLst>
                  <a:gd name="connsiteX0" fmla="*/ 4250 w 47342"/>
                  <a:gd name="connsiteY0" fmla="*/ 17544 h 34383"/>
                  <a:gd name="connsiteX1" fmla="*/ 46090 w 47342"/>
                  <a:gd name="connsiteY1" fmla="*/ 2874 h 34383"/>
                  <a:gd name="connsiteX2" fmla="*/ 11368 w 47342"/>
                  <a:gd name="connsiteY2" fmla="*/ 33690 h 34383"/>
                  <a:gd name="connsiteX3" fmla="*/ 4250 w 47342"/>
                  <a:gd name="connsiteY3" fmla="*/ 17544 h 34383"/>
                </a:gdLst>
                <a:ahLst/>
                <a:cxnLst>
                  <a:cxn ang="0">
                    <a:pos x="connsiteX0" y="connsiteY0"/>
                  </a:cxn>
                  <a:cxn ang="0">
                    <a:pos x="connsiteX1" y="connsiteY1"/>
                  </a:cxn>
                  <a:cxn ang="0">
                    <a:pos x="connsiteX2" y="connsiteY2"/>
                  </a:cxn>
                  <a:cxn ang="0">
                    <a:pos x="connsiteX3" y="connsiteY3"/>
                  </a:cxn>
                </a:cxnLst>
                <a:rect l="l" t="t" r="r" b="b"/>
                <a:pathLst>
                  <a:path w="47342" h="34383">
                    <a:moveTo>
                      <a:pt x="4250" y="17544"/>
                    </a:moveTo>
                    <a:cubicBezTo>
                      <a:pt x="4250" y="17544"/>
                      <a:pt x="38191" y="-8497"/>
                      <a:pt x="46090" y="2874"/>
                    </a:cubicBezTo>
                    <a:cubicBezTo>
                      <a:pt x="53989" y="14246"/>
                      <a:pt x="22392" y="38812"/>
                      <a:pt x="11368" y="33690"/>
                    </a:cubicBezTo>
                    <a:cubicBezTo>
                      <a:pt x="343" y="28569"/>
                      <a:pt x="-3910" y="23621"/>
                      <a:pt x="4250" y="17544"/>
                    </a:cubicBezTo>
                    <a:close/>
                  </a:path>
                </a:pathLst>
              </a:custGeom>
              <a:solidFill>
                <a:srgbClr val="263238"/>
              </a:solidFill>
              <a:ln w="8668" cap="flat">
                <a:noFill/>
                <a:prstDash val="solid"/>
                <a:miter/>
              </a:ln>
            </p:spPr>
            <p:txBody>
              <a:bodyPr rtlCol="0" anchor="ctr"/>
              <a:lstStyle/>
              <a:p>
                <a:endParaRPr lang="zh-CN" altLang="en-US"/>
              </a:p>
            </p:txBody>
          </p:sp>
          <p:sp>
            <p:nvSpPr>
              <p:cNvPr id="156" name="任意多边形: 形状 155">
                <a:extLst>
                  <a:ext uri="{FF2B5EF4-FFF2-40B4-BE49-F238E27FC236}">
                    <a16:creationId xmlns:a16="http://schemas.microsoft.com/office/drawing/2014/main" id="{99B95D09-47D3-9017-A44A-E1617F9EF908}"/>
                  </a:ext>
                </a:extLst>
              </p:cNvPr>
              <p:cNvSpPr/>
              <p:nvPr/>
            </p:nvSpPr>
            <p:spPr>
              <a:xfrm>
                <a:off x="7402613" y="2821979"/>
                <a:ext cx="87898" cy="481769"/>
              </a:xfrm>
              <a:custGeom>
                <a:avLst/>
                <a:gdLst>
                  <a:gd name="connsiteX0" fmla="*/ 5346 w 87898"/>
                  <a:gd name="connsiteY0" fmla="*/ 0 h 481769"/>
                  <a:gd name="connsiteX1" fmla="*/ 83471 w 87898"/>
                  <a:gd name="connsiteY1" fmla="*/ 481769 h 481769"/>
                  <a:gd name="connsiteX2" fmla="*/ 87898 w 87898"/>
                  <a:gd name="connsiteY2" fmla="*/ 461370 h 481769"/>
                  <a:gd name="connsiteX3" fmla="*/ 66370 w 87898"/>
                  <a:gd name="connsiteY3" fmla="*/ 11285 h 481769"/>
                </a:gdLst>
                <a:ahLst/>
                <a:cxnLst>
                  <a:cxn ang="0">
                    <a:pos x="connsiteX0" y="connsiteY0"/>
                  </a:cxn>
                  <a:cxn ang="0">
                    <a:pos x="connsiteX1" y="connsiteY1"/>
                  </a:cxn>
                  <a:cxn ang="0">
                    <a:pos x="connsiteX2" y="connsiteY2"/>
                  </a:cxn>
                  <a:cxn ang="0">
                    <a:pos x="connsiteX3" y="connsiteY3"/>
                  </a:cxn>
                </a:cxnLst>
                <a:rect l="l" t="t" r="r" b="b"/>
                <a:pathLst>
                  <a:path w="87898" h="481769">
                    <a:moveTo>
                      <a:pt x="5346" y="0"/>
                    </a:moveTo>
                    <a:cubicBezTo>
                      <a:pt x="5346" y="0"/>
                      <a:pt x="-30505" y="288107"/>
                      <a:pt x="83471" y="481769"/>
                    </a:cubicBezTo>
                    <a:lnTo>
                      <a:pt x="87898" y="461370"/>
                    </a:lnTo>
                    <a:cubicBezTo>
                      <a:pt x="87898" y="461370"/>
                      <a:pt x="34426" y="207291"/>
                      <a:pt x="66370" y="11285"/>
                    </a:cubicBezTo>
                    <a:close/>
                  </a:path>
                </a:pathLst>
              </a:custGeom>
              <a:solidFill>
                <a:srgbClr val="263238"/>
              </a:solidFill>
              <a:ln w="8668" cap="flat">
                <a:noFill/>
                <a:prstDash val="solid"/>
                <a:miter/>
              </a:ln>
            </p:spPr>
            <p:txBody>
              <a:bodyPr rtlCol="0" anchor="ctr"/>
              <a:lstStyle/>
              <a:p>
                <a:endParaRPr lang="zh-CN" altLang="en-US"/>
              </a:p>
            </p:txBody>
          </p:sp>
          <p:sp>
            <p:nvSpPr>
              <p:cNvPr id="157" name="任意多边形: 形状 156">
                <a:extLst>
                  <a:ext uri="{FF2B5EF4-FFF2-40B4-BE49-F238E27FC236}">
                    <a16:creationId xmlns:a16="http://schemas.microsoft.com/office/drawing/2014/main" id="{3D5D77E1-029F-FF4A-0D40-68730EB83B7B}"/>
                  </a:ext>
                </a:extLst>
              </p:cNvPr>
              <p:cNvSpPr/>
              <p:nvPr/>
            </p:nvSpPr>
            <p:spPr>
              <a:xfrm>
                <a:off x="7019245" y="2796285"/>
                <a:ext cx="139496" cy="507463"/>
              </a:xfrm>
              <a:custGeom>
                <a:avLst/>
                <a:gdLst>
                  <a:gd name="connsiteX0" fmla="*/ 139496 w 139496"/>
                  <a:gd name="connsiteY0" fmla="*/ 0 h 507463"/>
                  <a:gd name="connsiteX1" fmla="*/ 2170 w 139496"/>
                  <a:gd name="connsiteY1" fmla="*/ 507464 h 507463"/>
                  <a:gd name="connsiteX2" fmla="*/ 0 w 139496"/>
                  <a:gd name="connsiteY2" fmla="*/ 480294 h 507463"/>
                  <a:gd name="connsiteX3" fmla="*/ 78906 w 139496"/>
                  <a:gd name="connsiteY3" fmla="*/ 11545 h 507463"/>
                </a:gdLst>
                <a:ahLst/>
                <a:cxnLst>
                  <a:cxn ang="0">
                    <a:pos x="connsiteX0" y="connsiteY0"/>
                  </a:cxn>
                  <a:cxn ang="0">
                    <a:pos x="connsiteX1" y="connsiteY1"/>
                  </a:cxn>
                  <a:cxn ang="0">
                    <a:pos x="connsiteX2" y="connsiteY2"/>
                  </a:cxn>
                  <a:cxn ang="0">
                    <a:pos x="connsiteX3" y="connsiteY3"/>
                  </a:cxn>
                </a:cxnLst>
                <a:rect l="l" t="t" r="r" b="b"/>
                <a:pathLst>
                  <a:path w="139496" h="507463">
                    <a:moveTo>
                      <a:pt x="139496" y="0"/>
                    </a:moveTo>
                    <a:cubicBezTo>
                      <a:pt x="139496" y="0"/>
                      <a:pt x="115798" y="313801"/>
                      <a:pt x="2170" y="507464"/>
                    </a:cubicBezTo>
                    <a:lnTo>
                      <a:pt x="0" y="480294"/>
                    </a:lnTo>
                    <a:cubicBezTo>
                      <a:pt x="0" y="480294"/>
                      <a:pt x="69444" y="239149"/>
                      <a:pt x="78906" y="11545"/>
                    </a:cubicBezTo>
                    <a:close/>
                  </a:path>
                </a:pathLst>
              </a:custGeom>
              <a:solidFill>
                <a:srgbClr val="263238"/>
              </a:solidFill>
              <a:ln w="8668" cap="flat">
                <a:noFill/>
                <a:prstDash val="solid"/>
                <a:miter/>
              </a:ln>
            </p:spPr>
            <p:txBody>
              <a:bodyPr rtlCol="0" anchor="ctr"/>
              <a:lstStyle/>
              <a:p>
                <a:endParaRPr lang="zh-CN" altLang="en-US"/>
              </a:p>
            </p:txBody>
          </p:sp>
          <p:sp>
            <p:nvSpPr>
              <p:cNvPr id="158" name="任意多边形: 形状 157">
                <a:extLst>
                  <a:ext uri="{FF2B5EF4-FFF2-40B4-BE49-F238E27FC236}">
                    <a16:creationId xmlns:a16="http://schemas.microsoft.com/office/drawing/2014/main" id="{3A454740-042D-D4BF-7804-CE183F9CFC3D}"/>
                  </a:ext>
                </a:extLst>
              </p:cNvPr>
              <p:cNvSpPr/>
              <p:nvPr/>
            </p:nvSpPr>
            <p:spPr>
              <a:xfrm>
                <a:off x="7402613" y="2821979"/>
                <a:ext cx="87898" cy="481769"/>
              </a:xfrm>
              <a:custGeom>
                <a:avLst/>
                <a:gdLst>
                  <a:gd name="connsiteX0" fmla="*/ 5346 w 87898"/>
                  <a:gd name="connsiteY0" fmla="*/ 0 h 481769"/>
                  <a:gd name="connsiteX1" fmla="*/ 83471 w 87898"/>
                  <a:gd name="connsiteY1" fmla="*/ 481769 h 481769"/>
                  <a:gd name="connsiteX2" fmla="*/ 87898 w 87898"/>
                  <a:gd name="connsiteY2" fmla="*/ 461370 h 481769"/>
                  <a:gd name="connsiteX3" fmla="*/ 66370 w 87898"/>
                  <a:gd name="connsiteY3" fmla="*/ 11285 h 481769"/>
                </a:gdLst>
                <a:ahLst/>
                <a:cxnLst>
                  <a:cxn ang="0">
                    <a:pos x="connsiteX0" y="connsiteY0"/>
                  </a:cxn>
                  <a:cxn ang="0">
                    <a:pos x="connsiteX1" y="connsiteY1"/>
                  </a:cxn>
                  <a:cxn ang="0">
                    <a:pos x="connsiteX2" y="connsiteY2"/>
                  </a:cxn>
                  <a:cxn ang="0">
                    <a:pos x="connsiteX3" y="connsiteY3"/>
                  </a:cxn>
                </a:cxnLst>
                <a:rect l="l" t="t" r="r" b="b"/>
                <a:pathLst>
                  <a:path w="87898" h="481769">
                    <a:moveTo>
                      <a:pt x="5346" y="0"/>
                    </a:moveTo>
                    <a:cubicBezTo>
                      <a:pt x="5346" y="0"/>
                      <a:pt x="-30505" y="288107"/>
                      <a:pt x="83471" y="481769"/>
                    </a:cubicBezTo>
                    <a:lnTo>
                      <a:pt x="87898" y="461370"/>
                    </a:lnTo>
                    <a:cubicBezTo>
                      <a:pt x="87898" y="461370"/>
                      <a:pt x="34426" y="207291"/>
                      <a:pt x="66370" y="11285"/>
                    </a:cubicBezTo>
                    <a:close/>
                  </a:path>
                </a:pathLst>
              </a:custGeom>
              <a:solidFill>
                <a:srgbClr val="FFFFFF">
                  <a:alpha val="20000"/>
                </a:srgbClr>
              </a:solidFill>
              <a:ln w="8668" cap="flat">
                <a:noFill/>
                <a:prstDash val="solid"/>
                <a:miter/>
              </a:ln>
            </p:spPr>
            <p:txBody>
              <a:bodyPr rtlCol="0" anchor="ctr"/>
              <a:lstStyle/>
              <a:p>
                <a:endParaRPr lang="zh-CN" altLang="en-US"/>
              </a:p>
            </p:txBody>
          </p:sp>
          <p:sp>
            <p:nvSpPr>
              <p:cNvPr id="159" name="任意多边形: 形状 158">
                <a:extLst>
                  <a:ext uri="{FF2B5EF4-FFF2-40B4-BE49-F238E27FC236}">
                    <a16:creationId xmlns:a16="http://schemas.microsoft.com/office/drawing/2014/main" id="{3DFF5567-1734-E25C-6C97-EC718464EC89}"/>
                  </a:ext>
                </a:extLst>
              </p:cNvPr>
              <p:cNvSpPr/>
              <p:nvPr/>
            </p:nvSpPr>
            <p:spPr>
              <a:xfrm>
                <a:off x="7019245" y="2796285"/>
                <a:ext cx="139496" cy="507463"/>
              </a:xfrm>
              <a:custGeom>
                <a:avLst/>
                <a:gdLst>
                  <a:gd name="connsiteX0" fmla="*/ 139496 w 139496"/>
                  <a:gd name="connsiteY0" fmla="*/ 0 h 507463"/>
                  <a:gd name="connsiteX1" fmla="*/ 2170 w 139496"/>
                  <a:gd name="connsiteY1" fmla="*/ 507464 h 507463"/>
                  <a:gd name="connsiteX2" fmla="*/ 0 w 139496"/>
                  <a:gd name="connsiteY2" fmla="*/ 480294 h 507463"/>
                  <a:gd name="connsiteX3" fmla="*/ 78906 w 139496"/>
                  <a:gd name="connsiteY3" fmla="*/ 11545 h 507463"/>
                </a:gdLst>
                <a:ahLst/>
                <a:cxnLst>
                  <a:cxn ang="0">
                    <a:pos x="connsiteX0" y="connsiteY0"/>
                  </a:cxn>
                  <a:cxn ang="0">
                    <a:pos x="connsiteX1" y="connsiteY1"/>
                  </a:cxn>
                  <a:cxn ang="0">
                    <a:pos x="connsiteX2" y="connsiteY2"/>
                  </a:cxn>
                  <a:cxn ang="0">
                    <a:pos x="connsiteX3" y="connsiteY3"/>
                  </a:cxn>
                </a:cxnLst>
                <a:rect l="l" t="t" r="r" b="b"/>
                <a:pathLst>
                  <a:path w="139496" h="507463">
                    <a:moveTo>
                      <a:pt x="139496" y="0"/>
                    </a:moveTo>
                    <a:cubicBezTo>
                      <a:pt x="139496" y="0"/>
                      <a:pt x="115798" y="313801"/>
                      <a:pt x="2170" y="507464"/>
                    </a:cubicBezTo>
                    <a:lnTo>
                      <a:pt x="0" y="480294"/>
                    </a:lnTo>
                    <a:cubicBezTo>
                      <a:pt x="0" y="480294"/>
                      <a:pt x="69444" y="239149"/>
                      <a:pt x="78906" y="11545"/>
                    </a:cubicBezTo>
                    <a:close/>
                  </a:path>
                </a:pathLst>
              </a:custGeom>
              <a:solidFill>
                <a:srgbClr val="FFFFFF">
                  <a:alpha val="20000"/>
                </a:srgbClr>
              </a:solidFill>
              <a:ln w="8668" cap="flat">
                <a:noFill/>
                <a:prstDash val="solid"/>
                <a:miter/>
              </a:ln>
            </p:spPr>
            <p:txBody>
              <a:bodyPr rtlCol="0" anchor="ctr"/>
              <a:lstStyle/>
              <a:p>
                <a:endParaRPr lang="zh-CN" altLang="en-US"/>
              </a:p>
            </p:txBody>
          </p:sp>
        </p:grpSp>
        <p:grpSp>
          <p:nvGrpSpPr>
            <p:cNvPr id="22" name="组合 21">
              <a:extLst>
                <a:ext uri="{FF2B5EF4-FFF2-40B4-BE49-F238E27FC236}">
                  <a16:creationId xmlns:a16="http://schemas.microsoft.com/office/drawing/2014/main" id="{E3DDF477-5870-DDCA-D352-DD70EC34116F}"/>
                </a:ext>
              </a:extLst>
            </p:cNvPr>
            <p:cNvGrpSpPr/>
            <p:nvPr/>
          </p:nvGrpSpPr>
          <p:grpSpPr>
            <a:xfrm>
              <a:off x="4429529" y="2340882"/>
              <a:ext cx="1041592" cy="2670673"/>
              <a:chOff x="4429529" y="2340882"/>
              <a:chExt cx="1041592" cy="2670673"/>
            </a:xfrm>
          </p:grpSpPr>
          <p:sp>
            <p:nvSpPr>
              <p:cNvPr id="70" name="任意多边形: 形状 69">
                <a:extLst>
                  <a:ext uri="{FF2B5EF4-FFF2-40B4-BE49-F238E27FC236}">
                    <a16:creationId xmlns:a16="http://schemas.microsoft.com/office/drawing/2014/main" id="{3D29740C-09CA-9790-21F6-DC137E758383}"/>
                  </a:ext>
                </a:extLst>
              </p:cNvPr>
              <p:cNvSpPr/>
              <p:nvPr/>
            </p:nvSpPr>
            <p:spPr>
              <a:xfrm>
                <a:off x="4429529" y="2831528"/>
                <a:ext cx="402908" cy="742623"/>
              </a:xfrm>
              <a:custGeom>
                <a:avLst/>
                <a:gdLst>
                  <a:gd name="connsiteX0" fmla="*/ 243543 w 402908"/>
                  <a:gd name="connsiteY0" fmla="*/ 0 h 742623"/>
                  <a:gd name="connsiteX1" fmla="*/ 488 w 402908"/>
                  <a:gd name="connsiteY1" fmla="*/ 320485 h 742623"/>
                  <a:gd name="connsiteX2" fmla="*/ 314376 w 402908"/>
                  <a:gd name="connsiteY2" fmla="*/ 602082 h 742623"/>
                  <a:gd name="connsiteX3" fmla="*/ 331737 w 402908"/>
                  <a:gd name="connsiteY3" fmla="*/ 742619 h 742623"/>
                  <a:gd name="connsiteX4" fmla="*/ 399879 w 402908"/>
                  <a:gd name="connsiteY4" fmla="*/ 700345 h 742623"/>
                  <a:gd name="connsiteX5" fmla="*/ 386945 w 402908"/>
                  <a:gd name="connsiteY5" fmla="*/ 565450 h 742623"/>
                  <a:gd name="connsiteX6" fmla="*/ 357779 w 402908"/>
                  <a:gd name="connsiteY6" fmla="*/ 556335 h 742623"/>
                  <a:gd name="connsiteX7" fmla="*/ 124272 w 402908"/>
                  <a:gd name="connsiteY7" fmla="*/ 327343 h 742623"/>
                  <a:gd name="connsiteX8" fmla="*/ 314376 w 402908"/>
                  <a:gd name="connsiteY8" fmla="*/ 135850 h 742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2908" h="742623">
                    <a:moveTo>
                      <a:pt x="243543" y="0"/>
                    </a:moveTo>
                    <a:cubicBezTo>
                      <a:pt x="243543" y="0"/>
                      <a:pt x="15332" y="217534"/>
                      <a:pt x="488" y="320485"/>
                    </a:cubicBezTo>
                    <a:cubicBezTo>
                      <a:pt x="-14356" y="423436"/>
                      <a:pt x="314376" y="602082"/>
                      <a:pt x="314376" y="602082"/>
                    </a:cubicBezTo>
                    <a:cubicBezTo>
                      <a:pt x="314376" y="602082"/>
                      <a:pt x="318109" y="743488"/>
                      <a:pt x="331737" y="742619"/>
                    </a:cubicBezTo>
                    <a:cubicBezTo>
                      <a:pt x="345365" y="741751"/>
                      <a:pt x="388508" y="716144"/>
                      <a:pt x="399879" y="700345"/>
                    </a:cubicBezTo>
                    <a:cubicBezTo>
                      <a:pt x="411251" y="684547"/>
                      <a:pt x="386945" y="565450"/>
                      <a:pt x="386945" y="565450"/>
                    </a:cubicBezTo>
                    <a:lnTo>
                      <a:pt x="357779" y="556335"/>
                    </a:lnTo>
                    <a:cubicBezTo>
                      <a:pt x="357779" y="556335"/>
                      <a:pt x="115158" y="368575"/>
                      <a:pt x="124272" y="327343"/>
                    </a:cubicBezTo>
                    <a:cubicBezTo>
                      <a:pt x="133387" y="286110"/>
                      <a:pt x="314376" y="135850"/>
                      <a:pt x="314376" y="135850"/>
                    </a:cubicBezTo>
                    <a:close/>
                  </a:path>
                </a:pathLst>
              </a:custGeom>
              <a:solidFill>
                <a:srgbClr val="E5AC73"/>
              </a:solidFill>
              <a:ln w="8668" cap="flat">
                <a:noFill/>
                <a:prstDash val="solid"/>
                <a:miter/>
              </a:ln>
            </p:spPr>
            <p:txBody>
              <a:bodyPr rtlCol="0" anchor="ctr"/>
              <a:lstStyle/>
              <a:p>
                <a:endParaRPr lang="zh-CN" altLang="en-US"/>
              </a:p>
            </p:txBody>
          </p:sp>
          <p:sp>
            <p:nvSpPr>
              <p:cNvPr id="71" name="任意多边形: 形状 70">
                <a:extLst>
                  <a:ext uri="{FF2B5EF4-FFF2-40B4-BE49-F238E27FC236}">
                    <a16:creationId xmlns:a16="http://schemas.microsoft.com/office/drawing/2014/main" id="{7901974F-DC23-17F9-95D2-AD2C503F2502}"/>
                  </a:ext>
                </a:extLst>
              </p:cNvPr>
              <p:cNvSpPr/>
              <p:nvPr/>
            </p:nvSpPr>
            <p:spPr>
              <a:xfrm>
                <a:off x="5154588" y="2813125"/>
                <a:ext cx="316533" cy="744238"/>
              </a:xfrm>
              <a:custGeom>
                <a:avLst/>
                <a:gdLst>
                  <a:gd name="connsiteX0" fmla="*/ 87058 w 316533"/>
                  <a:gd name="connsiteY0" fmla="*/ 0 h 744238"/>
                  <a:gd name="connsiteX1" fmla="*/ 315182 w 316533"/>
                  <a:gd name="connsiteY1" fmla="*/ 269096 h 744238"/>
                  <a:gd name="connsiteX2" fmla="*/ 97648 w 316533"/>
                  <a:gd name="connsiteY2" fmla="*/ 572221 h 744238"/>
                  <a:gd name="connsiteX3" fmla="*/ 115964 w 316533"/>
                  <a:gd name="connsiteY3" fmla="*/ 691317 h 744238"/>
                  <a:gd name="connsiteX4" fmla="*/ 42700 w 316533"/>
                  <a:gd name="connsiteY4" fmla="*/ 737064 h 744238"/>
                  <a:gd name="connsiteX5" fmla="*/ 7023 w 316533"/>
                  <a:gd name="connsiteY5" fmla="*/ 569964 h 744238"/>
                  <a:gd name="connsiteX6" fmla="*/ 59107 w 316533"/>
                  <a:gd name="connsiteY6" fmla="*/ 521873 h 744238"/>
                  <a:gd name="connsiteX7" fmla="*/ 196172 w 316533"/>
                  <a:gd name="connsiteY7" fmla="*/ 315364 h 744238"/>
                  <a:gd name="connsiteX8" fmla="*/ 51381 w 316533"/>
                  <a:gd name="connsiteY8" fmla="*/ 168750 h 744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533" h="744238">
                    <a:moveTo>
                      <a:pt x="87058" y="0"/>
                    </a:moveTo>
                    <a:cubicBezTo>
                      <a:pt x="87058" y="0"/>
                      <a:pt x="293828" y="196961"/>
                      <a:pt x="315182" y="269096"/>
                    </a:cubicBezTo>
                    <a:cubicBezTo>
                      <a:pt x="336536" y="341232"/>
                      <a:pt x="97648" y="572221"/>
                      <a:pt x="97648" y="572221"/>
                    </a:cubicBezTo>
                    <a:cubicBezTo>
                      <a:pt x="97648" y="572221"/>
                      <a:pt x="132370" y="677602"/>
                      <a:pt x="115964" y="691317"/>
                    </a:cubicBezTo>
                    <a:cubicBezTo>
                      <a:pt x="99558" y="705033"/>
                      <a:pt x="54159" y="764581"/>
                      <a:pt x="42700" y="737064"/>
                    </a:cubicBezTo>
                    <a:cubicBezTo>
                      <a:pt x="31242" y="709547"/>
                      <a:pt x="-18063" y="586630"/>
                      <a:pt x="7023" y="569964"/>
                    </a:cubicBezTo>
                    <a:cubicBezTo>
                      <a:pt x="26259" y="556092"/>
                      <a:pt x="43751" y="539946"/>
                      <a:pt x="59107" y="521873"/>
                    </a:cubicBezTo>
                    <a:cubicBezTo>
                      <a:pt x="59107" y="521873"/>
                      <a:pt x="200686" y="349825"/>
                      <a:pt x="196172" y="315364"/>
                    </a:cubicBezTo>
                    <a:cubicBezTo>
                      <a:pt x="191658" y="280902"/>
                      <a:pt x="51381" y="168750"/>
                      <a:pt x="51381" y="168750"/>
                    </a:cubicBezTo>
                    <a:close/>
                  </a:path>
                </a:pathLst>
              </a:custGeom>
              <a:solidFill>
                <a:srgbClr val="E5AC73"/>
              </a:solidFill>
              <a:ln w="8668" cap="flat">
                <a:noFill/>
                <a:prstDash val="solid"/>
                <a:miter/>
              </a:ln>
            </p:spPr>
            <p:txBody>
              <a:bodyPr rtlCol="0" anchor="ctr"/>
              <a:lstStyle/>
              <a:p>
                <a:endParaRPr lang="zh-CN" altLang="en-US"/>
              </a:p>
            </p:txBody>
          </p:sp>
          <p:sp>
            <p:nvSpPr>
              <p:cNvPr id="72" name="任意多边形: 形状 71">
                <a:extLst>
                  <a:ext uri="{FF2B5EF4-FFF2-40B4-BE49-F238E27FC236}">
                    <a16:creationId xmlns:a16="http://schemas.microsoft.com/office/drawing/2014/main" id="{06911F4D-F151-674B-91A8-2BB042ABCE28}"/>
                  </a:ext>
                </a:extLst>
              </p:cNvPr>
              <p:cNvSpPr/>
              <p:nvPr/>
            </p:nvSpPr>
            <p:spPr>
              <a:xfrm>
                <a:off x="5154588" y="2813125"/>
                <a:ext cx="316533" cy="744238"/>
              </a:xfrm>
              <a:custGeom>
                <a:avLst/>
                <a:gdLst>
                  <a:gd name="connsiteX0" fmla="*/ 87058 w 316533"/>
                  <a:gd name="connsiteY0" fmla="*/ 0 h 744238"/>
                  <a:gd name="connsiteX1" fmla="*/ 315182 w 316533"/>
                  <a:gd name="connsiteY1" fmla="*/ 269096 h 744238"/>
                  <a:gd name="connsiteX2" fmla="*/ 97648 w 316533"/>
                  <a:gd name="connsiteY2" fmla="*/ 572221 h 744238"/>
                  <a:gd name="connsiteX3" fmla="*/ 115964 w 316533"/>
                  <a:gd name="connsiteY3" fmla="*/ 691317 h 744238"/>
                  <a:gd name="connsiteX4" fmla="*/ 42700 w 316533"/>
                  <a:gd name="connsiteY4" fmla="*/ 737064 h 744238"/>
                  <a:gd name="connsiteX5" fmla="*/ 7023 w 316533"/>
                  <a:gd name="connsiteY5" fmla="*/ 569964 h 744238"/>
                  <a:gd name="connsiteX6" fmla="*/ 59107 w 316533"/>
                  <a:gd name="connsiteY6" fmla="*/ 521873 h 744238"/>
                  <a:gd name="connsiteX7" fmla="*/ 196172 w 316533"/>
                  <a:gd name="connsiteY7" fmla="*/ 315364 h 744238"/>
                  <a:gd name="connsiteX8" fmla="*/ 51381 w 316533"/>
                  <a:gd name="connsiteY8" fmla="*/ 168750 h 744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533" h="744238">
                    <a:moveTo>
                      <a:pt x="87058" y="0"/>
                    </a:moveTo>
                    <a:cubicBezTo>
                      <a:pt x="87058" y="0"/>
                      <a:pt x="293828" y="196961"/>
                      <a:pt x="315182" y="269096"/>
                    </a:cubicBezTo>
                    <a:cubicBezTo>
                      <a:pt x="336536" y="341232"/>
                      <a:pt x="97648" y="572221"/>
                      <a:pt x="97648" y="572221"/>
                    </a:cubicBezTo>
                    <a:cubicBezTo>
                      <a:pt x="97648" y="572221"/>
                      <a:pt x="132370" y="677602"/>
                      <a:pt x="115964" y="691317"/>
                    </a:cubicBezTo>
                    <a:cubicBezTo>
                      <a:pt x="99558" y="705033"/>
                      <a:pt x="54159" y="764581"/>
                      <a:pt x="42700" y="737064"/>
                    </a:cubicBezTo>
                    <a:cubicBezTo>
                      <a:pt x="31242" y="709547"/>
                      <a:pt x="-18063" y="586630"/>
                      <a:pt x="7023" y="569964"/>
                    </a:cubicBezTo>
                    <a:cubicBezTo>
                      <a:pt x="26259" y="556092"/>
                      <a:pt x="43751" y="539946"/>
                      <a:pt x="59107" y="521873"/>
                    </a:cubicBezTo>
                    <a:cubicBezTo>
                      <a:pt x="59107" y="521873"/>
                      <a:pt x="200686" y="349825"/>
                      <a:pt x="196172" y="315364"/>
                    </a:cubicBezTo>
                    <a:cubicBezTo>
                      <a:pt x="191658" y="280902"/>
                      <a:pt x="51381" y="168750"/>
                      <a:pt x="51381" y="168750"/>
                    </a:cubicBezTo>
                    <a:close/>
                  </a:path>
                </a:pathLst>
              </a:custGeom>
              <a:solidFill>
                <a:srgbClr val="000000">
                  <a:alpha val="5000"/>
                </a:srgbClr>
              </a:solidFill>
              <a:ln w="8668" cap="flat">
                <a:noFill/>
                <a:prstDash val="solid"/>
                <a:miter/>
              </a:ln>
            </p:spPr>
            <p:txBody>
              <a:bodyPr rtlCol="0" anchor="ctr"/>
              <a:lstStyle/>
              <a:p>
                <a:endParaRPr lang="zh-CN" altLang="en-US"/>
              </a:p>
            </p:txBody>
          </p:sp>
          <p:sp>
            <p:nvSpPr>
              <p:cNvPr id="73" name="任意多边形: 形状 72">
                <a:extLst>
                  <a:ext uri="{FF2B5EF4-FFF2-40B4-BE49-F238E27FC236}">
                    <a16:creationId xmlns:a16="http://schemas.microsoft.com/office/drawing/2014/main" id="{6A8025D2-0E8F-7C2B-64B3-003DA9693238}"/>
                  </a:ext>
                </a:extLst>
              </p:cNvPr>
              <p:cNvSpPr/>
              <p:nvPr/>
            </p:nvSpPr>
            <p:spPr>
              <a:xfrm>
                <a:off x="5141647" y="4791157"/>
                <a:ext cx="85242" cy="162325"/>
              </a:xfrm>
              <a:custGeom>
                <a:avLst/>
                <a:gdLst>
                  <a:gd name="connsiteX0" fmla="*/ 0 w 85242"/>
                  <a:gd name="connsiteY0" fmla="*/ 154774 h 162325"/>
                  <a:gd name="connsiteX1" fmla="*/ 71788 w 85242"/>
                  <a:gd name="connsiteY1" fmla="*/ 162326 h 162325"/>
                  <a:gd name="connsiteX2" fmla="*/ 85243 w 85242"/>
                  <a:gd name="connsiteY2" fmla="*/ 7552 h 162325"/>
                  <a:gd name="connsiteX3" fmla="*/ 13542 w 85242"/>
                  <a:gd name="connsiteY3" fmla="*/ 0 h 162325"/>
                  <a:gd name="connsiteX4" fmla="*/ 0 w 85242"/>
                  <a:gd name="connsiteY4" fmla="*/ 154774 h 162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242" h="162325">
                    <a:moveTo>
                      <a:pt x="0" y="154774"/>
                    </a:moveTo>
                    <a:lnTo>
                      <a:pt x="71788" y="162326"/>
                    </a:lnTo>
                    <a:lnTo>
                      <a:pt x="85243" y="7552"/>
                    </a:lnTo>
                    <a:lnTo>
                      <a:pt x="13542" y="0"/>
                    </a:lnTo>
                    <a:lnTo>
                      <a:pt x="0" y="154774"/>
                    </a:lnTo>
                    <a:close/>
                  </a:path>
                </a:pathLst>
              </a:custGeom>
              <a:solidFill>
                <a:srgbClr val="E5AC73"/>
              </a:solidFill>
              <a:ln w="8668" cap="flat">
                <a:noFill/>
                <a:prstDash val="solid"/>
                <a:miter/>
              </a:ln>
            </p:spPr>
            <p:txBody>
              <a:bodyPr rtlCol="0" anchor="ctr"/>
              <a:lstStyle/>
              <a:p>
                <a:endParaRPr lang="zh-CN" altLang="en-US"/>
              </a:p>
            </p:txBody>
          </p:sp>
          <p:sp>
            <p:nvSpPr>
              <p:cNvPr id="74" name="任意多边形: 形状 73">
                <a:extLst>
                  <a:ext uri="{FF2B5EF4-FFF2-40B4-BE49-F238E27FC236}">
                    <a16:creationId xmlns:a16="http://schemas.microsoft.com/office/drawing/2014/main" id="{DE56393E-B3AF-59C4-5EDA-35E21816C319}"/>
                  </a:ext>
                </a:extLst>
              </p:cNvPr>
              <p:cNvSpPr/>
              <p:nvPr/>
            </p:nvSpPr>
            <p:spPr>
              <a:xfrm>
                <a:off x="4783575" y="4779612"/>
                <a:ext cx="75260" cy="161110"/>
              </a:xfrm>
              <a:custGeom>
                <a:avLst/>
                <a:gdLst>
                  <a:gd name="connsiteX0" fmla="*/ 0 w 75260"/>
                  <a:gd name="connsiteY0" fmla="*/ 161111 h 161110"/>
                  <a:gd name="connsiteX1" fmla="*/ 69531 w 75260"/>
                  <a:gd name="connsiteY1" fmla="*/ 161111 h 161110"/>
                  <a:gd name="connsiteX2" fmla="*/ 75260 w 75260"/>
                  <a:gd name="connsiteY2" fmla="*/ 0 h 161110"/>
                  <a:gd name="connsiteX3" fmla="*/ 5642 w 75260"/>
                  <a:gd name="connsiteY3" fmla="*/ 0 h 161110"/>
                  <a:gd name="connsiteX4" fmla="*/ 0 w 75260"/>
                  <a:gd name="connsiteY4" fmla="*/ 161111 h 161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60" h="161110">
                    <a:moveTo>
                      <a:pt x="0" y="161111"/>
                    </a:moveTo>
                    <a:lnTo>
                      <a:pt x="69531" y="161111"/>
                    </a:lnTo>
                    <a:lnTo>
                      <a:pt x="75260" y="0"/>
                    </a:lnTo>
                    <a:lnTo>
                      <a:pt x="5642" y="0"/>
                    </a:lnTo>
                    <a:lnTo>
                      <a:pt x="0" y="161111"/>
                    </a:lnTo>
                    <a:close/>
                  </a:path>
                </a:pathLst>
              </a:custGeom>
              <a:solidFill>
                <a:srgbClr val="E5AC73"/>
              </a:solidFill>
              <a:ln w="8668" cap="flat">
                <a:noFill/>
                <a:prstDash val="solid"/>
                <a:miter/>
              </a:ln>
            </p:spPr>
            <p:txBody>
              <a:bodyPr rtlCol="0" anchor="ctr"/>
              <a:lstStyle/>
              <a:p>
                <a:endParaRPr lang="zh-CN" altLang="en-US"/>
              </a:p>
            </p:txBody>
          </p:sp>
          <p:sp>
            <p:nvSpPr>
              <p:cNvPr id="75" name="任意多边形: 形状 74">
                <a:extLst>
                  <a:ext uri="{FF2B5EF4-FFF2-40B4-BE49-F238E27FC236}">
                    <a16:creationId xmlns:a16="http://schemas.microsoft.com/office/drawing/2014/main" id="{7B44CF0F-8C76-ECA4-B820-F357C550CB77}"/>
                  </a:ext>
                </a:extLst>
              </p:cNvPr>
              <p:cNvSpPr/>
              <p:nvPr/>
            </p:nvSpPr>
            <p:spPr>
              <a:xfrm>
                <a:off x="4758766" y="4932610"/>
                <a:ext cx="233455" cy="78946"/>
              </a:xfrm>
              <a:custGeom>
                <a:avLst/>
                <a:gdLst>
                  <a:gd name="connsiteX0" fmla="*/ 103975 w 233455"/>
                  <a:gd name="connsiteY0" fmla="*/ 40 h 78946"/>
                  <a:gd name="connsiteX1" fmla="*/ 19861 w 233455"/>
                  <a:gd name="connsiteY1" fmla="*/ 40 h 78946"/>
                  <a:gd name="connsiteX2" fmla="*/ 13958 w 233455"/>
                  <a:gd name="connsiteY2" fmla="*/ 4814 h 78946"/>
                  <a:gd name="connsiteX3" fmla="*/ 243 w 233455"/>
                  <a:gd name="connsiteY3" fmla="*/ 66706 h 78946"/>
                  <a:gd name="connsiteX4" fmla="*/ 7960 w 233455"/>
                  <a:gd name="connsiteY4" fmla="*/ 78824 h 78946"/>
                  <a:gd name="connsiteX5" fmla="*/ 8142 w 233455"/>
                  <a:gd name="connsiteY5" fmla="*/ 78859 h 78946"/>
                  <a:gd name="connsiteX6" fmla="*/ 10399 w 233455"/>
                  <a:gd name="connsiteY6" fmla="*/ 78859 h 78946"/>
                  <a:gd name="connsiteX7" fmla="*/ 91996 w 233455"/>
                  <a:gd name="connsiteY7" fmla="*/ 76689 h 78946"/>
                  <a:gd name="connsiteX8" fmla="*/ 206058 w 233455"/>
                  <a:gd name="connsiteY8" fmla="*/ 78946 h 78946"/>
                  <a:gd name="connsiteX9" fmla="*/ 227152 w 233455"/>
                  <a:gd name="connsiteY9" fmla="*/ 47436 h 78946"/>
                  <a:gd name="connsiteX10" fmla="*/ 116041 w 233455"/>
                  <a:gd name="connsiteY10" fmla="*/ 4033 h 78946"/>
                  <a:gd name="connsiteX11" fmla="*/ 103975 w 233455"/>
                  <a:gd name="connsiteY11" fmla="*/ 40 h 7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3455" h="78946">
                    <a:moveTo>
                      <a:pt x="103975" y="40"/>
                    </a:moveTo>
                    <a:lnTo>
                      <a:pt x="19861" y="40"/>
                    </a:lnTo>
                    <a:cubicBezTo>
                      <a:pt x="17019" y="58"/>
                      <a:pt x="14568" y="2037"/>
                      <a:pt x="13958" y="4814"/>
                    </a:cubicBezTo>
                    <a:lnTo>
                      <a:pt x="243" y="66706"/>
                    </a:lnTo>
                    <a:cubicBezTo>
                      <a:pt x="-971" y="72184"/>
                      <a:pt x="2484" y="77609"/>
                      <a:pt x="7960" y="78824"/>
                    </a:cubicBezTo>
                    <a:cubicBezTo>
                      <a:pt x="8021" y="78833"/>
                      <a:pt x="8082" y="78851"/>
                      <a:pt x="8142" y="78859"/>
                    </a:cubicBezTo>
                    <a:cubicBezTo>
                      <a:pt x="8892" y="78946"/>
                      <a:pt x="9649" y="78946"/>
                      <a:pt x="10399" y="78859"/>
                    </a:cubicBezTo>
                    <a:cubicBezTo>
                      <a:pt x="37743" y="78425"/>
                      <a:pt x="57621" y="76689"/>
                      <a:pt x="91996" y="76689"/>
                    </a:cubicBezTo>
                    <a:cubicBezTo>
                      <a:pt x="113090" y="76689"/>
                      <a:pt x="176892" y="78946"/>
                      <a:pt x="206058" y="78946"/>
                    </a:cubicBezTo>
                    <a:cubicBezTo>
                      <a:pt x="235225" y="78946"/>
                      <a:pt x="239044" y="50127"/>
                      <a:pt x="227152" y="47436"/>
                    </a:cubicBezTo>
                    <a:cubicBezTo>
                      <a:pt x="173506" y="35804"/>
                      <a:pt x="133142" y="19571"/>
                      <a:pt x="116041" y="4033"/>
                    </a:cubicBezTo>
                    <a:cubicBezTo>
                      <a:pt x="112699" y="1169"/>
                      <a:pt x="108368" y="-264"/>
                      <a:pt x="103975" y="40"/>
                    </a:cubicBezTo>
                    <a:close/>
                  </a:path>
                </a:pathLst>
              </a:custGeom>
              <a:solidFill>
                <a:srgbClr val="263238"/>
              </a:solidFill>
              <a:ln w="8668" cap="flat">
                <a:noFill/>
                <a:prstDash val="solid"/>
                <a:miter/>
              </a:ln>
            </p:spPr>
            <p:txBody>
              <a:bodyPr rtlCol="0" anchor="ctr"/>
              <a:lstStyle/>
              <a:p>
                <a:endParaRPr lang="zh-CN" altLang="en-US"/>
              </a:p>
            </p:txBody>
          </p:sp>
          <p:sp>
            <p:nvSpPr>
              <p:cNvPr id="76" name="任意多边形: 形状 75">
                <a:extLst>
                  <a:ext uri="{FF2B5EF4-FFF2-40B4-BE49-F238E27FC236}">
                    <a16:creationId xmlns:a16="http://schemas.microsoft.com/office/drawing/2014/main" id="{0EBFCA64-1B97-522F-3317-9DA10A38AC9D}"/>
                  </a:ext>
                </a:extLst>
              </p:cNvPr>
              <p:cNvSpPr/>
              <p:nvPr/>
            </p:nvSpPr>
            <p:spPr>
              <a:xfrm>
                <a:off x="4866274" y="4927154"/>
                <a:ext cx="36370" cy="17629"/>
              </a:xfrm>
              <a:custGeom>
                <a:avLst/>
                <a:gdLst>
                  <a:gd name="connsiteX0" fmla="*/ 1241 w 36370"/>
                  <a:gd name="connsiteY0" fmla="*/ 15131 h 17629"/>
                  <a:gd name="connsiteX1" fmla="*/ 26 w 36370"/>
                  <a:gd name="connsiteY1" fmla="*/ 13743 h 17629"/>
                  <a:gd name="connsiteX2" fmla="*/ 807 w 36370"/>
                  <a:gd name="connsiteY2" fmla="*/ 12093 h 17629"/>
                  <a:gd name="connsiteX3" fmla="*/ 33446 w 36370"/>
                  <a:gd name="connsiteY3" fmla="*/ 722 h 17629"/>
                  <a:gd name="connsiteX4" fmla="*/ 36311 w 36370"/>
                  <a:gd name="connsiteY4" fmla="*/ 5323 h 17629"/>
                  <a:gd name="connsiteX5" fmla="*/ 32838 w 36370"/>
                  <a:gd name="connsiteY5" fmla="*/ 14003 h 17629"/>
                  <a:gd name="connsiteX6" fmla="*/ 19470 w 36370"/>
                  <a:gd name="connsiteY6" fmla="*/ 17562 h 17629"/>
                  <a:gd name="connsiteX7" fmla="*/ 1241 w 36370"/>
                  <a:gd name="connsiteY7" fmla="*/ 15131 h 17629"/>
                  <a:gd name="connsiteX8" fmla="*/ 6016 w 36370"/>
                  <a:gd name="connsiteY8" fmla="*/ 12788 h 17629"/>
                  <a:gd name="connsiteX9" fmla="*/ 30842 w 36370"/>
                  <a:gd name="connsiteY9" fmla="*/ 11573 h 17629"/>
                  <a:gd name="connsiteX10" fmla="*/ 33012 w 36370"/>
                  <a:gd name="connsiteY10" fmla="*/ 5670 h 17629"/>
                  <a:gd name="connsiteX11" fmla="*/ 31970 w 36370"/>
                  <a:gd name="connsiteY11" fmla="*/ 3760 h 17629"/>
                  <a:gd name="connsiteX12" fmla="*/ 29800 w 36370"/>
                  <a:gd name="connsiteY12" fmla="*/ 3239 h 17629"/>
                  <a:gd name="connsiteX13" fmla="*/ 6016 w 36370"/>
                  <a:gd name="connsiteY13" fmla="*/ 12788 h 1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370" h="17629">
                    <a:moveTo>
                      <a:pt x="1241" y="15131"/>
                    </a:moveTo>
                    <a:cubicBezTo>
                      <a:pt x="616" y="14923"/>
                      <a:pt x="147" y="14394"/>
                      <a:pt x="26" y="13743"/>
                    </a:cubicBezTo>
                    <a:cubicBezTo>
                      <a:pt x="-96" y="13083"/>
                      <a:pt x="217" y="12415"/>
                      <a:pt x="807" y="12093"/>
                    </a:cubicBezTo>
                    <a:cubicBezTo>
                      <a:pt x="3325" y="10531"/>
                      <a:pt x="25807" y="-3271"/>
                      <a:pt x="33446" y="722"/>
                    </a:cubicBezTo>
                    <a:cubicBezTo>
                      <a:pt x="35234" y="1547"/>
                      <a:pt x="36354" y="3352"/>
                      <a:pt x="36311" y="5323"/>
                    </a:cubicBezTo>
                    <a:cubicBezTo>
                      <a:pt x="36675" y="8613"/>
                      <a:pt x="35373" y="11876"/>
                      <a:pt x="32838" y="14003"/>
                    </a:cubicBezTo>
                    <a:cubicBezTo>
                      <a:pt x="28923" y="16685"/>
                      <a:pt x="24201" y="17944"/>
                      <a:pt x="19470" y="17562"/>
                    </a:cubicBezTo>
                    <a:cubicBezTo>
                      <a:pt x="13325" y="17406"/>
                      <a:pt x="7213" y="16590"/>
                      <a:pt x="1241" y="15131"/>
                    </a:cubicBezTo>
                    <a:close/>
                    <a:moveTo>
                      <a:pt x="6016" y="12788"/>
                    </a:moveTo>
                    <a:cubicBezTo>
                      <a:pt x="14141" y="15566"/>
                      <a:pt x="23021" y="15131"/>
                      <a:pt x="30842" y="11573"/>
                    </a:cubicBezTo>
                    <a:cubicBezTo>
                      <a:pt x="32474" y="10071"/>
                      <a:pt x="33290" y="7875"/>
                      <a:pt x="33012" y="5670"/>
                    </a:cubicBezTo>
                    <a:cubicBezTo>
                      <a:pt x="33012" y="4368"/>
                      <a:pt x="32404" y="3760"/>
                      <a:pt x="31970" y="3760"/>
                    </a:cubicBezTo>
                    <a:cubicBezTo>
                      <a:pt x="31311" y="3378"/>
                      <a:pt x="30555" y="3196"/>
                      <a:pt x="29800" y="3239"/>
                    </a:cubicBezTo>
                    <a:cubicBezTo>
                      <a:pt x="21354" y="4932"/>
                      <a:pt x="13290" y="8170"/>
                      <a:pt x="6016" y="12788"/>
                    </a:cubicBezTo>
                    <a:close/>
                  </a:path>
                </a:pathLst>
              </a:custGeom>
              <a:solidFill>
                <a:schemeClr val="accent2"/>
              </a:solidFill>
              <a:ln w="8668" cap="flat">
                <a:noFill/>
                <a:prstDash val="solid"/>
                <a:miter/>
              </a:ln>
            </p:spPr>
            <p:txBody>
              <a:bodyPr rtlCol="0" anchor="ctr"/>
              <a:lstStyle/>
              <a:p>
                <a:endParaRPr lang="zh-CN" altLang="en-US" dirty="0"/>
              </a:p>
            </p:txBody>
          </p:sp>
          <p:sp>
            <p:nvSpPr>
              <p:cNvPr id="77" name="任意多边形: 形状 76">
                <a:extLst>
                  <a:ext uri="{FF2B5EF4-FFF2-40B4-BE49-F238E27FC236}">
                    <a16:creationId xmlns:a16="http://schemas.microsoft.com/office/drawing/2014/main" id="{DA43BCB8-8BCA-1379-D539-2A7BE65DC6EC}"/>
                  </a:ext>
                </a:extLst>
              </p:cNvPr>
              <p:cNvSpPr/>
              <p:nvPr/>
            </p:nvSpPr>
            <p:spPr>
              <a:xfrm>
                <a:off x="4866300" y="4911386"/>
                <a:ext cx="22232" cy="31246"/>
              </a:xfrm>
              <a:custGeom>
                <a:avLst/>
                <a:gdLst>
                  <a:gd name="connsiteX0" fmla="*/ 781 w 22232"/>
                  <a:gd name="connsiteY0" fmla="*/ 31246 h 31246"/>
                  <a:gd name="connsiteX1" fmla="*/ 0 w 22232"/>
                  <a:gd name="connsiteY1" fmla="*/ 29771 h 31246"/>
                  <a:gd name="connsiteX2" fmla="*/ 9809 w 22232"/>
                  <a:gd name="connsiteY2" fmla="*/ 2253 h 31246"/>
                  <a:gd name="connsiteX3" fmla="*/ 16840 w 22232"/>
                  <a:gd name="connsiteY3" fmla="*/ 83 h 31246"/>
                  <a:gd name="connsiteX4" fmla="*/ 22136 w 22232"/>
                  <a:gd name="connsiteY4" fmla="*/ 4423 h 31246"/>
                  <a:gd name="connsiteX5" fmla="*/ 2518 w 22232"/>
                  <a:gd name="connsiteY5" fmla="*/ 30986 h 31246"/>
                  <a:gd name="connsiteX6" fmla="*/ 1650 w 22232"/>
                  <a:gd name="connsiteY6" fmla="*/ 30986 h 31246"/>
                  <a:gd name="connsiteX7" fmla="*/ 781 w 22232"/>
                  <a:gd name="connsiteY7" fmla="*/ 31246 h 31246"/>
                  <a:gd name="connsiteX8" fmla="*/ 11979 w 22232"/>
                  <a:gd name="connsiteY8" fmla="*/ 4163 h 31246"/>
                  <a:gd name="connsiteX9" fmla="*/ 3299 w 22232"/>
                  <a:gd name="connsiteY9" fmla="*/ 25951 h 31246"/>
                  <a:gd name="connsiteX10" fmla="*/ 18403 w 22232"/>
                  <a:gd name="connsiteY10" fmla="*/ 4423 h 31246"/>
                  <a:gd name="connsiteX11" fmla="*/ 16059 w 22232"/>
                  <a:gd name="connsiteY11" fmla="*/ 2774 h 31246"/>
                  <a:gd name="connsiteX12" fmla="*/ 15191 w 22232"/>
                  <a:gd name="connsiteY12" fmla="*/ 2774 h 31246"/>
                  <a:gd name="connsiteX13" fmla="*/ 11979 w 22232"/>
                  <a:gd name="connsiteY13" fmla="*/ 4163 h 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232" h="31246">
                    <a:moveTo>
                      <a:pt x="781" y="31246"/>
                    </a:moveTo>
                    <a:cubicBezTo>
                      <a:pt x="287" y="30916"/>
                      <a:pt x="-8" y="30361"/>
                      <a:pt x="0" y="29771"/>
                    </a:cubicBezTo>
                    <a:cubicBezTo>
                      <a:pt x="0" y="28816"/>
                      <a:pt x="1736" y="8764"/>
                      <a:pt x="9809" y="2253"/>
                    </a:cubicBezTo>
                    <a:cubicBezTo>
                      <a:pt x="11719" y="526"/>
                      <a:pt x="14288" y="-273"/>
                      <a:pt x="16840" y="83"/>
                    </a:cubicBezTo>
                    <a:cubicBezTo>
                      <a:pt x="19401" y="109"/>
                      <a:pt x="21606" y="1915"/>
                      <a:pt x="22136" y="4423"/>
                    </a:cubicBezTo>
                    <a:cubicBezTo>
                      <a:pt x="23524" y="11802"/>
                      <a:pt x="9636" y="27080"/>
                      <a:pt x="2518" y="30986"/>
                    </a:cubicBezTo>
                    <a:lnTo>
                      <a:pt x="1650" y="30986"/>
                    </a:lnTo>
                    <a:cubicBezTo>
                      <a:pt x="1398" y="31160"/>
                      <a:pt x="1094" y="31255"/>
                      <a:pt x="781" y="31246"/>
                    </a:cubicBezTo>
                    <a:close/>
                    <a:moveTo>
                      <a:pt x="11979" y="4163"/>
                    </a:moveTo>
                    <a:cubicBezTo>
                      <a:pt x="6893" y="10344"/>
                      <a:pt x="3854" y="17965"/>
                      <a:pt x="3299" y="25951"/>
                    </a:cubicBezTo>
                    <a:cubicBezTo>
                      <a:pt x="10417" y="20569"/>
                      <a:pt x="19271" y="8590"/>
                      <a:pt x="18403" y="4423"/>
                    </a:cubicBezTo>
                    <a:cubicBezTo>
                      <a:pt x="18403" y="3989"/>
                      <a:pt x="18403" y="2774"/>
                      <a:pt x="16059" y="2774"/>
                    </a:cubicBezTo>
                    <a:lnTo>
                      <a:pt x="15191" y="2774"/>
                    </a:lnTo>
                    <a:cubicBezTo>
                      <a:pt x="14002" y="2887"/>
                      <a:pt x="12873" y="3373"/>
                      <a:pt x="11979" y="4163"/>
                    </a:cubicBezTo>
                    <a:close/>
                  </a:path>
                </a:pathLst>
              </a:custGeom>
              <a:solidFill>
                <a:schemeClr val="accent2"/>
              </a:solidFill>
              <a:ln w="8668"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AD00577A-9207-EBA1-B1A2-D34F9ACD83DF}"/>
                  </a:ext>
                </a:extLst>
              </p:cNvPr>
              <p:cNvSpPr/>
              <p:nvPr/>
            </p:nvSpPr>
            <p:spPr>
              <a:xfrm>
                <a:off x="5116940" y="4930389"/>
                <a:ext cx="233521" cy="79007"/>
              </a:xfrm>
              <a:custGeom>
                <a:avLst/>
                <a:gdLst>
                  <a:gd name="connsiteX0" fmla="*/ 104394 w 233521"/>
                  <a:gd name="connsiteY0" fmla="*/ 4 h 79007"/>
                  <a:gd name="connsiteX1" fmla="*/ 19845 w 233521"/>
                  <a:gd name="connsiteY1" fmla="*/ 4 h 79007"/>
                  <a:gd name="connsiteX2" fmla="*/ 13943 w 233521"/>
                  <a:gd name="connsiteY2" fmla="*/ 4778 h 79007"/>
                  <a:gd name="connsiteX3" fmla="*/ 227 w 233521"/>
                  <a:gd name="connsiteY3" fmla="*/ 66757 h 79007"/>
                  <a:gd name="connsiteX4" fmla="*/ 8118 w 233521"/>
                  <a:gd name="connsiteY4" fmla="*/ 78910 h 79007"/>
                  <a:gd name="connsiteX5" fmla="*/ 8127 w 233521"/>
                  <a:gd name="connsiteY5" fmla="*/ 78910 h 79007"/>
                  <a:gd name="connsiteX6" fmla="*/ 10384 w 233521"/>
                  <a:gd name="connsiteY6" fmla="*/ 78910 h 79007"/>
                  <a:gd name="connsiteX7" fmla="*/ 91981 w 233521"/>
                  <a:gd name="connsiteY7" fmla="*/ 76826 h 79007"/>
                  <a:gd name="connsiteX8" fmla="*/ 206130 w 233521"/>
                  <a:gd name="connsiteY8" fmla="*/ 78996 h 79007"/>
                  <a:gd name="connsiteX9" fmla="*/ 227136 w 233521"/>
                  <a:gd name="connsiteY9" fmla="*/ 47573 h 79007"/>
                  <a:gd name="connsiteX10" fmla="*/ 116026 w 233521"/>
                  <a:gd name="connsiteY10" fmla="*/ 4170 h 79007"/>
                  <a:gd name="connsiteX11" fmla="*/ 104394 w 233521"/>
                  <a:gd name="connsiteY11" fmla="*/ 4 h 79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3521" h="79007">
                    <a:moveTo>
                      <a:pt x="104394" y="4"/>
                    </a:moveTo>
                    <a:lnTo>
                      <a:pt x="19845" y="4"/>
                    </a:lnTo>
                    <a:cubicBezTo>
                      <a:pt x="17016" y="47"/>
                      <a:pt x="14576" y="2017"/>
                      <a:pt x="13943" y="4778"/>
                    </a:cubicBezTo>
                    <a:lnTo>
                      <a:pt x="227" y="66757"/>
                    </a:lnTo>
                    <a:cubicBezTo>
                      <a:pt x="-953" y="72286"/>
                      <a:pt x="2580" y="77729"/>
                      <a:pt x="8118" y="78910"/>
                    </a:cubicBezTo>
                    <a:cubicBezTo>
                      <a:pt x="8118" y="78910"/>
                      <a:pt x="8127" y="78910"/>
                      <a:pt x="8127" y="78910"/>
                    </a:cubicBezTo>
                    <a:cubicBezTo>
                      <a:pt x="8873" y="79040"/>
                      <a:pt x="9637" y="79040"/>
                      <a:pt x="10384" y="78910"/>
                    </a:cubicBezTo>
                    <a:cubicBezTo>
                      <a:pt x="37727" y="78476"/>
                      <a:pt x="57692" y="76826"/>
                      <a:pt x="91981" y="76826"/>
                    </a:cubicBezTo>
                    <a:cubicBezTo>
                      <a:pt x="113161" y="76826"/>
                      <a:pt x="176876" y="78996"/>
                      <a:pt x="206130" y="78996"/>
                    </a:cubicBezTo>
                    <a:cubicBezTo>
                      <a:pt x="235383" y="78996"/>
                      <a:pt x="239116" y="50177"/>
                      <a:pt x="227136" y="47573"/>
                    </a:cubicBezTo>
                    <a:cubicBezTo>
                      <a:pt x="173578" y="35854"/>
                      <a:pt x="133213" y="19709"/>
                      <a:pt x="116026" y="4170"/>
                    </a:cubicBezTo>
                    <a:cubicBezTo>
                      <a:pt x="112788" y="1401"/>
                      <a:pt x="108647" y="-83"/>
                      <a:pt x="104394" y="4"/>
                    </a:cubicBezTo>
                    <a:close/>
                  </a:path>
                </a:pathLst>
              </a:custGeom>
              <a:solidFill>
                <a:srgbClr val="263238"/>
              </a:solidFill>
              <a:ln w="8668" cap="flat">
                <a:noFill/>
                <a:prstDash val="solid"/>
                <a:miter/>
              </a:ln>
            </p:spPr>
            <p:txBody>
              <a:bodyPr rtlCol="0" anchor="ctr"/>
              <a:lstStyle/>
              <a:p>
                <a:endParaRPr lang="zh-CN" altLang="en-US"/>
              </a:p>
            </p:txBody>
          </p:sp>
          <p:sp>
            <p:nvSpPr>
              <p:cNvPr id="79" name="任意多边形: 形状 78">
                <a:extLst>
                  <a:ext uri="{FF2B5EF4-FFF2-40B4-BE49-F238E27FC236}">
                    <a16:creationId xmlns:a16="http://schemas.microsoft.com/office/drawing/2014/main" id="{3EFD66BD-C6BD-FC1A-C68F-5812AE29EE13}"/>
                  </a:ext>
                </a:extLst>
              </p:cNvPr>
              <p:cNvSpPr/>
              <p:nvPr/>
            </p:nvSpPr>
            <p:spPr>
              <a:xfrm>
                <a:off x="5224530" y="4924925"/>
                <a:ext cx="36393" cy="17595"/>
              </a:xfrm>
              <a:custGeom>
                <a:avLst/>
                <a:gdLst>
                  <a:gd name="connsiteX0" fmla="*/ 1318 w 36393"/>
                  <a:gd name="connsiteY0" fmla="*/ 15103 h 17595"/>
                  <a:gd name="connsiteX1" fmla="*/ 15 w 36393"/>
                  <a:gd name="connsiteY1" fmla="*/ 13714 h 17595"/>
                  <a:gd name="connsiteX2" fmla="*/ 884 w 36393"/>
                  <a:gd name="connsiteY2" fmla="*/ 12152 h 17595"/>
                  <a:gd name="connsiteX3" fmla="*/ 33522 w 36393"/>
                  <a:gd name="connsiteY3" fmla="*/ 693 h 17595"/>
                  <a:gd name="connsiteX4" fmla="*/ 36300 w 36393"/>
                  <a:gd name="connsiteY4" fmla="*/ 5294 h 17595"/>
                  <a:gd name="connsiteX5" fmla="*/ 32828 w 36393"/>
                  <a:gd name="connsiteY5" fmla="*/ 13975 h 17595"/>
                  <a:gd name="connsiteX6" fmla="*/ 19547 w 36393"/>
                  <a:gd name="connsiteY6" fmla="*/ 17534 h 17595"/>
                  <a:gd name="connsiteX7" fmla="*/ 1318 w 36393"/>
                  <a:gd name="connsiteY7" fmla="*/ 15103 h 17595"/>
                  <a:gd name="connsiteX8" fmla="*/ 6092 w 36393"/>
                  <a:gd name="connsiteY8" fmla="*/ 12846 h 17595"/>
                  <a:gd name="connsiteX9" fmla="*/ 30831 w 36393"/>
                  <a:gd name="connsiteY9" fmla="*/ 11631 h 17595"/>
                  <a:gd name="connsiteX10" fmla="*/ 33088 w 36393"/>
                  <a:gd name="connsiteY10" fmla="*/ 5641 h 17595"/>
                  <a:gd name="connsiteX11" fmla="*/ 31960 w 36393"/>
                  <a:gd name="connsiteY11" fmla="*/ 3732 h 17595"/>
                  <a:gd name="connsiteX12" fmla="*/ 29876 w 36393"/>
                  <a:gd name="connsiteY12" fmla="*/ 3297 h 17595"/>
                  <a:gd name="connsiteX13" fmla="*/ 6092 w 36393"/>
                  <a:gd name="connsiteY13" fmla="*/ 12846 h 17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393" h="17595">
                    <a:moveTo>
                      <a:pt x="1318" y="15103"/>
                    </a:moveTo>
                    <a:cubicBezTo>
                      <a:pt x="632" y="14964"/>
                      <a:pt x="111" y="14409"/>
                      <a:pt x="15" y="13714"/>
                    </a:cubicBezTo>
                    <a:cubicBezTo>
                      <a:pt x="-80" y="13055"/>
                      <a:pt x="276" y="12421"/>
                      <a:pt x="884" y="12152"/>
                    </a:cubicBezTo>
                    <a:cubicBezTo>
                      <a:pt x="3314" y="10589"/>
                      <a:pt x="25797" y="-3213"/>
                      <a:pt x="33522" y="693"/>
                    </a:cubicBezTo>
                    <a:cubicBezTo>
                      <a:pt x="35276" y="1544"/>
                      <a:pt x="36361" y="3350"/>
                      <a:pt x="36300" y="5294"/>
                    </a:cubicBezTo>
                    <a:cubicBezTo>
                      <a:pt x="36769" y="8601"/>
                      <a:pt x="35449" y="11909"/>
                      <a:pt x="32828" y="13975"/>
                    </a:cubicBezTo>
                    <a:cubicBezTo>
                      <a:pt x="28939" y="16640"/>
                      <a:pt x="24252" y="17898"/>
                      <a:pt x="19547" y="17534"/>
                    </a:cubicBezTo>
                    <a:cubicBezTo>
                      <a:pt x="13401" y="17421"/>
                      <a:pt x="7281" y="16605"/>
                      <a:pt x="1318" y="15103"/>
                    </a:cubicBezTo>
                    <a:close/>
                    <a:moveTo>
                      <a:pt x="6092" y="12846"/>
                    </a:moveTo>
                    <a:cubicBezTo>
                      <a:pt x="14199" y="15581"/>
                      <a:pt x="23036" y="15147"/>
                      <a:pt x="30831" y="11631"/>
                    </a:cubicBezTo>
                    <a:cubicBezTo>
                      <a:pt x="32498" y="10112"/>
                      <a:pt x="33340" y="7881"/>
                      <a:pt x="33088" y="5641"/>
                    </a:cubicBezTo>
                    <a:cubicBezTo>
                      <a:pt x="33088" y="4339"/>
                      <a:pt x="32394" y="3732"/>
                      <a:pt x="31960" y="3732"/>
                    </a:cubicBezTo>
                    <a:cubicBezTo>
                      <a:pt x="31326" y="3376"/>
                      <a:pt x="30597" y="3219"/>
                      <a:pt x="29876" y="3297"/>
                    </a:cubicBezTo>
                    <a:cubicBezTo>
                      <a:pt x="21404" y="4921"/>
                      <a:pt x="13331" y="8159"/>
                      <a:pt x="6092" y="12846"/>
                    </a:cubicBezTo>
                    <a:close/>
                  </a:path>
                </a:pathLst>
              </a:custGeom>
              <a:solidFill>
                <a:schemeClr val="accent2"/>
              </a:solidFill>
              <a:ln w="8668" cap="flat">
                <a:noFill/>
                <a:prstDash val="solid"/>
                <a:miter/>
              </a:ln>
            </p:spPr>
            <p:txBody>
              <a:bodyPr rtlCol="0" anchor="ctr"/>
              <a:lstStyle/>
              <a:p>
                <a:endParaRPr lang="zh-CN" altLang="en-US"/>
              </a:p>
            </p:txBody>
          </p:sp>
          <p:sp>
            <p:nvSpPr>
              <p:cNvPr id="80" name="任意多边形: 形状 79">
                <a:extLst>
                  <a:ext uri="{FF2B5EF4-FFF2-40B4-BE49-F238E27FC236}">
                    <a16:creationId xmlns:a16="http://schemas.microsoft.com/office/drawing/2014/main" id="{A9C6D209-590A-F4F7-D110-0C702D7A6971}"/>
                  </a:ext>
                </a:extLst>
              </p:cNvPr>
              <p:cNvSpPr/>
              <p:nvPr/>
            </p:nvSpPr>
            <p:spPr>
              <a:xfrm>
                <a:off x="5224546" y="4909214"/>
                <a:ext cx="22232" cy="31248"/>
              </a:xfrm>
              <a:custGeom>
                <a:avLst/>
                <a:gdLst>
                  <a:gd name="connsiteX0" fmla="*/ 868 w 22232"/>
                  <a:gd name="connsiteY0" fmla="*/ 31249 h 31248"/>
                  <a:gd name="connsiteX1" fmla="*/ 0 w 22232"/>
                  <a:gd name="connsiteY1" fmla="*/ 29686 h 31248"/>
                  <a:gd name="connsiteX2" fmla="*/ 9896 w 22232"/>
                  <a:gd name="connsiteY2" fmla="*/ 2169 h 31248"/>
                  <a:gd name="connsiteX3" fmla="*/ 16840 w 22232"/>
                  <a:gd name="connsiteY3" fmla="*/ 86 h 31248"/>
                  <a:gd name="connsiteX4" fmla="*/ 22135 w 22232"/>
                  <a:gd name="connsiteY4" fmla="*/ 4426 h 31248"/>
                  <a:gd name="connsiteX5" fmla="*/ 2517 w 22232"/>
                  <a:gd name="connsiteY5" fmla="*/ 30988 h 31248"/>
                  <a:gd name="connsiteX6" fmla="*/ 1736 w 22232"/>
                  <a:gd name="connsiteY6" fmla="*/ 30988 h 31248"/>
                  <a:gd name="connsiteX7" fmla="*/ 868 w 22232"/>
                  <a:gd name="connsiteY7" fmla="*/ 31249 h 31248"/>
                  <a:gd name="connsiteX8" fmla="*/ 11979 w 22232"/>
                  <a:gd name="connsiteY8" fmla="*/ 4166 h 31248"/>
                  <a:gd name="connsiteX9" fmla="*/ 3733 w 22232"/>
                  <a:gd name="connsiteY9" fmla="*/ 25867 h 31248"/>
                  <a:gd name="connsiteX10" fmla="*/ 18837 w 22232"/>
                  <a:gd name="connsiteY10" fmla="*/ 4426 h 31248"/>
                  <a:gd name="connsiteX11" fmla="*/ 16493 w 22232"/>
                  <a:gd name="connsiteY11" fmla="*/ 2690 h 31248"/>
                  <a:gd name="connsiteX12" fmla="*/ 15712 w 22232"/>
                  <a:gd name="connsiteY12" fmla="*/ 2690 h 31248"/>
                  <a:gd name="connsiteX13" fmla="*/ 11979 w 22232"/>
                  <a:gd name="connsiteY13" fmla="*/ 4166 h 3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232" h="31248">
                    <a:moveTo>
                      <a:pt x="868" y="31249"/>
                    </a:moveTo>
                    <a:cubicBezTo>
                      <a:pt x="339" y="30901"/>
                      <a:pt x="9" y="30320"/>
                      <a:pt x="0" y="29686"/>
                    </a:cubicBezTo>
                    <a:cubicBezTo>
                      <a:pt x="0" y="28731"/>
                      <a:pt x="1823" y="8766"/>
                      <a:pt x="9896" y="2169"/>
                    </a:cubicBezTo>
                    <a:cubicBezTo>
                      <a:pt x="11797" y="494"/>
                      <a:pt x="14332" y="-270"/>
                      <a:pt x="16840" y="86"/>
                    </a:cubicBezTo>
                    <a:cubicBezTo>
                      <a:pt x="19418" y="77"/>
                      <a:pt x="21641" y="1900"/>
                      <a:pt x="22135" y="4426"/>
                    </a:cubicBezTo>
                    <a:cubicBezTo>
                      <a:pt x="23524" y="11718"/>
                      <a:pt x="9635" y="27082"/>
                      <a:pt x="2517" y="30988"/>
                    </a:cubicBezTo>
                    <a:lnTo>
                      <a:pt x="1736" y="30988"/>
                    </a:lnTo>
                    <a:cubicBezTo>
                      <a:pt x="1476" y="31153"/>
                      <a:pt x="1172" y="31249"/>
                      <a:pt x="868" y="31249"/>
                    </a:cubicBezTo>
                    <a:close/>
                    <a:moveTo>
                      <a:pt x="11979" y="4166"/>
                    </a:moveTo>
                    <a:cubicBezTo>
                      <a:pt x="7127" y="10416"/>
                      <a:pt x="4254" y="17968"/>
                      <a:pt x="3733" y="25867"/>
                    </a:cubicBezTo>
                    <a:cubicBezTo>
                      <a:pt x="10938" y="20485"/>
                      <a:pt x="19792" y="8940"/>
                      <a:pt x="18837" y="4426"/>
                    </a:cubicBezTo>
                    <a:cubicBezTo>
                      <a:pt x="18837" y="3992"/>
                      <a:pt x="18837" y="2690"/>
                      <a:pt x="16493" y="2690"/>
                    </a:cubicBezTo>
                    <a:lnTo>
                      <a:pt x="15712" y="2690"/>
                    </a:lnTo>
                    <a:cubicBezTo>
                      <a:pt x="14323" y="2690"/>
                      <a:pt x="12995" y="3219"/>
                      <a:pt x="11979" y="4166"/>
                    </a:cubicBezTo>
                    <a:close/>
                  </a:path>
                </a:pathLst>
              </a:custGeom>
              <a:solidFill>
                <a:schemeClr val="accent2"/>
              </a:solidFill>
              <a:ln w="8668" cap="flat">
                <a:noFill/>
                <a:prstDash val="solid"/>
                <a:miter/>
              </a:ln>
            </p:spPr>
            <p:txBody>
              <a:bodyPr rtlCol="0" anchor="ctr"/>
              <a:lstStyle/>
              <a:p>
                <a:endParaRPr lang="zh-CN" altLang="en-US"/>
              </a:p>
            </p:txBody>
          </p:sp>
          <p:sp>
            <p:nvSpPr>
              <p:cNvPr id="81" name="任意多边形: 形状 80">
                <a:extLst>
                  <a:ext uri="{FF2B5EF4-FFF2-40B4-BE49-F238E27FC236}">
                    <a16:creationId xmlns:a16="http://schemas.microsoft.com/office/drawing/2014/main" id="{074FE20B-339A-8309-7286-928559C792CC}"/>
                  </a:ext>
                </a:extLst>
              </p:cNvPr>
              <p:cNvSpPr/>
              <p:nvPr/>
            </p:nvSpPr>
            <p:spPr>
              <a:xfrm>
                <a:off x="5148157" y="4791157"/>
                <a:ext cx="78732" cy="87412"/>
              </a:xfrm>
              <a:custGeom>
                <a:avLst/>
                <a:gdLst>
                  <a:gd name="connsiteX0" fmla="*/ 7031 w 78732"/>
                  <a:gd name="connsiteY0" fmla="*/ 0 h 87412"/>
                  <a:gd name="connsiteX1" fmla="*/ 78732 w 78732"/>
                  <a:gd name="connsiteY1" fmla="*/ 7552 h 87412"/>
                  <a:gd name="connsiteX2" fmla="*/ 71788 w 78732"/>
                  <a:gd name="connsiteY2" fmla="*/ 87413 h 87412"/>
                  <a:gd name="connsiteX3" fmla="*/ 0 w 78732"/>
                  <a:gd name="connsiteY3" fmla="*/ 79774 h 87412"/>
                  <a:gd name="connsiteX4" fmla="*/ 7031 w 78732"/>
                  <a:gd name="connsiteY4" fmla="*/ 0 h 87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732" h="87412">
                    <a:moveTo>
                      <a:pt x="7031" y="0"/>
                    </a:moveTo>
                    <a:lnTo>
                      <a:pt x="78732" y="7552"/>
                    </a:lnTo>
                    <a:lnTo>
                      <a:pt x="71788" y="87413"/>
                    </a:lnTo>
                    <a:lnTo>
                      <a:pt x="0" y="79774"/>
                    </a:lnTo>
                    <a:lnTo>
                      <a:pt x="7031" y="0"/>
                    </a:lnTo>
                    <a:close/>
                  </a:path>
                </a:pathLst>
              </a:custGeom>
              <a:solidFill>
                <a:srgbClr val="000000">
                  <a:alpha val="20000"/>
                </a:srgbClr>
              </a:solidFill>
              <a:ln w="8668" cap="flat">
                <a:noFill/>
                <a:prstDash val="solid"/>
                <a:miter/>
              </a:ln>
            </p:spPr>
            <p:txBody>
              <a:bodyPr rtlCol="0" anchor="ctr"/>
              <a:lstStyle/>
              <a:p>
                <a:endParaRPr lang="zh-CN" altLang="en-US"/>
              </a:p>
            </p:txBody>
          </p:sp>
          <p:sp>
            <p:nvSpPr>
              <p:cNvPr id="82" name="任意多边形: 形状 81">
                <a:extLst>
                  <a:ext uri="{FF2B5EF4-FFF2-40B4-BE49-F238E27FC236}">
                    <a16:creationId xmlns:a16="http://schemas.microsoft.com/office/drawing/2014/main" id="{DB7B3EDB-A65A-18C8-A2FD-637FB2504BD8}"/>
                  </a:ext>
                </a:extLst>
              </p:cNvPr>
              <p:cNvSpPr/>
              <p:nvPr/>
            </p:nvSpPr>
            <p:spPr>
              <a:xfrm>
                <a:off x="4786266" y="4779699"/>
                <a:ext cx="72569" cy="83072"/>
              </a:xfrm>
              <a:custGeom>
                <a:avLst/>
                <a:gdLst>
                  <a:gd name="connsiteX0" fmla="*/ 2951 w 72569"/>
                  <a:gd name="connsiteY0" fmla="*/ 0 h 83072"/>
                  <a:gd name="connsiteX1" fmla="*/ 72569 w 72569"/>
                  <a:gd name="connsiteY1" fmla="*/ 0 h 83072"/>
                  <a:gd name="connsiteX2" fmla="*/ 69618 w 72569"/>
                  <a:gd name="connsiteY2" fmla="*/ 83073 h 83072"/>
                  <a:gd name="connsiteX3" fmla="*/ 0 w 72569"/>
                  <a:gd name="connsiteY3" fmla="*/ 83073 h 83072"/>
                  <a:gd name="connsiteX4" fmla="*/ 2951 w 72569"/>
                  <a:gd name="connsiteY4" fmla="*/ 0 h 83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69" h="83072">
                    <a:moveTo>
                      <a:pt x="2951" y="0"/>
                    </a:moveTo>
                    <a:lnTo>
                      <a:pt x="72569" y="0"/>
                    </a:lnTo>
                    <a:lnTo>
                      <a:pt x="69618" y="83073"/>
                    </a:lnTo>
                    <a:lnTo>
                      <a:pt x="0" y="83073"/>
                    </a:lnTo>
                    <a:lnTo>
                      <a:pt x="2951" y="0"/>
                    </a:lnTo>
                    <a:close/>
                  </a:path>
                </a:pathLst>
              </a:custGeom>
              <a:solidFill>
                <a:srgbClr val="000000">
                  <a:alpha val="20000"/>
                </a:srgbClr>
              </a:solidFill>
              <a:ln w="8668" cap="flat">
                <a:noFill/>
                <a:prstDash val="solid"/>
                <a:miter/>
              </a:ln>
            </p:spPr>
            <p:txBody>
              <a:bodyPr rtlCol="0" anchor="ctr"/>
              <a:lstStyle/>
              <a:p>
                <a:endParaRPr lang="zh-CN" altLang="en-US"/>
              </a:p>
            </p:txBody>
          </p:sp>
          <p:sp>
            <p:nvSpPr>
              <p:cNvPr id="83" name="任意多边形: 形状 82">
                <a:extLst>
                  <a:ext uri="{FF2B5EF4-FFF2-40B4-BE49-F238E27FC236}">
                    <a16:creationId xmlns:a16="http://schemas.microsoft.com/office/drawing/2014/main" id="{0F40DA75-F1BC-D22F-E9FF-3E1B1C815C78}"/>
                  </a:ext>
                </a:extLst>
              </p:cNvPr>
              <p:cNvSpPr/>
              <p:nvPr/>
            </p:nvSpPr>
            <p:spPr>
              <a:xfrm>
                <a:off x="4760571" y="3366595"/>
                <a:ext cx="520423" cy="1481766"/>
              </a:xfrm>
              <a:custGeom>
                <a:avLst/>
                <a:gdLst>
                  <a:gd name="connsiteX0" fmla="*/ 57378 w 520423"/>
                  <a:gd name="connsiteY0" fmla="*/ 0 h 1481766"/>
                  <a:gd name="connsiteX1" fmla="*/ 426474 w 520423"/>
                  <a:gd name="connsiteY1" fmla="*/ 0 h 1481766"/>
                  <a:gd name="connsiteX2" fmla="*/ 492620 w 520423"/>
                  <a:gd name="connsiteY2" fmla="*/ 1474041 h 1481766"/>
                  <a:gd name="connsiteX3" fmla="*/ 367707 w 520423"/>
                  <a:gd name="connsiteY3" fmla="*/ 1458590 h 1481766"/>
                  <a:gd name="connsiteX4" fmla="*/ 268923 w 520423"/>
                  <a:gd name="connsiteY4" fmla="*/ 359808 h 1481766"/>
                  <a:gd name="connsiteX5" fmla="*/ 228038 w 520423"/>
                  <a:gd name="connsiteY5" fmla="*/ 777255 h 1481766"/>
                  <a:gd name="connsiteX6" fmla="*/ 127257 w 520423"/>
                  <a:gd name="connsiteY6" fmla="*/ 1481767 h 1481766"/>
                  <a:gd name="connsiteX7" fmla="*/ 0 w 520423"/>
                  <a:gd name="connsiteY7" fmla="*/ 1481767 h 1481766"/>
                  <a:gd name="connsiteX8" fmla="*/ 38021 w 520423"/>
                  <a:gd name="connsiteY8" fmla="*/ 801734 h 1481766"/>
                  <a:gd name="connsiteX9" fmla="*/ 57378 w 520423"/>
                  <a:gd name="connsiteY9" fmla="*/ 0 h 148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0423" h="1481766">
                    <a:moveTo>
                      <a:pt x="57378" y="0"/>
                    </a:moveTo>
                    <a:lnTo>
                      <a:pt x="426474" y="0"/>
                    </a:lnTo>
                    <a:cubicBezTo>
                      <a:pt x="461197" y="191666"/>
                      <a:pt x="571439" y="869789"/>
                      <a:pt x="492620" y="1474041"/>
                    </a:cubicBezTo>
                    <a:lnTo>
                      <a:pt x="367707" y="1458590"/>
                    </a:lnTo>
                    <a:cubicBezTo>
                      <a:pt x="367707" y="1458590"/>
                      <a:pt x="379252" y="656422"/>
                      <a:pt x="268923" y="359808"/>
                    </a:cubicBezTo>
                    <a:cubicBezTo>
                      <a:pt x="256249" y="518575"/>
                      <a:pt x="241145" y="687411"/>
                      <a:pt x="228038" y="777255"/>
                    </a:cubicBezTo>
                    <a:cubicBezTo>
                      <a:pt x="196006" y="998434"/>
                      <a:pt x="127257" y="1481767"/>
                      <a:pt x="127257" y="1481767"/>
                    </a:cubicBezTo>
                    <a:lnTo>
                      <a:pt x="0" y="1481767"/>
                    </a:lnTo>
                    <a:cubicBezTo>
                      <a:pt x="0" y="1481767"/>
                      <a:pt x="26042" y="1019094"/>
                      <a:pt x="38021" y="801734"/>
                    </a:cubicBezTo>
                    <a:cubicBezTo>
                      <a:pt x="51215" y="565797"/>
                      <a:pt x="56857" y="48437"/>
                      <a:pt x="57378" y="0"/>
                    </a:cubicBezTo>
                    <a:close/>
                  </a:path>
                </a:pathLst>
              </a:custGeom>
              <a:solidFill>
                <a:srgbClr val="263238"/>
              </a:solidFill>
              <a:ln w="8668" cap="flat">
                <a:noFill/>
                <a:prstDash val="solid"/>
                <a:miter/>
              </a:ln>
            </p:spPr>
            <p:txBody>
              <a:bodyPr rtlCol="0" anchor="ctr"/>
              <a:lstStyle/>
              <a:p>
                <a:endParaRPr lang="zh-CN" altLang="en-US"/>
              </a:p>
            </p:txBody>
          </p:sp>
          <p:sp>
            <p:nvSpPr>
              <p:cNvPr id="84" name="任意多边形: 形状 83">
                <a:extLst>
                  <a:ext uri="{FF2B5EF4-FFF2-40B4-BE49-F238E27FC236}">
                    <a16:creationId xmlns:a16="http://schemas.microsoft.com/office/drawing/2014/main" id="{0A27A8FD-5949-A583-DB4A-A2933E23A682}"/>
                  </a:ext>
                </a:extLst>
              </p:cNvPr>
              <p:cNvSpPr/>
              <p:nvPr/>
            </p:nvSpPr>
            <p:spPr>
              <a:xfrm>
                <a:off x="4760571" y="3366595"/>
                <a:ext cx="520423" cy="1481766"/>
              </a:xfrm>
              <a:custGeom>
                <a:avLst/>
                <a:gdLst>
                  <a:gd name="connsiteX0" fmla="*/ 57378 w 520423"/>
                  <a:gd name="connsiteY0" fmla="*/ 0 h 1481766"/>
                  <a:gd name="connsiteX1" fmla="*/ 426474 w 520423"/>
                  <a:gd name="connsiteY1" fmla="*/ 0 h 1481766"/>
                  <a:gd name="connsiteX2" fmla="*/ 492620 w 520423"/>
                  <a:gd name="connsiteY2" fmla="*/ 1474041 h 1481766"/>
                  <a:gd name="connsiteX3" fmla="*/ 367707 w 520423"/>
                  <a:gd name="connsiteY3" fmla="*/ 1458590 h 1481766"/>
                  <a:gd name="connsiteX4" fmla="*/ 268923 w 520423"/>
                  <a:gd name="connsiteY4" fmla="*/ 359808 h 1481766"/>
                  <a:gd name="connsiteX5" fmla="*/ 228038 w 520423"/>
                  <a:gd name="connsiteY5" fmla="*/ 777255 h 1481766"/>
                  <a:gd name="connsiteX6" fmla="*/ 127257 w 520423"/>
                  <a:gd name="connsiteY6" fmla="*/ 1481767 h 1481766"/>
                  <a:gd name="connsiteX7" fmla="*/ 0 w 520423"/>
                  <a:gd name="connsiteY7" fmla="*/ 1481767 h 1481766"/>
                  <a:gd name="connsiteX8" fmla="*/ 38021 w 520423"/>
                  <a:gd name="connsiteY8" fmla="*/ 801734 h 1481766"/>
                  <a:gd name="connsiteX9" fmla="*/ 57378 w 520423"/>
                  <a:gd name="connsiteY9" fmla="*/ 0 h 148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0423" h="1481766">
                    <a:moveTo>
                      <a:pt x="57378" y="0"/>
                    </a:moveTo>
                    <a:lnTo>
                      <a:pt x="426474" y="0"/>
                    </a:lnTo>
                    <a:cubicBezTo>
                      <a:pt x="461197" y="191666"/>
                      <a:pt x="571439" y="869789"/>
                      <a:pt x="492620" y="1474041"/>
                    </a:cubicBezTo>
                    <a:lnTo>
                      <a:pt x="367707" y="1458590"/>
                    </a:lnTo>
                    <a:cubicBezTo>
                      <a:pt x="367707" y="1458590"/>
                      <a:pt x="379252" y="656422"/>
                      <a:pt x="268923" y="359808"/>
                    </a:cubicBezTo>
                    <a:cubicBezTo>
                      <a:pt x="256249" y="518575"/>
                      <a:pt x="241145" y="687411"/>
                      <a:pt x="228038" y="777255"/>
                    </a:cubicBezTo>
                    <a:cubicBezTo>
                      <a:pt x="196006" y="998434"/>
                      <a:pt x="127257" y="1481767"/>
                      <a:pt x="127257" y="1481767"/>
                    </a:cubicBezTo>
                    <a:lnTo>
                      <a:pt x="0" y="1481767"/>
                    </a:lnTo>
                    <a:cubicBezTo>
                      <a:pt x="0" y="1481767"/>
                      <a:pt x="26042" y="1019094"/>
                      <a:pt x="38021" y="801734"/>
                    </a:cubicBezTo>
                    <a:cubicBezTo>
                      <a:pt x="51215" y="565797"/>
                      <a:pt x="56857" y="48437"/>
                      <a:pt x="57378" y="0"/>
                    </a:cubicBezTo>
                    <a:close/>
                  </a:path>
                </a:pathLst>
              </a:custGeom>
              <a:solidFill>
                <a:srgbClr val="FFFFFF">
                  <a:alpha val="40000"/>
                </a:srgbClr>
              </a:solidFill>
              <a:ln w="8668" cap="flat">
                <a:no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24319016-80BB-769B-2273-6680C1E4C19F}"/>
                  </a:ext>
                </a:extLst>
              </p:cNvPr>
              <p:cNvSpPr/>
              <p:nvPr/>
            </p:nvSpPr>
            <p:spPr>
              <a:xfrm>
                <a:off x="4699589" y="2703377"/>
                <a:ext cx="529614" cy="667022"/>
              </a:xfrm>
              <a:custGeom>
                <a:avLst/>
                <a:gdLst>
                  <a:gd name="connsiteX0" fmla="*/ 479037 w 529614"/>
                  <a:gd name="connsiteY0" fmla="*/ 56623 h 667022"/>
                  <a:gd name="connsiteX1" fmla="*/ 524262 w 529614"/>
                  <a:gd name="connsiteY1" fmla="*/ 615649 h 667022"/>
                  <a:gd name="connsiteX2" fmla="*/ 44055 w 529614"/>
                  <a:gd name="connsiteY2" fmla="*/ 648635 h 667022"/>
                  <a:gd name="connsiteX3" fmla="*/ 16104 w 529614"/>
                  <a:gd name="connsiteY3" fmla="*/ 59661 h 667022"/>
                  <a:gd name="connsiteX4" fmla="*/ 409332 w 529614"/>
                  <a:gd name="connsiteY4" fmla="*/ 547 h 667022"/>
                  <a:gd name="connsiteX5" fmla="*/ 479037 w 529614"/>
                  <a:gd name="connsiteY5" fmla="*/ 56623 h 66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9614" h="667022">
                    <a:moveTo>
                      <a:pt x="479037" y="56623"/>
                    </a:moveTo>
                    <a:cubicBezTo>
                      <a:pt x="479037" y="56623"/>
                      <a:pt x="549176" y="583965"/>
                      <a:pt x="524262" y="615649"/>
                    </a:cubicBezTo>
                    <a:cubicBezTo>
                      <a:pt x="499349" y="647333"/>
                      <a:pt x="90930" y="692906"/>
                      <a:pt x="44055" y="648635"/>
                    </a:cubicBezTo>
                    <a:cubicBezTo>
                      <a:pt x="-2819" y="604364"/>
                      <a:pt x="-12542" y="103064"/>
                      <a:pt x="16104" y="59661"/>
                    </a:cubicBezTo>
                    <a:cubicBezTo>
                      <a:pt x="44750" y="16258"/>
                      <a:pt x="348568" y="7578"/>
                      <a:pt x="409332" y="547"/>
                    </a:cubicBezTo>
                    <a:cubicBezTo>
                      <a:pt x="470096" y="-6484"/>
                      <a:pt x="479037" y="56623"/>
                      <a:pt x="479037" y="56623"/>
                    </a:cubicBezTo>
                    <a:close/>
                  </a:path>
                </a:pathLst>
              </a:custGeom>
              <a:solidFill>
                <a:srgbClr val="263238"/>
              </a:solidFill>
              <a:ln w="8668"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973B59B5-F5AA-18A5-D4F3-2A405C93E4E9}"/>
                  </a:ext>
                </a:extLst>
              </p:cNvPr>
              <p:cNvSpPr/>
              <p:nvPr/>
            </p:nvSpPr>
            <p:spPr>
              <a:xfrm>
                <a:off x="4581665" y="2760000"/>
                <a:ext cx="234287" cy="271526"/>
              </a:xfrm>
              <a:custGeom>
                <a:avLst/>
                <a:gdLst>
                  <a:gd name="connsiteX0" fmla="*/ 162239 w 234287"/>
                  <a:gd name="connsiteY0" fmla="*/ 0 h 271526"/>
                  <a:gd name="connsiteX1" fmla="*/ 0 w 234287"/>
                  <a:gd name="connsiteY1" fmla="*/ 143229 h 271526"/>
                  <a:gd name="connsiteX2" fmla="*/ 104948 w 234287"/>
                  <a:gd name="connsiteY2" fmla="*/ 271527 h 271526"/>
                  <a:gd name="connsiteX3" fmla="*/ 234288 w 234287"/>
                  <a:gd name="connsiteY3" fmla="*/ 230815 h 271526"/>
                </a:gdLst>
                <a:ahLst/>
                <a:cxnLst>
                  <a:cxn ang="0">
                    <a:pos x="connsiteX0" y="connsiteY0"/>
                  </a:cxn>
                  <a:cxn ang="0">
                    <a:pos x="connsiteX1" y="connsiteY1"/>
                  </a:cxn>
                  <a:cxn ang="0">
                    <a:pos x="connsiteX2" y="connsiteY2"/>
                  </a:cxn>
                  <a:cxn ang="0">
                    <a:pos x="connsiteX3" y="connsiteY3"/>
                  </a:cxn>
                </a:cxnLst>
                <a:rect l="l" t="t" r="r" b="b"/>
                <a:pathLst>
                  <a:path w="234287" h="271526">
                    <a:moveTo>
                      <a:pt x="162239" y="0"/>
                    </a:moveTo>
                    <a:cubicBezTo>
                      <a:pt x="98350" y="1476"/>
                      <a:pt x="0" y="143229"/>
                      <a:pt x="0" y="143229"/>
                    </a:cubicBezTo>
                    <a:lnTo>
                      <a:pt x="104948" y="271527"/>
                    </a:lnTo>
                    <a:lnTo>
                      <a:pt x="234288" y="230815"/>
                    </a:lnTo>
                    <a:close/>
                  </a:path>
                </a:pathLst>
              </a:custGeom>
              <a:solidFill>
                <a:schemeClr val="accent2"/>
              </a:solidFill>
              <a:ln w="8668" cap="flat">
                <a:no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73B4D369-BE07-DB31-4FC0-DA94E2D1CAFD}"/>
                  </a:ext>
                </a:extLst>
              </p:cNvPr>
              <p:cNvSpPr/>
              <p:nvPr/>
            </p:nvSpPr>
            <p:spPr>
              <a:xfrm>
                <a:off x="5124372" y="2726878"/>
                <a:ext cx="234981" cy="322097"/>
              </a:xfrm>
              <a:custGeom>
                <a:avLst/>
                <a:gdLst>
                  <a:gd name="connsiteX0" fmla="*/ 29080 w 234981"/>
                  <a:gd name="connsiteY0" fmla="*/ 397 h 322097"/>
                  <a:gd name="connsiteX1" fmla="*/ 234982 w 234981"/>
                  <a:gd name="connsiteY1" fmla="*/ 168886 h 322097"/>
                  <a:gd name="connsiteX2" fmla="*/ 134722 w 234981"/>
                  <a:gd name="connsiteY2" fmla="*/ 322097 h 322097"/>
                  <a:gd name="connsiteX3" fmla="*/ 0 w 234981"/>
                  <a:gd name="connsiteY3" fmla="*/ 243973 h 322097"/>
                </a:gdLst>
                <a:ahLst/>
                <a:cxnLst>
                  <a:cxn ang="0">
                    <a:pos x="connsiteX0" y="connsiteY0"/>
                  </a:cxn>
                  <a:cxn ang="0">
                    <a:pos x="connsiteX1" y="connsiteY1"/>
                  </a:cxn>
                  <a:cxn ang="0">
                    <a:pos x="connsiteX2" y="connsiteY2"/>
                  </a:cxn>
                  <a:cxn ang="0">
                    <a:pos x="connsiteX3" y="connsiteY3"/>
                  </a:cxn>
                </a:cxnLst>
                <a:rect l="l" t="t" r="r" b="b"/>
                <a:pathLst>
                  <a:path w="234981" h="322097">
                    <a:moveTo>
                      <a:pt x="29080" y="397"/>
                    </a:moveTo>
                    <a:cubicBezTo>
                      <a:pt x="84809" y="-9499"/>
                      <a:pt x="234982" y="168886"/>
                      <a:pt x="234982" y="168886"/>
                    </a:cubicBezTo>
                    <a:lnTo>
                      <a:pt x="134722" y="322097"/>
                    </a:lnTo>
                    <a:lnTo>
                      <a:pt x="0" y="243973"/>
                    </a:lnTo>
                    <a:close/>
                  </a:path>
                </a:pathLst>
              </a:custGeom>
              <a:solidFill>
                <a:schemeClr val="accent2"/>
              </a:solidFill>
              <a:ln w="8668" cap="flat">
                <a:no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2306DABB-542F-5020-0C9D-0533E1A970AD}"/>
                  </a:ext>
                </a:extLst>
              </p:cNvPr>
              <p:cNvSpPr/>
              <p:nvPr/>
            </p:nvSpPr>
            <p:spPr>
              <a:xfrm>
                <a:off x="5029494" y="3595154"/>
                <a:ext cx="42893" cy="290971"/>
              </a:xfrm>
              <a:custGeom>
                <a:avLst/>
                <a:gdLst>
                  <a:gd name="connsiteX0" fmla="*/ 0 w 42893"/>
                  <a:gd name="connsiteY0" fmla="*/ 131336 h 290971"/>
                  <a:gd name="connsiteX1" fmla="*/ 41233 w 42893"/>
                  <a:gd name="connsiteY1" fmla="*/ 290971 h 290971"/>
                  <a:gd name="connsiteX2" fmla="*/ 10330 w 42893"/>
                  <a:gd name="connsiteY2" fmla="*/ 0 h 290971"/>
                </a:gdLst>
                <a:ahLst/>
                <a:cxnLst>
                  <a:cxn ang="0">
                    <a:pos x="connsiteX0" y="connsiteY0"/>
                  </a:cxn>
                  <a:cxn ang="0">
                    <a:pos x="connsiteX1" y="connsiteY1"/>
                  </a:cxn>
                  <a:cxn ang="0">
                    <a:pos x="connsiteX2" y="connsiteY2"/>
                  </a:cxn>
                </a:cxnLst>
                <a:rect l="l" t="t" r="r" b="b"/>
                <a:pathLst>
                  <a:path w="42893" h="290971">
                    <a:moveTo>
                      <a:pt x="0" y="131336"/>
                    </a:moveTo>
                    <a:cubicBezTo>
                      <a:pt x="18203" y="183298"/>
                      <a:pt x="31996" y="236692"/>
                      <a:pt x="41233" y="290971"/>
                    </a:cubicBezTo>
                    <a:cubicBezTo>
                      <a:pt x="51562" y="149739"/>
                      <a:pt x="10330" y="0"/>
                      <a:pt x="10330" y="0"/>
                    </a:cubicBezTo>
                    <a:close/>
                  </a:path>
                </a:pathLst>
              </a:custGeom>
              <a:solidFill>
                <a:srgbClr val="000000">
                  <a:alpha val="20000"/>
                </a:srgbClr>
              </a:solidFill>
              <a:ln w="8668"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BF6EB08F-D695-97F5-5DBE-E935DD30DEFA}"/>
                  </a:ext>
                </a:extLst>
              </p:cNvPr>
              <p:cNvSpPr/>
              <p:nvPr/>
            </p:nvSpPr>
            <p:spPr>
              <a:xfrm>
                <a:off x="5112827" y="4803918"/>
                <a:ext cx="165624" cy="65798"/>
              </a:xfrm>
              <a:custGeom>
                <a:avLst/>
                <a:gdLst>
                  <a:gd name="connsiteX0" fmla="*/ 154687 w 165624"/>
                  <a:gd name="connsiteY0" fmla="*/ 65798 h 65798"/>
                  <a:gd name="connsiteX1" fmla="*/ 0 w 165624"/>
                  <a:gd name="connsiteY1" fmla="*/ 42795 h 65798"/>
                  <a:gd name="connsiteX2" fmla="*/ 4774 w 165624"/>
                  <a:gd name="connsiteY2" fmla="*/ 0 h 65798"/>
                  <a:gd name="connsiteX3" fmla="*/ 165625 w 165624"/>
                  <a:gd name="connsiteY3" fmla="*/ 21094 h 65798"/>
                  <a:gd name="connsiteX4" fmla="*/ 154687 w 165624"/>
                  <a:gd name="connsiteY4" fmla="*/ 65798 h 65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624" h="65798">
                    <a:moveTo>
                      <a:pt x="154687" y="65798"/>
                    </a:moveTo>
                    <a:lnTo>
                      <a:pt x="0" y="42795"/>
                    </a:lnTo>
                    <a:lnTo>
                      <a:pt x="4774" y="0"/>
                    </a:lnTo>
                    <a:lnTo>
                      <a:pt x="165625" y="21094"/>
                    </a:lnTo>
                    <a:lnTo>
                      <a:pt x="154687" y="65798"/>
                    </a:lnTo>
                    <a:close/>
                  </a:path>
                </a:pathLst>
              </a:custGeom>
              <a:solidFill>
                <a:srgbClr val="309080"/>
              </a:solidFill>
              <a:ln w="8668"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AFEB59F0-E1BF-2B46-11AF-AB1DDAE3D901}"/>
                  </a:ext>
                </a:extLst>
              </p:cNvPr>
              <p:cNvSpPr/>
              <p:nvPr/>
            </p:nvSpPr>
            <p:spPr>
              <a:xfrm>
                <a:off x="5112827" y="4803918"/>
                <a:ext cx="165624" cy="65798"/>
              </a:xfrm>
              <a:custGeom>
                <a:avLst/>
                <a:gdLst>
                  <a:gd name="connsiteX0" fmla="*/ 154687 w 165624"/>
                  <a:gd name="connsiteY0" fmla="*/ 65798 h 65798"/>
                  <a:gd name="connsiteX1" fmla="*/ 0 w 165624"/>
                  <a:gd name="connsiteY1" fmla="*/ 42795 h 65798"/>
                  <a:gd name="connsiteX2" fmla="*/ 4774 w 165624"/>
                  <a:gd name="connsiteY2" fmla="*/ 0 h 65798"/>
                  <a:gd name="connsiteX3" fmla="*/ 165625 w 165624"/>
                  <a:gd name="connsiteY3" fmla="*/ 21094 h 65798"/>
                  <a:gd name="connsiteX4" fmla="*/ 154687 w 165624"/>
                  <a:gd name="connsiteY4" fmla="*/ 65798 h 65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624" h="65798">
                    <a:moveTo>
                      <a:pt x="154687" y="65798"/>
                    </a:moveTo>
                    <a:lnTo>
                      <a:pt x="0" y="42795"/>
                    </a:lnTo>
                    <a:lnTo>
                      <a:pt x="4774" y="0"/>
                    </a:lnTo>
                    <a:lnTo>
                      <a:pt x="165625" y="21094"/>
                    </a:lnTo>
                    <a:lnTo>
                      <a:pt x="154687" y="65798"/>
                    </a:lnTo>
                    <a:close/>
                  </a:path>
                </a:pathLst>
              </a:custGeom>
              <a:solidFill>
                <a:schemeClr val="accent2">
                  <a:lumMod val="60000"/>
                  <a:lumOff val="40000"/>
                </a:schemeClr>
              </a:solidFill>
              <a:ln w="8668"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02E463ED-1333-8A15-9E11-1341F5A2EBFA}"/>
                  </a:ext>
                </a:extLst>
              </p:cNvPr>
              <p:cNvSpPr/>
              <p:nvPr/>
            </p:nvSpPr>
            <p:spPr>
              <a:xfrm>
                <a:off x="4753106" y="4801661"/>
                <a:ext cx="155641" cy="47742"/>
              </a:xfrm>
              <a:custGeom>
                <a:avLst/>
                <a:gdLst>
                  <a:gd name="connsiteX0" fmla="*/ 150000 w 155641"/>
                  <a:gd name="connsiteY0" fmla="*/ 47743 h 47742"/>
                  <a:gd name="connsiteX1" fmla="*/ 0 w 155641"/>
                  <a:gd name="connsiteY1" fmla="*/ 47743 h 47742"/>
                  <a:gd name="connsiteX2" fmla="*/ 0 w 155641"/>
                  <a:gd name="connsiteY2" fmla="*/ 2864 h 47742"/>
                  <a:gd name="connsiteX3" fmla="*/ 155642 w 155641"/>
                  <a:gd name="connsiteY3" fmla="*/ 0 h 47742"/>
                  <a:gd name="connsiteX4" fmla="*/ 150000 w 155641"/>
                  <a:gd name="connsiteY4" fmla="*/ 47743 h 47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641" h="47742">
                    <a:moveTo>
                      <a:pt x="150000" y="47743"/>
                    </a:moveTo>
                    <a:lnTo>
                      <a:pt x="0" y="47743"/>
                    </a:lnTo>
                    <a:lnTo>
                      <a:pt x="0" y="2864"/>
                    </a:lnTo>
                    <a:lnTo>
                      <a:pt x="155642" y="0"/>
                    </a:lnTo>
                    <a:lnTo>
                      <a:pt x="150000" y="47743"/>
                    </a:lnTo>
                    <a:close/>
                  </a:path>
                </a:pathLst>
              </a:custGeom>
              <a:solidFill>
                <a:srgbClr val="309080"/>
              </a:solidFill>
              <a:ln w="8668"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83592E76-E2C0-093B-1A65-6C5F999C1444}"/>
                  </a:ext>
                </a:extLst>
              </p:cNvPr>
              <p:cNvSpPr/>
              <p:nvPr/>
            </p:nvSpPr>
            <p:spPr>
              <a:xfrm>
                <a:off x="4753106" y="4801661"/>
                <a:ext cx="155641" cy="47742"/>
              </a:xfrm>
              <a:custGeom>
                <a:avLst/>
                <a:gdLst>
                  <a:gd name="connsiteX0" fmla="*/ 150000 w 155641"/>
                  <a:gd name="connsiteY0" fmla="*/ 47743 h 47742"/>
                  <a:gd name="connsiteX1" fmla="*/ 0 w 155641"/>
                  <a:gd name="connsiteY1" fmla="*/ 47743 h 47742"/>
                  <a:gd name="connsiteX2" fmla="*/ 0 w 155641"/>
                  <a:gd name="connsiteY2" fmla="*/ 2864 h 47742"/>
                  <a:gd name="connsiteX3" fmla="*/ 155642 w 155641"/>
                  <a:gd name="connsiteY3" fmla="*/ 0 h 47742"/>
                  <a:gd name="connsiteX4" fmla="*/ 150000 w 155641"/>
                  <a:gd name="connsiteY4" fmla="*/ 47743 h 47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641" h="47742">
                    <a:moveTo>
                      <a:pt x="150000" y="47743"/>
                    </a:moveTo>
                    <a:lnTo>
                      <a:pt x="0" y="47743"/>
                    </a:lnTo>
                    <a:lnTo>
                      <a:pt x="0" y="2864"/>
                    </a:lnTo>
                    <a:lnTo>
                      <a:pt x="155642" y="0"/>
                    </a:lnTo>
                    <a:lnTo>
                      <a:pt x="150000" y="47743"/>
                    </a:lnTo>
                    <a:close/>
                  </a:path>
                </a:pathLst>
              </a:custGeom>
              <a:solidFill>
                <a:schemeClr val="accent2">
                  <a:lumMod val="60000"/>
                  <a:lumOff val="40000"/>
                </a:schemeClr>
              </a:solidFill>
              <a:ln w="8668"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69AD0C16-5ADD-92F5-71C9-C4766E8930FD}"/>
                  </a:ext>
                </a:extLst>
              </p:cNvPr>
              <p:cNvSpPr/>
              <p:nvPr/>
            </p:nvSpPr>
            <p:spPr>
              <a:xfrm>
                <a:off x="4743644" y="2725938"/>
                <a:ext cx="487759" cy="791611"/>
              </a:xfrm>
              <a:custGeom>
                <a:avLst/>
                <a:gdLst>
                  <a:gd name="connsiteX0" fmla="*/ 409721 w 487759"/>
                  <a:gd name="connsiteY0" fmla="*/ 1337 h 791611"/>
                  <a:gd name="connsiteX1" fmla="*/ 0 w 487759"/>
                  <a:gd name="connsiteY1" fmla="*/ 34062 h 791611"/>
                  <a:gd name="connsiteX2" fmla="*/ 56771 w 487759"/>
                  <a:gd name="connsiteY2" fmla="*/ 791612 h 791611"/>
                  <a:gd name="connsiteX3" fmla="*/ 487759 w 487759"/>
                  <a:gd name="connsiteY3" fmla="*/ 776595 h 791611"/>
                  <a:gd name="connsiteX4" fmla="*/ 409721 w 487759"/>
                  <a:gd name="connsiteY4" fmla="*/ 1337 h 791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759" h="791611">
                    <a:moveTo>
                      <a:pt x="409721" y="1337"/>
                    </a:moveTo>
                    <a:cubicBezTo>
                      <a:pt x="409721" y="1337"/>
                      <a:pt x="175347" y="-10122"/>
                      <a:pt x="0" y="34062"/>
                    </a:cubicBezTo>
                    <a:cubicBezTo>
                      <a:pt x="0" y="34062"/>
                      <a:pt x="59722" y="568609"/>
                      <a:pt x="56771" y="791612"/>
                    </a:cubicBezTo>
                    <a:lnTo>
                      <a:pt x="487759" y="776595"/>
                    </a:lnTo>
                    <a:cubicBezTo>
                      <a:pt x="487759" y="776595"/>
                      <a:pt x="470745" y="229548"/>
                      <a:pt x="409721" y="1337"/>
                    </a:cubicBezTo>
                    <a:close/>
                  </a:path>
                </a:pathLst>
              </a:custGeom>
              <a:solidFill>
                <a:schemeClr val="accent2"/>
              </a:solidFill>
              <a:ln w="8668" cap="flat">
                <a:noFill/>
                <a:prstDash val="solid"/>
                <a:miter/>
              </a:ln>
            </p:spPr>
            <p:txBody>
              <a:bodyPr rtlCol="0" anchor="ctr"/>
              <a:lstStyle/>
              <a:p>
                <a:endParaRPr lang="zh-CN" altLang="en-US" dirty="0"/>
              </a:p>
            </p:txBody>
          </p:sp>
          <p:sp>
            <p:nvSpPr>
              <p:cNvPr id="94" name="任意多边形: 形状 93">
                <a:extLst>
                  <a:ext uri="{FF2B5EF4-FFF2-40B4-BE49-F238E27FC236}">
                    <a16:creationId xmlns:a16="http://schemas.microsoft.com/office/drawing/2014/main" id="{D1DB9DCE-3A22-EE6D-BC5B-86DC77B261B8}"/>
                  </a:ext>
                </a:extLst>
              </p:cNvPr>
              <p:cNvSpPr/>
              <p:nvPr/>
            </p:nvSpPr>
            <p:spPr>
              <a:xfrm>
                <a:off x="4843557" y="2722876"/>
                <a:ext cx="212851" cy="55256"/>
              </a:xfrm>
              <a:custGeom>
                <a:avLst/>
                <a:gdLst>
                  <a:gd name="connsiteX0" fmla="*/ 212847 w 212851"/>
                  <a:gd name="connsiteY0" fmla="*/ 3010 h 55256"/>
                  <a:gd name="connsiteX1" fmla="*/ 150260 w 212851"/>
                  <a:gd name="connsiteY1" fmla="*/ 55093 h 55256"/>
                  <a:gd name="connsiteX2" fmla="*/ 0 w 212851"/>
                  <a:gd name="connsiteY2" fmla="*/ 17940 h 55256"/>
                  <a:gd name="connsiteX3" fmla="*/ 212847 w 212851"/>
                  <a:gd name="connsiteY3" fmla="*/ 3010 h 55256"/>
                </a:gdLst>
                <a:ahLst/>
                <a:cxnLst>
                  <a:cxn ang="0">
                    <a:pos x="connsiteX0" y="connsiteY0"/>
                  </a:cxn>
                  <a:cxn ang="0">
                    <a:pos x="connsiteX1" y="connsiteY1"/>
                  </a:cxn>
                  <a:cxn ang="0">
                    <a:pos x="connsiteX2" y="connsiteY2"/>
                  </a:cxn>
                  <a:cxn ang="0">
                    <a:pos x="connsiteX3" y="connsiteY3"/>
                  </a:cxn>
                </a:cxnLst>
                <a:rect l="l" t="t" r="r" b="b"/>
                <a:pathLst>
                  <a:path w="212851" h="55256">
                    <a:moveTo>
                      <a:pt x="212847" y="3010"/>
                    </a:moveTo>
                    <a:cubicBezTo>
                      <a:pt x="212847" y="3010"/>
                      <a:pt x="214583" y="52054"/>
                      <a:pt x="150260" y="55093"/>
                    </a:cubicBezTo>
                    <a:cubicBezTo>
                      <a:pt x="85937" y="58131"/>
                      <a:pt x="0" y="17940"/>
                      <a:pt x="0" y="17940"/>
                    </a:cubicBezTo>
                    <a:cubicBezTo>
                      <a:pt x="0" y="17940"/>
                      <a:pt x="122656" y="-8796"/>
                      <a:pt x="212847" y="3010"/>
                    </a:cubicBezTo>
                    <a:close/>
                  </a:path>
                </a:pathLst>
              </a:custGeom>
              <a:solidFill>
                <a:srgbClr val="FFFFFF">
                  <a:alpha val="40000"/>
                </a:srgbClr>
              </a:solidFill>
              <a:ln w="8668" cap="flat">
                <a:noFill/>
                <a:prstDash val="solid"/>
                <a:miter/>
              </a:ln>
            </p:spPr>
            <p:txBody>
              <a:bodyPr rtlCol="0" anchor="ctr"/>
              <a:lstStyle/>
              <a:p>
                <a:endParaRPr lang="zh-CN" altLang="en-US"/>
              </a:p>
            </p:txBody>
          </p:sp>
          <p:sp>
            <p:nvSpPr>
              <p:cNvPr id="95" name="任意多边形: 形状 94">
                <a:extLst>
                  <a:ext uri="{FF2B5EF4-FFF2-40B4-BE49-F238E27FC236}">
                    <a16:creationId xmlns:a16="http://schemas.microsoft.com/office/drawing/2014/main" id="{64F5D8EC-4ED7-2E5F-8E4E-10C7592E1902}"/>
                  </a:ext>
                </a:extLst>
              </p:cNvPr>
              <p:cNvSpPr/>
              <p:nvPr/>
            </p:nvSpPr>
            <p:spPr>
              <a:xfrm>
                <a:off x="4877151" y="2557570"/>
                <a:ext cx="159389" cy="200173"/>
              </a:xfrm>
              <a:custGeom>
                <a:avLst/>
                <a:gdLst>
                  <a:gd name="connsiteX0" fmla="*/ 0 w 159389"/>
                  <a:gd name="connsiteY0" fmla="*/ 178732 h 200173"/>
                  <a:gd name="connsiteX1" fmla="*/ 116927 w 159389"/>
                  <a:gd name="connsiteY1" fmla="*/ 198090 h 200173"/>
                  <a:gd name="connsiteX2" fmla="*/ 157812 w 159389"/>
                  <a:gd name="connsiteY2" fmla="*/ 167795 h 200173"/>
                  <a:gd name="connsiteX3" fmla="*/ 106423 w 159389"/>
                  <a:gd name="connsiteY3" fmla="*/ 130208 h 200173"/>
                  <a:gd name="connsiteX4" fmla="*/ 103385 w 159389"/>
                  <a:gd name="connsiteY4" fmla="*/ 95486 h 200173"/>
                  <a:gd name="connsiteX5" fmla="*/ 105903 w 159389"/>
                  <a:gd name="connsiteY5" fmla="*/ 76041 h 200173"/>
                  <a:gd name="connsiteX6" fmla="*/ 3299 w 159389"/>
                  <a:gd name="connsiteY6" fmla="*/ 0 h 200173"/>
                  <a:gd name="connsiteX7" fmla="*/ 0 w 159389"/>
                  <a:gd name="connsiteY7" fmla="*/ 178732 h 200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389" h="200173">
                    <a:moveTo>
                      <a:pt x="0" y="178732"/>
                    </a:moveTo>
                    <a:cubicBezTo>
                      <a:pt x="33941" y="209548"/>
                      <a:pt x="116927" y="198090"/>
                      <a:pt x="116927" y="198090"/>
                    </a:cubicBezTo>
                    <a:cubicBezTo>
                      <a:pt x="116927" y="198090"/>
                      <a:pt x="169010" y="183940"/>
                      <a:pt x="157812" y="167795"/>
                    </a:cubicBezTo>
                    <a:cubicBezTo>
                      <a:pt x="127343" y="162673"/>
                      <a:pt x="112586" y="148437"/>
                      <a:pt x="106423" y="130208"/>
                    </a:cubicBezTo>
                    <a:cubicBezTo>
                      <a:pt x="103159" y="118941"/>
                      <a:pt x="102126" y="107144"/>
                      <a:pt x="103385" y="95486"/>
                    </a:cubicBezTo>
                    <a:cubicBezTo>
                      <a:pt x="103880" y="88967"/>
                      <a:pt x="104722" y="82474"/>
                      <a:pt x="105903" y="76041"/>
                    </a:cubicBezTo>
                    <a:lnTo>
                      <a:pt x="3299" y="0"/>
                    </a:lnTo>
                    <a:cubicBezTo>
                      <a:pt x="16753" y="50087"/>
                      <a:pt x="33246" y="142361"/>
                      <a:pt x="0" y="178732"/>
                    </a:cubicBezTo>
                    <a:close/>
                  </a:path>
                </a:pathLst>
              </a:custGeom>
              <a:solidFill>
                <a:srgbClr val="E5AC73"/>
              </a:solidFill>
              <a:ln w="8668" cap="flat">
                <a:noFill/>
                <a:prstDash val="solid"/>
                <a:miter/>
              </a:ln>
            </p:spPr>
            <p:txBody>
              <a:bodyPr rtlCol="0" anchor="ctr"/>
              <a:lstStyle/>
              <a:p>
                <a:endParaRPr lang="zh-CN" altLang="en-US"/>
              </a:p>
            </p:txBody>
          </p:sp>
          <p:sp>
            <p:nvSpPr>
              <p:cNvPr id="96" name="任意多边形: 形状 95">
                <a:extLst>
                  <a:ext uri="{FF2B5EF4-FFF2-40B4-BE49-F238E27FC236}">
                    <a16:creationId xmlns:a16="http://schemas.microsoft.com/office/drawing/2014/main" id="{A90E0A5F-73B7-9F80-79B1-595881C415CE}"/>
                  </a:ext>
                </a:extLst>
              </p:cNvPr>
              <p:cNvSpPr/>
              <p:nvPr/>
            </p:nvSpPr>
            <p:spPr>
              <a:xfrm>
                <a:off x="4904147" y="2605834"/>
                <a:ext cx="79426" cy="81944"/>
              </a:xfrm>
              <a:custGeom>
                <a:avLst/>
                <a:gdLst>
                  <a:gd name="connsiteX0" fmla="*/ 0 w 79426"/>
                  <a:gd name="connsiteY0" fmla="*/ 0 h 81944"/>
                  <a:gd name="connsiteX1" fmla="*/ 79427 w 79426"/>
                  <a:gd name="connsiteY1" fmla="*/ 81944 h 81944"/>
                  <a:gd name="connsiteX2" fmla="*/ 76389 w 79426"/>
                  <a:gd name="connsiteY2" fmla="*/ 47222 h 81944"/>
                </a:gdLst>
                <a:ahLst/>
                <a:cxnLst>
                  <a:cxn ang="0">
                    <a:pos x="connsiteX0" y="connsiteY0"/>
                  </a:cxn>
                  <a:cxn ang="0">
                    <a:pos x="connsiteX1" y="connsiteY1"/>
                  </a:cxn>
                  <a:cxn ang="0">
                    <a:pos x="connsiteX2" y="connsiteY2"/>
                  </a:cxn>
                </a:cxnLst>
                <a:rect l="l" t="t" r="r" b="b"/>
                <a:pathLst>
                  <a:path w="79426" h="81944">
                    <a:moveTo>
                      <a:pt x="0" y="0"/>
                    </a:moveTo>
                    <a:cubicBezTo>
                      <a:pt x="4080" y="61545"/>
                      <a:pt x="54687" y="78559"/>
                      <a:pt x="79427" y="81944"/>
                    </a:cubicBezTo>
                    <a:cubicBezTo>
                      <a:pt x="76163" y="70677"/>
                      <a:pt x="75130" y="58880"/>
                      <a:pt x="76389" y="47222"/>
                    </a:cubicBezTo>
                    <a:close/>
                  </a:path>
                </a:pathLst>
              </a:custGeom>
              <a:solidFill>
                <a:srgbClr val="000000">
                  <a:alpha val="20000"/>
                </a:srgbClr>
              </a:solidFill>
              <a:ln w="8668" cap="flat">
                <a:noFill/>
                <a:prstDash val="solid"/>
                <a:miter/>
              </a:ln>
            </p:spPr>
            <p:txBody>
              <a:bodyPr rtlCol="0" anchor="ctr"/>
              <a:lstStyle/>
              <a:p>
                <a:endParaRPr lang="zh-CN" altLang="en-US"/>
              </a:p>
            </p:txBody>
          </p:sp>
          <p:sp>
            <p:nvSpPr>
              <p:cNvPr id="97" name="任意多边形: 形状 96">
                <a:extLst>
                  <a:ext uri="{FF2B5EF4-FFF2-40B4-BE49-F238E27FC236}">
                    <a16:creationId xmlns:a16="http://schemas.microsoft.com/office/drawing/2014/main" id="{E7E4726D-F996-275E-6DD5-DC738DC5F9F4}"/>
                  </a:ext>
                </a:extLst>
              </p:cNvPr>
              <p:cNvSpPr/>
              <p:nvPr/>
            </p:nvSpPr>
            <p:spPr>
              <a:xfrm>
                <a:off x="4973939" y="2393595"/>
                <a:ext cx="97507" cy="144189"/>
              </a:xfrm>
              <a:custGeom>
                <a:avLst/>
                <a:gdLst>
                  <a:gd name="connsiteX0" fmla="*/ 87413 w 97507"/>
                  <a:gd name="connsiteY0" fmla="*/ 0 h 144189"/>
                  <a:gd name="connsiteX1" fmla="*/ 73524 w 97507"/>
                  <a:gd name="connsiteY1" fmla="*/ 136892 h 144189"/>
                  <a:gd name="connsiteX2" fmla="*/ 0 w 97507"/>
                  <a:gd name="connsiteY2" fmla="*/ 5642 h 144189"/>
                </a:gdLst>
                <a:ahLst/>
                <a:cxnLst>
                  <a:cxn ang="0">
                    <a:pos x="connsiteX0" y="connsiteY0"/>
                  </a:cxn>
                  <a:cxn ang="0">
                    <a:pos x="connsiteX1" y="connsiteY1"/>
                  </a:cxn>
                  <a:cxn ang="0">
                    <a:pos x="connsiteX2" y="connsiteY2"/>
                  </a:cxn>
                </a:cxnLst>
                <a:rect l="l" t="t" r="r" b="b"/>
                <a:pathLst>
                  <a:path w="97507" h="144189">
                    <a:moveTo>
                      <a:pt x="87413" y="0"/>
                    </a:moveTo>
                    <a:cubicBezTo>
                      <a:pt x="87413" y="0"/>
                      <a:pt x="117621" y="92100"/>
                      <a:pt x="73524" y="136892"/>
                    </a:cubicBezTo>
                    <a:cubicBezTo>
                      <a:pt x="29427" y="181683"/>
                      <a:pt x="0" y="5642"/>
                      <a:pt x="0" y="5642"/>
                    </a:cubicBezTo>
                    <a:close/>
                  </a:path>
                </a:pathLst>
              </a:custGeom>
              <a:solidFill>
                <a:srgbClr val="263238"/>
              </a:solidFill>
              <a:ln w="8668" cap="flat">
                <a:noFill/>
                <a:prstDash val="solid"/>
                <a:miter/>
              </a:ln>
            </p:spPr>
            <p:txBody>
              <a:bodyPr rtlCol="0" anchor="ctr"/>
              <a:lstStyle/>
              <a:p>
                <a:endParaRPr lang="zh-CN" altLang="en-US"/>
              </a:p>
            </p:txBody>
          </p:sp>
          <p:sp>
            <p:nvSpPr>
              <p:cNvPr id="98" name="任意多边形: 形状 97">
                <a:extLst>
                  <a:ext uri="{FF2B5EF4-FFF2-40B4-BE49-F238E27FC236}">
                    <a16:creationId xmlns:a16="http://schemas.microsoft.com/office/drawing/2014/main" id="{69421958-EADD-EEE6-178A-397098D33942}"/>
                  </a:ext>
                </a:extLst>
              </p:cNvPr>
              <p:cNvSpPr/>
              <p:nvPr/>
            </p:nvSpPr>
            <p:spPr>
              <a:xfrm>
                <a:off x="4876742" y="2383880"/>
                <a:ext cx="198135" cy="272859"/>
              </a:xfrm>
              <a:custGeom>
                <a:avLst/>
                <a:gdLst>
                  <a:gd name="connsiteX0" fmla="*/ 37648 w 198135"/>
                  <a:gd name="connsiteY0" fmla="*/ 245738 h 272859"/>
                  <a:gd name="connsiteX1" fmla="*/ 141815 w 198135"/>
                  <a:gd name="connsiteY1" fmla="*/ 262492 h 272859"/>
                  <a:gd name="connsiteX2" fmla="*/ 188863 w 198135"/>
                  <a:gd name="connsiteY2" fmla="*/ 208933 h 272859"/>
                  <a:gd name="connsiteX3" fmla="*/ 191901 w 198135"/>
                  <a:gd name="connsiteY3" fmla="*/ 199124 h 272859"/>
                  <a:gd name="connsiteX4" fmla="*/ 130443 w 198135"/>
                  <a:gd name="connsiteY4" fmla="*/ 7197 h 272859"/>
                  <a:gd name="connsiteX5" fmla="*/ 7171 w 198135"/>
                  <a:gd name="connsiteY5" fmla="*/ 58300 h 272859"/>
                  <a:gd name="connsiteX6" fmla="*/ 235 w 198135"/>
                  <a:gd name="connsiteY6" fmla="*/ 101034 h 272859"/>
                  <a:gd name="connsiteX7" fmla="*/ 37648 w 198135"/>
                  <a:gd name="connsiteY7" fmla="*/ 245738 h 27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135" h="272859">
                    <a:moveTo>
                      <a:pt x="37648" y="245738"/>
                    </a:moveTo>
                    <a:cubicBezTo>
                      <a:pt x="64601" y="274202"/>
                      <a:pt x="107292" y="281068"/>
                      <a:pt x="141815" y="262492"/>
                    </a:cubicBezTo>
                    <a:cubicBezTo>
                      <a:pt x="163742" y="251277"/>
                      <a:pt x="180565" y="232119"/>
                      <a:pt x="188863" y="208933"/>
                    </a:cubicBezTo>
                    <a:cubicBezTo>
                      <a:pt x="190070" y="205730"/>
                      <a:pt x="191085" y="202449"/>
                      <a:pt x="191901" y="199124"/>
                    </a:cubicBezTo>
                    <a:cubicBezTo>
                      <a:pt x="206919" y="137232"/>
                      <a:pt x="197891" y="34888"/>
                      <a:pt x="130443" y="7197"/>
                    </a:cubicBezTo>
                    <a:cubicBezTo>
                      <a:pt x="82292" y="-12733"/>
                      <a:pt x="27102" y="10149"/>
                      <a:pt x="7171" y="58300"/>
                    </a:cubicBezTo>
                    <a:cubicBezTo>
                      <a:pt x="1581" y="71815"/>
                      <a:pt x="-798" y="86442"/>
                      <a:pt x="235" y="101034"/>
                    </a:cubicBezTo>
                    <a:cubicBezTo>
                      <a:pt x="3881" y="169871"/>
                      <a:pt x="2839" y="210496"/>
                      <a:pt x="37648" y="245738"/>
                    </a:cubicBezTo>
                    <a:close/>
                  </a:path>
                </a:pathLst>
              </a:custGeom>
              <a:solidFill>
                <a:srgbClr val="E5AC73"/>
              </a:solidFill>
              <a:ln w="8668" cap="flat">
                <a:noFill/>
                <a:prstDash val="solid"/>
                <a:miter/>
              </a:ln>
            </p:spPr>
            <p:txBody>
              <a:bodyPr rtlCol="0" anchor="ctr"/>
              <a:lstStyle/>
              <a:p>
                <a:endParaRPr lang="zh-CN" altLang="en-US"/>
              </a:p>
            </p:txBody>
          </p:sp>
          <p:sp>
            <p:nvSpPr>
              <p:cNvPr id="99" name="任意多边形: 形状 98">
                <a:extLst>
                  <a:ext uri="{FF2B5EF4-FFF2-40B4-BE49-F238E27FC236}">
                    <a16:creationId xmlns:a16="http://schemas.microsoft.com/office/drawing/2014/main" id="{512FE2BD-DA11-49DE-301B-BA1FBDCB85F0}"/>
                  </a:ext>
                </a:extLst>
              </p:cNvPr>
              <p:cNvSpPr/>
              <p:nvPr/>
            </p:nvSpPr>
            <p:spPr>
              <a:xfrm>
                <a:off x="4981317" y="2494376"/>
                <a:ext cx="13283" cy="20312"/>
              </a:xfrm>
              <a:custGeom>
                <a:avLst/>
                <a:gdLst>
                  <a:gd name="connsiteX0" fmla="*/ 0 w 13283"/>
                  <a:gd name="connsiteY0" fmla="*/ 10156 h 20312"/>
                  <a:gd name="connsiteX1" fmla="*/ 6597 w 13283"/>
                  <a:gd name="connsiteY1" fmla="*/ 20312 h 20312"/>
                  <a:gd name="connsiteX2" fmla="*/ 13281 w 13283"/>
                  <a:gd name="connsiteY2" fmla="*/ 10156 h 20312"/>
                  <a:gd name="connsiteX3" fmla="*/ 6684 w 13283"/>
                  <a:gd name="connsiteY3" fmla="*/ 0 h 20312"/>
                  <a:gd name="connsiteX4" fmla="*/ 0 w 13283"/>
                  <a:gd name="connsiteY4" fmla="*/ 10156 h 20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83" h="20312">
                    <a:moveTo>
                      <a:pt x="0" y="10156"/>
                    </a:moveTo>
                    <a:cubicBezTo>
                      <a:pt x="0" y="15712"/>
                      <a:pt x="2865" y="20312"/>
                      <a:pt x="6597" y="20312"/>
                    </a:cubicBezTo>
                    <a:cubicBezTo>
                      <a:pt x="10330" y="20312"/>
                      <a:pt x="13194" y="15799"/>
                      <a:pt x="13281" y="10156"/>
                    </a:cubicBezTo>
                    <a:cubicBezTo>
                      <a:pt x="13368" y="4514"/>
                      <a:pt x="10330" y="0"/>
                      <a:pt x="6684" y="0"/>
                    </a:cubicBezTo>
                    <a:cubicBezTo>
                      <a:pt x="3038" y="0"/>
                      <a:pt x="0" y="4514"/>
                      <a:pt x="0" y="10156"/>
                    </a:cubicBezTo>
                    <a:close/>
                  </a:path>
                </a:pathLst>
              </a:custGeom>
              <a:solidFill>
                <a:srgbClr val="263238"/>
              </a:solidFill>
              <a:ln w="8668" cap="flat">
                <a:noFill/>
                <a:prstDash val="solid"/>
                <a:miter/>
              </a:ln>
            </p:spPr>
            <p:txBody>
              <a:bodyPr rtlCol="0" anchor="ctr"/>
              <a:lstStyle/>
              <a:p>
                <a:endParaRPr lang="zh-CN" altLang="en-US"/>
              </a:p>
            </p:txBody>
          </p:sp>
          <p:sp>
            <p:nvSpPr>
              <p:cNvPr id="100" name="任意多边形: 形状 99">
                <a:extLst>
                  <a:ext uri="{FF2B5EF4-FFF2-40B4-BE49-F238E27FC236}">
                    <a16:creationId xmlns:a16="http://schemas.microsoft.com/office/drawing/2014/main" id="{CCEC1A1E-9E4B-514D-80CE-890CCC36DD88}"/>
                  </a:ext>
                </a:extLst>
              </p:cNvPr>
              <p:cNvSpPr/>
              <p:nvPr/>
            </p:nvSpPr>
            <p:spPr>
              <a:xfrm>
                <a:off x="5044647" y="2494636"/>
                <a:ext cx="13318" cy="20312"/>
              </a:xfrm>
              <a:custGeom>
                <a:avLst/>
                <a:gdLst>
                  <a:gd name="connsiteX0" fmla="*/ 38 w 13318"/>
                  <a:gd name="connsiteY0" fmla="*/ 10156 h 20312"/>
                  <a:gd name="connsiteX1" fmla="*/ 6635 w 13318"/>
                  <a:gd name="connsiteY1" fmla="*/ 20312 h 20312"/>
                  <a:gd name="connsiteX2" fmla="*/ 13319 w 13318"/>
                  <a:gd name="connsiteY2" fmla="*/ 10156 h 20312"/>
                  <a:gd name="connsiteX3" fmla="*/ 6722 w 13318"/>
                  <a:gd name="connsiteY3" fmla="*/ 0 h 20312"/>
                  <a:gd name="connsiteX4" fmla="*/ 38 w 13318"/>
                  <a:gd name="connsiteY4" fmla="*/ 10156 h 20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18" h="20312">
                    <a:moveTo>
                      <a:pt x="38" y="10156"/>
                    </a:moveTo>
                    <a:cubicBezTo>
                      <a:pt x="-396" y="15712"/>
                      <a:pt x="2989" y="20312"/>
                      <a:pt x="6635" y="20312"/>
                    </a:cubicBezTo>
                    <a:cubicBezTo>
                      <a:pt x="10281" y="20312"/>
                      <a:pt x="13319" y="15712"/>
                      <a:pt x="13319" y="10156"/>
                    </a:cubicBezTo>
                    <a:cubicBezTo>
                      <a:pt x="13319" y="4601"/>
                      <a:pt x="10367" y="0"/>
                      <a:pt x="6722" y="0"/>
                    </a:cubicBezTo>
                    <a:cubicBezTo>
                      <a:pt x="3076" y="0"/>
                      <a:pt x="38" y="4774"/>
                      <a:pt x="38" y="10156"/>
                    </a:cubicBezTo>
                    <a:close/>
                  </a:path>
                </a:pathLst>
              </a:custGeom>
              <a:solidFill>
                <a:srgbClr val="263238"/>
              </a:solidFill>
              <a:ln w="8668" cap="flat">
                <a:noFill/>
                <a:prstDash val="solid"/>
                <a:miter/>
              </a:ln>
            </p:spPr>
            <p:txBody>
              <a:bodyPr rtlCol="0" anchor="ctr"/>
              <a:lstStyle/>
              <a:p>
                <a:endParaRPr lang="zh-CN" altLang="en-US"/>
              </a:p>
            </p:txBody>
          </p:sp>
          <p:sp>
            <p:nvSpPr>
              <p:cNvPr id="101" name="任意多边形: 形状 100">
                <a:extLst>
                  <a:ext uri="{FF2B5EF4-FFF2-40B4-BE49-F238E27FC236}">
                    <a16:creationId xmlns:a16="http://schemas.microsoft.com/office/drawing/2014/main" id="{9DCAFF59-54AF-12B8-BBDB-8604523FC840}"/>
                  </a:ext>
                </a:extLst>
              </p:cNvPr>
              <p:cNvSpPr/>
              <p:nvPr/>
            </p:nvSpPr>
            <p:spPr>
              <a:xfrm>
                <a:off x="5024199" y="2507483"/>
                <a:ext cx="26996" cy="54004"/>
              </a:xfrm>
              <a:custGeom>
                <a:avLst/>
                <a:gdLst>
                  <a:gd name="connsiteX0" fmla="*/ 347 w 26996"/>
                  <a:gd name="connsiteY0" fmla="*/ 0 h 54004"/>
                  <a:gd name="connsiteX1" fmla="*/ 26996 w 26996"/>
                  <a:gd name="connsiteY1" fmla="*/ 48090 h 54004"/>
                  <a:gd name="connsiteX2" fmla="*/ 0 w 26996"/>
                  <a:gd name="connsiteY2" fmla="*/ 52951 h 54004"/>
                </a:gdLst>
                <a:ahLst/>
                <a:cxnLst>
                  <a:cxn ang="0">
                    <a:pos x="connsiteX0" y="connsiteY0"/>
                  </a:cxn>
                  <a:cxn ang="0">
                    <a:pos x="connsiteX1" y="connsiteY1"/>
                  </a:cxn>
                  <a:cxn ang="0">
                    <a:pos x="connsiteX2" y="connsiteY2"/>
                  </a:cxn>
                </a:cxnLst>
                <a:rect l="l" t="t" r="r" b="b"/>
                <a:pathLst>
                  <a:path w="26996" h="54004">
                    <a:moveTo>
                      <a:pt x="347" y="0"/>
                    </a:moveTo>
                    <a:cubicBezTo>
                      <a:pt x="6944" y="17196"/>
                      <a:pt x="15911" y="33385"/>
                      <a:pt x="26996" y="48090"/>
                    </a:cubicBezTo>
                    <a:cubicBezTo>
                      <a:pt x="19141" y="53585"/>
                      <a:pt x="9279" y="55364"/>
                      <a:pt x="0" y="52951"/>
                    </a:cubicBezTo>
                    <a:close/>
                  </a:path>
                </a:pathLst>
              </a:custGeom>
              <a:solidFill>
                <a:srgbClr val="DE5753"/>
              </a:solidFill>
              <a:ln w="8668" cap="flat">
                <a:noFill/>
                <a:prstDash val="solid"/>
                <a:miter/>
              </a:ln>
            </p:spPr>
            <p:txBody>
              <a:bodyPr rtlCol="0" anchor="ctr"/>
              <a:lstStyle/>
              <a:p>
                <a:endParaRPr lang="zh-CN" altLang="en-US"/>
              </a:p>
            </p:txBody>
          </p:sp>
          <p:sp>
            <p:nvSpPr>
              <p:cNvPr id="102" name="任意多边形: 形状 101">
                <a:extLst>
                  <a:ext uri="{FF2B5EF4-FFF2-40B4-BE49-F238E27FC236}">
                    <a16:creationId xmlns:a16="http://schemas.microsoft.com/office/drawing/2014/main" id="{10E237B4-3A74-572E-E0AE-7327FAF42E27}"/>
                  </a:ext>
                </a:extLst>
              </p:cNvPr>
              <p:cNvSpPr/>
              <p:nvPr/>
            </p:nvSpPr>
            <p:spPr>
              <a:xfrm>
                <a:off x="4844051" y="2399150"/>
                <a:ext cx="88654" cy="219964"/>
              </a:xfrm>
              <a:custGeom>
                <a:avLst/>
                <a:gdLst>
                  <a:gd name="connsiteX0" fmla="*/ 83534 w 88654"/>
                  <a:gd name="connsiteY0" fmla="*/ 0 h 219964"/>
                  <a:gd name="connsiteX1" fmla="*/ 88655 w 88654"/>
                  <a:gd name="connsiteY1" fmla="*/ 30208 h 219964"/>
                  <a:gd name="connsiteX2" fmla="*/ 78499 w 88654"/>
                  <a:gd name="connsiteY2" fmla="*/ 59201 h 219964"/>
                  <a:gd name="connsiteX3" fmla="*/ 57839 w 88654"/>
                  <a:gd name="connsiteY3" fmla="*/ 141145 h 219964"/>
                  <a:gd name="connsiteX4" fmla="*/ 47509 w 88654"/>
                  <a:gd name="connsiteY4" fmla="*/ 133159 h 219964"/>
                  <a:gd name="connsiteX5" fmla="*/ 62874 w 88654"/>
                  <a:gd name="connsiteY5" fmla="*/ 219965 h 219964"/>
                  <a:gd name="connsiteX6" fmla="*/ 15999 w 88654"/>
                  <a:gd name="connsiteY6" fmla="*/ 136632 h 219964"/>
                  <a:gd name="connsiteX7" fmla="*/ 5843 w 88654"/>
                  <a:gd name="connsiteY7" fmla="*/ 12760 h 219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654" h="219964">
                    <a:moveTo>
                      <a:pt x="83534" y="0"/>
                    </a:moveTo>
                    <a:lnTo>
                      <a:pt x="88655" y="30208"/>
                    </a:lnTo>
                    <a:cubicBezTo>
                      <a:pt x="78230" y="35755"/>
                      <a:pt x="73811" y="48368"/>
                      <a:pt x="78499" y="59201"/>
                    </a:cubicBezTo>
                    <a:cubicBezTo>
                      <a:pt x="89436" y="84288"/>
                      <a:pt x="76763" y="124479"/>
                      <a:pt x="57839" y="141145"/>
                    </a:cubicBezTo>
                    <a:cubicBezTo>
                      <a:pt x="57839" y="141145"/>
                      <a:pt x="56797" y="130121"/>
                      <a:pt x="47509" y="133159"/>
                    </a:cubicBezTo>
                    <a:cubicBezTo>
                      <a:pt x="38221" y="136198"/>
                      <a:pt x="43429" y="193923"/>
                      <a:pt x="62874" y="219965"/>
                    </a:cubicBezTo>
                    <a:cubicBezTo>
                      <a:pt x="62874" y="219965"/>
                      <a:pt x="34228" y="196354"/>
                      <a:pt x="15999" y="136632"/>
                    </a:cubicBezTo>
                    <a:cubicBezTo>
                      <a:pt x="-841" y="81423"/>
                      <a:pt x="-4661" y="34896"/>
                      <a:pt x="5843" y="12760"/>
                    </a:cubicBezTo>
                    <a:close/>
                  </a:path>
                </a:pathLst>
              </a:custGeom>
              <a:solidFill>
                <a:srgbClr val="263238"/>
              </a:solidFill>
              <a:ln w="8668" cap="flat">
                <a:noFill/>
                <a:prstDash val="solid"/>
                <a:miter/>
              </a:ln>
            </p:spPr>
            <p:txBody>
              <a:bodyPr rtlCol="0" anchor="ctr"/>
              <a:lstStyle/>
              <a:p>
                <a:endParaRPr lang="zh-CN" altLang="en-US"/>
              </a:p>
            </p:txBody>
          </p:sp>
          <p:sp>
            <p:nvSpPr>
              <p:cNvPr id="103" name="任意多边形: 形状 102">
                <a:extLst>
                  <a:ext uri="{FF2B5EF4-FFF2-40B4-BE49-F238E27FC236}">
                    <a16:creationId xmlns:a16="http://schemas.microsoft.com/office/drawing/2014/main" id="{5C6B5136-4E42-3685-50FB-A9FEB53AF338}"/>
                  </a:ext>
                </a:extLst>
              </p:cNvPr>
              <p:cNvSpPr/>
              <p:nvPr/>
            </p:nvSpPr>
            <p:spPr>
              <a:xfrm>
                <a:off x="4843181" y="2497388"/>
                <a:ext cx="70830" cy="78632"/>
              </a:xfrm>
              <a:custGeom>
                <a:avLst/>
                <a:gdLst>
                  <a:gd name="connsiteX0" fmla="*/ 3327 w 70830"/>
                  <a:gd name="connsiteY0" fmla="*/ 43776 h 78632"/>
                  <a:gd name="connsiteX1" fmla="*/ 40827 w 70830"/>
                  <a:gd name="connsiteY1" fmla="*/ 77023 h 78632"/>
                  <a:gd name="connsiteX2" fmla="*/ 69733 w 70830"/>
                  <a:gd name="connsiteY2" fmla="*/ 44036 h 78632"/>
                  <a:gd name="connsiteX3" fmla="*/ 26331 w 70830"/>
                  <a:gd name="connsiteY3" fmla="*/ 113 h 78632"/>
                  <a:gd name="connsiteX4" fmla="*/ 3327 w 70830"/>
                  <a:gd name="connsiteY4" fmla="*/ 43776 h 78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30" h="78632">
                    <a:moveTo>
                      <a:pt x="3327" y="43776"/>
                    </a:moveTo>
                    <a:cubicBezTo>
                      <a:pt x="10929" y="59392"/>
                      <a:pt x="24412" y="71345"/>
                      <a:pt x="40827" y="77023"/>
                    </a:cubicBezTo>
                    <a:cubicBezTo>
                      <a:pt x="62528" y="84401"/>
                      <a:pt x="74681" y="65217"/>
                      <a:pt x="69733" y="44036"/>
                    </a:cubicBezTo>
                    <a:cubicBezTo>
                      <a:pt x="65219" y="25200"/>
                      <a:pt x="48466" y="-1970"/>
                      <a:pt x="26331" y="113"/>
                    </a:cubicBezTo>
                    <a:cubicBezTo>
                      <a:pt x="4195" y="2196"/>
                      <a:pt x="-5701" y="24679"/>
                      <a:pt x="3327" y="43776"/>
                    </a:cubicBezTo>
                    <a:close/>
                  </a:path>
                </a:pathLst>
              </a:custGeom>
              <a:solidFill>
                <a:srgbClr val="E5AC73"/>
              </a:solidFill>
              <a:ln w="8668" cap="flat">
                <a:noFill/>
                <a:prstDash val="solid"/>
                <a:miter/>
              </a:ln>
            </p:spPr>
            <p:txBody>
              <a:bodyPr rtlCol="0" anchor="ctr"/>
              <a:lstStyle/>
              <a:p>
                <a:endParaRPr lang="zh-CN" altLang="en-US"/>
              </a:p>
            </p:txBody>
          </p:sp>
          <p:sp>
            <p:nvSpPr>
              <p:cNvPr id="104" name="任意多边形: 形状 103">
                <a:extLst>
                  <a:ext uri="{FF2B5EF4-FFF2-40B4-BE49-F238E27FC236}">
                    <a16:creationId xmlns:a16="http://schemas.microsoft.com/office/drawing/2014/main" id="{99E4B6EB-6DF2-7ED9-B868-B2982F4A0353}"/>
                  </a:ext>
                </a:extLst>
              </p:cNvPr>
              <p:cNvSpPr/>
              <p:nvPr/>
            </p:nvSpPr>
            <p:spPr>
              <a:xfrm>
                <a:off x="4957185" y="2471578"/>
                <a:ext cx="52083" cy="16460"/>
              </a:xfrm>
              <a:custGeom>
                <a:avLst/>
                <a:gdLst>
                  <a:gd name="connsiteX0" fmla="*/ 52083 w 52083"/>
                  <a:gd name="connsiteY0" fmla="*/ 16461 h 16460"/>
                  <a:gd name="connsiteX1" fmla="*/ 0 w 52083"/>
                  <a:gd name="connsiteY1" fmla="*/ 836 h 16460"/>
                </a:gdLst>
                <a:ahLst/>
                <a:cxnLst>
                  <a:cxn ang="0">
                    <a:pos x="connsiteX0" y="connsiteY0"/>
                  </a:cxn>
                  <a:cxn ang="0">
                    <a:pos x="connsiteX1" y="connsiteY1"/>
                  </a:cxn>
                </a:cxnLst>
                <a:rect l="l" t="t" r="r" b="b"/>
                <a:pathLst>
                  <a:path w="52083" h="16460">
                    <a:moveTo>
                      <a:pt x="52083" y="16461"/>
                    </a:moveTo>
                    <a:cubicBezTo>
                      <a:pt x="52083" y="16461"/>
                      <a:pt x="21875" y="-4372"/>
                      <a:pt x="0" y="836"/>
                    </a:cubicBezTo>
                  </a:path>
                </a:pathLst>
              </a:custGeom>
              <a:noFill/>
              <a:ln w="5634" cap="rnd">
                <a:solidFill>
                  <a:srgbClr val="263238"/>
                </a:solidFill>
                <a:prstDash val="solid"/>
                <a:round/>
              </a:ln>
            </p:spPr>
            <p:txBody>
              <a:bodyPr rtlCol="0" anchor="ctr"/>
              <a:lstStyle/>
              <a:p>
                <a:endParaRPr lang="zh-CN" altLang="en-US"/>
              </a:p>
            </p:txBody>
          </p:sp>
          <p:sp>
            <p:nvSpPr>
              <p:cNvPr id="105" name="任意多边形: 形状 104">
                <a:extLst>
                  <a:ext uri="{FF2B5EF4-FFF2-40B4-BE49-F238E27FC236}">
                    <a16:creationId xmlns:a16="http://schemas.microsoft.com/office/drawing/2014/main" id="{DF74AB6D-70BF-FCCF-F8E7-C979955B24D4}"/>
                  </a:ext>
                </a:extLst>
              </p:cNvPr>
              <p:cNvSpPr/>
              <p:nvPr/>
            </p:nvSpPr>
            <p:spPr>
              <a:xfrm>
                <a:off x="5036525" y="2465189"/>
                <a:ext cx="21440" cy="18336"/>
              </a:xfrm>
              <a:custGeom>
                <a:avLst/>
                <a:gdLst>
                  <a:gd name="connsiteX0" fmla="*/ 0 w 21440"/>
                  <a:gd name="connsiteY0" fmla="*/ 18336 h 18336"/>
                  <a:gd name="connsiteX1" fmla="*/ 21441 w 21440"/>
                  <a:gd name="connsiteY1" fmla="*/ 107 h 18336"/>
                </a:gdLst>
                <a:ahLst/>
                <a:cxnLst>
                  <a:cxn ang="0">
                    <a:pos x="connsiteX0" y="connsiteY0"/>
                  </a:cxn>
                  <a:cxn ang="0">
                    <a:pos x="connsiteX1" y="connsiteY1"/>
                  </a:cxn>
                </a:cxnLst>
                <a:rect l="l" t="t" r="r" b="b"/>
                <a:pathLst>
                  <a:path w="21440" h="18336">
                    <a:moveTo>
                      <a:pt x="0" y="18336"/>
                    </a:moveTo>
                    <a:cubicBezTo>
                      <a:pt x="0" y="18336"/>
                      <a:pt x="8681" y="-1629"/>
                      <a:pt x="21441" y="107"/>
                    </a:cubicBezTo>
                  </a:path>
                </a:pathLst>
              </a:custGeom>
              <a:noFill/>
              <a:ln w="5634" cap="rnd">
                <a:solidFill>
                  <a:srgbClr val="263238"/>
                </a:solidFill>
                <a:prstDash val="solid"/>
                <a:round/>
              </a:ln>
            </p:spPr>
            <p:txBody>
              <a:bodyPr rtlCol="0" anchor="ctr"/>
              <a:lstStyle/>
              <a:p>
                <a:endParaRPr lang="zh-CN" altLang="en-US"/>
              </a:p>
            </p:txBody>
          </p:sp>
          <p:sp>
            <p:nvSpPr>
              <p:cNvPr id="106" name="任意多边形: 形状 105">
                <a:extLst>
                  <a:ext uri="{FF2B5EF4-FFF2-40B4-BE49-F238E27FC236}">
                    <a16:creationId xmlns:a16="http://schemas.microsoft.com/office/drawing/2014/main" id="{8A59E284-A022-B30F-8D6D-8E8366CF8575}"/>
                  </a:ext>
                </a:extLst>
              </p:cNvPr>
              <p:cNvSpPr/>
              <p:nvPr/>
            </p:nvSpPr>
            <p:spPr>
              <a:xfrm>
                <a:off x="4975675" y="2561563"/>
                <a:ext cx="52083" cy="17733"/>
              </a:xfrm>
              <a:custGeom>
                <a:avLst/>
                <a:gdLst>
                  <a:gd name="connsiteX0" fmla="*/ 0 w 52083"/>
                  <a:gd name="connsiteY0" fmla="*/ 0 h 17733"/>
                  <a:gd name="connsiteX1" fmla="*/ 52083 w 52083"/>
                  <a:gd name="connsiteY1" fmla="*/ 14670 h 17733"/>
                </a:gdLst>
                <a:ahLst/>
                <a:cxnLst>
                  <a:cxn ang="0">
                    <a:pos x="connsiteX0" y="connsiteY0"/>
                  </a:cxn>
                  <a:cxn ang="0">
                    <a:pos x="connsiteX1" y="connsiteY1"/>
                  </a:cxn>
                </a:cxnLst>
                <a:rect l="l" t="t" r="r" b="b"/>
                <a:pathLst>
                  <a:path w="52083" h="17733">
                    <a:moveTo>
                      <a:pt x="0" y="0"/>
                    </a:moveTo>
                    <a:cubicBezTo>
                      <a:pt x="0" y="0"/>
                      <a:pt x="27604" y="26562"/>
                      <a:pt x="52083" y="14670"/>
                    </a:cubicBezTo>
                  </a:path>
                </a:pathLst>
              </a:custGeom>
              <a:noFill/>
              <a:ln w="5634" cap="rnd">
                <a:solidFill>
                  <a:srgbClr val="263238"/>
                </a:solidFill>
                <a:prstDash val="solid"/>
                <a:round/>
              </a:ln>
            </p:spPr>
            <p:txBody>
              <a:bodyPr rtlCol="0" anchor="ctr"/>
              <a:lstStyle/>
              <a:p>
                <a:endParaRPr lang="zh-CN" altLang="en-US"/>
              </a:p>
            </p:txBody>
          </p:sp>
          <p:sp>
            <p:nvSpPr>
              <p:cNvPr id="107" name="任意多边形: 形状 106">
                <a:extLst>
                  <a:ext uri="{FF2B5EF4-FFF2-40B4-BE49-F238E27FC236}">
                    <a16:creationId xmlns:a16="http://schemas.microsoft.com/office/drawing/2014/main" id="{3EC0FEA4-477E-C2AB-7281-E9B2CF471D0D}"/>
                  </a:ext>
                </a:extLst>
              </p:cNvPr>
              <p:cNvSpPr/>
              <p:nvPr/>
            </p:nvSpPr>
            <p:spPr>
              <a:xfrm>
                <a:off x="4840075" y="2340882"/>
                <a:ext cx="266621" cy="108354"/>
              </a:xfrm>
              <a:custGeom>
                <a:avLst/>
                <a:gdLst>
                  <a:gd name="connsiteX0" fmla="*/ 36468 w 266621"/>
                  <a:gd name="connsiteY0" fmla="*/ 90039 h 108354"/>
                  <a:gd name="connsiteX1" fmla="*/ 92631 w 266621"/>
                  <a:gd name="connsiteY1" fmla="*/ 88476 h 108354"/>
                  <a:gd name="connsiteX2" fmla="*/ 242718 w 266621"/>
                  <a:gd name="connsiteY2" fmla="*/ 76237 h 108354"/>
                  <a:gd name="connsiteX3" fmla="*/ 251398 w 266621"/>
                  <a:gd name="connsiteY3" fmla="*/ 27018 h 108354"/>
                  <a:gd name="connsiteX4" fmla="*/ 234037 w 266621"/>
                  <a:gd name="connsiteY4" fmla="*/ 42903 h 108354"/>
                  <a:gd name="connsiteX5" fmla="*/ 230652 w 266621"/>
                  <a:gd name="connsiteY5" fmla="*/ 8181 h 108354"/>
                  <a:gd name="connsiteX6" fmla="*/ 196885 w 266621"/>
                  <a:gd name="connsiteY6" fmla="*/ 29362 h 108354"/>
                  <a:gd name="connsiteX7" fmla="*/ 54350 w 266621"/>
                  <a:gd name="connsiteY7" fmla="*/ 8181 h 108354"/>
                  <a:gd name="connsiteX8" fmla="*/ 2267 w 266621"/>
                  <a:gd name="connsiteY8" fmla="*/ 108355 h 10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621" h="108354">
                    <a:moveTo>
                      <a:pt x="36468" y="90039"/>
                    </a:moveTo>
                    <a:lnTo>
                      <a:pt x="92631" y="88476"/>
                    </a:lnTo>
                    <a:cubicBezTo>
                      <a:pt x="92631" y="88476"/>
                      <a:pt x="203829" y="115212"/>
                      <a:pt x="242718" y="76237"/>
                    </a:cubicBezTo>
                    <a:cubicBezTo>
                      <a:pt x="281607" y="37261"/>
                      <a:pt x="264332" y="21289"/>
                      <a:pt x="251398" y="27018"/>
                    </a:cubicBezTo>
                    <a:cubicBezTo>
                      <a:pt x="243985" y="30212"/>
                      <a:pt x="237874" y="35803"/>
                      <a:pt x="234037" y="42903"/>
                    </a:cubicBezTo>
                    <a:cubicBezTo>
                      <a:pt x="234037" y="42903"/>
                      <a:pt x="249055" y="15647"/>
                      <a:pt x="230652" y="8181"/>
                    </a:cubicBezTo>
                    <a:cubicBezTo>
                      <a:pt x="212249" y="716"/>
                      <a:pt x="196885" y="29362"/>
                      <a:pt x="196885" y="29362"/>
                    </a:cubicBezTo>
                    <a:cubicBezTo>
                      <a:pt x="196885" y="29362"/>
                      <a:pt x="125270" y="-18728"/>
                      <a:pt x="54350" y="8181"/>
                    </a:cubicBezTo>
                    <a:cubicBezTo>
                      <a:pt x="-16570" y="35091"/>
                      <a:pt x="2267" y="108355"/>
                      <a:pt x="2267" y="108355"/>
                    </a:cubicBezTo>
                    <a:close/>
                  </a:path>
                </a:pathLst>
              </a:custGeom>
              <a:solidFill>
                <a:srgbClr val="263238"/>
              </a:solidFill>
              <a:ln w="8668" cap="flat">
                <a:noFill/>
                <a:prstDash val="solid"/>
                <a:miter/>
              </a:ln>
            </p:spPr>
            <p:txBody>
              <a:bodyPr rtlCol="0" anchor="ctr"/>
              <a:lstStyle/>
              <a:p>
                <a:endParaRPr lang="zh-CN" altLang="en-US"/>
              </a:p>
            </p:txBody>
          </p:sp>
          <p:sp>
            <p:nvSpPr>
              <p:cNvPr id="108" name="任意多边形: 形状 107">
                <a:extLst>
                  <a:ext uri="{FF2B5EF4-FFF2-40B4-BE49-F238E27FC236}">
                    <a16:creationId xmlns:a16="http://schemas.microsoft.com/office/drawing/2014/main" id="{62C8FB2E-AAD6-4F1B-AD52-66785DA40A51}"/>
                  </a:ext>
                </a:extLst>
              </p:cNvPr>
              <p:cNvSpPr/>
              <p:nvPr/>
            </p:nvSpPr>
            <p:spPr>
              <a:xfrm>
                <a:off x="4760224" y="2726493"/>
                <a:ext cx="87811" cy="481769"/>
              </a:xfrm>
              <a:custGeom>
                <a:avLst/>
                <a:gdLst>
                  <a:gd name="connsiteX0" fmla="*/ 82465 w 87811"/>
                  <a:gd name="connsiteY0" fmla="*/ 0 h 481769"/>
                  <a:gd name="connsiteX1" fmla="*/ 4340 w 87811"/>
                  <a:gd name="connsiteY1" fmla="*/ 481769 h 481769"/>
                  <a:gd name="connsiteX2" fmla="*/ 0 w 87811"/>
                  <a:gd name="connsiteY2" fmla="*/ 461370 h 481769"/>
                  <a:gd name="connsiteX3" fmla="*/ 21528 w 87811"/>
                  <a:gd name="connsiteY3" fmla="*/ 11285 h 481769"/>
                </a:gdLst>
                <a:ahLst/>
                <a:cxnLst>
                  <a:cxn ang="0">
                    <a:pos x="connsiteX0" y="connsiteY0"/>
                  </a:cxn>
                  <a:cxn ang="0">
                    <a:pos x="connsiteX1" y="connsiteY1"/>
                  </a:cxn>
                  <a:cxn ang="0">
                    <a:pos x="connsiteX2" y="connsiteY2"/>
                  </a:cxn>
                  <a:cxn ang="0">
                    <a:pos x="connsiteX3" y="connsiteY3"/>
                  </a:cxn>
                </a:cxnLst>
                <a:rect l="l" t="t" r="r" b="b"/>
                <a:pathLst>
                  <a:path w="87811" h="481769">
                    <a:moveTo>
                      <a:pt x="82465" y="0"/>
                    </a:moveTo>
                    <a:cubicBezTo>
                      <a:pt x="82465" y="0"/>
                      <a:pt x="118316" y="288107"/>
                      <a:pt x="4340" y="481769"/>
                    </a:cubicBezTo>
                    <a:lnTo>
                      <a:pt x="0" y="461370"/>
                    </a:lnTo>
                    <a:cubicBezTo>
                      <a:pt x="0" y="461370"/>
                      <a:pt x="53472" y="207291"/>
                      <a:pt x="21528" y="11285"/>
                    </a:cubicBezTo>
                    <a:close/>
                  </a:path>
                </a:pathLst>
              </a:custGeom>
              <a:solidFill>
                <a:srgbClr val="263238"/>
              </a:solidFill>
              <a:ln w="8668" cap="flat">
                <a:noFill/>
                <a:prstDash val="solid"/>
                <a:miter/>
              </a:ln>
            </p:spPr>
            <p:txBody>
              <a:bodyPr rtlCol="0" anchor="ctr"/>
              <a:lstStyle/>
              <a:p>
                <a:endParaRPr lang="zh-CN" altLang="en-US"/>
              </a:p>
            </p:txBody>
          </p:sp>
          <p:sp>
            <p:nvSpPr>
              <p:cNvPr id="109" name="任意多边形: 形状 108">
                <a:extLst>
                  <a:ext uri="{FF2B5EF4-FFF2-40B4-BE49-F238E27FC236}">
                    <a16:creationId xmlns:a16="http://schemas.microsoft.com/office/drawing/2014/main" id="{A4CAA41C-8D52-D07A-3F5F-6DA85B106D05}"/>
                  </a:ext>
                </a:extLst>
              </p:cNvPr>
              <p:cNvSpPr/>
              <p:nvPr/>
            </p:nvSpPr>
            <p:spPr>
              <a:xfrm>
                <a:off x="5091907" y="2700799"/>
                <a:ext cx="139496" cy="507463"/>
              </a:xfrm>
              <a:custGeom>
                <a:avLst/>
                <a:gdLst>
                  <a:gd name="connsiteX0" fmla="*/ 0 w 139496"/>
                  <a:gd name="connsiteY0" fmla="*/ 0 h 507463"/>
                  <a:gd name="connsiteX1" fmla="*/ 137326 w 139496"/>
                  <a:gd name="connsiteY1" fmla="*/ 507464 h 507463"/>
                  <a:gd name="connsiteX2" fmla="*/ 139496 w 139496"/>
                  <a:gd name="connsiteY2" fmla="*/ 480294 h 507463"/>
                  <a:gd name="connsiteX3" fmla="*/ 60503 w 139496"/>
                  <a:gd name="connsiteY3" fmla="*/ 11545 h 507463"/>
                </a:gdLst>
                <a:ahLst/>
                <a:cxnLst>
                  <a:cxn ang="0">
                    <a:pos x="connsiteX0" y="connsiteY0"/>
                  </a:cxn>
                  <a:cxn ang="0">
                    <a:pos x="connsiteX1" y="connsiteY1"/>
                  </a:cxn>
                  <a:cxn ang="0">
                    <a:pos x="connsiteX2" y="connsiteY2"/>
                  </a:cxn>
                  <a:cxn ang="0">
                    <a:pos x="connsiteX3" y="connsiteY3"/>
                  </a:cxn>
                </a:cxnLst>
                <a:rect l="l" t="t" r="r" b="b"/>
                <a:pathLst>
                  <a:path w="139496" h="507463">
                    <a:moveTo>
                      <a:pt x="0" y="0"/>
                    </a:moveTo>
                    <a:cubicBezTo>
                      <a:pt x="0" y="0"/>
                      <a:pt x="23698" y="313801"/>
                      <a:pt x="137326" y="507464"/>
                    </a:cubicBezTo>
                    <a:lnTo>
                      <a:pt x="139496" y="480294"/>
                    </a:lnTo>
                    <a:cubicBezTo>
                      <a:pt x="139496" y="480294"/>
                      <a:pt x="70052" y="239149"/>
                      <a:pt x="60503" y="11545"/>
                    </a:cubicBezTo>
                    <a:close/>
                  </a:path>
                </a:pathLst>
              </a:custGeom>
              <a:solidFill>
                <a:srgbClr val="263238"/>
              </a:solidFill>
              <a:ln w="8668" cap="flat">
                <a:noFill/>
                <a:prstDash val="solid"/>
                <a:miter/>
              </a:ln>
            </p:spPr>
            <p:txBody>
              <a:bodyPr rtlCol="0" anchor="ctr"/>
              <a:lstStyle/>
              <a:p>
                <a:endParaRPr lang="zh-CN" altLang="en-US"/>
              </a:p>
            </p:txBody>
          </p:sp>
          <p:sp>
            <p:nvSpPr>
              <p:cNvPr id="110" name="任意多边形: 形状 109">
                <a:extLst>
                  <a:ext uri="{FF2B5EF4-FFF2-40B4-BE49-F238E27FC236}">
                    <a16:creationId xmlns:a16="http://schemas.microsoft.com/office/drawing/2014/main" id="{51D51389-1945-09C5-71AF-ECFC3180786D}"/>
                  </a:ext>
                </a:extLst>
              </p:cNvPr>
              <p:cNvSpPr/>
              <p:nvPr/>
            </p:nvSpPr>
            <p:spPr>
              <a:xfrm>
                <a:off x="4760224" y="2726493"/>
                <a:ext cx="87811" cy="481769"/>
              </a:xfrm>
              <a:custGeom>
                <a:avLst/>
                <a:gdLst>
                  <a:gd name="connsiteX0" fmla="*/ 82465 w 87811"/>
                  <a:gd name="connsiteY0" fmla="*/ 0 h 481769"/>
                  <a:gd name="connsiteX1" fmla="*/ 4340 w 87811"/>
                  <a:gd name="connsiteY1" fmla="*/ 481769 h 481769"/>
                  <a:gd name="connsiteX2" fmla="*/ 0 w 87811"/>
                  <a:gd name="connsiteY2" fmla="*/ 461370 h 481769"/>
                  <a:gd name="connsiteX3" fmla="*/ 21528 w 87811"/>
                  <a:gd name="connsiteY3" fmla="*/ 11285 h 481769"/>
                </a:gdLst>
                <a:ahLst/>
                <a:cxnLst>
                  <a:cxn ang="0">
                    <a:pos x="connsiteX0" y="connsiteY0"/>
                  </a:cxn>
                  <a:cxn ang="0">
                    <a:pos x="connsiteX1" y="connsiteY1"/>
                  </a:cxn>
                  <a:cxn ang="0">
                    <a:pos x="connsiteX2" y="connsiteY2"/>
                  </a:cxn>
                  <a:cxn ang="0">
                    <a:pos x="connsiteX3" y="connsiteY3"/>
                  </a:cxn>
                </a:cxnLst>
                <a:rect l="l" t="t" r="r" b="b"/>
                <a:pathLst>
                  <a:path w="87811" h="481769">
                    <a:moveTo>
                      <a:pt x="82465" y="0"/>
                    </a:moveTo>
                    <a:cubicBezTo>
                      <a:pt x="82465" y="0"/>
                      <a:pt x="118316" y="288107"/>
                      <a:pt x="4340" y="481769"/>
                    </a:cubicBezTo>
                    <a:lnTo>
                      <a:pt x="0" y="461370"/>
                    </a:lnTo>
                    <a:cubicBezTo>
                      <a:pt x="0" y="461370"/>
                      <a:pt x="53472" y="207291"/>
                      <a:pt x="21528" y="11285"/>
                    </a:cubicBezTo>
                    <a:close/>
                  </a:path>
                </a:pathLst>
              </a:custGeom>
              <a:solidFill>
                <a:srgbClr val="FFFFFF">
                  <a:alpha val="20000"/>
                </a:srgbClr>
              </a:solidFill>
              <a:ln w="8668" cap="flat">
                <a:noFill/>
                <a:prstDash val="solid"/>
                <a:miter/>
              </a:ln>
            </p:spPr>
            <p:txBody>
              <a:bodyPr rtlCol="0" anchor="ctr"/>
              <a:lstStyle/>
              <a:p>
                <a:endParaRPr lang="zh-CN" altLang="en-US"/>
              </a:p>
            </p:txBody>
          </p:sp>
          <p:sp>
            <p:nvSpPr>
              <p:cNvPr id="111" name="任意多边形: 形状 110">
                <a:extLst>
                  <a:ext uri="{FF2B5EF4-FFF2-40B4-BE49-F238E27FC236}">
                    <a16:creationId xmlns:a16="http://schemas.microsoft.com/office/drawing/2014/main" id="{CE3DB6AF-3EF3-6336-F9FD-CA2DD89A83FE}"/>
                  </a:ext>
                </a:extLst>
              </p:cNvPr>
              <p:cNvSpPr/>
              <p:nvPr/>
            </p:nvSpPr>
            <p:spPr>
              <a:xfrm>
                <a:off x="5091907" y="2700799"/>
                <a:ext cx="139496" cy="507463"/>
              </a:xfrm>
              <a:custGeom>
                <a:avLst/>
                <a:gdLst>
                  <a:gd name="connsiteX0" fmla="*/ 0 w 139496"/>
                  <a:gd name="connsiteY0" fmla="*/ 0 h 507463"/>
                  <a:gd name="connsiteX1" fmla="*/ 137326 w 139496"/>
                  <a:gd name="connsiteY1" fmla="*/ 507464 h 507463"/>
                  <a:gd name="connsiteX2" fmla="*/ 139496 w 139496"/>
                  <a:gd name="connsiteY2" fmla="*/ 480294 h 507463"/>
                  <a:gd name="connsiteX3" fmla="*/ 60503 w 139496"/>
                  <a:gd name="connsiteY3" fmla="*/ 11545 h 507463"/>
                </a:gdLst>
                <a:ahLst/>
                <a:cxnLst>
                  <a:cxn ang="0">
                    <a:pos x="connsiteX0" y="connsiteY0"/>
                  </a:cxn>
                  <a:cxn ang="0">
                    <a:pos x="connsiteX1" y="connsiteY1"/>
                  </a:cxn>
                  <a:cxn ang="0">
                    <a:pos x="connsiteX2" y="connsiteY2"/>
                  </a:cxn>
                  <a:cxn ang="0">
                    <a:pos x="connsiteX3" y="connsiteY3"/>
                  </a:cxn>
                </a:cxnLst>
                <a:rect l="l" t="t" r="r" b="b"/>
                <a:pathLst>
                  <a:path w="139496" h="507463">
                    <a:moveTo>
                      <a:pt x="0" y="0"/>
                    </a:moveTo>
                    <a:cubicBezTo>
                      <a:pt x="0" y="0"/>
                      <a:pt x="23698" y="313801"/>
                      <a:pt x="137326" y="507464"/>
                    </a:cubicBezTo>
                    <a:lnTo>
                      <a:pt x="139496" y="480294"/>
                    </a:lnTo>
                    <a:cubicBezTo>
                      <a:pt x="139496" y="480294"/>
                      <a:pt x="70052" y="239149"/>
                      <a:pt x="60503" y="11545"/>
                    </a:cubicBezTo>
                    <a:close/>
                  </a:path>
                </a:pathLst>
              </a:custGeom>
              <a:solidFill>
                <a:srgbClr val="FFFFFF">
                  <a:alpha val="20000"/>
                </a:srgbClr>
              </a:solidFill>
              <a:ln w="8668" cap="flat">
                <a:noFill/>
                <a:prstDash val="solid"/>
                <a:miter/>
              </a:ln>
            </p:spPr>
            <p:txBody>
              <a:bodyPr rtlCol="0" anchor="ctr"/>
              <a:lstStyle/>
              <a:p>
                <a:endParaRPr lang="zh-CN" altLang="en-US"/>
              </a:p>
            </p:txBody>
          </p:sp>
          <p:sp>
            <p:nvSpPr>
              <p:cNvPr id="112" name="任意多边形: 形状 111">
                <a:extLst>
                  <a:ext uri="{FF2B5EF4-FFF2-40B4-BE49-F238E27FC236}">
                    <a16:creationId xmlns:a16="http://schemas.microsoft.com/office/drawing/2014/main" id="{10F3F2F0-2780-64B1-AC43-12744B815ABA}"/>
                  </a:ext>
                </a:extLst>
              </p:cNvPr>
              <p:cNvSpPr/>
              <p:nvPr/>
            </p:nvSpPr>
            <p:spPr>
              <a:xfrm>
                <a:off x="4570554" y="2872066"/>
                <a:ext cx="137412" cy="176909"/>
              </a:xfrm>
              <a:custGeom>
                <a:avLst/>
                <a:gdLst>
                  <a:gd name="connsiteX0" fmla="*/ 18837 w 137412"/>
                  <a:gd name="connsiteY0" fmla="*/ 0 h 176909"/>
                  <a:gd name="connsiteX1" fmla="*/ 137413 w 137412"/>
                  <a:gd name="connsiteY1" fmla="*/ 159461 h 176909"/>
                  <a:gd name="connsiteX2" fmla="*/ 109896 w 137412"/>
                  <a:gd name="connsiteY2" fmla="*/ 176909 h 176909"/>
                  <a:gd name="connsiteX3" fmla="*/ 0 w 137412"/>
                  <a:gd name="connsiteY3" fmla="*/ 31250 h 176909"/>
                  <a:gd name="connsiteX4" fmla="*/ 18837 w 137412"/>
                  <a:gd name="connsiteY4" fmla="*/ 0 h 176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412" h="176909">
                    <a:moveTo>
                      <a:pt x="18837" y="0"/>
                    </a:moveTo>
                    <a:lnTo>
                      <a:pt x="137413" y="159461"/>
                    </a:lnTo>
                    <a:lnTo>
                      <a:pt x="109896" y="176909"/>
                    </a:lnTo>
                    <a:lnTo>
                      <a:pt x="0" y="31250"/>
                    </a:lnTo>
                    <a:lnTo>
                      <a:pt x="18837" y="0"/>
                    </a:lnTo>
                    <a:close/>
                  </a:path>
                </a:pathLst>
              </a:custGeom>
              <a:solidFill>
                <a:srgbClr val="309080"/>
              </a:solidFill>
              <a:ln w="8668" cap="flat">
                <a:noFill/>
                <a:prstDash val="solid"/>
                <a:miter/>
              </a:ln>
            </p:spPr>
            <p:txBody>
              <a:bodyPr rtlCol="0" anchor="ctr"/>
              <a:lstStyle/>
              <a:p>
                <a:endParaRPr lang="zh-CN" altLang="en-US"/>
              </a:p>
            </p:txBody>
          </p:sp>
          <p:sp>
            <p:nvSpPr>
              <p:cNvPr id="113" name="任意多边形: 形状 112">
                <a:extLst>
                  <a:ext uri="{FF2B5EF4-FFF2-40B4-BE49-F238E27FC236}">
                    <a16:creationId xmlns:a16="http://schemas.microsoft.com/office/drawing/2014/main" id="{2BD7B1DF-7B26-C9ED-2F52-612F27A01235}"/>
                  </a:ext>
                </a:extLst>
              </p:cNvPr>
              <p:cNvSpPr/>
              <p:nvPr/>
            </p:nvSpPr>
            <p:spPr>
              <a:xfrm>
                <a:off x="4570554" y="2872066"/>
                <a:ext cx="137412" cy="176909"/>
              </a:xfrm>
              <a:custGeom>
                <a:avLst/>
                <a:gdLst>
                  <a:gd name="connsiteX0" fmla="*/ 18837 w 137412"/>
                  <a:gd name="connsiteY0" fmla="*/ 0 h 176909"/>
                  <a:gd name="connsiteX1" fmla="*/ 137413 w 137412"/>
                  <a:gd name="connsiteY1" fmla="*/ 159461 h 176909"/>
                  <a:gd name="connsiteX2" fmla="*/ 109896 w 137412"/>
                  <a:gd name="connsiteY2" fmla="*/ 176909 h 176909"/>
                  <a:gd name="connsiteX3" fmla="*/ 0 w 137412"/>
                  <a:gd name="connsiteY3" fmla="*/ 31250 h 176909"/>
                  <a:gd name="connsiteX4" fmla="*/ 18837 w 137412"/>
                  <a:gd name="connsiteY4" fmla="*/ 0 h 176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412" h="176909">
                    <a:moveTo>
                      <a:pt x="18837" y="0"/>
                    </a:moveTo>
                    <a:lnTo>
                      <a:pt x="137413" y="159461"/>
                    </a:lnTo>
                    <a:lnTo>
                      <a:pt x="109896" y="176909"/>
                    </a:lnTo>
                    <a:lnTo>
                      <a:pt x="0" y="31250"/>
                    </a:lnTo>
                    <a:lnTo>
                      <a:pt x="18837" y="0"/>
                    </a:lnTo>
                    <a:close/>
                  </a:path>
                </a:pathLst>
              </a:custGeom>
              <a:solidFill>
                <a:schemeClr val="accent2">
                  <a:lumMod val="40000"/>
                  <a:lumOff val="60000"/>
                </a:schemeClr>
              </a:solidFill>
              <a:ln w="8668" cap="flat">
                <a:noFill/>
                <a:prstDash val="solid"/>
                <a:miter/>
              </a:ln>
            </p:spPr>
            <p:txBody>
              <a:bodyPr rtlCol="0" anchor="ctr"/>
              <a:lstStyle/>
              <a:p>
                <a:endParaRPr lang="zh-CN" altLang="en-US" dirty="0"/>
              </a:p>
            </p:txBody>
          </p:sp>
          <p:sp>
            <p:nvSpPr>
              <p:cNvPr id="114" name="任意多边形: 形状 113">
                <a:extLst>
                  <a:ext uri="{FF2B5EF4-FFF2-40B4-BE49-F238E27FC236}">
                    <a16:creationId xmlns:a16="http://schemas.microsoft.com/office/drawing/2014/main" id="{EC218B2F-D0A0-3123-4E6C-6BC85C1D75DF}"/>
                  </a:ext>
                </a:extLst>
              </p:cNvPr>
              <p:cNvSpPr/>
              <p:nvPr/>
            </p:nvSpPr>
            <p:spPr>
              <a:xfrm>
                <a:off x="5236698" y="2880486"/>
                <a:ext cx="133593" cy="173697"/>
              </a:xfrm>
              <a:custGeom>
                <a:avLst/>
                <a:gdLst>
                  <a:gd name="connsiteX0" fmla="*/ 0 w 133593"/>
                  <a:gd name="connsiteY0" fmla="*/ 167100 h 173697"/>
                  <a:gd name="connsiteX1" fmla="*/ 107639 w 133593"/>
                  <a:gd name="connsiteY1" fmla="*/ 0 h 173697"/>
                  <a:gd name="connsiteX2" fmla="*/ 133593 w 133593"/>
                  <a:gd name="connsiteY2" fmla="*/ 19618 h 173697"/>
                  <a:gd name="connsiteX3" fmla="*/ 35851 w 133593"/>
                  <a:gd name="connsiteY3" fmla="*/ 173697 h 173697"/>
                  <a:gd name="connsiteX4" fmla="*/ 0 w 133593"/>
                  <a:gd name="connsiteY4" fmla="*/ 167100 h 173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93" h="173697">
                    <a:moveTo>
                      <a:pt x="0" y="167100"/>
                    </a:moveTo>
                    <a:lnTo>
                      <a:pt x="107639" y="0"/>
                    </a:lnTo>
                    <a:lnTo>
                      <a:pt x="133593" y="19618"/>
                    </a:lnTo>
                    <a:lnTo>
                      <a:pt x="35851" y="173697"/>
                    </a:lnTo>
                    <a:lnTo>
                      <a:pt x="0" y="167100"/>
                    </a:lnTo>
                    <a:close/>
                  </a:path>
                </a:pathLst>
              </a:custGeom>
              <a:solidFill>
                <a:srgbClr val="309080"/>
              </a:solidFill>
              <a:ln w="8668" cap="flat">
                <a:noFill/>
                <a:prstDash val="solid"/>
                <a:miter/>
              </a:ln>
            </p:spPr>
            <p:txBody>
              <a:bodyPr rtlCol="0" anchor="ctr"/>
              <a:lstStyle/>
              <a:p>
                <a:endParaRPr lang="zh-CN" altLang="en-US"/>
              </a:p>
            </p:txBody>
          </p:sp>
          <p:sp>
            <p:nvSpPr>
              <p:cNvPr id="115" name="任意多边形: 形状 114">
                <a:extLst>
                  <a:ext uri="{FF2B5EF4-FFF2-40B4-BE49-F238E27FC236}">
                    <a16:creationId xmlns:a16="http://schemas.microsoft.com/office/drawing/2014/main" id="{F8ED331F-A296-6624-E399-928ADBF9F506}"/>
                  </a:ext>
                </a:extLst>
              </p:cNvPr>
              <p:cNvSpPr/>
              <p:nvPr/>
            </p:nvSpPr>
            <p:spPr>
              <a:xfrm>
                <a:off x="5236698" y="2880486"/>
                <a:ext cx="133593" cy="173697"/>
              </a:xfrm>
              <a:custGeom>
                <a:avLst/>
                <a:gdLst>
                  <a:gd name="connsiteX0" fmla="*/ 0 w 133593"/>
                  <a:gd name="connsiteY0" fmla="*/ 167100 h 173697"/>
                  <a:gd name="connsiteX1" fmla="*/ 107639 w 133593"/>
                  <a:gd name="connsiteY1" fmla="*/ 0 h 173697"/>
                  <a:gd name="connsiteX2" fmla="*/ 133593 w 133593"/>
                  <a:gd name="connsiteY2" fmla="*/ 19618 h 173697"/>
                  <a:gd name="connsiteX3" fmla="*/ 35851 w 133593"/>
                  <a:gd name="connsiteY3" fmla="*/ 173697 h 173697"/>
                  <a:gd name="connsiteX4" fmla="*/ 0 w 133593"/>
                  <a:gd name="connsiteY4" fmla="*/ 167100 h 173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93" h="173697">
                    <a:moveTo>
                      <a:pt x="0" y="167100"/>
                    </a:moveTo>
                    <a:lnTo>
                      <a:pt x="107639" y="0"/>
                    </a:lnTo>
                    <a:lnTo>
                      <a:pt x="133593" y="19618"/>
                    </a:lnTo>
                    <a:lnTo>
                      <a:pt x="35851" y="173697"/>
                    </a:lnTo>
                    <a:lnTo>
                      <a:pt x="0" y="167100"/>
                    </a:lnTo>
                    <a:close/>
                  </a:path>
                </a:pathLst>
              </a:custGeom>
              <a:solidFill>
                <a:schemeClr val="accent2">
                  <a:lumMod val="40000"/>
                  <a:lumOff val="60000"/>
                </a:schemeClr>
              </a:solidFill>
              <a:ln w="8668" cap="flat">
                <a:noFill/>
                <a:prstDash val="solid"/>
                <a:miter/>
              </a:ln>
            </p:spPr>
            <p:txBody>
              <a:bodyPr rtlCol="0" anchor="ctr"/>
              <a:lstStyle/>
              <a:p>
                <a:endParaRPr lang="zh-CN" altLang="en-US"/>
              </a:p>
            </p:txBody>
          </p:sp>
          <p:sp>
            <p:nvSpPr>
              <p:cNvPr id="116" name="任意多边形: 形状 115">
                <a:extLst>
                  <a:ext uri="{FF2B5EF4-FFF2-40B4-BE49-F238E27FC236}">
                    <a16:creationId xmlns:a16="http://schemas.microsoft.com/office/drawing/2014/main" id="{567306B3-F4AD-B43E-9CF7-5A87392823F5}"/>
                  </a:ext>
                </a:extLst>
              </p:cNvPr>
              <p:cNvSpPr/>
              <p:nvPr/>
            </p:nvSpPr>
            <p:spPr>
              <a:xfrm rot="-1349998">
                <a:off x="4898482" y="2893050"/>
                <a:ext cx="235589" cy="235589"/>
              </a:xfrm>
              <a:custGeom>
                <a:avLst/>
                <a:gdLst>
                  <a:gd name="connsiteX0" fmla="*/ 235590 w 235589"/>
                  <a:gd name="connsiteY0" fmla="*/ 117795 h 235589"/>
                  <a:gd name="connsiteX1" fmla="*/ 117795 w 235589"/>
                  <a:gd name="connsiteY1" fmla="*/ 235590 h 235589"/>
                  <a:gd name="connsiteX2" fmla="*/ 0 w 235589"/>
                  <a:gd name="connsiteY2" fmla="*/ 117795 h 235589"/>
                  <a:gd name="connsiteX3" fmla="*/ 117795 w 235589"/>
                  <a:gd name="connsiteY3" fmla="*/ 0 h 235589"/>
                  <a:gd name="connsiteX4" fmla="*/ 235590 w 235589"/>
                  <a:gd name="connsiteY4" fmla="*/ 117795 h 235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589" h="235589">
                    <a:moveTo>
                      <a:pt x="235590" y="117795"/>
                    </a:moveTo>
                    <a:cubicBezTo>
                      <a:pt x="235590" y="182851"/>
                      <a:pt x="182851" y="235590"/>
                      <a:pt x="117795" y="235590"/>
                    </a:cubicBezTo>
                    <a:cubicBezTo>
                      <a:pt x="52738" y="235590"/>
                      <a:pt x="0" y="182851"/>
                      <a:pt x="0" y="117795"/>
                    </a:cubicBezTo>
                    <a:cubicBezTo>
                      <a:pt x="0" y="52739"/>
                      <a:pt x="52738" y="0"/>
                      <a:pt x="117795" y="0"/>
                    </a:cubicBezTo>
                    <a:cubicBezTo>
                      <a:pt x="182851" y="0"/>
                      <a:pt x="235590" y="52739"/>
                      <a:pt x="235590" y="117795"/>
                    </a:cubicBezTo>
                    <a:close/>
                  </a:path>
                </a:pathLst>
              </a:custGeom>
              <a:solidFill>
                <a:srgbClr val="FFFFFF">
                  <a:alpha val="40000"/>
                </a:srgbClr>
              </a:solidFill>
              <a:ln w="8668" cap="flat">
                <a:noFill/>
                <a:prstDash val="solid"/>
                <a:miter/>
              </a:ln>
            </p:spPr>
            <p:txBody>
              <a:bodyPr rtlCol="0" anchor="ctr"/>
              <a:lstStyle/>
              <a:p>
                <a:endParaRPr lang="zh-CN" altLang="en-US"/>
              </a:p>
            </p:txBody>
          </p:sp>
        </p:grpSp>
        <p:grpSp>
          <p:nvGrpSpPr>
            <p:cNvPr id="23" name="组合 22">
              <a:extLst>
                <a:ext uri="{FF2B5EF4-FFF2-40B4-BE49-F238E27FC236}">
                  <a16:creationId xmlns:a16="http://schemas.microsoft.com/office/drawing/2014/main" id="{852E95E9-AC97-88B7-971B-A244660A18BC}"/>
                </a:ext>
              </a:extLst>
            </p:cNvPr>
            <p:cNvGrpSpPr/>
            <p:nvPr/>
          </p:nvGrpSpPr>
          <p:grpSpPr>
            <a:xfrm>
              <a:off x="5332636" y="2349080"/>
              <a:ext cx="1413109" cy="2662476"/>
              <a:chOff x="5332636" y="2349080"/>
              <a:chExt cx="1413109" cy="2662476"/>
            </a:xfrm>
          </p:grpSpPr>
          <p:sp>
            <p:nvSpPr>
              <p:cNvPr id="24" name="任意多边形: 形状 23">
                <a:extLst>
                  <a:ext uri="{FF2B5EF4-FFF2-40B4-BE49-F238E27FC236}">
                    <a16:creationId xmlns:a16="http://schemas.microsoft.com/office/drawing/2014/main" id="{53C8603F-EBB0-5603-2115-98E9131D6F81}"/>
                  </a:ext>
                </a:extLst>
              </p:cNvPr>
              <p:cNvSpPr/>
              <p:nvPr/>
            </p:nvSpPr>
            <p:spPr>
              <a:xfrm>
                <a:off x="5337545" y="2917812"/>
                <a:ext cx="173979" cy="295886"/>
              </a:xfrm>
              <a:custGeom>
                <a:avLst/>
                <a:gdLst>
                  <a:gd name="connsiteX0" fmla="*/ 98285 w 173979"/>
                  <a:gd name="connsiteY0" fmla="*/ 0 h 295886"/>
                  <a:gd name="connsiteX1" fmla="*/ 7400 w 173979"/>
                  <a:gd name="connsiteY1" fmla="*/ 281336 h 295886"/>
                  <a:gd name="connsiteX2" fmla="*/ 173979 w 173979"/>
                  <a:gd name="connsiteY2" fmla="*/ 119097 h 295886"/>
                </a:gdLst>
                <a:ahLst/>
                <a:cxnLst>
                  <a:cxn ang="0">
                    <a:pos x="connsiteX0" y="connsiteY0"/>
                  </a:cxn>
                  <a:cxn ang="0">
                    <a:pos x="connsiteX1" y="connsiteY1"/>
                  </a:cxn>
                  <a:cxn ang="0">
                    <a:pos x="connsiteX2" y="connsiteY2"/>
                  </a:cxn>
                </a:cxnLst>
                <a:rect l="l" t="t" r="r" b="b"/>
                <a:pathLst>
                  <a:path w="173979" h="295886">
                    <a:moveTo>
                      <a:pt x="98285" y="0"/>
                    </a:moveTo>
                    <a:cubicBezTo>
                      <a:pt x="98285" y="0"/>
                      <a:pt x="-31923" y="206683"/>
                      <a:pt x="7400" y="281336"/>
                    </a:cubicBezTo>
                    <a:cubicBezTo>
                      <a:pt x="46723" y="355989"/>
                      <a:pt x="173979" y="119097"/>
                      <a:pt x="173979" y="119097"/>
                    </a:cubicBezTo>
                    <a:close/>
                  </a:path>
                </a:pathLst>
              </a:custGeom>
              <a:solidFill>
                <a:srgbClr val="EBB376"/>
              </a:solidFill>
              <a:ln w="8668" cap="flat">
                <a:noFill/>
                <a:prstDash val="solid"/>
                <a:miter/>
              </a:ln>
            </p:spPr>
            <p:txBody>
              <a:bodyPr rtlCol="0" anchor="ctr"/>
              <a:lstStyle/>
              <a:p>
                <a:endParaRPr lang="zh-CN" altLang="en-US"/>
              </a:p>
            </p:txBody>
          </p:sp>
          <p:sp>
            <p:nvSpPr>
              <p:cNvPr id="25" name="任意多边形: 形状 24">
                <a:extLst>
                  <a:ext uri="{FF2B5EF4-FFF2-40B4-BE49-F238E27FC236}">
                    <a16:creationId xmlns:a16="http://schemas.microsoft.com/office/drawing/2014/main" id="{CA5FB807-C7E8-45D2-62F9-DCFB91A52E5F}"/>
                  </a:ext>
                </a:extLst>
              </p:cNvPr>
              <p:cNvSpPr/>
              <p:nvPr/>
            </p:nvSpPr>
            <p:spPr>
              <a:xfrm>
                <a:off x="5369752" y="2979791"/>
                <a:ext cx="126494" cy="194530"/>
              </a:xfrm>
              <a:custGeom>
                <a:avLst/>
                <a:gdLst>
                  <a:gd name="connsiteX0" fmla="*/ 75800 w 126494"/>
                  <a:gd name="connsiteY0" fmla="*/ 0 h 194530"/>
                  <a:gd name="connsiteX1" fmla="*/ 540 w 126494"/>
                  <a:gd name="connsiteY1" fmla="*/ 175086 h 194530"/>
                  <a:gd name="connsiteX2" fmla="*/ 126494 w 126494"/>
                  <a:gd name="connsiteY2" fmla="*/ 88889 h 194530"/>
                </a:gdLst>
                <a:ahLst/>
                <a:cxnLst>
                  <a:cxn ang="0">
                    <a:pos x="connsiteX0" y="connsiteY0"/>
                  </a:cxn>
                  <a:cxn ang="0">
                    <a:pos x="connsiteX1" y="connsiteY1"/>
                  </a:cxn>
                  <a:cxn ang="0">
                    <a:pos x="connsiteX2" y="connsiteY2"/>
                  </a:cxn>
                </a:cxnLst>
                <a:rect l="l" t="t" r="r" b="b"/>
                <a:pathLst>
                  <a:path w="126494" h="194530">
                    <a:moveTo>
                      <a:pt x="75800" y="0"/>
                    </a:moveTo>
                    <a:cubicBezTo>
                      <a:pt x="75800" y="0"/>
                      <a:pt x="-7446" y="101302"/>
                      <a:pt x="540" y="175086"/>
                    </a:cubicBezTo>
                    <a:cubicBezTo>
                      <a:pt x="8526" y="248871"/>
                      <a:pt x="126494" y="88889"/>
                      <a:pt x="126494" y="88889"/>
                    </a:cubicBezTo>
                    <a:close/>
                  </a:path>
                </a:pathLst>
              </a:custGeom>
              <a:solidFill>
                <a:srgbClr val="000000">
                  <a:alpha val="20000"/>
                </a:srgbClr>
              </a:solidFill>
              <a:ln w="8668"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E7350C54-1CD6-5168-44B3-C9D5E534E1B2}"/>
                  </a:ext>
                </a:extLst>
              </p:cNvPr>
              <p:cNvSpPr/>
              <p:nvPr/>
            </p:nvSpPr>
            <p:spPr>
              <a:xfrm>
                <a:off x="5870551" y="2607152"/>
                <a:ext cx="875195" cy="285920"/>
              </a:xfrm>
              <a:custGeom>
                <a:avLst/>
                <a:gdLst>
                  <a:gd name="connsiteX0" fmla="*/ 261 w 875195"/>
                  <a:gd name="connsiteY0" fmla="*/ 141129 h 285920"/>
                  <a:gd name="connsiteX1" fmla="*/ 396874 w 875195"/>
                  <a:gd name="connsiteY1" fmla="*/ 133143 h 285920"/>
                  <a:gd name="connsiteX2" fmla="*/ 722307 w 875195"/>
                  <a:gd name="connsiteY2" fmla="*/ 43820 h 285920"/>
                  <a:gd name="connsiteX3" fmla="*/ 778904 w 875195"/>
                  <a:gd name="connsiteY3" fmla="*/ 16043 h 285920"/>
                  <a:gd name="connsiteX4" fmla="*/ 867098 w 875195"/>
                  <a:gd name="connsiteY4" fmla="*/ 3282 h 285920"/>
                  <a:gd name="connsiteX5" fmla="*/ 851300 w 875195"/>
                  <a:gd name="connsiteY5" fmla="*/ 96164 h 285920"/>
                  <a:gd name="connsiteX6" fmla="*/ 734894 w 875195"/>
                  <a:gd name="connsiteY6" fmla="*/ 111008 h 285920"/>
                  <a:gd name="connsiteX7" fmla="*/ 412412 w 875195"/>
                  <a:gd name="connsiteY7" fmla="*/ 240695 h 285920"/>
                  <a:gd name="connsiteX8" fmla="*/ 0 w 875195"/>
                  <a:gd name="connsiteY8" fmla="*/ 285920 h 28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5195" h="285920">
                    <a:moveTo>
                      <a:pt x="261" y="141129"/>
                    </a:moveTo>
                    <a:cubicBezTo>
                      <a:pt x="261" y="141129"/>
                      <a:pt x="306336" y="145469"/>
                      <a:pt x="396874" y="133143"/>
                    </a:cubicBezTo>
                    <a:cubicBezTo>
                      <a:pt x="487412" y="120817"/>
                      <a:pt x="722307" y="43820"/>
                      <a:pt x="722307" y="43820"/>
                    </a:cubicBezTo>
                    <a:cubicBezTo>
                      <a:pt x="739607" y="31659"/>
                      <a:pt x="758704" y="22284"/>
                      <a:pt x="778904" y="16043"/>
                    </a:cubicBezTo>
                    <a:cubicBezTo>
                      <a:pt x="812845" y="5366"/>
                      <a:pt x="844442" y="-5659"/>
                      <a:pt x="867098" y="3282"/>
                    </a:cubicBezTo>
                    <a:cubicBezTo>
                      <a:pt x="889754" y="12223"/>
                      <a:pt x="858418" y="82883"/>
                      <a:pt x="851300" y="96164"/>
                    </a:cubicBezTo>
                    <a:cubicBezTo>
                      <a:pt x="844182" y="109445"/>
                      <a:pt x="745137" y="126112"/>
                      <a:pt x="734894" y="111008"/>
                    </a:cubicBezTo>
                    <a:cubicBezTo>
                      <a:pt x="734894" y="111008"/>
                      <a:pt x="475780" y="229323"/>
                      <a:pt x="412412" y="240695"/>
                    </a:cubicBezTo>
                    <a:cubicBezTo>
                      <a:pt x="349044" y="252066"/>
                      <a:pt x="0" y="285920"/>
                      <a:pt x="0" y="285920"/>
                    </a:cubicBezTo>
                    <a:close/>
                  </a:path>
                </a:pathLst>
              </a:custGeom>
              <a:solidFill>
                <a:srgbClr val="EBB376"/>
              </a:solidFill>
              <a:ln w="8668"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3E6AFCEC-BCAB-FCE6-B954-E913F74110D4}"/>
                  </a:ext>
                </a:extLst>
              </p:cNvPr>
              <p:cNvSpPr/>
              <p:nvPr/>
            </p:nvSpPr>
            <p:spPr>
              <a:xfrm>
                <a:off x="5921660" y="2726840"/>
                <a:ext cx="225192" cy="191405"/>
              </a:xfrm>
              <a:custGeom>
                <a:avLst/>
                <a:gdLst>
                  <a:gd name="connsiteX0" fmla="*/ 18596 w 225192"/>
                  <a:gd name="connsiteY0" fmla="*/ 4080 h 191405"/>
                  <a:gd name="connsiteX1" fmla="*/ 225192 w 225192"/>
                  <a:gd name="connsiteY1" fmla="*/ 0 h 191405"/>
                  <a:gd name="connsiteX2" fmla="*/ 191251 w 225192"/>
                  <a:gd name="connsiteY2" fmla="*/ 161545 h 191405"/>
                  <a:gd name="connsiteX3" fmla="*/ 18596 w 225192"/>
                  <a:gd name="connsiteY3" fmla="*/ 191406 h 191405"/>
                  <a:gd name="connsiteX4" fmla="*/ 18596 w 225192"/>
                  <a:gd name="connsiteY4" fmla="*/ 4080 h 191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 h="191405">
                    <a:moveTo>
                      <a:pt x="18596" y="4080"/>
                    </a:moveTo>
                    <a:lnTo>
                      <a:pt x="225192" y="0"/>
                    </a:lnTo>
                    <a:lnTo>
                      <a:pt x="191251" y="161545"/>
                    </a:lnTo>
                    <a:lnTo>
                      <a:pt x="18596" y="191406"/>
                    </a:lnTo>
                    <a:cubicBezTo>
                      <a:pt x="18596" y="191406"/>
                      <a:pt x="-23245" y="63021"/>
                      <a:pt x="18596" y="4080"/>
                    </a:cubicBezTo>
                    <a:close/>
                  </a:path>
                </a:pathLst>
              </a:custGeom>
              <a:solidFill>
                <a:srgbClr val="263238"/>
              </a:solidFill>
              <a:ln w="8668" cap="flat">
                <a:no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6EECA7BB-4DEB-1447-4298-792C97F43F18}"/>
                  </a:ext>
                </a:extLst>
              </p:cNvPr>
              <p:cNvSpPr/>
              <p:nvPr/>
            </p:nvSpPr>
            <p:spPr>
              <a:xfrm>
                <a:off x="5921836" y="2726840"/>
                <a:ext cx="225015" cy="191405"/>
              </a:xfrm>
              <a:custGeom>
                <a:avLst/>
                <a:gdLst>
                  <a:gd name="connsiteX0" fmla="*/ 225015 w 225015"/>
                  <a:gd name="connsiteY0" fmla="*/ 0 h 191405"/>
                  <a:gd name="connsiteX1" fmla="*/ 191075 w 225015"/>
                  <a:gd name="connsiteY1" fmla="*/ 161545 h 191405"/>
                  <a:gd name="connsiteX2" fmla="*/ 102533 w 225015"/>
                  <a:gd name="connsiteY2" fmla="*/ 176822 h 191405"/>
                  <a:gd name="connsiteX3" fmla="*/ 18419 w 225015"/>
                  <a:gd name="connsiteY3" fmla="*/ 191406 h 191405"/>
                  <a:gd name="connsiteX4" fmla="*/ 1665 w 225015"/>
                  <a:gd name="connsiteY4" fmla="*/ 109461 h 191405"/>
                  <a:gd name="connsiteX5" fmla="*/ 18419 w 225015"/>
                  <a:gd name="connsiteY5" fmla="*/ 4514 h 1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5015" h="191405">
                    <a:moveTo>
                      <a:pt x="225015" y="0"/>
                    </a:moveTo>
                    <a:lnTo>
                      <a:pt x="191075" y="161545"/>
                    </a:lnTo>
                    <a:lnTo>
                      <a:pt x="102533" y="176822"/>
                    </a:lnTo>
                    <a:lnTo>
                      <a:pt x="18419" y="191406"/>
                    </a:lnTo>
                    <a:cubicBezTo>
                      <a:pt x="10302" y="164670"/>
                      <a:pt x="4686" y="137239"/>
                      <a:pt x="1665" y="109461"/>
                    </a:cubicBezTo>
                    <a:cubicBezTo>
                      <a:pt x="-2154" y="72569"/>
                      <a:pt x="-505" y="31337"/>
                      <a:pt x="18419" y="4514"/>
                    </a:cubicBezTo>
                    <a:close/>
                  </a:path>
                </a:pathLst>
              </a:custGeom>
              <a:solidFill>
                <a:srgbClr val="FFFFFF">
                  <a:alpha val="10000"/>
                </a:srgbClr>
              </a:solidFill>
              <a:ln w="8668" cap="flat">
                <a:no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693F9B2C-DD74-1D29-4803-0AD2E82F1474}"/>
                  </a:ext>
                </a:extLst>
              </p:cNvPr>
              <p:cNvSpPr/>
              <p:nvPr/>
            </p:nvSpPr>
            <p:spPr>
              <a:xfrm>
                <a:off x="6097112" y="2722934"/>
                <a:ext cx="74652" cy="180381"/>
              </a:xfrm>
              <a:custGeom>
                <a:avLst/>
                <a:gdLst>
                  <a:gd name="connsiteX0" fmla="*/ 29340 w 74652"/>
                  <a:gd name="connsiteY0" fmla="*/ 0 h 180381"/>
                  <a:gd name="connsiteX1" fmla="*/ 0 w 74652"/>
                  <a:gd name="connsiteY1" fmla="*/ 180381 h 180381"/>
                  <a:gd name="connsiteX2" fmla="*/ 29340 w 74652"/>
                  <a:gd name="connsiteY2" fmla="*/ 180381 h 180381"/>
                  <a:gd name="connsiteX3" fmla="*/ 74653 w 74652"/>
                  <a:gd name="connsiteY3" fmla="*/ 0 h 180381"/>
                  <a:gd name="connsiteX4" fmla="*/ 29340 w 74652"/>
                  <a:gd name="connsiteY4" fmla="*/ 0 h 180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2" h="180381">
                    <a:moveTo>
                      <a:pt x="29340" y="0"/>
                    </a:moveTo>
                    <a:lnTo>
                      <a:pt x="0" y="180381"/>
                    </a:lnTo>
                    <a:lnTo>
                      <a:pt x="29340" y="180381"/>
                    </a:lnTo>
                    <a:lnTo>
                      <a:pt x="74653" y="0"/>
                    </a:lnTo>
                    <a:lnTo>
                      <a:pt x="29340" y="0"/>
                    </a:lnTo>
                    <a:close/>
                  </a:path>
                </a:pathLst>
              </a:custGeom>
              <a:solidFill>
                <a:srgbClr val="263238"/>
              </a:solidFill>
              <a:ln w="8668"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7D68EDCF-78C6-A63D-7339-9D1062C90741}"/>
                  </a:ext>
                </a:extLst>
              </p:cNvPr>
              <p:cNvSpPr/>
              <p:nvPr/>
            </p:nvSpPr>
            <p:spPr>
              <a:xfrm>
                <a:off x="5923502" y="2835868"/>
                <a:ext cx="100867" cy="81944"/>
              </a:xfrm>
              <a:custGeom>
                <a:avLst/>
                <a:gdLst>
                  <a:gd name="connsiteX0" fmla="*/ 100868 w 100867"/>
                  <a:gd name="connsiteY0" fmla="*/ 67361 h 81944"/>
                  <a:gd name="connsiteX1" fmla="*/ 16753 w 100867"/>
                  <a:gd name="connsiteY1" fmla="*/ 81944 h 81944"/>
                  <a:gd name="connsiteX2" fmla="*/ 0 w 100867"/>
                  <a:gd name="connsiteY2" fmla="*/ 0 h 81944"/>
                  <a:gd name="connsiteX3" fmla="*/ 100868 w 100867"/>
                  <a:gd name="connsiteY3" fmla="*/ 67361 h 81944"/>
                </a:gdLst>
                <a:ahLst/>
                <a:cxnLst>
                  <a:cxn ang="0">
                    <a:pos x="connsiteX0" y="connsiteY0"/>
                  </a:cxn>
                  <a:cxn ang="0">
                    <a:pos x="connsiteX1" y="connsiteY1"/>
                  </a:cxn>
                  <a:cxn ang="0">
                    <a:pos x="connsiteX2" y="connsiteY2"/>
                  </a:cxn>
                  <a:cxn ang="0">
                    <a:pos x="connsiteX3" y="connsiteY3"/>
                  </a:cxn>
                </a:cxnLst>
                <a:rect l="l" t="t" r="r" b="b"/>
                <a:pathLst>
                  <a:path w="100867" h="81944">
                    <a:moveTo>
                      <a:pt x="100868" y="67361"/>
                    </a:moveTo>
                    <a:lnTo>
                      <a:pt x="16753" y="81944"/>
                    </a:lnTo>
                    <a:cubicBezTo>
                      <a:pt x="8637" y="55208"/>
                      <a:pt x="3021" y="27778"/>
                      <a:pt x="0" y="0"/>
                    </a:cubicBezTo>
                    <a:cubicBezTo>
                      <a:pt x="33073" y="15972"/>
                      <a:pt x="74479" y="39583"/>
                      <a:pt x="100868" y="67361"/>
                    </a:cubicBezTo>
                    <a:close/>
                  </a:path>
                </a:pathLst>
              </a:custGeom>
              <a:solidFill>
                <a:srgbClr val="000000">
                  <a:alpha val="20000"/>
                </a:srgbClr>
              </a:solidFill>
              <a:ln w="8668"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28680B97-AF2A-9445-542D-E18459336710}"/>
                  </a:ext>
                </a:extLst>
              </p:cNvPr>
              <p:cNvSpPr/>
              <p:nvPr/>
            </p:nvSpPr>
            <p:spPr>
              <a:xfrm>
                <a:off x="5475310" y="2757729"/>
                <a:ext cx="345036" cy="720399"/>
              </a:xfrm>
              <a:custGeom>
                <a:avLst/>
                <a:gdLst>
                  <a:gd name="connsiteX0" fmla="*/ 83610 w 345036"/>
                  <a:gd name="connsiteY0" fmla="*/ 448 h 720399"/>
                  <a:gd name="connsiteX1" fmla="*/ 36214 w 345036"/>
                  <a:gd name="connsiteY1" fmla="*/ 20587 h 720399"/>
                  <a:gd name="connsiteX2" fmla="*/ 8784 w 345036"/>
                  <a:gd name="connsiteY2" fmla="*/ 701401 h 720399"/>
                  <a:gd name="connsiteX3" fmla="*/ 296456 w 345036"/>
                  <a:gd name="connsiteY3" fmla="*/ 684474 h 720399"/>
                  <a:gd name="connsiteX4" fmla="*/ 329442 w 345036"/>
                  <a:gd name="connsiteY4" fmla="*/ 146281 h 720399"/>
                  <a:gd name="connsiteX5" fmla="*/ 83610 w 345036"/>
                  <a:gd name="connsiteY5" fmla="*/ 448 h 72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036" h="720399">
                    <a:moveTo>
                      <a:pt x="83610" y="448"/>
                    </a:moveTo>
                    <a:cubicBezTo>
                      <a:pt x="83610" y="448"/>
                      <a:pt x="41596" y="16681"/>
                      <a:pt x="36214" y="20587"/>
                    </a:cubicBezTo>
                    <a:cubicBezTo>
                      <a:pt x="30832" y="24494"/>
                      <a:pt x="-20036" y="670846"/>
                      <a:pt x="8784" y="701401"/>
                    </a:cubicBezTo>
                    <a:cubicBezTo>
                      <a:pt x="37603" y="731957"/>
                      <a:pt x="243158" y="725186"/>
                      <a:pt x="296456" y="684474"/>
                    </a:cubicBezTo>
                    <a:cubicBezTo>
                      <a:pt x="349755" y="643763"/>
                      <a:pt x="356699" y="181004"/>
                      <a:pt x="329442" y="146281"/>
                    </a:cubicBezTo>
                    <a:cubicBezTo>
                      <a:pt x="302186" y="111559"/>
                      <a:pt x="104617" y="-8232"/>
                      <a:pt x="83610" y="448"/>
                    </a:cubicBezTo>
                    <a:close/>
                  </a:path>
                </a:pathLst>
              </a:custGeom>
              <a:solidFill>
                <a:srgbClr val="309080"/>
              </a:solidFill>
              <a:ln w="8668"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CB9C251A-E1B6-59FE-E783-3053266DEBF2}"/>
                  </a:ext>
                </a:extLst>
              </p:cNvPr>
              <p:cNvSpPr/>
              <p:nvPr/>
            </p:nvSpPr>
            <p:spPr>
              <a:xfrm>
                <a:off x="5475310" y="2757729"/>
                <a:ext cx="345036" cy="720399"/>
              </a:xfrm>
              <a:custGeom>
                <a:avLst/>
                <a:gdLst>
                  <a:gd name="connsiteX0" fmla="*/ 83610 w 345036"/>
                  <a:gd name="connsiteY0" fmla="*/ 448 h 720399"/>
                  <a:gd name="connsiteX1" fmla="*/ 36214 w 345036"/>
                  <a:gd name="connsiteY1" fmla="*/ 20587 h 720399"/>
                  <a:gd name="connsiteX2" fmla="*/ 8784 w 345036"/>
                  <a:gd name="connsiteY2" fmla="*/ 701401 h 720399"/>
                  <a:gd name="connsiteX3" fmla="*/ 296456 w 345036"/>
                  <a:gd name="connsiteY3" fmla="*/ 684474 h 720399"/>
                  <a:gd name="connsiteX4" fmla="*/ 329442 w 345036"/>
                  <a:gd name="connsiteY4" fmla="*/ 146281 h 720399"/>
                  <a:gd name="connsiteX5" fmla="*/ 83610 w 345036"/>
                  <a:gd name="connsiteY5" fmla="*/ 448 h 72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036" h="720399">
                    <a:moveTo>
                      <a:pt x="83610" y="448"/>
                    </a:moveTo>
                    <a:cubicBezTo>
                      <a:pt x="83610" y="448"/>
                      <a:pt x="41596" y="16681"/>
                      <a:pt x="36214" y="20587"/>
                    </a:cubicBezTo>
                    <a:cubicBezTo>
                      <a:pt x="30832" y="24494"/>
                      <a:pt x="-20036" y="670846"/>
                      <a:pt x="8784" y="701401"/>
                    </a:cubicBezTo>
                    <a:cubicBezTo>
                      <a:pt x="37603" y="731957"/>
                      <a:pt x="243158" y="725186"/>
                      <a:pt x="296456" y="684474"/>
                    </a:cubicBezTo>
                    <a:cubicBezTo>
                      <a:pt x="349755" y="643763"/>
                      <a:pt x="356699" y="181004"/>
                      <a:pt x="329442" y="146281"/>
                    </a:cubicBezTo>
                    <a:cubicBezTo>
                      <a:pt x="302186" y="111559"/>
                      <a:pt x="104617" y="-8232"/>
                      <a:pt x="83610" y="448"/>
                    </a:cubicBezTo>
                    <a:close/>
                  </a:path>
                </a:pathLst>
              </a:custGeom>
              <a:solidFill>
                <a:schemeClr val="accent2">
                  <a:lumMod val="75000"/>
                </a:schemeClr>
              </a:solidFill>
              <a:ln w="8668"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DA55E8BF-4D23-EDED-B506-4BFCA27F35BD}"/>
                  </a:ext>
                </a:extLst>
              </p:cNvPr>
              <p:cNvSpPr/>
              <p:nvPr/>
            </p:nvSpPr>
            <p:spPr>
              <a:xfrm>
                <a:off x="5401368" y="2753122"/>
                <a:ext cx="189582" cy="329272"/>
              </a:xfrm>
              <a:custGeom>
                <a:avLst/>
                <a:gdLst>
                  <a:gd name="connsiteX0" fmla="*/ 128472 w 189582"/>
                  <a:gd name="connsiteY0" fmla="*/ 20 h 329272"/>
                  <a:gd name="connsiteX1" fmla="*/ 0 w 189582"/>
                  <a:gd name="connsiteY1" fmla="*/ 201148 h 329272"/>
                  <a:gd name="connsiteX2" fmla="*/ 94097 w 189582"/>
                  <a:gd name="connsiteY2" fmla="*/ 329273 h 329272"/>
                  <a:gd name="connsiteX3" fmla="*/ 189583 w 189582"/>
                  <a:gd name="connsiteY3" fmla="*/ 237606 h 329272"/>
                </a:gdLst>
                <a:ahLst/>
                <a:cxnLst>
                  <a:cxn ang="0">
                    <a:pos x="connsiteX0" y="connsiteY0"/>
                  </a:cxn>
                  <a:cxn ang="0">
                    <a:pos x="connsiteX1" y="connsiteY1"/>
                  </a:cxn>
                  <a:cxn ang="0">
                    <a:pos x="connsiteX2" y="connsiteY2"/>
                  </a:cxn>
                  <a:cxn ang="0">
                    <a:pos x="connsiteX3" y="connsiteY3"/>
                  </a:cxn>
                </a:cxnLst>
                <a:rect l="l" t="t" r="r" b="b"/>
                <a:pathLst>
                  <a:path w="189582" h="329272">
                    <a:moveTo>
                      <a:pt x="128472" y="20"/>
                    </a:moveTo>
                    <a:cubicBezTo>
                      <a:pt x="71875" y="-2324"/>
                      <a:pt x="0" y="201148"/>
                      <a:pt x="0" y="201148"/>
                    </a:cubicBezTo>
                    <a:lnTo>
                      <a:pt x="94097" y="329273"/>
                    </a:lnTo>
                    <a:lnTo>
                      <a:pt x="189583" y="237606"/>
                    </a:lnTo>
                    <a:close/>
                  </a:path>
                </a:pathLst>
              </a:custGeom>
              <a:solidFill>
                <a:srgbClr val="263238"/>
              </a:solidFill>
              <a:ln w="8668"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1722979D-1AA5-32CE-226F-3AC898FA6F05}"/>
                  </a:ext>
                </a:extLst>
              </p:cNvPr>
              <p:cNvSpPr/>
              <p:nvPr/>
            </p:nvSpPr>
            <p:spPr>
              <a:xfrm>
                <a:off x="5401368" y="2753122"/>
                <a:ext cx="189582" cy="329272"/>
              </a:xfrm>
              <a:custGeom>
                <a:avLst/>
                <a:gdLst>
                  <a:gd name="connsiteX0" fmla="*/ 128472 w 189582"/>
                  <a:gd name="connsiteY0" fmla="*/ 20 h 329272"/>
                  <a:gd name="connsiteX1" fmla="*/ 0 w 189582"/>
                  <a:gd name="connsiteY1" fmla="*/ 201148 h 329272"/>
                  <a:gd name="connsiteX2" fmla="*/ 94097 w 189582"/>
                  <a:gd name="connsiteY2" fmla="*/ 329273 h 329272"/>
                  <a:gd name="connsiteX3" fmla="*/ 189583 w 189582"/>
                  <a:gd name="connsiteY3" fmla="*/ 237606 h 329272"/>
                </a:gdLst>
                <a:ahLst/>
                <a:cxnLst>
                  <a:cxn ang="0">
                    <a:pos x="connsiteX0" y="connsiteY0"/>
                  </a:cxn>
                  <a:cxn ang="0">
                    <a:pos x="connsiteX1" y="connsiteY1"/>
                  </a:cxn>
                  <a:cxn ang="0">
                    <a:pos x="connsiteX2" y="connsiteY2"/>
                  </a:cxn>
                  <a:cxn ang="0">
                    <a:pos x="connsiteX3" y="connsiteY3"/>
                  </a:cxn>
                </a:cxnLst>
                <a:rect l="l" t="t" r="r" b="b"/>
                <a:pathLst>
                  <a:path w="189582" h="329272">
                    <a:moveTo>
                      <a:pt x="128472" y="20"/>
                    </a:moveTo>
                    <a:cubicBezTo>
                      <a:pt x="71875" y="-2324"/>
                      <a:pt x="0" y="201148"/>
                      <a:pt x="0" y="201148"/>
                    </a:cubicBezTo>
                    <a:lnTo>
                      <a:pt x="94097" y="329273"/>
                    </a:lnTo>
                    <a:lnTo>
                      <a:pt x="189583" y="237606"/>
                    </a:lnTo>
                    <a:close/>
                  </a:path>
                </a:pathLst>
              </a:custGeom>
              <a:solidFill>
                <a:srgbClr val="FFFFFF">
                  <a:alpha val="10000"/>
                </a:srgbClr>
              </a:solidFill>
              <a:ln w="8668"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F145D9B4-59C4-EADC-5C8D-A363D3FADE4C}"/>
                  </a:ext>
                </a:extLst>
              </p:cNvPr>
              <p:cNvSpPr/>
              <p:nvPr/>
            </p:nvSpPr>
            <p:spPr>
              <a:xfrm>
                <a:off x="5557097" y="4791157"/>
                <a:ext cx="85242" cy="162325"/>
              </a:xfrm>
              <a:custGeom>
                <a:avLst/>
                <a:gdLst>
                  <a:gd name="connsiteX0" fmla="*/ 85243 w 85242"/>
                  <a:gd name="connsiteY0" fmla="*/ 154774 h 162325"/>
                  <a:gd name="connsiteX1" fmla="*/ 13455 w 85242"/>
                  <a:gd name="connsiteY1" fmla="*/ 162326 h 162325"/>
                  <a:gd name="connsiteX2" fmla="*/ 0 w 85242"/>
                  <a:gd name="connsiteY2" fmla="*/ 7552 h 162325"/>
                  <a:gd name="connsiteX3" fmla="*/ 71701 w 85242"/>
                  <a:gd name="connsiteY3" fmla="*/ 0 h 162325"/>
                  <a:gd name="connsiteX4" fmla="*/ 85243 w 85242"/>
                  <a:gd name="connsiteY4" fmla="*/ 154774 h 162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242" h="162325">
                    <a:moveTo>
                      <a:pt x="85243" y="154774"/>
                    </a:moveTo>
                    <a:lnTo>
                      <a:pt x="13455" y="162326"/>
                    </a:lnTo>
                    <a:lnTo>
                      <a:pt x="0" y="7552"/>
                    </a:lnTo>
                    <a:lnTo>
                      <a:pt x="71701" y="0"/>
                    </a:lnTo>
                    <a:lnTo>
                      <a:pt x="85243" y="154774"/>
                    </a:lnTo>
                    <a:close/>
                  </a:path>
                </a:pathLst>
              </a:custGeom>
              <a:solidFill>
                <a:srgbClr val="EBB376"/>
              </a:solidFill>
              <a:ln w="8668"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EF3F202E-CB47-CD5E-9B86-0785BEB8B8E4}"/>
                  </a:ext>
                </a:extLst>
              </p:cNvPr>
              <p:cNvSpPr/>
              <p:nvPr/>
            </p:nvSpPr>
            <p:spPr>
              <a:xfrm>
                <a:off x="5925151" y="4779612"/>
                <a:ext cx="75260" cy="161110"/>
              </a:xfrm>
              <a:custGeom>
                <a:avLst/>
                <a:gdLst>
                  <a:gd name="connsiteX0" fmla="*/ 75260 w 75260"/>
                  <a:gd name="connsiteY0" fmla="*/ 161111 h 161110"/>
                  <a:gd name="connsiteX1" fmla="*/ 5729 w 75260"/>
                  <a:gd name="connsiteY1" fmla="*/ 161111 h 161110"/>
                  <a:gd name="connsiteX2" fmla="*/ 0 w 75260"/>
                  <a:gd name="connsiteY2" fmla="*/ 0 h 161110"/>
                  <a:gd name="connsiteX3" fmla="*/ 69618 w 75260"/>
                  <a:gd name="connsiteY3" fmla="*/ 0 h 161110"/>
                  <a:gd name="connsiteX4" fmla="*/ 75260 w 75260"/>
                  <a:gd name="connsiteY4" fmla="*/ 161111 h 161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60" h="161110">
                    <a:moveTo>
                      <a:pt x="75260" y="161111"/>
                    </a:moveTo>
                    <a:lnTo>
                      <a:pt x="5729" y="161111"/>
                    </a:lnTo>
                    <a:lnTo>
                      <a:pt x="0" y="0"/>
                    </a:lnTo>
                    <a:lnTo>
                      <a:pt x="69618" y="0"/>
                    </a:lnTo>
                    <a:lnTo>
                      <a:pt x="75260" y="161111"/>
                    </a:lnTo>
                    <a:close/>
                  </a:path>
                </a:pathLst>
              </a:custGeom>
              <a:solidFill>
                <a:srgbClr val="EBB376"/>
              </a:solidFill>
              <a:ln w="8668"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25DBC914-9B02-D8D7-45AD-90DEA2C8D224}"/>
                  </a:ext>
                </a:extLst>
              </p:cNvPr>
              <p:cNvSpPr/>
              <p:nvPr/>
            </p:nvSpPr>
            <p:spPr>
              <a:xfrm>
                <a:off x="5792112" y="4932628"/>
                <a:ext cx="233455" cy="78927"/>
              </a:xfrm>
              <a:custGeom>
                <a:avLst/>
                <a:gdLst>
                  <a:gd name="connsiteX0" fmla="*/ 129133 w 233455"/>
                  <a:gd name="connsiteY0" fmla="*/ 21 h 78927"/>
                  <a:gd name="connsiteX1" fmla="*/ 213594 w 233455"/>
                  <a:gd name="connsiteY1" fmla="*/ 21 h 78927"/>
                  <a:gd name="connsiteX2" fmla="*/ 219497 w 233455"/>
                  <a:gd name="connsiteY2" fmla="*/ 4796 h 78927"/>
                  <a:gd name="connsiteX3" fmla="*/ 233212 w 233455"/>
                  <a:gd name="connsiteY3" fmla="*/ 66688 h 78927"/>
                  <a:gd name="connsiteX4" fmla="*/ 225495 w 233455"/>
                  <a:gd name="connsiteY4" fmla="*/ 78806 h 78927"/>
                  <a:gd name="connsiteX5" fmla="*/ 225313 w 233455"/>
                  <a:gd name="connsiteY5" fmla="*/ 78841 h 78927"/>
                  <a:gd name="connsiteX6" fmla="*/ 223056 w 233455"/>
                  <a:gd name="connsiteY6" fmla="*/ 78841 h 78927"/>
                  <a:gd name="connsiteX7" fmla="*/ 141546 w 233455"/>
                  <a:gd name="connsiteY7" fmla="*/ 76670 h 78927"/>
                  <a:gd name="connsiteX8" fmla="*/ 27397 w 233455"/>
                  <a:gd name="connsiteY8" fmla="*/ 78927 h 78927"/>
                  <a:gd name="connsiteX9" fmla="*/ 6303 w 233455"/>
                  <a:gd name="connsiteY9" fmla="*/ 47417 h 78927"/>
                  <a:gd name="connsiteX10" fmla="*/ 117414 w 233455"/>
                  <a:gd name="connsiteY10" fmla="*/ 4014 h 78927"/>
                  <a:gd name="connsiteX11" fmla="*/ 129133 w 233455"/>
                  <a:gd name="connsiteY11" fmla="*/ 21 h 7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3455" h="78927">
                    <a:moveTo>
                      <a:pt x="129133" y="21"/>
                    </a:moveTo>
                    <a:lnTo>
                      <a:pt x="213594" y="21"/>
                    </a:lnTo>
                    <a:cubicBezTo>
                      <a:pt x="216433" y="39"/>
                      <a:pt x="218889" y="2018"/>
                      <a:pt x="219497" y="4796"/>
                    </a:cubicBezTo>
                    <a:lnTo>
                      <a:pt x="233212" y="66688"/>
                    </a:lnTo>
                    <a:cubicBezTo>
                      <a:pt x="234427" y="72165"/>
                      <a:pt x="230972" y="77591"/>
                      <a:pt x="225495" y="78806"/>
                    </a:cubicBezTo>
                    <a:cubicBezTo>
                      <a:pt x="225434" y="78815"/>
                      <a:pt x="225373" y="78832"/>
                      <a:pt x="225313" y="78841"/>
                    </a:cubicBezTo>
                    <a:cubicBezTo>
                      <a:pt x="224566" y="78927"/>
                      <a:pt x="223802" y="78927"/>
                      <a:pt x="223056" y="78841"/>
                    </a:cubicBezTo>
                    <a:cubicBezTo>
                      <a:pt x="195712" y="78407"/>
                      <a:pt x="175834" y="76670"/>
                      <a:pt x="141546" y="76670"/>
                    </a:cubicBezTo>
                    <a:cubicBezTo>
                      <a:pt x="120365" y="76670"/>
                      <a:pt x="56563" y="78927"/>
                      <a:pt x="27397" y="78927"/>
                    </a:cubicBezTo>
                    <a:cubicBezTo>
                      <a:pt x="-1770" y="78927"/>
                      <a:pt x="-5589" y="50108"/>
                      <a:pt x="6303" y="47417"/>
                    </a:cubicBezTo>
                    <a:cubicBezTo>
                      <a:pt x="59949" y="35785"/>
                      <a:pt x="100313" y="19553"/>
                      <a:pt x="117414" y="4014"/>
                    </a:cubicBezTo>
                    <a:cubicBezTo>
                      <a:pt x="120669" y="1237"/>
                      <a:pt x="124862" y="-195"/>
                      <a:pt x="129133" y="21"/>
                    </a:cubicBezTo>
                    <a:close/>
                  </a:path>
                </a:pathLst>
              </a:custGeom>
              <a:solidFill>
                <a:srgbClr val="263238"/>
              </a:solidFill>
              <a:ln w="8668"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B924D181-60D4-7916-1ED4-B312763B9299}"/>
                  </a:ext>
                </a:extLst>
              </p:cNvPr>
              <p:cNvSpPr/>
              <p:nvPr/>
            </p:nvSpPr>
            <p:spPr>
              <a:xfrm>
                <a:off x="5881514" y="4927327"/>
                <a:ext cx="36371" cy="17629"/>
              </a:xfrm>
              <a:custGeom>
                <a:avLst/>
                <a:gdLst>
                  <a:gd name="connsiteX0" fmla="*/ 16901 w 36371"/>
                  <a:gd name="connsiteY0" fmla="*/ 17562 h 17629"/>
                  <a:gd name="connsiteX1" fmla="*/ 3533 w 36371"/>
                  <a:gd name="connsiteY1" fmla="*/ 14003 h 17629"/>
                  <a:gd name="connsiteX2" fmla="*/ 60 w 36371"/>
                  <a:gd name="connsiteY2" fmla="*/ 5323 h 17629"/>
                  <a:gd name="connsiteX3" fmla="*/ 2925 w 36371"/>
                  <a:gd name="connsiteY3" fmla="*/ 722 h 17629"/>
                  <a:gd name="connsiteX4" fmla="*/ 35564 w 36371"/>
                  <a:gd name="connsiteY4" fmla="*/ 12093 h 17629"/>
                  <a:gd name="connsiteX5" fmla="*/ 36345 w 36371"/>
                  <a:gd name="connsiteY5" fmla="*/ 13743 h 17629"/>
                  <a:gd name="connsiteX6" fmla="*/ 35130 w 36371"/>
                  <a:gd name="connsiteY6" fmla="*/ 15132 h 17629"/>
                  <a:gd name="connsiteX7" fmla="*/ 16901 w 36371"/>
                  <a:gd name="connsiteY7" fmla="*/ 17562 h 17629"/>
                  <a:gd name="connsiteX8" fmla="*/ 6571 w 36371"/>
                  <a:gd name="connsiteY8" fmla="*/ 3066 h 17629"/>
                  <a:gd name="connsiteX9" fmla="*/ 4401 w 36371"/>
                  <a:gd name="connsiteY9" fmla="*/ 3586 h 17629"/>
                  <a:gd name="connsiteX10" fmla="*/ 3359 w 36371"/>
                  <a:gd name="connsiteY10" fmla="*/ 5496 h 17629"/>
                  <a:gd name="connsiteX11" fmla="*/ 5529 w 36371"/>
                  <a:gd name="connsiteY11" fmla="*/ 11399 h 17629"/>
                  <a:gd name="connsiteX12" fmla="*/ 30355 w 36371"/>
                  <a:gd name="connsiteY12" fmla="*/ 12614 h 17629"/>
                  <a:gd name="connsiteX13" fmla="*/ 6397 w 36371"/>
                  <a:gd name="connsiteY13" fmla="*/ 3066 h 1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371" h="17629">
                    <a:moveTo>
                      <a:pt x="16901" y="17562"/>
                    </a:moveTo>
                    <a:cubicBezTo>
                      <a:pt x="12170" y="17944"/>
                      <a:pt x="7447" y="16685"/>
                      <a:pt x="3533" y="14003"/>
                    </a:cubicBezTo>
                    <a:cubicBezTo>
                      <a:pt x="998" y="11876"/>
                      <a:pt x="-304" y="8612"/>
                      <a:pt x="60" y="5323"/>
                    </a:cubicBezTo>
                    <a:cubicBezTo>
                      <a:pt x="17" y="3352"/>
                      <a:pt x="1137" y="1547"/>
                      <a:pt x="2925" y="722"/>
                    </a:cubicBezTo>
                    <a:cubicBezTo>
                      <a:pt x="10651" y="-3271"/>
                      <a:pt x="33046" y="10531"/>
                      <a:pt x="35564" y="12093"/>
                    </a:cubicBezTo>
                    <a:cubicBezTo>
                      <a:pt x="36154" y="12414"/>
                      <a:pt x="36467" y="13083"/>
                      <a:pt x="36345" y="13743"/>
                    </a:cubicBezTo>
                    <a:cubicBezTo>
                      <a:pt x="36223" y="14394"/>
                      <a:pt x="35755" y="14923"/>
                      <a:pt x="35130" y="15132"/>
                    </a:cubicBezTo>
                    <a:cubicBezTo>
                      <a:pt x="29158" y="16590"/>
                      <a:pt x="23046" y="17406"/>
                      <a:pt x="16901" y="17562"/>
                    </a:cubicBezTo>
                    <a:close/>
                    <a:moveTo>
                      <a:pt x="6571" y="3066"/>
                    </a:moveTo>
                    <a:cubicBezTo>
                      <a:pt x="5816" y="3022"/>
                      <a:pt x="5052" y="3205"/>
                      <a:pt x="4401" y="3586"/>
                    </a:cubicBezTo>
                    <a:cubicBezTo>
                      <a:pt x="4401" y="3586"/>
                      <a:pt x="3446" y="4194"/>
                      <a:pt x="3359" y="5496"/>
                    </a:cubicBezTo>
                    <a:cubicBezTo>
                      <a:pt x="3081" y="7701"/>
                      <a:pt x="3897" y="9897"/>
                      <a:pt x="5529" y="11399"/>
                    </a:cubicBezTo>
                    <a:cubicBezTo>
                      <a:pt x="13350" y="14958"/>
                      <a:pt x="22230" y="15392"/>
                      <a:pt x="30355" y="12614"/>
                    </a:cubicBezTo>
                    <a:cubicBezTo>
                      <a:pt x="23029" y="7970"/>
                      <a:pt x="14904" y="4732"/>
                      <a:pt x="6397" y="3066"/>
                    </a:cubicBezTo>
                    <a:close/>
                  </a:path>
                </a:pathLst>
              </a:custGeom>
              <a:solidFill>
                <a:schemeClr val="accent2"/>
              </a:solidFill>
              <a:ln w="8668"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CCD7366C-4DE0-1DC0-B0F0-5E5CF50D2D8A}"/>
                  </a:ext>
                </a:extLst>
              </p:cNvPr>
              <p:cNvSpPr/>
              <p:nvPr/>
            </p:nvSpPr>
            <p:spPr>
              <a:xfrm>
                <a:off x="5895193" y="4911386"/>
                <a:ext cx="22232" cy="31246"/>
              </a:xfrm>
              <a:custGeom>
                <a:avLst/>
                <a:gdLst>
                  <a:gd name="connsiteX0" fmla="*/ 20583 w 22232"/>
                  <a:gd name="connsiteY0" fmla="*/ 30986 h 31246"/>
                  <a:gd name="connsiteX1" fmla="*/ 19802 w 22232"/>
                  <a:gd name="connsiteY1" fmla="*/ 30986 h 31246"/>
                  <a:gd name="connsiteX2" fmla="*/ 97 w 22232"/>
                  <a:gd name="connsiteY2" fmla="*/ 4423 h 31246"/>
                  <a:gd name="connsiteX3" fmla="*/ 5392 w 22232"/>
                  <a:gd name="connsiteY3" fmla="*/ 83 h 31246"/>
                  <a:gd name="connsiteX4" fmla="*/ 12423 w 22232"/>
                  <a:gd name="connsiteY4" fmla="*/ 2253 h 31246"/>
                  <a:gd name="connsiteX5" fmla="*/ 22232 w 22232"/>
                  <a:gd name="connsiteY5" fmla="*/ 29771 h 31246"/>
                  <a:gd name="connsiteX6" fmla="*/ 21451 w 22232"/>
                  <a:gd name="connsiteY6" fmla="*/ 31246 h 31246"/>
                  <a:gd name="connsiteX7" fmla="*/ 20583 w 22232"/>
                  <a:gd name="connsiteY7" fmla="*/ 30986 h 31246"/>
                  <a:gd name="connsiteX8" fmla="*/ 6607 w 22232"/>
                  <a:gd name="connsiteY8" fmla="*/ 2774 h 31246"/>
                  <a:gd name="connsiteX9" fmla="*/ 5826 w 22232"/>
                  <a:gd name="connsiteY9" fmla="*/ 2774 h 31246"/>
                  <a:gd name="connsiteX10" fmla="*/ 3396 w 22232"/>
                  <a:gd name="connsiteY10" fmla="*/ 4423 h 31246"/>
                  <a:gd name="connsiteX11" fmla="*/ 18500 w 22232"/>
                  <a:gd name="connsiteY11" fmla="*/ 25951 h 31246"/>
                  <a:gd name="connsiteX12" fmla="*/ 10340 w 22232"/>
                  <a:gd name="connsiteY12" fmla="*/ 4163 h 31246"/>
                  <a:gd name="connsiteX13" fmla="*/ 6868 w 22232"/>
                  <a:gd name="connsiteY13" fmla="*/ 2774 h 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232" h="31246">
                    <a:moveTo>
                      <a:pt x="20583" y="30986"/>
                    </a:moveTo>
                    <a:lnTo>
                      <a:pt x="19802" y="30986"/>
                    </a:lnTo>
                    <a:cubicBezTo>
                      <a:pt x="12597" y="27080"/>
                      <a:pt x="-1292" y="11802"/>
                      <a:pt x="97" y="4423"/>
                    </a:cubicBezTo>
                    <a:cubicBezTo>
                      <a:pt x="626" y="1915"/>
                      <a:pt x="2831" y="109"/>
                      <a:pt x="5392" y="83"/>
                    </a:cubicBezTo>
                    <a:cubicBezTo>
                      <a:pt x="7944" y="-273"/>
                      <a:pt x="10513" y="526"/>
                      <a:pt x="12423" y="2253"/>
                    </a:cubicBezTo>
                    <a:cubicBezTo>
                      <a:pt x="20496" y="8764"/>
                      <a:pt x="22145" y="28816"/>
                      <a:pt x="22232" y="29771"/>
                    </a:cubicBezTo>
                    <a:cubicBezTo>
                      <a:pt x="22241" y="30361"/>
                      <a:pt x="21946" y="30916"/>
                      <a:pt x="21451" y="31246"/>
                    </a:cubicBezTo>
                    <a:cubicBezTo>
                      <a:pt x="21138" y="31255"/>
                      <a:pt x="20835" y="31160"/>
                      <a:pt x="20583" y="30986"/>
                    </a:cubicBezTo>
                    <a:close/>
                    <a:moveTo>
                      <a:pt x="6607" y="2774"/>
                    </a:moveTo>
                    <a:lnTo>
                      <a:pt x="5826" y="2774"/>
                    </a:lnTo>
                    <a:cubicBezTo>
                      <a:pt x="3656" y="2774"/>
                      <a:pt x="3482" y="3989"/>
                      <a:pt x="3396" y="4423"/>
                    </a:cubicBezTo>
                    <a:cubicBezTo>
                      <a:pt x="2527" y="8937"/>
                      <a:pt x="11382" y="20569"/>
                      <a:pt x="18500" y="25951"/>
                    </a:cubicBezTo>
                    <a:cubicBezTo>
                      <a:pt x="18057" y="18026"/>
                      <a:pt x="15210" y="10430"/>
                      <a:pt x="10340" y="4163"/>
                    </a:cubicBezTo>
                    <a:cubicBezTo>
                      <a:pt x="9359" y="3338"/>
                      <a:pt x="8144" y="2852"/>
                      <a:pt x="6868" y="2774"/>
                    </a:cubicBezTo>
                    <a:close/>
                  </a:path>
                </a:pathLst>
              </a:custGeom>
              <a:solidFill>
                <a:schemeClr val="accent2"/>
              </a:solidFill>
              <a:ln w="8668"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67879741-FD2C-E826-E87D-BBC36E764106}"/>
                  </a:ext>
                </a:extLst>
              </p:cNvPr>
              <p:cNvSpPr/>
              <p:nvPr/>
            </p:nvSpPr>
            <p:spPr>
              <a:xfrm>
                <a:off x="5433828" y="4930389"/>
                <a:ext cx="233477" cy="79007"/>
              </a:xfrm>
              <a:custGeom>
                <a:avLst/>
                <a:gdLst>
                  <a:gd name="connsiteX0" fmla="*/ 129084 w 233477"/>
                  <a:gd name="connsiteY0" fmla="*/ 4 h 79007"/>
                  <a:gd name="connsiteX1" fmla="*/ 213633 w 233477"/>
                  <a:gd name="connsiteY1" fmla="*/ 4 h 79007"/>
                  <a:gd name="connsiteX2" fmla="*/ 219535 w 233477"/>
                  <a:gd name="connsiteY2" fmla="*/ 4778 h 79007"/>
                  <a:gd name="connsiteX3" fmla="*/ 233251 w 233477"/>
                  <a:gd name="connsiteY3" fmla="*/ 66757 h 79007"/>
                  <a:gd name="connsiteX4" fmla="*/ 225360 w 233477"/>
                  <a:gd name="connsiteY4" fmla="*/ 78910 h 79007"/>
                  <a:gd name="connsiteX5" fmla="*/ 225351 w 233477"/>
                  <a:gd name="connsiteY5" fmla="*/ 78910 h 79007"/>
                  <a:gd name="connsiteX6" fmla="*/ 223094 w 233477"/>
                  <a:gd name="connsiteY6" fmla="*/ 78910 h 79007"/>
                  <a:gd name="connsiteX7" fmla="*/ 141497 w 233477"/>
                  <a:gd name="connsiteY7" fmla="*/ 76826 h 79007"/>
                  <a:gd name="connsiteX8" fmla="*/ 27435 w 233477"/>
                  <a:gd name="connsiteY8" fmla="*/ 78996 h 79007"/>
                  <a:gd name="connsiteX9" fmla="*/ 6342 w 233477"/>
                  <a:gd name="connsiteY9" fmla="*/ 47573 h 79007"/>
                  <a:gd name="connsiteX10" fmla="*/ 117452 w 233477"/>
                  <a:gd name="connsiteY10" fmla="*/ 4170 h 79007"/>
                  <a:gd name="connsiteX11" fmla="*/ 129084 w 233477"/>
                  <a:gd name="connsiteY11" fmla="*/ 4 h 79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3477" h="79007">
                    <a:moveTo>
                      <a:pt x="129084" y="4"/>
                    </a:moveTo>
                    <a:lnTo>
                      <a:pt x="213633" y="4"/>
                    </a:lnTo>
                    <a:cubicBezTo>
                      <a:pt x="216462" y="47"/>
                      <a:pt x="218902" y="2017"/>
                      <a:pt x="219535" y="4778"/>
                    </a:cubicBezTo>
                    <a:lnTo>
                      <a:pt x="233251" y="66757"/>
                    </a:lnTo>
                    <a:cubicBezTo>
                      <a:pt x="234431" y="72286"/>
                      <a:pt x="230898" y="77729"/>
                      <a:pt x="225360" y="78910"/>
                    </a:cubicBezTo>
                    <a:cubicBezTo>
                      <a:pt x="225360" y="78910"/>
                      <a:pt x="225351" y="78910"/>
                      <a:pt x="225351" y="78910"/>
                    </a:cubicBezTo>
                    <a:cubicBezTo>
                      <a:pt x="224605" y="79040"/>
                      <a:pt x="223841" y="79040"/>
                      <a:pt x="223094" y="78910"/>
                    </a:cubicBezTo>
                    <a:cubicBezTo>
                      <a:pt x="195751" y="78476"/>
                      <a:pt x="175872" y="76826"/>
                      <a:pt x="141497" y="76826"/>
                    </a:cubicBezTo>
                    <a:cubicBezTo>
                      <a:pt x="120404" y="76826"/>
                      <a:pt x="56602" y="78996"/>
                      <a:pt x="27435" y="78996"/>
                    </a:cubicBezTo>
                    <a:cubicBezTo>
                      <a:pt x="-1731" y="78996"/>
                      <a:pt x="-5638" y="50177"/>
                      <a:pt x="6342" y="47573"/>
                    </a:cubicBezTo>
                    <a:cubicBezTo>
                      <a:pt x="59987" y="35854"/>
                      <a:pt x="100265" y="19709"/>
                      <a:pt x="117452" y="4170"/>
                    </a:cubicBezTo>
                    <a:cubicBezTo>
                      <a:pt x="120690" y="1401"/>
                      <a:pt x="124831" y="-83"/>
                      <a:pt x="129084" y="4"/>
                    </a:cubicBezTo>
                    <a:close/>
                  </a:path>
                </a:pathLst>
              </a:custGeom>
              <a:solidFill>
                <a:srgbClr val="263238"/>
              </a:solidFill>
              <a:ln w="8668"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A74061B8-2E91-575D-FD97-6D5B461E8D34}"/>
                  </a:ext>
                </a:extLst>
              </p:cNvPr>
              <p:cNvSpPr/>
              <p:nvPr/>
            </p:nvSpPr>
            <p:spPr>
              <a:xfrm>
                <a:off x="5523085" y="4925099"/>
                <a:ext cx="36367" cy="17600"/>
              </a:xfrm>
              <a:custGeom>
                <a:avLst/>
                <a:gdLst>
                  <a:gd name="connsiteX0" fmla="*/ 16911 w 36367"/>
                  <a:gd name="connsiteY0" fmla="*/ 17534 h 17600"/>
                  <a:gd name="connsiteX1" fmla="*/ 3543 w 36367"/>
                  <a:gd name="connsiteY1" fmla="*/ 13975 h 17600"/>
                  <a:gd name="connsiteX2" fmla="*/ 71 w 36367"/>
                  <a:gd name="connsiteY2" fmla="*/ 5294 h 17600"/>
                  <a:gd name="connsiteX3" fmla="*/ 2935 w 36367"/>
                  <a:gd name="connsiteY3" fmla="*/ 693 h 17600"/>
                  <a:gd name="connsiteX4" fmla="*/ 35574 w 36367"/>
                  <a:gd name="connsiteY4" fmla="*/ 12152 h 17600"/>
                  <a:gd name="connsiteX5" fmla="*/ 36355 w 36367"/>
                  <a:gd name="connsiteY5" fmla="*/ 13714 h 17600"/>
                  <a:gd name="connsiteX6" fmla="*/ 35053 w 36367"/>
                  <a:gd name="connsiteY6" fmla="*/ 15103 h 17600"/>
                  <a:gd name="connsiteX7" fmla="*/ 16911 w 36367"/>
                  <a:gd name="connsiteY7" fmla="*/ 17534 h 17600"/>
                  <a:gd name="connsiteX8" fmla="*/ 6494 w 36367"/>
                  <a:gd name="connsiteY8" fmla="*/ 3124 h 17600"/>
                  <a:gd name="connsiteX9" fmla="*/ 4411 w 36367"/>
                  <a:gd name="connsiteY9" fmla="*/ 3558 h 17600"/>
                  <a:gd name="connsiteX10" fmla="*/ 3369 w 36367"/>
                  <a:gd name="connsiteY10" fmla="*/ 5468 h 17600"/>
                  <a:gd name="connsiteX11" fmla="*/ 5539 w 36367"/>
                  <a:gd name="connsiteY11" fmla="*/ 11457 h 17600"/>
                  <a:gd name="connsiteX12" fmla="*/ 30279 w 36367"/>
                  <a:gd name="connsiteY12" fmla="*/ 12673 h 17600"/>
                  <a:gd name="connsiteX13" fmla="*/ 6494 w 36367"/>
                  <a:gd name="connsiteY13" fmla="*/ 3211 h 1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367" h="17600">
                    <a:moveTo>
                      <a:pt x="16911" y="17534"/>
                    </a:moveTo>
                    <a:cubicBezTo>
                      <a:pt x="12180" y="17916"/>
                      <a:pt x="7458" y="16657"/>
                      <a:pt x="3543" y="13975"/>
                    </a:cubicBezTo>
                    <a:cubicBezTo>
                      <a:pt x="982" y="11865"/>
                      <a:pt x="-329" y="8593"/>
                      <a:pt x="71" y="5294"/>
                    </a:cubicBezTo>
                    <a:cubicBezTo>
                      <a:pt x="27" y="3324"/>
                      <a:pt x="1147" y="1518"/>
                      <a:pt x="2935" y="693"/>
                    </a:cubicBezTo>
                    <a:cubicBezTo>
                      <a:pt x="10574" y="-3213"/>
                      <a:pt x="33057" y="10589"/>
                      <a:pt x="35574" y="12152"/>
                    </a:cubicBezTo>
                    <a:cubicBezTo>
                      <a:pt x="36130" y="12464"/>
                      <a:pt x="36433" y="13080"/>
                      <a:pt x="36355" y="13714"/>
                    </a:cubicBezTo>
                    <a:cubicBezTo>
                      <a:pt x="36260" y="14409"/>
                      <a:pt x="35739" y="14964"/>
                      <a:pt x="35053" y="15103"/>
                    </a:cubicBezTo>
                    <a:cubicBezTo>
                      <a:pt x="29116" y="16605"/>
                      <a:pt x="23031" y="17421"/>
                      <a:pt x="16911" y="17534"/>
                    </a:cubicBezTo>
                    <a:close/>
                    <a:moveTo>
                      <a:pt x="6494" y="3124"/>
                    </a:moveTo>
                    <a:cubicBezTo>
                      <a:pt x="5774" y="3046"/>
                      <a:pt x="5045" y="3202"/>
                      <a:pt x="4411" y="3558"/>
                    </a:cubicBezTo>
                    <a:cubicBezTo>
                      <a:pt x="3977" y="3558"/>
                      <a:pt x="3456" y="4166"/>
                      <a:pt x="3369" y="5468"/>
                    </a:cubicBezTo>
                    <a:cubicBezTo>
                      <a:pt x="3031" y="7699"/>
                      <a:pt x="3847" y="9956"/>
                      <a:pt x="5539" y="11457"/>
                    </a:cubicBezTo>
                    <a:cubicBezTo>
                      <a:pt x="13335" y="14973"/>
                      <a:pt x="22171" y="15407"/>
                      <a:pt x="30279" y="12673"/>
                    </a:cubicBezTo>
                    <a:cubicBezTo>
                      <a:pt x="23031" y="8020"/>
                      <a:pt x="14958" y="4799"/>
                      <a:pt x="6494" y="3211"/>
                    </a:cubicBezTo>
                    <a:close/>
                  </a:path>
                </a:pathLst>
              </a:custGeom>
              <a:solidFill>
                <a:schemeClr val="accent2"/>
              </a:solidFill>
              <a:ln w="8668"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F33E21A6-42F8-C610-935C-A7D7458BE122}"/>
                  </a:ext>
                </a:extLst>
              </p:cNvPr>
              <p:cNvSpPr/>
              <p:nvPr/>
            </p:nvSpPr>
            <p:spPr>
              <a:xfrm>
                <a:off x="5537208" y="4909203"/>
                <a:ext cx="22232" cy="31260"/>
              </a:xfrm>
              <a:custGeom>
                <a:avLst/>
                <a:gdLst>
                  <a:gd name="connsiteX0" fmla="*/ 20496 w 22232"/>
                  <a:gd name="connsiteY0" fmla="*/ 30999 h 31260"/>
                  <a:gd name="connsiteX1" fmla="*/ 19715 w 22232"/>
                  <a:gd name="connsiteY1" fmla="*/ 30999 h 31260"/>
                  <a:gd name="connsiteX2" fmla="*/ 97 w 22232"/>
                  <a:gd name="connsiteY2" fmla="*/ 4437 h 31260"/>
                  <a:gd name="connsiteX3" fmla="*/ 5392 w 22232"/>
                  <a:gd name="connsiteY3" fmla="*/ 96 h 31260"/>
                  <a:gd name="connsiteX4" fmla="*/ 12423 w 22232"/>
                  <a:gd name="connsiteY4" fmla="*/ 2180 h 31260"/>
                  <a:gd name="connsiteX5" fmla="*/ 22232 w 22232"/>
                  <a:gd name="connsiteY5" fmla="*/ 29697 h 31260"/>
                  <a:gd name="connsiteX6" fmla="*/ 21451 w 22232"/>
                  <a:gd name="connsiteY6" fmla="*/ 31260 h 31260"/>
                  <a:gd name="connsiteX7" fmla="*/ 20496 w 22232"/>
                  <a:gd name="connsiteY7" fmla="*/ 30999 h 31260"/>
                  <a:gd name="connsiteX8" fmla="*/ 6521 w 22232"/>
                  <a:gd name="connsiteY8" fmla="*/ 2701 h 31260"/>
                  <a:gd name="connsiteX9" fmla="*/ 5739 w 22232"/>
                  <a:gd name="connsiteY9" fmla="*/ 2701 h 31260"/>
                  <a:gd name="connsiteX10" fmla="*/ 3396 w 22232"/>
                  <a:gd name="connsiteY10" fmla="*/ 4437 h 31260"/>
                  <a:gd name="connsiteX11" fmla="*/ 18500 w 22232"/>
                  <a:gd name="connsiteY11" fmla="*/ 25878 h 31260"/>
                  <a:gd name="connsiteX12" fmla="*/ 9819 w 22232"/>
                  <a:gd name="connsiteY12" fmla="*/ 4176 h 31260"/>
                  <a:gd name="connsiteX13" fmla="*/ 6521 w 22232"/>
                  <a:gd name="connsiteY13" fmla="*/ 2701 h 3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232" h="31260">
                    <a:moveTo>
                      <a:pt x="20496" y="30999"/>
                    </a:moveTo>
                    <a:lnTo>
                      <a:pt x="19715" y="30999"/>
                    </a:lnTo>
                    <a:cubicBezTo>
                      <a:pt x="12597" y="27093"/>
                      <a:pt x="-1292" y="11728"/>
                      <a:pt x="97" y="4437"/>
                    </a:cubicBezTo>
                    <a:cubicBezTo>
                      <a:pt x="592" y="1911"/>
                      <a:pt x="2814" y="88"/>
                      <a:pt x="5392" y="96"/>
                    </a:cubicBezTo>
                    <a:cubicBezTo>
                      <a:pt x="7927" y="-286"/>
                      <a:pt x="10505" y="478"/>
                      <a:pt x="12423" y="2180"/>
                    </a:cubicBezTo>
                    <a:cubicBezTo>
                      <a:pt x="20409" y="8777"/>
                      <a:pt x="22145" y="28742"/>
                      <a:pt x="22232" y="29697"/>
                    </a:cubicBezTo>
                    <a:cubicBezTo>
                      <a:pt x="22215" y="30305"/>
                      <a:pt x="21928" y="30878"/>
                      <a:pt x="21451" y="31260"/>
                    </a:cubicBezTo>
                    <a:cubicBezTo>
                      <a:pt x="21112" y="31268"/>
                      <a:pt x="20783" y="31173"/>
                      <a:pt x="20496" y="30999"/>
                    </a:cubicBezTo>
                    <a:close/>
                    <a:moveTo>
                      <a:pt x="6521" y="2701"/>
                    </a:moveTo>
                    <a:lnTo>
                      <a:pt x="5739" y="2701"/>
                    </a:lnTo>
                    <a:cubicBezTo>
                      <a:pt x="3656" y="2701"/>
                      <a:pt x="3482" y="4003"/>
                      <a:pt x="3396" y="4437"/>
                    </a:cubicBezTo>
                    <a:cubicBezTo>
                      <a:pt x="2441" y="8951"/>
                      <a:pt x="11295" y="20496"/>
                      <a:pt x="18500" y="25878"/>
                    </a:cubicBezTo>
                    <a:cubicBezTo>
                      <a:pt x="17935" y="17918"/>
                      <a:pt x="14906" y="10331"/>
                      <a:pt x="9819" y="4176"/>
                    </a:cubicBezTo>
                    <a:cubicBezTo>
                      <a:pt x="8916" y="3326"/>
                      <a:pt x="7753" y="2805"/>
                      <a:pt x="6521" y="2701"/>
                    </a:cubicBezTo>
                    <a:close/>
                  </a:path>
                </a:pathLst>
              </a:custGeom>
              <a:solidFill>
                <a:schemeClr val="accent2"/>
              </a:solidFill>
              <a:ln w="8668" cap="flat">
                <a:noFill/>
                <a:prstDash val="solid"/>
                <a:miter/>
              </a:ln>
            </p:spPr>
            <p:txBody>
              <a:bodyPr rtlCol="0" anchor="ctr"/>
              <a:lstStyle/>
              <a:p>
                <a:endParaRPr lang="zh-CN" altLang="en-US" dirty="0"/>
              </a:p>
            </p:txBody>
          </p:sp>
          <p:sp>
            <p:nvSpPr>
              <p:cNvPr id="43" name="任意多边形: 形状 42">
                <a:extLst>
                  <a:ext uri="{FF2B5EF4-FFF2-40B4-BE49-F238E27FC236}">
                    <a16:creationId xmlns:a16="http://schemas.microsoft.com/office/drawing/2014/main" id="{A7A51908-3E80-B7B8-CFF4-CED5322AC804}"/>
                  </a:ext>
                </a:extLst>
              </p:cNvPr>
              <p:cNvSpPr/>
              <p:nvPr/>
            </p:nvSpPr>
            <p:spPr>
              <a:xfrm>
                <a:off x="5557097" y="4791157"/>
                <a:ext cx="78732" cy="87412"/>
              </a:xfrm>
              <a:custGeom>
                <a:avLst/>
                <a:gdLst>
                  <a:gd name="connsiteX0" fmla="*/ 71701 w 78732"/>
                  <a:gd name="connsiteY0" fmla="*/ 0 h 87412"/>
                  <a:gd name="connsiteX1" fmla="*/ 0 w 78732"/>
                  <a:gd name="connsiteY1" fmla="*/ 7552 h 87412"/>
                  <a:gd name="connsiteX2" fmla="*/ 7031 w 78732"/>
                  <a:gd name="connsiteY2" fmla="*/ 87413 h 87412"/>
                  <a:gd name="connsiteX3" fmla="*/ 78732 w 78732"/>
                  <a:gd name="connsiteY3" fmla="*/ 79774 h 87412"/>
                  <a:gd name="connsiteX4" fmla="*/ 71701 w 78732"/>
                  <a:gd name="connsiteY4" fmla="*/ 0 h 87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732" h="87412">
                    <a:moveTo>
                      <a:pt x="71701" y="0"/>
                    </a:moveTo>
                    <a:lnTo>
                      <a:pt x="0" y="7552"/>
                    </a:lnTo>
                    <a:lnTo>
                      <a:pt x="7031" y="87413"/>
                    </a:lnTo>
                    <a:lnTo>
                      <a:pt x="78732" y="79774"/>
                    </a:lnTo>
                    <a:lnTo>
                      <a:pt x="71701" y="0"/>
                    </a:lnTo>
                    <a:close/>
                  </a:path>
                </a:pathLst>
              </a:custGeom>
              <a:solidFill>
                <a:srgbClr val="000000">
                  <a:alpha val="20000"/>
                </a:srgbClr>
              </a:solidFill>
              <a:ln w="8668"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8CB4F1A3-6AFE-5476-3B30-47A1A3F6900E}"/>
                  </a:ext>
                </a:extLst>
              </p:cNvPr>
              <p:cNvSpPr/>
              <p:nvPr/>
            </p:nvSpPr>
            <p:spPr>
              <a:xfrm>
                <a:off x="5925151" y="4779699"/>
                <a:ext cx="72569" cy="83072"/>
              </a:xfrm>
              <a:custGeom>
                <a:avLst/>
                <a:gdLst>
                  <a:gd name="connsiteX0" fmla="*/ 69618 w 72569"/>
                  <a:gd name="connsiteY0" fmla="*/ 0 h 83072"/>
                  <a:gd name="connsiteX1" fmla="*/ 0 w 72569"/>
                  <a:gd name="connsiteY1" fmla="*/ 0 h 83072"/>
                  <a:gd name="connsiteX2" fmla="*/ 2951 w 72569"/>
                  <a:gd name="connsiteY2" fmla="*/ 83073 h 83072"/>
                  <a:gd name="connsiteX3" fmla="*/ 72569 w 72569"/>
                  <a:gd name="connsiteY3" fmla="*/ 83073 h 83072"/>
                  <a:gd name="connsiteX4" fmla="*/ 69618 w 72569"/>
                  <a:gd name="connsiteY4" fmla="*/ 0 h 83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69" h="83072">
                    <a:moveTo>
                      <a:pt x="69618" y="0"/>
                    </a:moveTo>
                    <a:lnTo>
                      <a:pt x="0" y="0"/>
                    </a:lnTo>
                    <a:lnTo>
                      <a:pt x="2951" y="83073"/>
                    </a:lnTo>
                    <a:lnTo>
                      <a:pt x="72569" y="83073"/>
                    </a:lnTo>
                    <a:lnTo>
                      <a:pt x="69618" y="0"/>
                    </a:lnTo>
                    <a:close/>
                  </a:path>
                </a:pathLst>
              </a:custGeom>
              <a:solidFill>
                <a:srgbClr val="000000">
                  <a:alpha val="20000"/>
                </a:srgbClr>
              </a:solidFill>
              <a:ln w="8668"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854A4BC4-8F7F-6CE2-FBEA-55F784CD095F}"/>
                  </a:ext>
                </a:extLst>
              </p:cNvPr>
              <p:cNvSpPr/>
              <p:nvPr/>
            </p:nvSpPr>
            <p:spPr>
              <a:xfrm>
                <a:off x="5502991" y="3366595"/>
                <a:ext cx="520423" cy="1481766"/>
              </a:xfrm>
              <a:custGeom>
                <a:avLst/>
                <a:gdLst>
                  <a:gd name="connsiteX0" fmla="*/ 463045 w 520423"/>
                  <a:gd name="connsiteY0" fmla="*/ 0 h 1481766"/>
                  <a:gd name="connsiteX1" fmla="*/ 93949 w 520423"/>
                  <a:gd name="connsiteY1" fmla="*/ 0 h 1481766"/>
                  <a:gd name="connsiteX2" fmla="*/ 27803 w 520423"/>
                  <a:gd name="connsiteY2" fmla="*/ 1474041 h 1481766"/>
                  <a:gd name="connsiteX3" fmla="*/ 152803 w 520423"/>
                  <a:gd name="connsiteY3" fmla="*/ 1458590 h 1481766"/>
                  <a:gd name="connsiteX4" fmla="*/ 251501 w 520423"/>
                  <a:gd name="connsiteY4" fmla="*/ 359808 h 1481766"/>
                  <a:gd name="connsiteX5" fmla="*/ 292386 w 520423"/>
                  <a:gd name="connsiteY5" fmla="*/ 777255 h 1481766"/>
                  <a:gd name="connsiteX6" fmla="*/ 393167 w 520423"/>
                  <a:gd name="connsiteY6" fmla="*/ 1481767 h 1481766"/>
                  <a:gd name="connsiteX7" fmla="*/ 520424 w 520423"/>
                  <a:gd name="connsiteY7" fmla="*/ 1481767 h 1481766"/>
                  <a:gd name="connsiteX8" fmla="*/ 482403 w 520423"/>
                  <a:gd name="connsiteY8" fmla="*/ 801734 h 1481766"/>
                  <a:gd name="connsiteX9" fmla="*/ 463045 w 520423"/>
                  <a:gd name="connsiteY9" fmla="*/ 0 h 148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0423" h="1481766">
                    <a:moveTo>
                      <a:pt x="463045" y="0"/>
                    </a:moveTo>
                    <a:lnTo>
                      <a:pt x="93949" y="0"/>
                    </a:lnTo>
                    <a:cubicBezTo>
                      <a:pt x="59227" y="191666"/>
                      <a:pt x="-51016" y="869789"/>
                      <a:pt x="27803" y="1474041"/>
                    </a:cubicBezTo>
                    <a:lnTo>
                      <a:pt x="152803" y="1458590"/>
                    </a:lnTo>
                    <a:cubicBezTo>
                      <a:pt x="152803" y="1458590"/>
                      <a:pt x="141171" y="656422"/>
                      <a:pt x="251501" y="359808"/>
                    </a:cubicBezTo>
                    <a:cubicBezTo>
                      <a:pt x="264174" y="518575"/>
                      <a:pt x="279278" y="687411"/>
                      <a:pt x="292386" y="777255"/>
                    </a:cubicBezTo>
                    <a:cubicBezTo>
                      <a:pt x="324504" y="998434"/>
                      <a:pt x="393167" y="1481767"/>
                      <a:pt x="393167" y="1481767"/>
                    </a:cubicBezTo>
                    <a:lnTo>
                      <a:pt x="520424" y="1481767"/>
                    </a:lnTo>
                    <a:cubicBezTo>
                      <a:pt x="520424" y="1481767"/>
                      <a:pt x="494382" y="1019094"/>
                      <a:pt x="482403" y="801734"/>
                    </a:cubicBezTo>
                    <a:cubicBezTo>
                      <a:pt x="469209" y="565797"/>
                      <a:pt x="463566" y="48437"/>
                      <a:pt x="463045" y="0"/>
                    </a:cubicBezTo>
                    <a:close/>
                  </a:path>
                </a:pathLst>
              </a:custGeom>
              <a:solidFill>
                <a:schemeClr val="accent2"/>
              </a:solidFill>
              <a:ln w="8668"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3550EC1C-05A2-3844-780E-19FE88C03C2B}"/>
                  </a:ext>
                </a:extLst>
              </p:cNvPr>
              <p:cNvSpPr/>
              <p:nvPr/>
            </p:nvSpPr>
            <p:spPr>
              <a:xfrm>
                <a:off x="5720192" y="3595154"/>
                <a:ext cx="42893" cy="290971"/>
              </a:xfrm>
              <a:custGeom>
                <a:avLst/>
                <a:gdLst>
                  <a:gd name="connsiteX0" fmla="*/ 42893 w 42893"/>
                  <a:gd name="connsiteY0" fmla="*/ 131336 h 290971"/>
                  <a:gd name="connsiteX1" fmla="*/ 1661 w 42893"/>
                  <a:gd name="connsiteY1" fmla="*/ 290971 h 290971"/>
                  <a:gd name="connsiteX2" fmla="*/ 32564 w 42893"/>
                  <a:gd name="connsiteY2" fmla="*/ 0 h 290971"/>
                </a:gdLst>
                <a:ahLst/>
                <a:cxnLst>
                  <a:cxn ang="0">
                    <a:pos x="connsiteX0" y="connsiteY0"/>
                  </a:cxn>
                  <a:cxn ang="0">
                    <a:pos x="connsiteX1" y="connsiteY1"/>
                  </a:cxn>
                  <a:cxn ang="0">
                    <a:pos x="connsiteX2" y="connsiteY2"/>
                  </a:cxn>
                </a:cxnLst>
                <a:rect l="l" t="t" r="r" b="b"/>
                <a:pathLst>
                  <a:path w="42893" h="290971">
                    <a:moveTo>
                      <a:pt x="42893" y="131336"/>
                    </a:moveTo>
                    <a:cubicBezTo>
                      <a:pt x="24690" y="183298"/>
                      <a:pt x="10897" y="236692"/>
                      <a:pt x="1661" y="290971"/>
                    </a:cubicBezTo>
                    <a:cubicBezTo>
                      <a:pt x="-8669" y="149739"/>
                      <a:pt x="32564" y="0"/>
                      <a:pt x="32564" y="0"/>
                    </a:cubicBezTo>
                    <a:close/>
                  </a:path>
                </a:pathLst>
              </a:custGeom>
              <a:solidFill>
                <a:srgbClr val="000000">
                  <a:alpha val="20000"/>
                </a:srgbClr>
              </a:solidFill>
              <a:ln w="8668"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309C92FF-3DA8-EC06-BA71-A47F1FD54119}"/>
                  </a:ext>
                </a:extLst>
              </p:cNvPr>
              <p:cNvSpPr/>
              <p:nvPr/>
            </p:nvSpPr>
            <p:spPr>
              <a:xfrm>
                <a:off x="5505534" y="4803918"/>
                <a:ext cx="165624" cy="65798"/>
              </a:xfrm>
              <a:custGeom>
                <a:avLst/>
                <a:gdLst>
                  <a:gd name="connsiteX0" fmla="*/ 10937 w 165624"/>
                  <a:gd name="connsiteY0" fmla="*/ 65798 h 65798"/>
                  <a:gd name="connsiteX1" fmla="*/ 165625 w 165624"/>
                  <a:gd name="connsiteY1" fmla="*/ 42795 h 65798"/>
                  <a:gd name="connsiteX2" fmla="*/ 160937 w 165624"/>
                  <a:gd name="connsiteY2" fmla="*/ 0 h 65798"/>
                  <a:gd name="connsiteX3" fmla="*/ 0 w 165624"/>
                  <a:gd name="connsiteY3" fmla="*/ 21094 h 65798"/>
                  <a:gd name="connsiteX4" fmla="*/ 10937 w 165624"/>
                  <a:gd name="connsiteY4" fmla="*/ 65798 h 65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624" h="65798">
                    <a:moveTo>
                      <a:pt x="10937" y="65798"/>
                    </a:moveTo>
                    <a:lnTo>
                      <a:pt x="165625" y="42795"/>
                    </a:lnTo>
                    <a:lnTo>
                      <a:pt x="160937" y="0"/>
                    </a:lnTo>
                    <a:lnTo>
                      <a:pt x="0" y="21094"/>
                    </a:lnTo>
                    <a:lnTo>
                      <a:pt x="10937" y="65798"/>
                    </a:lnTo>
                    <a:close/>
                  </a:path>
                </a:pathLst>
              </a:custGeom>
              <a:solidFill>
                <a:srgbClr val="309080"/>
              </a:solidFill>
              <a:ln w="8668"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9277F338-74AB-F1FC-B969-8CDCEE658D2E}"/>
                  </a:ext>
                </a:extLst>
              </p:cNvPr>
              <p:cNvSpPr/>
              <p:nvPr/>
            </p:nvSpPr>
            <p:spPr>
              <a:xfrm>
                <a:off x="5505534" y="4803918"/>
                <a:ext cx="165624" cy="65798"/>
              </a:xfrm>
              <a:custGeom>
                <a:avLst/>
                <a:gdLst>
                  <a:gd name="connsiteX0" fmla="*/ 10937 w 165624"/>
                  <a:gd name="connsiteY0" fmla="*/ 65798 h 65798"/>
                  <a:gd name="connsiteX1" fmla="*/ 165625 w 165624"/>
                  <a:gd name="connsiteY1" fmla="*/ 42795 h 65798"/>
                  <a:gd name="connsiteX2" fmla="*/ 160937 w 165624"/>
                  <a:gd name="connsiteY2" fmla="*/ 0 h 65798"/>
                  <a:gd name="connsiteX3" fmla="*/ 0 w 165624"/>
                  <a:gd name="connsiteY3" fmla="*/ 21094 h 65798"/>
                  <a:gd name="connsiteX4" fmla="*/ 10937 w 165624"/>
                  <a:gd name="connsiteY4" fmla="*/ 65798 h 65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624" h="65798">
                    <a:moveTo>
                      <a:pt x="10937" y="65798"/>
                    </a:moveTo>
                    <a:lnTo>
                      <a:pt x="165625" y="42795"/>
                    </a:lnTo>
                    <a:lnTo>
                      <a:pt x="160937" y="0"/>
                    </a:lnTo>
                    <a:lnTo>
                      <a:pt x="0" y="21094"/>
                    </a:lnTo>
                    <a:lnTo>
                      <a:pt x="10937" y="65798"/>
                    </a:lnTo>
                    <a:close/>
                  </a:path>
                </a:pathLst>
              </a:custGeom>
              <a:solidFill>
                <a:schemeClr val="accent2">
                  <a:lumMod val="60000"/>
                  <a:lumOff val="40000"/>
                </a:schemeClr>
              </a:solidFill>
              <a:ln w="8668"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6469167E-DE45-F7FA-CA05-A43C9A8393D1}"/>
                  </a:ext>
                </a:extLst>
              </p:cNvPr>
              <p:cNvSpPr/>
              <p:nvPr/>
            </p:nvSpPr>
            <p:spPr>
              <a:xfrm>
                <a:off x="5875238" y="4801661"/>
                <a:ext cx="155641" cy="47742"/>
              </a:xfrm>
              <a:custGeom>
                <a:avLst/>
                <a:gdLst>
                  <a:gd name="connsiteX0" fmla="*/ 5642 w 155641"/>
                  <a:gd name="connsiteY0" fmla="*/ 47743 h 47742"/>
                  <a:gd name="connsiteX1" fmla="*/ 155642 w 155641"/>
                  <a:gd name="connsiteY1" fmla="*/ 47743 h 47742"/>
                  <a:gd name="connsiteX2" fmla="*/ 155642 w 155641"/>
                  <a:gd name="connsiteY2" fmla="*/ 2864 h 47742"/>
                  <a:gd name="connsiteX3" fmla="*/ 0 w 155641"/>
                  <a:gd name="connsiteY3" fmla="*/ 0 h 47742"/>
                  <a:gd name="connsiteX4" fmla="*/ 5642 w 155641"/>
                  <a:gd name="connsiteY4" fmla="*/ 47743 h 47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641" h="47742">
                    <a:moveTo>
                      <a:pt x="5642" y="47743"/>
                    </a:moveTo>
                    <a:lnTo>
                      <a:pt x="155642" y="47743"/>
                    </a:lnTo>
                    <a:lnTo>
                      <a:pt x="155642" y="2864"/>
                    </a:lnTo>
                    <a:lnTo>
                      <a:pt x="0" y="0"/>
                    </a:lnTo>
                    <a:lnTo>
                      <a:pt x="5642" y="47743"/>
                    </a:lnTo>
                    <a:close/>
                  </a:path>
                </a:pathLst>
              </a:custGeom>
              <a:solidFill>
                <a:srgbClr val="309080"/>
              </a:solidFill>
              <a:ln w="8668"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08A17E9C-EBAE-1007-13F6-D9442E7DE8F6}"/>
                  </a:ext>
                </a:extLst>
              </p:cNvPr>
              <p:cNvSpPr/>
              <p:nvPr/>
            </p:nvSpPr>
            <p:spPr>
              <a:xfrm>
                <a:off x="5875238" y="4801661"/>
                <a:ext cx="155641" cy="47742"/>
              </a:xfrm>
              <a:custGeom>
                <a:avLst/>
                <a:gdLst>
                  <a:gd name="connsiteX0" fmla="*/ 5642 w 155641"/>
                  <a:gd name="connsiteY0" fmla="*/ 47743 h 47742"/>
                  <a:gd name="connsiteX1" fmla="*/ 155642 w 155641"/>
                  <a:gd name="connsiteY1" fmla="*/ 47743 h 47742"/>
                  <a:gd name="connsiteX2" fmla="*/ 155642 w 155641"/>
                  <a:gd name="connsiteY2" fmla="*/ 2864 h 47742"/>
                  <a:gd name="connsiteX3" fmla="*/ 0 w 155641"/>
                  <a:gd name="connsiteY3" fmla="*/ 0 h 47742"/>
                  <a:gd name="connsiteX4" fmla="*/ 5642 w 155641"/>
                  <a:gd name="connsiteY4" fmla="*/ 47743 h 47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641" h="47742">
                    <a:moveTo>
                      <a:pt x="5642" y="47743"/>
                    </a:moveTo>
                    <a:lnTo>
                      <a:pt x="155642" y="47743"/>
                    </a:lnTo>
                    <a:lnTo>
                      <a:pt x="155642" y="2864"/>
                    </a:lnTo>
                    <a:lnTo>
                      <a:pt x="0" y="0"/>
                    </a:lnTo>
                    <a:lnTo>
                      <a:pt x="5642" y="47743"/>
                    </a:lnTo>
                    <a:close/>
                  </a:path>
                </a:pathLst>
              </a:custGeom>
              <a:solidFill>
                <a:schemeClr val="accent2">
                  <a:lumMod val="60000"/>
                  <a:lumOff val="40000"/>
                </a:schemeClr>
              </a:solidFill>
              <a:ln w="8668"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8C7BE898-8886-3B01-CEA7-31470848256F}"/>
                  </a:ext>
                </a:extLst>
              </p:cNvPr>
              <p:cNvSpPr/>
              <p:nvPr/>
            </p:nvSpPr>
            <p:spPr>
              <a:xfrm>
                <a:off x="5521047" y="2725392"/>
                <a:ext cx="464086" cy="806480"/>
              </a:xfrm>
              <a:custGeom>
                <a:avLst/>
                <a:gdLst>
                  <a:gd name="connsiteX0" fmla="*/ 8792 w 464086"/>
                  <a:gd name="connsiteY0" fmla="*/ 27750 h 806480"/>
                  <a:gd name="connsiteX1" fmla="*/ 419208 w 464086"/>
                  <a:gd name="connsiteY1" fmla="*/ 5528 h 806480"/>
                  <a:gd name="connsiteX2" fmla="*/ 464086 w 464086"/>
                  <a:gd name="connsiteY2" fmla="*/ 763859 h 806480"/>
                  <a:gd name="connsiteX3" fmla="*/ 35008 w 464086"/>
                  <a:gd name="connsiteY3" fmla="*/ 806481 h 806480"/>
                  <a:gd name="connsiteX4" fmla="*/ 8792 w 464086"/>
                  <a:gd name="connsiteY4" fmla="*/ 27750 h 806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086" h="806480">
                    <a:moveTo>
                      <a:pt x="8792" y="27750"/>
                    </a:moveTo>
                    <a:cubicBezTo>
                      <a:pt x="8792" y="27750"/>
                      <a:pt x="239955" y="-14871"/>
                      <a:pt x="419208" y="5528"/>
                    </a:cubicBezTo>
                    <a:cubicBezTo>
                      <a:pt x="419208" y="5528"/>
                      <a:pt x="431447" y="543287"/>
                      <a:pt x="464086" y="763859"/>
                    </a:cubicBezTo>
                    <a:lnTo>
                      <a:pt x="35008" y="806481"/>
                    </a:lnTo>
                    <a:cubicBezTo>
                      <a:pt x="35008" y="806481"/>
                      <a:pt x="-21156" y="262125"/>
                      <a:pt x="8792" y="27750"/>
                    </a:cubicBezTo>
                    <a:close/>
                  </a:path>
                </a:pathLst>
              </a:custGeom>
              <a:solidFill>
                <a:srgbClr val="263238"/>
              </a:solidFill>
              <a:ln w="8668"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758BD7F6-57B6-4E43-F995-09EA0EC2F544}"/>
                  </a:ext>
                </a:extLst>
              </p:cNvPr>
              <p:cNvSpPr/>
              <p:nvPr/>
            </p:nvSpPr>
            <p:spPr>
              <a:xfrm>
                <a:off x="5521047" y="2725392"/>
                <a:ext cx="464086" cy="806480"/>
              </a:xfrm>
              <a:custGeom>
                <a:avLst/>
                <a:gdLst>
                  <a:gd name="connsiteX0" fmla="*/ 8792 w 464086"/>
                  <a:gd name="connsiteY0" fmla="*/ 27750 h 806480"/>
                  <a:gd name="connsiteX1" fmla="*/ 419208 w 464086"/>
                  <a:gd name="connsiteY1" fmla="*/ 5528 h 806480"/>
                  <a:gd name="connsiteX2" fmla="*/ 464086 w 464086"/>
                  <a:gd name="connsiteY2" fmla="*/ 763859 h 806480"/>
                  <a:gd name="connsiteX3" fmla="*/ 35008 w 464086"/>
                  <a:gd name="connsiteY3" fmla="*/ 806481 h 806480"/>
                  <a:gd name="connsiteX4" fmla="*/ 8792 w 464086"/>
                  <a:gd name="connsiteY4" fmla="*/ 27750 h 806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086" h="806480">
                    <a:moveTo>
                      <a:pt x="8792" y="27750"/>
                    </a:moveTo>
                    <a:cubicBezTo>
                      <a:pt x="8792" y="27750"/>
                      <a:pt x="239955" y="-14871"/>
                      <a:pt x="419208" y="5528"/>
                    </a:cubicBezTo>
                    <a:cubicBezTo>
                      <a:pt x="419208" y="5528"/>
                      <a:pt x="431447" y="543287"/>
                      <a:pt x="464086" y="763859"/>
                    </a:cubicBezTo>
                    <a:lnTo>
                      <a:pt x="35008" y="806481"/>
                    </a:lnTo>
                    <a:cubicBezTo>
                      <a:pt x="35008" y="806481"/>
                      <a:pt x="-21156" y="262125"/>
                      <a:pt x="8792" y="27750"/>
                    </a:cubicBezTo>
                    <a:close/>
                  </a:path>
                </a:pathLst>
              </a:custGeom>
              <a:solidFill>
                <a:srgbClr val="FFFFFF">
                  <a:alpha val="20000"/>
                </a:srgbClr>
              </a:solidFill>
              <a:ln w="8668"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C9F642F9-47B4-4F4C-6EE7-D862C091CA82}"/>
                  </a:ext>
                </a:extLst>
              </p:cNvPr>
              <p:cNvSpPr/>
              <p:nvPr/>
            </p:nvSpPr>
            <p:spPr>
              <a:xfrm>
                <a:off x="5521072" y="2732743"/>
                <a:ext cx="75763" cy="521265"/>
              </a:xfrm>
              <a:custGeom>
                <a:avLst/>
                <a:gdLst>
                  <a:gd name="connsiteX0" fmla="*/ 74132 w 75763"/>
                  <a:gd name="connsiteY0" fmla="*/ 0 h 521265"/>
                  <a:gd name="connsiteX1" fmla="*/ 5729 w 75763"/>
                  <a:gd name="connsiteY1" fmla="*/ 521266 h 521265"/>
                  <a:gd name="connsiteX2" fmla="*/ 0 w 75763"/>
                  <a:gd name="connsiteY2" fmla="*/ 494617 h 521265"/>
                  <a:gd name="connsiteX3" fmla="*/ 15625 w 75763"/>
                  <a:gd name="connsiteY3" fmla="*/ 19271 h 521265"/>
                </a:gdLst>
                <a:ahLst/>
                <a:cxnLst>
                  <a:cxn ang="0">
                    <a:pos x="connsiteX0" y="connsiteY0"/>
                  </a:cxn>
                  <a:cxn ang="0">
                    <a:pos x="connsiteX1" y="connsiteY1"/>
                  </a:cxn>
                  <a:cxn ang="0">
                    <a:pos x="connsiteX2" y="connsiteY2"/>
                  </a:cxn>
                  <a:cxn ang="0">
                    <a:pos x="connsiteX3" y="connsiteY3"/>
                  </a:cxn>
                </a:cxnLst>
                <a:rect l="l" t="t" r="r" b="b"/>
                <a:pathLst>
                  <a:path w="75763" h="521265">
                    <a:moveTo>
                      <a:pt x="74132" y="0"/>
                    </a:moveTo>
                    <a:cubicBezTo>
                      <a:pt x="74132" y="0"/>
                      <a:pt x="92534" y="314148"/>
                      <a:pt x="5729" y="521266"/>
                    </a:cubicBezTo>
                    <a:lnTo>
                      <a:pt x="0" y="494617"/>
                    </a:lnTo>
                    <a:cubicBezTo>
                      <a:pt x="0" y="494617"/>
                      <a:pt x="36892" y="246353"/>
                      <a:pt x="15625" y="19271"/>
                    </a:cubicBezTo>
                    <a:close/>
                  </a:path>
                </a:pathLst>
              </a:custGeom>
              <a:solidFill>
                <a:schemeClr val="accent2"/>
              </a:solidFill>
              <a:ln w="8668"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D258AA16-1DF1-C174-8C07-CC53E4F97591}"/>
                  </a:ext>
                </a:extLst>
              </p:cNvPr>
              <p:cNvSpPr/>
              <p:nvPr/>
            </p:nvSpPr>
            <p:spPr>
              <a:xfrm>
                <a:off x="5387392" y="2937864"/>
                <a:ext cx="116319" cy="161284"/>
              </a:xfrm>
              <a:custGeom>
                <a:avLst/>
                <a:gdLst>
                  <a:gd name="connsiteX0" fmla="*/ 13976 w 116319"/>
                  <a:gd name="connsiteY0" fmla="*/ 0 h 161284"/>
                  <a:gd name="connsiteX1" fmla="*/ 116319 w 116319"/>
                  <a:gd name="connsiteY1" fmla="*/ 136632 h 161284"/>
                  <a:gd name="connsiteX2" fmla="*/ 101736 w 116319"/>
                  <a:gd name="connsiteY2" fmla="*/ 161284 h 161284"/>
                  <a:gd name="connsiteX3" fmla="*/ 0 w 116319"/>
                  <a:gd name="connsiteY3" fmla="*/ 29514 h 161284"/>
                  <a:gd name="connsiteX4" fmla="*/ 13976 w 116319"/>
                  <a:gd name="connsiteY4" fmla="*/ 0 h 161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19" h="161284">
                    <a:moveTo>
                      <a:pt x="13976" y="0"/>
                    </a:moveTo>
                    <a:lnTo>
                      <a:pt x="116319" y="136632"/>
                    </a:lnTo>
                    <a:lnTo>
                      <a:pt x="101736" y="161284"/>
                    </a:lnTo>
                    <a:lnTo>
                      <a:pt x="0" y="29514"/>
                    </a:lnTo>
                    <a:lnTo>
                      <a:pt x="13976" y="0"/>
                    </a:lnTo>
                    <a:close/>
                  </a:path>
                </a:pathLst>
              </a:custGeom>
              <a:solidFill>
                <a:srgbClr val="263238"/>
              </a:solidFill>
              <a:ln w="8668"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161974B8-CDC4-6200-B7D8-79C2981E7586}"/>
                  </a:ext>
                </a:extLst>
              </p:cNvPr>
              <p:cNvSpPr/>
              <p:nvPr/>
            </p:nvSpPr>
            <p:spPr>
              <a:xfrm>
                <a:off x="5646000" y="2548716"/>
                <a:ext cx="158839" cy="211284"/>
              </a:xfrm>
              <a:custGeom>
                <a:avLst/>
                <a:gdLst>
                  <a:gd name="connsiteX0" fmla="*/ 158839 w 158839"/>
                  <a:gd name="connsiteY0" fmla="*/ 176562 h 211284"/>
                  <a:gd name="connsiteX1" fmla="*/ 45472 w 158839"/>
                  <a:gd name="connsiteY1" fmla="*/ 211284 h 211284"/>
                  <a:gd name="connsiteX2" fmla="*/ 941 w 158839"/>
                  <a:gd name="connsiteY2" fmla="*/ 186631 h 211284"/>
                  <a:gd name="connsiteX3" fmla="*/ 46861 w 158839"/>
                  <a:gd name="connsiteY3" fmla="*/ 142621 h 211284"/>
                  <a:gd name="connsiteX4" fmla="*/ 45211 w 158839"/>
                  <a:gd name="connsiteY4" fmla="*/ 107899 h 211284"/>
                  <a:gd name="connsiteX5" fmla="*/ 40090 w 158839"/>
                  <a:gd name="connsiteY5" fmla="*/ 88975 h 211284"/>
                  <a:gd name="connsiteX6" fmla="*/ 46340 w 158839"/>
                  <a:gd name="connsiteY6" fmla="*/ 82899 h 211284"/>
                  <a:gd name="connsiteX7" fmla="*/ 59795 w 158839"/>
                  <a:gd name="connsiteY7" fmla="*/ 69878 h 211284"/>
                  <a:gd name="connsiteX8" fmla="*/ 131669 w 158839"/>
                  <a:gd name="connsiteY8" fmla="*/ 0 h 211284"/>
                  <a:gd name="connsiteX9" fmla="*/ 127329 w 158839"/>
                  <a:gd name="connsiteY9" fmla="*/ 65364 h 211284"/>
                  <a:gd name="connsiteX10" fmla="*/ 136010 w 158839"/>
                  <a:gd name="connsiteY10" fmla="*/ 137413 h 211284"/>
                  <a:gd name="connsiteX11" fmla="*/ 158839 w 158839"/>
                  <a:gd name="connsiteY11" fmla="*/ 176562 h 211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8839" h="211284">
                    <a:moveTo>
                      <a:pt x="158839" y="176562"/>
                    </a:moveTo>
                    <a:cubicBezTo>
                      <a:pt x="129326" y="211284"/>
                      <a:pt x="45472" y="211284"/>
                      <a:pt x="45472" y="211284"/>
                    </a:cubicBezTo>
                    <a:cubicBezTo>
                      <a:pt x="45472" y="211284"/>
                      <a:pt x="-7653" y="204166"/>
                      <a:pt x="941" y="186631"/>
                    </a:cubicBezTo>
                    <a:cubicBezTo>
                      <a:pt x="30454" y="177951"/>
                      <a:pt x="43215" y="161545"/>
                      <a:pt x="46861" y="142621"/>
                    </a:cubicBezTo>
                    <a:cubicBezTo>
                      <a:pt x="48640" y="131050"/>
                      <a:pt x="48076" y="119244"/>
                      <a:pt x="45211" y="107899"/>
                    </a:cubicBezTo>
                    <a:cubicBezTo>
                      <a:pt x="43918" y="101484"/>
                      <a:pt x="42208" y="95165"/>
                      <a:pt x="40090" y="88975"/>
                    </a:cubicBezTo>
                    <a:lnTo>
                      <a:pt x="46340" y="82899"/>
                    </a:lnTo>
                    <a:lnTo>
                      <a:pt x="59795" y="69878"/>
                    </a:lnTo>
                    <a:lnTo>
                      <a:pt x="131669" y="0"/>
                    </a:lnTo>
                    <a:cubicBezTo>
                      <a:pt x="128900" y="21684"/>
                      <a:pt x="127451" y="43507"/>
                      <a:pt x="127329" y="65364"/>
                    </a:cubicBezTo>
                    <a:cubicBezTo>
                      <a:pt x="126869" y="89670"/>
                      <a:pt x="129786" y="113915"/>
                      <a:pt x="136010" y="137413"/>
                    </a:cubicBezTo>
                    <a:cubicBezTo>
                      <a:pt x="139664" y="152395"/>
                      <a:pt x="147598" y="165998"/>
                      <a:pt x="158839" y="176562"/>
                    </a:cubicBezTo>
                    <a:close/>
                  </a:path>
                </a:pathLst>
              </a:custGeom>
              <a:solidFill>
                <a:srgbClr val="EBB376"/>
              </a:solidFill>
              <a:ln w="8668"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76B82DF1-7D3A-7FE2-3D25-8EE31706AD28}"/>
                  </a:ext>
                </a:extLst>
              </p:cNvPr>
              <p:cNvSpPr/>
              <p:nvPr/>
            </p:nvSpPr>
            <p:spPr>
              <a:xfrm>
                <a:off x="5689388" y="2613907"/>
                <a:ext cx="92534" cy="72048"/>
              </a:xfrm>
              <a:custGeom>
                <a:avLst/>
                <a:gdLst>
                  <a:gd name="connsiteX0" fmla="*/ 92534 w 92534"/>
                  <a:gd name="connsiteY0" fmla="*/ 72048 h 72048"/>
                  <a:gd name="connsiteX1" fmla="*/ 2951 w 92534"/>
                  <a:gd name="connsiteY1" fmla="*/ 17535 h 72048"/>
                  <a:gd name="connsiteX2" fmla="*/ 0 w 92534"/>
                  <a:gd name="connsiteY2" fmla="*/ 5469 h 72048"/>
                  <a:gd name="connsiteX3" fmla="*/ 16406 w 92534"/>
                  <a:gd name="connsiteY3" fmla="*/ 4514 h 72048"/>
                  <a:gd name="connsiteX4" fmla="*/ 83941 w 92534"/>
                  <a:gd name="connsiteY4" fmla="*/ 0 h 72048"/>
                  <a:gd name="connsiteX5" fmla="*/ 92534 w 92534"/>
                  <a:gd name="connsiteY5" fmla="*/ 72048 h 72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534" h="72048">
                    <a:moveTo>
                      <a:pt x="92534" y="72048"/>
                    </a:moveTo>
                    <a:cubicBezTo>
                      <a:pt x="29514" y="64062"/>
                      <a:pt x="9288" y="34375"/>
                      <a:pt x="2951" y="17535"/>
                    </a:cubicBezTo>
                    <a:cubicBezTo>
                      <a:pt x="1406" y="13672"/>
                      <a:pt x="417" y="9609"/>
                      <a:pt x="0" y="5469"/>
                    </a:cubicBezTo>
                    <a:lnTo>
                      <a:pt x="16406" y="4514"/>
                    </a:lnTo>
                    <a:lnTo>
                      <a:pt x="83941" y="0"/>
                    </a:lnTo>
                    <a:cubicBezTo>
                      <a:pt x="83455" y="24297"/>
                      <a:pt x="86345" y="48550"/>
                      <a:pt x="92534" y="72048"/>
                    </a:cubicBezTo>
                    <a:close/>
                  </a:path>
                </a:pathLst>
              </a:custGeom>
              <a:solidFill>
                <a:srgbClr val="000000">
                  <a:alpha val="20000"/>
                </a:srgbClr>
              </a:solidFill>
              <a:ln w="8668"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DF16820A-9CD9-63DF-7DFB-C17ECF1EFD02}"/>
                  </a:ext>
                </a:extLst>
              </p:cNvPr>
              <p:cNvSpPr/>
              <p:nvPr/>
            </p:nvSpPr>
            <p:spPr>
              <a:xfrm>
                <a:off x="5753797" y="2404185"/>
                <a:ext cx="90371" cy="145234"/>
              </a:xfrm>
              <a:custGeom>
                <a:avLst/>
                <a:gdLst>
                  <a:gd name="connsiteX0" fmla="*/ 87413 w 90371"/>
                  <a:gd name="connsiteY0" fmla="*/ 6076 h 145234"/>
                  <a:gd name="connsiteX1" fmla="*/ 55382 w 90371"/>
                  <a:gd name="connsiteY1" fmla="*/ 139843 h 145234"/>
                  <a:gd name="connsiteX2" fmla="*/ 0 w 90371"/>
                  <a:gd name="connsiteY2" fmla="*/ 0 h 145234"/>
                </a:gdLst>
                <a:ahLst/>
                <a:cxnLst>
                  <a:cxn ang="0">
                    <a:pos x="connsiteX0" y="connsiteY0"/>
                  </a:cxn>
                  <a:cxn ang="0">
                    <a:pos x="connsiteX1" y="connsiteY1"/>
                  </a:cxn>
                  <a:cxn ang="0">
                    <a:pos x="connsiteX2" y="connsiteY2"/>
                  </a:cxn>
                </a:cxnLst>
                <a:rect l="l" t="t" r="r" b="b"/>
                <a:pathLst>
                  <a:path w="90371" h="145234">
                    <a:moveTo>
                      <a:pt x="87413" y="6076"/>
                    </a:moveTo>
                    <a:cubicBezTo>
                      <a:pt x="87413" y="6076"/>
                      <a:pt x="104774" y="101562"/>
                      <a:pt x="55382" y="139843"/>
                    </a:cubicBezTo>
                    <a:cubicBezTo>
                      <a:pt x="5990" y="178125"/>
                      <a:pt x="0" y="0"/>
                      <a:pt x="0" y="0"/>
                    </a:cubicBezTo>
                    <a:close/>
                  </a:path>
                </a:pathLst>
              </a:custGeom>
              <a:solidFill>
                <a:srgbClr val="263238"/>
              </a:solidFill>
              <a:ln w="8668"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918BC7A9-CCDA-2A34-594D-911FF97C9316}"/>
                  </a:ext>
                </a:extLst>
              </p:cNvPr>
              <p:cNvSpPr/>
              <p:nvPr/>
            </p:nvSpPr>
            <p:spPr>
              <a:xfrm>
                <a:off x="5641494" y="2388046"/>
                <a:ext cx="197292" cy="272870"/>
              </a:xfrm>
              <a:custGeom>
                <a:avLst/>
                <a:gdLst>
                  <a:gd name="connsiteX0" fmla="*/ 22547 w 197292"/>
                  <a:gd name="connsiteY0" fmla="*/ 236798 h 272870"/>
                  <a:gd name="connsiteX1" fmla="*/ 123415 w 197292"/>
                  <a:gd name="connsiteY1" fmla="*/ 267354 h 272870"/>
                  <a:gd name="connsiteX2" fmla="*/ 177234 w 197292"/>
                  <a:gd name="connsiteY2" fmla="*/ 220566 h 272870"/>
                  <a:gd name="connsiteX3" fmla="*/ 181575 w 197292"/>
                  <a:gd name="connsiteY3" fmla="*/ 211191 h 272870"/>
                  <a:gd name="connsiteX4" fmla="*/ 146245 w 197292"/>
                  <a:gd name="connsiteY4" fmla="*/ 12841 h 272870"/>
                  <a:gd name="connsiteX5" fmla="*/ 17217 w 197292"/>
                  <a:gd name="connsiteY5" fmla="*/ 46877 h 272870"/>
                  <a:gd name="connsiteX6" fmla="*/ 4578 w 197292"/>
                  <a:gd name="connsiteY6" fmla="*/ 88448 h 272870"/>
                  <a:gd name="connsiteX7" fmla="*/ 22547 w 197292"/>
                  <a:gd name="connsiteY7" fmla="*/ 236798 h 27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292" h="272870">
                    <a:moveTo>
                      <a:pt x="22547" y="236798"/>
                    </a:moveTo>
                    <a:cubicBezTo>
                      <a:pt x="45429" y="268569"/>
                      <a:pt x="86748" y="281078"/>
                      <a:pt x="123415" y="267354"/>
                    </a:cubicBezTo>
                    <a:cubicBezTo>
                      <a:pt x="146644" y="259151"/>
                      <a:pt x="165880" y="242423"/>
                      <a:pt x="177234" y="220566"/>
                    </a:cubicBezTo>
                    <a:cubicBezTo>
                      <a:pt x="178840" y="217519"/>
                      <a:pt x="180290" y="214385"/>
                      <a:pt x="181575" y="211191"/>
                    </a:cubicBezTo>
                    <a:cubicBezTo>
                      <a:pt x="204665" y="151903"/>
                      <a:pt x="209352" y="49212"/>
                      <a:pt x="146245" y="12841"/>
                    </a:cubicBezTo>
                    <a:cubicBezTo>
                      <a:pt x="101219" y="-13392"/>
                      <a:pt x="43450" y="1851"/>
                      <a:pt x="17217" y="46877"/>
                    </a:cubicBezTo>
                    <a:cubicBezTo>
                      <a:pt x="9830" y="59559"/>
                      <a:pt x="5499" y="73795"/>
                      <a:pt x="4578" y="88448"/>
                    </a:cubicBezTo>
                    <a:cubicBezTo>
                      <a:pt x="-803" y="157111"/>
                      <a:pt x="-7227" y="197215"/>
                      <a:pt x="22547" y="236798"/>
                    </a:cubicBezTo>
                    <a:close/>
                  </a:path>
                </a:pathLst>
              </a:custGeom>
              <a:solidFill>
                <a:srgbClr val="EBB376"/>
              </a:solidFill>
              <a:ln w="8668"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3057526E-C583-82EC-17F4-0C2BF2849383}"/>
                  </a:ext>
                </a:extLst>
              </p:cNvPr>
              <p:cNvSpPr/>
              <p:nvPr/>
            </p:nvSpPr>
            <p:spPr>
              <a:xfrm>
                <a:off x="5746761" y="2500680"/>
                <a:ext cx="13606" cy="20115"/>
              </a:xfrm>
              <a:custGeom>
                <a:avLst/>
                <a:gdLst>
                  <a:gd name="connsiteX0" fmla="*/ 266 w 13606"/>
                  <a:gd name="connsiteY0" fmla="*/ 9147 h 20115"/>
                  <a:gd name="connsiteX1" fmla="*/ 5474 w 13606"/>
                  <a:gd name="connsiteY1" fmla="*/ 20084 h 20115"/>
                  <a:gd name="connsiteX2" fmla="*/ 13460 w 13606"/>
                  <a:gd name="connsiteY2" fmla="*/ 10970 h 20115"/>
                  <a:gd name="connsiteX3" fmla="*/ 8252 w 13606"/>
                  <a:gd name="connsiteY3" fmla="*/ 32 h 20115"/>
                  <a:gd name="connsiteX4" fmla="*/ 266 w 13606"/>
                  <a:gd name="connsiteY4" fmla="*/ 9147 h 20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06" h="20115">
                    <a:moveTo>
                      <a:pt x="266" y="9147"/>
                    </a:moveTo>
                    <a:cubicBezTo>
                      <a:pt x="-863" y="14616"/>
                      <a:pt x="1741" y="19650"/>
                      <a:pt x="5474" y="20084"/>
                    </a:cubicBezTo>
                    <a:cubicBezTo>
                      <a:pt x="9207" y="20518"/>
                      <a:pt x="12679" y="16438"/>
                      <a:pt x="13460" y="10970"/>
                    </a:cubicBezTo>
                    <a:cubicBezTo>
                      <a:pt x="14241" y="5501"/>
                      <a:pt x="11811" y="466"/>
                      <a:pt x="8252" y="32"/>
                    </a:cubicBezTo>
                    <a:cubicBezTo>
                      <a:pt x="4693" y="-402"/>
                      <a:pt x="1047" y="3591"/>
                      <a:pt x="266" y="9147"/>
                    </a:cubicBezTo>
                    <a:close/>
                  </a:path>
                </a:pathLst>
              </a:custGeom>
              <a:solidFill>
                <a:srgbClr val="263238"/>
              </a:solidFill>
              <a:ln w="8668"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74C904EF-61DB-CE24-4A91-B0C671A936A1}"/>
                  </a:ext>
                </a:extLst>
              </p:cNvPr>
              <p:cNvSpPr/>
              <p:nvPr/>
            </p:nvSpPr>
            <p:spPr>
              <a:xfrm>
                <a:off x="5809532" y="2509363"/>
                <a:ext cx="13599" cy="20114"/>
              </a:xfrm>
              <a:custGeom>
                <a:avLst/>
                <a:gdLst>
                  <a:gd name="connsiteX0" fmla="*/ 255 w 13599"/>
                  <a:gd name="connsiteY0" fmla="*/ 9145 h 20114"/>
                  <a:gd name="connsiteX1" fmla="*/ 5463 w 13599"/>
                  <a:gd name="connsiteY1" fmla="*/ 20083 h 20114"/>
                  <a:gd name="connsiteX2" fmla="*/ 13449 w 13599"/>
                  <a:gd name="connsiteY2" fmla="*/ 10968 h 20114"/>
                  <a:gd name="connsiteX3" fmla="*/ 8241 w 13599"/>
                  <a:gd name="connsiteY3" fmla="*/ 31 h 20114"/>
                  <a:gd name="connsiteX4" fmla="*/ 255 w 13599"/>
                  <a:gd name="connsiteY4" fmla="*/ 9145 h 20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99" h="20114">
                    <a:moveTo>
                      <a:pt x="255" y="9145"/>
                    </a:moveTo>
                    <a:cubicBezTo>
                      <a:pt x="-874" y="14614"/>
                      <a:pt x="1904" y="19649"/>
                      <a:pt x="5463" y="20083"/>
                    </a:cubicBezTo>
                    <a:cubicBezTo>
                      <a:pt x="9022" y="20517"/>
                      <a:pt x="12668" y="16437"/>
                      <a:pt x="13449" y="10968"/>
                    </a:cubicBezTo>
                    <a:cubicBezTo>
                      <a:pt x="14230" y="5499"/>
                      <a:pt x="11887" y="465"/>
                      <a:pt x="8241" y="31"/>
                    </a:cubicBezTo>
                    <a:cubicBezTo>
                      <a:pt x="4595" y="-403"/>
                      <a:pt x="1036" y="3850"/>
                      <a:pt x="255" y="9145"/>
                    </a:cubicBezTo>
                    <a:close/>
                  </a:path>
                </a:pathLst>
              </a:custGeom>
              <a:solidFill>
                <a:srgbClr val="263238"/>
              </a:solidFill>
              <a:ln w="8668"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D975CCA6-70AD-78EA-6231-B5E6060E3400}"/>
                  </a:ext>
                </a:extLst>
              </p:cNvPr>
              <p:cNvSpPr/>
              <p:nvPr/>
            </p:nvSpPr>
            <p:spPr>
              <a:xfrm>
                <a:off x="5782096" y="2518508"/>
                <a:ext cx="27343" cy="54933"/>
              </a:xfrm>
              <a:custGeom>
                <a:avLst/>
                <a:gdLst>
                  <a:gd name="connsiteX0" fmla="*/ 7378 w 27343"/>
                  <a:gd name="connsiteY0" fmla="*/ 0 h 54933"/>
                  <a:gd name="connsiteX1" fmla="*/ 27344 w 27343"/>
                  <a:gd name="connsiteY1" fmla="*/ 51215 h 54933"/>
                  <a:gd name="connsiteX2" fmla="*/ 0 w 27343"/>
                  <a:gd name="connsiteY2" fmla="*/ 52517 h 54933"/>
                </a:gdLst>
                <a:ahLst/>
                <a:cxnLst>
                  <a:cxn ang="0">
                    <a:pos x="connsiteX0" y="connsiteY0"/>
                  </a:cxn>
                  <a:cxn ang="0">
                    <a:pos x="connsiteX1" y="connsiteY1"/>
                  </a:cxn>
                  <a:cxn ang="0">
                    <a:pos x="connsiteX2" y="connsiteY2"/>
                  </a:cxn>
                </a:cxnLst>
                <a:rect l="l" t="t" r="r" b="b"/>
                <a:pathLst>
                  <a:path w="27343" h="54933">
                    <a:moveTo>
                      <a:pt x="7378" y="0"/>
                    </a:moveTo>
                    <a:cubicBezTo>
                      <a:pt x="11658" y="17908"/>
                      <a:pt x="18377" y="35139"/>
                      <a:pt x="27344" y="51215"/>
                    </a:cubicBezTo>
                    <a:cubicBezTo>
                      <a:pt x="18871" y="55668"/>
                      <a:pt x="8863" y="56146"/>
                      <a:pt x="0" y="52517"/>
                    </a:cubicBezTo>
                    <a:close/>
                  </a:path>
                </a:pathLst>
              </a:custGeom>
              <a:solidFill>
                <a:srgbClr val="D58745"/>
              </a:solidFill>
              <a:ln w="8668"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0AE9E450-6AD0-3F0F-FDAA-8AD68EFA0921}"/>
                  </a:ext>
                </a:extLst>
              </p:cNvPr>
              <p:cNvSpPr/>
              <p:nvPr/>
            </p:nvSpPr>
            <p:spPr>
              <a:xfrm>
                <a:off x="5617082" y="2398282"/>
                <a:ext cx="91750" cy="215103"/>
              </a:xfrm>
              <a:custGeom>
                <a:avLst/>
                <a:gdLst>
                  <a:gd name="connsiteX0" fmla="*/ 90795 w 91750"/>
                  <a:gd name="connsiteY0" fmla="*/ 0 h 215103"/>
                  <a:gd name="connsiteX1" fmla="*/ 91750 w 91750"/>
                  <a:gd name="connsiteY1" fmla="*/ 30555 h 215103"/>
                  <a:gd name="connsiteX2" fmla="*/ 77948 w 91750"/>
                  <a:gd name="connsiteY2" fmla="*/ 57899 h 215103"/>
                  <a:gd name="connsiteX3" fmla="*/ 46524 w 91750"/>
                  <a:gd name="connsiteY3" fmla="*/ 136024 h 215103"/>
                  <a:gd name="connsiteX4" fmla="*/ 37323 w 91750"/>
                  <a:gd name="connsiteY4" fmla="*/ 126736 h 215103"/>
                  <a:gd name="connsiteX5" fmla="*/ 40882 w 91750"/>
                  <a:gd name="connsiteY5" fmla="*/ 215104 h 215103"/>
                  <a:gd name="connsiteX6" fmla="*/ 5639 w 91750"/>
                  <a:gd name="connsiteY6" fmla="*/ 126302 h 215103"/>
                  <a:gd name="connsiteX7" fmla="*/ 12063 w 91750"/>
                  <a:gd name="connsiteY7" fmla="*/ 2170 h 215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750" h="215103">
                    <a:moveTo>
                      <a:pt x="90795" y="0"/>
                    </a:moveTo>
                    <a:lnTo>
                      <a:pt x="91750" y="30555"/>
                    </a:lnTo>
                    <a:cubicBezTo>
                      <a:pt x="80726" y="34679"/>
                      <a:pt x="74710" y="46580"/>
                      <a:pt x="77948" y="57899"/>
                    </a:cubicBezTo>
                    <a:cubicBezTo>
                      <a:pt x="85413" y="83941"/>
                      <a:pt x="67445" y="122395"/>
                      <a:pt x="46524" y="136024"/>
                    </a:cubicBezTo>
                    <a:cubicBezTo>
                      <a:pt x="46524" y="136024"/>
                      <a:pt x="46524" y="124913"/>
                      <a:pt x="37323" y="126736"/>
                    </a:cubicBezTo>
                    <a:cubicBezTo>
                      <a:pt x="28122" y="128559"/>
                      <a:pt x="25257" y="186111"/>
                      <a:pt x="40882" y="215104"/>
                    </a:cubicBezTo>
                    <a:cubicBezTo>
                      <a:pt x="40882" y="215104"/>
                      <a:pt x="15709" y="187933"/>
                      <a:pt x="5639" y="126302"/>
                    </a:cubicBezTo>
                    <a:cubicBezTo>
                      <a:pt x="-3736" y="69271"/>
                      <a:pt x="-1305" y="22656"/>
                      <a:pt x="12063" y="2170"/>
                    </a:cubicBezTo>
                    <a:close/>
                  </a:path>
                </a:pathLst>
              </a:custGeom>
              <a:solidFill>
                <a:srgbClr val="263238"/>
              </a:solidFill>
              <a:ln w="8668"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1FDFC105-A005-8F8E-5A46-ED38E711E3D3}"/>
                  </a:ext>
                </a:extLst>
              </p:cNvPr>
              <p:cNvSpPr/>
              <p:nvPr/>
            </p:nvSpPr>
            <p:spPr>
              <a:xfrm>
                <a:off x="5606868" y="2488008"/>
                <a:ext cx="67619" cy="81263"/>
              </a:xfrm>
              <a:custGeom>
                <a:avLst/>
                <a:gdLst>
                  <a:gd name="connsiteX0" fmla="*/ 1704 w 67619"/>
                  <a:gd name="connsiteY0" fmla="*/ 40309 h 81263"/>
                  <a:gd name="connsiteX1" fmla="*/ 34343 w 67619"/>
                  <a:gd name="connsiteY1" fmla="*/ 78243 h 81263"/>
                  <a:gd name="connsiteX2" fmla="*/ 67502 w 67619"/>
                  <a:gd name="connsiteY2" fmla="*/ 49424 h 81263"/>
                  <a:gd name="connsiteX3" fmla="*/ 30002 w 67619"/>
                  <a:gd name="connsiteY3" fmla="*/ 31 h 81263"/>
                  <a:gd name="connsiteX4" fmla="*/ 1704 w 67619"/>
                  <a:gd name="connsiteY4" fmla="*/ 40309 h 81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19" h="81263">
                    <a:moveTo>
                      <a:pt x="1704" y="40309"/>
                    </a:moveTo>
                    <a:cubicBezTo>
                      <a:pt x="7112" y="56785"/>
                      <a:pt x="18857" y="70439"/>
                      <a:pt x="34343" y="78243"/>
                    </a:cubicBezTo>
                    <a:cubicBezTo>
                      <a:pt x="54916" y="88486"/>
                      <a:pt x="69065" y="71125"/>
                      <a:pt x="67502" y="49424"/>
                    </a:cubicBezTo>
                    <a:cubicBezTo>
                      <a:pt x="65419" y="30153"/>
                      <a:pt x="52485" y="986"/>
                      <a:pt x="30002" y="31"/>
                    </a:cubicBezTo>
                    <a:cubicBezTo>
                      <a:pt x="7520" y="-923"/>
                      <a:pt x="-4720" y="19997"/>
                      <a:pt x="1704" y="40309"/>
                    </a:cubicBezTo>
                    <a:close/>
                  </a:path>
                </a:pathLst>
              </a:custGeom>
              <a:solidFill>
                <a:srgbClr val="EBB376"/>
              </a:solidFill>
              <a:ln w="8668"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63764180-FD02-C5CC-3576-480911936D6E}"/>
                  </a:ext>
                </a:extLst>
              </p:cNvPr>
              <p:cNvSpPr/>
              <p:nvPr/>
            </p:nvSpPr>
            <p:spPr>
              <a:xfrm>
                <a:off x="5804752" y="2488039"/>
                <a:ext cx="29340" cy="9953"/>
              </a:xfrm>
              <a:custGeom>
                <a:avLst/>
                <a:gdLst>
                  <a:gd name="connsiteX0" fmla="*/ 0 w 29340"/>
                  <a:gd name="connsiteY0" fmla="*/ 8160 h 9953"/>
                  <a:gd name="connsiteX1" fmla="*/ 29340 w 29340"/>
                  <a:gd name="connsiteY1" fmla="*/ 0 h 9953"/>
                </a:gdLst>
                <a:ahLst/>
                <a:cxnLst>
                  <a:cxn ang="0">
                    <a:pos x="connsiteX0" y="connsiteY0"/>
                  </a:cxn>
                  <a:cxn ang="0">
                    <a:pos x="connsiteX1" y="connsiteY1"/>
                  </a:cxn>
                </a:cxnLst>
                <a:rect l="l" t="t" r="r" b="b"/>
                <a:pathLst>
                  <a:path w="29340" h="9953">
                    <a:moveTo>
                      <a:pt x="0" y="8160"/>
                    </a:moveTo>
                    <a:cubicBezTo>
                      <a:pt x="1649" y="15017"/>
                      <a:pt x="29340" y="0"/>
                      <a:pt x="29340" y="0"/>
                    </a:cubicBezTo>
                  </a:path>
                </a:pathLst>
              </a:custGeom>
              <a:noFill/>
              <a:ln w="5634" cap="rnd">
                <a:solidFill>
                  <a:srgbClr val="263238"/>
                </a:solidFill>
                <a:prstDash val="solid"/>
                <a:round/>
              </a:ln>
            </p:spPr>
            <p:txBody>
              <a:bodyPr rtlCol="0" anchor="ctr"/>
              <a:lstStyle/>
              <a:p>
                <a:endParaRPr lang="zh-CN" altLang="en-US"/>
              </a:p>
            </p:txBody>
          </p:sp>
          <p:sp>
            <p:nvSpPr>
              <p:cNvPr id="65" name="任意多边形: 形状 64">
                <a:extLst>
                  <a:ext uri="{FF2B5EF4-FFF2-40B4-BE49-F238E27FC236}">
                    <a16:creationId xmlns:a16="http://schemas.microsoft.com/office/drawing/2014/main" id="{F7DA1266-1585-129D-4F63-4D884A0271AD}"/>
                  </a:ext>
                </a:extLst>
              </p:cNvPr>
              <p:cNvSpPr/>
              <p:nvPr/>
            </p:nvSpPr>
            <p:spPr>
              <a:xfrm>
                <a:off x="5732877" y="2487779"/>
                <a:ext cx="45225" cy="13261"/>
              </a:xfrm>
              <a:custGeom>
                <a:avLst/>
                <a:gdLst>
                  <a:gd name="connsiteX0" fmla="*/ 45226 w 45225"/>
                  <a:gd name="connsiteY0" fmla="*/ 9983 h 13261"/>
                  <a:gd name="connsiteX1" fmla="*/ 31944 w 45225"/>
                  <a:gd name="connsiteY1" fmla="*/ 9983 h 13261"/>
                  <a:gd name="connsiteX2" fmla="*/ 0 w 45225"/>
                  <a:gd name="connsiteY2" fmla="*/ 0 h 13261"/>
                </a:gdLst>
                <a:ahLst/>
                <a:cxnLst>
                  <a:cxn ang="0">
                    <a:pos x="connsiteX0" y="connsiteY0"/>
                  </a:cxn>
                  <a:cxn ang="0">
                    <a:pos x="connsiteX1" y="connsiteY1"/>
                  </a:cxn>
                  <a:cxn ang="0">
                    <a:pos x="connsiteX2" y="connsiteY2"/>
                  </a:cxn>
                </a:cxnLst>
                <a:rect l="l" t="t" r="r" b="b"/>
                <a:pathLst>
                  <a:path w="45225" h="13261">
                    <a:moveTo>
                      <a:pt x="45226" y="9983"/>
                    </a:moveTo>
                    <a:cubicBezTo>
                      <a:pt x="45226" y="9983"/>
                      <a:pt x="44097" y="17361"/>
                      <a:pt x="31944" y="9983"/>
                    </a:cubicBezTo>
                    <a:cubicBezTo>
                      <a:pt x="21953" y="4835"/>
                      <a:pt x="11146" y="1458"/>
                      <a:pt x="0" y="0"/>
                    </a:cubicBezTo>
                  </a:path>
                </a:pathLst>
              </a:custGeom>
              <a:noFill/>
              <a:ln w="5634" cap="rnd">
                <a:solidFill>
                  <a:srgbClr val="263238"/>
                </a:solidFill>
                <a:prstDash val="solid"/>
                <a:round/>
              </a:ln>
            </p:spPr>
            <p:txBody>
              <a:bodyPr rtlCol="0" anchor="ctr"/>
              <a:lstStyle/>
              <a:p>
                <a:endParaRPr lang="zh-CN" altLang="en-US"/>
              </a:p>
            </p:txBody>
          </p:sp>
          <p:sp>
            <p:nvSpPr>
              <p:cNvPr id="66" name="任意多边形: 形状 65">
                <a:extLst>
                  <a:ext uri="{FF2B5EF4-FFF2-40B4-BE49-F238E27FC236}">
                    <a16:creationId xmlns:a16="http://schemas.microsoft.com/office/drawing/2014/main" id="{8E5C9647-1C14-286F-8FB4-133F3248F2CF}"/>
                  </a:ext>
                </a:extLst>
              </p:cNvPr>
              <p:cNvSpPr/>
              <p:nvPr/>
            </p:nvSpPr>
            <p:spPr>
              <a:xfrm>
                <a:off x="5737545" y="2570504"/>
                <a:ext cx="55835" cy="44324"/>
              </a:xfrm>
              <a:custGeom>
                <a:avLst/>
                <a:gdLst>
                  <a:gd name="connsiteX0" fmla="*/ 2624 w 55835"/>
                  <a:gd name="connsiteY0" fmla="*/ 0 h 44324"/>
                  <a:gd name="connsiteX1" fmla="*/ 55835 w 55835"/>
                  <a:gd name="connsiteY1" fmla="*/ 14496 h 44324"/>
                  <a:gd name="connsiteX2" fmla="*/ 26495 w 55835"/>
                  <a:gd name="connsiteY2" fmla="*/ 43229 h 44324"/>
                  <a:gd name="connsiteX3" fmla="*/ 2624 w 55835"/>
                  <a:gd name="connsiteY3" fmla="*/ 0 h 44324"/>
                </a:gdLst>
                <a:ahLst/>
                <a:cxnLst>
                  <a:cxn ang="0">
                    <a:pos x="connsiteX0" y="connsiteY0"/>
                  </a:cxn>
                  <a:cxn ang="0">
                    <a:pos x="connsiteX1" y="connsiteY1"/>
                  </a:cxn>
                  <a:cxn ang="0">
                    <a:pos x="connsiteX2" y="connsiteY2"/>
                  </a:cxn>
                  <a:cxn ang="0">
                    <a:pos x="connsiteX3" y="connsiteY3"/>
                  </a:cxn>
                </a:cxnLst>
                <a:rect l="l" t="t" r="r" b="b"/>
                <a:pathLst>
                  <a:path w="55835" h="44324">
                    <a:moveTo>
                      <a:pt x="2624" y="0"/>
                    </a:moveTo>
                    <a:lnTo>
                      <a:pt x="55835" y="14496"/>
                    </a:lnTo>
                    <a:cubicBezTo>
                      <a:pt x="55835" y="14496"/>
                      <a:pt x="47155" y="51041"/>
                      <a:pt x="26495" y="43229"/>
                    </a:cubicBezTo>
                    <a:cubicBezTo>
                      <a:pt x="5836" y="35417"/>
                      <a:pt x="-5449" y="19531"/>
                      <a:pt x="2624" y="0"/>
                    </a:cubicBezTo>
                    <a:close/>
                  </a:path>
                </a:pathLst>
              </a:custGeom>
              <a:solidFill>
                <a:srgbClr val="263238"/>
              </a:solidFill>
              <a:ln w="8668" cap="flat">
                <a:noFill/>
                <a:prstDash val="solid"/>
                <a:miter/>
              </a:ln>
            </p:spPr>
            <p:txBody>
              <a:bodyPr rtlCol="0" anchor="ctr"/>
              <a:lstStyle/>
              <a:p>
                <a:endParaRPr lang="zh-CN" altLang="en-US"/>
              </a:p>
            </p:txBody>
          </p:sp>
          <p:sp>
            <p:nvSpPr>
              <p:cNvPr id="67" name="任意多边形: 形状 66">
                <a:extLst>
                  <a:ext uri="{FF2B5EF4-FFF2-40B4-BE49-F238E27FC236}">
                    <a16:creationId xmlns:a16="http://schemas.microsoft.com/office/drawing/2014/main" id="{B4BA04FA-F5F9-25BB-46C3-659983B88561}"/>
                  </a:ext>
                </a:extLst>
              </p:cNvPr>
              <p:cNvSpPr/>
              <p:nvPr/>
            </p:nvSpPr>
            <p:spPr>
              <a:xfrm>
                <a:off x="5613127" y="2349080"/>
                <a:ext cx="232200" cy="114914"/>
              </a:xfrm>
              <a:custGeom>
                <a:avLst/>
                <a:gdLst>
                  <a:gd name="connsiteX0" fmla="*/ 3952 w 232200"/>
                  <a:gd name="connsiteY0" fmla="*/ 105279 h 114914"/>
                  <a:gd name="connsiteX1" fmla="*/ 27563 w 232200"/>
                  <a:gd name="connsiteY1" fmla="*/ 22206 h 114914"/>
                  <a:gd name="connsiteX2" fmla="*/ 231122 w 232200"/>
                  <a:gd name="connsiteY2" fmla="*/ 38873 h 114914"/>
                  <a:gd name="connsiteX3" fmla="*/ 182684 w 232200"/>
                  <a:gd name="connsiteY3" fmla="*/ 114914 h 114914"/>
                  <a:gd name="connsiteX4" fmla="*/ 191365 w 232200"/>
                  <a:gd name="connsiteY4" fmla="*/ 86616 h 114914"/>
                  <a:gd name="connsiteX5" fmla="*/ 139282 w 232200"/>
                  <a:gd name="connsiteY5" fmla="*/ 101893 h 114914"/>
                  <a:gd name="connsiteX6" fmla="*/ 157945 w 232200"/>
                  <a:gd name="connsiteY6" fmla="*/ 71338 h 114914"/>
                  <a:gd name="connsiteX7" fmla="*/ 3952 w 232200"/>
                  <a:gd name="connsiteY7" fmla="*/ 105279 h 114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200" h="114914">
                    <a:moveTo>
                      <a:pt x="3952" y="105279"/>
                    </a:moveTo>
                    <a:cubicBezTo>
                      <a:pt x="3952" y="105279"/>
                      <a:pt x="-14277" y="56147"/>
                      <a:pt x="27563" y="22206"/>
                    </a:cubicBezTo>
                    <a:cubicBezTo>
                      <a:pt x="69404" y="-11735"/>
                      <a:pt x="221486" y="-7221"/>
                      <a:pt x="231122" y="38873"/>
                    </a:cubicBezTo>
                    <a:cubicBezTo>
                      <a:pt x="240757" y="84966"/>
                      <a:pt x="182684" y="114914"/>
                      <a:pt x="182684" y="114914"/>
                    </a:cubicBezTo>
                    <a:lnTo>
                      <a:pt x="191365" y="86616"/>
                    </a:lnTo>
                    <a:lnTo>
                      <a:pt x="139282" y="101893"/>
                    </a:lnTo>
                    <a:lnTo>
                      <a:pt x="157945" y="71338"/>
                    </a:lnTo>
                    <a:cubicBezTo>
                      <a:pt x="157945" y="71338"/>
                      <a:pt x="64022" y="107015"/>
                      <a:pt x="3952" y="105279"/>
                    </a:cubicBezTo>
                    <a:close/>
                  </a:path>
                </a:pathLst>
              </a:custGeom>
              <a:solidFill>
                <a:srgbClr val="263238"/>
              </a:solidFill>
              <a:ln w="8668" cap="flat">
                <a:noFill/>
                <a:prstDash val="solid"/>
                <a:miter/>
              </a:ln>
            </p:spPr>
            <p:txBody>
              <a:bodyPr rtlCol="0" anchor="ctr"/>
              <a:lstStyle/>
              <a:p>
                <a:endParaRPr lang="zh-CN" altLang="en-US"/>
              </a:p>
            </p:txBody>
          </p:sp>
          <p:sp>
            <p:nvSpPr>
              <p:cNvPr id="68" name="任意多边形: 形状 67">
                <a:extLst>
                  <a:ext uri="{FF2B5EF4-FFF2-40B4-BE49-F238E27FC236}">
                    <a16:creationId xmlns:a16="http://schemas.microsoft.com/office/drawing/2014/main" id="{BDF0B8FC-FE6B-BA8B-1E74-CA3A5D106066}"/>
                  </a:ext>
                </a:extLst>
              </p:cNvPr>
              <p:cNvSpPr/>
              <p:nvPr/>
            </p:nvSpPr>
            <p:spPr>
              <a:xfrm>
                <a:off x="5332636" y="2901569"/>
                <a:ext cx="341984" cy="365426"/>
              </a:xfrm>
              <a:custGeom>
                <a:avLst/>
                <a:gdLst>
                  <a:gd name="connsiteX0" fmla="*/ 25937 w 341984"/>
                  <a:gd name="connsiteY0" fmla="*/ 209385 h 365426"/>
                  <a:gd name="connsiteX1" fmla="*/ 195555 w 341984"/>
                  <a:gd name="connsiteY1" fmla="*/ 53135 h 365426"/>
                  <a:gd name="connsiteX2" fmla="*/ 217603 w 341984"/>
                  <a:gd name="connsiteY2" fmla="*/ 1920 h 365426"/>
                  <a:gd name="connsiteX3" fmla="*/ 341908 w 341984"/>
                  <a:gd name="connsiteY3" fmla="*/ 16417 h 365426"/>
                  <a:gd name="connsiteX4" fmla="*/ 313349 w 341984"/>
                  <a:gd name="connsiteY4" fmla="*/ 117111 h 365426"/>
                  <a:gd name="connsiteX5" fmla="*/ 219339 w 341984"/>
                  <a:gd name="connsiteY5" fmla="*/ 105045 h 365426"/>
                  <a:gd name="connsiteX6" fmla="*/ 68732 w 341984"/>
                  <a:gd name="connsiteY6" fmla="*/ 363898 h 365426"/>
                  <a:gd name="connsiteX7" fmla="*/ 25937 w 341984"/>
                  <a:gd name="connsiteY7" fmla="*/ 209385 h 365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1984" h="365426">
                    <a:moveTo>
                      <a:pt x="25937" y="209385"/>
                    </a:moveTo>
                    <a:cubicBezTo>
                      <a:pt x="65347" y="193760"/>
                      <a:pt x="195555" y="53135"/>
                      <a:pt x="195555" y="53135"/>
                    </a:cubicBezTo>
                    <a:cubicBezTo>
                      <a:pt x="195555" y="53135"/>
                      <a:pt x="204235" y="4611"/>
                      <a:pt x="217603" y="1920"/>
                    </a:cubicBezTo>
                    <a:cubicBezTo>
                      <a:pt x="230971" y="-771"/>
                      <a:pt x="340606" y="-3722"/>
                      <a:pt x="341908" y="16417"/>
                    </a:cubicBezTo>
                    <a:cubicBezTo>
                      <a:pt x="343210" y="36555"/>
                      <a:pt x="327672" y="104524"/>
                      <a:pt x="313349" y="117111"/>
                    </a:cubicBezTo>
                    <a:cubicBezTo>
                      <a:pt x="299027" y="129698"/>
                      <a:pt x="219339" y="105045"/>
                      <a:pt x="219339" y="105045"/>
                    </a:cubicBezTo>
                    <a:cubicBezTo>
                      <a:pt x="219339" y="105045"/>
                      <a:pt x="153975" y="345235"/>
                      <a:pt x="68732" y="363898"/>
                    </a:cubicBezTo>
                    <a:cubicBezTo>
                      <a:pt x="-16511" y="382561"/>
                      <a:pt x="-11997" y="224402"/>
                      <a:pt x="25937" y="209385"/>
                    </a:cubicBezTo>
                    <a:close/>
                  </a:path>
                </a:pathLst>
              </a:custGeom>
              <a:solidFill>
                <a:srgbClr val="EBB376"/>
              </a:solidFill>
              <a:ln w="8668"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EF82814C-67D5-734A-AF38-0595F60AF03A}"/>
                  </a:ext>
                </a:extLst>
              </p:cNvPr>
              <p:cNvSpPr/>
              <p:nvPr/>
            </p:nvSpPr>
            <p:spPr>
              <a:xfrm>
                <a:off x="5804752" y="2880486"/>
                <a:ext cx="88628" cy="70312"/>
              </a:xfrm>
              <a:custGeom>
                <a:avLst/>
                <a:gdLst>
                  <a:gd name="connsiteX0" fmla="*/ 0 w 88628"/>
                  <a:gd name="connsiteY0" fmla="*/ 7379 h 70312"/>
                  <a:gd name="connsiteX1" fmla="*/ 81771 w 88628"/>
                  <a:gd name="connsiteY1" fmla="*/ 0 h 70312"/>
                  <a:gd name="connsiteX2" fmla="*/ 88628 w 88628"/>
                  <a:gd name="connsiteY2" fmla="*/ 57378 h 70312"/>
                  <a:gd name="connsiteX3" fmla="*/ 4774 w 88628"/>
                  <a:gd name="connsiteY3" fmla="*/ 70312 h 70312"/>
                  <a:gd name="connsiteX4" fmla="*/ 0 w 88628"/>
                  <a:gd name="connsiteY4" fmla="*/ 7379 h 70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628" h="70312">
                    <a:moveTo>
                      <a:pt x="0" y="7379"/>
                    </a:moveTo>
                    <a:lnTo>
                      <a:pt x="81771" y="0"/>
                    </a:lnTo>
                    <a:lnTo>
                      <a:pt x="88628" y="57378"/>
                    </a:lnTo>
                    <a:lnTo>
                      <a:pt x="4774" y="70312"/>
                    </a:lnTo>
                    <a:lnTo>
                      <a:pt x="0" y="7379"/>
                    </a:lnTo>
                    <a:close/>
                  </a:path>
                </a:pathLst>
              </a:custGeom>
              <a:solidFill>
                <a:srgbClr val="FFFFFF">
                  <a:alpha val="40000"/>
                </a:srgbClr>
              </a:solidFill>
              <a:ln w="8668" cap="flat">
                <a:noFill/>
                <a:prstDash val="solid"/>
                <a:miter/>
              </a:ln>
            </p:spPr>
            <p:txBody>
              <a:bodyPr rtlCol="0" anchor="ctr"/>
              <a:lstStyle/>
              <a:p>
                <a:endParaRPr lang="zh-CN" altLang="en-US"/>
              </a:p>
            </p:txBody>
          </p:sp>
        </p:grpSp>
      </p:grpSp>
    </p:spTree>
    <p:extLst>
      <p:ext uri="{BB962C8B-B14F-4D97-AF65-F5344CB8AC3E}">
        <p14:creationId xmlns:p14="http://schemas.microsoft.com/office/powerpoint/2010/main" val="199712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38C3B-D5D8-6729-B5A2-1F09D7F4C094}"/>
              </a:ext>
            </a:extLst>
          </p:cNvPr>
          <p:cNvSpPr>
            <a:spLocks noGrp="1"/>
          </p:cNvSpPr>
          <p:nvPr>
            <p:ph type="title"/>
          </p:nvPr>
        </p:nvSpPr>
        <p:spPr/>
        <p:txBody>
          <a:bodyPr/>
          <a:lstStyle/>
          <a:p>
            <a:r>
              <a:rPr lang="zh-CN" altLang="en-US" dirty="0"/>
              <a:t>家长如何应对校园欺凌</a:t>
            </a:r>
          </a:p>
        </p:txBody>
      </p:sp>
      <p:grpSp>
        <p:nvGrpSpPr>
          <p:cNvPr id="5" name="组合 4">
            <a:extLst>
              <a:ext uri="{FF2B5EF4-FFF2-40B4-BE49-F238E27FC236}">
                <a16:creationId xmlns:a16="http://schemas.microsoft.com/office/drawing/2014/main" id="{49A61022-7540-9728-3588-6ED4EE07BDF6}"/>
              </a:ext>
            </a:extLst>
          </p:cNvPr>
          <p:cNvGrpSpPr/>
          <p:nvPr/>
        </p:nvGrpSpPr>
        <p:grpSpPr>
          <a:xfrm>
            <a:off x="1084073" y="1804087"/>
            <a:ext cx="4233499" cy="3798871"/>
            <a:chOff x="1084073" y="1804087"/>
            <a:chExt cx="4233499" cy="3798871"/>
          </a:xfrm>
        </p:grpSpPr>
        <p:grpSp>
          <p:nvGrpSpPr>
            <p:cNvPr id="6" name="组合 5">
              <a:extLst>
                <a:ext uri="{FF2B5EF4-FFF2-40B4-BE49-F238E27FC236}">
                  <a16:creationId xmlns:a16="http://schemas.microsoft.com/office/drawing/2014/main" id="{7CC12F68-947A-82B8-FBB9-613BB6F5994E}"/>
                </a:ext>
              </a:extLst>
            </p:cNvPr>
            <p:cNvGrpSpPr/>
            <p:nvPr/>
          </p:nvGrpSpPr>
          <p:grpSpPr>
            <a:xfrm>
              <a:off x="1580918" y="2150318"/>
              <a:ext cx="3224222" cy="2402608"/>
              <a:chOff x="1580918" y="2150318"/>
              <a:chExt cx="3224222" cy="2402608"/>
            </a:xfrm>
          </p:grpSpPr>
          <p:sp>
            <p:nvSpPr>
              <p:cNvPr id="719" name="任意多边形: 形状 718">
                <a:extLst>
                  <a:ext uri="{FF2B5EF4-FFF2-40B4-BE49-F238E27FC236}">
                    <a16:creationId xmlns:a16="http://schemas.microsoft.com/office/drawing/2014/main" id="{5B40688C-AD3A-4197-0824-2145B9AC5CAD}"/>
                  </a:ext>
                </a:extLst>
              </p:cNvPr>
              <p:cNvSpPr/>
              <p:nvPr/>
            </p:nvSpPr>
            <p:spPr>
              <a:xfrm>
                <a:off x="1580918" y="2150318"/>
                <a:ext cx="3224222" cy="2402608"/>
              </a:xfrm>
              <a:custGeom>
                <a:avLst/>
                <a:gdLst>
                  <a:gd name="connsiteX0" fmla="*/ 19191 w 3224222"/>
                  <a:gd name="connsiteY0" fmla="*/ 1448036 h 2402608"/>
                  <a:gd name="connsiteX1" fmla="*/ 64205 w 3224222"/>
                  <a:gd name="connsiteY1" fmla="*/ 1042504 h 2402608"/>
                  <a:gd name="connsiteX2" fmla="*/ 563977 w 3224222"/>
                  <a:gd name="connsiteY2" fmla="*/ 661534 h 2402608"/>
                  <a:gd name="connsiteX3" fmla="*/ 1443416 w 3224222"/>
                  <a:gd name="connsiteY3" fmla="*/ 339314 h 2402608"/>
                  <a:gd name="connsiteX4" fmla="*/ 1669091 w 3224222"/>
                  <a:gd name="connsiteY4" fmla="*/ 135094 h 2402608"/>
                  <a:gd name="connsiteX5" fmla="*/ 2514443 w 3224222"/>
                  <a:gd name="connsiteY5" fmla="*/ 118853 h 2402608"/>
                  <a:gd name="connsiteX6" fmla="*/ 3221242 w 3224222"/>
                  <a:gd name="connsiteY6" fmla="*/ 1561325 h 2402608"/>
                  <a:gd name="connsiteX7" fmla="*/ 2857516 w 3224222"/>
                  <a:gd name="connsiteY7" fmla="*/ 2154936 h 2402608"/>
                  <a:gd name="connsiteX8" fmla="*/ 988258 w 3224222"/>
                  <a:gd name="connsiteY8" fmla="*/ 2260404 h 2402608"/>
                  <a:gd name="connsiteX9" fmla="*/ 19191 w 3224222"/>
                  <a:gd name="connsiteY9" fmla="*/ 1448036 h 240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24222" h="2402608">
                    <a:moveTo>
                      <a:pt x="19191" y="1448036"/>
                    </a:moveTo>
                    <a:cubicBezTo>
                      <a:pt x="-14996" y="1318607"/>
                      <a:pt x="-5572" y="1181859"/>
                      <a:pt x="64205" y="1042504"/>
                    </a:cubicBezTo>
                    <a:cubicBezTo>
                      <a:pt x="154435" y="862947"/>
                      <a:pt x="347426" y="735422"/>
                      <a:pt x="563977" y="661534"/>
                    </a:cubicBezTo>
                    <a:cubicBezTo>
                      <a:pt x="878679" y="553359"/>
                      <a:pt x="1187665" y="551253"/>
                      <a:pt x="1443416" y="339314"/>
                    </a:cubicBezTo>
                    <a:cubicBezTo>
                      <a:pt x="1522317" y="273947"/>
                      <a:pt x="1588486" y="198956"/>
                      <a:pt x="1669091" y="135094"/>
                    </a:cubicBezTo>
                    <a:cubicBezTo>
                      <a:pt x="1906796" y="-53787"/>
                      <a:pt x="2254682" y="-30829"/>
                      <a:pt x="2514443" y="118853"/>
                    </a:cubicBezTo>
                    <a:cubicBezTo>
                      <a:pt x="3056423" y="431248"/>
                      <a:pt x="3251319" y="1049923"/>
                      <a:pt x="3221242" y="1561325"/>
                    </a:cubicBezTo>
                    <a:cubicBezTo>
                      <a:pt x="3207708" y="1790408"/>
                      <a:pt x="3071862" y="2004553"/>
                      <a:pt x="2857516" y="2154936"/>
                    </a:cubicBezTo>
                    <a:cubicBezTo>
                      <a:pt x="2371579" y="2495804"/>
                      <a:pt x="1546378" y="2438257"/>
                      <a:pt x="988258" y="2260404"/>
                    </a:cubicBezTo>
                    <a:cubicBezTo>
                      <a:pt x="571697" y="2127566"/>
                      <a:pt x="116939" y="1818279"/>
                      <a:pt x="19191" y="1448036"/>
                    </a:cubicBezTo>
                    <a:close/>
                  </a:path>
                </a:pathLst>
              </a:custGeom>
              <a:solidFill>
                <a:srgbClr val="309080"/>
              </a:solidFill>
              <a:ln w="10020" cap="flat">
                <a:noFill/>
                <a:prstDash val="solid"/>
                <a:miter/>
              </a:ln>
            </p:spPr>
            <p:txBody>
              <a:bodyPr rtlCol="0" anchor="ctr"/>
              <a:lstStyle/>
              <a:p>
                <a:endParaRPr lang="zh-CN" altLang="en-US"/>
              </a:p>
            </p:txBody>
          </p:sp>
          <p:sp>
            <p:nvSpPr>
              <p:cNvPr id="720" name="任意多边形: 形状 719">
                <a:extLst>
                  <a:ext uri="{FF2B5EF4-FFF2-40B4-BE49-F238E27FC236}">
                    <a16:creationId xmlns:a16="http://schemas.microsoft.com/office/drawing/2014/main" id="{0B5A5D09-D69D-52C8-3BEF-4A436F55245F}"/>
                  </a:ext>
                </a:extLst>
              </p:cNvPr>
              <p:cNvSpPr/>
              <p:nvPr/>
            </p:nvSpPr>
            <p:spPr>
              <a:xfrm>
                <a:off x="1580918" y="2150318"/>
                <a:ext cx="3224222" cy="2402608"/>
              </a:xfrm>
              <a:custGeom>
                <a:avLst/>
                <a:gdLst>
                  <a:gd name="connsiteX0" fmla="*/ 19191 w 3224222"/>
                  <a:gd name="connsiteY0" fmla="*/ 1448036 h 2402608"/>
                  <a:gd name="connsiteX1" fmla="*/ 64205 w 3224222"/>
                  <a:gd name="connsiteY1" fmla="*/ 1042504 h 2402608"/>
                  <a:gd name="connsiteX2" fmla="*/ 563977 w 3224222"/>
                  <a:gd name="connsiteY2" fmla="*/ 661534 h 2402608"/>
                  <a:gd name="connsiteX3" fmla="*/ 1443416 w 3224222"/>
                  <a:gd name="connsiteY3" fmla="*/ 339314 h 2402608"/>
                  <a:gd name="connsiteX4" fmla="*/ 1669091 w 3224222"/>
                  <a:gd name="connsiteY4" fmla="*/ 135094 h 2402608"/>
                  <a:gd name="connsiteX5" fmla="*/ 2514443 w 3224222"/>
                  <a:gd name="connsiteY5" fmla="*/ 118853 h 2402608"/>
                  <a:gd name="connsiteX6" fmla="*/ 3221242 w 3224222"/>
                  <a:gd name="connsiteY6" fmla="*/ 1561325 h 2402608"/>
                  <a:gd name="connsiteX7" fmla="*/ 2857516 w 3224222"/>
                  <a:gd name="connsiteY7" fmla="*/ 2154936 h 2402608"/>
                  <a:gd name="connsiteX8" fmla="*/ 988258 w 3224222"/>
                  <a:gd name="connsiteY8" fmla="*/ 2260404 h 2402608"/>
                  <a:gd name="connsiteX9" fmla="*/ 19191 w 3224222"/>
                  <a:gd name="connsiteY9" fmla="*/ 1448036 h 240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24222" h="2402608">
                    <a:moveTo>
                      <a:pt x="19191" y="1448036"/>
                    </a:moveTo>
                    <a:cubicBezTo>
                      <a:pt x="-14996" y="1318607"/>
                      <a:pt x="-5572" y="1181859"/>
                      <a:pt x="64205" y="1042504"/>
                    </a:cubicBezTo>
                    <a:cubicBezTo>
                      <a:pt x="154435" y="862947"/>
                      <a:pt x="347426" y="735422"/>
                      <a:pt x="563977" y="661534"/>
                    </a:cubicBezTo>
                    <a:cubicBezTo>
                      <a:pt x="878679" y="553359"/>
                      <a:pt x="1187665" y="551253"/>
                      <a:pt x="1443416" y="339314"/>
                    </a:cubicBezTo>
                    <a:cubicBezTo>
                      <a:pt x="1522317" y="273947"/>
                      <a:pt x="1588486" y="198956"/>
                      <a:pt x="1669091" y="135094"/>
                    </a:cubicBezTo>
                    <a:cubicBezTo>
                      <a:pt x="1906796" y="-53787"/>
                      <a:pt x="2254682" y="-30829"/>
                      <a:pt x="2514443" y="118853"/>
                    </a:cubicBezTo>
                    <a:cubicBezTo>
                      <a:pt x="3056423" y="431248"/>
                      <a:pt x="3251319" y="1049923"/>
                      <a:pt x="3221242" y="1561325"/>
                    </a:cubicBezTo>
                    <a:cubicBezTo>
                      <a:pt x="3207708" y="1790408"/>
                      <a:pt x="3071862" y="2004553"/>
                      <a:pt x="2857516" y="2154936"/>
                    </a:cubicBezTo>
                    <a:cubicBezTo>
                      <a:pt x="2371579" y="2495804"/>
                      <a:pt x="1546378" y="2438257"/>
                      <a:pt x="988258" y="2260404"/>
                    </a:cubicBezTo>
                    <a:cubicBezTo>
                      <a:pt x="571697" y="2127566"/>
                      <a:pt x="116939" y="1818279"/>
                      <a:pt x="19191" y="1448036"/>
                    </a:cubicBezTo>
                    <a:close/>
                  </a:path>
                </a:pathLst>
              </a:custGeom>
              <a:solidFill>
                <a:schemeClr val="accent2">
                  <a:lumMod val="20000"/>
                  <a:lumOff val="80000"/>
                </a:schemeClr>
              </a:solidFill>
              <a:ln w="10020" cap="flat">
                <a:noFill/>
                <a:prstDash val="solid"/>
                <a:miter/>
              </a:ln>
            </p:spPr>
            <p:txBody>
              <a:bodyPr rtlCol="0" anchor="ctr"/>
              <a:lstStyle/>
              <a:p>
                <a:endParaRPr lang="zh-CN" altLang="en-US"/>
              </a:p>
            </p:txBody>
          </p:sp>
        </p:grpSp>
        <p:grpSp>
          <p:nvGrpSpPr>
            <p:cNvPr id="7" name="组合 6">
              <a:extLst>
                <a:ext uri="{FF2B5EF4-FFF2-40B4-BE49-F238E27FC236}">
                  <a16:creationId xmlns:a16="http://schemas.microsoft.com/office/drawing/2014/main" id="{9EC55C94-6A5E-8052-03C6-1886961B347A}"/>
                </a:ext>
              </a:extLst>
            </p:cNvPr>
            <p:cNvGrpSpPr/>
            <p:nvPr/>
          </p:nvGrpSpPr>
          <p:grpSpPr>
            <a:xfrm>
              <a:off x="1125601" y="5039223"/>
              <a:ext cx="4116278" cy="563735"/>
              <a:chOff x="1125601" y="5039223"/>
              <a:chExt cx="4116278" cy="563735"/>
            </a:xfrm>
            <a:solidFill>
              <a:srgbClr val="F5F5F5"/>
            </a:solidFill>
          </p:grpSpPr>
          <p:sp>
            <p:nvSpPr>
              <p:cNvPr id="717" name="任意多边形: 形状 716">
                <a:extLst>
                  <a:ext uri="{FF2B5EF4-FFF2-40B4-BE49-F238E27FC236}">
                    <a16:creationId xmlns:a16="http://schemas.microsoft.com/office/drawing/2014/main" id="{9E893E84-4129-8E17-BB49-109D573A91F1}"/>
                  </a:ext>
                </a:extLst>
              </p:cNvPr>
              <p:cNvSpPr/>
              <p:nvPr/>
            </p:nvSpPr>
            <p:spPr>
              <a:xfrm>
                <a:off x="3430468" y="5039223"/>
                <a:ext cx="1811411" cy="128326"/>
              </a:xfrm>
              <a:custGeom>
                <a:avLst/>
                <a:gdLst>
                  <a:gd name="connsiteX0" fmla="*/ 1811412 w 1811411"/>
                  <a:gd name="connsiteY0" fmla="*/ 64163 h 128326"/>
                  <a:gd name="connsiteX1" fmla="*/ 905706 w 1811411"/>
                  <a:gd name="connsiteY1" fmla="*/ 128326 h 128326"/>
                  <a:gd name="connsiteX2" fmla="*/ 0 w 1811411"/>
                  <a:gd name="connsiteY2" fmla="*/ 64163 h 128326"/>
                  <a:gd name="connsiteX3" fmla="*/ 905706 w 1811411"/>
                  <a:gd name="connsiteY3" fmla="*/ 0 h 128326"/>
                  <a:gd name="connsiteX4" fmla="*/ 1811412 w 1811411"/>
                  <a:gd name="connsiteY4" fmla="*/ 64163 h 128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411" h="128326">
                    <a:moveTo>
                      <a:pt x="1811412" y="64163"/>
                    </a:moveTo>
                    <a:cubicBezTo>
                      <a:pt x="1811412" y="99600"/>
                      <a:pt x="1405913" y="128326"/>
                      <a:pt x="905706" y="128326"/>
                    </a:cubicBezTo>
                    <a:cubicBezTo>
                      <a:pt x="405498" y="128326"/>
                      <a:pt x="0" y="99599"/>
                      <a:pt x="0" y="64163"/>
                    </a:cubicBezTo>
                    <a:cubicBezTo>
                      <a:pt x="0" y="28727"/>
                      <a:pt x="405498" y="0"/>
                      <a:pt x="905706" y="0"/>
                    </a:cubicBezTo>
                    <a:cubicBezTo>
                      <a:pt x="1405913" y="0"/>
                      <a:pt x="1811412" y="28727"/>
                      <a:pt x="1811412" y="64163"/>
                    </a:cubicBezTo>
                    <a:close/>
                  </a:path>
                </a:pathLst>
              </a:custGeom>
              <a:solidFill>
                <a:srgbClr val="F5F5F5"/>
              </a:solidFill>
              <a:ln w="10020" cap="flat">
                <a:noFill/>
                <a:prstDash val="solid"/>
                <a:miter/>
              </a:ln>
            </p:spPr>
            <p:txBody>
              <a:bodyPr rtlCol="0" anchor="ctr"/>
              <a:lstStyle/>
              <a:p>
                <a:endParaRPr lang="zh-CN" altLang="en-US"/>
              </a:p>
            </p:txBody>
          </p:sp>
          <p:sp>
            <p:nvSpPr>
              <p:cNvPr id="718" name="任意多边形: 形状 717">
                <a:extLst>
                  <a:ext uri="{FF2B5EF4-FFF2-40B4-BE49-F238E27FC236}">
                    <a16:creationId xmlns:a16="http://schemas.microsoft.com/office/drawing/2014/main" id="{33C8B881-4B41-F56A-A4F0-D280A9D09FF6}"/>
                  </a:ext>
                </a:extLst>
              </p:cNvPr>
              <p:cNvSpPr/>
              <p:nvPr/>
            </p:nvSpPr>
            <p:spPr>
              <a:xfrm>
                <a:off x="1125601" y="5460395"/>
                <a:ext cx="2012122" cy="142562"/>
              </a:xfrm>
              <a:custGeom>
                <a:avLst/>
                <a:gdLst>
                  <a:gd name="connsiteX0" fmla="*/ 2012122 w 2012122"/>
                  <a:gd name="connsiteY0" fmla="*/ 71281 h 142562"/>
                  <a:gd name="connsiteX1" fmla="*/ 1006061 w 2012122"/>
                  <a:gd name="connsiteY1" fmla="*/ 142563 h 142562"/>
                  <a:gd name="connsiteX2" fmla="*/ 0 w 2012122"/>
                  <a:gd name="connsiteY2" fmla="*/ 71281 h 142562"/>
                  <a:gd name="connsiteX3" fmla="*/ 1006061 w 2012122"/>
                  <a:gd name="connsiteY3" fmla="*/ 0 h 142562"/>
                  <a:gd name="connsiteX4" fmla="*/ 2012122 w 2012122"/>
                  <a:gd name="connsiteY4" fmla="*/ 71281 h 142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122" h="142562">
                    <a:moveTo>
                      <a:pt x="2012122" y="71281"/>
                    </a:moveTo>
                    <a:cubicBezTo>
                      <a:pt x="2012122" y="110649"/>
                      <a:pt x="1561693" y="142563"/>
                      <a:pt x="1006061" y="142563"/>
                    </a:cubicBezTo>
                    <a:cubicBezTo>
                      <a:pt x="450429" y="142563"/>
                      <a:pt x="0" y="110649"/>
                      <a:pt x="0" y="71281"/>
                    </a:cubicBezTo>
                    <a:cubicBezTo>
                      <a:pt x="0" y="31914"/>
                      <a:pt x="450429" y="0"/>
                      <a:pt x="1006061" y="0"/>
                    </a:cubicBezTo>
                    <a:cubicBezTo>
                      <a:pt x="1561693" y="0"/>
                      <a:pt x="2012122" y="31914"/>
                      <a:pt x="2012122" y="71281"/>
                    </a:cubicBezTo>
                    <a:close/>
                  </a:path>
                </a:pathLst>
              </a:custGeom>
              <a:solidFill>
                <a:srgbClr val="F5F5F5"/>
              </a:solidFill>
              <a:ln w="10020" cap="flat">
                <a:noFill/>
                <a:prstDash val="solid"/>
                <a:miter/>
              </a:ln>
            </p:spPr>
            <p:txBody>
              <a:bodyPr rtlCol="0" anchor="ctr"/>
              <a:lstStyle/>
              <a:p>
                <a:endParaRPr lang="zh-CN" altLang="en-US"/>
              </a:p>
            </p:txBody>
          </p:sp>
        </p:grpSp>
        <p:grpSp>
          <p:nvGrpSpPr>
            <p:cNvPr id="8" name="组合 7">
              <a:extLst>
                <a:ext uri="{FF2B5EF4-FFF2-40B4-BE49-F238E27FC236}">
                  <a16:creationId xmlns:a16="http://schemas.microsoft.com/office/drawing/2014/main" id="{8AE2CDC5-A060-9411-00D2-B20EB9810DF5}"/>
                </a:ext>
              </a:extLst>
            </p:cNvPr>
            <p:cNvGrpSpPr/>
            <p:nvPr/>
          </p:nvGrpSpPr>
          <p:grpSpPr>
            <a:xfrm>
              <a:off x="1260444" y="3551435"/>
              <a:ext cx="4057128" cy="1371391"/>
              <a:chOff x="1260444" y="3551435"/>
              <a:chExt cx="4057128" cy="1371391"/>
            </a:xfrm>
          </p:grpSpPr>
          <p:sp>
            <p:nvSpPr>
              <p:cNvPr id="357" name="任意多边形: 形状 356">
                <a:extLst>
                  <a:ext uri="{FF2B5EF4-FFF2-40B4-BE49-F238E27FC236}">
                    <a16:creationId xmlns:a16="http://schemas.microsoft.com/office/drawing/2014/main" id="{8E668DD9-8255-5236-DDA1-7E7B028C4795}"/>
                  </a:ext>
                </a:extLst>
              </p:cNvPr>
              <p:cNvSpPr/>
              <p:nvPr/>
            </p:nvSpPr>
            <p:spPr>
              <a:xfrm>
                <a:off x="5209598" y="4658153"/>
                <a:ext cx="40703" cy="264673"/>
              </a:xfrm>
              <a:custGeom>
                <a:avLst/>
                <a:gdLst>
                  <a:gd name="connsiteX0" fmla="*/ 16843 w 40703"/>
                  <a:gd name="connsiteY0" fmla="*/ 0 h 264673"/>
                  <a:gd name="connsiteX1" fmla="*/ 23760 w 40703"/>
                  <a:gd name="connsiteY1" fmla="*/ 0 h 264673"/>
                  <a:gd name="connsiteX2" fmla="*/ 40704 w 40703"/>
                  <a:gd name="connsiteY2" fmla="*/ 11429 h 264673"/>
                  <a:gd name="connsiteX3" fmla="*/ 40704 w 40703"/>
                  <a:gd name="connsiteY3" fmla="*/ 264674 h 264673"/>
                  <a:gd name="connsiteX4" fmla="*/ 33786 w 40703"/>
                  <a:gd name="connsiteY4" fmla="*/ 264674 h 264673"/>
                  <a:gd name="connsiteX5" fmla="*/ 6817 w 40703"/>
                  <a:gd name="connsiteY5" fmla="*/ 264674 h 264673"/>
                  <a:gd name="connsiteX6" fmla="*/ 0 w 40703"/>
                  <a:gd name="connsiteY6" fmla="*/ 264674 h 264673"/>
                  <a:gd name="connsiteX7" fmla="*/ 0 w 40703"/>
                  <a:gd name="connsiteY7" fmla="*/ 11429 h 264673"/>
                  <a:gd name="connsiteX8" fmla="*/ 16843 w 40703"/>
                  <a:gd name="connsiteY8" fmla="*/ 0 h 26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03" h="264673">
                    <a:moveTo>
                      <a:pt x="16843" y="0"/>
                    </a:moveTo>
                    <a:lnTo>
                      <a:pt x="23760" y="0"/>
                    </a:lnTo>
                    <a:lnTo>
                      <a:pt x="40704" y="11429"/>
                    </a:lnTo>
                    <a:lnTo>
                      <a:pt x="40704" y="264674"/>
                    </a:lnTo>
                    <a:lnTo>
                      <a:pt x="33786" y="264674"/>
                    </a:lnTo>
                    <a:lnTo>
                      <a:pt x="6817" y="264674"/>
                    </a:lnTo>
                    <a:lnTo>
                      <a:pt x="0" y="264674"/>
                    </a:lnTo>
                    <a:lnTo>
                      <a:pt x="0" y="11429"/>
                    </a:lnTo>
                    <a:lnTo>
                      <a:pt x="16843" y="0"/>
                    </a:lnTo>
                    <a:close/>
                  </a:path>
                </a:pathLst>
              </a:custGeom>
              <a:solidFill>
                <a:srgbClr val="309080"/>
              </a:solidFill>
              <a:ln w="10020" cap="flat">
                <a:noFill/>
                <a:prstDash val="solid"/>
                <a:miter/>
              </a:ln>
            </p:spPr>
            <p:txBody>
              <a:bodyPr rtlCol="0" anchor="ctr"/>
              <a:lstStyle/>
              <a:p>
                <a:endParaRPr lang="zh-CN" altLang="en-US"/>
              </a:p>
            </p:txBody>
          </p:sp>
          <p:sp>
            <p:nvSpPr>
              <p:cNvPr id="358" name="任意多边形: 形状 357">
                <a:extLst>
                  <a:ext uri="{FF2B5EF4-FFF2-40B4-BE49-F238E27FC236}">
                    <a16:creationId xmlns:a16="http://schemas.microsoft.com/office/drawing/2014/main" id="{73B40F75-9674-80B0-9C5D-F9DE3996DCF4}"/>
                  </a:ext>
                </a:extLst>
              </p:cNvPr>
              <p:cNvSpPr/>
              <p:nvPr/>
            </p:nvSpPr>
            <p:spPr>
              <a:xfrm>
                <a:off x="5209598" y="4658153"/>
                <a:ext cx="40703" cy="264673"/>
              </a:xfrm>
              <a:custGeom>
                <a:avLst/>
                <a:gdLst>
                  <a:gd name="connsiteX0" fmla="*/ 16843 w 40703"/>
                  <a:gd name="connsiteY0" fmla="*/ 0 h 264673"/>
                  <a:gd name="connsiteX1" fmla="*/ 23760 w 40703"/>
                  <a:gd name="connsiteY1" fmla="*/ 0 h 264673"/>
                  <a:gd name="connsiteX2" fmla="*/ 40704 w 40703"/>
                  <a:gd name="connsiteY2" fmla="*/ 11429 h 264673"/>
                  <a:gd name="connsiteX3" fmla="*/ 40704 w 40703"/>
                  <a:gd name="connsiteY3" fmla="*/ 264674 h 264673"/>
                  <a:gd name="connsiteX4" fmla="*/ 33786 w 40703"/>
                  <a:gd name="connsiteY4" fmla="*/ 264674 h 264673"/>
                  <a:gd name="connsiteX5" fmla="*/ 6817 w 40703"/>
                  <a:gd name="connsiteY5" fmla="*/ 264674 h 264673"/>
                  <a:gd name="connsiteX6" fmla="*/ 0 w 40703"/>
                  <a:gd name="connsiteY6" fmla="*/ 264674 h 264673"/>
                  <a:gd name="connsiteX7" fmla="*/ 0 w 40703"/>
                  <a:gd name="connsiteY7" fmla="*/ 11429 h 264673"/>
                  <a:gd name="connsiteX8" fmla="*/ 16843 w 40703"/>
                  <a:gd name="connsiteY8" fmla="*/ 0 h 26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03" h="264673">
                    <a:moveTo>
                      <a:pt x="16843" y="0"/>
                    </a:moveTo>
                    <a:lnTo>
                      <a:pt x="23760" y="0"/>
                    </a:lnTo>
                    <a:lnTo>
                      <a:pt x="40704" y="11429"/>
                    </a:lnTo>
                    <a:lnTo>
                      <a:pt x="40704" y="264674"/>
                    </a:lnTo>
                    <a:lnTo>
                      <a:pt x="33786" y="264674"/>
                    </a:lnTo>
                    <a:lnTo>
                      <a:pt x="6817" y="264674"/>
                    </a:lnTo>
                    <a:lnTo>
                      <a:pt x="0" y="264674"/>
                    </a:lnTo>
                    <a:lnTo>
                      <a:pt x="0" y="11429"/>
                    </a:lnTo>
                    <a:lnTo>
                      <a:pt x="16843" y="0"/>
                    </a:lnTo>
                    <a:close/>
                  </a:path>
                </a:pathLst>
              </a:custGeom>
              <a:solidFill>
                <a:schemeClr val="accent2">
                  <a:lumMod val="40000"/>
                  <a:lumOff val="60000"/>
                </a:schemeClr>
              </a:solidFill>
              <a:ln w="10020" cap="flat">
                <a:noFill/>
                <a:prstDash val="solid"/>
                <a:miter/>
              </a:ln>
            </p:spPr>
            <p:txBody>
              <a:bodyPr rtlCol="0" anchor="ctr"/>
              <a:lstStyle/>
              <a:p>
                <a:endParaRPr lang="zh-CN" altLang="en-US"/>
              </a:p>
            </p:txBody>
          </p:sp>
          <p:sp>
            <p:nvSpPr>
              <p:cNvPr id="359" name="任意多边形: 形状 358">
                <a:extLst>
                  <a:ext uri="{FF2B5EF4-FFF2-40B4-BE49-F238E27FC236}">
                    <a16:creationId xmlns:a16="http://schemas.microsoft.com/office/drawing/2014/main" id="{DEEDA2BD-EB78-B495-967C-3E39710208A8}"/>
                  </a:ext>
                </a:extLst>
              </p:cNvPr>
              <p:cNvSpPr/>
              <p:nvPr/>
            </p:nvSpPr>
            <p:spPr>
              <a:xfrm>
                <a:off x="5216415" y="4658153"/>
                <a:ext cx="33886" cy="264673"/>
              </a:xfrm>
              <a:custGeom>
                <a:avLst/>
                <a:gdLst>
                  <a:gd name="connsiteX0" fmla="*/ 0 w 33886"/>
                  <a:gd name="connsiteY0" fmla="*/ 264674 h 264673"/>
                  <a:gd name="connsiteX1" fmla="*/ 33886 w 33886"/>
                  <a:gd name="connsiteY1" fmla="*/ 264674 h 264673"/>
                  <a:gd name="connsiteX2" fmla="*/ 33886 w 33886"/>
                  <a:gd name="connsiteY2" fmla="*/ 11429 h 264673"/>
                  <a:gd name="connsiteX3" fmla="*/ 16943 w 33886"/>
                  <a:gd name="connsiteY3" fmla="*/ 0 h 264673"/>
                  <a:gd name="connsiteX4" fmla="*/ 0 w 33886"/>
                  <a:gd name="connsiteY4" fmla="*/ 11429 h 264673"/>
                  <a:gd name="connsiteX5" fmla="*/ 0 w 33886"/>
                  <a:gd name="connsiteY5" fmla="*/ 264674 h 26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6" h="264673">
                    <a:moveTo>
                      <a:pt x="0" y="264674"/>
                    </a:moveTo>
                    <a:lnTo>
                      <a:pt x="33886" y="264674"/>
                    </a:lnTo>
                    <a:lnTo>
                      <a:pt x="33886" y="11429"/>
                    </a:lnTo>
                    <a:lnTo>
                      <a:pt x="16943" y="0"/>
                    </a:lnTo>
                    <a:lnTo>
                      <a:pt x="0" y="11429"/>
                    </a:lnTo>
                    <a:lnTo>
                      <a:pt x="0" y="264674"/>
                    </a:lnTo>
                    <a:close/>
                  </a:path>
                </a:pathLst>
              </a:custGeom>
              <a:solidFill>
                <a:schemeClr val="accent2">
                  <a:lumMod val="20000"/>
                  <a:lumOff val="80000"/>
                </a:schemeClr>
              </a:solidFill>
              <a:ln w="10020" cap="flat">
                <a:noFill/>
                <a:prstDash val="solid"/>
                <a:miter/>
              </a:ln>
            </p:spPr>
            <p:txBody>
              <a:bodyPr rtlCol="0" anchor="ctr"/>
              <a:lstStyle/>
              <a:p>
                <a:endParaRPr lang="zh-CN" altLang="en-US"/>
              </a:p>
            </p:txBody>
          </p:sp>
          <p:sp>
            <p:nvSpPr>
              <p:cNvPr id="360" name="任意多边形: 形状 359">
                <a:extLst>
                  <a:ext uri="{FF2B5EF4-FFF2-40B4-BE49-F238E27FC236}">
                    <a16:creationId xmlns:a16="http://schemas.microsoft.com/office/drawing/2014/main" id="{C0BF5A5B-DFDA-76CF-75E4-770906132DD3}"/>
                  </a:ext>
                </a:extLst>
              </p:cNvPr>
              <p:cNvSpPr/>
              <p:nvPr/>
            </p:nvSpPr>
            <p:spPr>
              <a:xfrm>
                <a:off x="4958458" y="4658153"/>
                <a:ext cx="40703" cy="264673"/>
              </a:xfrm>
              <a:custGeom>
                <a:avLst/>
                <a:gdLst>
                  <a:gd name="connsiteX0" fmla="*/ 16943 w 40703"/>
                  <a:gd name="connsiteY0" fmla="*/ 0 h 264673"/>
                  <a:gd name="connsiteX1" fmla="*/ 23760 w 40703"/>
                  <a:gd name="connsiteY1" fmla="*/ 0 h 264673"/>
                  <a:gd name="connsiteX2" fmla="*/ 40704 w 40703"/>
                  <a:gd name="connsiteY2" fmla="*/ 11429 h 264673"/>
                  <a:gd name="connsiteX3" fmla="*/ 40704 w 40703"/>
                  <a:gd name="connsiteY3" fmla="*/ 264674 h 264673"/>
                  <a:gd name="connsiteX4" fmla="*/ 33886 w 40703"/>
                  <a:gd name="connsiteY4" fmla="*/ 264674 h 264673"/>
                  <a:gd name="connsiteX5" fmla="*/ 6918 w 40703"/>
                  <a:gd name="connsiteY5" fmla="*/ 264674 h 264673"/>
                  <a:gd name="connsiteX6" fmla="*/ 0 w 40703"/>
                  <a:gd name="connsiteY6" fmla="*/ 264674 h 264673"/>
                  <a:gd name="connsiteX7" fmla="*/ 0 w 40703"/>
                  <a:gd name="connsiteY7" fmla="*/ 11429 h 264673"/>
                  <a:gd name="connsiteX8" fmla="*/ 16943 w 40703"/>
                  <a:gd name="connsiteY8" fmla="*/ 0 h 26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03" h="264673">
                    <a:moveTo>
                      <a:pt x="16943" y="0"/>
                    </a:moveTo>
                    <a:lnTo>
                      <a:pt x="23760" y="0"/>
                    </a:lnTo>
                    <a:lnTo>
                      <a:pt x="40704" y="11429"/>
                    </a:lnTo>
                    <a:lnTo>
                      <a:pt x="40704" y="264674"/>
                    </a:lnTo>
                    <a:lnTo>
                      <a:pt x="33886" y="264674"/>
                    </a:lnTo>
                    <a:lnTo>
                      <a:pt x="6918" y="264674"/>
                    </a:lnTo>
                    <a:lnTo>
                      <a:pt x="0" y="264674"/>
                    </a:lnTo>
                    <a:lnTo>
                      <a:pt x="0" y="11429"/>
                    </a:lnTo>
                    <a:lnTo>
                      <a:pt x="16943" y="0"/>
                    </a:lnTo>
                    <a:close/>
                  </a:path>
                </a:pathLst>
              </a:custGeom>
              <a:solidFill>
                <a:srgbClr val="309080"/>
              </a:solidFill>
              <a:ln w="10020" cap="flat">
                <a:noFill/>
                <a:prstDash val="solid"/>
                <a:miter/>
              </a:ln>
            </p:spPr>
            <p:txBody>
              <a:bodyPr rtlCol="0" anchor="ctr"/>
              <a:lstStyle/>
              <a:p>
                <a:endParaRPr lang="zh-CN" altLang="en-US"/>
              </a:p>
            </p:txBody>
          </p:sp>
          <p:sp>
            <p:nvSpPr>
              <p:cNvPr id="361" name="任意多边形: 形状 360">
                <a:extLst>
                  <a:ext uri="{FF2B5EF4-FFF2-40B4-BE49-F238E27FC236}">
                    <a16:creationId xmlns:a16="http://schemas.microsoft.com/office/drawing/2014/main" id="{A61F773B-2EF1-A26B-BC8B-975B549A3A43}"/>
                  </a:ext>
                </a:extLst>
              </p:cNvPr>
              <p:cNvSpPr/>
              <p:nvPr/>
            </p:nvSpPr>
            <p:spPr>
              <a:xfrm>
                <a:off x="4958458" y="4658153"/>
                <a:ext cx="40703" cy="264673"/>
              </a:xfrm>
              <a:custGeom>
                <a:avLst/>
                <a:gdLst>
                  <a:gd name="connsiteX0" fmla="*/ 16943 w 40703"/>
                  <a:gd name="connsiteY0" fmla="*/ 0 h 264673"/>
                  <a:gd name="connsiteX1" fmla="*/ 23760 w 40703"/>
                  <a:gd name="connsiteY1" fmla="*/ 0 h 264673"/>
                  <a:gd name="connsiteX2" fmla="*/ 40704 w 40703"/>
                  <a:gd name="connsiteY2" fmla="*/ 11429 h 264673"/>
                  <a:gd name="connsiteX3" fmla="*/ 40704 w 40703"/>
                  <a:gd name="connsiteY3" fmla="*/ 264674 h 264673"/>
                  <a:gd name="connsiteX4" fmla="*/ 33886 w 40703"/>
                  <a:gd name="connsiteY4" fmla="*/ 264674 h 264673"/>
                  <a:gd name="connsiteX5" fmla="*/ 6918 w 40703"/>
                  <a:gd name="connsiteY5" fmla="*/ 264674 h 264673"/>
                  <a:gd name="connsiteX6" fmla="*/ 0 w 40703"/>
                  <a:gd name="connsiteY6" fmla="*/ 264674 h 264673"/>
                  <a:gd name="connsiteX7" fmla="*/ 0 w 40703"/>
                  <a:gd name="connsiteY7" fmla="*/ 11429 h 264673"/>
                  <a:gd name="connsiteX8" fmla="*/ 16943 w 40703"/>
                  <a:gd name="connsiteY8" fmla="*/ 0 h 26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03" h="264673">
                    <a:moveTo>
                      <a:pt x="16943" y="0"/>
                    </a:moveTo>
                    <a:lnTo>
                      <a:pt x="23760" y="0"/>
                    </a:lnTo>
                    <a:lnTo>
                      <a:pt x="40704" y="11429"/>
                    </a:lnTo>
                    <a:lnTo>
                      <a:pt x="40704" y="264674"/>
                    </a:lnTo>
                    <a:lnTo>
                      <a:pt x="33886" y="264674"/>
                    </a:lnTo>
                    <a:lnTo>
                      <a:pt x="6918" y="264674"/>
                    </a:lnTo>
                    <a:lnTo>
                      <a:pt x="0" y="264674"/>
                    </a:lnTo>
                    <a:lnTo>
                      <a:pt x="0" y="11429"/>
                    </a:lnTo>
                    <a:lnTo>
                      <a:pt x="16943" y="0"/>
                    </a:lnTo>
                    <a:close/>
                  </a:path>
                </a:pathLst>
              </a:custGeom>
              <a:solidFill>
                <a:schemeClr val="accent2">
                  <a:lumMod val="40000"/>
                  <a:lumOff val="60000"/>
                </a:schemeClr>
              </a:solidFill>
              <a:ln w="10020" cap="flat">
                <a:noFill/>
                <a:prstDash val="solid"/>
                <a:miter/>
              </a:ln>
            </p:spPr>
            <p:txBody>
              <a:bodyPr rtlCol="0" anchor="ctr"/>
              <a:lstStyle/>
              <a:p>
                <a:endParaRPr lang="zh-CN" altLang="en-US"/>
              </a:p>
            </p:txBody>
          </p:sp>
          <p:sp>
            <p:nvSpPr>
              <p:cNvPr id="362" name="任意多边形: 形状 361">
                <a:extLst>
                  <a:ext uri="{FF2B5EF4-FFF2-40B4-BE49-F238E27FC236}">
                    <a16:creationId xmlns:a16="http://schemas.microsoft.com/office/drawing/2014/main" id="{50150896-BE0E-8471-EB78-C042BAFBBCE6}"/>
                  </a:ext>
                </a:extLst>
              </p:cNvPr>
              <p:cNvSpPr/>
              <p:nvPr/>
            </p:nvSpPr>
            <p:spPr>
              <a:xfrm>
                <a:off x="4965376" y="4658153"/>
                <a:ext cx="33785" cy="264673"/>
              </a:xfrm>
              <a:custGeom>
                <a:avLst/>
                <a:gdLst>
                  <a:gd name="connsiteX0" fmla="*/ 0 w 33785"/>
                  <a:gd name="connsiteY0" fmla="*/ 264674 h 264673"/>
                  <a:gd name="connsiteX1" fmla="*/ 33786 w 33785"/>
                  <a:gd name="connsiteY1" fmla="*/ 264674 h 264673"/>
                  <a:gd name="connsiteX2" fmla="*/ 33786 w 33785"/>
                  <a:gd name="connsiteY2" fmla="*/ 11429 h 264673"/>
                  <a:gd name="connsiteX3" fmla="*/ 16843 w 33785"/>
                  <a:gd name="connsiteY3" fmla="*/ 0 h 264673"/>
                  <a:gd name="connsiteX4" fmla="*/ 0 w 33785"/>
                  <a:gd name="connsiteY4" fmla="*/ 11429 h 264673"/>
                  <a:gd name="connsiteX5" fmla="*/ 0 w 33785"/>
                  <a:gd name="connsiteY5" fmla="*/ 264674 h 26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85" h="264673">
                    <a:moveTo>
                      <a:pt x="0" y="264674"/>
                    </a:moveTo>
                    <a:lnTo>
                      <a:pt x="33786" y="264674"/>
                    </a:lnTo>
                    <a:lnTo>
                      <a:pt x="33786" y="11429"/>
                    </a:lnTo>
                    <a:lnTo>
                      <a:pt x="16843" y="0"/>
                    </a:lnTo>
                    <a:lnTo>
                      <a:pt x="0" y="11429"/>
                    </a:lnTo>
                    <a:lnTo>
                      <a:pt x="0" y="264674"/>
                    </a:lnTo>
                    <a:close/>
                  </a:path>
                </a:pathLst>
              </a:custGeom>
              <a:solidFill>
                <a:schemeClr val="accent2">
                  <a:lumMod val="20000"/>
                  <a:lumOff val="80000"/>
                </a:schemeClr>
              </a:solidFill>
              <a:ln w="10020" cap="flat">
                <a:noFill/>
                <a:prstDash val="solid"/>
                <a:miter/>
              </a:ln>
            </p:spPr>
            <p:txBody>
              <a:bodyPr rtlCol="0" anchor="ctr"/>
              <a:lstStyle/>
              <a:p>
                <a:endParaRPr lang="zh-CN" altLang="en-US"/>
              </a:p>
            </p:txBody>
          </p:sp>
          <p:sp>
            <p:nvSpPr>
              <p:cNvPr id="363" name="任意多边形: 形状 362">
                <a:extLst>
                  <a:ext uri="{FF2B5EF4-FFF2-40B4-BE49-F238E27FC236}">
                    <a16:creationId xmlns:a16="http://schemas.microsoft.com/office/drawing/2014/main" id="{9BA26385-1919-699B-C7F1-AF1072105AE3}"/>
                  </a:ext>
                </a:extLst>
              </p:cNvPr>
              <p:cNvSpPr/>
              <p:nvPr/>
            </p:nvSpPr>
            <p:spPr>
              <a:xfrm>
                <a:off x="4707419" y="4658153"/>
                <a:ext cx="40703" cy="264673"/>
              </a:xfrm>
              <a:custGeom>
                <a:avLst/>
                <a:gdLst>
                  <a:gd name="connsiteX0" fmla="*/ 16843 w 40703"/>
                  <a:gd name="connsiteY0" fmla="*/ 0 h 264673"/>
                  <a:gd name="connsiteX1" fmla="*/ 23761 w 40703"/>
                  <a:gd name="connsiteY1" fmla="*/ 0 h 264673"/>
                  <a:gd name="connsiteX2" fmla="*/ 40704 w 40703"/>
                  <a:gd name="connsiteY2" fmla="*/ 11429 h 264673"/>
                  <a:gd name="connsiteX3" fmla="*/ 40704 w 40703"/>
                  <a:gd name="connsiteY3" fmla="*/ 264674 h 264673"/>
                  <a:gd name="connsiteX4" fmla="*/ 33786 w 40703"/>
                  <a:gd name="connsiteY4" fmla="*/ 264674 h 264673"/>
                  <a:gd name="connsiteX5" fmla="*/ 6818 w 40703"/>
                  <a:gd name="connsiteY5" fmla="*/ 264674 h 264673"/>
                  <a:gd name="connsiteX6" fmla="*/ 0 w 40703"/>
                  <a:gd name="connsiteY6" fmla="*/ 264674 h 264673"/>
                  <a:gd name="connsiteX7" fmla="*/ 0 w 40703"/>
                  <a:gd name="connsiteY7" fmla="*/ 11429 h 264673"/>
                  <a:gd name="connsiteX8" fmla="*/ 16843 w 40703"/>
                  <a:gd name="connsiteY8" fmla="*/ 0 h 26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03" h="264673">
                    <a:moveTo>
                      <a:pt x="16843" y="0"/>
                    </a:moveTo>
                    <a:lnTo>
                      <a:pt x="23761" y="0"/>
                    </a:lnTo>
                    <a:lnTo>
                      <a:pt x="40704" y="11429"/>
                    </a:lnTo>
                    <a:lnTo>
                      <a:pt x="40704" y="264674"/>
                    </a:lnTo>
                    <a:lnTo>
                      <a:pt x="33786" y="264674"/>
                    </a:lnTo>
                    <a:lnTo>
                      <a:pt x="6818" y="264674"/>
                    </a:lnTo>
                    <a:lnTo>
                      <a:pt x="0" y="264674"/>
                    </a:lnTo>
                    <a:lnTo>
                      <a:pt x="0" y="11429"/>
                    </a:lnTo>
                    <a:lnTo>
                      <a:pt x="16843" y="0"/>
                    </a:lnTo>
                    <a:close/>
                  </a:path>
                </a:pathLst>
              </a:custGeom>
              <a:solidFill>
                <a:srgbClr val="309080"/>
              </a:solidFill>
              <a:ln w="10020" cap="flat">
                <a:noFill/>
                <a:prstDash val="solid"/>
                <a:miter/>
              </a:ln>
            </p:spPr>
            <p:txBody>
              <a:bodyPr rtlCol="0" anchor="ctr"/>
              <a:lstStyle/>
              <a:p>
                <a:endParaRPr lang="zh-CN" altLang="en-US"/>
              </a:p>
            </p:txBody>
          </p:sp>
          <p:sp>
            <p:nvSpPr>
              <p:cNvPr id="364" name="任意多边形: 形状 363">
                <a:extLst>
                  <a:ext uri="{FF2B5EF4-FFF2-40B4-BE49-F238E27FC236}">
                    <a16:creationId xmlns:a16="http://schemas.microsoft.com/office/drawing/2014/main" id="{BDD00294-F1D8-BFE7-EDEB-F81426A48C6C}"/>
                  </a:ext>
                </a:extLst>
              </p:cNvPr>
              <p:cNvSpPr/>
              <p:nvPr/>
            </p:nvSpPr>
            <p:spPr>
              <a:xfrm>
                <a:off x="4707419" y="4658153"/>
                <a:ext cx="40703" cy="264673"/>
              </a:xfrm>
              <a:custGeom>
                <a:avLst/>
                <a:gdLst>
                  <a:gd name="connsiteX0" fmla="*/ 16843 w 40703"/>
                  <a:gd name="connsiteY0" fmla="*/ 0 h 264673"/>
                  <a:gd name="connsiteX1" fmla="*/ 23761 w 40703"/>
                  <a:gd name="connsiteY1" fmla="*/ 0 h 264673"/>
                  <a:gd name="connsiteX2" fmla="*/ 40704 w 40703"/>
                  <a:gd name="connsiteY2" fmla="*/ 11429 h 264673"/>
                  <a:gd name="connsiteX3" fmla="*/ 40704 w 40703"/>
                  <a:gd name="connsiteY3" fmla="*/ 264674 h 264673"/>
                  <a:gd name="connsiteX4" fmla="*/ 33786 w 40703"/>
                  <a:gd name="connsiteY4" fmla="*/ 264674 h 264673"/>
                  <a:gd name="connsiteX5" fmla="*/ 6818 w 40703"/>
                  <a:gd name="connsiteY5" fmla="*/ 264674 h 264673"/>
                  <a:gd name="connsiteX6" fmla="*/ 0 w 40703"/>
                  <a:gd name="connsiteY6" fmla="*/ 264674 h 264673"/>
                  <a:gd name="connsiteX7" fmla="*/ 0 w 40703"/>
                  <a:gd name="connsiteY7" fmla="*/ 11429 h 264673"/>
                  <a:gd name="connsiteX8" fmla="*/ 16843 w 40703"/>
                  <a:gd name="connsiteY8" fmla="*/ 0 h 26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03" h="264673">
                    <a:moveTo>
                      <a:pt x="16843" y="0"/>
                    </a:moveTo>
                    <a:lnTo>
                      <a:pt x="23761" y="0"/>
                    </a:lnTo>
                    <a:lnTo>
                      <a:pt x="40704" y="11429"/>
                    </a:lnTo>
                    <a:lnTo>
                      <a:pt x="40704" y="264674"/>
                    </a:lnTo>
                    <a:lnTo>
                      <a:pt x="33786" y="264674"/>
                    </a:lnTo>
                    <a:lnTo>
                      <a:pt x="6818" y="264674"/>
                    </a:lnTo>
                    <a:lnTo>
                      <a:pt x="0" y="264674"/>
                    </a:lnTo>
                    <a:lnTo>
                      <a:pt x="0" y="11429"/>
                    </a:lnTo>
                    <a:lnTo>
                      <a:pt x="16843" y="0"/>
                    </a:lnTo>
                    <a:close/>
                  </a:path>
                </a:pathLst>
              </a:custGeom>
              <a:solidFill>
                <a:srgbClr val="FFFFFF">
                  <a:alpha val="80000"/>
                </a:srgbClr>
              </a:solidFill>
              <a:ln w="10020" cap="flat">
                <a:noFill/>
                <a:prstDash val="solid"/>
                <a:miter/>
              </a:ln>
            </p:spPr>
            <p:txBody>
              <a:bodyPr rtlCol="0" anchor="ctr"/>
              <a:lstStyle/>
              <a:p>
                <a:endParaRPr lang="zh-CN" altLang="en-US"/>
              </a:p>
            </p:txBody>
          </p:sp>
          <p:sp>
            <p:nvSpPr>
              <p:cNvPr id="365" name="任意多边形: 形状 364">
                <a:extLst>
                  <a:ext uri="{FF2B5EF4-FFF2-40B4-BE49-F238E27FC236}">
                    <a16:creationId xmlns:a16="http://schemas.microsoft.com/office/drawing/2014/main" id="{EEBCB868-3EBC-21CB-7141-50A833E347BC}"/>
                  </a:ext>
                </a:extLst>
              </p:cNvPr>
              <p:cNvSpPr/>
              <p:nvPr/>
            </p:nvSpPr>
            <p:spPr>
              <a:xfrm>
                <a:off x="4714237" y="4658153"/>
                <a:ext cx="33886" cy="264673"/>
              </a:xfrm>
              <a:custGeom>
                <a:avLst/>
                <a:gdLst>
                  <a:gd name="connsiteX0" fmla="*/ 0 w 33886"/>
                  <a:gd name="connsiteY0" fmla="*/ 264674 h 264673"/>
                  <a:gd name="connsiteX1" fmla="*/ 33886 w 33886"/>
                  <a:gd name="connsiteY1" fmla="*/ 264674 h 264673"/>
                  <a:gd name="connsiteX2" fmla="*/ 33886 w 33886"/>
                  <a:gd name="connsiteY2" fmla="*/ 11429 h 264673"/>
                  <a:gd name="connsiteX3" fmla="*/ 16943 w 33886"/>
                  <a:gd name="connsiteY3" fmla="*/ 0 h 264673"/>
                  <a:gd name="connsiteX4" fmla="*/ 0 w 33886"/>
                  <a:gd name="connsiteY4" fmla="*/ 11429 h 264673"/>
                  <a:gd name="connsiteX5" fmla="*/ 0 w 33886"/>
                  <a:gd name="connsiteY5" fmla="*/ 264674 h 26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6" h="264673">
                    <a:moveTo>
                      <a:pt x="0" y="264674"/>
                    </a:moveTo>
                    <a:lnTo>
                      <a:pt x="33886" y="264674"/>
                    </a:lnTo>
                    <a:lnTo>
                      <a:pt x="33886" y="11429"/>
                    </a:lnTo>
                    <a:lnTo>
                      <a:pt x="16943" y="0"/>
                    </a:lnTo>
                    <a:lnTo>
                      <a:pt x="0" y="11429"/>
                    </a:lnTo>
                    <a:lnTo>
                      <a:pt x="0" y="264674"/>
                    </a:lnTo>
                    <a:close/>
                  </a:path>
                </a:pathLst>
              </a:custGeom>
              <a:solidFill>
                <a:srgbClr val="FFFFFF">
                  <a:alpha val="50000"/>
                </a:srgbClr>
              </a:solidFill>
              <a:ln w="10020" cap="flat">
                <a:noFill/>
                <a:prstDash val="solid"/>
                <a:miter/>
              </a:ln>
            </p:spPr>
            <p:txBody>
              <a:bodyPr rtlCol="0" anchor="ctr"/>
              <a:lstStyle/>
              <a:p>
                <a:endParaRPr lang="zh-CN" altLang="en-US"/>
              </a:p>
            </p:txBody>
          </p:sp>
          <p:sp>
            <p:nvSpPr>
              <p:cNvPr id="366" name="任意多边形: 形状 365">
                <a:extLst>
                  <a:ext uri="{FF2B5EF4-FFF2-40B4-BE49-F238E27FC236}">
                    <a16:creationId xmlns:a16="http://schemas.microsoft.com/office/drawing/2014/main" id="{88D20975-C6E2-6D72-DCDD-FC559B37A4C5}"/>
                  </a:ext>
                </a:extLst>
              </p:cNvPr>
              <p:cNvSpPr/>
              <p:nvPr/>
            </p:nvSpPr>
            <p:spPr>
              <a:xfrm>
                <a:off x="4456280" y="4658153"/>
                <a:ext cx="40703" cy="264673"/>
              </a:xfrm>
              <a:custGeom>
                <a:avLst/>
                <a:gdLst>
                  <a:gd name="connsiteX0" fmla="*/ 16943 w 40703"/>
                  <a:gd name="connsiteY0" fmla="*/ 0 h 264673"/>
                  <a:gd name="connsiteX1" fmla="*/ 23760 w 40703"/>
                  <a:gd name="connsiteY1" fmla="*/ 0 h 264673"/>
                  <a:gd name="connsiteX2" fmla="*/ 40704 w 40703"/>
                  <a:gd name="connsiteY2" fmla="*/ 11429 h 264673"/>
                  <a:gd name="connsiteX3" fmla="*/ 40704 w 40703"/>
                  <a:gd name="connsiteY3" fmla="*/ 264674 h 264673"/>
                  <a:gd name="connsiteX4" fmla="*/ 33886 w 40703"/>
                  <a:gd name="connsiteY4" fmla="*/ 264674 h 264673"/>
                  <a:gd name="connsiteX5" fmla="*/ 6918 w 40703"/>
                  <a:gd name="connsiteY5" fmla="*/ 264674 h 264673"/>
                  <a:gd name="connsiteX6" fmla="*/ 0 w 40703"/>
                  <a:gd name="connsiteY6" fmla="*/ 264674 h 264673"/>
                  <a:gd name="connsiteX7" fmla="*/ 0 w 40703"/>
                  <a:gd name="connsiteY7" fmla="*/ 11429 h 264673"/>
                  <a:gd name="connsiteX8" fmla="*/ 16943 w 40703"/>
                  <a:gd name="connsiteY8" fmla="*/ 0 h 26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03" h="264673">
                    <a:moveTo>
                      <a:pt x="16943" y="0"/>
                    </a:moveTo>
                    <a:lnTo>
                      <a:pt x="23760" y="0"/>
                    </a:lnTo>
                    <a:lnTo>
                      <a:pt x="40704" y="11429"/>
                    </a:lnTo>
                    <a:lnTo>
                      <a:pt x="40704" y="264674"/>
                    </a:lnTo>
                    <a:lnTo>
                      <a:pt x="33886" y="264674"/>
                    </a:lnTo>
                    <a:lnTo>
                      <a:pt x="6918" y="264674"/>
                    </a:lnTo>
                    <a:lnTo>
                      <a:pt x="0" y="264674"/>
                    </a:lnTo>
                    <a:lnTo>
                      <a:pt x="0" y="11429"/>
                    </a:lnTo>
                    <a:lnTo>
                      <a:pt x="16943" y="0"/>
                    </a:lnTo>
                    <a:close/>
                  </a:path>
                </a:pathLst>
              </a:custGeom>
              <a:solidFill>
                <a:srgbClr val="309080"/>
              </a:solidFill>
              <a:ln w="10020" cap="flat">
                <a:noFill/>
                <a:prstDash val="solid"/>
                <a:miter/>
              </a:ln>
            </p:spPr>
            <p:txBody>
              <a:bodyPr rtlCol="0" anchor="ctr"/>
              <a:lstStyle/>
              <a:p>
                <a:endParaRPr lang="zh-CN" altLang="en-US"/>
              </a:p>
            </p:txBody>
          </p:sp>
          <p:sp>
            <p:nvSpPr>
              <p:cNvPr id="367" name="任意多边形: 形状 366">
                <a:extLst>
                  <a:ext uri="{FF2B5EF4-FFF2-40B4-BE49-F238E27FC236}">
                    <a16:creationId xmlns:a16="http://schemas.microsoft.com/office/drawing/2014/main" id="{6FEA3040-32CD-F887-0DA4-9A3BD7010638}"/>
                  </a:ext>
                </a:extLst>
              </p:cNvPr>
              <p:cNvSpPr/>
              <p:nvPr/>
            </p:nvSpPr>
            <p:spPr>
              <a:xfrm>
                <a:off x="4456280" y="4658153"/>
                <a:ext cx="40703" cy="264673"/>
              </a:xfrm>
              <a:custGeom>
                <a:avLst/>
                <a:gdLst>
                  <a:gd name="connsiteX0" fmla="*/ 16943 w 40703"/>
                  <a:gd name="connsiteY0" fmla="*/ 0 h 264673"/>
                  <a:gd name="connsiteX1" fmla="*/ 23760 w 40703"/>
                  <a:gd name="connsiteY1" fmla="*/ 0 h 264673"/>
                  <a:gd name="connsiteX2" fmla="*/ 40704 w 40703"/>
                  <a:gd name="connsiteY2" fmla="*/ 11429 h 264673"/>
                  <a:gd name="connsiteX3" fmla="*/ 40704 w 40703"/>
                  <a:gd name="connsiteY3" fmla="*/ 264674 h 264673"/>
                  <a:gd name="connsiteX4" fmla="*/ 33886 w 40703"/>
                  <a:gd name="connsiteY4" fmla="*/ 264674 h 264673"/>
                  <a:gd name="connsiteX5" fmla="*/ 6918 w 40703"/>
                  <a:gd name="connsiteY5" fmla="*/ 264674 h 264673"/>
                  <a:gd name="connsiteX6" fmla="*/ 0 w 40703"/>
                  <a:gd name="connsiteY6" fmla="*/ 264674 h 264673"/>
                  <a:gd name="connsiteX7" fmla="*/ 0 w 40703"/>
                  <a:gd name="connsiteY7" fmla="*/ 11429 h 264673"/>
                  <a:gd name="connsiteX8" fmla="*/ 16943 w 40703"/>
                  <a:gd name="connsiteY8" fmla="*/ 0 h 26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03" h="264673">
                    <a:moveTo>
                      <a:pt x="16943" y="0"/>
                    </a:moveTo>
                    <a:lnTo>
                      <a:pt x="23760" y="0"/>
                    </a:lnTo>
                    <a:lnTo>
                      <a:pt x="40704" y="11429"/>
                    </a:lnTo>
                    <a:lnTo>
                      <a:pt x="40704" y="264674"/>
                    </a:lnTo>
                    <a:lnTo>
                      <a:pt x="33886" y="264674"/>
                    </a:lnTo>
                    <a:lnTo>
                      <a:pt x="6918" y="264674"/>
                    </a:lnTo>
                    <a:lnTo>
                      <a:pt x="0" y="264674"/>
                    </a:lnTo>
                    <a:lnTo>
                      <a:pt x="0" y="11429"/>
                    </a:lnTo>
                    <a:lnTo>
                      <a:pt x="16943" y="0"/>
                    </a:lnTo>
                    <a:close/>
                  </a:path>
                </a:pathLst>
              </a:custGeom>
              <a:solidFill>
                <a:srgbClr val="FFFFFF">
                  <a:alpha val="80000"/>
                </a:srgbClr>
              </a:solidFill>
              <a:ln w="10020" cap="flat">
                <a:noFill/>
                <a:prstDash val="solid"/>
                <a:miter/>
              </a:ln>
            </p:spPr>
            <p:txBody>
              <a:bodyPr rtlCol="0" anchor="ctr"/>
              <a:lstStyle/>
              <a:p>
                <a:endParaRPr lang="zh-CN" altLang="en-US"/>
              </a:p>
            </p:txBody>
          </p:sp>
          <p:sp>
            <p:nvSpPr>
              <p:cNvPr id="368" name="任意多边形: 形状 367">
                <a:extLst>
                  <a:ext uri="{FF2B5EF4-FFF2-40B4-BE49-F238E27FC236}">
                    <a16:creationId xmlns:a16="http://schemas.microsoft.com/office/drawing/2014/main" id="{C3644DD1-3A68-302C-1F2C-B2B505167A5E}"/>
                  </a:ext>
                </a:extLst>
              </p:cNvPr>
              <p:cNvSpPr/>
              <p:nvPr/>
            </p:nvSpPr>
            <p:spPr>
              <a:xfrm>
                <a:off x="4463197" y="4658153"/>
                <a:ext cx="33785" cy="264673"/>
              </a:xfrm>
              <a:custGeom>
                <a:avLst/>
                <a:gdLst>
                  <a:gd name="connsiteX0" fmla="*/ 0 w 33785"/>
                  <a:gd name="connsiteY0" fmla="*/ 264674 h 264673"/>
                  <a:gd name="connsiteX1" fmla="*/ 33786 w 33785"/>
                  <a:gd name="connsiteY1" fmla="*/ 264674 h 264673"/>
                  <a:gd name="connsiteX2" fmla="*/ 33786 w 33785"/>
                  <a:gd name="connsiteY2" fmla="*/ 11429 h 264673"/>
                  <a:gd name="connsiteX3" fmla="*/ 16843 w 33785"/>
                  <a:gd name="connsiteY3" fmla="*/ 0 h 264673"/>
                  <a:gd name="connsiteX4" fmla="*/ 0 w 33785"/>
                  <a:gd name="connsiteY4" fmla="*/ 11429 h 264673"/>
                  <a:gd name="connsiteX5" fmla="*/ 0 w 33785"/>
                  <a:gd name="connsiteY5" fmla="*/ 264674 h 26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85" h="264673">
                    <a:moveTo>
                      <a:pt x="0" y="264674"/>
                    </a:moveTo>
                    <a:lnTo>
                      <a:pt x="33786" y="264674"/>
                    </a:lnTo>
                    <a:lnTo>
                      <a:pt x="33786" y="11429"/>
                    </a:lnTo>
                    <a:lnTo>
                      <a:pt x="16843" y="0"/>
                    </a:lnTo>
                    <a:lnTo>
                      <a:pt x="0" y="11429"/>
                    </a:lnTo>
                    <a:lnTo>
                      <a:pt x="0" y="264674"/>
                    </a:lnTo>
                    <a:close/>
                  </a:path>
                </a:pathLst>
              </a:custGeom>
              <a:solidFill>
                <a:srgbClr val="FFFFFF">
                  <a:alpha val="50000"/>
                </a:srgbClr>
              </a:solidFill>
              <a:ln w="10020" cap="flat">
                <a:noFill/>
                <a:prstDash val="solid"/>
                <a:miter/>
              </a:ln>
            </p:spPr>
            <p:txBody>
              <a:bodyPr rtlCol="0" anchor="ctr"/>
              <a:lstStyle/>
              <a:p>
                <a:endParaRPr lang="zh-CN" altLang="en-US"/>
              </a:p>
            </p:txBody>
          </p:sp>
          <p:sp>
            <p:nvSpPr>
              <p:cNvPr id="369" name="任意多边形: 形状 368">
                <a:extLst>
                  <a:ext uri="{FF2B5EF4-FFF2-40B4-BE49-F238E27FC236}">
                    <a16:creationId xmlns:a16="http://schemas.microsoft.com/office/drawing/2014/main" id="{44480ABB-0071-8781-6E02-FE5488253A46}"/>
                  </a:ext>
                </a:extLst>
              </p:cNvPr>
              <p:cNvSpPr/>
              <p:nvPr/>
            </p:nvSpPr>
            <p:spPr>
              <a:xfrm>
                <a:off x="4391114" y="4863074"/>
                <a:ext cx="926458" cy="38698"/>
              </a:xfrm>
              <a:custGeom>
                <a:avLst/>
                <a:gdLst>
                  <a:gd name="connsiteX0" fmla="*/ 4512 w 926458"/>
                  <a:gd name="connsiteY0" fmla="*/ 0 h 38698"/>
                  <a:gd name="connsiteX1" fmla="*/ 926459 w 926458"/>
                  <a:gd name="connsiteY1" fmla="*/ 0 h 38698"/>
                  <a:gd name="connsiteX2" fmla="*/ 926459 w 926458"/>
                  <a:gd name="connsiteY2" fmla="*/ 31881 h 38698"/>
                  <a:gd name="connsiteX3" fmla="*/ 921947 w 926458"/>
                  <a:gd name="connsiteY3" fmla="*/ 38698 h 38698"/>
                  <a:gd name="connsiteX4" fmla="*/ 0 w 926458"/>
                  <a:gd name="connsiteY4" fmla="*/ 38698 h 38698"/>
                  <a:gd name="connsiteX5" fmla="*/ 0 w 926458"/>
                  <a:gd name="connsiteY5" fmla="*/ 6817 h 38698"/>
                  <a:gd name="connsiteX6" fmla="*/ 4512 w 926458"/>
                  <a:gd name="connsiteY6" fmla="*/ 0 h 3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58" h="38698">
                    <a:moveTo>
                      <a:pt x="4512" y="0"/>
                    </a:moveTo>
                    <a:lnTo>
                      <a:pt x="926459" y="0"/>
                    </a:lnTo>
                    <a:lnTo>
                      <a:pt x="926459" y="31881"/>
                    </a:lnTo>
                    <a:lnTo>
                      <a:pt x="921947" y="38698"/>
                    </a:lnTo>
                    <a:lnTo>
                      <a:pt x="0" y="38698"/>
                    </a:lnTo>
                    <a:lnTo>
                      <a:pt x="0" y="6817"/>
                    </a:lnTo>
                    <a:lnTo>
                      <a:pt x="4512" y="0"/>
                    </a:lnTo>
                    <a:close/>
                  </a:path>
                </a:pathLst>
              </a:custGeom>
              <a:solidFill>
                <a:srgbClr val="309080"/>
              </a:solidFill>
              <a:ln w="10020" cap="flat">
                <a:noFill/>
                <a:prstDash val="solid"/>
                <a:miter/>
              </a:ln>
            </p:spPr>
            <p:txBody>
              <a:bodyPr rtlCol="0" anchor="ctr"/>
              <a:lstStyle/>
              <a:p>
                <a:endParaRPr lang="zh-CN" altLang="en-US"/>
              </a:p>
            </p:txBody>
          </p:sp>
          <p:sp>
            <p:nvSpPr>
              <p:cNvPr id="370" name="任意多边形: 形状 369">
                <a:extLst>
                  <a:ext uri="{FF2B5EF4-FFF2-40B4-BE49-F238E27FC236}">
                    <a16:creationId xmlns:a16="http://schemas.microsoft.com/office/drawing/2014/main" id="{42AB5480-FA2A-C845-63C7-9CC82DB09AF5}"/>
                  </a:ext>
                </a:extLst>
              </p:cNvPr>
              <p:cNvSpPr/>
              <p:nvPr/>
            </p:nvSpPr>
            <p:spPr>
              <a:xfrm>
                <a:off x="4391114" y="4770940"/>
                <a:ext cx="926458" cy="54739"/>
              </a:xfrm>
              <a:custGeom>
                <a:avLst/>
                <a:gdLst>
                  <a:gd name="connsiteX0" fmla="*/ 4512 w 926458"/>
                  <a:gd name="connsiteY0" fmla="*/ 0 h 54739"/>
                  <a:gd name="connsiteX1" fmla="*/ 926459 w 926458"/>
                  <a:gd name="connsiteY1" fmla="*/ 16041 h 54739"/>
                  <a:gd name="connsiteX2" fmla="*/ 926459 w 926458"/>
                  <a:gd name="connsiteY2" fmla="*/ 47922 h 54739"/>
                  <a:gd name="connsiteX3" fmla="*/ 921947 w 926458"/>
                  <a:gd name="connsiteY3" fmla="*/ 54739 h 54739"/>
                  <a:gd name="connsiteX4" fmla="*/ 0 w 926458"/>
                  <a:gd name="connsiteY4" fmla="*/ 38698 h 54739"/>
                  <a:gd name="connsiteX5" fmla="*/ 0 w 926458"/>
                  <a:gd name="connsiteY5" fmla="*/ 6817 h 54739"/>
                  <a:gd name="connsiteX6" fmla="*/ 4512 w 926458"/>
                  <a:gd name="connsiteY6" fmla="*/ 0 h 5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58" h="54739">
                    <a:moveTo>
                      <a:pt x="4512" y="0"/>
                    </a:moveTo>
                    <a:lnTo>
                      <a:pt x="926459" y="16041"/>
                    </a:lnTo>
                    <a:lnTo>
                      <a:pt x="926459" y="47922"/>
                    </a:lnTo>
                    <a:lnTo>
                      <a:pt x="921947" y="54739"/>
                    </a:lnTo>
                    <a:lnTo>
                      <a:pt x="0" y="38698"/>
                    </a:lnTo>
                    <a:lnTo>
                      <a:pt x="0" y="6817"/>
                    </a:lnTo>
                    <a:lnTo>
                      <a:pt x="4512" y="0"/>
                    </a:lnTo>
                    <a:close/>
                  </a:path>
                </a:pathLst>
              </a:custGeom>
              <a:solidFill>
                <a:srgbClr val="309080"/>
              </a:solidFill>
              <a:ln w="10020" cap="flat">
                <a:noFill/>
                <a:prstDash val="solid"/>
                <a:miter/>
              </a:ln>
            </p:spPr>
            <p:txBody>
              <a:bodyPr rtlCol="0" anchor="ctr"/>
              <a:lstStyle/>
              <a:p>
                <a:endParaRPr lang="zh-CN" altLang="en-US"/>
              </a:p>
            </p:txBody>
          </p:sp>
          <p:sp>
            <p:nvSpPr>
              <p:cNvPr id="371" name="任意多边形: 形状 370">
                <a:extLst>
                  <a:ext uri="{FF2B5EF4-FFF2-40B4-BE49-F238E27FC236}">
                    <a16:creationId xmlns:a16="http://schemas.microsoft.com/office/drawing/2014/main" id="{DD9AFE8B-1C92-1346-8F4D-CFFDF6A05442}"/>
                  </a:ext>
                </a:extLst>
              </p:cNvPr>
              <p:cNvSpPr/>
              <p:nvPr/>
            </p:nvSpPr>
            <p:spPr>
              <a:xfrm>
                <a:off x="4391114" y="4687928"/>
                <a:ext cx="926458" cy="50227"/>
              </a:xfrm>
              <a:custGeom>
                <a:avLst/>
                <a:gdLst>
                  <a:gd name="connsiteX0" fmla="*/ 4512 w 926458"/>
                  <a:gd name="connsiteY0" fmla="*/ 11429 h 50227"/>
                  <a:gd name="connsiteX1" fmla="*/ 926459 w 926458"/>
                  <a:gd name="connsiteY1" fmla="*/ 0 h 50227"/>
                  <a:gd name="connsiteX2" fmla="*/ 926459 w 926458"/>
                  <a:gd name="connsiteY2" fmla="*/ 31881 h 50227"/>
                  <a:gd name="connsiteX3" fmla="*/ 921947 w 926458"/>
                  <a:gd name="connsiteY3" fmla="*/ 38799 h 50227"/>
                  <a:gd name="connsiteX4" fmla="*/ 0 w 926458"/>
                  <a:gd name="connsiteY4" fmla="*/ 50228 h 50227"/>
                  <a:gd name="connsiteX5" fmla="*/ 0 w 926458"/>
                  <a:gd name="connsiteY5" fmla="*/ 18347 h 50227"/>
                  <a:gd name="connsiteX6" fmla="*/ 4512 w 926458"/>
                  <a:gd name="connsiteY6" fmla="*/ 11429 h 5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58" h="50227">
                    <a:moveTo>
                      <a:pt x="4512" y="11429"/>
                    </a:moveTo>
                    <a:lnTo>
                      <a:pt x="926459" y="0"/>
                    </a:lnTo>
                    <a:lnTo>
                      <a:pt x="926459" y="31881"/>
                    </a:lnTo>
                    <a:lnTo>
                      <a:pt x="921947" y="38799"/>
                    </a:lnTo>
                    <a:lnTo>
                      <a:pt x="0" y="50228"/>
                    </a:lnTo>
                    <a:lnTo>
                      <a:pt x="0" y="18347"/>
                    </a:lnTo>
                    <a:lnTo>
                      <a:pt x="4512" y="11429"/>
                    </a:lnTo>
                    <a:close/>
                  </a:path>
                </a:pathLst>
              </a:custGeom>
              <a:solidFill>
                <a:srgbClr val="309080"/>
              </a:solidFill>
              <a:ln w="10020" cap="flat">
                <a:noFill/>
                <a:prstDash val="solid"/>
                <a:miter/>
              </a:ln>
            </p:spPr>
            <p:txBody>
              <a:bodyPr rtlCol="0" anchor="ctr"/>
              <a:lstStyle/>
              <a:p>
                <a:endParaRPr lang="zh-CN" altLang="en-US"/>
              </a:p>
            </p:txBody>
          </p:sp>
          <p:grpSp>
            <p:nvGrpSpPr>
              <p:cNvPr id="372" name="组合 371">
                <a:extLst>
                  <a:ext uri="{FF2B5EF4-FFF2-40B4-BE49-F238E27FC236}">
                    <a16:creationId xmlns:a16="http://schemas.microsoft.com/office/drawing/2014/main" id="{0901BEA8-1994-FA4D-9295-CD644784DED1}"/>
                  </a:ext>
                </a:extLst>
              </p:cNvPr>
              <p:cNvGrpSpPr/>
              <p:nvPr/>
            </p:nvGrpSpPr>
            <p:grpSpPr>
              <a:xfrm>
                <a:off x="4391114" y="4687928"/>
                <a:ext cx="926458" cy="213844"/>
                <a:chOff x="4391114" y="4687928"/>
                <a:chExt cx="926458" cy="213844"/>
              </a:xfrm>
              <a:solidFill>
                <a:srgbClr val="FFFFFF"/>
              </a:solidFill>
            </p:grpSpPr>
            <p:sp>
              <p:nvSpPr>
                <p:cNvPr id="714" name="任意多边形: 形状 713">
                  <a:extLst>
                    <a:ext uri="{FF2B5EF4-FFF2-40B4-BE49-F238E27FC236}">
                      <a16:creationId xmlns:a16="http://schemas.microsoft.com/office/drawing/2014/main" id="{57B8BDC9-2A97-8FBC-280C-112AB5FC9B65}"/>
                    </a:ext>
                  </a:extLst>
                </p:cNvPr>
                <p:cNvSpPr/>
                <p:nvPr/>
              </p:nvSpPr>
              <p:spPr>
                <a:xfrm>
                  <a:off x="4391114" y="4863074"/>
                  <a:ext cx="926458" cy="38698"/>
                </a:xfrm>
                <a:custGeom>
                  <a:avLst/>
                  <a:gdLst>
                    <a:gd name="connsiteX0" fmla="*/ 4512 w 926458"/>
                    <a:gd name="connsiteY0" fmla="*/ 0 h 38698"/>
                    <a:gd name="connsiteX1" fmla="*/ 926459 w 926458"/>
                    <a:gd name="connsiteY1" fmla="*/ 0 h 38698"/>
                    <a:gd name="connsiteX2" fmla="*/ 926459 w 926458"/>
                    <a:gd name="connsiteY2" fmla="*/ 31881 h 38698"/>
                    <a:gd name="connsiteX3" fmla="*/ 921947 w 926458"/>
                    <a:gd name="connsiteY3" fmla="*/ 38698 h 38698"/>
                    <a:gd name="connsiteX4" fmla="*/ 0 w 926458"/>
                    <a:gd name="connsiteY4" fmla="*/ 38698 h 38698"/>
                    <a:gd name="connsiteX5" fmla="*/ 0 w 926458"/>
                    <a:gd name="connsiteY5" fmla="*/ 6817 h 38698"/>
                    <a:gd name="connsiteX6" fmla="*/ 4512 w 926458"/>
                    <a:gd name="connsiteY6" fmla="*/ 0 h 3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58" h="38698">
                      <a:moveTo>
                        <a:pt x="4512" y="0"/>
                      </a:moveTo>
                      <a:lnTo>
                        <a:pt x="926459" y="0"/>
                      </a:lnTo>
                      <a:lnTo>
                        <a:pt x="926459" y="31881"/>
                      </a:lnTo>
                      <a:lnTo>
                        <a:pt x="921947" y="38698"/>
                      </a:lnTo>
                      <a:lnTo>
                        <a:pt x="0" y="38698"/>
                      </a:lnTo>
                      <a:lnTo>
                        <a:pt x="0" y="6817"/>
                      </a:lnTo>
                      <a:lnTo>
                        <a:pt x="4512" y="0"/>
                      </a:lnTo>
                      <a:close/>
                    </a:path>
                  </a:pathLst>
                </a:custGeom>
                <a:solidFill>
                  <a:srgbClr val="FFFFFF"/>
                </a:solidFill>
                <a:ln w="10020" cap="flat">
                  <a:noFill/>
                  <a:prstDash val="solid"/>
                  <a:miter/>
                </a:ln>
              </p:spPr>
              <p:txBody>
                <a:bodyPr rtlCol="0" anchor="ctr"/>
                <a:lstStyle/>
                <a:p>
                  <a:endParaRPr lang="zh-CN" altLang="en-US"/>
                </a:p>
              </p:txBody>
            </p:sp>
            <p:sp>
              <p:nvSpPr>
                <p:cNvPr id="715" name="任意多边形: 形状 714">
                  <a:extLst>
                    <a:ext uri="{FF2B5EF4-FFF2-40B4-BE49-F238E27FC236}">
                      <a16:creationId xmlns:a16="http://schemas.microsoft.com/office/drawing/2014/main" id="{D4085054-EE0A-D3D4-75F6-3818238B62E9}"/>
                    </a:ext>
                  </a:extLst>
                </p:cNvPr>
                <p:cNvSpPr/>
                <p:nvPr/>
              </p:nvSpPr>
              <p:spPr>
                <a:xfrm>
                  <a:off x="4391114" y="4770940"/>
                  <a:ext cx="926458" cy="54739"/>
                </a:xfrm>
                <a:custGeom>
                  <a:avLst/>
                  <a:gdLst>
                    <a:gd name="connsiteX0" fmla="*/ 4512 w 926458"/>
                    <a:gd name="connsiteY0" fmla="*/ 0 h 54739"/>
                    <a:gd name="connsiteX1" fmla="*/ 926459 w 926458"/>
                    <a:gd name="connsiteY1" fmla="*/ 16041 h 54739"/>
                    <a:gd name="connsiteX2" fmla="*/ 926459 w 926458"/>
                    <a:gd name="connsiteY2" fmla="*/ 47922 h 54739"/>
                    <a:gd name="connsiteX3" fmla="*/ 921947 w 926458"/>
                    <a:gd name="connsiteY3" fmla="*/ 54739 h 54739"/>
                    <a:gd name="connsiteX4" fmla="*/ 0 w 926458"/>
                    <a:gd name="connsiteY4" fmla="*/ 38698 h 54739"/>
                    <a:gd name="connsiteX5" fmla="*/ 0 w 926458"/>
                    <a:gd name="connsiteY5" fmla="*/ 6817 h 54739"/>
                    <a:gd name="connsiteX6" fmla="*/ 4512 w 926458"/>
                    <a:gd name="connsiteY6" fmla="*/ 0 h 5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58" h="54739">
                      <a:moveTo>
                        <a:pt x="4512" y="0"/>
                      </a:moveTo>
                      <a:lnTo>
                        <a:pt x="926459" y="16041"/>
                      </a:lnTo>
                      <a:lnTo>
                        <a:pt x="926459" y="47922"/>
                      </a:lnTo>
                      <a:lnTo>
                        <a:pt x="921947" y="54739"/>
                      </a:lnTo>
                      <a:lnTo>
                        <a:pt x="0" y="38698"/>
                      </a:lnTo>
                      <a:lnTo>
                        <a:pt x="0" y="6817"/>
                      </a:lnTo>
                      <a:lnTo>
                        <a:pt x="4512" y="0"/>
                      </a:lnTo>
                      <a:close/>
                    </a:path>
                  </a:pathLst>
                </a:custGeom>
                <a:solidFill>
                  <a:srgbClr val="FFFFFF"/>
                </a:solidFill>
                <a:ln w="10020" cap="flat">
                  <a:noFill/>
                  <a:prstDash val="solid"/>
                  <a:miter/>
                </a:ln>
              </p:spPr>
              <p:txBody>
                <a:bodyPr rtlCol="0" anchor="ctr"/>
                <a:lstStyle/>
                <a:p>
                  <a:endParaRPr lang="zh-CN" altLang="en-US"/>
                </a:p>
              </p:txBody>
            </p:sp>
            <p:sp>
              <p:nvSpPr>
                <p:cNvPr id="716" name="任意多边形: 形状 715">
                  <a:extLst>
                    <a:ext uri="{FF2B5EF4-FFF2-40B4-BE49-F238E27FC236}">
                      <a16:creationId xmlns:a16="http://schemas.microsoft.com/office/drawing/2014/main" id="{AEA5C100-87D3-8E61-91CA-EC549C97048F}"/>
                    </a:ext>
                  </a:extLst>
                </p:cNvPr>
                <p:cNvSpPr/>
                <p:nvPr/>
              </p:nvSpPr>
              <p:spPr>
                <a:xfrm>
                  <a:off x="4391114" y="4687928"/>
                  <a:ext cx="926458" cy="50227"/>
                </a:xfrm>
                <a:custGeom>
                  <a:avLst/>
                  <a:gdLst>
                    <a:gd name="connsiteX0" fmla="*/ 4512 w 926458"/>
                    <a:gd name="connsiteY0" fmla="*/ 11429 h 50227"/>
                    <a:gd name="connsiteX1" fmla="*/ 926459 w 926458"/>
                    <a:gd name="connsiteY1" fmla="*/ 0 h 50227"/>
                    <a:gd name="connsiteX2" fmla="*/ 926459 w 926458"/>
                    <a:gd name="connsiteY2" fmla="*/ 31881 h 50227"/>
                    <a:gd name="connsiteX3" fmla="*/ 921947 w 926458"/>
                    <a:gd name="connsiteY3" fmla="*/ 38799 h 50227"/>
                    <a:gd name="connsiteX4" fmla="*/ 0 w 926458"/>
                    <a:gd name="connsiteY4" fmla="*/ 50228 h 50227"/>
                    <a:gd name="connsiteX5" fmla="*/ 0 w 926458"/>
                    <a:gd name="connsiteY5" fmla="*/ 18347 h 50227"/>
                    <a:gd name="connsiteX6" fmla="*/ 4512 w 926458"/>
                    <a:gd name="connsiteY6" fmla="*/ 11429 h 5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58" h="50227">
                      <a:moveTo>
                        <a:pt x="4512" y="11429"/>
                      </a:moveTo>
                      <a:lnTo>
                        <a:pt x="926459" y="0"/>
                      </a:lnTo>
                      <a:lnTo>
                        <a:pt x="926459" y="31881"/>
                      </a:lnTo>
                      <a:lnTo>
                        <a:pt x="921947" y="38799"/>
                      </a:lnTo>
                      <a:lnTo>
                        <a:pt x="0" y="50228"/>
                      </a:lnTo>
                      <a:lnTo>
                        <a:pt x="0" y="18347"/>
                      </a:lnTo>
                      <a:lnTo>
                        <a:pt x="4512" y="11429"/>
                      </a:lnTo>
                      <a:close/>
                    </a:path>
                  </a:pathLst>
                </a:custGeom>
                <a:solidFill>
                  <a:srgbClr val="FFFFFF"/>
                </a:solidFill>
                <a:ln w="10020" cap="flat">
                  <a:noFill/>
                  <a:prstDash val="solid"/>
                  <a:miter/>
                </a:ln>
              </p:spPr>
              <p:txBody>
                <a:bodyPr rtlCol="0" anchor="ctr"/>
                <a:lstStyle/>
                <a:p>
                  <a:endParaRPr lang="zh-CN" altLang="en-US"/>
                </a:p>
              </p:txBody>
            </p:sp>
          </p:grpSp>
          <p:sp>
            <p:nvSpPr>
              <p:cNvPr id="373" name="任意多边形: 形状 372">
                <a:extLst>
                  <a:ext uri="{FF2B5EF4-FFF2-40B4-BE49-F238E27FC236}">
                    <a16:creationId xmlns:a16="http://schemas.microsoft.com/office/drawing/2014/main" id="{0AB91416-FB1B-AE59-E9BF-5981870E4726}"/>
                  </a:ext>
                </a:extLst>
              </p:cNvPr>
              <p:cNvSpPr/>
              <p:nvPr/>
            </p:nvSpPr>
            <p:spPr>
              <a:xfrm>
                <a:off x="4395625" y="4687928"/>
                <a:ext cx="921946" cy="43410"/>
              </a:xfrm>
              <a:custGeom>
                <a:avLst/>
                <a:gdLst>
                  <a:gd name="connsiteX0" fmla="*/ 0 w 921946"/>
                  <a:gd name="connsiteY0" fmla="*/ 43410 h 43410"/>
                  <a:gd name="connsiteX1" fmla="*/ 921947 w 921946"/>
                  <a:gd name="connsiteY1" fmla="*/ 31881 h 43410"/>
                  <a:gd name="connsiteX2" fmla="*/ 921947 w 921946"/>
                  <a:gd name="connsiteY2" fmla="*/ 0 h 43410"/>
                  <a:gd name="connsiteX3" fmla="*/ 0 w 921946"/>
                  <a:gd name="connsiteY3" fmla="*/ 11429 h 43410"/>
                  <a:gd name="connsiteX4" fmla="*/ 0 w 921946"/>
                  <a:gd name="connsiteY4" fmla="*/ 43410 h 43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1946" h="43410">
                    <a:moveTo>
                      <a:pt x="0" y="43410"/>
                    </a:moveTo>
                    <a:lnTo>
                      <a:pt x="921947" y="31881"/>
                    </a:lnTo>
                    <a:lnTo>
                      <a:pt x="921947" y="0"/>
                    </a:lnTo>
                    <a:lnTo>
                      <a:pt x="0" y="11429"/>
                    </a:lnTo>
                    <a:lnTo>
                      <a:pt x="0" y="43410"/>
                    </a:lnTo>
                    <a:close/>
                  </a:path>
                </a:pathLst>
              </a:custGeom>
              <a:solidFill>
                <a:srgbClr val="FFFFFF">
                  <a:alpha val="50000"/>
                </a:srgbClr>
              </a:solidFill>
              <a:ln w="10020" cap="flat">
                <a:noFill/>
                <a:prstDash val="solid"/>
                <a:miter/>
              </a:ln>
            </p:spPr>
            <p:txBody>
              <a:bodyPr rtlCol="0" anchor="ctr"/>
              <a:lstStyle/>
              <a:p>
                <a:endParaRPr lang="zh-CN" altLang="en-US"/>
              </a:p>
            </p:txBody>
          </p:sp>
          <p:sp>
            <p:nvSpPr>
              <p:cNvPr id="374" name="任意多边形: 形状 373">
                <a:extLst>
                  <a:ext uri="{FF2B5EF4-FFF2-40B4-BE49-F238E27FC236}">
                    <a16:creationId xmlns:a16="http://schemas.microsoft.com/office/drawing/2014/main" id="{F3B3A4E5-A8D8-3957-B87B-708370349461}"/>
                  </a:ext>
                </a:extLst>
              </p:cNvPr>
              <p:cNvSpPr/>
              <p:nvPr/>
            </p:nvSpPr>
            <p:spPr>
              <a:xfrm>
                <a:off x="4395625" y="4863074"/>
                <a:ext cx="921947" cy="31881"/>
              </a:xfrm>
              <a:custGeom>
                <a:avLst/>
                <a:gdLst>
                  <a:gd name="connsiteX0" fmla="*/ 0 w 921947"/>
                  <a:gd name="connsiteY0" fmla="*/ 0 h 31881"/>
                  <a:gd name="connsiteX1" fmla="*/ 921947 w 921947"/>
                  <a:gd name="connsiteY1" fmla="*/ 0 h 31881"/>
                  <a:gd name="connsiteX2" fmla="*/ 921947 w 921947"/>
                  <a:gd name="connsiteY2" fmla="*/ 31881 h 31881"/>
                  <a:gd name="connsiteX3" fmla="*/ 0 w 921947"/>
                  <a:gd name="connsiteY3" fmla="*/ 31881 h 31881"/>
                </a:gdLst>
                <a:ahLst/>
                <a:cxnLst>
                  <a:cxn ang="0">
                    <a:pos x="connsiteX0" y="connsiteY0"/>
                  </a:cxn>
                  <a:cxn ang="0">
                    <a:pos x="connsiteX1" y="connsiteY1"/>
                  </a:cxn>
                  <a:cxn ang="0">
                    <a:pos x="connsiteX2" y="connsiteY2"/>
                  </a:cxn>
                  <a:cxn ang="0">
                    <a:pos x="connsiteX3" y="connsiteY3"/>
                  </a:cxn>
                </a:cxnLst>
                <a:rect l="l" t="t" r="r" b="b"/>
                <a:pathLst>
                  <a:path w="921947" h="31881">
                    <a:moveTo>
                      <a:pt x="0" y="0"/>
                    </a:moveTo>
                    <a:lnTo>
                      <a:pt x="921947" y="0"/>
                    </a:lnTo>
                    <a:lnTo>
                      <a:pt x="921947" y="31881"/>
                    </a:lnTo>
                    <a:lnTo>
                      <a:pt x="0" y="31881"/>
                    </a:lnTo>
                    <a:close/>
                  </a:path>
                </a:pathLst>
              </a:custGeom>
              <a:solidFill>
                <a:srgbClr val="FFFFFF">
                  <a:alpha val="50000"/>
                </a:srgbClr>
              </a:solidFill>
              <a:ln w="10020" cap="flat">
                <a:noFill/>
                <a:prstDash val="solid"/>
                <a:miter/>
              </a:ln>
            </p:spPr>
            <p:txBody>
              <a:bodyPr rtlCol="0" anchor="ctr"/>
              <a:lstStyle/>
              <a:p>
                <a:endParaRPr lang="zh-CN" altLang="en-US"/>
              </a:p>
            </p:txBody>
          </p:sp>
          <p:sp>
            <p:nvSpPr>
              <p:cNvPr id="375" name="任意多边形: 形状 374">
                <a:extLst>
                  <a:ext uri="{FF2B5EF4-FFF2-40B4-BE49-F238E27FC236}">
                    <a16:creationId xmlns:a16="http://schemas.microsoft.com/office/drawing/2014/main" id="{0259A3AF-9810-6CDB-0222-D485B0C45253}"/>
                  </a:ext>
                </a:extLst>
              </p:cNvPr>
              <p:cNvSpPr/>
              <p:nvPr/>
            </p:nvSpPr>
            <p:spPr>
              <a:xfrm>
                <a:off x="4395625" y="4770940"/>
                <a:ext cx="921946" cy="47921"/>
              </a:xfrm>
              <a:custGeom>
                <a:avLst/>
                <a:gdLst>
                  <a:gd name="connsiteX0" fmla="*/ 0 w 921946"/>
                  <a:gd name="connsiteY0" fmla="*/ 31881 h 47921"/>
                  <a:gd name="connsiteX1" fmla="*/ 921947 w 921946"/>
                  <a:gd name="connsiteY1" fmla="*/ 47922 h 47921"/>
                  <a:gd name="connsiteX2" fmla="*/ 921947 w 921946"/>
                  <a:gd name="connsiteY2" fmla="*/ 16041 h 47921"/>
                  <a:gd name="connsiteX3" fmla="*/ 0 w 921946"/>
                  <a:gd name="connsiteY3" fmla="*/ 0 h 47921"/>
                  <a:gd name="connsiteX4" fmla="*/ 0 w 921946"/>
                  <a:gd name="connsiteY4" fmla="*/ 31881 h 47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1946" h="47921">
                    <a:moveTo>
                      <a:pt x="0" y="31881"/>
                    </a:moveTo>
                    <a:lnTo>
                      <a:pt x="921947" y="47922"/>
                    </a:lnTo>
                    <a:lnTo>
                      <a:pt x="921947" y="16041"/>
                    </a:lnTo>
                    <a:lnTo>
                      <a:pt x="0" y="0"/>
                    </a:lnTo>
                    <a:lnTo>
                      <a:pt x="0" y="31881"/>
                    </a:lnTo>
                    <a:close/>
                  </a:path>
                </a:pathLst>
              </a:custGeom>
              <a:solidFill>
                <a:srgbClr val="FFFFFF">
                  <a:alpha val="50000"/>
                </a:srgbClr>
              </a:solidFill>
              <a:ln w="10020" cap="flat">
                <a:noFill/>
                <a:prstDash val="solid"/>
                <a:miter/>
              </a:ln>
            </p:spPr>
            <p:txBody>
              <a:bodyPr rtlCol="0" anchor="ctr"/>
              <a:lstStyle/>
              <a:p>
                <a:endParaRPr lang="zh-CN" altLang="en-US"/>
              </a:p>
            </p:txBody>
          </p:sp>
          <p:sp>
            <p:nvSpPr>
              <p:cNvPr id="376" name="任意多边形: 形状 375">
                <a:extLst>
                  <a:ext uri="{FF2B5EF4-FFF2-40B4-BE49-F238E27FC236}">
                    <a16:creationId xmlns:a16="http://schemas.microsoft.com/office/drawing/2014/main" id="{8B5F142D-5957-9FB9-9341-FA48C95EA920}"/>
                  </a:ext>
                </a:extLst>
              </p:cNvPr>
              <p:cNvSpPr/>
              <p:nvPr/>
            </p:nvSpPr>
            <p:spPr>
              <a:xfrm>
                <a:off x="1327715" y="4658153"/>
                <a:ext cx="40803" cy="264673"/>
              </a:xfrm>
              <a:custGeom>
                <a:avLst/>
                <a:gdLst>
                  <a:gd name="connsiteX0" fmla="*/ 23861 w 40803"/>
                  <a:gd name="connsiteY0" fmla="*/ 0 h 264673"/>
                  <a:gd name="connsiteX1" fmla="*/ 16943 w 40803"/>
                  <a:gd name="connsiteY1" fmla="*/ 0 h 264673"/>
                  <a:gd name="connsiteX2" fmla="*/ 0 w 40803"/>
                  <a:gd name="connsiteY2" fmla="*/ 11429 h 264673"/>
                  <a:gd name="connsiteX3" fmla="*/ 0 w 40803"/>
                  <a:gd name="connsiteY3" fmla="*/ 264674 h 264673"/>
                  <a:gd name="connsiteX4" fmla="*/ 6918 w 40803"/>
                  <a:gd name="connsiteY4" fmla="*/ 264674 h 264673"/>
                  <a:gd name="connsiteX5" fmla="*/ 33886 w 40803"/>
                  <a:gd name="connsiteY5" fmla="*/ 264674 h 264673"/>
                  <a:gd name="connsiteX6" fmla="*/ 40804 w 40803"/>
                  <a:gd name="connsiteY6" fmla="*/ 264674 h 264673"/>
                  <a:gd name="connsiteX7" fmla="*/ 40804 w 40803"/>
                  <a:gd name="connsiteY7" fmla="*/ 11429 h 264673"/>
                  <a:gd name="connsiteX8" fmla="*/ 23861 w 40803"/>
                  <a:gd name="connsiteY8" fmla="*/ 0 h 26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03" h="264673">
                    <a:moveTo>
                      <a:pt x="23861" y="0"/>
                    </a:moveTo>
                    <a:lnTo>
                      <a:pt x="16943" y="0"/>
                    </a:lnTo>
                    <a:lnTo>
                      <a:pt x="0" y="11429"/>
                    </a:lnTo>
                    <a:lnTo>
                      <a:pt x="0" y="264674"/>
                    </a:lnTo>
                    <a:lnTo>
                      <a:pt x="6918" y="264674"/>
                    </a:lnTo>
                    <a:lnTo>
                      <a:pt x="33886" y="264674"/>
                    </a:lnTo>
                    <a:lnTo>
                      <a:pt x="40804" y="264674"/>
                    </a:lnTo>
                    <a:lnTo>
                      <a:pt x="40804" y="11429"/>
                    </a:lnTo>
                    <a:lnTo>
                      <a:pt x="23861" y="0"/>
                    </a:lnTo>
                    <a:close/>
                  </a:path>
                </a:pathLst>
              </a:custGeom>
              <a:solidFill>
                <a:srgbClr val="309080"/>
              </a:solidFill>
              <a:ln w="10020" cap="flat">
                <a:noFill/>
                <a:prstDash val="solid"/>
                <a:miter/>
              </a:ln>
            </p:spPr>
            <p:txBody>
              <a:bodyPr rtlCol="0" anchor="ctr"/>
              <a:lstStyle/>
              <a:p>
                <a:endParaRPr lang="zh-CN" altLang="en-US"/>
              </a:p>
            </p:txBody>
          </p:sp>
          <p:sp>
            <p:nvSpPr>
              <p:cNvPr id="377" name="任意多边形: 形状 376">
                <a:extLst>
                  <a:ext uri="{FF2B5EF4-FFF2-40B4-BE49-F238E27FC236}">
                    <a16:creationId xmlns:a16="http://schemas.microsoft.com/office/drawing/2014/main" id="{8DC614D6-93C5-A524-7BBD-DFE834A054DD}"/>
                  </a:ext>
                </a:extLst>
              </p:cNvPr>
              <p:cNvSpPr/>
              <p:nvPr/>
            </p:nvSpPr>
            <p:spPr>
              <a:xfrm>
                <a:off x="1327715" y="4658153"/>
                <a:ext cx="40803" cy="264673"/>
              </a:xfrm>
              <a:custGeom>
                <a:avLst/>
                <a:gdLst>
                  <a:gd name="connsiteX0" fmla="*/ 23861 w 40803"/>
                  <a:gd name="connsiteY0" fmla="*/ 0 h 264673"/>
                  <a:gd name="connsiteX1" fmla="*/ 16943 w 40803"/>
                  <a:gd name="connsiteY1" fmla="*/ 0 h 264673"/>
                  <a:gd name="connsiteX2" fmla="*/ 0 w 40803"/>
                  <a:gd name="connsiteY2" fmla="*/ 11429 h 264673"/>
                  <a:gd name="connsiteX3" fmla="*/ 0 w 40803"/>
                  <a:gd name="connsiteY3" fmla="*/ 264674 h 264673"/>
                  <a:gd name="connsiteX4" fmla="*/ 6918 w 40803"/>
                  <a:gd name="connsiteY4" fmla="*/ 264674 h 264673"/>
                  <a:gd name="connsiteX5" fmla="*/ 33886 w 40803"/>
                  <a:gd name="connsiteY5" fmla="*/ 264674 h 264673"/>
                  <a:gd name="connsiteX6" fmla="*/ 40804 w 40803"/>
                  <a:gd name="connsiteY6" fmla="*/ 264674 h 264673"/>
                  <a:gd name="connsiteX7" fmla="*/ 40804 w 40803"/>
                  <a:gd name="connsiteY7" fmla="*/ 11429 h 264673"/>
                  <a:gd name="connsiteX8" fmla="*/ 23861 w 40803"/>
                  <a:gd name="connsiteY8" fmla="*/ 0 h 26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03" h="264673">
                    <a:moveTo>
                      <a:pt x="23861" y="0"/>
                    </a:moveTo>
                    <a:lnTo>
                      <a:pt x="16943" y="0"/>
                    </a:lnTo>
                    <a:lnTo>
                      <a:pt x="0" y="11429"/>
                    </a:lnTo>
                    <a:lnTo>
                      <a:pt x="0" y="264674"/>
                    </a:lnTo>
                    <a:lnTo>
                      <a:pt x="6918" y="264674"/>
                    </a:lnTo>
                    <a:lnTo>
                      <a:pt x="33886" y="264674"/>
                    </a:lnTo>
                    <a:lnTo>
                      <a:pt x="40804" y="264674"/>
                    </a:lnTo>
                    <a:lnTo>
                      <a:pt x="40804" y="11429"/>
                    </a:lnTo>
                    <a:lnTo>
                      <a:pt x="23861" y="0"/>
                    </a:lnTo>
                    <a:close/>
                  </a:path>
                </a:pathLst>
              </a:custGeom>
              <a:solidFill>
                <a:srgbClr val="FFFFFF">
                  <a:alpha val="80000"/>
                </a:srgbClr>
              </a:solidFill>
              <a:ln w="10020" cap="flat">
                <a:noFill/>
                <a:prstDash val="solid"/>
                <a:miter/>
              </a:ln>
            </p:spPr>
            <p:txBody>
              <a:bodyPr rtlCol="0" anchor="ctr"/>
              <a:lstStyle/>
              <a:p>
                <a:endParaRPr lang="zh-CN" altLang="en-US"/>
              </a:p>
            </p:txBody>
          </p:sp>
          <p:sp>
            <p:nvSpPr>
              <p:cNvPr id="378" name="任意多边形: 形状 377">
                <a:extLst>
                  <a:ext uri="{FF2B5EF4-FFF2-40B4-BE49-F238E27FC236}">
                    <a16:creationId xmlns:a16="http://schemas.microsoft.com/office/drawing/2014/main" id="{63B0E62F-DEE7-D5BF-5309-7C4C1A79DA25}"/>
                  </a:ext>
                </a:extLst>
              </p:cNvPr>
              <p:cNvSpPr/>
              <p:nvPr/>
            </p:nvSpPr>
            <p:spPr>
              <a:xfrm>
                <a:off x="1327715" y="4658153"/>
                <a:ext cx="33886" cy="264673"/>
              </a:xfrm>
              <a:custGeom>
                <a:avLst/>
                <a:gdLst>
                  <a:gd name="connsiteX0" fmla="*/ 33886 w 33886"/>
                  <a:gd name="connsiteY0" fmla="*/ 264674 h 264673"/>
                  <a:gd name="connsiteX1" fmla="*/ 0 w 33886"/>
                  <a:gd name="connsiteY1" fmla="*/ 264674 h 264673"/>
                  <a:gd name="connsiteX2" fmla="*/ 0 w 33886"/>
                  <a:gd name="connsiteY2" fmla="*/ 11429 h 264673"/>
                  <a:gd name="connsiteX3" fmla="*/ 16943 w 33886"/>
                  <a:gd name="connsiteY3" fmla="*/ 0 h 264673"/>
                  <a:gd name="connsiteX4" fmla="*/ 33886 w 33886"/>
                  <a:gd name="connsiteY4" fmla="*/ 11429 h 264673"/>
                  <a:gd name="connsiteX5" fmla="*/ 33886 w 33886"/>
                  <a:gd name="connsiteY5" fmla="*/ 264674 h 26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6" h="264673">
                    <a:moveTo>
                      <a:pt x="33886" y="264674"/>
                    </a:moveTo>
                    <a:lnTo>
                      <a:pt x="0" y="264674"/>
                    </a:lnTo>
                    <a:lnTo>
                      <a:pt x="0" y="11429"/>
                    </a:lnTo>
                    <a:lnTo>
                      <a:pt x="16943" y="0"/>
                    </a:lnTo>
                    <a:lnTo>
                      <a:pt x="33886" y="11429"/>
                    </a:lnTo>
                    <a:lnTo>
                      <a:pt x="33886" y="264674"/>
                    </a:lnTo>
                    <a:close/>
                  </a:path>
                </a:pathLst>
              </a:custGeom>
              <a:solidFill>
                <a:srgbClr val="FFFFFF">
                  <a:alpha val="50000"/>
                </a:srgbClr>
              </a:solidFill>
              <a:ln w="10020" cap="flat">
                <a:noFill/>
                <a:prstDash val="solid"/>
                <a:miter/>
              </a:ln>
            </p:spPr>
            <p:txBody>
              <a:bodyPr rtlCol="0" anchor="ctr"/>
              <a:lstStyle/>
              <a:p>
                <a:endParaRPr lang="zh-CN" altLang="en-US"/>
              </a:p>
            </p:txBody>
          </p:sp>
          <p:sp>
            <p:nvSpPr>
              <p:cNvPr id="379" name="任意多边形: 形状 378">
                <a:extLst>
                  <a:ext uri="{FF2B5EF4-FFF2-40B4-BE49-F238E27FC236}">
                    <a16:creationId xmlns:a16="http://schemas.microsoft.com/office/drawing/2014/main" id="{BCA47933-6DE8-8640-CC30-3DC46266CF8D}"/>
                  </a:ext>
                </a:extLst>
              </p:cNvPr>
              <p:cNvSpPr/>
              <p:nvPr/>
            </p:nvSpPr>
            <p:spPr>
              <a:xfrm>
                <a:off x="1578855" y="4658153"/>
                <a:ext cx="40703" cy="264673"/>
              </a:xfrm>
              <a:custGeom>
                <a:avLst/>
                <a:gdLst>
                  <a:gd name="connsiteX0" fmla="*/ 23761 w 40703"/>
                  <a:gd name="connsiteY0" fmla="*/ 0 h 264673"/>
                  <a:gd name="connsiteX1" fmla="*/ 16943 w 40703"/>
                  <a:gd name="connsiteY1" fmla="*/ 0 h 264673"/>
                  <a:gd name="connsiteX2" fmla="*/ 0 w 40703"/>
                  <a:gd name="connsiteY2" fmla="*/ 11429 h 264673"/>
                  <a:gd name="connsiteX3" fmla="*/ 0 w 40703"/>
                  <a:gd name="connsiteY3" fmla="*/ 264674 h 264673"/>
                  <a:gd name="connsiteX4" fmla="*/ 6817 w 40703"/>
                  <a:gd name="connsiteY4" fmla="*/ 264674 h 264673"/>
                  <a:gd name="connsiteX5" fmla="*/ 33786 w 40703"/>
                  <a:gd name="connsiteY5" fmla="*/ 264674 h 264673"/>
                  <a:gd name="connsiteX6" fmla="*/ 40704 w 40703"/>
                  <a:gd name="connsiteY6" fmla="*/ 264674 h 264673"/>
                  <a:gd name="connsiteX7" fmla="*/ 40704 w 40703"/>
                  <a:gd name="connsiteY7" fmla="*/ 11429 h 264673"/>
                  <a:gd name="connsiteX8" fmla="*/ 23761 w 40703"/>
                  <a:gd name="connsiteY8" fmla="*/ 0 h 26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03" h="264673">
                    <a:moveTo>
                      <a:pt x="23761" y="0"/>
                    </a:moveTo>
                    <a:lnTo>
                      <a:pt x="16943" y="0"/>
                    </a:lnTo>
                    <a:lnTo>
                      <a:pt x="0" y="11429"/>
                    </a:lnTo>
                    <a:lnTo>
                      <a:pt x="0" y="264674"/>
                    </a:lnTo>
                    <a:lnTo>
                      <a:pt x="6817" y="264674"/>
                    </a:lnTo>
                    <a:lnTo>
                      <a:pt x="33786" y="264674"/>
                    </a:lnTo>
                    <a:lnTo>
                      <a:pt x="40704" y="264674"/>
                    </a:lnTo>
                    <a:lnTo>
                      <a:pt x="40704" y="11429"/>
                    </a:lnTo>
                    <a:lnTo>
                      <a:pt x="23761" y="0"/>
                    </a:lnTo>
                    <a:close/>
                  </a:path>
                </a:pathLst>
              </a:custGeom>
              <a:solidFill>
                <a:srgbClr val="309080"/>
              </a:solidFill>
              <a:ln w="10020" cap="flat">
                <a:noFill/>
                <a:prstDash val="solid"/>
                <a:miter/>
              </a:ln>
            </p:spPr>
            <p:txBody>
              <a:bodyPr rtlCol="0" anchor="ctr"/>
              <a:lstStyle/>
              <a:p>
                <a:endParaRPr lang="zh-CN" altLang="en-US"/>
              </a:p>
            </p:txBody>
          </p:sp>
          <p:sp>
            <p:nvSpPr>
              <p:cNvPr id="380" name="任意多边形: 形状 379">
                <a:extLst>
                  <a:ext uri="{FF2B5EF4-FFF2-40B4-BE49-F238E27FC236}">
                    <a16:creationId xmlns:a16="http://schemas.microsoft.com/office/drawing/2014/main" id="{C10FFD68-AF9B-B293-2AD9-3204FD8FD225}"/>
                  </a:ext>
                </a:extLst>
              </p:cNvPr>
              <p:cNvSpPr/>
              <p:nvPr/>
            </p:nvSpPr>
            <p:spPr>
              <a:xfrm>
                <a:off x="1578855" y="4658153"/>
                <a:ext cx="40703" cy="264673"/>
              </a:xfrm>
              <a:custGeom>
                <a:avLst/>
                <a:gdLst>
                  <a:gd name="connsiteX0" fmla="*/ 23761 w 40703"/>
                  <a:gd name="connsiteY0" fmla="*/ 0 h 264673"/>
                  <a:gd name="connsiteX1" fmla="*/ 16943 w 40703"/>
                  <a:gd name="connsiteY1" fmla="*/ 0 h 264673"/>
                  <a:gd name="connsiteX2" fmla="*/ 0 w 40703"/>
                  <a:gd name="connsiteY2" fmla="*/ 11429 h 264673"/>
                  <a:gd name="connsiteX3" fmla="*/ 0 w 40703"/>
                  <a:gd name="connsiteY3" fmla="*/ 264674 h 264673"/>
                  <a:gd name="connsiteX4" fmla="*/ 6817 w 40703"/>
                  <a:gd name="connsiteY4" fmla="*/ 264674 h 264673"/>
                  <a:gd name="connsiteX5" fmla="*/ 33786 w 40703"/>
                  <a:gd name="connsiteY5" fmla="*/ 264674 h 264673"/>
                  <a:gd name="connsiteX6" fmla="*/ 40704 w 40703"/>
                  <a:gd name="connsiteY6" fmla="*/ 264674 h 264673"/>
                  <a:gd name="connsiteX7" fmla="*/ 40704 w 40703"/>
                  <a:gd name="connsiteY7" fmla="*/ 11429 h 264673"/>
                  <a:gd name="connsiteX8" fmla="*/ 23761 w 40703"/>
                  <a:gd name="connsiteY8" fmla="*/ 0 h 26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03" h="264673">
                    <a:moveTo>
                      <a:pt x="23761" y="0"/>
                    </a:moveTo>
                    <a:lnTo>
                      <a:pt x="16943" y="0"/>
                    </a:lnTo>
                    <a:lnTo>
                      <a:pt x="0" y="11429"/>
                    </a:lnTo>
                    <a:lnTo>
                      <a:pt x="0" y="264674"/>
                    </a:lnTo>
                    <a:lnTo>
                      <a:pt x="6817" y="264674"/>
                    </a:lnTo>
                    <a:lnTo>
                      <a:pt x="33786" y="264674"/>
                    </a:lnTo>
                    <a:lnTo>
                      <a:pt x="40704" y="264674"/>
                    </a:lnTo>
                    <a:lnTo>
                      <a:pt x="40704" y="11429"/>
                    </a:lnTo>
                    <a:lnTo>
                      <a:pt x="23761" y="0"/>
                    </a:lnTo>
                    <a:close/>
                  </a:path>
                </a:pathLst>
              </a:custGeom>
              <a:solidFill>
                <a:srgbClr val="FFFFFF">
                  <a:alpha val="80000"/>
                </a:srgbClr>
              </a:solidFill>
              <a:ln w="10020" cap="flat">
                <a:noFill/>
                <a:prstDash val="solid"/>
                <a:miter/>
              </a:ln>
            </p:spPr>
            <p:txBody>
              <a:bodyPr rtlCol="0" anchor="ctr"/>
              <a:lstStyle/>
              <a:p>
                <a:endParaRPr lang="zh-CN" altLang="en-US"/>
              </a:p>
            </p:txBody>
          </p:sp>
          <p:sp>
            <p:nvSpPr>
              <p:cNvPr id="381" name="任意多边形: 形状 380">
                <a:extLst>
                  <a:ext uri="{FF2B5EF4-FFF2-40B4-BE49-F238E27FC236}">
                    <a16:creationId xmlns:a16="http://schemas.microsoft.com/office/drawing/2014/main" id="{33F62E2D-0495-3E7C-D822-69E924BCEAFC}"/>
                  </a:ext>
                </a:extLst>
              </p:cNvPr>
              <p:cNvSpPr/>
              <p:nvPr/>
            </p:nvSpPr>
            <p:spPr>
              <a:xfrm>
                <a:off x="1578855" y="4658153"/>
                <a:ext cx="33786" cy="264673"/>
              </a:xfrm>
              <a:custGeom>
                <a:avLst/>
                <a:gdLst>
                  <a:gd name="connsiteX0" fmla="*/ 33786 w 33786"/>
                  <a:gd name="connsiteY0" fmla="*/ 264674 h 264673"/>
                  <a:gd name="connsiteX1" fmla="*/ 0 w 33786"/>
                  <a:gd name="connsiteY1" fmla="*/ 264674 h 264673"/>
                  <a:gd name="connsiteX2" fmla="*/ 0 w 33786"/>
                  <a:gd name="connsiteY2" fmla="*/ 11429 h 264673"/>
                  <a:gd name="connsiteX3" fmla="*/ 16943 w 33786"/>
                  <a:gd name="connsiteY3" fmla="*/ 0 h 264673"/>
                  <a:gd name="connsiteX4" fmla="*/ 33786 w 33786"/>
                  <a:gd name="connsiteY4" fmla="*/ 11429 h 264673"/>
                  <a:gd name="connsiteX5" fmla="*/ 33786 w 33786"/>
                  <a:gd name="connsiteY5" fmla="*/ 264674 h 26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86" h="264673">
                    <a:moveTo>
                      <a:pt x="33786" y="264674"/>
                    </a:moveTo>
                    <a:lnTo>
                      <a:pt x="0" y="264674"/>
                    </a:lnTo>
                    <a:lnTo>
                      <a:pt x="0" y="11429"/>
                    </a:lnTo>
                    <a:lnTo>
                      <a:pt x="16943" y="0"/>
                    </a:lnTo>
                    <a:lnTo>
                      <a:pt x="33786" y="11429"/>
                    </a:lnTo>
                    <a:lnTo>
                      <a:pt x="33786" y="264674"/>
                    </a:lnTo>
                    <a:close/>
                  </a:path>
                </a:pathLst>
              </a:custGeom>
              <a:solidFill>
                <a:srgbClr val="FFFFFF">
                  <a:alpha val="50000"/>
                </a:srgbClr>
              </a:solidFill>
              <a:ln w="10020" cap="flat">
                <a:noFill/>
                <a:prstDash val="solid"/>
                <a:miter/>
              </a:ln>
            </p:spPr>
            <p:txBody>
              <a:bodyPr rtlCol="0" anchor="ctr"/>
              <a:lstStyle/>
              <a:p>
                <a:endParaRPr lang="zh-CN" altLang="en-US"/>
              </a:p>
            </p:txBody>
          </p:sp>
          <p:sp>
            <p:nvSpPr>
              <p:cNvPr id="382" name="任意多边形: 形状 381">
                <a:extLst>
                  <a:ext uri="{FF2B5EF4-FFF2-40B4-BE49-F238E27FC236}">
                    <a16:creationId xmlns:a16="http://schemas.microsoft.com/office/drawing/2014/main" id="{4FD5AD39-FE60-F2CB-2D27-C5DA65A2A401}"/>
                  </a:ext>
                </a:extLst>
              </p:cNvPr>
              <p:cNvSpPr/>
              <p:nvPr/>
            </p:nvSpPr>
            <p:spPr>
              <a:xfrm>
                <a:off x="1829894" y="4658153"/>
                <a:ext cx="40703" cy="264673"/>
              </a:xfrm>
              <a:custGeom>
                <a:avLst/>
                <a:gdLst>
                  <a:gd name="connsiteX0" fmla="*/ 23861 w 40703"/>
                  <a:gd name="connsiteY0" fmla="*/ 0 h 264673"/>
                  <a:gd name="connsiteX1" fmla="*/ 16943 w 40703"/>
                  <a:gd name="connsiteY1" fmla="*/ 0 h 264673"/>
                  <a:gd name="connsiteX2" fmla="*/ 0 w 40703"/>
                  <a:gd name="connsiteY2" fmla="*/ 11429 h 264673"/>
                  <a:gd name="connsiteX3" fmla="*/ 0 w 40703"/>
                  <a:gd name="connsiteY3" fmla="*/ 264674 h 264673"/>
                  <a:gd name="connsiteX4" fmla="*/ 6918 w 40703"/>
                  <a:gd name="connsiteY4" fmla="*/ 264674 h 264673"/>
                  <a:gd name="connsiteX5" fmla="*/ 33886 w 40703"/>
                  <a:gd name="connsiteY5" fmla="*/ 264674 h 264673"/>
                  <a:gd name="connsiteX6" fmla="*/ 40704 w 40703"/>
                  <a:gd name="connsiteY6" fmla="*/ 264674 h 264673"/>
                  <a:gd name="connsiteX7" fmla="*/ 40704 w 40703"/>
                  <a:gd name="connsiteY7" fmla="*/ 11429 h 264673"/>
                  <a:gd name="connsiteX8" fmla="*/ 23861 w 40703"/>
                  <a:gd name="connsiteY8" fmla="*/ 0 h 26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03" h="264673">
                    <a:moveTo>
                      <a:pt x="23861" y="0"/>
                    </a:moveTo>
                    <a:lnTo>
                      <a:pt x="16943" y="0"/>
                    </a:lnTo>
                    <a:lnTo>
                      <a:pt x="0" y="11429"/>
                    </a:lnTo>
                    <a:lnTo>
                      <a:pt x="0" y="264674"/>
                    </a:lnTo>
                    <a:lnTo>
                      <a:pt x="6918" y="264674"/>
                    </a:lnTo>
                    <a:lnTo>
                      <a:pt x="33886" y="264674"/>
                    </a:lnTo>
                    <a:lnTo>
                      <a:pt x="40704" y="264674"/>
                    </a:lnTo>
                    <a:lnTo>
                      <a:pt x="40704" y="11429"/>
                    </a:lnTo>
                    <a:lnTo>
                      <a:pt x="23861" y="0"/>
                    </a:lnTo>
                    <a:close/>
                  </a:path>
                </a:pathLst>
              </a:custGeom>
              <a:solidFill>
                <a:srgbClr val="309080"/>
              </a:solidFill>
              <a:ln w="10020" cap="flat">
                <a:noFill/>
                <a:prstDash val="solid"/>
                <a:miter/>
              </a:ln>
            </p:spPr>
            <p:txBody>
              <a:bodyPr rtlCol="0" anchor="ctr"/>
              <a:lstStyle/>
              <a:p>
                <a:endParaRPr lang="zh-CN" altLang="en-US"/>
              </a:p>
            </p:txBody>
          </p:sp>
          <p:sp>
            <p:nvSpPr>
              <p:cNvPr id="383" name="任意多边形: 形状 382">
                <a:extLst>
                  <a:ext uri="{FF2B5EF4-FFF2-40B4-BE49-F238E27FC236}">
                    <a16:creationId xmlns:a16="http://schemas.microsoft.com/office/drawing/2014/main" id="{FC71AAC7-2156-D61C-CF3B-4D10912A447F}"/>
                  </a:ext>
                </a:extLst>
              </p:cNvPr>
              <p:cNvSpPr/>
              <p:nvPr/>
            </p:nvSpPr>
            <p:spPr>
              <a:xfrm>
                <a:off x="1829894" y="4658153"/>
                <a:ext cx="40703" cy="264673"/>
              </a:xfrm>
              <a:custGeom>
                <a:avLst/>
                <a:gdLst>
                  <a:gd name="connsiteX0" fmla="*/ 23861 w 40703"/>
                  <a:gd name="connsiteY0" fmla="*/ 0 h 264673"/>
                  <a:gd name="connsiteX1" fmla="*/ 16943 w 40703"/>
                  <a:gd name="connsiteY1" fmla="*/ 0 h 264673"/>
                  <a:gd name="connsiteX2" fmla="*/ 0 w 40703"/>
                  <a:gd name="connsiteY2" fmla="*/ 11429 h 264673"/>
                  <a:gd name="connsiteX3" fmla="*/ 0 w 40703"/>
                  <a:gd name="connsiteY3" fmla="*/ 264674 h 264673"/>
                  <a:gd name="connsiteX4" fmla="*/ 6918 w 40703"/>
                  <a:gd name="connsiteY4" fmla="*/ 264674 h 264673"/>
                  <a:gd name="connsiteX5" fmla="*/ 33886 w 40703"/>
                  <a:gd name="connsiteY5" fmla="*/ 264674 h 264673"/>
                  <a:gd name="connsiteX6" fmla="*/ 40704 w 40703"/>
                  <a:gd name="connsiteY6" fmla="*/ 264674 h 264673"/>
                  <a:gd name="connsiteX7" fmla="*/ 40704 w 40703"/>
                  <a:gd name="connsiteY7" fmla="*/ 11429 h 264673"/>
                  <a:gd name="connsiteX8" fmla="*/ 23861 w 40703"/>
                  <a:gd name="connsiteY8" fmla="*/ 0 h 26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03" h="264673">
                    <a:moveTo>
                      <a:pt x="23861" y="0"/>
                    </a:moveTo>
                    <a:lnTo>
                      <a:pt x="16943" y="0"/>
                    </a:lnTo>
                    <a:lnTo>
                      <a:pt x="0" y="11429"/>
                    </a:lnTo>
                    <a:lnTo>
                      <a:pt x="0" y="264674"/>
                    </a:lnTo>
                    <a:lnTo>
                      <a:pt x="6918" y="264674"/>
                    </a:lnTo>
                    <a:lnTo>
                      <a:pt x="33886" y="264674"/>
                    </a:lnTo>
                    <a:lnTo>
                      <a:pt x="40704" y="264674"/>
                    </a:lnTo>
                    <a:lnTo>
                      <a:pt x="40704" y="11429"/>
                    </a:lnTo>
                    <a:lnTo>
                      <a:pt x="23861" y="0"/>
                    </a:lnTo>
                    <a:close/>
                  </a:path>
                </a:pathLst>
              </a:custGeom>
              <a:solidFill>
                <a:srgbClr val="FFFFFF">
                  <a:alpha val="80000"/>
                </a:srgbClr>
              </a:solidFill>
              <a:ln w="10020" cap="flat">
                <a:noFill/>
                <a:prstDash val="solid"/>
                <a:miter/>
              </a:ln>
            </p:spPr>
            <p:txBody>
              <a:bodyPr rtlCol="0" anchor="ctr"/>
              <a:lstStyle/>
              <a:p>
                <a:endParaRPr lang="zh-CN" altLang="en-US"/>
              </a:p>
            </p:txBody>
          </p:sp>
          <p:sp>
            <p:nvSpPr>
              <p:cNvPr id="384" name="任意多边形: 形状 383">
                <a:extLst>
                  <a:ext uri="{FF2B5EF4-FFF2-40B4-BE49-F238E27FC236}">
                    <a16:creationId xmlns:a16="http://schemas.microsoft.com/office/drawing/2014/main" id="{3A6E2CF6-2DF0-0209-0D09-13031B63387F}"/>
                  </a:ext>
                </a:extLst>
              </p:cNvPr>
              <p:cNvSpPr/>
              <p:nvPr/>
            </p:nvSpPr>
            <p:spPr>
              <a:xfrm>
                <a:off x="1829894" y="4658153"/>
                <a:ext cx="33886" cy="264673"/>
              </a:xfrm>
              <a:custGeom>
                <a:avLst/>
                <a:gdLst>
                  <a:gd name="connsiteX0" fmla="*/ 33886 w 33886"/>
                  <a:gd name="connsiteY0" fmla="*/ 264674 h 264673"/>
                  <a:gd name="connsiteX1" fmla="*/ 0 w 33886"/>
                  <a:gd name="connsiteY1" fmla="*/ 264674 h 264673"/>
                  <a:gd name="connsiteX2" fmla="*/ 0 w 33886"/>
                  <a:gd name="connsiteY2" fmla="*/ 11429 h 264673"/>
                  <a:gd name="connsiteX3" fmla="*/ 16943 w 33886"/>
                  <a:gd name="connsiteY3" fmla="*/ 0 h 264673"/>
                  <a:gd name="connsiteX4" fmla="*/ 33886 w 33886"/>
                  <a:gd name="connsiteY4" fmla="*/ 11429 h 264673"/>
                  <a:gd name="connsiteX5" fmla="*/ 33886 w 33886"/>
                  <a:gd name="connsiteY5" fmla="*/ 264674 h 26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6" h="264673">
                    <a:moveTo>
                      <a:pt x="33886" y="264674"/>
                    </a:moveTo>
                    <a:lnTo>
                      <a:pt x="0" y="264674"/>
                    </a:lnTo>
                    <a:lnTo>
                      <a:pt x="0" y="11429"/>
                    </a:lnTo>
                    <a:lnTo>
                      <a:pt x="16943" y="0"/>
                    </a:lnTo>
                    <a:lnTo>
                      <a:pt x="33886" y="11429"/>
                    </a:lnTo>
                    <a:lnTo>
                      <a:pt x="33886" y="264674"/>
                    </a:lnTo>
                    <a:close/>
                  </a:path>
                </a:pathLst>
              </a:custGeom>
              <a:solidFill>
                <a:srgbClr val="FFFFFF">
                  <a:alpha val="50000"/>
                </a:srgbClr>
              </a:solidFill>
              <a:ln w="10020" cap="flat">
                <a:noFill/>
                <a:prstDash val="solid"/>
                <a:miter/>
              </a:ln>
            </p:spPr>
            <p:txBody>
              <a:bodyPr rtlCol="0" anchor="ctr"/>
              <a:lstStyle/>
              <a:p>
                <a:endParaRPr lang="zh-CN" altLang="en-US"/>
              </a:p>
            </p:txBody>
          </p:sp>
          <p:sp>
            <p:nvSpPr>
              <p:cNvPr id="385" name="任意多边形: 形状 384">
                <a:extLst>
                  <a:ext uri="{FF2B5EF4-FFF2-40B4-BE49-F238E27FC236}">
                    <a16:creationId xmlns:a16="http://schemas.microsoft.com/office/drawing/2014/main" id="{5971D49F-3A58-C0D4-4F18-ED22CE6538C1}"/>
                  </a:ext>
                </a:extLst>
              </p:cNvPr>
              <p:cNvSpPr/>
              <p:nvPr/>
            </p:nvSpPr>
            <p:spPr>
              <a:xfrm>
                <a:off x="2081033" y="4658153"/>
                <a:ext cx="40703" cy="264673"/>
              </a:xfrm>
              <a:custGeom>
                <a:avLst/>
                <a:gdLst>
                  <a:gd name="connsiteX0" fmla="*/ 23760 w 40703"/>
                  <a:gd name="connsiteY0" fmla="*/ 0 h 264673"/>
                  <a:gd name="connsiteX1" fmla="*/ 16943 w 40703"/>
                  <a:gd name="connsiteY1" fmla="*/ 0 h 264673"/>
                  <a:gd name="connsiteX2" fmla="*/ 0 w 40703"/>
                  <a:gd name="connsiteY2" fmla="*/ 11429 h 264673"/>
                  <a:gd name="connsiteX3" fmla="*/ 0 w 40703"/>
                  <a:gd name="connsiteY3" fmla="*/ 264674 h 264673"/>
                  <a:gd name="connsiteX4" fmla="*/ 6817 w 40703"/>
                  <a:gd name="connsiteY4" fmla="*/ 264674 h 264673"/>
                  <a:gd name="connsiteX5" fmla="*/ 33786 w 40703"/>
                  <a:gd name="connsiteY5" fmla="*/ 264674 h 264673"/>
                  <a:gd name="connsiteX6" fmla="*/ 40704 w 40703"/>
                  <a:gd name="connsiteY6" fmla="*/ 264674 h 264673"/>
                  <a:gd name="connsiteX7" fmla="*/ 40704 w 40703"/>
                  <a:gd name="connsiteY7" fmla="*/ 11429 h 264673"/>
                  <a:gd name="connsiteX8" fmla="*/ 23760 w 40703"/>
                  <a:gd name="connsiteY8" fmla="*/ 0 h 26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03" h="264673">
                    <a:moveTo>
                      <a:pt x="23760" y="0"/>
                    </a:moveTo>
                    <a:lnTo>
                      <a:pt x="16943" y="0"/>
                    </a:lnTo>
                    <a:lnTo>
                      <a:pt x="0" y="11429"/>
                    </a:lnTo>
                    <a:lnTo>
                      <a:pt x="0" y="264674"/>
                    </a:lnTo>
                    <a:lnTo>
                      <a:pt x="6817" y="264674"/>
                    </a:lnTo>
                    <a:lnTo>
                      <a:pt x="33786" y="264674"/>
                    </a:lnTo>
                    <a:lnTo>
                      <a:pt x="40704" y="264674"/>
                    </a:lnTo>
                    <a:lnTo>
                      <a:pt x="40704" y="11429"/>
                    </a:lnTo>
                    <a:lnTo>
                      <a:pt x="23760" y="0"/>
                    </a:lnTo>
                    <a:close/>
                  </a:path>
                </a:pathLst>
              </a:custGeom>
              <a:solidFill>
                <a:srgbClr val="309080"/>
              </a:solidFill>
              <a:ln w="10020" cap="flat">
                <a:noFill/>
                <a:prstDash val="solid"/>
                <a:miter/>
              </a:ln>
            </p:spPr>
            <p:txBody>
              <a:bodyPr rtlCol="0" anchor="ctr"/>
              <a:lstStyle/>
              <a:p>
                <a:endParaRPr lang="zh-CN" altLang="en-US"/>
              </a:p>
            </p:txBody>
          </p:sp>
          <p:sp>
            <p:nvSpPr>
              <p:cNvPr id="386" name="任意多边形: 形状 385">
                <a:extLst>
                  <a:ext uri="{FF2B5EF4-FFF2-40B4-BE49-F238E27FC236}">
                    <a16:creationId xmlns:a16="http://schemas.microsoft.com/office/drawing/2014/main" id="{19E09921-F3DF-F1DF-58B9-FE1F60D2C1EB}"/>
                  </a:ext>
                </a:extLst>
              </p:cNvPr>
              <p:cNvSpPr/>
              <p:nvPr/>
            </p:nvSpPr>
            <p:spPr>
              <a:xfrm>
                <a:off x="2081033" y="4658153"/>
                <a:ext cx="40703" cy="264673"/>
              </a:xfrm>
              <a:custGeom>
                <a:avLst/>
                <a:gdLst>
                  <a:gd name="connsiteX0" fmla="*/ 23760 w 40703"/>
                  <a:gd name="connsiteY0" fmla="*/ 0 h 264673"/>
                  <a:gd name="connsiteX1" fmla="*/ 16943 w 40703"/>
                  <a:gd name="connsiteY1" fmla="*/ 0 h 264673"/>
                  <a:gd name="connsiteX2" fmla="*/ 0 w 40703"/>
                  <a:gd name="connsiteY2" fmla="*/ 11429 h 264673"/>
                  <a:gd name="connsiteX3" fmla="*/ 0 w 40703"/>
                  <a:gd name="connsiteY3" fmla="*/ 264674 h 264673"/>
                  <a:gd name="connsiteX4" fmla="*/ 6817 w 40703"/>
                  <a:gd name="connsiteY4" fmla="*/ 264674 h 264673"/>
                  <a:gd name="connsiteX5" fmla="*/ 33786 w 40703"/>
                  <a:gd name="connsiteY5" fmla="*/ 264674 h 264673"/>
                  <a:gd name="connsiteX6" fmla="*/ 40704 w 40703"/>
                  <a:gd name="connsiteY6" fmla="*/ 264674 h 264673"/>
                  <a:gd name="connsiteX7" fmla="*/ 40704 w 40703"/>
                  <a:gd name="connsiteY7" fmla="*/ 11429 h 264673"/>
                  <a:gd name="connsiteX8" fmla="*/ 23760 w 40703"/>
                  <a:gd name="connsiteY8" fmla="*/ 0 h 26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03" h="264673">
                    <a:moveTo>
                      <a:pt x="23760" y="0"/>
                    </a:moveTo>
                    <a:lnTo>
                      <a:pt x="16943" y="0"/>
                    </a:lnTo>
                    <a:lnTo>
                      <a:pt x="0" y="11429"/>
                    </a:lnTo>
                    <a:lnTo>
                      <a:pt x="0" y="264674"/>
                    </a:lnTo>
                    <a:lnTo>
                      <a:pt x="6817" y="264674"/>
                    </a:lnTo>
                    <a:lnTo>
                      <a:pt x="33786" y="264674"/>
                    </a:lnTo>
                    <a:lnTo>
                      <a:pt x="40704" y="264674"/>
                    </a:lnTo>
                    <a:lnTo>
                      <a:pt x="40704" y="11429"/>
                    </a:lnTo>
                    <a:lnTo>
                      <a:pt x="23760" y="0"/>
                    </a:lnTo>
                    <a:close/>
                  </a:path>
                </a:pathLst>
              </a:custGeom>
              <a:solidFill>
                <a:srgbClr val="FFFFFF">
                  <a:alpha val="80000"/>
                </a:srgbClr>
              </a:solidFill>
              <a:ln w="10020" cap="flat">
                <a:noFill/>
                <a:prstDash val="solid"/>
                <a:miter/>
              </a:ln>
            </p:spPr>
            <p:txBody>
              <a:bodyPr rtlCol="0" anchor="ctr"/>
              <a:lstStyle/>
              <a:p>
                <a:endParaRPr lang="zh-CN" altLang="en-US"/>
              </a:p>
            </p:txBody>
          </p:sp>
          <p:sp>
            <p:nvSpPr>
              <p:cNvPr id="387" name="任意多边形: 形状 386">
                <a:extLst>
                  <a:ext uri="{FF2B5EF4-FFF2-40B4-BE49-F238E27FC236}">
                    <a16:creationId xmlns:a16="http://schemas.microsoft.com/office/drawing/2014/main" id="{1E43023F-C944-271C-F852-01712871633D}"/>
                  </a:ext>
                </a:extLst>
              </p:cNvPr>
              <p:cNvSpPr/>
              <p:nvPr/>
            </p:nvSpPr>
            <p:spPr>
              <a:xfrm>
                <a:off x="2081033" y="4658153"/>
                <a:ext cx="33785" cy="264673"/>
              </a:xfrm>
              <a:custGeom>
                <a:avLst/>
                <a:gdLst>
                  <a:gd name="connsiteX0" fmla="*/ 33786 w 33785"/>
                  <a:gd name="connsiteY0" fmla="*/ 264674 h 264673"/>
                  <a:gd name="connsiteX1" fmla="*/ 0 w 33785"/>
                  <a:gd name="connsiteY1" fmla="*/ 264674 h 264673"/>
                  <a:gd name="connsiteX2" fmla="*/ 0 w 33785"/>
                  <a:gd name="connsiteY2" fmla="*/ 11429 h 264673"/>
                  <a:gd name="connsiteX3" fmla="*/ 16943 w 33785"/>
                  <a:gd name="connsiteY3" fmla="*/ 0 h 264673"/>
                  <a:gd name="connsiteX4" fmla="*/ 33786 w 33785"/>
                  <a:gd name="connsiteY4" fmla="*/ 11429 h 264673"/>
                  <a:gd name="connsiteX5" fmla="*/ 33786 w 33785"/>
                  <a:gd name="connsiteY5" fmla="*/ 264674 h 26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85" h="264673">
                    <a:moveTo>
                      <a:pt x="33786" y="264674"/>
                    </a:moveTo>
                    <a:lnTo>
                      <a:pt x="0" y="264674"/>
                    </a:lnTo>
                    <a:lnTo>
                      <a:pt x="0" y="11429"/>
                    </a:lnTo>
                    <a:lnTo>
                      <a:pt x="16943" y="0"/>
                    </a:lnTo>
                    <a:lnTo>
                      <a:pt x="33786" y="11429"/>
                    </a:lnTo>
                    <a:lnTo>
                      <a:pt x="33786" y="264674"/>
                    </a:lnTo>
                    <a:close/>
                  </a:path>
                </a:pathLst>
              </a:custGeom>
              <a:solidFill>
                <a:srgbClr val="FFFFFF">
                  <a:alpha val="50000"/>
                </a:srgbClr>
              </a:solidFill>
              <a:ln w="10020" cap="flat">
                <a:noFill/>
                <a:prstDash val="solid"/>
                <a:miter/>
              </a:ln>
            </p:spPr>
            <p:txBody>
              <a:bodyPr rtlCol="0" anchor="ctr"/>
              <a:lstStyle/>
              <a:p>
                <a:endParaRPr lang="zh-CN" altLang="en-US"/>
              </a:p>
            </p:txBody>
          </p:sp>
          <p:sp>
            <p:nvSpPr>
              <p:cNvPr id="388" name="任意多边形: 形状 387">
                <a:extLst>
                  <a:ext uri="{FF2B5EF4-FFF2-40B4-BE49-F238E27FC236}">
                    <a16:creationId xmlns:a16="http://schemas.microsoft.com/office/drawing/2014/main" id="{5EB85C7C-BD75-9586-0AB0-2D4FA54AC28A}"/>
                  </a:ext>
                </a:extLst>
              </p:cNvPr>
              <p:cNvSpPr/>
              <p:nvPr/>
            </p:nvSpPr>
            <p:spPr>
              <a:xfrm>
                <a:off x="1260444" y="4863074"/>
                <a:ext cx="926458" cy="38698"/>
              </a:xfrm>
              <a:custGeom>
                <a:avLst/>
                <a:gdLst>
                  <a:gd name="connsiteX0" fmla="*/ 921947 w 926458"/>
                  <a:gd name="connsiteY0" fmla="*/ 0 h 38698"/>
                  <a:gd name="connsiteX1" fmla="*/ 0 w 926458"/>
                  <a:gd name="connsiteY1" fmla="*/ 0 h 38698"/>
                  <a:gd name="connsiteX2" fmla="*/ 0 w 926458"/>
                  <a:gd name="connsiteY2" fmla="*/ 31881 h 38698"/>
                  <a:gd name="connsiteX3" fmla="*/ 4612 w 926458"/>
                  <a:gd name="connsiteY3" fmla="*/ 38698 h 38698"/>
                  <a:gd name="connsiteX4" fmla="*/ 926459 w 926458"/>
                  <a:gd name="connsiteY4" fmla="*/ 38698 h 38698"/>
                  <a:gd name="connsiteX5" fmla="*/ 926459 w 926458"/>
                  <a:gd name="connsiteY5" fmla="*/ 6817 h 38698"/>
                  <a:gd name="connsiteX6" fmla="*/ 921947 w 926458"/>
                  <a:gd name="connsiteY6" fmla="*/ 0 h 3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58" h="38698">
                    <a:moveTo>
                      <a:pt x="921947" y="0"/>
                    </a:moveTo>
                    <a:lnTo>
                      <a:pt x="0" y="0"/>
                    </a:lnTo>
                    <a:lnTo>
                      <a:pt x="0" y="31881"/>
                    </a:lnTo>
                    <a:lnTo>
                      <a:pt x="4612" y="38698"/>
                    </a:lnTo>
                    <a:lnTo>
                      <a:pt x="926459" y="38698"/>
                    </a:lnTo>
                    <a:lnTo>
                      <a:pt x="926459" y="6817"/>
                    </a:lnTo>
                    <a:lnTo>
                      <a:pt x="921947" y="0"/>
                    </a:lnTo>
                    <a:close/>
                  </a:path>
                </a:pathLst>
              </a:custGeom>
              <a:solidFill>
                <a:srgbClr val="309080"/>
              </a:solidFill>
              <a:ln w="10020" cap="flat">
                <a:noFill/>
                <a:prstDash val="solid"/>
                <a:miter/>
              </a:ln>
            </p:spPr>
            <p:txBody>
              <a:bodyPr rtlCol="0" anchor="ctr"/>
              <a:lstStyle/>
              <a:p>
                <a:endParaRPr lang="zh-CN" altLang="en-US"/>
              </a:p>
            </p:txBody>
          </p:sp>
          <p:sp>
            <p:nvSpPr>
              <p:cNvPr id="389" name="任意多边形: 形状 388">
                <a:extLst>
                  <a:ext uri="{FF2B5EF4-FFF2-40B4-BE49-F238E27FC236}">
                    <a16:creationId xmlns:a16="http://schemas.microsoft.com/office/drawing/2014/main" id="{DFB544C6-F742-5053-7DED-A30482BFBD5B}"/>
                  </a:ext>
                </a:extLst>
              </p:cNvPr>
              <p:cNvSpPr/>
              <p:nvPr/>
            </p:nvSpPr>
            <p:spPr>
              <a:xfrm>
                <a:off x="1260444" y="4770940"/>
                <a:ext cx="926458" cy="54739"/>
              </a:xfrm>
              <a:custGeom>
                <a:avLst/>
                <a:gdLst>
                  <a:gd name="connsiteX0" fmla="*/ 921947 w 926458"/>
                  <a:gd name="connsiteY0" fmla="*/ 0 h 54739"/>
                  <a:gd name="connsiteX1" fmla="*/ 0 w 926458"/>
                  <a:gd name="connsiteY1" fmla="*/ 16041 h 54739"/>
                  <a:gd name="connsiteX2" fmla="*/ 0 w 926458"/>
                  <a:gd name="connsiteY2" fmla="*/ 47922 h 54739"/>
                  <a:gd name="connsiteX3" fmla="*/ 4612 w 926458"/>
                  <a:gd name="connsiteY3" fmla="*/ 54739 h 54739"/>
                  <a:gd name="connsiteX4" fmla="*/ 926459 w 926458"/>
                  <a:gd name="connsiteY4" fmla="*/ 38698 h 54739"/>
                  <a:gd name="connsiteX5" fmla="*/ 926459 w 926458"/>
                  <a:gd name="connsiteY5" fmla="*/ 6817 h 54739"/>
                  <a:gd name="connsiteX6" fmla="*/ 921947 w 926458"/>
                  <a:gd name="connsiteY6" fmla="*/ 0 h 5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58" h="54739">
                    <a:moveTo>
                      <a:pt x="921947" y="0"/>
                    </a:moveTo>
                    <a:lnTo>
                      <a:pt x="0" y="16041"/>
                    </a:lnTo>
                    <a:lnTo>
                      <a:pt x="0" y="47922"/>
                    </a:lnTo>
                    <a:lnTo>
                      <a:pt x="4612" y="54739"/>
                    </a:lnTo>
                    <a:lnTo>
                      <a:pt x="926459" y="38698"/>
                    </a:lnTo>
                    <a:lnTo>
                      <a:pt x="926459" y="6817"/>
                    </a:lnTo>
                    <a:lnTo>
                      <a:pt x="921947" y="0"/>
                    </a:lnTo>
                    <a:close/>
                  </a:path>
                </a:pathLst>
              </a:custGeom>
              <a:solidFill>
                <a:srgbClr val="309080"/>
              </a:solidFill>
              <a:ln w="10020" cap="flat">
                <a:noFill/>
                <a:prstDash val="solid"/>
                <a:miter/>
              </a:ln>
            </p:spPr>
            <p:txBody>
              <a:bodyPr rtlCol="0" anchor="ctr"/>
              <a:lstStyle/>
              <a:p>
                <a:endParaRPr lang="zh-CN" altLang="en-US"/>
              </a:p>
            </p:txBody>
          </p:sp>
          <p:sp>
            <p:nvSpPr>
              <p:cNvPr id="390" name="任意多边形: 形状 389">
                <a:extLst>
                  <a:ext uri="{FF2B5EF4-FFF2-40B4-BE49-F238E27FC236}">
                    <a16:creationId xmlns:a16="http://schemas.microsoft.com/office/drawing/2014/main" id="{BFDF2DAB-F475-2024-5FA4-1FB12CEE5CFB}"/>
                  </a:ext>
                </a:extLst>
              </p:cNvPr>
              <p:cNvSpPr/>
              <p:nvPr/>
            </p:nvSpPr>
            <p:spPr>
              <a:xfrm>
                <a:off x="1260444" y="4687928"/>
                <a:ext cx="926458" cy="50227"/>
              </a:xfrm>
              <a:custGeom>
                <a:avLst/>
                <a:gdLst>
                  <a:gd name="connsiteX0" fmla="*/ 921947 w 926458"/>
                  <a:gd name="connsiteY0" fmla="*/ 11429 h 50227"/>
                  <a:gd name="connsiteX1" fmla="*/ 0 w 926458"/>
                  <a:gd name="connsiteY1" fmla="*/ 0 h 50227"/>
                  <a:gd name="connsiteX2" fmla="*/ 0 w 926458"/>
                  <a:gd name="connsiteY2" fmla="*/ 31881 h 50227"/>
                  <a:gd name="connsiteX3" fmla="*/ 4612 w 926458"/>
                  <a:gd name="connsiteY3" fmla="*/ 38799 h 50227"/>
                  <a:gd name="connsiteX4" fmla="*/ 926459 w 926458"/>
                  <a:gd name="connsiteY4" fmla="*/ 50228 h 50227"/>
                  <a:gd name="connsiteX5" fmla="*/ 926459 w 926458"/>
                  <a:gd name="connsiteY5" fmla="*/ 18347 h 50227"/>
                  <a:gd name="connsiteX6" fmla="*/ 921947 w 926458"/>
                  <a:gd name="connsiteY6" fmla="*/ 11429 h 5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58" h="50227">
                    <a:moveTo>
                      <a:pt x="921947" y="11429"/>
                    </a:moveTo>
                    <a:lnTo>
                      <a:pt x="0" y="0"/>
                    </a:lnTo>
                    <a:lnTo>
                      <a:pt x="0" y="31881"/>
                    </a:lnTo>
                    <a:lnTo>
                      <a:pt x="4612" y="38799"/>
                    </a:lnTo>
                    <a:lnTo>
                      <a:pt x="926459" y="50228"/>
                    </a:lnTo>
                    <a:lnTo>
                      <a:pt x="926459" y="18347"/>
                    </a:lnTo>
                    <a:lnTo>
                      <a:pt x="921947" y="11429"/>
                    </a:lnTo>
                    <a:close/>
                  </a:path>
                </a:pathLst>
              </a:custGeom>
              <a:solidFill>
                <a:srgbClr val="309080"/>
              </a:solidFill>
              <a:ln w="10020" cap="flat">
                <a:noFill/>
                <a:prstDash val="solid"/>
                <a:miter/>
              </a:ln>
            </p:spPr>
            <p:txBody>
              <a:bodyPr rtlCol="0" anchor="ctr"/>
              <a:lstStyle/>
              <a:p>
                <a:endParaRPr lang="zh-CN" altLang="en-US"/>
              </a:p>
            </p:txBody>
          </p:sp>
          <p:grpSp>
            <p:nvGrpSpPr>
              <p:cNvPr id="391" name="组合 390">
                <a:extLst>
                  <a:ext uri="{FF2B5EF4-FFF2-40B4-BE49-F238E27FC236}">
                    <a16:creationId xmlns:a16="http://schemas.microsoft.com/office/drawing/2014/main" id="{22AC6119-EB97-D840-8551-B7C787217A85}"/>
                  </a:ext>
                </a:extLst>
              </p:cNvPr>
              <p:cNvGrpSpPr/>
              <p:nvPr/>
            </p:nvGrpSpPr>
            <p:grpSpPr>
              <a:xfrm>
                <a:off x="1260444" y="4687928"/>
                <a:ext cx="926458" cy="213844"/>
                <a:chOff x="1260444" y="4687928"/>
                <a:chExt cx="926458" cy="213844"/>
              </a:xfrm>
              <a:solidFill>
                <a:srgbClr val="FFFFFF"/>
              </a:solidFill>
            </p:grpSpPr>
            <p:sp>
              <p:nvSpPr>
                <p:cNvPr id="711" name="任意多边形: 形状 710">
                  <a:extLst>
                    <a:ext uri="{FF2B5EF4-FFF2-40B4-BE49-F238E27FC236}">
                      <a16:creationId xmlns:a16="http://schemas.microsoft.com/office/drawing/2014/main" id="{1AEC6461-3F89-30F4-3131-978A531E9605}"/>
                    </a:ext>
                  </a:extLst>
                </p:cNvPr>
                <p:cNvSpPr/>
                <p:nvPr/>
              </p:nvSpPr>
              <p:spPr>
                <a:xfrm>
                  <a:off x="1260444" y="4863074"/>
                  <a:ext cx="926458" cy="38698"/>
                </a:xfrm>
                <a:custGeom>
                  <a:avLst/>
                  <a:gdLst>
                    <a:gd name="connsiteX0" fmla="*/ 921947 w 926458"/>
                    <a:gd name="connsiteY0" fmla="*/ 0 h 38698"/>
                    <a:gd name="connsiteX1" fmla="*/ 0 w 926458"/>
                    <a:gd name="connsiteY1" fmla="*/ 0 h 38698"/>
                    <a:gd name="connsiteX2" fmla="*/ 0 w 926458"/>
                    <a:gd name="connsiteY2" fmla="*/ 31881 h 38698"/>
                    <a:gd name="connsiteX3" fmla="*/ 4612 w 926458"/>
                    <a:gd name="connsiteY3" fmla="*/ 38698 h 38698"/>
                    <a:gd name="connsiteX4" fmla="*/ 926459 w 926458"/>
                    <a:gd name="connsiteY4" fmla="*/ 38698 h 38698"/>
                    <a:gd name="connsiteX5" fmla="*/ 926459 w 926458"/>
                    <a:gd name="connsiteY5" fmla="*/ 6817 h 38698"/>
                    <a:gd name="connsiteX6" fmla="*/ 921947 w 926458"/>
                    <a:gd name="connsiteY6" fmla="*/ 0 h 3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58" h="38698">
                      <a:moveTo>
                        <a:pt x="921947" y="0"/>
                      </a:moveTo>
                      <a:lnTo>
                        <a:pt x="0" y="0"/>
                      </a:lnTo>
                      <a:lnTo>
                        <a:pt x="0" y="31881"/>
                      </a:lnTo>
                      <a:lnTo>
                        <a:pt x="4612" y="38698"/>
                      </a:lnTo>
                      <a:lnTo>
                        <a:pt x="926459" y="38698"/>
                      </a:lnTo>
                      <a:lnTo>
                        <a:pt x="926459" y="6817"/>
                      </a:lnTo>
                      <a:lnTo>
                        <a:pt x="921947" y="0"/>
                      </a:lnTo>
                      <a:close/>
                    </a:path>
                  </a:pathLst>
                </a:custGeom>
                <a:solidFill>
                  <a:srgbClr val="FFFFFF"/>
                </a:solidFill>
                <a:ln w="10020" cap="flat">
                  <a:noFill/>
                  <a:prstDash val="solid"/>
                  <a:miter/>
                </a:ln>
              </p:spPr>
              <p:txBody>
                <a:bodyPr rtlCol="0" anchor="ctr"/>
                <a:lstStyle/>
                <a:p>
                  <a:endParaRPr lang="zh-CN" altLang="en-US"/>
                </a:p>
              </p:txBody>
            </p:sp>
            <p:sp>
              <p:nvSpPr>
                <p:cNvPr id="712" name="任意多边形: 形状 711">
                  <a:extLst>
                    <a:ext uri="{FF2B5EF4-FFF2-40B4-BE49-F238E27FC236}">
                      <a16:creationId xmlns:a16="http://schemas.microsoft.com/office/drawing/2014/main" id="{908C61C9-85C9-6E31-BED6-62C6F9A844D2}"/>
                    </a:ext>
                  </a:extLst>
                </p:cNvPr>
                <p:cNvSpPr/>
                <p:nvPr/>
              </p:nvSpPr>
              <p:spPr>
                <a:xfrm>
                  <a:off x="1260444" y="4770940"/>
                  <a:ext cx="926458" cy="54739"/>
                </a:xfrm>
                <a:custGeom>
                  <a:avLst/>
                  <a:gdLst>
                    <a:gd name="connsiteX0" fmla="*/ 921947 w 926458"/>
                    <a:gd name="connsiteY0" fmla="*/ 0 h 54739"/>
                    <a:gd name="connsiteX1" fmla="*/ 0 w 926458"/>
                    <a:gd name="connsiteY1" fmla="*/ 16041 h 54739"/>
                    <a:gd name="connsiteX2" fmla="*/ 0 w 926458"/>
                    <a:gd name="connsiteY2" fmla="*/ 47922 h 54739"/>
                    <a:gd name="connsiteX3" fmla="*/ 4612 w 926458"/>
                    <a:gd name="connsiteY3" fmla="*/ 54739 h 54739"/>
                    <a:gd name="connsiteX4" fmla="*/ 926459 w 926458"/>
                    <a:gd name="connsiteY4" fmla="*/ 38698 h 54739"/>
                    <a:gd name="connsiteX5" fmla="*/ 926459 w 926458"/>
                    <a:gd name="connsiteY5" fmla="*/ 6817 h 54739"/>
                    <a:gd name="connsiteX6" fmla="*/ 921947 w 926458"/>
                    <a:gd name="connsiteY6" fmla="*/ 0 h 5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58" h="54739">
                      <a:moveTo>
                        <a:pt x="921947" y="0"/>
                      </a:moveTo>
                      <a:lnTo>
                        <a:pt x="0" y="16041"/>
                      </a:lnTo>
                      <a:lnTo>
                        <a:pt x="0" y="47922"/>
                      </a:lnTo>
                      <a:lnTo>
                        <a:pt x="4612" y="54739"/>
                      </a:lnTo>
                      <a:lnTo>
                        <a:pt x="926459" y="38698"/>
                      </a:lnTo>
                      <a:lnTo>
                        <a:pt x="926459" y="6817"/>
                      </a:lnTo>
                      <a:lnTo>
                        <a:pt x="921947" y="0"/>
                      </a:lnTo>
                      <a:close/>
                    </a:path>
                  </a:pathLst>
                </a:custGeom>
                <a:solidFill>
                  <a:srgbClr val="FFFFFF"/>
                </a:solidFill>
                <a:ln w="10020" cap="flat">
                  <a:noFill/>
                  <a:prstDash val="solid"/>
                  <a:miter/>
                </a:ln>
              </p:spPr>
              <p:txBody>
                <a:bodyPr rtlCol="0" anchor="ctr"/>
                <a:lstStyle/>
                <a:p>
                  <a:endParaRPr lang="zh-CN" altLang="en-US"/>
                </a:p>
              </p:txBody>
            </p:sp>
            <p:sp>
              <p:nvSpPr>
                <p:cNvPr id="713" name="任意多边形: 形状 712">
                  <a:extLst>
                    <a:ext uri="{FF2B5EF4-FFF2-40B4-BE49-F238E27FC236}">
                      <a16:creationId xmlns:a16="http://schemas.microsoft.com/office/drawing/2014/main" id="{67EB0AEC-662E-C702-51CF-BAFB9F042780}"/>
                    </a:ext>
                  </a:extLst>
                </p:cNvPr>
                <p:cNvSpPr/>
                <p:nvPr/>
              </p:nvSpPr>
              <p:spPr>
                <a:xfrm>
                  <a:off x="1260444" y="4687928"/>
                  <a:ext cx="926458" cy="50227"/>
                </a:xfrm>
                <a:custGeom>
                  <a:avLst/>
                  <a:gdLst>
                    <a:gd name="connsiteX0" fmla="*/ 921947 w 926458"/>
                    <a:gd name="connsiteY0" fmla="*/ 11429 h 50227"/>
                    <a:gd name="connsiteX1" fmla="*/ 0 w 926458"/>
                    <a:gd name="connsiteY1" fmla="*/ 0 h 50227"/>
                    <a:gd name="connsiteX2" fmla="*/ 0 w 926458"/>
                    <a:gd name="connsiteY2" fmla="*/ 31881 h 50227"/>
                    <a:gd name="connsiteX3" fmla="*/ 4612 w 926458"/>
                    <a:gd name="connsiteY3" fmla="*/ 38799 h 50227"/>
                    <a:gd name="connsiteX4" fmla="*/ 926459 w 926458"/>
                    <a:gd name="connsiteY4" fmla="*/ 50228 h 50227"/>
                    <a:gd name="connsiteX5" fmla="*/ 926459 w 926458"/>
                    <a:gd name="connsiteY5" fmla="*/ 18347 h 50227"/>
                    <a:gd name="connsiteX6" fmla="*/ 921947 w 926458"/>
                    <a:gd name="connsiteY6" fmla="*/ 11429 h 5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58" h="50227">
                      <a:moveTo>
                        <a:pt x="921947" y="11429"/>
                      </a:moveTo>
                      <a:lnTo>
                        <a:pt x="0" y="0"/>
                      </a:lnTo>
                      <a:lnTo>
                        <a:pt x="0" y="31881"/>
                      </a:lnTo>
                      <a:lnTo>
                        <a:pt x="4612" y="38799"/>
                      </a:lnTo>
                      <a:lnTo>
                        <a:pt x="926459" y="50228"/>
                      </a:lnTo>
                      <a:lnTo>
                        <a:pt x="926459" y="18347"/>
                      </a:lnTo>
                      <a:lnTo>
                        <a:pt x="921947" y="11429"/>
                      </a:lnTo>
                      <a:close/>
                    </a:path>
                  </a:pathLst>
                </a:custGeom>
                <a:solidFill>
                  <a:srgbClr val="FFFFFF"/>
                </a:solidFill>
                <a:ln w="10020" cap="flat">
                  <a:noFill/>
                  <a:prstDash val="solid"/>
                  <a:miter/>
                </a:ln>
              </p:spPr>
              <p:txBody>
                <a:bodyPr rtlCol="0" anchor="ctr"/>
                <a:lstStyle/>
                <a:p>
                  <a:endParaRPr lang="zh-CN" altLang="en-US"/>
                </a:p>
              </p:txBody>
            </p:sp>
          </p:grpSp>
          <p:sp>
            <p:nvSpPr>
              <p:cNvPr id="392" name="任意多边形: 形状 391">
                <a:extLst>
                  <a:ext uri="{FF2B5EF4-FFF2-40B4-BE49-F238E27FC236}">
                    <a16:creationId xmlns:a16="http://schemas.microsoft.com/office/drawing/2014/main" id="{8A45DFE6-00C6-1E8C-73A4-C447C33B3F63}"/>
                  </a:ext>
                </a:extLst>
              </p:cNvPr>
              <p:cNvSpPr/>
              <p:nvPr/>
            </p:nvSpPr>
            <p:spPr>
              <a:xfrm>
                <a:off x="1260444" y="4687928"/>
                <a:ext cx="921947" cy="43410"/>
              </a:xfrm>
              <a:custGeom>
                <a:avLst/>
                <a:gdLst>
                  <a:gd name="connsiteX0" fmla="*/ 921947 w 921947"/>
                  <a:gd name="connsiteY0" fmla="*/ 43410 h 43410"/>
                  <a:gd name="connsiteX1" fmla="*/ 0 w 921947"/>
                  <a:gd name="connsiteY1" fmla="*/ 31881 h 43410"/>
                  <a:gd name="connsiteX2" fmla="*/ 0 w 921947"/>
                  <a:gd name="connsiteY2" fmla="*/ 0 h 43410"/>
                  <a:gd name="connsiteX3" fmla="*/ 921947 w 921947"/>
                  <a:gd name="connsiteY3" fmla="*/ 11429 h 43410"/>
                  <a:gd name="connsiteX4" fmla="*/ 921947 w 921947"/>
                  <a:gd name="connsiteY4" fmla="*/ 43410 h 43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1947" h="43410">
                    <a:moveTo>
                      <a:pt x="921947" y="43410"/>
                    </a:moveTo>
                    <a:lnTo>
                      <a:pt x="0" y="31881"/>
                    </a:lnTo>
                    <a:lnTo>
                      <a:pt x="0" y="0"/>
                    </a:lnTo>
                    <a:lnTo>
                      <a:pt x="921947" y="11429"/>
                    </a:lnTo>
                    <a:lnTo>
                      <a:pt x="921947" y="43410"/>
                    </a:lnTo>
                    <a:close/>
                  </a:path>
                </a:pathLst>
              </a:custGeom>
              <a:solidFill>
                <a:srgbClr val="FFFFFF">
                  <a:alpha val="50000"/>
                </a:srgbClr>
              </a:solidFill>
              <a:ln w="10020" cap="flat">
                <a:noFill/>
                <a:prstDash val="solid"/>
                <a:miter/>
              </a:ln>
            </p:spPr>
            <p:txBody>
              <a:bodyPr rtlCol="0" anchor="ctr"/>
              <a:lstStyle/>
              <a:p>
                <a:endParaRPr lang="zh-CN" altLang="en-US"/>
              </a:p>
            </p:txBody>
          </p:sp>
          <p:sp>
            <p:nvSpPr>
              <p:cNvPr id="393" name="任意多边形: 形状 392">
                <a:extLst>
                  <a:ext uri="{FF2B5EF4-FFF2-40B4-BE49-F238E27FC236}">
                    <a16:creationId xmlns:a16="http://schemas.microsoft.com/office/drawing/2014/main" id="{8D492355-98C1-4BDA-B3AF-B02ECA922AAF}"/>
                  </a:ext>
                </a:extLst>
              </p:cNvPr>
              <p:cNvSpPr/>
              <p:nvPr/>
            </p:nvSpPr>
            <p:spPr>
              <a:xfrm>
                <a:off x="1260444" y="4863074"/>
                <a:ext cx="921947" cy="31881"/>
              </a:xfrm>
              <a:custGeom>
                <a:avLst/>
                <a:gdLst>
                  <a:gd name="connsiteX0" fmla="*/ 0 w 921947"/>
                  <a:gd name="connsiteY0" fmla="*/ 0 h 31881"/>
                  <a:gd name="connsiteX1" fmla="*/ 921947 w 921947"/>
                  <a:gd name="connsiteY1" fmla="*/ 0 h 31881"/>
                  <a:gd name="connsiteX2" fmla="*/ 921947 w 921947"/>
                  <a:gd name="connsiteY2" fmla="*/ 31881 h 31881"/>
                  <a:gd name="connsiteX3" fmla="*/ 0 w 921947"/>
                  <a:gd name="connsiteY3" fmla="*/ 31881 h 31881"/>
                </a:gdLst>
                <a:ahLst/>
                <a:cxnLst>
                  <a:cxn ang="0">
                    <a:pos x="connsiteX0" y="connsiteY0"/>
                  </a:cxn>
                  <a:cxn ang="0">
                    <a:pos x="connsiteX1" y="connsiteY1"/>
                  </a:cxn>
                  <a:cxn ang="0">
                    <a:pos x="connsiteX2" y="connsiteY2"/>
                  </a:cxn>
                  <a:cxn ang="0">
                    <a:pos x="connsiteX3" y="connsiteY3"/>
                  </a:cxn>
                </a:cxnLst>
                <a:rect l="l" t="t" r="r" b="b"/>
                <a:pathLst>
                  <a:path w="921947" h="31881">
                    <a:moveTo>
                      <a:pt x="0" y="0"/>
                    </a:moveTo>
                    <a:lnTo>
                      <a:pt x="921947" y="0"/>
                    </a:lnTo>
                    <a:lnTo>
                      <a:pt x="921947" y="31881"/>
                    </a:lnTo>
                    <a:lnTo>
                      <a:pt x="0" y="31881"/>
                    </a:lnTo>
                    <a:close/>
                  </a:path>
                </a:pathLst>
              </a:custGeom>
              <a:solidFill>
                <a:srgbClr val="FFFFFF">
                  <a:alpha val="50000"/>
                </a:srgbClr>
              </a:solidFill>
              <a:ln w="10020" cap="flat">
                <a:noFill/>
                <a:prstDash val="solid"/>
                <a:miter/>
              </a:ln>
            </p:spPr>
            <p:txBody>
              <a:bodyPr rtlCol="0" anchor="ctr"/>
              <a:lstStyle/>
              <a:p>
                <a:endParaRPr lang="zh-CN" altLang="en-US"/>
              </a:p>
            </p:txBody>
          </p:sp>
          <p:sp>
            <p:nvSpPr>
              <p:cNvPr id="394" name="任意多边形: 形状 393">
                <a:extLst>
                  <a:ext uri="{FF2B5EF4-FFF2-40B4-BE49-F238E27FC236}">
                    <a16:creationId xmlns:a16="http://schemas.microsoft.com/office/drawing/2014/main" id="{4E2C56AC-7970-AB03-5231-D18A0273A0F5}"/>
                  </a:ext>
                </a:extLst>
              </p:cNvPr>
              <p:cNvSpPr/>
              <p:nvPr/>
            </p:nvSpPr>
            <p:spPr>
              <a:xfrm>
                <a:off x="1260444" y="4770940"/>
                <a:ext cx="921947" cy="47921"/>
              </a:xfrm>
              <a:custGeom>
                <a:avLst/>
                <a:gdLst>
                  <a:gd name="connsiteX0" fmla="*/ 921947 w 921947"/>
                  <a:gd name="connsiteY0" fmla="*/ 31881 h 47921"/>
                  <a:gd name="connsiteX1" fmla="*/ 0 w 921947"/>
                  <a:gd name="connsiteY1" fmla="*/ 47922 h 47921"/>
                  <a:gd name="connsiteX2" fmla="*/ 0 w 921947"/>
                  <a:gd name="connsiteY2" fmla="*/ 16041 h 47921"/>
                  <a:gd name="connsiteX3" fmla="*/ 921947 w 921947"/>
                  <a:gd name="connsiteY3" fmla="*/ 0 h 47921"/>
                  <a:gd name="connsiteX4" fmla="*/ 921947 w 921947"/>
                  <a:gd name="connsiteY4" fmla="*/ 31881 h 47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1947" h="47921">
                    <a:moveTo>
                      <a:pt x="921947" y="31881"/>
                    </a:moveTo>
                    <a:lnTo>
                      <a:pt x="0" y="47922"/>
                    </a:lnTo>
                    <a:lnTo>
                      <a:pt x="0" y="16041"/>
                    </a:lnTo>
                    <a:lnTo>
                      <a:pt x="921947" y="0"/>
                    </a:lnTo>
                    <a:lnTo>
                      <a:pt x="921947" y="31881"/>
                    </a:lnTo>
                    <a:close/>
                  </a:path>
                </a:pathLst>
              </a:custGeom>
              <a:solidFill>
                <a:srgbClr val="FFFFFF">
                  <a:alpha val="50000"/>
                </a:srgbClr>
              </a:solidFill>
              <a:ln w="10020" cap="flat">
                <a:noFill/>
                <a:prstDash val="solid"/>
                <a:miter/>
              </a:ln>
            </p:spPr>
            <p:txBody>
              <a:bodyPr rtlCol="0" anchor="ctr"/>
              <a:lstStyle/>
              <a:p>
                <a:endParaRPr lang="zh-CN" altLang="en-US"/>
              </a:p>
            </p:txBody>
          </p:sp>
          <p:sp>
            <p:nvSpPr>
              <p:cNvPr id="395" name="任意多边形: 形状 394">
                <a:extLst>
                  <a:ext uri="{FF2B5EF4-FFF2-40B4-BE49-F238E27FC236}">
                    <a16:creationId xmlns:a16="http://schemas.microsoft.com/office/drawing/2014/main" id="{CF2B612D-4B48-88D0-5006-2D47050FAF2C}"/>
                  </a:ext>
                </a:extLst>
              </p:cNvPr>
              <p:cNvSpPr/>
              <p:nvPr/>
            </p:nvSpPr>
            <p:spPr>
              <a:xfrm>
                <a:off x="1747885" y="3609884"/>
                <a:ext cx="2278901" cy="1312140"/>
              </a:xfrm>
              <a:custGeom>
                <a:avLst/>
                <a:gdLst>
                  <a:gd name="connsiteX0" fmla="*/ 0 w 2278901"/>
                  <a:gd name="connsiteY0" fmla="*/ 0 h 1312140"/>
                  <a:gd name="connsiteX1" fmla="*/ 2278902 w 2278901"/>
                  <a:gd name="connsiteY1" fmla="*/ 0 h 1312140"/>
                  <a:gd name="connsiteX2" fmla="*/ 2278902 w 2278901"/>
                  <a:gd name="connsiteY2" fmla="*/ 1312140 h 1312140"/>
                  <a:gd name="connsiteX3" fmla="*/ 0 w 2278901"/>
                  <a:gd name="connsiteY3" fmla="*/ 1312140 h 1312140"/>
                </a:gdLst>
                <a:ahLst/>
                <a:cxnLst>
                  <a:cxn ang="0">
                    <a:pos x="connsiteX0" y="connsiteY0"/>
                  </a:cxn>
                  <a:cxn ang="0">
                    <a:pos x="connsiteX1" y="connsiteY1"/>
                  </a:cxn>
                  <a:cxn ang="0">
                    <a:pos x="connsiteX2" y="connsiteY2"/>
                  </a:cxn>
                  <a:cxn ang="0">
                    <a:pos x="connsiteX3" y="connsiteY3"/>
                  </a:cxn>
                </a:cxnLst>
                <a:rect l="l" t="t" r="r" b="b"/>
                <a:pathLst>
                  <a:path w="2278901" h="1312140">
                    <a:moveTo>
                      <a:pt x="0" y="0"/>
                    </a:moveTo>
                    <a:lnTo>
                      <a:pt x="2278902" y="0"/>
                    </a:lnTo>
                    <a:lnTo>
                      <a:pt x="2278902" y="1312140"/>
                    </a:lnTo>
                    <a:lnTo>
                      <a:pt x="0" y="1312140"/>
                    </a:lnTo>
                    <a:close/>
                  </a:path>
                </a:pathLst>
              </a:custGeom>
              <a:solidFill>
                <a:srgbClr val="309080"/>
              </a:solidFill>
              <a:ln w="10020" cap="flat">
                <a:noFill/>
                <a:prstDash val="solid"/>
                <a:miter/>
              </a:ln>
            </p:spPr>
            <p:txBody>
              <a:bodyPr rtlCol="0" anchor="ctr"/>
              <a:lstStyle/>
              <a:p>
                <a:endParaRPr lang="zh-CN" altLang="en-US"/>
              </a:p>
            </p:txBody>
          </p:sp>
          <p:sp>
            <p:nvSpPr>
              <p:cNvPr id="396" name="任意多边形: 形状 395">
                <a:extLst>
                  <a:ext uri="{FF2B5EF4-FFF2-40B4-BE49-F238E27FC236}">
                    <a16:creationId xmlns:a16="http://schemas.microsoft.com/office/drawing/2014/main" id="{0254E4AD-6D16-27A9-C87A-964792F32D3E}"/>
                  </a:ext>
                </a:extLst>
              </p:cNvPr>
              <p:cNvSpPr/>
              <p:nvPr/>
            </p:nvSpPr>
            <p:spPr>
              <a:xfrm>
                <a:off x="1747885" y="3609884"/>
                <a:ext cx="2278901" cy="1312140"/>
              </a:xfrm>
              <a:custGeom>
                <a:avLst/>
                <a:gdLst>
                  <a:gd name="connsiteX0" fmla="*/ 0 w 2278901"/>
                  <a:gd name="connsiteY0" fmla="*/ 0 h 1312140"/>
                  <a:gd name="connsiteX1" fmla="*/ 2278902 w 2278901"/>
                  <a:gd name="connsiteY1" fmla="*/ 0 h 1312140"/>
                  <a:gd name="connsiteX2" fmla="*/ 2278902 w 2278901"/>
                  <a:gd name="connsiteY2" fmla="*/ 1312140 h 1312140"/>
                  <a:gd name="connsiteX3" fmla="*/ 0 w 2278901"/>
                  <a:gd name="connsiteY3" fmla="*/ 1312140 h 1312140"/>
                </a:gdLst>
                <a:ahLst/>
                <a:cxnLst>
                  <a:cxn ang="0">
                    <a:pos x="connsiteX0" y="connsiteY0"/>
                  </a:cxn>
                  <a:cxn ang="0">
                    <a:pos x="connsiteX1" y="connsiteY1"/>
                  </a:cxn>
                  <a:cxn ang="0">
                    <a:pos x="connsiteX2" y="connsiteY2"/>
                  </a:cxn>
                  <a:cxn ang="0">
                    <a:pos x="connsiteX3" y="connsiteY3"/>
                  </a:cxn>
                </a:cxnLst>
                <a:rect l="l" t="t" r="r" b="b"/>
                <a:pathLst>
                  <a:path w="2278901" h="1312140">
                    <a:moveTo>
                      <a:pt x="0" y="0"/>
                    </a:moveTo>
                    <a:lnTo>
                      <a:pt x="2278902" y="0"/>
                    </a:lnTo>
                    <a:lnTo>
                      <a:pt x="2278902" y="1312140"/>
                    </a:lnTo>
                    <a:lnTo>
                      <a:pt x="0" y="1312140"/>
                    </a:lnTo>
                    <a:close/>
                  </a:path>
                </a:pathLst>
              </a:custGeom>
              <a:solidFill>
                <a:schemeClr val="accent2">
                  <a:lumMod val="40000"/>
                  <a:lumOff val="60000"/>
                </a:schemeClr>
              </a:solidFill>
              <a:ln w="10020" cap="flat">
                <a:noFill/>
                <a:prstDash val="solid"/>
                <a:miter/>
              </a:ln>
            </p:spPr>
            <p:txBody>
              <a:bodyPr rtlCol="0" anchor="ctr"/>
              <a:lstStyle/>
              <a:p>
                <a:endParaRPr lang="zh-CN" altLang="en-US"/>
              </a:p>
            </p:txBody>
          </p:sp>
          <p:sp>
            <p:nvSpPr>
              <p:cNvPr id="397" name="任意多边形: 形状 396">
                <a:extLst>
                  <a:ext uri="{FF2B5EF4-FFF2-40B4-BE49-F238E27FC236}">
                    <a16:creationId xmlns:a16="http://schemas.microsoft.com/office/drawing/2014/main" id="{7D4E6D71-1804-B4A1-718E-E1892965876A}"/>
                  </a:ext>
                </a:extLst>
              </p:cNvPr>
              <p:cNvSpPr/>
              <p:nvPr/>
            </p:nvSpPr>
            <p:spPr>
              <a:xfrm>
                <a:off x="4029393" y="3609884"/>
                <a:ext cx="496163" cy="1312140"/>
              </a:xfrm>
              <a:custGeom>
                <a:avLst/>
                <a:gdLst>
                  <a:gd name="connsiteX0" fmla="*/ 0 w 496163"/>
                  <a:gd name="connsiteY0" fmla="*/ 0 h 1312140"/>
                  <a:gd name="connsiteX1" fmla="*/ 496163 w 496163"/>
                  <a:gd name="connsiteY1" fmla="*/ 0 h 1312140"/>
                  <a:gd name="connsiteX2" fmla="*/ 496163 w 496163"/>
                  <a:gd name="connsiteY2" fmla="*/ 1312140 h 1312140"/>
                  <a:gd name="connsiteX3" fmla="*/ 0 w 496163"/>
                  <a:gd name="connsiteY3" fmla="*/ 1312140 h 1312140"/>
                </a:gdLst>
                <a:ahLst/>
                <a:cxnLst>
                  <a:cxn ang="0">
                    <a:pos x="connsiteX0" y="connsiteY0"/>
                  </a:cxn>
                  <a:cxn ang="0">
                    <a:pos x="connsiteX1" y="connsiteY1"/>
                  </a:cxn>
                  <a:cxn ang="0">
                    <a:pos x="connsiteX2" y="connsiteY2"/>
                  </a:cxn>
                  <a:cxn ang="0">
                    <a:pos x="connsiteX3" y="connsiteY3"/>
                  </a:cxn>
                </a:cxnLst>
                <a:rect l="l" t="t" r="r" b="b"/>
                <a:pathLst>
                  <a:path w="496163" h="1312140">
                    <a:moveTo>
                      <a:pt x="0" y="0"/>
                    </a:moveTo>
                    <a:lnTo>
                      <a:pt x="496163" y="0"/>
                    </a:lnTo>
                    <a:lnTo>
                      <a:pt x="496163" y="1312140"/>
                    </a:lnTo>
                    <a:lnTo>
                      <a:pt x="0" y="1312140"/>
                    </a:lnTo>
                    <a:close/>
                  </a:path>
                </a:pathLst>
              </a:custGeom>
              <a:solidFill>
                <a:srgbClr val="309080"/>
              </a:solidFill>
              <a:ln w="10020" cap="flat">
                <a:noFill/>
                <a:prstDash val="solid"/>
                <a:miter/>
              </a:ln>
            </p:spPr>
            <p:txBody>
              <a:bodyPr rtlCol="0" anchor="ctr"/>
              <a:lstStyle/>
              <a:p>
                <a:endParaRPr lang="zh-CN" altLang="en-US"/>
              </a:p>
            </p:txBody>
          </p:sp>
          <p:sp>
            <p:nvSpPr>
              <p:cNvPr id="398" name="任意多边形: 形状 397">
                <a:extLst>
                  <a:ext uri="{FF2B5EF4-FFF2-40B4-BE49-F238E27FC236}">
                    <a16:creationId xmlns:a16="http://schemas.microsoft.com/office/drawing/2014/main" id="{DAF034A0-73AA-E984-9A53-2DE1C16E7CD5}"/>
                  </a:ext>
                </a:extLst>
              </p:cNvPr>
              <p:cNvSpPr/>
              <p:nvPr/>
            </p:nvSpPr>
            <p:spPr>
              <a:xfrm>
                <a:off x="4029393" y="3609884"/>
                <a:ext cx="496163" cy="1312140"/>
              </a:xfrm>
              <a:custGeom>
                <a:avLst/>
                <a:gdLst>
                  <a:gd name="connsiteX0" fmla="*/ 0 w 496163"/>
                  <a:gd name="connsiteY0" fmla="*/ 0 h 1312140"/>
                  <a:gd name="connsiteX1" fmla="*/ 496163 w 496163"/>
                  <a:gd name="connsiteY1" fmla="*/ 0 h 1312140"/>
                  <a:gd name="connsiteX2" fmla="*/ 496163 w 496163"/>
                  <a:gd name="connsiteY2" fmla="*/ 1312140 h 1312140"/>
                  <a:gd name="connsiteX3" fmla="*/ 0 w 496163"/>
                  <a:gd name="connsiteY3" fmla="*/ 1312140 h 1312140"/>
                </a:gdLst>
                <a:ahLst/>
                <a:cxnLst>
                  <a:cxn ang="0">
                    <a:pos x="connsiteX0" y="connsiteY0"/>
                  </a:cxn>
                  <a:cxn ang="0">
                    <a:pos x="connsiteX1" y="connsiteY1"/>
                  </a:cxn>
                  <a:cxn ang="0">
                    <a:pos x="connsiteX2" y="connsiteY2"/>
                  </a:cxn>
                  <a:cxn ang="0">
                    <a:pos x="connsiteX3" y="connsiteY3"/>
                  </a:cxn>
                </a:cxnLst>
                <a:rect l="l" t="t" r="r" b="b"/>
                <a:pathLst>
                  <a:path w="496163" h="1312140">
                    <a:moveTo>
                      <a:pt x="0" y="0"/>
                    </a:moveTo>
                    <a:lnTo>
                      <a:pt x="496163" y="0"/>
                    </a:lnTo>
                    <a:lnTo>
                      <a:pt x="496163" y="1312140"/>
                    </a:lnTo>
                    <a:lnTo>
                      <a:pt x="0" y="1312140"/>
                    </a:lnTo>
                    <a:close/>
                  </a:path>
                </a:pathLst>
              </a:custGeom>
              <a:solidFill>
                <a:schemeClr val="accent2">
                  <a:lumMod val="60000"/>
                  <a:lumOff val="40000"/>
                </a:schemeClr>
              </a:solidFill>
              <a:ln w="10020" cap="flat">
                <a:noFill/>
                <a:prstDash val="solid"/>
                <a:miter/>
              </a:ln>
            </p:spPr>
            <p:txBody>
              <a:bodyPr rtlCol="0" anchor="ctr"/>
              <a:lstStyle/>
              <a:p>
                <a:endParaRPr lang="zh-CN" altLang="en-US"/>
              </a:p>
            </p:txBody>
          </p:sp>
          <p:sp>
            <p:nvSpPr>
              <p:cNvPr id="399" name="任意多边形: 形状 398">
                <a:extLst>
                  <a:ext uri="{FF2B5EF4-FFF2-40B4-BE49-F238E27FC236}">
                    <a16:creationId xmlns:a16="http://schemas.microsoft.com/office/drawing/2014/main" id="{B10A3748-A88B-0BFE-B6E2-E0AF52E16F06}"/>
                  </a:ext>
                </a:extLst>
              </p:cNvPr>
              <p:cNvSpPr/>
              <p:nvPr/>
            </p:nvSpPr>
            <p:spPr>
              <a:xfrm>
                <a:off x="1707282" y="3551435"/>
                <a:ext cx="2351786" cy="58448"/>
              </a:xfrm>
              <a:custGeom>
                <a:avLst/>
                <a:gdLst>
                  <a:gd name="connsiteX0" fmla="*/ 0 w 2351786"/>
                  <a:gd name="connsiteY0" fmla="*/ 0 h 58448"/>
                  <a:gd name="connsiteX1" fmla="*/ 2351787 w 2351786"/>
                  <a:gd name="connsiteY1" fmla="*/ 0 h 58448"/>
                  <a:gd name="connsiteX2" fmla="*/ 2351787 w 2351786"/>
                  <a:gd name="connsiteY2" fmla="*/ 58449 h 58448"/>
                  <a:gd name="connsiteX3" fmla="*/ 0 w 2351786"/>
                  <a:gd name="connsiteY3" fmla="*/ 58449 h 58448"/>
                </a:gdLst>
                <a:ahLst/>
                <a:cxnLst>
                  <a:cxn ang="0">
                    <a:pos x="connsiteX0" y="connsiteY0"/>
                  </a:cxn>
                  <a:cxn ang="0">
                    <a:pos x="connsiteX1" y="connsiteY1"/>
                  </a:cxn>
                  <a:cxn ang="0">
                    <a:pos x="connsiteX2" y="connsiteY2"/>
                  </a:cxn>
                  <a:cxn ang="0">
                    <a:pos x="connsiteX3" y="connsiteY3"/>
                  </a:cxn>
                </a:cxnLst>
                <a:rect l="l" t="t" r="r" b="b"/>
                <a:pathLst>
                  <a:path w="2351786" h="58448">
                    <a:moveTo>
                      <a:pt x="0" y="0"/>
                    </a:moveTo>
                    <a:lnTo>
                      <a:pt x="2351787" y="0"/>
                    </a:lnTo>
                    <a:lnTo>
                      <a:pt x="2351787" y="58449"/>
                    </a:lnTo>
                    <a:lnTo>
                      <a:pt x="0" y="58449"/>
                    </a:lnTo>
                    <a:close/>
                  </a:path>
                </a:pathLst>
              </a:custGeom>
              <a:solidFill>
                <a:srgbClr val="309080"/>
              </a:solidFill>
              <a:ln w="10020" cap="flat">
                <a:noFill/>
                <a:prstDash val="solid"/>
                <a:miter/>
              </a:ln>
            </p:spPr>
            <p:txBody>
              <a:bodyPr rtlCol="0" anchor="ctr"/>
              <a:lstStyle/>
              <a:p>
                <a:endParaRPr lang="zh-CN" altLang="en-US"/>
              </a:p>
            </p:txBody>
          </p:sp>
          <p:sp>
            <p:nvSpPr>
              <p:cNvPr id="400" name="任意多边形: 形状 399">
                <a:extLst>
                  <a:ext uri="{FF2B5EF4-FFF2-40B4-BE49-F238E27FC236}">
                    <a16:creationId xmlns:a16="http://schemas.microsoft.com/office/drawing/2014/main" id="{6E5FCF91-39FA-5B09-BECE-A2392C819DBB}"/>
                  </a:ext>
                </a:extLst>
              </p:cNvPr>
              <p:cNvSpPr/>
              <p:nvPr/>
            </p:nvSpPr>
            <p:spPr>
              <a:xfrm>
                <a:off x="1707282" y="3551435"/>
                <a:ext cx="2351786" cy="58448"/>
              </a:xfrm>
              <a:custGeom>
                <a:avLst/>
                <a:gdLst>
                  <a:gd name="connsiteX0" fmla="*/ 0 w 2351786"/>
                  <a:gd name="connsiteY0" fmla="*/ 0 h 58448"/>
                  <a:gd name="connsiteX1" fmla="*/ 2351787 w 2351786"/>
                  <a:gd name="connsiteY1" fmla="*/ 0 h 58448"/>
                  <a:gd name="connsiteX2" fmla="*/ 2351787 w 2351786"/>
                  <a:gd name="connsiteY2" fmla="*/ 58449 h 58448"/>
                  <a:gd name="connsiteX3" fmla="*/ 0 w 2351786"/>
                  <a:gd name="connsiteY3" fmla="*/ 58449 h 58448"/>
                </a:gdLst>
                <a:ahLst/>
                <a:cxnLst>
                  <a:cxn ang="0">
                    <a:pos x="connsiteX0" y="connsiteY0"/>
                  </a:cxn>
                  <a:cxn ang="0">
                    <a:pos x="connsiteX1" y="connsiteY1"/>
                  </a:cxn>
                  <a:cxn ang="0">
                    <a:pos x="connsiteX2" y="connsiteY2"/>
                  </a:cxn>
                  <a:cxn ang="0">
                    <a:pos x="connsiteX3" y="connsiteY3"/>
                  </a:cxn>
                </a:cxnLst>
                <a:rect l="l" t="t" r="r" b="b"/>
                <a:pathLst>
                  <a:path w="2351786" h="58448">
                    <a:moveTo>
                      <a:pt x="0" y="0"/>
                    </a:moveTo>
                    <a:lnTo>
                      <a:pt x="2351787" y="0"/>
                    </a:lnTo>
                    <a:lnTo>
                      <a:pt x="2351787" y="58449"/>
                    </a:lnTo>
                    <a:lnTo>
                      <a:pt x="0" y="58449"/>
                    </a:lnTo>
                    <a:close/>
                  </a:path>
                </a:pathLst>
              </a:custGeom>
              <a:solidFill>
                <a:schemeClr val="accent2"/>
              </a:solidFill>
              <a:ln w="10020" cap="flat">
                <a:noFill/>
                <a:prstDash val="solid"/>
                <a:miter/>
              </a:ln>
            </p:spPr>
            <p:txBody>
              <a:bodyPr rtlCol="0" anchor="ctr"/>
              <a:lstStyle/>
              <a:p>
                <a:endParaRPr lang="zh-CN" altLang="en-US"/>
              </a:p>
            </p:txBody>
          </p:sp>
          <p:sp>
            <p:nvSpPr>
              <p:cNvPr id="401" name="任意多边形: 形状 400">
                <a:extLst>
                  <a:ext uri="{FF2B5EF4-FFF2-40B4-BE49-F238E27FC236}">
                    <a16:creationId xmlns:a16="http://schemas.microsoft.com/office/drawing/2014/main" id="{9194D4B4-F350-D970-554C-BF10D950A440}"/>
                  </a:ext>
                </a:extLst>
              </p:cNvPr>
              <p:cNvSpPr/>
              <p:nvPr/>
            </p:nvSpPr>
            <p:spPr>
              <a:xfrm>
                <a:off x="4054758" y="3551435"/>
                <a:ext cx="526740" cy="58448"/>
              </a:xfrm>
              <a:custGeom>
                <a:avLst/>
                <a:gdLst>
                  <a:gd name="connsiteX0" fmla="*/ 0 w 526740"/>
                  <a:gd name="connsiteY0" fmla="*/ 0 h 58448"/>
                  <a:gd name="connsiteX1" fmla="*/ 526741 w 526740"/>
                  <a:gd name="connsiteY1" fmla="*/ 0 h 58448"/>
                  <a:gd name="connsiteX2" fmla="*/ 526741 w 526740"/>
                  <a:gd name="connsiteY2" fmla="*/ 58449 h 58448"/>
                  <a:gd name="connsiteX3" fmla="*/ 0 w 526740"/>
                  <a:gd name="connsiteY3" fmla="*/ 58449 h 58448"/>
                </a:gdLst>
                <a:ahLst/>
                <a:cxnLst>
                  <a:cxn ang="0">
                    <a:pos x="connsiteX0" y="connsiteY0"/>
                  </a:cxn>
                  <a:cxn ang="0">
                    <a:pos x="connsiteX1" y="connsiteY1"/>
                  </a:cxn>
                  <a:cxn ang="0">
                    <a:pos x="connsiteX2" y="connsiteY2"/>
                  </a:cxn>
                  <a:cxn ang="0">
                    <a:pos x="connsiteX3" y="connsiteY3"/>
                  </a:cxn>
                </a:cxnLst>
                <a:rect l="l" t="t" r="r" b="b"/>
                <a:pathLst>
                  <a:path w="526740" h="58448">
                    <a:moveTo>
                      <a:pt x="0" y="0"/>
                    </a:moveTo>
                    <a:lnTo>
                      <a:pt x="526741" y="0"/>
                    </a:lnTo>
                    <a:lnTo>
                      <a:pt x="526741" y="58449"/>
                    </a:lnTo>
                    <a:lnTo>
                      <a:pt x="0" y="58449"/>
                    </a:lnTo>
                    <a:close/>
                  </a:path>
                </a:pathLst>
              </a:custGeom>
              <a:solidFill>
                <a:srgbClr val="309080"/>
              </a:solidFill>
              <a:ln w="10020" cap="flat">
                <a:noFill/>
                <a:prstDash val="solid"/>
                <a:miter/>
              </a:ln>
            </p:spPr>
            <p:txBody>
              <a:bodyPr rtlCol="0" anchor="ctr"/>
              <a:lstStyle/>
              <a:p>
                <a:endParaRPr lang="zh-CN" altLang="en-US"/>
              </a:p>
            </p:txBody>
          </p:sp>
          <p:sp>
            <p:nvSpPr>
              <p:cNvPr id="402" name="任意多边形: 形状 401">
                <a:extLst>
                  <a:ext uri="{FF2B5EF4-FFF2-40B4-BE49-F238E27FC236}">
                    <a16:creationId xmlns:a16="http://schemas.microsoft.com/office/drawing/2014/main" id="{544A224C-B6EB-EF52-6C6A-6D1306341247}"/>
                  </a:ext>
                </a:extLst>
              </p:cNvPr>
              <p:cNvSpPr/>
              <p:nvPr/>
            </p:nvSpPr>
            <p:spPr>
              <a:xfrm>
                <a:off x="4054758" y="3551435"/>
                <a:ext cx="526740" cy="58448"/>
              </a:xfrm>
              <a:custGeom>
                <a:avLst/>
                <a:gdLst>
                  <a:gd name="connsiteX0" fmla="*/ 0 w 526740"/>
                  <a:gd name="connsiteY0" fmla="*/ 0 h 58448"/>
                  <a:gd name="connsiteX1" fmla="*/ 526741 w 526740"/>
                  <a:gd name="connsiteY1" fmla="*/ 0 h 58448"/>
                  <a:gd name="connsiteX2" fmla="*/ 526741 w 526740"/>
                  <a:gd name="connsiteY2" fmla="*/ 58449 h 58448"/>
                  <a:gd name="connsiteX3" fmla="*/ 0 w 526740"/>
                  <a:gd name="connsiteY3" fmla="*/ 58449 h 58448"/>
                </a:gdLst>
                <a:ahLst/>
                <a:cxnLst>
                  <a:cxn ang="0">
                    <a:pos x="connsiteX0" y="connsiteY0"/>
                  </a:cxn>
                  <a:cxn ang="0">
                    <a:pos x="connsiteX1" y="connsiteY1"/>
                  </a:cxn>
                  <a:cxn ang="0">
                    <a:pos x="connsiteX2" y="connsiteY2"/>
                  </a:cxn>
                  <a:cxn ang="0">
                    <a:pos x="connsiteX3" y="connsiteY3"/>
                  </a:cxn>
                </a:cxnLst>
                <a:rect l="l" t="t" r="r" b="b"/>
                <a:pathLst>
                  <a:path w="526740" h="58448">
                    <a:moveTo>
                      <a:pt x="0" y="0"/>
                    </a:moveTo>
                    <a:lnTo>
                      <a:pt x="526741" y="0"/>
                    </a:lnTo>
                    <a:lnTo>
                      <a:pt x="526741" y="58449"/>
                    </a:lnTo>
                    <a:lnTo>
                      <a:pt x="0" y="58449"/>
                    </a:lnTo>
                    <a:close/>
                  </a:path>
                </a:pathLst>
              </a:custGeom>
              <a:solidFill>
                <a:schemeClr val="accent2">
                  <a:lumMod val="75000"/>
                </a:schemeClr>
              </a:solidFill>
              <a:ln w="10020" cap="flat">
                <a:noFill/>
                <a:prstDash val="solid"/>
                <a:miter/>
              </a:ln>
            </p:spPr>
            <p:txBody>
              <a:bodyPr rtlCol="0" anchor="ctr"/>
              <a:lstStyle/>
              <a:p>
                <a:endParaRPr lang="zh-CN" altLang="en-US"/>
              </a:p>
            </p:txBody>
          </p:sp>
          <p:sp>
            <p:nvSpPr>
              <p:cNvPr id="403" name="任意多边形: 形状 402">
                <a:extLst>
                  <a:ext uri="{FF2B5EF4-FFF2-40B4-BE49-F238E27FC236}">
                    <a16:creationId xmlns:a16="http://schemas.microsoft.com/office/drawing/2014/main" id="{C9E9C5E2-D46F-3333-CB4F-188F10872467}"/>
                  </a:ext>
                </a:extLst>
              </p:cNvPr>
              <p:cNvSpPr/>
              <p:nvPr/>
            </p:nvSpPr>
            <p:spPr>
              <a:xfrm rot="10800000">
                <a:off x="3058421" y="3791847"/>
                <a:ext cx="221463" cy="182765"/>
              </a:xfrm>
              <a:custGeom>
                <a:avLst/>
                <a:gdLst>
                  <a:gd name="connsiteX0" fmla="*/ 0 w 221463"/>
                  <a:gd name="connsiteY0" fmla="*/ 0 h 182765"/>
                  <a:gd name="connsiteX1" fmla="*/ 221464 w 221463"/>
                  <a:gd name="connsiteY1" fmla="*/ 0 h 182765"/>
                  <a:gd name="connsiteX2" fmla="*/ 221464 w 221463"/>
                  <a:gd name="connsiteY2" fmla="*/ 182765 h 182765"/>
                  <a:gd name="connsiteX3" fmla="*/ 0 w 221463"/>
                  <a:gd name="connsiteY3" fmla="*/ 182765 h 182765"/>
                </a:gdLst>
                <a:ahLst/>
                <a:cxnLst>
                  <a:cxn ang="0">
                    <a:pos x="connsiteX0" y="connsiteY0"/>
                  </a:cxn>
                  <a:cxn ang="0">
                    <a:pos x="connsiteX1" y="connsiteY1"/>
                  </a:cxn>
                  <a:cxn ang="0">
                    <a:pos x="connsiteX2" y="connsiteY2"/>
                  </a:cxn>
                  <a:cxn ang="0">
                    <a:pos x="connsiteX3" y="connsiteY3"/>
                  </a:cxn>
                </a:cxnLst>
                <a:rect l="l" t="t" r="r" b="b"/>
                <a:pathLst>
                  <a:path w="221463" h="182765">
                    <a:moveTo>
                      <a:pt x="0" y="0"/>
                    </a:moveTo>
                    <a:lnTo>
                      <a:pt x="221464" y="0"/>
                    </a:lnTo>
                    <a:lnTo>
                      <a:pt x="221464" y="182765"/>
                    </a:lnTo>
                    <a:lnTo>
                      <a:pt x="0" y="182765"/>
                    </a:lnTo>
                    <a:close/>
                  </a:path>
                </a:pathLst>
              </a:custGeom>
              <a:solidFill>
                <a:srgbClr val="FFFFFF">
                  <a:alpha val="60000"/>
                </a:srgbClr>
              </a:solidFill>
              <a:ln w="10020" cap="flat">
                <a:noFill/>
                <a:prstDash val="solid"/>
                <a:miter/>
              </a:ln>
            </p:spPr>
            <p:txBody>
              <a:bodyPr rtlCol="0" anchor="ctr"/>
              <a:lstStyle/>
              <a:p>
                <a:endParaRPr lang="zh-CN" altLang="en-US"/>
              </a:p>
            </p:txBody>
          </p:sp>
          <p:sp>
            <p:nvSpPr>
              <p:cNvPr id="404" name="任意多边形: 形状 403">
                <a:extLst>
                  <a:ext uri="{FF2B5EF4-FFF2-40B4-BE49-F238E27FC236}">
                    <a16:creationId xmlns:a16="http://schemas.microsoft.com/office/drawing/2014/main" id="{F6E7EB05-E4A0-6ABE-98B1-61683FDCE829}"/>
                  </a:ext>
                </a:extLst>
              </p:cNvPr>
              <p:cNvSpPr/>
              <p:nvPr/>
            </p:nvSpPr>
            <p:spPr>
              <a:xfrm rot="10800000">
                <a:off x="3229256" y="3808590"/>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05" name="任意多边形: 形状 404">
                <a:extLst>
                  <a:ext uri="{FF2B5EF4-FFF2-40B4-BE49-F238E27FC236}">
                    <a16:creationId xmlns:a16="http://schemas.microsoft.com/office/drawing/2014/main" id="{63BEBCB4-1305-A8C8-2CCC-96D1D313BCB2}"/>
                  </a:ext>
                </a:extLst>
              </p:cNvPr>
              <p:cNvSpPr/>
              <p:nvPr/>
            </p:nvSpPr>
            <p:spPr>
              <a:xfrm rot="10800000">
                <a:off x="3229256" y="3835458"/>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06" name="任意多边形: 形状 405">
                <a:extLst>
                  <a:ext uri="{FF2B5EF4-FFF2-40B4-BE49-F238E27FC236}">
                    <a16:creationId xmlns:a16="http://schemas.microsoft.com/office/drawing/2014/main" id="{67AF06AD-37E4-8408-F8A8-B669025EEAE1}"/>
                  </a:ext>
                </a:extLst>
              </p:cNvPr>
              <p:cNvSpPr/>
              <p:nvPr/>
            </p:nvSpPr>
            <p:spPr>
              <a:xfrm rot="10800000">
                <a:off x="3229256" y="3862327"/>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07" name="任意多边形: 形状 406">
                <a:extLst>
                  <a:ext uri="{FF2B5EF4-FFF2-40B4-BE49-F238E27FC236}">
                    <a16:creationId xmlns:a16="http://schemas.microsoft.com/office/drawing/2014/main" id="{8D023068-E23D-218B-A500-EDD83BA41CC6}"/>
                  </a:ext>
                </a:extLst>
              </p:cNvPr>
              <p:cNvSpPr/>
              <p:nvPr/>
            </p:nvSpPr>
            <p:spPr>
              <a:xfrm rot="10800000">
                <a:off x="3229256" y="3889195"/>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08" name="任意多边形: 形状 407">
                <a:extLst>
                  <a:ext uri="{FF2B5EF4-FFF2-40B4-BE49-F238E27FC236}">
                    <a16:creationId xmlns:a16="http://schemas.microsoft.com/office/drawing/2014/main" id="{A85F7E41-4E35-FA97-FEBA-6D9B0E2502A4}"/>
                  </a:ext>
                </a:extLst>
              </p:cNvPr>
              <p:cNvSpPr/>
              <p:nvPr/>
            </p:nvSpPr>
            <p:spPr>
              <a:xfrm rot="10800000">
                <a:off x="3229256" y="3916063"/>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09" name="任意多边形: 形状 408">
                <a:extLst>
                  <a:ext uri="{FF2B5EF4-FFF2-40B4-BE49-F238E27FC236}">
                    <a16:creationId xmlns:a16="http://schemas.microsoft.com/office/drawing/2014/main" id="{F1AD490F-4139-D19C-AA13-878B0E8604CA}"/>
                  </a:ext>
                </a:extLst>
              </p:cNvPr>
              <p:cNvSpPr/>
              <p:nvPr/>
            </p:nvSpPr>
            <p:spPr>
              <a:xfrm rot="10800000">
                <a:off x="3229256" y="3942932"/>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10" name="任意多边形: 形状 409">
                <a:extLst>
                  <a:ext uri="{FF2B5EF4-FFF2-40B4-BE49-F238E27FC236}">
                    <a16:creationId xmlns:a16="http://schemas.microsoft.com/office/drawing/2014/main" id="{C6AD7293-7EFE-6E59-080F-AD09DCCA1EDB}"/>
                  </a:ext>
                </a:extLst>
              </p:cNvPr>
              <p:cNvSpPr/>
              <p:nvPr/>
            </p:nvSpPr>
            <p:spPr>
              <a:xfrm rot="10800000">
                <a:off x="3184241" y="3808590"/>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11" name="任意多边形: 形状 410">
                <a:extLst>
                  <a:ext uri="{FF2B5EF4-FFF2-40B4-BE49-F238E27FC236}">
                    <a16:creationId xmlns:a16="http://schemas.microsoft.com/office/drawing/2014/main" id="{1AAD3BE3-99D3-A255-483C-871F091BACD7}"/>
                  </a:ext>
                </a:extLst>
              </p:cNvPr>
              <p:cNvSpPr/>
              <p:nvPr/>
            </p:nvSpPr>
            <p:spPr>
              <a:xfrm rot="10800000">
                <a:off x="3184241" y="3835458"/>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12" name="任意多边形: 形状 411">
                <a:extLst>
                  <a:ext uri="{FF2B5EF4-FFF2-40B4-BE49-F238E27FC236}">
                    <a16:creationId xmlns:a16="http://schemas.microsoft.com/office/drawing/2014/main" id="{7FF903C2-FDF5-70BC-27C6-F65FA2BD279F}"/>
                  </a:ext>
                </a:extLst>
              </p:cNvPr>
              <p:cNvSpPr/>
              <p:nvPr/>
            </p:nvSpPr>
            <p:spPr>
              <a:xfrm rot="10800000">
                <a:off x="3184241" y="3862327"/>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13" name="任意多边形: 形状 412">
                <a:extLst>
                  <a:ext uri="{FF2B5EF4-FFF2-40B4-BE49-F238E27FC236}">
                    <a16:creationId xmlns:a16="http://schemas.microsoft.com/office/drawing/2014/main" id="{8F6EFDB7-F94F-8357-2CC3-3AA454115626}"/>
                  </a:ext>
                </a:extLst>
              </p:cNvPr>
              <p:cNvSpPr/>
              <p:nvPr/>
            </p:nvSpPr>
            <p:spPr>
              <a:xfrm rot="10800000">
                <a:off x="3184241" y="3889195"/>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14" name="任意多边形: 形状 413">
                <a:extLst>
                  <a:ext uri="{FF2B5EF4-FFF2-40B4-BE49-F238E27FC236}">
                    <a16:creationId xmlns:a16="http://schemas.microsoft.com/office/drawing/2014/main" id="{569D66BE-44C6-54F5-AD6C-3FB4F1C1317C}"/>
                  </a:ext>
                </a:extLst>
              </p:cNvPr>
              <p:cNvSpPr/>
              <p:nvPr/>
            </p:nvSpPr>
            <p:spPr>
              <a:xfrm rot="10800000">
                <a:off x="3184241" y="3916063"/>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15" name="任意多边形: 形状 414">
                <a:extLst>
                  <a:ext uri="{FF2B5EF4-FFF2-40B4-BE49-F238E27FC236}">
                    <a16:creationId xmlns:a16="http://schemas.microsoft.com/office/drawing/2014/main" id="{DBB28CA4-CB53-7601-5684-749AE43B8F3E}"/>
                  </a:ext>
                </a:extLst>
              </p:cNvPr>
              <p:cNvSpPr/>
              <p:nvPr/>
            </p:nvSpPr>
            <p:spPr>
              <a:xfrm rot="10800000">
                <a:off x="3184241" y="3942932"/>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16" name="任意多边形: 形状 415">
                <a:extLst>
                  <a:ext uri="{FF2B5EF4-FFF2-40B4-BE49-F238E27FC236}">
                    <a16:creationId xmlns:a16="http://schemas.microsoft.com/office/drawing/2014/main" id="{6711EE8F-F626-5D27-B1C9-9522466E12D9}"/>
                  </a:ext>
                </a:extLst>
              </p:cNvPr>
              <p:cNvSpPr/>
              <p:nvPr/>
            </p:nvSpPr>
            <p:spPr>
              <a:xfrm rot="10800000">
                <a:off x="3117472" y="3808590"/>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17" name="任意多边形: 形状 416">
                <a:extLst>
                  <a:ext uri="{FF2B5EF4-FFF2-40B4-BE49-F238E27FC236}">
                    <a16:creationId xmlns:a16="http://schemas.microsoft.com/office/drawing/2014/main" id="{F6F0F8B9-774E-5263-DF59-1FEB52C1C1C7}"/>
                  </a:ext>
                </a:extLst>
              </p:cNvPr>
              <p:cNvSpPr/>
              <p:nvPr/>
            </p:nvSpPr>
            <p:spPr>
              <a:xfrm rot="10800000">
                <a:off x="3117472" y="3835458"/>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18" name="任意多边形: 形状 417">
                <a:extLst>
                  <a:ext uri="{FF2B5EF4-FFF2-40B4-BE49-F238E27FC236}">
                    <a16:creationId xmlns:a16="http://schemas.microsoft.com/office/drawing/2014/main" id="{BFACA2D9-38EB-89AD-DCF8-ADBF96AB87AD}"/>
                  </a:ext>
                </a:extLst>
              </p:cNvPr>
              <p:cNvSpPr/>
              <p:nvPr/>
            </p:nvSpPr>
            <p:spPr>
              <a:xfrm rot="10800000">
                <a:off x="3117472" y="3862327"/>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19" name="任意多边形: 形状 418">
                <a:extLst>
                  <a:ext uri="{FF2B5EF4-FFF2-40B4-BE49-F238E27FC236}">
                    <a16:creationId xmlns:a16="http://schemas.microsoft.com/office/drawing/2014/main" id="{A0613A64-50B9-AABF-C194-4794C17C93BB}"/>
                  </a:ext>
                </a:extLst>
              </p:cNvPr>
              <p:cNvSpPr/>
              <p:nvPr/>
            </p:nvSpPr>
            <p:spPr>
              <a:xfrm rot="10800000">
                <a:off x="3117472" y="3889195"/>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20" name="任意多边形: 形状 419">
                <a:extLst>
                  <a:ext uri="{FF2B5EF4-FFF2-40B4-BE49-F238E27FC236}">
                    <a16:creationId xmlns:a16="http://schemas.microsoft.com/office/drawing/2014/main" id="{5968A13C-EB0E-2D05-5E1D-84199E0721BE}"/>
                  </a:ext>
                </a:extLst>
              </p:cNvPr>
              <p:cNvSpPr/>
              <p:nvPr/>
            </p:nvSpPr>
            <p:spPr>
              <a:xfrm rot="10800000">
                <a:off x="3117472" y="3916063"/>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21" name="任意多边形: 形状 420">
                <a:extLst>
                  <a:ext uri="{FF2B5EF4-FFF2-40B4-BE49-F238E27FC236}">
                    <a16:creationId xmlns:a16="http://schemas.microsoft.com/office/drawing/2014/main" id="{A66DC0FB-0B15-626F-60FB-460394C4BE35}"/>
                  </a:ext>
                </a:extLst>
              </p:cNvPr>
              <p:cNvSpPr/>
              <p:nvPr/>
            </p:nvSpPr>
            <p:spPr>
              <a:xfrm rot="10800000">
                <a:off x="3117472" y="3942932"/>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22" name="任意多边形: 形状 421">
                <a:extLst>
                  <a:ext uri="{FF2B5EF4-FFF2-40B4-BE49-F238E27FC236}">
                    <a16:creationId xmlns:a16="http://schemas.microsoft.com/office/drawing/2014/main" id="{3E0761DA-1C7E-2999-52CC-AA903C3FF7FC}"/>
                  </a:ext>
                </a:extLst>
              </p:cNvPr>
              <p:cNvSpPr/>
              <p:nvPr/>
            </p:nvSpPr>
            <p:spPr>
              <a:xfrm rot="10800000">
                <a:off x="3072357" y="3808590"/>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23" name="任意多边形: 形状 422">
                <a:extLst>
                  <a:ext uri="{FF2B5EF4-FFF2-40B4-BE49-F238E27FC236}">
                    <a16:creationId xmlns:a16="http://schemas.microsoft.com/office/drawing/2014/main" id="{7C91FD4E-CBA9-5416-6591-0BEEF33D68C7}"/>
                  </a:ext>
                </a:extLst>
              </p:cNvPr>
              <p:cNvSpPr/>
              <p:nvPr/>
            </p:nvSpPr>
            <p:spPr>
              <a:xfrm rot="10800000">
                <a:off x="3072357" y="3835458"/>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24" name="任意多边形: 形状 423">
                <a:extLst>
                  <a:ext uri="{FF2B5EF4-FFF2-40B4-BE49-F238E27FC236}">
                    <a16:creationId xmlns:a16="http://schemas.microsoft.com/office/drawing/2014/main" id="{EAB871FF-D455-206E-554A-CDA44D3F245A}"/>
                  </a:ext>
                </a:extLst>
              </p:cNvPr>
              <p:cNvSpPr/>
              <p:nvPr/>
            </p:nvSpPr>
            <p:spPr>
              <a:xfrm rot="10800000">
                <a:off x="3072357" y="3862327"/>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25" name="任意多边形: 形状 424">
                <a:extLst>
                  <a:ext uri="{FF2B5EF4-FFF2-40B4-BE49-F238E27FC236}">
                    <a16:creationId xmlns:a16="http://schemas.microsoft.com/office/drawing/2014/main" id="{BAE67571-66CA-E93C-5A37-FA9BBBDB96D1}"/>
                  </a:ext>
                </a:extLst>
              </p:cNvPr>
              <p:cNvSpPr/>
              <p:nvPr/>
            </p:nvSpPr>
            <p:spPr>
              <a:xfrm rot="10800000">
                <a:off x="3072357" y="3889195"/>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26" name="任意多边形: 形状 425">
                <a:extLst>
                  <a:ext uri="{FF2B5EF4-FFF2-40B4-BE49-F238E27FC236}">
                    <a16:creationId xmlns:a16="http://schemas.microsoft.com/office/drawing/2014/main" id="{18045B5E-509F-AE0A-7BE2-38EF42F96C21}"/>
                  </a:ext>
                </a:extLst>
              </p:cNvPr>
              <p:cNvSpPr/>
              <p:nvPr/>
            </p:nvSpPr>
            <p:spPr>
              <a:xfrm rot="10800000">
                <a:off x="3072357" y="3916063"/>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27" name="任意多边形: 形状 426">
                <a:extLst>
                  <a:ext uri="{FF2B5EF4-FFF2-40B4-BE49-F238E27FC236}">
                    <a16:creationId xmlns:a16="http://schemas.microsoft.com/office/drawing/2014/main" id="{B472D974-5720-FE20-3E59-8A2E711A543E}"/>
                  </a:ext>
                </a:extLst>
              </p:cNvPr>
              <p:cNvSpPr/>
              <p:nvPr/>
            </p:nvSpPr>
            <p:spPr>
              <a:xfrm rot="10800000">
                <a:off x="3072357" y="3942932"/>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28" name="任意多边形: 形状 427">
                <a:extLst>
                  <a:ext uri="{FF2B5EF4-FFF2-40B4-BE49-F238E27FC236}">
                    <a16:creationId xmlns:a16="http://schemas.microsoft.com/office/drawing/2014/main" id="{5D0D1E5E-F3AA-4345-10B4-3C908458ECA1}"/>
                  </a:ext>
                </a:extLst>
              </p:cNvPr>
              <p:cNvSpPr/>
              <p:nvPr/>
            </p:nvSpPr>
            <p:spPr>
              <a:xfrm rot="10800000">
                <a:off x="3058421" y="3989751"/>
                <a:ext cx="221463" cy="25765"/>
              </a:xfrm>
              <a:custGeom>
                <a:avLst/>
                <a:gdLst>
                  <a:gd name="connsiteX0" fmla="*/ 0 w 221463"/>
                  <a:gd name="connsiteY0" fmla="*/ 0 h 25765"/>
                  <a:gd name="connsiteX1" fmla="*/ 221464 w 221463"/>
                  <a:gd name="connsiteY1" fmla="*/ 0 h 25765"/>
                  <a:gd name="connsiteX2" fmla="*/ 221464 w 221463"/>
                  <a:gd name="connsiteY2" fmla="*/ 25766 h 25765"/>
                  <a:gd name="connsiteX3" fmla="*/ 0 w 221463"/>
                  <a:gd name="connsiteY3" fmla="*/ 25766 h 25765"/>
                </a:gdLst>
                <a:ahLst/>
                <a:cxnLst>
                  <a:cxn ang="0">
                    <a:pos x="connsiteX0" y="connsiteY0"/>
                  </a:cxn>
                  <a:cxn ang="0">
                    <a:pos x="connsiteX1" y="connsiteY1"/>
                  </a:cxn>
                  <a:cxn ang="0">
                    <a:pos x="connsiteX2" y="connsiteY2"/>
                  </a:cxn>
                  <a:cxn ang="0">
                    <a:pos x="connsiteX3" y="connsiteY3"/>
                  </a:cxn>
                </a:cxnLst>
                <a:rect l="l" t="t" r="r" b="b"/>
                <a:pathLst>
                  <a:path w="221463" h="25765">
                    <a:moveTo>
                      <a:pt x="0" y="0"/>
                    </a:moveTo>
                    <a:lnTo>
                      <a:pt x="221464" y="0"/>
                    </a:lnTo>
                    <a:lnTo>
                      <a:pt x="221464" y="25766"/>
                    </a:lnTo>
                    <a:lnTo>
                      <a:pt x="0" y="25766"/>
                    </a:lnTo>
                    <a:close/>
                  </a:path>
                </a:pathLst>
              </a:custGeom>
              <a:solidFill>
                <a:srgbClr val="FFFFFF">
                  <a:alpha val="20000"/>
                </a:srgbClr>
              </a:solidFill>
              <a:ln w="10020" cap="flat">
                <a:noFill/>
                <a:prstDash val="solid"/>
                <a:miter/>
              </a:ln>
            </p:spPr>
            <p:txBody>
              <a:bodyPr rtlCol="0" anchor="ctr"/>
              <a:lstStyle/>
              <a:p>
                <a:endParaRPr lang="zh-CN" altLang="en-US"/>
              </a:p>
            </p:txBody>
          </p:sp>
          <p:sp>
            <p:nvSpPr>
              <p:cNvPr id="429" name="任意多边形: 形状 428">
                <a:extLst>
                  <a:ext uri="{FF2B5EF4-FFF2-40B4-BE49-F238E27FC236}">
                    <a16:creationId xmlns:a16="http://schemas.microsoft.com/office/drawing/2014/main" id="{F9E4B099-8BF2-5714-D351-981543BB4B59}"/>
                  </a:ext>
                </a:extLst>
              </p:cNvPr>
              <p:cNvSpPr/>
              <p:nvPr/>
            </p:nvSpPr>
            <p:spPr>
              <a:xfrm rot="10800000">
                <a:off x="3279885" y="3791847"/>
                <a:ext cx="63962" cy="182765"/>
              </a:xfrm>
              <a:custGeom>
                <a:avLst/>
                <a:gdLst>
                  <a:gd name="connsiteX0" fmla="*/ 0 w 63962"/>
                  <a:gd name="connsiteY0" fmla="*/ 0 h 182765"/>
                  <a:gd name="connsiteX1" fmla="*/ 63963 w 63962"/>
                  <a:gd name="connsiteY1" fmla="*/ 0 h 182765"/>
                  <a:gd name="connsiteX2" fmla="*/ 63963 w 63962"/>
                  <a:gd name="connsiteY2" fmla="*/ 182765 h 182765"/>
                  <a:gd name="connsiteX3" fmla="*/ 0 w 63962"/>
                  <a:gd name="connsiteY3" fmla="*/ 182765 h 182765"/>
                </a:gdLst>
                <a:ahLst/>
                <a:cxnLst>
                  <a:cxn ang="0">
                    <a:pos x="connsiteX0" y="connsiteY0"/>
                  </a:cxn>
                  <a:cxn ang="0">
                    <a:pos x="connsiteX1" y="connsiteY1"/>
                  </a:cxn>
                  <a:cxn ang="0">
                    <a:pos x="connsiteX2" y="connsiteY2"/>
                  </a:cxn>
                  <a:cxn ang="0">
                    <a:pos x="connsiteX3" y="connsiteY3"/>
                  </a:cxn>
                </a:cxnLst>
                <a:rect l="l" t="t" r="r" b="b"/>
                <a:pathLst>
                  <a:path w="63962" h="182765">
                    <a:moveTo>
                      <a:pt x="0" y="0"/>
                    </a:moveTo>
                    <a:lnTo>
                      <a:pt x="63963" y="0"/>
                    </a:lnTo>
                    <a:lnTo>
                      <a:pt x="63963" y="182765"/>
                    </a:lnTo>
                    <a:lnTo>
                      <a:pt x="0" y="182765"/>
                    </a:lnTo>
                    <a:close/>
                  </a:path>
                </a:pathLst>
              </a:custGeom>
              <a:solidFill>
                <a:srgbClr val="000000">
                  <a:alpha val="40000"/>
                </a:srgbClr>
              </a:solidFill>
              <a:ln w="10020" cap="flat">
                <a:noFill/>
                <a:prstDash val="solid"/>
                <a:miter/>
              </a:ln>
            </p:spPr>
            <p:txBody>
              <a:bodyPr rtlCol="0" anchor="ctr"/>
              <a:lstStyle/>
              <a:p>
                <a:endParaRPr lang="zh-CN" altLang="en-US"/>
              </a:p>
            </p:txBody>
          </p:sp>
          <p:sp>
            <p:nvSpPr>
              <p:cNvPr id="430" name="任意多边形: 形状 429">
                <a:extLst>
                  <a:ext uri="{FF2B5EF4-FFF2-40B4-BE49-F238E27FC236}">
                    <a16:creationId xmlns:a16="http://schemas.microsoft.com/office/drawing/2014/main" id="{98D13921-1853-0CAC-7A06-DDA3A40EC8CE}"/>
                  </a:ext>
                </a:extLst>
              </p:cNvPr>
              <p:cNvSpPr/>
              <p:nvPr/>
            </p:nvSpPr>
            <p:spPr>
              <a:xfrm rot="10800000">
                <a:off x="3294923" y="3808590"/>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31" name="任意多边形: 形状 430">
                <a:extLst>
                  <a:ext uri="{FF2B5EF4-FFF2-40B4-BE49-F238E27FC236}">
                    <a16:creationId xmlns:a16="http://schemas.microsoft.com/office/drawing/2014/main" id="{77A8F896-9985-FF13-8356-19D7F5F81A5E}"/>
                  </a:ext>
                </a:extLst>
              </p:cNvPr>
              <p:cNvSpPr/>
              <p:nvPr/>
            </p:nvSpPr>
            <p:spPr>
              <a:xfrm rot="10800000">
                <a:off x="3294923" y="3835458"/>
                <a:ext cx="33886" cy="16642"/>
              </a:xfrm>
              <a:custGeom>
                <a:avLst/>
                <a:gdLst>
                  <a:gd name="connsiteX0" fmla="*/ 0 w 33886"/>
                  <a:gd name="connsiteY0" fmla="*/ 0 h 16642"/>
                  <a:gd name="connsiteX1" fmla="*/ 33886 w 33886"/>
                  <a:gd name="connsiteY1" fmla="*/ 0 h 16642"/>
                  <a:gd name="connsiteX2" fmla="*/ 33886 w 33886"/>
                  <a:gd name="connsiteY2" fmla="*/ 16643 h 16642"/>
                  <a:gd name="connsiteX3" fmla="*/ 0 w 33886"/>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32" name="任意多边形: 形状 431">
                <a:extLst>
                  <a:ext uri="{FF2B5EF4-FFF2-40B4-BE49-F238E27FC236}">
                    <a16:creationId xmlns:a16="http://schemas.microsoft.com/office/drawing/2014/main" id="{66CEB71D-7E94-B625-9E77-DC619B559D23}"/>
                  </a:ext>
                </a:extLst>
              </p:cNvPr>
              <p:cNvSpPr/>
              <p:nvPr/>
            </p:nvSpPr>
            <p:spPr>
              <a:xfrm rot="10800000">
                <a:off x="3294923" y="3862327"/>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33" name="任意多边形: 形状 432">
                <a:extLst>
                  <a:ext uri="{FF2B5EF4-FFF2-40B4-BE49-F238E27FC236}">
                    <a16:creationId xmlns:a16="http://schemas.microsoft.com/office/drawing/2014/main" id="{4CCFA512-3CBD-5226-2F68-D3FB75109477}"/>
                  </a:ext>
                </a:extLst>
              </p:cNvPr>
              <p:cNvSpPr/>
              <p:nvPr/>
            </p:nvSpPr>
            <p:spPr>
              <a:xfrm rot="10800000">
                <a:off x="3294923" y="3889195"/>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34" name="任意多边形: 形状 433">
                <a:extLst>
                  <a:ext uri="{FF2B5EF4-FFF2-40B4-BE49-F238E27FC236}">
                    <a16:creationId xmlns:a16="http://schemas.microsoft.com/office/drawing/2014/main" id="{280A781D-029D-3BE6-FB2E-C4ADC92B612B}"/>
                  </a:ext>
                </a:extLst>
              </p:cNvPr>
              <p:cNvSpPr/>
              <p:nvPr/>
            </p:nvSpPr>
            <p:spPr>
              <a:xfrm rot="10800000">
                <a:off x="3294923" y="3916063"/>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35" name="任意多边形: 形状 434">
                <a:extLst>
                  <a:ext uri="{FF2B5EF4-FFF2-40B4-BE49-F238E27FC236}">
                    <a16:creationId xmlns:a16="http://schemas.microsoft.com/office/drawing/2014/main" id="{0A0EAB12-348F-F0A1-EB4C-9EE062BDE645}"/>
                  </a:ext>
                </a:extLst>
              </p:cNvPr>
              <p:cNvSpPr/>
              <p:nvPr/>
            </p:nvSpPr>
            <p:spPr>
              <a:xfrm rot="10800000">
                <a:off x="3294923" y="3942932"/>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36" name="任意多边形: 形状 435">
                <a:extLst>
                  <a:ext uri="{FF2B5EF4-FFF2-40B4-BE49-F238E27FC236}">
                    <a16:creationId xmlns:a16="http://schemas.microsoft.com/office/drawing/2014/main" id="{529B871B-2424-5446-FB35-92E87310D89D}"/>
                  </a:ext>
                </a:extLst>
              </p:cNvPr>
              <p:cNvSpPr/>
              <p:nvPr/>
            </p:nvSpPr>
            <p:spPr>
              <a:xfrm rot="10800000">
                <a:off x="2994458" y="3791847"/>
                <a:ext cx="63962" cy="182765"/>
              </a:xfrm>
              <a:custGeom>
                <a:avLst/>
                <a:gdLst>
                  <a:gd name="connsiteX0" fmla="*/ 0 w 63962"/>
                  <a:gd name="connsiteY0" fmla="*/ 0 h 182765"/>
                  <a:gd name="connsiteX1" fmla="*/ 63963 w 63962"/>
                  <a:gd name="connsiteY1" fmla="*/ 0 h 182765"/>
                  <a:gd name="connsiteX2" fmla="*/ 63963 w 63962"/>
                  <a:gd name="connsiteY2" fmla="*/ 182765 h 182765"/>
                  <a:gd name="connsiteX3" fmla="*/ 0 w 63962"/>
                  <a:gd name="connsiteY3" fmla="*/ 182765 h 182765"/>
                </a:gdLst>
                <a:ahLst/>
                <a:cxnLst>
                  <a:cxn ang="0">
                    <a:pos x="connsiteX0" y="connsiteY0"/>
                  </a:cxn>
                  <a:cxn ang="0">
                    <a:pos x="connsiteX1" y="connsiteY1"/>
                  </a:cxn>
                  <a:cxn ang="0">
                    <a:pos x="connsiteX2" y="connsiteY2"/>
                  </a:cxn>
                  <a:cxn ang="0">
                    <a:pos x="connsiteX3" y="connsiteY3"/>
                  </a:cxn>
                </a:cxnLst>
                <a:rect l="l" t="t" r="r" b="b"/>
                <a:pathLst>
                  <a:path w="63962" h="182765">
                    <a:moveTo>
                      <a:pt x="0" y="0"/>
                    </a:moveTo>
                    <a:lnTo>
                      <a:pt x="63963" y="0"/>
                    </a:lnTo>
                    <a:lnTo>
                      <a:pt x="63963" y="182765"/>
                    </a:lnTo>
                    <a:lnTo>
                      <a:pt x="0" y="182765"/>
                    </a:lnTo>
                    <a:close/>
                  </a:path>
                </a:pathLst>
              </a:custGeom>
              <a:solidFill>
                <a:srgbClr val="000000">
                  <a:alpha val="40000"/>
                </a:srgbClr>
              </a:solidFill>
              <a:ln w="10020" cap="flat">
                <a:noFill/>
                <a:prstDash val="solid"/>
                <a:miter/>
              </a:ln>
            </p:spPr>
            <p:txBody>
              <a:bodyPr rtlCol="0" anchor="ctr"/>
              <a:lstStyle/>
              <a:p>
                <a:endParaRPr lang="zh-CN" altLang="en-US"/>
              </a:p>
            </p:txBody>
          </p:sp>
          <p:sp>
            <p:nvSpPr>
              <p:cNvPr id="437" name="任意多边形: 形状 436">
                <a:extLst>
                  <a:ext uri="{FF2B5EF4-FFF2-40B4-BE49-F238E27FC236}">
                    <a16:creationId xmlns:a16="http://schemas.microsoft.com/office/drawing/2014/main" id="{96C50BF3-D9B0-3454-4A00-477D42CBBC3B}"/>
                  </a:ext>
                </a:extLst>
              </p:cNvPr>
              <p:cNvSpPr/>
              <p:nvPr/>
            </p:nvSpPr>
            <p:spPr>
              <a:xfrm rot="10800000">
                <a:off x="3009497" y="3808590"/>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38" name="任意多边形: 形状 437">
                <a:extLst>
                  <a:ext uri="{FF2B5EF4-FFF2-40B4-BE49-F238E27FC236}">
                    <a16:creationId xmlns:a16="http://schemas.microsoft.com/office/drawing/2014/main" id="{E376226E-415C-3D07-8CDF-18418A4AB2E4}"/>
                  </a:ext>
                </a:extLst>
              </p:cNvPr>
              <p:cNvSpPr/>
              <p:nvPr/>
            </p:nvSpPr>
            <p:spPr>
              <a:xfrm rot="10800000">
                <a:off x="3009497" y="3835458"/>
                <a:ext cx="33886" cy="16642"/>
              </a:xfrm>
              <a:custGeom>
                <a:avLst/>
                <a:gdLst>
                  <a:gd name="connsiteX0" fmla="*/ 0 w 33886"/>
                  <a:gd name="connsiteY0" fmla="*/ 0 h 16642"/>
                  <a:gd name="connsiteX1" fmla="*/ 33886 w 33886"/>
                  <a:gd name="connsiteY1" fmla="*/ 0 h 16642"/>
                  <a:gd name="connsiteX2" fmla="*/ 33886 w 33886"/>
                  <a:gd name="connsiteY2" fmla="*/ 16643 h 16642"/>
                  <a:gd name="connsiteX3" fmla="*/ 0 w 33886"/>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39" name="任意多边形: 形状 438">
                <a:extLst>
                  <a:ext uri="{FF2B5EF4-FFF2-40B4-BE49-F238E27FC236}">
                    <a16:creationId xmlns:a16="http://schemas.microsoft.com/office/drawing/2014/main" id="{07869D5E-F86D-ACE6-CB3C-ED62A00B6019}"/>
                  </a:ext>
                </a:extLst>
              </p:cNvPr>
              <p:cNvSpPr/>
              <p:nvPr/>
            </p:nvSpPr>
            <p:spPr>
              <a:xfrm rot="10800000">
                <a:off x="3009497" y="3862327"/>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40" name="任意多边形: 形状 439">
                <a:extLst>
                  <a:ext uri="{FF2B5EF4-FFF2-40B4-BE49-F238E27FC236}">
                    <a16:creationId xmlns:a16="http://schemas.microsoft.com/office/drawing/2014/main" id="{D6595E6C-680E-5852-1C87-1B7DBA61FB08}"/>
                  </a:ext>
                </a:extLst>
              </p:cNvPr>
              <p:cNvSpPr/>
              <p:nvPr/>
            </p:nvSpPr>
            <p:spPr>
              <a:xfrm rot="10800000">
                <a:off x="3009497" y="3889195"/>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41" name="任意多边形: 形状 440">
                <a:extLst>
                  <a:ext uri="{FF2B5EF4-FFF2-40B4-BE49-F238E27FC236}">
                    <a16:creationId xmlns:a16="http://schemas.microsoft.com/office/drawing/2014/main" id="{4EFB67F8-FD5A-3E53-551D-4390DE596875}"/>
                  </a:ext>
                </a:extLst>
              </p:cNvPr>
              <p:cNvSpPr/>
              <p:nvPr/>
            </p:nvSpPr>
            <p:spPr>
              <a:xfrm rot="10800000">
                <a:off x="3009497" y="3916063"/>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42" name="任意多边形: 形状 441">
                <a:extLst>
                  <a:ext uri="{FF2B5EF4-FFF2-40B4-BE49-F238E27FC236}">
                    <a16:creationId xmlns:a16="http://schemas.microsoft.com/office/drawing/2014/main" id="{02731BE8-F909-22F8-B474-C304A4748C1B}"/>
                  </a:ext>
                </a:extLst>
              </p:cNvPr>
              <p:cNvSpPr/>
              <p:nvPr/>
            </p:nvSpPr>
            <p:spPr>
              <a:xfrm rot="10800000">
                <a:off x="3009497" y="3942932"/>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43" name="任意多边形: 形状 442">
                <a:extLst>
                  <a:ext uri="{FF2B5EF4-FFF2-40B4-BE49-F238E27FC236}">
                    <a16:creationId xmlns:a16="http://schemas.microsoft.com/office/drawing/2014/main" id="{F2E41CC4-0F29-C076-D264-B80199E258D9}"/>
                  </a:ext>
                </a:extLst>
              </p:cNvPr>
              <p:cNvSpPr/>
              <p:nvPr/>
            </p:nvSpPr>
            <p:spPr>
              <a:xfrm rot="10800000">
                <a:off x="3611228" y="3791847"/>
                <a:ext cx="221463" cy="182765"/>
              </a:xfrm>
              <a:custGeom>
                <a:avLst/>
                <a:gdLst>
                  <a:gd name="connsiteX0" fmla="*/ 0 w 221463"/>
                  <a:gd name="connsiteY0" fmla="*/ 0 h 182765"/>
                  <a:gd name="connsiteX1" fmla="*/ 221464 w 221463"/>
                  <a:gd name="connsiteY1" fmla="*/ 0 h 182765"/>
                  <a:gd name="connsiteX2" fmla="*/ 221464 w 221463"/>
                  <a:gd name="connsiteY2" fmla="*/ 182765 h 182765"/>
                  <a:gd name="connsiteX3" fmla="*/ 0 w 221463"/>
                  <a:gd name="connsiteY3" fmla="*/ 182765 h 182765"/>
                </a:gdLst>
                <a:ahLst/>
                <a:cxnLst>
                  <a:cxn ang="0">
                    <a:pos x="connsiteX0" y="connsiteY0"/>
                  </a:cxn>
                  <a:cxn ang="0">
                    <a:pos x="connsiteX1" y="connsiteY1"/>
                  </a:cxn>
                  <a:cxn ang="0">
                    <a:pos x="connsiteX2" y="connsiteY2"/>
                  </a:cxn>
                  <a:cxn ang="0">
                    <a:pos x="connsiteX3" y="connsiteY3"/>
                  </a:cxn>
                </a:cxnLst>
                <a:rect l="l" t="t" r="r" b="b"/>
                <a:pathLst>
                  <a:path w="221463" h="182765">
                    <a:moveTo>
                      <a:pt x="0" y="0"/>
                    </a:moveTo>
                    <a:lnTo>
                      <a:pt x="221464" y="0"/>
                    </a:lnTo>
                    <a:lnTo>
                      <a:pt x="221464" y="182765"/>
                    </a:lnTo>
                    <a:lnTo>
                      <a:pt x="0" y="182765"/>
                    </a:lnTo>
                    <a:close/>
                  </a:path>
                </a:pathLst>
              </a:custGeom>
              <a:solidFill>
                <a:srgbClr val="FFFFFF">
                  <a:alpha val="60000"/>
                </a:srgbClr>
              </a:solidFill>
              <a:ln w="10020" cap="flat">
                <a:noFill/>
                <a:prstDash val="solid"/>
                <a:miter/>
              </a:ln>
            </p:spPr>
            <p:txBody>
              <a:bodyPr rtlCol="0" anchor="ctr"/>
              <a:lstStyle/>
              <a:p>
                <a:endParaRPr lang="zh-CN" altLang="en-US"/>
              </a:p>
            </p:txBody>
          </p:sp>
          <p:sp>
            <p:nvSpPr>
              <p:cNvPr id="444" name="任意多边形: 形状 443">
                <a:extLst>
                  <a:ext uri="{FF2B5EF4-FFF2-40B4-BE49-F238E27FC236}">
                    <a16:creationId xmlns:a16="http://schemas.microsoft.com/office/drawing/2014/main" id="{5EC784B9-2CD2-21A2-18CB-DFEF5ACFDFA2}"/>
                  </a:ext>
                </a:extLst>
              </p:cNvPr>
              <p:cNvSpPr/>
              <p:nvPr/>
            </p:nvSpPr>
            <p:spPr>
              <a:xfrm rot="10800000">
                <a:off x="3782164" y="3808590"/>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45" name="任意多边形: 形状 444">
                <a:extLst>
                  <a:ext uri="{FF2B5EF4-FFF2-40B4-BE49-F238E27FC236}">
                    <a16:creationId xmlns:a16="http://schemas.microsoft.com/office/drawing/2014/main" id="{4C473318-2639-8015-99EF-07085DD6BD9B}"/>
                  </a:ext>
                </a:extLst>
              </p:cNvPr>
              <p:cNvSpPr/>
              <p:nvPr/>
            </p:nvSpPr>
            <p:spPr>
              <a:xfrm rot="10800000">
                <a:off x="3782164" y="3835458"/>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46" name="任意多边形: 形状 445">
                <a:extLst>
                  <a:ext uri="{FF2B5EF4-FFF2-40B4-BE49-F238E27FC236}">
                    <a16:creationId xmlns:a16="http://schemas.microsoft.com/office/drawing/2014/main" id="{00FFAAEB-8D05-69C3-DF5D-76764F5696CF}"/>
                  </a:ext>
                </a:extLst>
              </p:cNvPr>
              <p:cNvSpPr/>
              <p:nvPr/>
            </p:nvSpPr>
            <p:spPr>
              <a:xfrm rot="10800000">
                <a:off x="3782164" y="3862327"/>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47" name="任意多边形: 形状 446">
                <a:extLst>
                  <a:ext uri="{FF2B5EF4-FFF2-40B4-BE49-F238E27FC236}">
                    <a16:creationId xmlns:a16="http://schemas.microsoft.com/office/drawing/2014/main" id="{D248BF59-52E3-2866-556B-F160009E0454}"/>
                  </a:ext>
                </a:extLst>
              </p:cNvPr>
              <p:cNvSpPr/>
              <p:nvPr/>
            </p:nvSpPr>
            <p:spPr>
              <a:xfrm rot="10800000">
                <a:off x="3782164" y="3889195"/>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48" name="任意多边形: 形状 447">
                <a:extLst>
                  <a:ext uri="{FF2B5EF4-FFF2-40B4-BE49-F238E27FC236}">
                    <a16:creationId xmlns:a16="http://schemas.microsoft.com/office/drawing/2014/main" id="{9A4ABA34-F4C4-F926-242A-096F1F4DCD2C}"/>
                  </a:ext>
                </a:extLst>
              </p:cNvPr>
              <p:cNvSpPr/>
              <p:nvPr/>
            </p:nvSpPr>
            <p:spPr>
              <a:xfrm rot="10800000">
                <a:off x="3782164" y="3916063"/>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49" name="任意多边形: 形状 448">
                <a:extLst>
                  <a:ext uri="{FF2B5EF4-FFF2-40B4-BE49-F238E27FC236}">
                    <a16:creationId xmlns:a16="http://schemas.microsoft.com/office/drawing/2014/main" id="{13FE4474-AC49-29A8-48E5-8BAC9042B2B8}"/>
                  </a:ext>
                </a:extLst>
              </p:cNvPr>
              <p:cNvSpPr/>
              <p:nvPr/>
            </p:nvSpPr>
            <p:spPr>
              <a:xfrm rot="10800000">
                <a:off x="3782164" y="3942932"/>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50" name="任意多边形: 形状 449">
                <a:extLst>
                  <a:ext uri="{FF2B5EF4-FFF2-40B4-BE49-F238E27FC236}">
                    <a16:creationId xmlns:a16="http://schemas.microsoft.com/office/drawing/2014/main" id="{51F4C8EF-8514-B8AF-10EB-E2BABB13E9BB}"/>
                  </a:ext>
                </a:extLst>
              </p:cNvPr>
              <p:cNvSpPr/>
              <p:nvPr/>
            </p:nvSpPr>
            <p:spPr>
              <a:xfrm rot="10800000">
                <a:off x="3737049" y="3808590"/>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51" name="任意多边形: 形状 450">
                <a:extLst>
                  <a:ext uri="{FF2B5EF4-FFF2-40B4-BE49-F238E27FC236}">
                    <a16:creationId xmlns:a16="http://schemas.microsoft.com/office/drawing/2014/main" id="{5F863D98-0C04-89A2-FB11-1D9D5A7D4B31}"/>
                  </a:ext>
                </a:extLst>
              </p:cNvPr>
              <p:cNvSpPr/>
              <p:nvPr/>
            </p:nvSpPr>
            <p:spPr>
              <a:xfrm rot="10800000">
                <a:off x="3737049" y="3835458"/>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52" name="任意多边形: 形状 451">
                <a:extLst>
                  <a:ext uri="{FF2B5EF4-FFF2-40B4-BE49-F238E27FC236}">
                    <a16:creationId xmlns:a16="http://schemas.microsoft.com/office/drawing/2014/main" id="{EEA299AC-D84B-62D8-407D-C600F024C566}"/>
                  </a:ext>
                </a:extLst>
              </p:cNvPr>
              <p:cNvSpPr/>
              <p:nvPr/>
            </p:nvSpPr>
            <p:spPr>
              <a:xfrm rot="10800000">
                <a:off x="3737049" y="3862327"/>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53" name="任意多边形: 形状 452">
                <a:extLst>
                  <a:ext uri="{FF2B5EF4-FFF2-40B4-BE49-F238E27FC236}">
                    <a16:creationId xmlns:a16="http://schemas.microsoft.com/office/drawing/2014/main" id="{BB9C4F90-5980-48E1-0B7A-3CA874341C52}"/>
                  </a:ext>
                </a:extLst>
              </p:cNvPr>
              <p:cNvSpPr/>
              <p:nvPr/>
            </p:nvSpPr>
            <p:spPr>
              <a:xfrm rot="10800000">
                <a:off x="3737049" y="3889195"/>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54" name="任意多边形: 形状 453">
                <a:extLst>
                  <a:ext uri="{FF2B5EF4-FFF2-40B4-BE49-F238E27FC236}">
                    <a16:creationId xmlns:a16="http://schemas.microsoft.com/office/drawing/2014/main" id="{1071C07D-E355-2566-C151-DA5A10CAAD8E}"/>
                  </a:ext>
                </a:extLst>
              </p:cNvPr>
              <p:cNvSpPr/>
              <p:nvPr/>
            </p:nvSpPr>
            <p:spPr>
              <a:xfrm rot="10800000">
                <a:off x="3737049" y="3916063"/>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55" name="任意多边形: 形状 454">
                <a:extLst>
                  <a:ext uri="{FF2B5EF4-FFF2-40B4-BE49-F238E27FC236}">
                    <a16:creationId xmlns:a16="http://schemas.microsoft.com/office/drawing/2014/main" id="{E8B3C5B1-E5CD-C89C-58FC-9CA3FE08F828}"/>
                  </a:ext>
                </a:extLst>
              </p:cNvPr>
              <p:cNvSpPr/>
              <p:nvPr/>
            </p:nvSpPr>
            <p:spPr>
              <a:xfrm rot="10800000">
                <a:off x="3737049" y="3942932"/>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56" name="任意多边形: 形状 455">
                <a:extLst>
                  <a:ext uri="{FF2B5EF4-FFF2-40B4-BE49-F238E27FC236}">
                    <a16:creationId xmlns:a16="http://schemas.microsoft.com/office/drawing/2014/main" id="{479C54B7-894D-F49A-2245-23A64390C15F}"/>
                  </a:ext>
                </a:extLst>
              </p:cNvPr>
              <p:cNvSpPr/>
              <p:nvPr/>
            </p:nvSpPr>
            <p:spPr>
              <a:xfrm rot="10800000">
                <a:off x="3670479" y="3808590"/>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57" name="任意多边形: 形状 456">
                <a:extLst>
                  <a:ext uri="{FF2B5EF4-FFF2-40B4-BE49-F238E27FC236}">
                    <a16:creationId xmlns:a16="http://schemas.microsoft.com/office/drawing/2014/main" id="{8624B522-C6F6-3DF7-0C1B-D3C8CC1795AB}"/>
                  </a:ext>
                </a:extLst>
              </p:cNvPr>
              <p:cNvSpPr/>
              <p:nvPr/>
            </p:nvSpPr>
            <p:spPr>
              <a:xfrm rot="10800000">
                <a:off x="3670479" y="3835458"/>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58" name="任意多边形: 形状 457">
                <a:extLst>
                  <a:ext uri="{FF2B5EF4-FFF2-40B4-BE49-F238E27FC236}">
                    <a16:creationId xmlns:a16="http://schemas.microsoft.com/office/drawing/2014/main" id="{AAD9487F-84A1-26AC-51CA-2C36E89E2760}"/>
                  </a:ext>
                </a:extLst>
              </p:cNvPr>
              <p:cNvSpPr/>
              <p:nvPr/>
            </p:nvSpPr>
            <p:spPr>
              <a:xfrm rot="10800000">
                <a:off x="3670479" y="3862327"/>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59" name="任意多边形: 形状 458">
                <a:extLst>
                  <a:ext uri="{FF2B5EF4-FFF2-40B4-BE49-F238E27FC236}">
                    <a16:creationId xmlns:a16="http://schemas.microsoft.com/office/drawing/2014/main" id="{E7533B73-0095-67DD-741C-6FCB6A396341}"/>
                  </a:ext>
                </a:extLst>
              </p:cNvPr>
              <p:cNvSpPr/>
              <p:nvPr/>
            </p:nvSpPr>
            <p:spPr>
              <a:xfrm rot="10800000">
                <a:off x="3670479" y="3889195"/>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60" name="任意多边形: 形状 459">
                <a:extLst>
                  <a:ext uri="{FF2B5EF4-FFF2-40B4-BE49-F238E27FC236}">
                    <a16:creationId xmlns:a16="http://schemas.microsoft.com/office/drawing/2014/main" id="{EBCE9774-529F-CA8F-3C86-2428D4AE0EE0}"/>
                  </a:ext>
                </a:extLst>
              </p:cNvPr>
              <p:cNvSpPr/>
              <p:nvPr/>
            </p:nvSpPr>
            <p:spPr>
              <a:xfrm rot="10800000">
                <a:off x="3670479" y="3916063"/>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61" name="任意多边形: 形状 460">
                <a:extLst>
                  <a:ext uri="{FF2B5EF4-FFF2-40B4-BE49-F238E27FC236}">
                    <a16:creationId xmlns:a16="http://schemas.microsoft.com/office/drawing/2014/main" id="{3AEA654F-8977-0079-AE76-A3F2C48E0F93}"/>
                  </a:ext>
                </a:extLst>
              </p:cNvPr>
              <p:cNvSpPr/>
              <p:nvPr/>
            </p:nvSpPr>
            <p:spPr>
              <a:xfrm rot="10800000">
                <a:off x="3670479" y="3942932"/>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62" name="任意多边形: 形状 461">
                <a:extLst>
                  <a:ext uri="{FF2B5EF4-FFF2-40B4-BE49-F238E27FC236}">
                    <a16:creationId xmlns:a16="http://schemas.microsoft.com/office/drawing/2014/main" id="{D54FF0BA-27DA-E985-E8AB-73D634DF9542}"/>
                  </a:ext>
                </a:extLst>
              </p:cNvPr>
              <p:cNvSpPr/>
              <p:nvPr/>
            </p:nvSpPr>
            <p:spPr>
              <a:xfrm rot="10800000">
                <a:off x="3625264" y="3808590"/>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63" name="任意多边形: 形状 462">
                <a:extLst>
                  <a:ext uri="{FF2B5EF4-FFF2-40B4-BE49-F238E27FC236}">
                    <a16:creationId xmlns:a16="http://schemas.microsoft.com/office/drawing/2014/main" id="{A9B20687-17B3-D4FC-5479-22062D25273F}"/>
                  </a:ext>
                </a:extLst>
              </p:cNvPr>
              <p:cNvSpPr/>
              <p:nvPr/>
            </p:nvSpPr>
            <p:spPr>
              <a:xfrm rot="10800000">
                <a:off x="3625264" y="3835458"/>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64" name="任意多边形: 形状 463">
                <a:extLst>
                  <a:ext uri="{FF2B5EF4-FFF2-40B4-BE49-F238E27FC236}">
                    <a16:creationId xmlns:a16="http://schemas.microsoft.com/office/drawing/2014/main" id="{8C822AF9-9B53-5738-F2E8-8E6ED6032165}"/>
                  </a:ext>
                </a:extLst>
              </p:cNvPr>
              <p:cNvSpPr/>
              <p:nvPr/>
            </p:nvSpPr>
            <p:spPr>
              <a:xfrm rot="10800000">
                <a:off x="3625264" y="3862327"/>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65" name="任意多边形: 形状 464">
                <a:extLst>
                  <a:ext uri="{FF2B5EF4-FFF2-40B4-BE49-F238E27FC236}">
                    <a16:creationId xmlns:a16="http://schemas.microsoft.com/office/drawing/2014/main" id="{D9F1ED6D-385D-6179-3EFA-BE59DDD92C1C}"/>
                  </a:ext>
                </a:extLst>
              </p:cNvPr>
              <p:cNvSpPr/>
              <p:nvPr/>
            </p:nvSpPr>
            <p:spPr>
              <a:xfrm rot="10800000">
                <a:off x="3625264" y="3889195"/>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66" name="任意多边形: 形状 465">
                <a:extLst>
                  <a:ext uri="{FF2B5EF4-FFF2-40B4-BE49-F238E27FC236}">
                    <a16:creationId xmlns:a16="http://schemas.microsoft.com/office/drawing/2014/main" id="{9C012267-6AD8-795D-2906-A1BE80A8EE4E}"/>
                  </a:ext>
                </a:extLst>
              </p:cNvPr>
              <p:cNvSpPr/>
              <p:nvPr/>
            </p:nvSpPr>
            <p:spPr>
              <a:xfrm rot="10800000">
                <a:off x="3625264" y="3916063"/>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67" name="任意多边形: 形状 466">
                <a:extLst>
                  <a:ext uri="{FF2B5EF4-FFF2-40B4-BE49-F238E27FC236}">
                    <a16:creationId xmlns:a16="http://schemas.microsoft.com/office/drawing/2014/main" id="{A5AE0688-476E-E9AB-E13D-9D4837B6C035}"/>
                  </a:ext>
                </a:extLst>
              </p:cNvPr>
              <p:cNvSpPr/>
              <p:nvPr/>
            </p:nvSpPr>
            <p:spPr>
              <a:xfrm rot="10800000">
                <a:off x="3625264" y="3942932"/>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68" name="任意多边形: 形状 467">
                <a:extLst>
                  <a:ext uri="{FF2B5EF4-FFF2-40B4-BE49-F238E27FC236}">
                    <a16:creationId xmlns:a16="http://schemas.microsoft.com/office/drawing/2014/main" id="{EB3F25FA-E0D4-9ED0-9916-A65FCB7D53AD}"/>
                  </a:ext>
                </a:extLst>
              </p:cNvPr>
              <p:cNvSpPr/>
              <p:nvPr/>
            </p:nvSpPr>
            <p:spPr>
              <a:xfrm rot="10800000">
                <a:off x="3611228" y="3989751"/>
                <a:ext cx="221463" cy="25765"/>
              </a:xfrm>
              <a:custGeom>
                <a:avLst/>
                <a:gdLst>
                  <a:gd name="connsiteX0" fmla="*/ 0 w 221463"/>
                  <a:gd name="connsiteY0" fmla="*/ 0 h 25765"/>
                  <a:gd name="connsiteX1" fmla="*/ 221464 w 221463"/>
                  <a:gd name="connsiteY1" fmla="*/ 0 h 25765"/>
                  <a:gd name="connsiteX2" fmla="*/ 221464 w 221463"/>
                  <a:gd name="connsiteY2" fmla="*/ 25766 h 25765"/>
                  <a:gd name="connsiteX3" fmla="*/ 0 w 221463"/>
                  <a:gd name="connsiteY3" fmla="*/ 25766 h 25765"/>
                </a:gdLst>
                <a:ahLst/>
                <a:cxnLst>
                  <a:cxn ang="0">
                    <a:pos x="connsiteX0" y="connsiteY0"/>
                  </a:cxn>
                  <a:cxn ang="0">
                    <a:pos x="connsiteX1" y="connsiteY1"/>
                  </a:cxn>
                  <a:cxn ang="0">
                    <a:pos x="connsiteX2" y="connsiteY2"/>
                  </a:cxn>
                  <a:cxn ang="0">
                    <a:pos x="connsiteX3" y="connsiteY3"/>
                  </a:cxn>
                </a:cxnLst>
                <a:rect l="l" t="t" r="r" b="b"/>
                <a:pathLst>
                  <a:path w="221463" h="25765">
                    <a:moveTo>
                      <a:pt x="0" y="0"/>
                    </a:moveTo>
                    <a:lnTo>
                      <a:pt x="221464" y="0"/>
                    </a:lnTo>
                    <a:lnTo>
                      <a:pt x="221464" y="25766"/>
                    </a:lnTo>
                    <a:lnTo>
                      <a:pt x="0" y="25766"/>
                    </a:lnTo>
                    <a:close/>
                  </a:path>
                </a:pathLst>
              </a:custGeom>
              <a:solidFill>
                <a:srgbClr val="FFFFFF">
                  <a:alpha val="20000"/>
                </a:srgbClr>
              </a:solidFill>
              <a:ln w="10020" cap="flat">
                <a:noFill/>
                <a:prstDash val="solid"/>
                <a:miter/>
              </a:ln>
            </p:spPr>
            <p:txBody>
              <a:bodyPr rtlCol="0" anchor="ctr"/>
              <a:lstStyle/>
              <a:p>
                <a:endParaRPr lang="zh-CN" altLang="en-US"/>
              </a:p>
            </p:txBody>
          </p:sp>
          <p:sp>
            <p:nvSpPr>
              <p:cNvPr id="469" name="任意多边形: 形状 468">
                <a:extLst>
                  <a:ext uri="{FF2B5EF4-FFF2-40B4-BE49-F238E27FC236}">
                    <a16:creationId xmlns:a16="http://schemas.microsoft.com/office/drawing/2014/main" id="{CC7D0401-5174-4C2D-0426-153DC839C530}"/>
                  </a:ext>
                </a:extLst>
              </p:cNvPr>
              <p:cNvSpPr/>
              <p:nvPr/>
            </p:nvSpPr>
            <p:spPr>
              <a:xfrm rot="10800000">
                <a:off x="3832692" y="3791847"/>
                <a:ext cx="63962" cy="182765"/>
              </a:xfrm>
              <a:custGeom>
                <a:avLst/>
                <a:gdLst>
                  <a:gd name="connsiteX0" fmla="*/ 0 w 63962"/>
                  <a:gd name="connsiteY0" fmla="*/ 0 h 182765"/>
                  <a:gd name="connsiteX1" fmla="*/ 63963 w 63962"/>
                  <a:gd name="connsiteY1" fmla="*/ 0 h 182765"/>
                  <a:gd name="connsiteX2" fmla="*/ 63963 w 63962"/>
                  <a:gd name="connsiteY2" fmla="*/ 182765 h 182765"/>
                  <a:gd name="connsiteX3" fmla="*/ 0 w 63962"/>
                  <a:gd name="connsiteY3" fmla="*/ 182765 h 182765"/>
                </a:gdLst>
                <a:ahLst/>
                <a:cxnLst>
                  <a:cxn ang="0">
                    <a:pos x="connsiteX0" y="connsiteY0"/>
                  </a:cxn>
                  <a:cxn ang="0">
                    <a:pos x="connsiteX1" y="connsiteY1"/>
                  </a:cxn>
                  <a:cxn ang="0">
                    <a:pos x="connsiteX2" y="connsiteY2"/>
                  </a:cxn>
                  <a:cxn ang="0">
                    <a:pos x="connsiteX3" y="connsiteY3"/>
                  </a:cxn>
                </a:cxnLst>
                <a:rect l="l" t="t" r="r" b="b"/>
                <a:pathLst>
                  <a:path w="63962" h="182765">
                    <a:moveTo>
                      <a:pt x="0" y="0"/>
                    </a:moveTo>
                    <a:lnTo>
                      <a:pt x="63963" y="0"/>
                    </a:lnTo>
                    <a:lnTo>
                      <a:pt x="63963" y="182765"/>
                    </a:lnTo>
                    <a:lnTo>
                      <a:pt x="0" y="182765"/>
                    </a:lnTo>
                    <a:close/>
                  </a:path>
                </a:pathLst>
              </a:custGeom>
              <a:solidFill>
                <a:srgbClr val="000000">
                  <a:alpha val="40000"/>
                </a:srgbClr>
              </a:solidFill>
              <a:ln w="10020" cap="flat">
                <a:noFill/>
                <a:prstDash val="solid"/>
                <a:miter/>
              </a:ln>
            </p:spPr>
            <p:txBody>
              <a:bodyPr rtlCol="0" anchor="ctr"/>
              <a:lstStyle/>
              <a:p>
                <a:endParaRPr lang="zh-CN" altLang="en-US"/>
              </a:p>
            </p:txBody>
          </p:sp>
          <p:sp>
            <p:nvSpPr>
              <p:cNvPr id="470" name="任意多边形: 形状 469">
                <a:extLst>
                  <a:ext uri="{FF2B5EF4-FFF2-40B4-BE49-F238E27FC236}">
                    <a16:creationId xmlns:a16="http://schemas.microsoft.com/office/drawing/2014/main" id="{F18C0CF2-0772-42FF-F483-C20E53B5D6B3}"/>
                  </a:ext>
                </a:extLst>
              </p:cNvPr>
              <p:cNvSpPr/>
              <p:nvPr/>
            </p:nvSpPr>
            <p:spPr>
              <a:xfrm rot="10800000">
                <a:off x="3847731" y="3808590"/>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71" name="任意多边形: 形状 470">
                <a:extLst>
                  <a:ext uri="{FF2B5EF4-FFF2-40B4-BE49-F238E27FC236}">
                    <a16:creationId xmlns:a16="http://schemas.microsoft.com/office/drawing/2014/main" id="{476FB158-AA12-B39F-7365-2E7099BCE327}"/>
                  </a:ext>
                </a:extLst>
              </p:cNvPr>
              <p:cNvSpPr/>
              <p:nvPr/>
            </p:nvSpPr>
            <p:spPr>
              <a:xfrm rot="10800000">
                <a:off x="3847731" y="3835458"/>
                <a:ext cx="33886" cy="16642"/>
              </a:xfrm>
              <a:custGeom>
                <a:avLst/>
                <a:gdLst>
                  <a:gd name="connsiteX0" fmla="*/ 0 w 33886"/>
                  <a:gd name="connsiteY0" fmla="*/ 0 h 16642"/>
                  <a:gd name="connsiteX1" fmla="*/ 33886 w 33886"/>
                  <a:gd name="connsiteY1" fmla="*/ 0 h 16642"/>
                  <a:gd name="connsiteX2" fmla="*/ 33886 w 33886"/>
                  <a:gd name="connsiteY2" fmla="*/ 16643 h 16642"/>
                  <a:gd name="connsiteX3" fmla="*/ 0 w 33886"/>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72" name="任意多边形: 形状 471">
                <a:extLst>
                  <a:ext uri="{FF2B5EF4-FFF2-40B4-BE49-F238E27FC236}">
                    <a16:creationId xmlns:a16="http://schemas.microsoft.com/office/drawing/2014/main" id="{0ACD4F91-F462-8675-6753-CD47429F88BC}"/>
                  </a:ext>
                </a:extLst>
              </p:cNvPr>
              <p:cNvSpPr/>
              <p:nvPr/>
            </p:nvSpPr>
            <p:spPr>
              <a:xfrm rot="10800000">
                <a:off x="3847731" y="3862327"/>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73" name="任意多边形: 形状 472">
                <a:extLst>
                  <a:ext uri="{FF2B5EF4-FFF2-40B4-BE49-F238E27FC236}">
                    <a16:creationId xmlns:a16="http://schemas.microsoft.com/office/drawing/2014/main" id="{4C1EF5A6-ADFC-7CBB-386D-1B4D74664111}"/>
                  </a:ext>
                </a:extLst>
              </p:cNvPr>
              <p:cNvSpPr/>
              <p:nvPr/>
            </p:nvSpPr>
            <p:spPr>
              <a:xfrm rot="10800000">
                <a:off x="3847731" y="3889195"/>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74" name="任意多边形: 形状 473">
                <a:extLst>
                  <a:ext uri="{FF2B5EF4-FFF2-40B4-BE49-F238E27FC236}">
                    <a16:creationId xmlns:a16="http://schemas.microsoft.com/office/drawing/2014/main" id="{617B248A-ADB2-F301-664E-1FEC70E08283}"/>
                  </a:ext>
                </a:extLst>
              </p:cNvPr>
              <p:cNvSpPr/>
              <p:nvPr/>
            </p:nvSpPr>
            <p:spPr>
              <a:xfrm rot="10800000">
                <a:off x="3847731" y="3916063"/>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75" name="任意多边形: 形状 474">
                <a:extLst>
                  <a:ext uri="{FF2B5EF4-FFF2-40B4-BE49-F238E27FC236}">
                    <a16:creationId xmlns:a16="http://schemas.microsoft.com/office/drawing/2014/main" id="{C4D20710-C82B-B943-699E-4C72D9990A2D}"/>
                  </a:ext>
                </a:extLst>
              </p:cNvPr>
              <p:cNvSpPr/>
              <p:nvPr/>
            </p:nvSpPr>
            <p:spPr>
              <a:xfrm rot="10800000">
                <a:off x="3847731" y="3942932"/>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76" name="任意多边形: 形状 475">
                <a:extLst>
                  <a:ext uri="{FF2B5EF4-FFF2-40B4-BE49-F238E27FC236}">
                    <a16:creationId xmlns:a16="http://schemas.microsoft.com/office/drawing/2014/main" id="{1A848EA7-6B6A-6B54-1E0D-FE35CF5CEE06}"/>
                  </a:ext>
                </a:extLst>
              </p:cNvPr>
              <p:cNvSpPr/>
              <p:nvPr/>
            </p:nvSpPr>
            <p:spPr>
              <a:xfrm rot="10800000">
                <a:off x="3547266" y="3791847"/>
                <a:ext cx="63962" cy="182765"/>
              </a:xfrm>
              <a:custGeom>
                <a:avLst/>
                <a:gdLst>
                  <a:gd name="connsiteX0" fmla="*/ 0 w 63962"/>
                  <a:gd name="connsiteY0" fmla="*/ 0 h 182765"/>
                  <a:gd name="connsiteX1" fmla="*/ 63963 w 63962"/>
                  <a:gd name="connsiteY1" fmla="*/ 0 h 182765"/>
                  <a:gd name="connsiteX2" fmla="*/ 63963 w 63962"/>
                  <a:gd name="connsiteY2" fmla="*/ 182765 h 182765"/>
                  <a:gd name="connsiteX3" fmla="*/ 0 w 63962"/>
                  <a:gd name="connsiteY3" fmla="*/ 182765 h 182765"/>
                </a:gdLst>
                <a:ahLst/>
                <a:cxnLst>
                  <a:cxn ang="0">
                    <a:pos x="connsiteX0" y="connsiteY0"/>
                  </a:cxn>
                  <a:cxn ang="0">
                    <a:pos x="connsiteX1" y="connsiteY1"/>
                  </a:cxn>
                  <a:cxn ang="0">
                    <a:pos x="connsiteX2" y="connsiteY2"/>
                  </a:cxn>
                  <a:cxn ang="0">
                    <a:pos x="connsiteX3" y="connsiteY3"/>
                  </a:cxn>
                </a:cxnLst>
                <a:rect l="l" t="t" r="r" b="b"/>
                <a:pathLst>
                  <a:path w="63962" h="182765">
                    <a:moveTo>
                      <a:pt x="0" y="0"/>
                    </a:moveTo>
                    <a:lnTo>
                      <a:pt x="63963" y="0"/>
                    </a:lnTo>
                    <a:lnTo>
                      <a:pt x="63963" y="182765"/>
                    </a:lnTo>
                    <a:lnTo>
                      <a:pt x="0" y="182765"/>
                    </a:lnTo>
                    <a:close/>
                  </a:path>
                </a:pathLst>
              </a:custGeom>
              <a:solidFill>
                <a:srgbClr val="000000">
                  <a:alpha val="40000"/>
                </a:srgbClr>
              </a:solidFill>
              <a:ln w="10020" cap="flat">
                <a:noFill/>
                <a:prstDash val="solid"/>
                <a:miter/>
              </a:ln>
            </p:spPr>
            <p:txBody>
              <a:bodyPr rtlCol="0" anchor="ctr"/>
              <a:lstStyle/>
              <a:p>
                <a:endParaRPr lang="zh-CN" altLang="en-US"/>
              </a:p>
            </p:txBody>
          </p:sp>
          <p:sp>
            <p:nvSpPr>
              <p:cNvPr id="477" name="任意多边形: 形状 476">
                <a:extLst>
                  <a:ext uri="{FF2B5EF4-FFF2-40B4-BE49-F238E27FC236}">
                    <a16:creationId xmlns:a16="http://schemas.microsoft.com/office/drawing/2014/main" id="{A50CFF93-36AE-240A-99C8-FE5CAC082D46}"/>
                  </a:ext>
                </a:extLst>
              </p:cNvPr>
              <p:cNvSpPr/>
              <p:nvPr/>
            </p:nvSpPr>
            <p:spPr>
              <a:xfrm rot="10800000">
                <a:off x="3562304" y="3808590"/>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78" name="任意多边形: 形状 477">
                <a:extLst>
                  <a:ext uri="{FF2B5EF4-FFF2-40B4-BE49-F238E27FC236}">
                    <a16:creationId xmlns:a16="http://schemas.microsoft.com/office/drawing/2014/main" id="{F003D8BD-0FD7-7280-E5FC-359A42B175CF}"/>
                  </a:ext>
                </a:extLst>
              </p:cNvPr>
              <p:cNvSpPr/>
              <p:nvPr/>
            </p:nvSpPr>
            <p:spPr>
              <a:xfrm rot="10800000">
                <a:off x="3562304" y="3835458"/>
                <a:ext cx="33886" cy="16642"/>
              </a:xfrm>
              <a:custGeom>
                <a:avLst/>
                <a:gdLst>
                  <a:gd name="connsiteX0" fmla="*/ 0 w 33886"/>
                  <a:gd name="connsiteY0" fmla="*/ 0 h 16642"/>
                  <a:gd name="connsiteX1" fmla="*/ 33886 w 33886"/>
                  <a:gd name="connsiteY1" fmla="*/ 0 h 16642"/>
                  <a:gd name="connsiteX2" fmla="*/ 33886 w 33886"/>
                  <a:gd name="connsiteY2" fmla="*/ 16643 h 16642"/>
                  <a:gd name="connsiteX3" fmla="*/ 0 w 33886"/>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79" name="任意多边形: 形状 478">
                <a:extLst>
                  <a:ext uri="{FF2B5EF4-FFF2-40B4-BE49-F238E27FC236}">
                    <a16:creationId xmlns:a16="http://schemas.microsoft.com/office/drawing/2014/main" id="{BFFBCB27-F308-DC87-3467-508F1B5F75E9}"/>
                  </a:ext>
                </a:extLst>
              </p:cNvPr>
              <p:cNvSpPr/>
              <p:nvPr/>
            </p:nvSpPr>
            <p:spPr>
              <a:xfrm rot="10800000">
                <a:off x="3562304" y="3862327"/>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80" name="任意多边形: 形状 479">
                <a:extLst>
                  <a:ext uri="{FF2B5EF4-FFF2-40B4-BE49-F238E27FC236}">
                    <a16:creationId xmlns:a16="http://schemas.microsoft.com/office/drawing/2014/main" id="{0D0B6F87-CC1E-612F-5BDA-0142CD6CC0EC}"/>
                  </a:ext>
                </a:extLst>
              </p:cNvPr>
              <p:cNvSpPr/>
              <p:nvPr/>
            </p:nvSpPr>
            <p:spPr>
              <a:xfrm rot="10800000">
                <a:off x="3562304" y="3889195"/>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81" name="任意多边形: 形状 480">
                <a:extLst>
                  <a:ext uri="{FF2B5EF4-FFF2-40B4-BE49-F238E27FC236}">
                    <a16:creationId xmlns:a16="http://schemas.microsoft.com/office/drawing/2014/main" id="{3A2DA835-A8C8-25BD-1565-3A836DDDAC6E}"/>
                  </a:ext>
                </a:extLst>
              </p:cNvPr>
              <p:cNvSpPr/>
              <p:nvPr/>
            </p:nvSpPr>
            <p:spPr>
              <a:xfrm rot="10800000">
                <a:off x="3562304" y="3916063"/>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82" name="任意多边形: 形状 481">
                <a:extLst>
                  <a:ext uri="{FF2B5EF4-FFF2-40B4-BE49-F238E27FC236}">
                    <a16:creationId xmlns:a16="http://schemas.microsoft.com/office/drawing/2014/main" id="{2A14AD40-6C36-C49A-354C-29DE5544C347}"/>
                  </a:ext>
                </a:extLst>
              </p:cNvPr>
              <p:cNvSpPr/>
              <p:nvPr/>
            </p:nvSpPr>
            <p:spPr>
              <a:xfrm rot="10800000">
                <a:off x="3562304" y="3942932"/>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83" name="任意多边形: 形状 482">
                <a:extLst>
                  <a:ext uri="{FF2B5EF4-FFF2-40B4-BE49-F238E27FC236}">
                    <a16:creationId xmlns:a16="http://schemas.microsoft.com/office/drawing/2014/main" id="{77C3477B-4FA2-BA23-E57A-1D344202FD95}"/>
                  </a:ext>
                </a:extLst>
              </p:cNvPr>
              <p:cNvSpPr/>
              <p:nvPr/>
            </p:nvSpPr>
            <p:spPr>
              <a:xfrm rot="10800000">
                <a:off x="2482355" y="3791847"/>
                <a:ext cx="221463" cy="182765"/>
              </a:xfrm>
              <a:custGeom>
                <a:avLst/>
                <a:gdLst>
                  <a:gd name="connsiteX0" fmla="*/ 0 w 221463"/>
                  <a:gd name="connsiteY0" fmla="*/ 0 h 182765"/>
                  <a:gd name="connsiteX1" fmla="*/ 221464 w 221463"/>
                  <a:gd name="connsiteY1" fmla="*/ 0 h 182765"/>
                  <a:gd name="connsiteX2" fmla="*/ 221464 w 221463"/>
                  <a:gd name="connsiteY2" fmla="*/ 182765 h 182765"/>
                  <a:gd name="connsiteX3" fmla="*/ 0 w 221463"/>
                  <a:gd name="connsiteY3" fmla="*/ 182765 h 182765"/>
                </a:gdLst>
                <a:ahLst/>
                <a:cxnLst>
                  <a:cxn ang="0">
                    <a:pos x="connsiteX0" y="connsiteY0"/>
                  </a:cxn>
                  <a:cxn ang="0">
                    <a:pos x="connsiteX1" y="connsiteY1"/>
                  </a:cxn>
                  <a:cxn ang="0">
                    <a:pos x="connsiteX2" y="connsiteY2"/>
                  </a:cxn>
                  <a:cxn ang="0">
                    <a:pos x="connsiteX3" y="connsiteY3"/>
                  </a:cxn>
                </a:cxnLst>
                <a:rect l="l" t="t" r="r" b="b"/>
                <a:pathLst>
                  <a:path w="221463" h="182765">
                    <a:moveTo>
                      <a:pt x="0" y="0"/>
                    </a:moveTo>
                    <a:lnTo>
                      <a:pt x="221464" y="0"/>
                    </a:lnTo>
                    <a:lnTo>
                      <a:pt x="221464" y="182765"/>
                    </a:lnTo>
                    <a:lnTo>
                      <a:pt x="0" y="182765"/>
                    </a:lnTo>
                    <a:close/>
                  </a:path>
                </a:pathLst>
              </a:custGeom>
              <a:solidFill>
                <a:srgbClr val="FFFFFF">
                  <a:alpha val="60000"/>
                </a:srgbClr>
              </a:solidFill>
              <a:ln w="10020" cap="flat">
                <a:noFill/>
                <a:prstDash val="solid"/>
                <a:miter/>
              </a:ln>
            </p:spPr>
            <p:txBody>
              <a:bodyPr rtlCol="0" anchor="ctr"/>
              <a:lstStyle/>
              <a:p>
                <a:endParaRPr lang="zh-CN" altLang="en-US"/>
              </a:p>
            </p:txBody>
          </p:sp>
          <p:sp>
            <p:nvSpPr>
              <p:cNvPr id="484" name="任意多边形: 形状 483">
                <a:extLst>
                  <a:ext uri="{FF2B5EF4-FFF2-40B4-BE49-F238E27FC236}">
                    <a16:creationId xmlns:a16="http://schemas.microsoft.com/office/drawing/2014/main" id="{0EC1FC1C-50A4-A01A-7538-ECC40953667C}"/>
                  </a:ext>
                </a:extLst>
              </p:cNvPr>
              <p:cNvSpPr/>
              <p:nvPr/>
            </p:nvSpPr>
            <p:spPr>
              <a:xfrm rot="10800000">
                <a:off x="2653190" y="3808590"/>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85" name="任意多边形: 形状 484">
                <a:extLst>
                  <a:ext uri="{FF2B5EF4-FFF2-40B4-BE49-F238E27FC236}">
                    <a16:creationId xmlns:a16="http://schemas.microsoft.com/office/drawing/2014/main" id="{A1CC7609-8244-16B5-44DC-B332446E83C4}"/>
                  </a:ext>
                </a:extLst>
              </p:cNvPr>
              <p:cNvSpPr/>
              <p:nvPr/>
            </p:nvSpPr>
            <p:spPr>
              <a:xfrm rot="10800000">
                <a:off x="2653190" y="3835458"/>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86" name="任意多边形: 形状 485">
                <a:extLst>
                  <a:ext uri="{FF2B5EF4-FFF2-40B4-BE49-F238E27FC236}">
                    <a16:creationId xmlns:a16="http://schemas.microsoft.com/office/drawing/2014/main" id="{29DCF0DE-250A-32F0-4870-60E6FD107399}"/>
                  </a:ext>
                </a:extLst>
              </p:cNvPr>
              <p:cNvSpPr/>
              <p:nvPr/>
            </p:nvSpPr>
            <p:spPr>
              <a:xfrm rot="10800000">
                <a:off x="2653190" y="3862327"/>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87" name="任意多边形: 形状 486">
                <a:extLst>
                  <a:ext uri="{FF2B5EF4-FFF2-40B4-BE49-F238E27FC236}">
                    <a16:creationId xmlns:a16="http://schemas.microsoft.com/office/drawing/2014/main" id="{DD9A8B74-1043-652A-911A-843209120C78}"/>
                  </a:ext>
                </a:extLst>
              </p:cNvPr>
              <p:cNvSpPr/>
              <p:nvPr/>
            </p:nvSpPr>
            <p:spPr>
              <a:xfrm rot="10800000">
                <a:off x="2653190" y="3889195"/>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88" name="任意多边形: 形状 487">
                <a:extLst>
                  <a:ext uri="{FF2B5EF4-FFF2-40B4-BE49-F238E27FC236}">
                    <a16:creationId xmlns:a16="http://schemas.microsoft.com/office/drawing/2014/main" id="{E6FDBE7A-A973-5F0B-D1F3-8AE19F4633AF}"/>
                  </a:ext>
                </a:extLst>
              </p:cNvPr>
              <p:cNvSpPr/>
              <p:nvPr/>
            </p:nvSpPr>
            <p:spPr>
              <a:xfrm rot="10800000">
                <a:off x="2653190" y="3916063"/>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89" name="任意多边形: 形状 488">
                <a:extLst>
                  <a:ext uri="{FF2B5EF4-FFF2-40B4-BE49-F238E27FC236}">
                    <a16:creationId xmlns:a16="http://schemas.microsoft.com/office/drawing/2014/main" id="{9FEF6C54-4AB9-B317-3EA0-819FA32CCF65}"/>
                  </a:ext>
                </a:extLst>
              </p:cNvPr>
              <p:cNvSpPr/>
              <p:nvPr/>
            </p:nvSpPr>
            <p:spPr>
              <a:xfrm rot="10800000">
                <a:off x="2653190" y="3942932"/>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90" name="任意多边形: 形状 489">
                <a:extLst>
                  <a:ext uri="{FF2B5EF4-FFF2-40B4-BE49-F238E27FC236}">
                    <a16:creationId xmlns:a16="http://schemas.microsoft.com/office/drawing/2014/main" id="{48E15A58-F5C3-793E-FC0E-E2F68422D3EB}"/>
                  </a:ext>
                </a:extLst>
              </p:cNvPr>
              <p:cNvSpPr/>
              <p:nvPr/>
            </p:nvSpPr>
            <p:spPr>
              <a:xfrm rot="10800000">
                <a:off x="2608075" y="3808590"/>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91" name="任意多边形: 形状 490">
                <a:extLst>
                  <a:ext uri="{FF2B5EF4-FFF2-40B4-BE49-F238E27FC236}">
                    <a16:creationId xmlns:a16="http://schemas.microsoft.com/office/drawing/2014/main" id="{2C0FB50F-1CCB-1098-9AB6-97EEC26C21FE}"/>
                  </a:ext>
                </a:extLst>
              </p:cNvPr>
              <p:cNvSpPr/>
              <p:nvPr/>
            </p:nvSpPr>
            <p:spPr>
              <a:xfrm rot="10800000">
                <a:off x="2608075" y="3835458"/>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92" name="任意多边形: 形状 491">
                <a:extLst>
                  <a:ext uri="{FF2B5EF4-FFF2-40B4-BE49-F238E27FC236}">
                    <a16:creationId xmlns:a16="http://schemas.microsoft.com/office/drawing/2014/main" id="{33DBB2E5-0522-CDF4-E49E-1572CD02A239}"/>
                  </a:ext>
                </a:extLst>
              </p:cNvPr>
              <p:cNvSpPr/>
              <p:nvPr/>
            </p:nvSpPr>
            <p:spPr>
              <a:xfrm rot="10800000">
                <a:off x="2608075" y="3862327"/>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93" name="任意多边形: 形状 492">
                <a:extLst>
                  <a:ext uri="{FF2B5EF4-FFF2-40B4-BE49-F238E27FC236}">
                    <a16:creationId xmlns:a16="http://schemas.microsoft.com/office/drawing/2014/main" id="{5333A987-836E-24E8-526F-F29C70E659F3}"/>
                  </a:ext>
                </a:extLst>
              </p:cNvPr>
              <p:cNvSpPr/>
              <p:nvPr/>
            </p:nvSpPr>
            <p:spPr>
              <a:xfrm rot="10800000">
                <a:off x="2608075" y="3889195"/>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94" name="任意多边形: 形状 493">
                <a:extLst>
                  <a:ext uri="{FF2B5EF4-FFF2-40B4-BE49-F238E27FC236}">
                    <a16:creationId xmlns:a16="http://schemas.microsoft.com/office/drawing/2014/main" id="{5120926F-A3A3-9620-E8A5-8FF01D093F0B}"/>
                  </a:ext>
                </a:extLst>
              </p:cNvPr>
              <p:cNvSpPr/>
              <p:nvPr/>
            </p:nvSpPr>
            <p:spPr>
              <a:xfrm rot="10800000">
                <a:off x="2608075" y="3916063"/>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95" name="任意多边形: 形状 494">
                <a:extLst>
                  <a:ext uri="{FF2B5EF4-FFF2-40B4-BE49-F238E27FC236}">
                    <a16:creationId xmlns:a16="http://schemas.microsoft.com/office/drawing/2014/main" id="{B9AA176B-915D-D395-5F24-396F023A0603}"/>
                  </a:ext>
                </a:extLst>
              </p:cNvPr>
              <p:cNvSpPr/>
              <p:nvPr/>
            </p:nvSpPr>
            <p:spPr>
              <a:xfrm rot="10800000">
                <a:off x="2608075" y="3942932"/>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96" name="任意多边形: 形状 495">
                <a:extLst>
                  <a:ext uri="{FF2B5EF4-FFF2-40B4-BE49-F238E27FC236}">
                    <a16:creationId xmlns:a16="http://schemas.microsoft.com/office/drawing/2014/main" id="{1F24F8EB-3BE9-7639-A78F-6E118334B29D}"/>
                  </a:ext>
                </a:extLst>
              </p:cNvPr>
              <p:cNvSpPr/>
              <p:nvPr/>
            </p:nvSpPr>
            <p:spPr>
              <a:xfrm rot="10800000">
                <a:off x="2541405" y="3808590"/>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97" name="任意多边形: 形状 496">
                <a:extLst>
                  <a:ext uri="{FF2B5EF4-FFF2-40B4-BE49-F238E27FC236}">
                    <a16:creationId xmlns:a16="http://schemas.microsoft.com/office/drawing/2014/main" id="{550096D8-F781-26E0-B9D9-ABFDDDFB9091}"/>
                  </a:ext>
                </a:extLst>
              </p:cNvPr>
              <p:cNvSpPr/>
              <p:nvPr/>
            </p:nvSpPr>
            <p:spPr>
              <a:xfrm rot="10800000">
                <a:off x="2541405" y="3835458"/>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98" name="任意多边形: 形状 497">
                <a:extLst>
                  <a:ext uri="{FF2B5EF4-FFF2-40B4-BE49-F238E27FC236}">
                    <a16:creationId xmlns:a16="http://schemas.microsoft.com/office/drawing/2014/main" id="{93E55327-70E4-E7C8-0C7C-98A6DF50A934}"/>
                  </a:ext>
                </a:extLst>
              </p:cNvPr>
              <p:cNvSpPr/>
              <p:nvPr/>
            </p:nvSpPr>
            <p:spPr>
              <a:xfrm rot="10800000">
                <a:off x="2541405" y="3862327"/>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99" name="任意多边形: 形状 498">
                <a:extLst>
                  <a:ext uri="{FF2B5EF4-FFF2-40B4-BE49-F238E27FC236}">
                    <a16:creationId xmlns:a16="http://schemas.microsoft.com/office/drawing/2014/main" id="{AD5F15AA-87DE-9AA7-7154-F13DE464660C}"/>
                  </a:ext>
                </a:extLst>
              </p:cNvPr>
              <p:cNvSpPr/>
              <p:nvPr/>
            </p:nvSpPr>
            <p:spPr>
              <a:xfrm rot="10800000">
                <a:off x="2541405" y="3889195"/>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00" name="任意多边形: 形状 499">
                <a:extLst>
                  <a:ext uri="{FF2B5EF4-FFF2-40B4-BE49-F238E27FC236}">
                    <a16:creationId xmlns:a16="http://schemas.microsoft.com/office/drawing/2014/main" id="{099E1119-449B-F22F-AB5D-39D19D2EF9AF}"/>
                  </a:ext>
                </a:extLst>
              </p:cNvPr>
              <p:cNvSpPr/>
              <p:nvPr/>
            </p:nvSpPr>
            <p:spPr>
              <a:xfrm rot="10800000">
                <a:off x="2541405" y="3916063"/>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01" name="任意多边形: 形状 500">
                <a:extLst>
                  <a:ext uri="{FF2B5EF4-FFF2-40B4-BE49-F238E27FC236}">
                    <a16:creationId xmlns:a16="http://schemas.microsoft.com/office/drawing/2014/main" id="{7F6FE955-1376-1C19-D29F-EEF5B7B8E40F}"/>
                  </a:ext>
                </a:extLst>
              </p:cNvPr>
              <p:cNvSpPr/>
              <p:nvPr/>
            </p:nvSpPr>
            <p:spPr>
              <a:xfrm rot="10800000">
                <a:off x="2541405" y="3942932"/>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02" name="任意多边形: 形状 501">
                <a:extLst>
                  <a:ext uri="{FF2B5EF4-FFF2-40B4-BE49-F238E27FC236}">
                    <a16:creationId xmlns:a16="http://schemas.microsoft.com/office/drawing/2014/main" id="{83E3EFF2-5558-1392-1CD8-BF3B8F87A7ED}"/>
                  </a:ext>
                </a:extLst>
              </p:cNvPr>
              <p:cNvSpPr/>
              <p:nvPr/>
            </p:nvSpPr>
            <p:spPr>
              <a:xfrm rot="10800000">
                <a:off x="2496190" y="3808590"/>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03" name="任意多边形: 形状 502">
                <a:extLst>
                  <a:ext uri="{FF2B5EF4-FFF2-40B4-BE49-F238E27FC236}">
                    <a16:creationId xmlns:a16="http://schemas.microsoft.com/office/drawing/2014/main" id="{666E7EC5-5FB1-7A5F-154F-A39B8DC8C7D2}"/>
                  </a:ext>
                </a:extLst>
              </p:cNvPr>
              <p:cNvSpPr/>
              <p:nvPr/>
            </p:nvSpPr>
            <p:spPr>
              <a:xfrm rot="10800000">
                <a:off x="2496190" y="3835458"/>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04" name="任意多边形: 形状 503">
                <a:extLst>
                  <a:ext uri="{FF2B5EF4-FFF2-40B4-BE49-F238E27FC236}">
                    <a16:creationId xmlns:a16="http://schemas.microsoft.com/office/drawing/2014/main" id="{5C54BE82-49C7-7A44-C6A3-00931F08E7F9}"/>
                  </a:ext>
                </a:extLst>
              </p:cNvPr>
              <p:cNvSpPr/>
              <p:nvPr/>
            </p:nvSpPr>
            <p:spPr>
              <a:xfrm rot="10800000">
                <a:off x="2496190" y="3862327"/>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05" name="任意多边形: 形状 504">
                <a:extLst>
                  <a:ext uri="{FF2B5EF4-FFF2-40B4-BE49-F238E27FC236}">
                    <a16:creationId xmlns:a16="http://schemas.microsoft.com/office/drawing/2014/main" id="{F635E93D-9E63-9DE1-58C0-75CCAA702578}"/>
                  </a:ext>
                </a:extLst>
              </p:cNvPr>
              <p:cNvSpPr/>
              <p:nvPr/>
            </p:nvSpPr>
            <p:spPr>
              <a:xfrm rot="10800000">
                <a:off x="2496190" y="3889195"/>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06" name="任意多边形: 形状 505">
                <a:extLst>
                  <a:ext uri="{FF2B5EF4-FFF2-40B4-BE49-F238E27FC236}">
                    <a16:creationId xmlns:a16="http://schemas.microsoft.com/office/drawing/2014/main" id="{794A35F8-D7A5-3C52-832A-221109A64B91}"/>
                  </a:ext>
                </a:extLst>
              </p:cNvPr>
              <p:cNvSpPr/>
              <p:nvPr/>
            </p:nvSpPr>
            <p:spPr>
              <a:xfrm rot="10800000">
                <a:off x="2496190" y="3916063"/>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07" name="任意多边形: 形状 506">
                <a:extLst>
                  <a:ext uri="{FF2B5EF4-FFF2-40B4-BE49-F238E27FC236}">
                    <a16:creationId xmlns:a16="http://schemas.microsoft.com/office/drawing/2014/main" id="{1033CBC3-39B1-1D77-9FF9-9007696C049C}"/>
                  </a:ext>
                </a:extLst>
              </p:cNvPr>
              <p:cNvSpPr/>
              <p:nvPr/>
            </p:nvSpPr>
            <p:spPr>
              <a:xfrm rot="10800000">
                <a:off x="2496190" y="3942932"/>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08" name="任意多边形: 形状 507">
                <a:extLst>
                  <a:ext uri="{FF2B5EF4-FFF2-40B4-BE49-F238E27FC236}">
                    <a16:creationId xmlns:a16="http://schemas.microsoft.com/office/drawing/2014/main" id="{8C6000F0-E019-DBF8-AB58-07E50F9CAC8A}"/>
                  </a:ext>
                </a:extLst>
              </p:cNvPr>
              <p:cNvSpPr/>
              <p:nvPr/>
            </p:nvSpPr>
            <p:spPr>
              <a:xfrm rot="10800000">
                <a:off x="2482355" y="3989751"/>
                <a:ext cx="221463" cy="25765"/>
              </a:xfrm>
              <a:custGeom>
                <a:avLst/>
                <a:gdLst>
                  <a:gd name="connsiteX0" fmla="*/ 0 w 221463"/>
                  <a:gd name="connsiteY0" fmla="*/ 0 h 25765"/>
                  <a:gd name="connsiteX1" fmla="*/ 221464 w 221463"/>
                  <a:gd name="connsiteY1" fmla="*/ 0 h 25765"/>
                  <a:gd name="connsiteX2" fmla="*/ 221464 w 221463"/>
                  <a:gd name="connsiteY2" fmla="*/ 25766 h 25765"/>
                  <a:gd name="connsiteX3" fmla="*/ 0 w 221463"/>
                  <a:gd name="connsiteY3" fmla="*/ 25766 h 25765"/>
                </a:gdLst>
                <a:ahLst/>
                <a:cxnLst>
                  <a:cxn ang="0">
                    <a:pos x="connsiteX0" y="connsiteY0"/>
                  </a:cxn>
                  <a:cxn ang="0">
                    <a:pos x="connsiteX1" y="connsiteY1"/>
                  </a:cxn>
                  <a:cxn ang="0">
                    <a:pos x="connsiteX2" y="connsiteY2"/>
                  </a:cxn>
                  <a:cxn ang="0">
                    <a:pos x="connsiteX3" y="connsiteY3"/>
                  </a:cxn>
                </a:cxnLst>
                <a:rect l="l" t="t" r="r" b="b"/>
                <a:pathLst>
                  <a:path w="221463" h="25765">
                    <a:moveTo>
                      <a:pt x="0" y="0"/>
                    </a:moveTo>
                    <a:lnTo>
                      <a:pt x="221464" y="0"/>
                    </a:lnTo>
                    <a:lnTo>
                      <a:pt x="221464" y="25766"/>
                    </a:lnTo>
                    <a:lnTo>
                      <a:pt x="0" y="25766"/>
                    </a:lnTo>
                    <a:close/>
                  </a:path>
                </a:pathLst>
              </a:custGeom>
              <a:solidFill>
                <a:srgbClr val="FFFFFF">
                  <a:alpha val="20000"/>
                </a:srgbClr>
              </a:solidFill>
              <a:ln w="10020" cap="flat">
                <a:noFill/>
                <a:prstDash val="solid"/>
                <a:miter/>
              </a:ln>
            </p:spPr>
            <p:txBody>
              <a:bodyPr rtlCol="0" anchor="ctr"/>
              <a:lstStyle/>
              <a:p>
                <a:endParaRPr lang="zh-CN" altLang="en-US"/>
              </a:p>
            </p:txBody>
          </p:sp>
          <p:sp>
            <p:nvSpPr>
              <p:cNvPr id="509" name="任意多边形: 形状 508">
                <a:extLst>
                  <a:ext uri="{FF2B5EF4-FFF2-40B4-BE49-F238E27FC236}">
                    <a16:creationId xmlns:a16="http://schemas.microsoft.com/office/drawing/2014/main" id="{9C3FBF05-ADCB-B873-C6EF-B295A207901D}"/>
                  </a:ext>
                </a:extLst>
              </p:cNvPr>
              <p:cNvSpPr/>
              <p:nvPr/>
            </p:nvSpPr>
            <p:spPr>
              <a:xfrm rot="10800000">
                <a:off x="2703718" y="3791847"/>
                <a:ext cx="63962" cy="182765"/>
              </a:xfrm>
              <a:custGeom>
                <a:avLst/>
                <a:gdLst>
                  <a:gd name="connsiteX0" fmla="*/ 0 w 63962"/>
                  <a:gd name="connsiteY0" fmla="*/ 0 h 182765"/>
                  <a:gd name="connsiteX1" fmla="*/ 63963 w 63962"/>
                  <a:gd name="connsiteY1" fmla="*/ 0 h 182765"/>
                  <a:gd name="connsiteX2" fmla="*/ 63963 w 63962"/>
                  <a:gd name="connsiteY2" fmla="*/ 182765 h 182765"/>
                  <a:gd name="connsiteX3" fmla="*/ 0 w 63962"/>
                  <a:gd name="connsiteY3" fmla="*/ 182765 h 182765"/>
                </a:gdLst>
                <a:ahLst/>
                <a:cxnLst>
                  <a:cxn ang="0">
                    <a:pos x="connsiteX0" y="connsiteY0"/>
                  </a:cxn>
                  <a:cxn ang="0">
                    <a:pos x="connsiteX1" y="connsiteY1"/>
                  </a:cxn>
                  <a:cxn ang="0">
                    <a:pos x="connsiteX2" y="connsiteY2"/>
                  </a:cxn>
                  <a:cxn ang="0">
                    <a:pos x="connsiteX3" y="connsiteY3"/>
                  </a:cxn>
                </a:cxnLst>
                <a:rect l="l" t="t" r="r" b="b"/>
                <a:pathLst>
                  <a:path w="63962" h="182765">
                    <a:moveTo>
                      <a:pt x="0" y="0"/>
                    </a:moveTo>
                    <a:lnTo>
                      <a:pt x="63963" y="0"/>
                    </a:lnTo>
                    <a:lnTo>
                      <a:pt x="63963" y="182765"/>
                    </a:lnTo>
                    <a:lnTo>
                      <a:pt x="0" y="182765"/>
                    </a:lnTo>
                    <a:close/>
                  </a:path>
                </a:pathLst>
              </a:custGeom>
              <a:solidFill>
                <a:srgbClr val="000000">
                  <a:alpha val="40000"/>
                </a:srgbClr>
              </a:solidFill>
              <a:ln w="10020" cap="flat">
                <a:noFill/>
                <a:prstDash val="solid"/>
                <a:miter/>
              </a:ln>
            </p:spPr>
            <p:txBody>
              <a:bodyPr rtlCol="0" anchor="ctr"/>
              <a:lstStyle/>
              <a:p>
                <a:endParaRPr lang="zh-CN" altLang="en-US"/>
              </a:p>
            </p:txBody>
          </p:sp>
          <p:sp>
            <p:nvSpPr>
              <p:cNvPr id="510" name="任意多边形: 形状 509">
                <a:extLst>
                  <a:ext uri="{FF2B5EF4-FFF2-40B4-BE49-F238E27FC236}">
                    <a16:creationId xmlns:a16="http://schemas.microsoft.com/office/drawing/2014/main" id="{838413EF-29B8-E767-4B09-621A6090A1E5}"/>
                  </a:ext>
                </a:extLst>
              </p:cNvPr>
              <p:cNvSpPr/>
              <p:nvPr/>
            </p:nvSpPr>
            <p:spPr>
              <a:xfrm rot="10800000">
                <a:off x="2718757" y="3808590"/>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11" name="任意多边形: 形状 510">
                <a:extLst>
                  <a:ext uri="{FF2B5EF4-FFF2-40B4-BE49-F238E27FC236}">
                    <a16:creationId xmlns:a16="http://schemas.microsoft.com/office/drawing/2014/main" id="{71FD0B4F-805E-C664-E1F0-BE3E8D81DE8E}"/>
                  </a:ext>
                </a:extLst>
              </p:cNvPr>
              <p:cNvSpPr/>
              <p:nvPr/>
            </p:nvSpPr>
            <p:spPr>
              <a:xfrm rot="10800000">
                <a:off x="2718757" y="3835458"/>
                <a:ext cx="33886" cy="16642"/>
              </a:xfrm>
              <a:custGeom>
                <a:avLst/>
                <a:gdLst>
                  <a:gd name="connsiteX0" fmla="*/ 0 w 33886"/>
                  <a:gd name="connsiteY0" fmla="*/ 0 h 16642"/>
                  <a:gd name="connsiteX1" fmla="*/ 33886 w 33886"/>
                  <a:gd name="connsiteY1" fmla="*/ 0 h 16642"/>
                  <a:gd name="connsiteX2" fmla="*/ 33886 w 33886"/>
                  <a:gd name="connsiteY2" fmla="*/ 16643 h 16642"/>
                  <a:gd name="connsiteX3" fmla="*/ 0 w 33886"/>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12" name="任意多边形: 形状 511">
                <a:extLst>
                  <a:ext uri="{FF2B5EF4-FFF2-40B4-BE49-F238E27FC236}">
                    <a16:creationId xmlns:a16="http://schemas.microsoft.com/office/drawing/2014/main" id="{F638A8F7-50BD-C73A-0806-C4693FD19023}"/>
                  </a:ext>
                </a:extLst>
              </p:cNvPr>
              <p:cNvSpPr/>
              <p:nvPr/>
            </p:nvSpPr>
            <p:spPr>
              <a:xfrm rot="10800000">
                <a:off x="2718757" y="3862327"/>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13" name="任意多边形: 形状 512">
                <a:extLst>
                  <a:ext uri="{FF2B5EF4-FFF2-40B4-BE49-F238E27FC236}">
                    <a16:creationId xmlns:a16="http://schemas.microsoft.com/office/drawing/2014/main" id="{8149F696-AC13-8803-B119-D7BFD27249CE}"/>
                  </a:ext>
                </a:extLst>
              </p:cNvPr>
              <p:cNvSpPr/>
              <p:nvPr/>
            </p:nvSpPr>
            <p:spPr>
              <a:xfrm rot="10800000">
                <a:off x="2718757" y="3889195"/>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14" name="任意多边形: 形状 513">
                <a:extLst>
                  <a:ext uri="{FF2B5EF4-FFF2-40B4-BE49-F238E27FC236}">
                    <a16:creationId xmlns:a16="http://schemas.microsoft.com/office/drawing/2014/main" id="{F6649C72-8763-3B1A-EF99-152D9C270519}"/>
                  </a:ext>
                </a:extLst>
              </p:cNvPr>
              <p:cNvSpPr/>
              <p:nvPr/>
            </p:nvSpPr>
            <p:spPr>
              <a:xfrm rot="10800000">
                <a:off x="2718757" y="3916063"/>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15" name="任意多边形: 形状 514">
                <a:extLst>
                  <a:ext uri="{FF2B5EF4-FFF2-40B4-BE49-F238E27FC236}">
                    <a16:creationId xmlns:a16="http://schemas.microsoft.com/office/drawing/2014/main" id="{562B8791-1118-54F1-C914-877B374CD582}"/>
                  </a:ext>
                </a:extLst>
              </p:cNvPr>
              <p:cNvSpPr/>
              <p:nvPr/>
            </p:nvSpPr>
            <p:spPr>
              <a:xfrm rot="10800000">
                <a:off x="2718757" y="3942932"/>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16" name="任意多边形: 形状 515">
                <a:extLst>
                  <a:ext uri="{FF2B5EF4-FFF2-40B4-BE49-F238E27FC236}">
                    <a16:creationId xmlns:a16="http://schemas.microsoft.com/office/drawing/2014/main" id="{CD456149-0A05-36FD-65B4-B9414BE92DC3}"/>
                  </a:ext>
                </a:extLst>
              </p:cNvPr>
              <p:cNvSpPr/>
              <p:nvPr/>
            </p:nvSpPr>
            <p:spPr>
              <a:xfrm rot="10800000">
                <a:off x="2418392" y="3791847"/>
                <a:ext cx="63962" cy="182765"/>
              </a:xfrm>
              <a:custGeom>
                <a:avLst/>
                <a:gdLst>
                  <a:gd name="connsiteX0" fmla="*/ 0 w 63962"/>
                  <a:gd name="connsiteY0" fmla="*/ 0 h 182765"/>
                  <a:gd name="connsiteX1" fmla="*/ 63963 w 63962"/>
                  <a:gd name="connsiteY1" fmla="*/ 0 h 182765"/>
                  <a:gd name="connsiteX2" fmla="*/ 63963 w 63962"/>
                  <a:gd name="connsiteY2" fmla="*/ 182765 h 182765"/>
                  <a:gd name="connsiteX3" fmla="*/ 0 w 63962"/>
                  <a:gd name="connsiteY3" fmla="*/ 182765 h 182765"/>
                </a:gdLst>
                <a:ahLst/>
                <a:cxnLst>
                  <a:cxn ang="0">
                    <a:pos x="connsiteX0" y="connsiteY0"/>
                  </a:cxn>
                  <a:cxn ang="0">
                    <a:pos x="connsiteX1" y="connsiteY1"/>
                  </a:cxn>
                  <a:cxn ang="0">
                    <a:pos x="connsiteX2" y="connsiteY2"/>
                  </a:cxn>
                  <a:cxn ang="0">
                    <a:pos x="connsiteX3" y="connsiteY3"/>
                  </a:cxn>
                </a:cxnLst>
                <a:rect l="l" t="t" r="r" b="b"/>
                <a:pathLst>
                  <a:path w="63962" h="182765">
                    <a:moveTo>
                      <a:pt x="0" y="0"/>
                    </a:moveTo>
                    <a:lnTo>
                      <a:pt x="63963" y="0"/>
                    </a:lnTo>
                    <a:lnTo>
                      <a:pt x="63963" y="182765"/>
                    </a:lnTo>
                    <a:lnTo>
                      <a:pt x="0" y="182765"/>
                    </a:lnTo>
                    <a:close/>
                  </a:path>
                </a:pathLst>
              </a:custGeom>
              <a:solidFill>
                <a:srgbClr val="000000">
                  <a:alpha val="40000"/>
                </a:srgbClr>
              </a:solidFill>
              <a:ln w="10020" cap="flat">
                <a:noFill/>
                <a:prstDash val="solid"/>
                <a:miter/>
              </a:ln>
            </p:spPr>
            <p:txBody>
              <a:bodyPr rtlCol="0" anchor="ctr"/>
              <a:lstStyle/>
              <a:p>
                <a:endParaRPr lang="zh-CN" altLang="en-US"/>
              </a:p>
            </p:txBody>
          </p:sp>
          <p:sp>
            <p:nvSpPr>
              <p:cNvPr id="517" name="任意多边形: 形状 516">
                <a:extLst>
                  <a:ext uri="{FF2B5EF4-FFF2-40B4-BE49-F238E27FC236}">
                    <a16:creationId xmlns:a16="http://schemas.microsoft.com/office/drawing/2014/main" id="{D714E95C-6E4B-842E-D579-EF51A0B1AAB3}"/>
                  </a:ext>
                </a:extLst>
              </p:cNvPr>
              <p:cNvSpPr/>
              <p:nvPr/>
            </p:nvSpPr>
            <p:spPr>
              <a:xfrm rot="10800000">
                <a:off x="2433430" y="3808590"/>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18" name="任意多边形: 形状 517">
                <a:extLst>
                  <a:ext uri="{FF2B5EF4-FFF2-40B4-BE49-F238E27FC236}">
                    <a16:creationId xmlns:a16="http://schemas.microsoft.com/office/drawing/2014/main" id="{84EC7C32-61B9-FE2A-4952-4BBF5A80ACE9}"/>
                  </a:ext>
                </a:extLst>
              </p:cNvPr>
              <p:cNvSpPr/>
              <p:nvPr/>
            </p:nvSpPr>
            <p:spPr>
              <a:xfrm rot="10800000">
                <a:off x="2433430" y="3835458"/>
                <a:ext cx="33886" cy="16642"/>
              </a:xfrm>
              <a:custGeom>
                <a:avLst/>
                <a:gdLst>
                  <a:gd name="connsiteX0" fmla="*/ 0 w 33886"/>
                  <a:gd name="connsiteY0" fmla="*/ 0 h 16642"/>
                  <a:gd name="connsiteX1" fmla="*/ 33886 w 33886"/>
                  <a:gd name="connsiteY1" fmla="*/ 0 h 16642"/>
                  <a:gd name="connsiteX2" fmla="*/ 33886 w 33886"/>
                  <a:gd name="connsiteY2" fmla="*/ 16643 h 16642"/>
                  <a:gd name="connsiteX3" fmla="*/ 0 w 33886"/>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19" name="任意多边形: 形状 518">
                <a:extLst>
                  <a:ext uri="{FF2B5EF4-FFF2-40B4-BE49-F238E27FC236}">
                    <a16:creationId xmlns:a16="http://schemas.microsoft.com/office/drawing/2014/main" id="{B09CFDE6-1FE1-6A76-7D7F-7D55F73A2A5F}"/>
                  </a:ext>
                </a:extLst>
              </p:cNvPr>
              <p:cNvSpPr/>
              <p:nvPr/>
            </p:nvSpPr>
            <p:spPr>
              <a:xfrm rot="10800000">
                <a:off x="2433430" y="3862327"/>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20" name="任意多边形: 形状 519">
                <a:extLst>
                  <a:ext uri="{FF2B5EF4-FFF2-40B4-BE49-F238E27FC236}">
                    <a16:creationId xmlns:a16="http://schemas.microsoft.com/office/drawing/2014/main" id="{92A12C8A-C4B6-432C-BCB7-8A1662859DF3}"/>
                  </a:ext>
                </a:extLst>
              </p:cNvPr>
              <p:cNvSpPr/>
              <p:nvPr/>
            </p:nvSpPr>
            <p:spPr>
              <a:xfrm rot="10800000">
                <a:off x="2433430" y="3889195"/>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21" name="任意多边形: 形状 520">
                <a:extLst>
                  <a:ext uri="{FF2B5EF4-FFF2-40B4-BE49-F238E27FC236}">
                    <a16:creationId xmlns:a16="http://schemas.microsoft.com/office/drawing/2014/main" id="{4D731878-B43A-2D27-1444-B384BDBE540A}"/>
                  </a:ext>
                </a:extLst>
              </p:cNvPr>
              <p:cNvSpPr/>
              <p:nvPr/>
            </p:nvSpPr>
            <p:spPr>
              <a:xfrm rot="10800000">
                <a:off x="2433430" y="3916063"/>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22" name="任意多边形: 形状 521">
                <a:extLst>
                  <a:ext uri="{FF2B5EF4-FFF2-40B4-BE49-F238E27FC236}">
                    <a16:creationId xmlns:a16="http://schemas.microsoft.com/office/drawing/2014/main" id="{59C2E5E9-166C-05FD-2F89-AF7664B10B96}"/>
                  </a:ext>
                </a:extLst>
              </p:cNvPr>
              <p:cNvSpPr/>
              <p:nvPr/>
            </p:nvSpPr>
            <p:spPr>
              <a:xfrm rot="10800000">
                <a:off x="2433430" y="3942932"/>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23" name="任意多边形: 形状 522">
                <a:extLst>
                  <a:ext uri="{FF2B5EF4-FFF2-40B4-BE49-F238E27FC236}">
                    <a16:creationId xmlns:a16="http://schemas.microsoft.com/office/drawing/2014/main" id="{CF65A006-22E5-16F5-57FC-45A0B8FF0189}"/>
                  </a:ext>
                </a:extLst>
              </p:cNvPr>
              <p:cNvSpPr/>
              <p:nvPr/>
            </p:nvSpPr>
            <p:spPr>
              <a:xfrm rot="10800000">
                <a:off x="3611228" y="4428367"/>
                <a:ext cx="221463" cy="182765"/>
              </a:xfrm>
              <a:custGeom>
                <a:avLst/>
                <a:gdLst>
                  <a:gd name="connsiteX0" fmla="*/ 0 w 221463"/>
                  <a:gd name="connsiteY0" fmla="*/ 0 h 182765"/>
                  <a:gd name="connsiteX1" fmla="*/ 221464 w 221463"/>
                  <a:gd name="connsiteY1" fmla="*/ 0 h 182765"/>
                  <a:gd name="connsiteX2" fmla="*/ 221464 w 221463"/>
                  <a:gd name="connsiteY2" fmla="*/ 182765 h 182765"/>
                  <a:gd name="connsiteX3" fmla="*/ 0 w 221463"/>
                  <a:gd name="connsiteY3" fmla="*/ 182765 h 182765"/>
                </a:gdLst>
                <a:ahLst/>
                <a:cxnLst>
                  <a:cxn ang="0">
                    <a:pos x="connsiteX0" y="connsiteY0"/>
                  </a:cxn>
                  <a:cxn ang="0">
                    <a:pos x="connsiteX1" y="connsiteY1"/>
                  </a:cxn>
                  <a:cxn ang="0">
                    <a:pos x="connsiteX2" y="connsiteY2"/>
                  </a:cxn>
                  <a:cxn ang="0">
                    <a:pos x="connsiteX3" y="connsiteY3"/>
                  </a:cxn>
                </a:cxnLst>
                <a:rect l="l" t="t" r="r" b="b"/>
                <a:pathLst>
                  <a:path w="221463" h="182765">
                    <a:moveTo>
                      <a:pt x="0" y="0"/>
                    </a:moveTo>
                    <a:lnTo>
                      <a:pt x="221464" y="0"/>
                    </a:lnTo>
                    <a:lnTo>
                      <a:pt x="221464" y="182765"/>
                    </a:lnTo>
                    <a:lnTo>
                      <a:pt x="0" y="182765"/>
                    </a:lnTo>
                    <a:close/>
                  </a:path>
                </a:pathLst>
              </a:custGeom>
              <a:solidFill>
                <a:srgbClr val="FFFFFF">
                  <a:alpha val="60000"/>
                </a:srgbClr>
              </a:solidFill>
              <a:ln w="10020" cap="flat">
                <a:noFill/>
                <a:prstDash val="solid"/>
                <a:miter/>
              </a:ln>
            </p:spPr>
            <p:txBody>
              <a:bodyPr rtlCol="0" anchor="ctr"/>
              <a:lstStyle/>
              <a:p>
                <a:endParaRPr lang="zh-CN" altLang="en-US"/>
              </a:p>
            </p:txBody>
          </p:sp>
          <p:sp>
            <p:nvSpPr>
              <p:cNvPr id="524" name="任意多边形: 形状 523">
                <a:extLst>
                  <a:ext uri="{FF2B5EF4-FFF2-40B4-BE49-F238E27FC236}">
                    <a16:creationId xmlns:a16="http://schemas.microsoft.com/office/drawing/2014/main" id="{A457E14E-ED67-79B7-2C19-E61DEB19E74C}"/>
                  </a:ext>
                </a:extLst>
              </p:cNvPr>
              <p:cNvSpPr/>
              <p:nvPr/>
            </p:nvSpPr>
            <p:spPr>
              <a:xfrm rot="10800000">
                <a:off x="3782164" y="4445110"/>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25" name="任意多边形: 形状 524">
                <a:extLst>
                  <a:ext uri="{FF2B5EF4-FFF2-40B4-BE49-F238E27FC236}">
                    <a16:creationId xmlns:a16="http://schemas.microsoft.com/office/drawing/2014/main" id="{A20021CC-F2A7-3B67-1ABB-6A4AAF99B5C8}"/>
                  </a:ext>
                </a:extLst>
              </p:cNvPr>
              <p:cNvSpPr/>
              <p:nvPr/>
            </p:nvSpPr>
            <p:spPr>
              <a:xfrm rot="10800000">
                <a:off x="3782164" y="4471978"/>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26" name="任意多边形: 形状 525">
                <a:extLst>
                  <a:ext uri="{FF2B5EF4-FFF2-40B4-BE49-F238E27FC236}">
                    <a16:creationId xmlns:a16="http://schemas.microsoft.com/office/drawing/2014/main" id="{73F076AE-95E0-8ABD-36C9-3C33B5608D46}"/>
                  </a:ext>
                </a:extLst>
              </p:cNvPr>
              <p:cNvSpPr/>
              <p:nvPr/>
            </p:nvSpPr>
            <p:spPr>
              <a:xfrm rot="10800000">
                <a:off x="3782164" y="4498847"/>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27" name="任意多边形: 形状 526">
                <a:extLst>
                  <a:ext uri="{FF2B5EF4-FFF2-40B4-BE49-F238E27FC236}">
                    <a16:creationId xmlns:a16="http://schemas.microsoft.com/office/drawing/2014/main" id="{52329E22-9F93-182B-C23D-95D8ED58A8D1}"/>
                  </a:ext>
                </a:extLst>
              </p:cNvPr>
              <p:cNvSpPr/>
              <p:nvPr/>
            </p:nvSpPr>
            <p:spPr>
              <a:xfrm rot="10800000">
                <a:off x="3782164" y="4525715"/>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28" name="任意多边形: 形状 527">
                <a:extLst>
                  <a:ext uri="{FF2B5EF4-FFF2-40B4-BE49-F238E27FC236}">
                    <a16:creationId xmlns:a16="http://schemas.microsoft.com/office/drawing/2014/main" id="{129DF45A-6C33-4A74-0F5A-3C7C8D216723}"/>
                  </a:ext>
                </a:extLst>
              </p:cNvPr>
              <p:cNvSpPr/>
              <p:nvPr/>
            </p:nvSpPr>
            <p:spPr>
              <a:xfrm rot="10800000">
                <a:off x="3782164" y="4552584"/>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29" name="任意多边形: 形状 528">
                <a:extLst>
                  <a:ext uri="{FF2B5EF4-FFF2-40B4-BE49-F238E27FC236}">
                    <a16:creationId xmlns:a16="http://schemas.microsoft.com/office/drawing/2014/main" id="{8F8E67D1-EFC1-1E56-9BE6-8117ABDA34D4}"/>
                  </a:ext>
                </a:extLst>
              </p:cNvPr>
              <p:cNvSpPr/>
              <p:nvPr/>
            </p:nvSpPr>
            <p:spPr>
              <a:xfrm rot="10800000">
                <a:off x="3782164" y="4579452"/>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30" name="任意多边形: 形状 529">
                <a:extLst>
                  <a:ext uri="{FF2B5EF4-FFF2-40B4-BE49-F238E27FC236}">
                    <a16:creationId xmlns:a16="http://schemas.microsoft.com/office/drawing/2014/main" id="{A9EDB321-BDEA-8D32-BE53-DE10E31F93FF}"/>
                  </a:ext>
                </a:extLst>
              </p:cNvPr>
              <p:cNvSpPr/>
              <p:nvPr/>
            </p:nvSpPr>
            <p:spPr>
              <a:xfrm rot="10800000">
                <a:off x="3737049" y="4445110"/>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31" name="任意多边形: 形状 530">
                <a:extLst>
                  <a:ext uri="{FF2B5EF4-FFF2-40B4-BE49-F238E27FC236}">
                    <a16:creationId xmlns:a16="http://schemas.microsoft.com/office/drawing/2014/main" id="{6418AE19-C29E-FCAD-7741-60671B7C1905}"/>
                  </a:ext>
                </a:extLst>
              </p:cNvPr>
              <p:cNvSpPr/>
              <p:nvPr/>
            </p:nvSpPr>
            <p:spPr>
              <a:xfrm rot="10800000">
                <a:off x="3737049" y="4471978"/>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32" name="任意多边形: 形状 531">
                <a:extLst>
                  <a:ext uri="{FF2B5EF4-FFF2-40B4-BE49-F238E27FC236}">
                    <a16:creationId xmlns:a16="http://schemas.microsoft.com/office/drawing/2014/main" id="{AE9172EA-9E40-5FFE-1EC4-7A6306C5FF2D}"/>
                  </a:ext>
                </a:extLst>
              </p:cNvPr>
              <p:cNvSpPr/>
              <p:nvPr/>
            </p:nvSpPr>
            <p:spPr>
              <a:xfrm rot="10800000">
                <a:off x="3737049" y="4498847"/>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33" name="任意多边形: 形状 532">
                <a:extLst>
                  <a:ext uri="{FF2B5EF4-FFF2-40B4-BE49-F238E27FC236}">
                    <a16:creationId xmlns:a16="http://schemas.microsoft.com/office/drawing/2014/main" id="{B77690A9-C8F3-D12A-7CEF-A3067782C66A}"/>
                  </a:ext>
                </a:extLst>
              </p:cNvPr>
              <p:cNvSpPr/>
              <p:nvPr/>
            </p:nvSpPr>
            <p:spPr>
              <a:xfrm rot="10800000">
                <a:off x="3737049" y="4525715"/>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34" name="任意多边形: 形状 533">
                <a:extLst>
                  <a:ext uri="{FF2B5EF4-FFF2-40B4-BE49-F238E27FC236}">
                    <a16:creationId xmlns:a16="http://schemas.microsoft.com/office/drawing/2014/main" id="{FB9A3DAB-2B8E-6C0C-1374-A8D654ACE108}"/>
                  </a:ext>
                </a:extLst>
              </p:cNvPr>
              <p:cNvSpPr/>
              <p:nvPr/>
            </p:nvSpPr>
            <p:spPr>
              <a:xfrm rot="10800000">
                <a:off x="3737049" y="4552584"/>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35" name="任意多边形: 形状 534">
                <a:extLst>
                  <a:ext uri="{FF2B5EF4-FFF2-40B4-BE49-F238E27FC236}">
                    <a16:creationId xmlns:a16="http://schemas.microsoft.com/office/drawing/2014/main" id="{D14CA421-61DF-77D1-2138-78B86EEE5EF7}"/>
                  </a:ext>
                </a:extLst>
              </p:cNvPr>
              <p:cNvSpPr/>
              <p:nvPr/>
            </p:nvSpPr>
            <p:spPr>
              <a:xfrm rot="10800000">
                <a:off x="3737049" y="4579452"/>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36" name="任意多边形: 形状 535">
                <a:extLst>
                  <a:ext uri="{FF2B5EF4-FFF2-40B4-BE49-F238E27FC236}">
                    <a16:creationId xmlns:a16="http://schemas.microsoft.com/office/drawing/2014/main" id="{6DD40E46-935E-0F6F-E1BC-47EF8B8E7AE9}"/>
                  </a:ext>
                </a:extLst>
              </p:cNvPr>
              <p:cNvSpPr/>
              <p:nvPr/>
            </p:nvSpPr>
            <p:spPr>
              <a:xfrm rot="10800000">
                <a:off x="3670479" y="4445110"/>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37" name="任意多边形: 形状 536">
                <a:extLst>
                  <a:ext uri="{FF2B5EF4-FFF2-40B4-BE49-F238E27FC236}">
                    <a16:creationId xmlns:a16="http://schemas.microsoft.com/office/drawing/2014/main" id="{9C69D945-EDFF-309A-2A7C-513ECC1B31B6}"/>
                  </a:ext>
                </a:extLst>
              </p:cNvPr>
              <p:cNvSpPr/>
              <p:nvPr/>
            </p:nvSpPr>
            <p:spPr>
              <a:xfrm rot="10800000">
                <a:off x="3670479" y="4471978"/>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38" name="任意多边形: 形状 537">
                <a:extLst>
                  <a:ext uri="{FF2B5EF4-FFF2-40B4-BE49-F238E27FC236}">
                    <a16:creationId xmlns:a16="http://schemas.microsoft.com/office/drawing/2014/main" id="{D79D3FEE-D311-8312-A9C5-E9BF82F57CE3}"/>
                  </a:ext>
                </a:extLst>
              </p:cNvPr>
              <p:cNvSpPr/>
              <p:nvPr/>
            </p:nvSpPr>
            <p:spPr>
              <a:xfrm rot="10800000">
                <a:off x="3670479" y="4498847"/>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39" name="任意多边形: 形状 538">
                <a:extLst>
                  <a:ext uri="{FF2B5EF4-FFF2-40B4-BE49-F238E27FC236}">
                    <a16:creationId xmlns:a16="http://schemas.microsoft.com/office/drawing/2014/main" id="{AD60052B-0823-2B0E-706E-4B9B01216E32}"/>
                  </a:ext>
                </a:extLst>
              </p:cNvPr>
              <p:cNvSpPr/>
              <p:nvPr/>
            </p:nvSpPr>
            <p:spPr>
              <a:xfrm rot="10800000">
                <a:off x="3670479" y="4525715"/>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40" name="任意多边形: 形状 539">
                <a:extLst>
                  <a:ext uri="{FF2B5EF4-FFF2-40B4-BE49-F238E27FC236}">
                    <a16:creationId xmlns:a16="http://schemas.microsoft.com/office/drawing/2014/main" id="{F55FD6BA-8C63-4B84-680D-6DE380C249A3}"/>
                  </a:ext>
                </a:extLst>
              </p:cNvPr>
              <p:cNvSpPr/>
              <p:nvPr/>
            </p:nvSpPr>
            <p:spPr>
              <a:xfrm rot="10800000">
                <a:off x="3670479" y="4552584"/>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41" name="任意多边形: 形状 540">
                <a:extLst>
                  <a:ext uri="{FF2B5EF4-FFF2-40B4-BE49-F238E27FC236}">
                    <a16:creationId xmlns:a16="http://schemas.microsoft.com/office/drawing/2014/main" id="{3CA9A859-CD47-AC17-4BFB-DFD23CD3E107}"/>
                  </a:ext>
                </a:extLst>
              </p:cNvPr>
              <p:cNvSpPr/>
              <p:nvPr/>
            </p:nvSpPr>
            <p:spPr>
              <a:xfrm rot="10800000">
                <a:off x="3670479" y="4579452"/>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42" name="任意多边形: 形状 541">
                <a:extLst>
                  <a:ext uri="{FF2B5EF4-FFF2-40B4-BE49-F238E27FC236}">
                    <a16:creationId xmlns:a16="http://schemas.microsoft.com/office/drawing/2014/main" id="{192FCD24-2EF4-2914-F38D-66CA38594E2D}"/>
                  </a:ext>
                </a:extLst>
              </p:cNvPr>
              <p:cNvSpPr/>
              <p:nvPr/>
            </p:nvSpPr>
            <p:spPr>
              <a:xfrm rot="10800000">
                <a:off x="3625264" y="4445110"/>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43" name="任意多边形: 形状 542">
                <a:extLst>
                  <a:ext uri="{FF2B5EF4-FFF2-40B4-BE49-F238E27FC236}">
                    <a16:creationId xmlns:a16="http://schemas.microsoft.com/office/drawing/2014/main" id="{E7230C2B-299E-8953-C0D1-A6B559C5FD5A}"/>
                  </a:ext>
                </a:extLst>
              </p:cNvPr>
              <p:cNvSpPr/>
              <p:nvPr/>
            </p:nvSpPr>
            <p:spPr>
              <a:xfrm rot="10800000">
                <a:off x="3625264" y="4471978"/>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44" name="任意多边形: 形状 543">
                <a:extLst>
                  <a:ext uri="{FF2B5EF4-FFF2-40B4-BE49-F238E27FC236}">
                    <a16:creationId xmlns:a16="http://schemas.microsoft.com/office/drawing/2014/main" id="{B2CC0623-3D8C-6572-6B57-30B59F4E3148}"/>
                  </a:ext>
                </a:extLst>
              </p:cNvPr>
              <p:cNvSpPr/>
              <p:nvPr/>
            </p:nvSpPr>
            <p:spPr>
              <a:xfrm rot="10800000">
                <a:off x="3625264" y="4498847"/>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45" name="任意多边形: 形状 544">
                <a:extLst>
                  <a:ext uri="{FF2B5EF4-FFF2-40B4-BE49-F238E27FC236}">
                    <a16:creationId xmlns:a16="http://schemas.microsoft.com/office/drawing/2014/main" id="{303C4D1D-27EA-DBCE-5B3F-B1481A035747}"/>
                  </a:ext>
                </a:extLst>
              </p:cNvPr>
              <p:cNvSpPr/>
              <p:nvPr/>
            </p:nvSpPr>
            <p:spPr>
              <a:xfrm rot="10800000">
                <a:off x="3625264" y="4525715"/>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46" name="任意多边形: 形状 545">
                <a:extLst>
                  <a:ext uri="{FF2B5EF4-FFF2-40B4-BE49-F238E27FC236}">
                    <a16:creationId xmlns:a16="http://schemas.microsoft.com/office/drawing/2014/main" id="{72A4C5EF-EA9E-65CA-D0AA-9EC2BF2239BC}"/>
                  </a:ext>
                </a:extLst>
              </p:cNvPr>
              <p:cNvSpPr/>
              <p:nvPr/>
            </p:nvSpPr>
            <p:spPr>
              <a:xfrm rot="10800000">
                <a:off x="3625264" y="4552584"/>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47" name="任意多边形: 形状 546">
                <a:extLst>
                  <a:ext uri="{FF2B5EF4-FFF2-40B4-BE49-F238E27FC236}">
                    <a16:creationId xmlns:a16="http://schemas.microsoft.com/office/drawing/2014/main" id="{27ADCFFB-96BA-A196-375D-0126339E22D0}"/>
                  </a:ext>
                </a:extLst>
              </p:cNvPr>
              <p:cNvSpPr/>
              <p:nvPr/>
            </p:nvSpPr>
            <p:spPr>
              <a:xfrm rot="10800000">
                <a:off x="3625264" y="4579452"/>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48" name="任意多边形: 形状 547">
                <a:extLst>
                  <a:ext uri="{FF2B5EF4-FFF2-40B4-BE49-F238E27FC236}">
                    <a16:creationId xmlns:a16="http://schemas.microsoft.com/office/drawing/2014/main" id="{C4F79C20-A4AB-27EC-3D38-913191D04CAF}"/>
                  </a:ext>
                </a:extLst>
              </p:cNvPr>
              <p:cNvSpPr/>
              <p:nvPr/>
            </p:nvSpPr>
            <p:spPr>
              <a:xfrm rot="10800000">
                <a:off x="3611228" y="4626171"/>
                <a:ext cx="221463" cy="25765"/>
              </a:xfrm>
              <a:custGeom>
                <a:avLst/>
                <a:gdLst>
                  <a:gd name="connsiteX0" fmla="*/ 0 w 221463"/>
                  <a:gd name="connsiteY0" fmla="*/ 0 h 25765"/>
                  <a:gd name="connsiteX1" fmla="*/ 221464 w 221463"/>
                  <a:gd name="connsiteY1" fmla="*/ 0 h 25765"/>
                  <a:gd name="connsiteX2" fmla="*/ 221464 w 221463"/>
                  <a:gd name="connsiteY2" fmla="*/ 25766 h 25765"/>
                  <a:gd name="connsiteX3" fmla="*/ 0 w 221463"/>
                  <a:gd name="connsiteY3" fmla="*/ 25766 h 25765"/>
                </a:gdLst>
                <a:ahLst/>
                <a:cxnLst>
                  <a:cxn ang="0">
                    <a:pos x="connsiteX0" y="connsiteY0"/>
                  </a:cxn>
                  <a:cxn ang="0">
                    <a:pos x="connsiteX1" y="connsiteY1"/>
                  </a:cxn>
                  <a:cxn ang="0">
                    <a:pos x="connsiteX2" y="connsiteY2"/>
                  </a:cxn>
                  <a:cxn ang="0">
                    <a:pos x="connsiteX3" y="connsiteY3"/>
                  </a:cxn>
                </a:cxnLst>
                <a:rect l="l" t="t" r="r" b="b"/>
                <a:pathLst>
                  <a:path w="221463" h="25765">
                    <a:moveTo>
                      <a:pt x="0" y="0"/>
                    </a:moveTo>
                    <a:lnTo>
                      <a:pt x="221464" y="0"/>
                    </a:lnTo>
                    <a:lnTo>
                      <a:pt x="221464" y="25766"/>
                    </a:lnTo>
                    <a:lnTo>
                      <a:pt x="0" y="25766"/>
                    </a:lnTo>
                    <a:close/>
                  </a:path>
                </a:pathLst>
              </a:custGeom>
              <a:solidFill>
                <a:srgbClr val="FFFFFF">
                  <a:alpha val="20000"/>
                </a:srgbClr>
              </a:solidFill>
              <a:ln w="10020" cap="flat">
                <a:noFill/>
                <a:prstDash val="solid"/>
                <a:miter/>
              </a:ln>
            </p:spPr>
            <p:txBody>
              <a:bodyPr rtlCol="0" anchor="ctr"/>
              <a:lstStyle/>
              <a:p>
                <a:endParaRPr lang="zh-CN" altLang="en-US"/>
              </a:p>
            </p:txBody>
          </p:sp>
          <p:sp>
            <p:nvSpPr>
              <p:cNvPr id="549" name="任意多边形: 形状 548">
                <a:extLst>
                  <a:ext uri="{FF2B5EF4-FFF2-40B4-BE49-F238E27FC236}">
                    <a16:creationId xmlns:a16="http://schemas.microsoft.com/office/drawing/2014/main" id="{22A8D33F-5C4A-B985-4711-724AD99F1B5B}"/>
                  </a:ext>
                </a:extLst>
              </p:cNvPr>
              <p:cNvSpPr/>
              <p:nvPr/>
            </p:nvSpPr>
            <p:spPr>
              <a:xfrm rot="10800000">
                <a:off x="3832692" y="4428367"/>
                <a:ext cx="63962" cy="182765"/>
              </a:xfrm>
              <a:custGeom>
                <a:avLst/>
                <a:gdLst>
                  <a:gd name="connsiteX0" fmla="*/ 0 w 63962"/>
                  <a:gd name="connsiteY0" fmla="*/ 0 h 182765"/>
                  <a:gd name="connsiteX1" fmla="*/ 63963 w 63962"/>
                  <a:gd name="connsiteY1" fmla="*/ 0 h 182765"/>
                  <a:gd name="connsiteX2" fmla="*/ 63963 w 63962"/>
                  <a:gd name="connsiteY2" fmla="*/ 182765 h 182765"/>
                  <a:gd name="connsiteX3" fmla="*/ 0 w 63962"/>
                  <a:gd name="connsiteY3" fmla="*/ 182765 h 182765"/>
                </a:gdLst>
                <a:ahLst/>
                <a:cxnLst>
                  <a:cxn ang="0">
                    <a:pos x="connsiteX0" y="connsiteY0"/>
                  </a:cxn>
                  <a:cxn ang="0">
                    <a:pos x="connsiteX1" y="connsiteY1"/>
                  </a:cxn>
                  <a:cxn ang="0">
                    <a:pos x="connsiteX2" y="connsiteY2"/>
                  </a:cxn>
                  <a:cxn ang="0">
                    <a:pos x="connsiteX3" y="connsiteY3"/>
                  </a:cxn>
                </a:cxnLst>
                <a:rect l="l" t="t" r="r" b="b"/>
                <a:pathLst>
                  <a:path w="63962" h="182765">
                    <a:moveTo>
                      <a:pt x="0" y="0"/>
                    </a:moveTo>
                    <a:lnTo>
                      <a:pt x="63963" y="0"/>
                    </a:lnTo>
                    <a:lnTo>
                      <a:pt x="63963" y="182765"/>
                    </a:lnTo>
                    <a:lnTo>
                      <a:pt x="0" y="182765"/>
                    </a:lnTo>
                    <a:close/>
                  </a:path>
                </a:pathLst>
              </a:custGeom>
              <a:solidFill>
                <a:srgbClr val="000000">
                  <a:alpha val="40000"/>
                </a:srgbClr>
              </a:solidFill>
              <a:ln w="10020" cap="flat">
                <a:noFill/>
                <a:prstDash val="solid"/>
                <a:miter/>
              </a:ln>
            </p:spPr>
            <p:txBody>
              <a:bodyPr rtlCol="0" anchor="ctr"/>
              <a:lstStyle/>
              <a:p>
                <a:endParaRPr lang="zh-CN" altLang="en-US"/>
              </a:p>
            </p:txBody>
          </p:sp>
          <p:sp>
            <p:nvSpPr>
              <p:cNvPr id="550" name="任意多边形: 形状 549">
                <a:extLst>
                  <a:ext uri="{FF2B5EF4-FFF2-40B4-BE49-F238E27FC236}">
                    <a16:creationId xmlns:a16="http://schemas.microsoft.com/office/drawing/2014/main" id="{E7268AE3-913B-DB88-E9ED-923E3F2E3837}"/>
                  </a:ext>
                </a:extLst>
              </p:cNvPr>
              <p:cNvSpPr/>
              <p:nvPr/>
            </p:nvSpPr>
            <p:spPr>
              <a:xfrm rot="10800000">
                <a:off x="3847731" y="4445110"/>
                <a:ext cx="33886" cy="16642"/>
              </a:xfrm>
              <a:custGeom>
                <a:avLst/>
                <a:gdLst>
                  <a:gd name="connsiteX0" fmla="*/ 0 w 33886"/>
                  <a:gd name="connsiteY0" fmla="*/ 0 h 16642"/>
                  <a:gd name="connsiteX1" fmla="*/ 33886 w 33886"/>
                  <a:gd name="connsiteY1" fmla="*/ 0 h 16642"/>
                  <a:gd name="connsiteX2" fmla="*/ 33886 w 33886"/>
                  <a:gd name="connsiteY2" fmla="*/ 16643 h 16642"/>
                  <a:gd name="connsiteX3" fmla="*/ 0 w 33886"/>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51" name="任意多边形: 形状 550">
                <a:extLst>
                  <a:ext uri="{FF2B5EF4-FFF2-40B4-BE49-F238E27FC236}">
                    <a16:creationId xmlns:a16="http://schemas.microsoft.com/office/drawing/2014/main" id="{84DA96F2-01CD-ABE0-7E4E-D453EE4AD4C3}"/>
                  </a:ext>
                </a:extLst>
              </p:cNvPr>
              <p:cNvSpPr/>
              <p:nvPr/>
            </p:nvSpPr>
            <p:spPr>
              <a:xfrm rot="10800000">
                <a:off x="3847731" y="4471978"/>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52" name="任意多边形: 形状 551">
                <a:extLst>
                  <a:ext uri="{FF2B5EF4-FFF2-40B4-BE49-F238E27FC236}">
                    <a16:creationId xmlns:a16="http://schemas.microsoft.com/office/drawing/2014/main" id="{3B1CD3B1-57BA-B728-9C39-ABD833E12CC7}"/>
                  </a:ext>
                </a:extLst>
              </p:cNvPr>
              <p:cNvSpPr/>
              <p:nvPr/>
            </p:nvSpPr>
            <p:spPr>
              <a:xfrm rot="10800000">
                <a:off x="3847731" y="4498847"/>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53" name="任意多边形: 形状 552">
                <a:extLst>
                  <a:ext uri="{FF2B5EF4-FFF2-40B4-BE49-F238E27FC236}">
                    <a16:creationId xmlns:a16="http://schemas.microsoft.com/office/drawing/2014/main" id="{B41777F6-4F61-A5BB-1BBD-A1BE55E106EC}"/>
                  </a:ext>
                </a:extLst>
              </p:cNvPr>
              <p:cNvSpPr/>
              <p:nvPr/>
            </p:nvSpPr>
            <p:spPr>
              <a:xfrm rot="10800000">
                <a:off x="3847731" y="4525715"/>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54" name="任意多边形: 形状 553">
                <a:extLst>
                  <a:ext uri="{FF2B5EF4-FFF2-40B4-BE49-F238E27FC236}">
                    <a16:creationId xmlns:a16="http://schemas.microsoft.com/office/drawing/2014/main" id="{6209D043-2861-0E73-F50E-9655771E385A}"/>
                  </a:ext>
                </a:extLst>
              </p:cNvPr>
              <p:cNvSpPr/>
              <p:nvPr/>
            </p:nvSpPr>
            <p:spPr>
              <a:xfrm rot="10800000">
                <a:off x="3847731" y="4552584"/>
                <a:ext cx="33886" cy="16642"/>
              </a:xfrm>
              <a:custGeom>
                <a:avLst/>
                <a:gdLst>
                  <a:gd name="connsiteX0" fmla="*/ 0 w 33886"/>
                  <a:gd name="connsiteY0" fmla="*/ 0 h 16642"/>
                  <a:gd name="connsiteX1" fmla="*/ 33886 w 33886"/>
                  <a:gd name="connsiteY1" fmla="*/ 0 h 16642"/>
                  <a:gd name="connsiteX2" fmla="*/ 33886 w 33886"/>
                  <a:gd name="connsiteY2" fmla="*/ 16643 h 16642"/>
                  <a:gd name="connsiteX3" fmla="*/ 0 w 33886"/>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55" name="任意多边形: 形状 554">
                <a:extLst>
                  <a:ext uri="{FF2B5EF4-FFF2-40B4-BE49-F238E27FC236}">
                    <a16:creationId xmlns:a16="http://schemas.microsoft.com/office/drawing/2014/main" id="{FA733D13-80C5-44A7-0F60-250B972D4F52}"/>
                  </a:ext>
                </a:extLst>
              </p:cNvPr>
              <p:cNvSpPr/>
              <p:nvPr/>
            </p:nvSpPr>
            <p:spPr>
              <a:xfrm rot="10800000">
                <a:off x="3847731" y="4579452"/>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56" name="任意多边形: 形状 555">
                <a:extLst>
                  <a:ext uri="{FF2B5EF4-FFF2-40B4-BE49-F238E27FC236}">
                    <a16:creationId xmlns:a16="http://schemas.microsoft.com/office/drawing/2014/main" id="{0F7454B6-459D-D5D2-70A7-DDCAEE67F49B}"/>
                  </a:ext>
                </a:extLst>
              </p:cNvPr>
              <p:cNvSpPr/>
              <p:nvPr/>
            </p:nvSpPr>
            <p:spPr>
              <a:xfrm rot="10800000">
                <a:off x="3547266" y="4428367"/>
                <a:ext cx="63962" cy="182765"/>
              </a:xfrm>
              <a:custGeom>
                <a:avLst/>
                <a:gdLst>
                  <a:gd name="connsiteX0" fmla="*/ 0 w 63962"/>
                  <a:gd name="connsiteY0" fmla="*/ 0 h 182765"/>
                  <a:gd name="connsiteX1" fmla="*/ 63963 w 63962"/>
                  <a:gd name="connsiteY1" fmla="*/ 0 h 182765"/>
                  <a:gd name="connsiteX2" fmla="*/ 63963 w 63962"/>
                  <a:gd name="connsiteY2" fmla="*/ 182765 h 182765"/>
                  <a:gd name="connsiteX3" fmla="*/ 0 w 63962"/>
                  <a:gd name="connsiteY3" fmla="*/ 182765 h 182765"/>
                </a:gdLst>
                <a:ahLst/>
                <a:cxnLst>
                  <a:cxn ang="0">
                    <a:pos x="connsiteX0" y="connsiteY0"/>
                  </a:cxn>
                  <a:cxn ang="0">
                    <a:pos x="connsiteX1" y="connsiteY1"/>
                  </a:cxn>
                  <a:cxn ang="0">
                    <a:pos x="connsiteX2" y="connsiteY2"/>
                  </a:cxn>
                  <a:cxn ang="0">
                    <a:pos x="connsiteX3" y="connsiteY3"/>
                  </a:cxn>
                </a:cxnLst>
                <a:rect l="l" t="t" r="r" b="b"/>
                <a:pathLst>
                  <a:path w="63962" h="182765">
                    <a:moveTo>
                      <a:pt x="0" y="0"/>
                    </a:moveTo>
                    <a:lnTo>
                      <a:pt x="63963" y="0"/>
                    </a:lnTo>
                    <a:lnTo>
                      <a:pt x="63963" y="182765"/>
                    </a:lnTo>
                    <a:lnTo>
                      <a:pt x="0" y="182765"/>
                    </a:lnTo>
                    <a:close/>
                  </a:path>
                </a:pathLst>
              </a:custGeom>
              <a:solidFill>
                <a:srgbClr val="000000">
                  <a:alpha val="40000"/>
                </a:srgbClr>
              </a:solidFill>
              <a:ln w="10020" cap="flat">
                <a:noFill/>
                <a:prstDash val="solid"/>
                <a:miter/>
              </a:ln>
            </p:spPr>
            <p:txBody>
              <a:bodyPr rtlCol="0" anchor="ctr"/>
              <a:lstStyle/>
              <a:p>
                <a:endParaRPr lang="zh-CN" altLang="en-US"/>
              </a:p>
            </p:txBody>
          </p:sp>
          <p:sp>
            <p:nvSpPr>
              <p:cNvPr id="557" name="任意多边形: 形状 556">
                <a:extLst>
                  <a:ext uri="{FF2B5EF4-FFF2-40B4-BE49-F238E27FC236}">
                    <a16:creationId xmlns:a16="http://schemas.microsoft.com/office/drawing/2014/main" id="{872DE6D8-7FD4-9CC1-23B2-C82523A43D4D}"/>
                  </a:ext>
                </a:extLst>
              </p:cNvPr>
              <p:cNvSpPr/>
              <p:nvPr/>
            </p:nvSpPr>
            <p:spPr>
              <a:xfrm rot="10800000">
                <a:off x="3562304" y="4445110"/>
                <a:ext cx="33886" cy="16642"/>
              </a:xfrm>
              <a:custGeom>
                <a:avLst/>
                <a:gdLst>
                  <a:gd name="connsiteX0" fmla="*/ 0 w 33886"/>
                  <a:gd name="connsiteY0" fmla="*/ 0 h 16642"/>
                  <a:gd name="connsiteX1" fmla="*/ 33886 w 33886"/>
                  <a:gd name="connsiteY1" fmla="*/ 0 h 16642"/>
                  <a:gd name="connsiteX2" fmla="*/ 33886 w 33886"/>
                  <a:gd name="connsiteY2" fmla="*/ 16643 h 16642"/>
                  <a:gd name="connsiteX3" fmla="*/ 0 w 33886"/>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58" name="任意多边形: 形状 557">
                <a:extLst>
                  <a:ext uri="{FF2B5EF4-FFF2-40B4-BE49-F238E27FC236}">
                    <a16:creationId xmlns:a16="http://schemas.microsoft.com/office/drawing/2014/main" id="{2382B929-E5A9-9A67-46C0-0D447655D0A0}"/>
                  </a:ext>
                </a:extLst>
              </p:cNvPr>
              <p:cNvSpPr/>
              <p:nvPr/>
            </p:nvSpPr>
            <p:spPr>
              <a:xfrm rot="10800000">
                <a:off x="3562304" y="4471978"/>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59" name="任意多边形: 形状 558">
                <a:extLst>
                  <a:ext uri="{FF2B5EF4-FFF2-40B4-BE49-F238E27FC236}">
                    <a16:creationId xmlns:a16="http://schemas.microsoft.com/office/drawing/2014/main" id="{DADD5332-B228-C4AA-55E8-5E042E6F0190}"/>
                  </a:ext>
                </a:extLst>
              </p:cNvPr>
              <p:cNvSpPr/>
              <p:nvPr/>
            </p:nvSpPr>
            <p:spPr>
              <a:xfrm rot="10800000">
                <a:off x="3562304" y="4498847"/>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60" name="任意多边形: 形状 559">
                <a:extLst>
                  <a:ext uri="{FF2B5EF4-FFF2-40B4-BE49-F238E27FC236}">
                    <a16:creationId xmlns:a16="http://schemas.microsoft.com/office/drawing/2014/main" id="{C3499F37-51C5-FBEF-19BA-A50294246509}"/>
                  </a:ext>
                </a:extLst>
              </p:cNvPr>
              <p:cNvSpPr/>
              <p:nvPr/>
            </p:nvSpPr>
            <p:spPr>
              <a:xfrm rot="10800000">
                <a:off x="3562304" y="4525715"/>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61" name="任意多边形: 形状 560">
                <a:extLst>
                  <a:ext uri="{FF2B5EF4-FFF2-40B4-BE49-F238E27FC236}">
                    <a16:creationId xmlns:a16="http://schemas.microsoft.com/office/drawing/2014/main" id="{AC0BB537-EF25-D483-8357-97D4CD0183ED}"/>
                  </a:ext>
                </a:extLst>
              </p:cNvPr>
              <p:cNvSpPr/>
              <p:nvPr/>
            </p:nvSpPr>
            <p:spPr>
              <a:xfrm rot="10800000">
                <a:off x="3562304" y="4552584"/>
                <a:ext cx="33886" cy="16642"/>
              </a:xfrm>
              <a:custGeom>
                <a:avLst/>
                <a:gdLst>
                  <a:gd name="connsiteX0" fmla="*/ 0 w 33886"/>
                  <a:gd name="connsiteY0" fmla="*/ 0 h 16642"/>
                  <a:gd name="connsiteX1" fmla="*/ 33886 w 33886"/>
                  <a:gd name="connsiteY1" fmla="*/ 0 h 16642"/>
                  <a:gd name="connsiteX2" fmla="*/ 33886 w 33886"/>
                  <a:gd name="connsiteY2" fmla="*/ 16643 h 16642"/>
                  <a:gd name="connsiteX3" fmla="*/ 0 w 33886"/>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62" name="任意多边形: 形状 561">
                <a:extLst>
                  <a:ext uri="{FF2B5EF4-FFF2-40B4-BE49-F238E27FC236}">
                    <a16:creationId xmlns:a16="http://schemas.microsoft.com/office/drawing/2014/main" id="{F642482D-331A-CB52-493F-6B32B262A6FC}"/>
                  </a:ext>
                </a:extLst>
              </p:cNvPr>
              <p:cNvSpPr/>
              <p:nvPr/>
            </p:nvSpPr>
            <p:spPr>
              <a:xfrm rot="10800000">
                <a:off x="3562304" y="4579452"/>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63" name="任意多边形: 形状 562">
                <a:extLst>
                  <a:ext uri="{FF2B5EF4-FFF2-40B4-BE49-F238E27FC236}">
                    <a16:creationId xmlns:a16="http://schemas.microsoft.com/office/drawing/2014/main" id="{D91D8ADE-C042-2C9E-D3EE-756E2CA57C9F}"/>
                  </a:ext>
                </a:extLst>
              </p:cNvPr>
              <p:cNvSpPr/>
              <p:nvPr/>
            </p:nvSpPr>
            <p:spPr>
              <a:xfrm rot="10800000">
                <a:off x="2482355" y="4428367"/>
                <a:ext cx="221463" cy="182765"/>
              </a:xfrm>
              <a:custGeom>
                <a:avLst/>
                <a:gdLst>
                  <a:gd name="connsiteX0" fmla="*/ 0 w 221463"/>
                  <a:gd name="connsiteY0" fmla="*/ 0 h 182765"/>
                  <a:gd name="connsiteX1" fmla="*/ 221464 w 221463"/>
                  <a:gd name="connsiteY1" fmla="*/ 0 h 182765"/>
                  <a:gd name="connsiteX2" fmla="*/ 221464 w 221463"/>
                  <a:gd name="connsiteY2" fmla="*/ 182765 h 182765"/>
                  <a:gd name="connsiteX3" fmla="*/ 0 w 221463"/>
                  <a:gd name="connsiteY3" fmla="*/ 182765 h 182765"/>
                </a:gdLst>
                <a:ahLst/>
                <a:cxnLst>
                  <a:cxn ang="0">
                    <a:pos x="connsiteX0" y="connsiteY0"/>
                  </a:cxn>
                  <a:cxn ang="0">
                    <a:pos x="connsiteX1" y="connsiteY1"/>
                  </a:cxn>
                  <a:cxn ang="0">
                    <a:pos x="connsiteX2" y="connsiteY2"/>
                  </a:cxn>
                  <a:cxn ang="0">
                    <a:pos x="connsiteX3" y="connsiteY3"/>
                  </a:cxn>
                </a:cxnLst>
                <a:rect l="l" t="t" r="r" b="b"/>
                <a:pathLst>
                  <a:path w="221463" h="182765">
                    <a:moveTo>
                      <a:pt x="0" y="0"/>
                    </a:moveTo>
                    <a:lnTo>
                      <a:pt x="221464" y="0"/>
                    </a:lnTo>
                    <a:lnTo>
                      <a:pt x="221464" y="182765"/>
                    </a:lnTo>
                    <a:lnTo>
                      <a:pt x="0" y="182765"/>
                    </a:lnTo>
                    <a:close/>
                  </a:path>
                </a:pathLst>
              </a:custGeom>
              <a:solidFill>
                <a:srgbClr val="FFFFFF">
                  <a:alpha val="60000"/>
                </a:srgbClr>
              </a:solidFill>
              <a:ln w="10020" cap="flat">
                <a:noFill/>
                <a:prstDash val="solid"/>
                <a:miter/>
              </a:ln>
            </p:spPr>
            <p:txBody>
              <a:bodyPr rtlCol="0" anchor="ctr"/>
              <a:lstStyle/>
              <a:p>
                <a:endParaRPr lang="zh-CN" altLang="en-US"/>
              </a:p>
            </p:txBody>
          </p:sp>
          <p:sp>
            <p:nvSpPr>
              <p:cNvPr id="564" name="任意多边形: 形状 563">
                <a:extLst>
                  <a:ext uri="{FF2B5EF4-FFF2-40B4-BE49-F238E27FC236}">
                    <a16:creationId xmlns:a16="http://schemas.microsoft.com/office/drawing/2014/main" id="{8BDCF0E5-1A5A-B745-308B-E1F30BAACEE7}"/>
                  </a:ext>
                </a:extLst>
              </p:cNvPr>
              <p:cNvSpPr/>
              <p:nvPr/>
            </p:nvSpPr>
            <p:spPr>
              <a:xfrm rot="10800000">
                <a:off x="2653190" y="4445110"/>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65" name="任意多边形: 形状 564">
                <a:extLst>
                  <a:ext uri="{FF2B5EF4-FFF2-40B4-BE49-F238E27FC236}">
                    <a16:creationId xmlns:a16="http://schemas.microsoft.com/office/drawing/2014/main" id="{ED19B00D-0272-0C21-0D5F-506A4498E8A6}"/>
                  </a:ext>
                </a:extLst>
              </p:cNvPr>
              <p:cNvSpPr/>
              <p:nvPr/>
            </p:nvSpPr>
            <p:spPr>
              <a:xfrm rot="10800000">
                <a:off x="2653190" y="4471978"/>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66" name="任意多边形: 形状 565">
                <a:extLst>
                  <a:ext uri="{FF2B5EF4-FFF2-40B4-BE49-F238E27FC236}">
                    <a16:creationId xmlns:a16="http://schemas.microsoft.com/office/drawing/2014/main" id="{2DD18F28-1A72-5221-D648-0993D66E6ECC}"/>
                  </a:ext>
                </a:extLst>
              </p:cNvPr>
              <p:cNvSpPr/>
              <p:nvPr/>
            </p:nvSpPr>
            <p:spPr>
              <a:xfrm rot="10800000">
                <a:off x="2653190" y="4498847"/>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67" name="任意多边形: 形状 566">
                <a:extLst>
                  <a:ext uri="{FF2B5EF4-FFF2-40B4-BE49-F238E27FC236}">
                    <a16:creationId xmlns:a16="http://schemas.microsoft.com/office/drawing/2014/main" id="{1A933225-EACB-67AA-A2BF-A3DDBE206A43}"/>
                  </a:ext>
                </a:extLst>
              </p:cNvPr>
              <p:cNvSpPr/>
              <p:nvPr/>
            </p:nvSpPr>
            <p:spPr>
              <a:xfrm rot="10800000">
                <a:off x="2653190" y="4525715"/>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68" name="任意多边形: 形状 567">
                <a:extLst>
                  <a:ext uri="{FF2B5EF4-FFF2-40B4-BE49-F238E27FC236}">
                    <a16:creationId xmlns:a16="http://schemas.microsoft.com/office/drawing/2014/main" id="{EC3794CB-059E-DD21-7073-DE74B7D8BDA6}"/>
                  </a:ext>
                </a:extLst>
              </p:cNvPr>
              <p:cNvSpPr/>
              <p:nvPr/>
            </p:nvSpPr>
            <p:spPr>
              <a:xfrm rot="10800000">
                <a:off x="2653190" y="4552584"/>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69" name="任意多边形: 形状 568">
                <a:extLst>
                  <a:ext uri="{FF2B5EF4-FFF2-40B4-BE49-F238E27FC236}">
                    <a16:creationId xmlns:a16="http://schemas.microsoft.com/office/drawing/2014/main" id="{9240EA6D-8972-09E6-0D85-62588743FB11}"/>
                  </a:ext>
                </a:extLst>
              </p:cNvPr>
              <p:cNvSpPr/>
              <p:nvPr/>
            </p:nvSpPr>
            <p:spPr>
              <a:xfrm rot="10800000">
                <a:off x="2653190" y="4579452"/>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70" name="任意多边形: 形状 569">
                <a:extLst>
                  <a:ext uri="{FF2B5EF4-FFF2-40B4-BE49-F238E27FC236}">
                    <a16:creationId xmlns:a16="http://schemas.microsoft.com/office/drawing/2014/main" id="{A9AE3F01-6075-5E8F-E8A8-3E55C294F792}"/>
                  </a:ext>
                </a:extLst>
              </p:cNvPr>
              <p:cNvSpPr/>
              <p:nvPr/>
            </p:nvSpPr>
            <p:spPr>
              <a:xfrm rot="10800000">
                <a:off x="2608075" y="4445110"/>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71" name="任意多边形: 形状 570">
                <a:extLst>
                  <a:ext uri="{FF2B5EF4-FFF2-40B4-BE49-F238E27FC236}">
                    <a16:creationId xmlns:a16="http://schemas.microsoft.com/office/drawing/2014/main" id="{37199006-5057-16E9-9127-4C5544A2FEE6}"/>
                  </a:ext>
                </a:extLst>
              </p:cNvPr>
              <p:cNvSpPr/>
              <p:nvPr/>
            </p:nvSpPr>
            <p:spPr>
              <a:xfrm rot="10800000">
                <a:off x="2608075" y="4471978"/>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72" name="任意多边形: 形状 571">
                <a:extLst>
                  <a:ext uri="{FF2B5EF4-FFF2-40B4-BE49-F238E27FC236}">
                    <a16:creationId xmlns:a16="http://schemas.microsoft.com/office/drawing/2014/main" id="{958BCC7A-C735-95D5-D79A-7C5F5A5E23B4}"/>
                  </a:ext>
                </a:extLst>
              </p:cNvPr>
              <p:cNvSpPr/>
              <p:nvPr/>
            </p:nvSpPr>
            <p:spPr>
              <a:xfrm rot="10800000">
                <a:off x="2608075" y="4498847"/>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73" name="任意多边形: 形状 572">
                <a:extLst>
                  <a:ext uri="{FF2B5EF4-FFF2-40B4-BE49-F238E27FC236}">
                    <a16:creationId xmlns:a16="http://schemas.microsoft.com/office/drawing/2014/main" id="{0667644C-F58C-1E9A-07C0-812417DC2DB5}"/>
                  </a:ext>
                </a:extLst>
              </p:cNvPr>
              <p:cNvSpPr/>
              <p:nvPr/>
            </p:nvSpPr>
            <p:spPr>
              <a:xfrm rot="10800000">
                <a:off x="2608075" y="4525715"/>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74" name="任意多边形: 形状 573">
                <a:extLst>
                  <a:ext uri="{FF2B5EF4-FFF2-40B4-BE49-F238E27FC236}">
                    <a16:creationId xmlns:a16="http://schemas.microsoft.com/office/drawing/2014/main" id="{BB50E01A-45D6-D8EA-86F5-EAB9DB723460}"/>
                  </a:ext>
                </a:extLst>
              </p:cNvPr>
              <p:cNvSpPr/>
              <p:nvPr/>
            </p:nvSpPr>
            <p:spPr>
              <a:xfrm rot="10800000">
                <a:off x="2608075" y="4552584"/>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75" name="任意多边形: 形状 574">
                <a:extLst>
                  <a:ext uri="{FF2B5EF4-FFF2-40B4-BE49-F238E27FC236}">
                    <a16:creationId xmlns:a16="http://schemas.microsoft.com/office/drawing/2014/main" id="{224EAB56-3074-1835-E32C-E0074E47881F}"/>
                  </a:ext>
                </a:extLst>
              </p:cNvPr>
              <p:cNvSpPr/>
              <p:nvPr/>
            </p:nvSpPr>
            <p:spPr>
              <a:xfrm rot="10800000">
                <a:off x="2608075" y="4579452"/>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76" name="任意多边形: 形状 575">
                <a:extLst>
                  <a:ext uri="{FF2B5EF4-FFF2-40B4-BE49-F238E27FC236}">
                    <a16:creationId xmlns:a16="http://schemas.microsoft.com/office/drawing/2014/main" id="{893E5F85-E0AA-04D0-9740-374CF2CB4D4C}"/>
                  </a:ext>
                </a:extLst>
              </p:cNvPr>
              <p:cNvSpPr/>
              <p:nvPr/>
            </p:nvSpPr>
            <p:spPr>
              <a:xfrm rot="10800000">
                <a:off x="2541405" y="4445110"/>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77" name="任意多边形: 形状 576">
                <a:extLst>
                  <a:ext uri="{FF2B5EF4-FFF2-40B4-BE49-F238E27FC236}">
                    <a16:creationId xmlns:a16="http://schemas.microsoft.com/office/drawing/2014/main" id="{85880319-2FE9-7FB0-5440-8CDF1AB4E3F7}"/>
                  </a:ext>
                </a:extLst>
              </p:cNvPr>
              <p:cNvSpPr/>
              <p:nvPr/>
            </p:nvSpPr>
            <p:spPr>
              <a:xfrm rot="10800000">
                <a:off x="2541405" y="4471978"/>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78" name="任意多边形: 形状 577">
                <a:extLst>
                  <a:ext uri="{FF2B5EF4-FFF2-40B4-BE49-F238E27FC236}">
                    <a16:creationId xmlns:a16="http://schemas.microsoft.com/office/drawing/2014/main" id="{DD374917-421D-4D31-4D31-28FB64EADED1}"/>
                  </a:ext>
                </a:extLst>
              </p:cNvPr>
              <p:cNvSpPr/>
              <p:nvPr/>
            </p:nvSpPr>
            <p:spPr>
              <a:xfrm rot="10800000">
                <a:off x="2541405" y="4498847"/>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79" name="任意多边形: 形状 578">
                <a:extLst>
                  <a:ext uri="{FF2B5EF4-FFF2-40B4-BE49-F238E27FC236}">
                    <a16:creationId xmlns:a16="http://schemas.microsoft.com/office/drawing/2014/main" id="{6C073D59-EBE9-148D-A275-3911E1235244}"/>
                  </a:ext>
                </a:extLst>
              </p:cNvPr>
              <p:cNvSpPr/>
              <p:nvPr/>
            </p:nvSpPr>
            <p:spPr>
              <a:xfrm rot="10800000">
                <a:off x="2541405" y="4525715"/>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80" name="任意多边形: 形状 579">
                <a:extLst>
                  <a:ext uri="{FF2B5EF4-FFF2-40B4-BE49-F238E27FC236}">
                    <a16:creationId xmlns:a16="http://schemas.microsoft.com/office/drawing/2014/main" id="{DF459C1F-3BA1-9EC5-F68B-243B9EE3BE86}"/>
                  </a:ext>
                </a:extLst>
              </p:cNvPr>
              <p:cNvSpPr/>
              <p:nvPr/>
            </p:nvSpPr>
            <p:spPr>
              <a:xfrm rot="10800000">
                <a:off x="2541405" y="4552584"/>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81" name="任意多边形: 形状 580">
                <a:extLst>
                  <a:ext uri="{FF2B5EF4-FFF2-40B4-BE49-F238E27FC236}">
                    <a16:creationId xmlns:a16="http://schemas.microsoft.com/office/drawing/2014/main" id="{6F9EC2F8-746E-EDEE-0E6C-4296D99F35BC}"/>
                  </a:ext>
                </a:extLst>
              </p:cNvPr>
              <p:cNvSpPr/>
              <p:nvPr/>
            </p:nvSpPr>
            <p:spPr>
              <a:xfrm rot="10800000">
                <a:off x="2541405" y="4579452"/>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82" name="任意多边形: 形状 581">
                <a:extLst>
                  <a:ext uri="{FF2B5EF4-FFF2-40B4-BE49-F238E27FC236}">
                    <a16:creationId xmlns:a16="http://schemas.microsoft.com/office/drawing/2014/main" id="{1FACD237-330E-0105-027C-169629BF802C}"/>
                  </a:ext>
                </a:extLst>
              </p:cNvPr>
              <p:cNvSpPr/>
              <p:nvPr/>
            </p:nvSpPr>
            <p:spPr>
              <a:xfrm rot="10800000">
                <a:off x="2496190" y="4445110"/>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83" name="任意多边形: 形状 582">
                <a:extLst>
                  <a:ext uri="{FF2B5EF4-FFF2-40B4-BE49-F238E27FC236}">
                    <a16:creationId xmlns:a16="http://schemas.microsoft.com/office/drawing/2014/main" id="{680C3FFC-756B-C60C-35FD-1209E9433CA9}"/>
                  </a:ext>
                </a:extLst>
              </p:cNvPr>
              <p:cNvSpPr/>
              <p:nvPr/>
            </p:nvSpPr>
            <p:spPr>
              <a:xfrm rot="10800000">
                <a:off x="2496190" y="4471978"/>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84" name="任意多边形: 形状 583">
                <a:extLst>
                  <a:ext uri="{FF2B5EF4-FFF2-40B4-BE49-F238E27FC236}">
                    <a16:creationId xmlns:a16="http://schemas.microsoft.com/office/drawing/2014/main" id="{F05E3757-014F-C997-EEFD-81DDD60684AE}"/>
                  </a:ext>
                </a:extLst>
              </p:cNvPr>
              <p:cNvSpPr/>
              <p:nvPr/>
            </p:nvSpPr>
            <p:spPr>
              <a:xfrm rot="10800000">
                <a:off x="2496190" y="4498847"/>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85" name="任意多边形: 形状 584">
                <a:extLst>
                  <a:ext uri="{FF2B5EF4-FFF2-40B4-BE49-F238E27FC236}">
                    <a16:creationId xmlns:a16="http://schemas.microsoft.com/office/drawing/2014/main" id="{0A90BC5E-199A-7D1B-90F2-C818D13A999A}"/>
                  </a:ext>
                </a:extLst>
              </p:cNvPr>
              <p:cNvSpPr/>
              <p:nvPr/>
            </p:nvSpPr>
            <p:spPr>
              <a:xfrm rot="10800000">
                <a:off x="2496190" y="4525715"/>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86" name="任意多边形: 形状 585">
                <a:extLst>
                  <a:ext uri="{FF2B5EF4-FFF2-40B4-BE49-F238E27FC236}">
                    <a16:creationId xmlns:a16="http://schemas.microsoft.com/office/drawing/2014/main" id="{73260070-BC03-CC29-5931-AD902D4766E7}"/>
                  </a:ext>
                </a:extLst>
              </p:cNvPr>
              <p:cNvSpPr/>
              <p:nvPr/>
            </p:nvSpPr>
            <p:spPr>
              <a:xfrm rot="10800000">
                <a:off x="2496190" y="4552584"/>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87" name="任意多边形: 形状 586">
                <a:extLst>
                  <a:ext uri="{FF2B5EF4-FFF2-40B4-BE49-F238E27FC236}">
                    <a16:creationId xmlns:a16="http://schemas.microsoft.com/office/drawing/2014/main" id="{A5D96F5C-B3E8-9B91-BE63-F0E44CE60FF6}"/>
                  </a:ext>
                </a:extLst>
              </p:cNvPr>
              <p:cNvSpPr/>
              <p:nvPr/>
            </p:nvSpPr>
            <p:spPr>
              <a:xfrm rot="10800000">
                <a:off x="2496190" y="4579452"/>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88" name="任意多边形: 形状 587">
                <a:extLst>
                  <a:ext uri="{FF2B5EF4-FFF2-40B4-BE49-F238E27FC236}">
                    <a16:creationId xmlns:a16="http://schemas.microsoft.com/office/drawing/2014/main" id="{01D09FC2-7C55-D30F-6F98-7CB4564F59A1}"/>
                  </a:ext>
                </a:extLst>
              </p:cNvPr>
              <p:cNvSpPr/>
              <p:nvPr/>
            </p:nvSpPr>
            <p:spPr>
              <a:xfrm rot="10800000">
                <a:off x="2482355" y="4626171"/>
                <a:ext cx="221463" cy="25765"/>
              </a:xfrm>
              <a:custGeom>
                <a:avLst/>
                <a:gdLst>
                  <a:gd name="connsiteX0" fmla="*/ 0 w 221463"/>
                  <a:gd name="connsiteY0" fmla="*/ 0 h 25765"/>
                  <a:gd name="connsiteX1" fmla="*/ 221464 w 221463"/>
                  <a:gd name="connsiteY1" fmla="*/ 0 h 25765"/>
                  <a:gd name="connsiteX2" fmla="*/ 221464 w 221463"/>
                  <a:gd name="connsiteY2" fmla="*/ 25766 h 25765"/>
                  <a:gd name="connsiteX3" fmla="*/ 0 w 221463"/>
                  <a:gd name="connsiteY3" fmla="*/ 25766 h 25765"/>
                </a:gdLst>
                <a:ahLst/>
                <a:cxnLst>
                  <a:cxn ang="0">
                    <a:pos x="connsiteX0" y="connsiteY0"/>
                  </a:cxn>
                  <a:cxn ang="0">
                    <a:pos x="connsiteX1" y="connsiteY1"/>
                  </a:cxn>
                  <a:cxn ang="0">
                    <a:pos x="connsiteX2" y="connsiteY2"/>
                  </a:cxn>
                  <a:cxn ang="0">
                    <a:pos x="connsiteX3" y="connsiteY3"/>
                  </a:cxn>
                </a:cxnLst>
                <a:rect l="l" t="t" r="r" b="b"/>
                <a:pathLst>
                  <a:path w="221463" h="25765">
                    <a:moveTo>
                      <a:pt x="0" y="0"/>
                    </a:moveTo>
                    <a:lnTo>
                      <a:pt x="221464" y="0"/>
                    </a:lnTo>
                    <a:lnTo>
                      <a:pt x="221464" y="25766"/>
                    </a:lnTo>
                    <a:lnTo>
                      <a:pt x="0" y="25766"/>
                    </a:lnTo>
                    <a:close/>
                  </a:path>
                </a:pathLst>
              </a:custGeom>
              <a:solidFill>
                <a:srgbClr val="FFFFFF">
                  <a:alpha val="20000"/>
                </a:srgbClr>
              </a:solidFill>
              <a:ln w="10020" cap="flat">
                <a:noFill/>
                <a:prstDash val="solid"/>
                <a:miter/>
              </a:ln>
            </p:spPr>
            <p:txBody>
              <a:bodyPr rtlCol="0" anchor="ctr"/>
              <a:lstStyle/>
              <a:p>
                <a:endParaRPr lang="zh-CN" altLang="en-US"/>
              </a:p>
            </p:txBody>
          </p:sp>
          <p:sp>
            <p:nvSpPr>
              <p:cNvPr id="589" name="任意多边形: 形状 588">
                <a:extLst>
                  <a:ext uri="{FF2B5EF4-FFF2-40B4-BE49-F238E27FC236}">
                    <a16:creationId xmlns:a16="http://schemas.microsoft.com/office/drawing/2014/main" id="{04F77096-0092-E718-0C5E-45E0F47198C4}"/>
                  </a:ext>
                </a:extLst>
              </p:cNvPr>
              <p:cNvSpPr/>
              <p:nvPr/>
            </p:nvSpPr>
            <p:spPr>
              <a:xfrm rot="10800000">
                <a:off x="2703718" y="4428367"/>
                <a:ext cx="63962" cy="182765"/>
              </a:xfrm>
              <a:custGeom>
                <a:avLst/>
                <a:gdLst>
                  <a:gd name="connsiteX0" fmla="*/ 0 w 63962"/>
                  <a:gd name="connsiteY0" fmla="*/ 0 h 182765"/>
                  <a:gd name="connsiteX1" fmla="*/ 63963 w 63962"/>
                  <a:gd name="connsiteY1" fmla="*/ 0 h 182765"/>
                  <a:gd name="connsiteX2" fmla="*/ 63963 w 63962"/>
                  <a:gd name="connsiteY2" fmla="*/ 182765 h 182765"/>
                  <a:gd name="connsiteX3" fmla="*/ 0 w 63962"/>
                  <a:gd name="connsiteY3" fmla="*/ 182765 h 182765"/>
                </a:gdLst>
                <a:ahLst/>
                <a:cxnLst>
                  <a:cxn ang="0">
                    <a:pos x="connsiteX0" y="connsiteY0"/>
                  </a:cxn>
                  <a:cxn ang="0">
                    <a:pos x="connsiteX1" y="connsiteY1"/>
                  </a:cxn>
                  <a:cxn ang="0">
                    <a:pos x="connsiteX2" y="connsiteY2"/>
                  </a:cxn>
                  <a:cxn ang="0">
                    <a:pos x="connsiteX3" y="connsiteY3"/>
                  </a:cxn>
                </a:cxnLst>
                <a:rect l="l" t="t" r="r" b="b"/>
                <a:pathLst>
                  <a:path w="63962" h="182765">
                    <a:moveTo>
                      <a:pt x="0" y="0"/>
                    </a:moveTo>
                    <a:lnTo>
                      <a:pt x="63963" y="0"/>
                    </a:lnTo>
                    <a:lnTo>
                      <a:pt x="63963" y="182765"/>
                    </a:lnTo>
                    <a:lnTo>
                      <a:pt x="0" y="182765"/>
                    </a:lnTo>
                    <a:close/>
                  </a:path>
                </a:pathLst>
              </a:custGeom>
              <a:solidFill>
                <a:srgbClr val="000000">
                  <a:alpha val="40000"/>
                </a:srgbClr>
              </a:solidFill>
              <a:ln w="10020" cap="flat">
                <a:noFill/>
                <a:prstDash val="solid"/>
                <a:miter/>
              </a:ln>
            </p:spPr>
            <p:txBody>
              <a:bodyPr rtlCol="0" anchor="ctr"/>
              <a:lstStyle/>
              <a:p>
                <a:endParaRPr lang="zh-CN" altLang="en-US"/>
              </a:p>
            </p:txBody>
          </p:sp>
          <p:sp>
            <p:nvSpPr>
              <p:cNvPr id="590" name="任意多边形: 形状 589">
                <a:extLst>
                  <a:ext uri="{FF2B5EF4-FFF2-40B4-BE49-F238E27FC236}">
                    <a16:creationId xmlns:a16="http://schemas.microsoft.com/office/drawing/2014/main" id="{F794ACD9-0AB9-E5FC-EEC9-AC9BFFC81873}"/>
                  </a:ext>
                </a:extLst>
              </p:cNvPr>
              <p:cNvSpPr/>
              <p:nvPr/>
            </p:nvSpPr>
            <p:spPr>
              <a:xfrm rot="10800000">
                <a:off x="2718757" y="4445110"/>
                <a:ext cx="33886" cy="16642"/>
              </a:xfrm>
              <a:custGeom>
                <a:avLst/>
                <a:gdLst>
                  <a:gd name="connsiteX0" fmla="*/ 0 w 33886"/>
                  <a:gd name="connsiteY0" fmla="*/ 0 h 16642"/>
                  <a:gd name="connsiteX1" fmla="*/ 33886 w 33886"/>
                  <a:gd name="connsiteY1" fmla="*/ 0 h 16642"/>
                  <a:gd name="connsiteX2" fmla="*/ 33886 w 33886"/>
                  <a:gd name="connsiteY2" fmla="*/ 16643 h 16642"/>
                  <a:gd name="connsiteX3" fmla="*/ 0 w 33886"/>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91" name="任意多边形: 形状 590">
                <a:extLst>
                  <a:ext uri="{FF2B5EF4-FFF2-40B4-BE49-F238E27FC236}">
                    <a16:creationId xmlns:a16="http://schemas.microsoft.com/office/drawing/2014/main" id="{17A91518-1311-2D40-7AB9-E9AB92E6925B}"/>
                  </a:ext>
                </a:extLst>
              </p:cNvPr>
              <p:cNvSpPr/>
              <p:nvPr/>
            </p:nvSpPr>
            <p:spPr>
              <a:xfrm rot="10800000">
                <a:off x="2718757" y="4471978"/>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92" name="任意多边形: 形状 591">
                <a:extLst>
                  <a:ext uri="{FF2B5EF4-FFF2-40B4-BE49-F238E27FC236}">
                    <a16:creationId xmlns:a16="http://schemas.microsoft.com/office/drawing/2014/main" id="{77F80038-3EB5-A709-64F0-54409709C3D1}"/>
                  </a:ext>
                </a:extLst>
              </p:cNvPr>
              <p:cNvSpPr/>
              <p:nvPr/>
            </p:nvSpPr>
            <p:spPr>
              <a:xfrm rot="10800000">
                <a:off x="2718757" y="4498847"/>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93" name="任意多边形: 形状 592">
                <a:extLst>
                  <a:ext uri="{FF2B5EF4-FFF2-40B4-BE49-F238E27FC236}">
                    <a16:creationId xmlns:a16="http://schemas.microsoft.com/office/drawing/2014/main" id="{62FC368B-5428-7A21-7EA5-154AD4C69EEE}"/>
                  </a:ext>
                </a:extLst>
              </p:cNvPr>
              <p:cNvSpPr/>
              <p:nvPr/>
            </p:nvSpPr>
            <p:spPr>
              <a:xfrm rot="10800000">
                <a:off x="2718757" y="4525715"/>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94" name="任意多边形: 形状 593">
                <a:extLst>
                  <a:ext uri="{FF2B5EF4-FFF2-40B4-BE49-F238E27FC236}">
                    <a16:creationId xmlns:a16="http://schemas.microsoft.com/office/drawing/2014/main" id="{64115413-5612-FE86-3D25-15FE2038C227}"/>
                  </a:ext>
                </a:extLst>
              </p:cNvPr>
              <p:cNvSpPr/>
              <p:nvPr/>
            </p:nvSpPr>
            <p:spPr>
              <a:xfrm rot="10800000">
                <a:off x="2718757" y="4552584"/>
                <a:ext cx="33886" cy="16642"/>
              </a:xfrm>
              <a:custGeom>
                <a:avLst/>
                <a:gdLst>
                  <a:gd name="connsiteX0" fmla="*/ 0 w 33886"/>
                  <a:gd name="connsiteY0" fmla="*/ 0 h 16642"/>
                  <a:gd name="connsiteX1" fmla="*/ 33886 w 33886"/>
                  <a:gd name="connsiteY1" fmla="*/ 0 h 16642"/>
                  <a:gd name="connsiteX2" fmla="*/ 33886 w 33886"/>
                  <a:gd name="connsiteY2" fmla="*/ 16643 h 16642"/>
                  <a:gd name="connsiteX3" fmla="*/ 0 w 33886"/>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95" name="任意多边形: 形状 594">
                <a:extLst>
                  <a:ext uri="{FF2B5EF4-FFF2-40B4-BE49-F238E27FC236}">
                    <a16:creationId xmlns:a16="http://schemas.microsoft.com/office/drawing/2014/main" id="{77E5F842-BF37-71FF-3A79-2DFFF7F52DA9}"/>
                  </a:ext>
                </a:extLst>
              </p:cNvPr>
              <p:cNvSpPr/>
              <p:nvPr/>
            </p:nvSpPr>
            <p:spPr>
              <a:xfrm rot="10800000">
                <a:off x="2718757" y="4579452"/>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96" name="任意多边形: 形状 595">
                <a:extLst>
                  <a:ext uri="{FF2B5EF4-FFF2-40B4-BE49-F238E27FC236}">
                    <a16:creationId xmlns:a16="http://schemas.microsoft.com/office/drawing/2014/main" id="{0C6E1AD1-2FDB-D7A4-2EA6-FB18570E2AF8}"/>
                  </a:ext>
                </a:extLst>
              </p:cNvPr>
              <p:cNvSpPr/>
              <p:nvPr/>
            </p:nvSpPr>
            <p:spPr>
              <a:xfrm rot="10800000">
                <a:off x="2418392" y="4428367"/>
                <a:ext cx="63962" cy="182765"/>
              </a:xfrm>
              <a:custGeom>
                <a:avLst/>
                <a:gdLst>
                  <a:gd name="connsiteX0" fmla="*/ 0 w 63962"/>
                  <a:gd name="connsiteY0" fmla="*/ 0 h 182765"/>
                  <a:gd name="connsiteX1" fmla="*/ 63963 w 63962"/>
                  <a:gd name="connsiteY1" fmla="*/ 0 h 182765"/>
                  <a:gd name="connsiteX2" fmla="*/ 63963 w 63962"/>
                  <a:gd name="connsiteY2" fmla="*/ 182765 h 182765"/>
                  <a:gd name="connsiteX3" fmla="*/ 0 w 63962"/>
                  <a:gd name="connsiteY3" fmla="*/ 182765 h 182765"/>
                </a:gdLst>
                <a:ahLst/>
                <a:cxnLst>
                  <a:cxn ang="0">
                    <a:pos x="connsiteX0" y="connsiteY0"/>
                  </a:cxn>
                  <a:cxn ang="0">
                    <a:pos x="connsiteX1" y="connsiteY1"/>
                  </a:cxn>
                  <a:cxn ang="0">
                    <a:pos x="connsiteX2" y="connsiteY2"/>
                  </a:cxn>
                  <a:cxn ang="0">
                    <a:pos x="connsiteX3" y="connsiteY3"/>
                  </a:cxn>
                </a:cxnLst>
                <a:rect l="l" t="t" r="r" b="b"/>
                <a:pathLst>
                  <a:path w="63962" h="182765">
                    <a:moveTo>
                      <a:pt x="0" y="0"/>
                    </a:moveTo>
                    <a:lnTo>
                      <a:pt x="63963" y="0"/>
                    </a:lnTo>
                    <a:lnTo>
                      <a:pt x="63963" y="182765"/>
                    </a:lnTo>
                    <a:lnTo>
                      <a:pt x="0" y="182765"/>
                    </a:lnTo>
                    <a:close/>
                  </a:path>
                </a:pathLst>
              </a:custGeom>
              <a:solidFill>
                <a:srgbClr val="000000">
                  <a:alpha val="40000"/>
                </a:srgbClr>
              </a:solidFill>
              <a:ln w="10020" cap="flat">
                <a:noFill/>
                <a:prstDash val="solid"/>
                <a:miter/>
              </a:ln>
            </p:spPr>
            <p:txBody>
              <a:bodyPr rtlCol="0" anchor="ctr"/>
              <a:lstStyle/>
              <a:p>
                <a:endParaRPr lang="zh-CN" altLang="en-US"/>
              </a:p>
            </p:txBody>
          </p:sp>
          <p:sp>
            <p:nvSpPr>
              <p:cNvPr id="597" name="任意多边形: 形状 596">
                <a:extLst>
                  <a:ext uri="{FF2B5EF4-FFF2-40B4-BE49-F238E27FC236}">
                    <a16:creationId xmlns:a16="http://schemas.microsoft.com/office/drawing/2014/main" id="{EBA62266-3CE8-3750-EA34-0B69FA3B566D}"/>
                  </a:ext>
                </a:extLst>
              </p:cNvPr>
              <p:cNvSpPr/>
              <p:nvPr/>
            </p:nvSpPr>
            <p:spPr>
              <a:xfrm rot="10800000">
                <a:off x="2433430" y="4445110"/>
                <a:ext cx="33886" cy="16642"/>
              </a:xfrm>
              <a:custGeom>
                <a:avLst/>
                <a:gdLst>
                  <a:gd name="connsiteX0" fmla="*/ 0 w 33886"/>
                  <a:gd name="connsiteY0" fmla="*/ 0 h 16642"/>
                  <a:gd name="connsiteX1" fmla="*/ 33886 w 33886"/>
                  <a:gd name="connsiteY1" fmla="*/ 0 h 16642"/>
                  <a:gd name="connsiteX2" fmla="*/ 33886 w 33886"/>
                  <a:gd name="connsiteY2" fmla="*/ 16643 h 16642"/>
                  <a:gd name="connsiteX3" fmla="*/ 0 w 33886"/>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98" name="任意多边形: 形状 597">
                <a:extLst>
                  <a:ext uri="{FF2B5EF4-FFF2-40B4-BE49-F238E27FC236}">
                    <a16:creationId xmlns:a16="http://schemas.microsoft.com/office/drawing/2014/main" id="{96028FDD-9F64-F51E-0DEE-10CC44819975}"/>
                  </a:ext>
                </a:extLst>
              </p:cNvPr>
              <p:cNvSpPr/>
              <p:nvPr/>
            </p:nvSpPr>
            <p:spPr>
              <a:xfrm rot="10800000">
                <a:off x="2433430" y="4471978"/>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99" name="任意多边形: 形状 598">
                <a:extLst>
                  <a:ext uri="{FF2B5EF4-FFF2-40B4-BE49-F238E27FC236}">
                    <a16:creationId xmlns:a16="http://schemas.microsoft.com/office/drawing/2014/main" id="{C9A047FA-C1C6-35E8-A205-4855D7461533}"/>
                  </a:ext>
                </a:extLst>
              </p:cNvPr>
              <p:cNvSpPr/>
              <p:nvPr/>
            </p:nvSpPr>
            <p:spPr>
              <a:xfrm rot="10800000">
                <a:off x="2433430" y="4498847"/>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00" name="任意多边形: 形状 599">
                <a:extLst>
                  <a:ext uri="{FF2B5EF4-FFF2-40B4-BE49-F238E27FC236}">
                    <a16:creationId xmlns:a16="http://schemas.microsoft.com/office/drawing/2014/main" id="{DB59EC38-AFB0-202B-A351-EAFC0EEAA852}"/>
                  </a:ext>
                </a:extLst>
              </p:cNvPr>
              <p:cNvSpPr/>
              <p:nvPr/>
            </p:nvSpPr>
            <p:spPr>
              <a:xfrm rot="10800000">
                <a:off x="2433430" y="4525715"/>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01" name="任意多边形: 形状 600">
                <a:extLst>
                  <a:ext uri="{FF2B5EF4-FFF2-40B4-BE49-F238E27FC236}">
                    <a16:creationId xmlns:a16="http://schemas.microsoft.com/office/drawing/2014/main" id="{89E1392B-39C7-793A-740C-7C51C3AF9449}"/>
                  </a:ext>
                </a:extLst>
              </p:cNvPr>
              <p:cNvSpPr/>
              <p:nvPr/>
            </p:nvSpPr>
            <p:spPr>
              <a:xfrm rot="10800000">
                <a:off x="2433430" y="4552584"/>
                <a:ext cx="33886" cy="16642"/>
              </a:xfrm>
              <a:custGeom>
                <a:avLst/>
                <a:gdLst>
                  <a:gd name="connsiteX0" fmla="*/ 0 w 33886"/>
                  <a:gd name="connsiteY0" fmla="*/ 0 h 16642"/>
                  <a:gd name="connsiteX1" fmla="*/ 33886 w 33886"/>
                  <a:gd name="connsiteY1" fmla="*/ 0 h 16642"/>
                  <a:gd name="connsiteX2" fmla="*/ 33886 w 33886"/>
                  <a:gd name="connsiteY2" fmla="*/ 16643 h 16642"/>
                  <a:gd name="connsiteX3" fmla="*/ 0 w 33886"/>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02" name="任意多边形: 形状 601">
                <a:extLst>
                  <a:ext uri="{FF2B5EF4-FFF2-40B4-BE49-F238E27FC236}">
                    <a16:creationId xmlns:a16="http://schemas.microsoft.com/office/drawing/2014/main" id="{1E69C00A-4AB3-E58D-C44F-5FFDF4647B12}"/>
                  </a:ext>
                </a:extLst>
              </p:cNvPr>
              <p:cNvSpPr/>
              <p:nvPr/>
            </p:nvSpPr>
            <p:spPr>
              <a:xfrm rot="10800000">
                <a:off x="2433430" y="4579452"/>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03" name="任意多边形: 形状 602">
                <a:extLst>
                  <a:ext uri="{FF2B5EF4-FFF2-40B4-BE49-F238E27FC236}">
                    <a16:creationId xmlns:a16="http://schemas.microsoft.com/office/drawing/2014/main" id="{F77D60EE-480C-CD79-2846-390DE990FBED}"/>
                  </a:ext>
                </a:extLst>
              </p:cNvPr>
              <p:cNvSpPr/>
              <p:nvPr/>
            </p:nvSpPr>
            <p:spPr>
              <a:xfrm rot="10800000">
                <a:off x="1923031" y="3791847"/>
                <a:ext cx="221463" cy="182765"/>
              </a:xfrm>
              <a:custGeom>
                <a:avLst/>
                <a:gdLst>
                  <a:gd name="connsiteX0" fmla="*/ 0 w 221463"/>
                  <a:gd name="connsiteY0" fmla="*/ 0 h 182765"/>
                  <a:gd name="connsiteX1" fmla="*/ 221464 w 221463"/>
                  <a:gd name="connsiteY1" fmla="*/ 0 h 182765"/>
                  <a:gd name="connsiteX2" fmla="*/ 221464 w 221463"/>
                  <a:gd name="connsiteY2" fmla="*/ 182765 h 182765"/>
                  <a:gd name="connsiteX3" fmla="*/ 0 w 221463"/>
                  <a:gd name="connsiteY3" fmla="*/ 182765 h 182765"/>
                </a:gdLst>
                <a:ahLst/>
                <a:cxnLst>
                  <a:cxn ang="0">
                    <a:pos x="connsiteX0" y="connsiteY0"/>
                  </a:cxn>
                  <a:cxn ang="0">
                    <a:pos x="connsiteX1" y="connsiteY1"/>
                  </a:cxn>
                  <a:cxn ang="0">
                    <a:pos x="connsiteX2" y="connsiteY2"/>
                  </a:cxn>
                  <a:cxn ang="0">
                    <a:pos x="connsiteX3" y="connsiteY3"/>
                  </a:cxn>
                </a:cxnLst>
                <a:rect l="l" t="t" r="r" b="b"/>
                <a:pathLst>
                  <a:path w="221463" h="182765">
                    <a:moveTo>
                      <a:pt x="0" y="0"/>
                    </a:moveTo>
                    <a:lnTo>
                      <a:pt x="221464" y="0"/>
                    </a:lnTo>
                    <a:lnTo>
                      <a:pt x="221464" y="182765"/>
                    </a:lnTo>
                    <a:lnTo>
                      <a:pt x="0" y="182765"/>
                    </a:lnTo>
                    <a:close/>
                  </a:path>
                </a:pathLst>
              </a:custGeom>
              <a:solidFill>
                <a:srgbClr val="FFFFFF">
                  <a:alpha val="60000"/>
                </a:srgbClr>
              </a:solidFill>
              <a:ln w="10020" cap="flat">
                <a:noFill/>
                <a:prstDash val="solid"/>
                <a:miter/>
              </a:ln>
            </p:spPr>
            <p:txBody>
              <a:bodyPr rtlCol="0" anchor="ctr"/>
              <a:lstStyle/>
              <a:p>
                <a:endParaRPr lang="zh-CN" altLang="en-US"/>
              </a:p>
            </p:txBody>
          </p:sp>
          <p:sp>
            <p:nvSpPr>
              <p:cNvPr id="604" name="任意多边形: 形状 603">
                <a:extLst>
                  <a:ext uri="{FF2B5EF4-FFF2-40B4-BE49-F238E27FC236}">
                    <a16:creationId xmlns:a16="http://schemas.microsoft.com/office/drawing/2014/main" id="{C1870831-D526-3280-48B6-5356E08C8084}"/>
                  </a:ext>
                </a:extLst>
              </p:cNvPr>
              <p:cNvSpPr/>
              <p:nvPr/>
            </p:nvSpPr>
            <p:spPr>
              <a:xfrm rot="10800000">
                <a:off x="2093866" y="3808590"/>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05" name="任意多边形: 形状 604">
                <a:extLst>
                  <a:ext uri="{FF2B5EF4-FFF2-40B4-BE49-F238E27FC236}">
                    <a16:creationId xmlns:a16="http://schemas.microsoft.com/office/drawing/2014/main" id="{2E76DB43-A61D-C773-F585-409B18513243}"/>
                  </a:ext>
                </a:extLst>
              </p:cNvPr>
              <p:cNvSpPr/>
              <p:nvPr/>
            </p:nvSpPr>
            <p:spPr>
              <a:xfrm rot="10800000">
                <a:off x="2093866" y="3835458"/>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06" name="任意多边形: 形状 605">
                <a:extLst>
                  <a:ext uri="{FF2B5EF4-FFF2-40B4-BE49-F238E27FC236}">
                    <a16:creationId xmlns:a16="http://schemas.microsoft.com/office/drawing/2014/main" id="{A255525E-8A0D-160D-17B1-027F4F5DA038}"/>
                  </a:ext>
                </a:extLst>
              </p:cNvPr>
              <p:cNvSpPr/>
              <p:nvPr/>
            </p:nvSpPr>
            <p:spPr>
              <a:xfrm rot="10800000">
                <a:off x="2093866" y="3862327"/>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07" name="任意多边形: 形状 606">
                <a:extLst>
                  <a:ext uri="{FF2B5EF4-FFF2-40B4-BE49-F238E27FC236}">
                    <a16:creationId xmlns:a16="http://schemas.microsoft.com/office/drawing/2014/main" id="{9F46F9FF-3AD2-7024-4F6F-15C3BD329A90}"/>
                  </a:ext>
                </a:extLst>
              </p:cNvPr>
              <p:cNvSpPr/>
              <p:nvPr/>
            </p:nvSpPr>
            <p:spPr>
              <a:xfrm rot="10800000">
                <a:off x="2093866" y="3889195"/>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08" name="任意多边形: 形状 607">
                <a:extLst>
                  <a:ext uri="{FF2B5EF4-FFF2-40B4-BE49-F238E27FC236}">
                    <a16:creationId xmlns:a16="http://schemas.microsoft.com/office/drawing/2014/main" id="{BB6BA75B-9602-C7B0-D6D4-7936DF29D1C9}"/>
                  </a:ext>
                </a:extLst>
              </p:cNvPr>
              <p:cNvSpPr/>
              <p:nvPr/>
            </p:nvSpPr>
            <p:spPr>
              <a:xfrm rot="10800000">
                <a:off x="2093866" y="3916063"/>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09" name="任意多边形: 形状 608">
                <a:extLst>
                  <a:ext uri="{FF2B5EF4-FFF2-40B4-BE49-F238E27FC236}">
                    <a16:creationId xmlns:a16="http://schemas.microsoft.com/office/drawing/2014/main" id="{33992E4A-D9C1-C3F9-7FE3-F227F048C6CD}"/>
                  </a:ext>
                </a:extLst>
              </p:cNvPr>
              <p:cNvSpPr/>
              <p:nvPr/>
            </p:nvSpPr>
            <p:spPr>
              <a:xfrm rot="10800000">
                <a:off x="2093866" y="3942932"/>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10" name="任意多边形: 形状 609">
                <a:extLst>
                  <a:ext uri="{FF2B5EF4-FFF2-40B4-BE49-F238E27FC236}">
                    <a16:creationId xmlns:a16="http://schemas.microsoft.com/office/drawing/2014/main" id="{F4DC80CF-ADBE-C2FE-3320-89F7C5117F69}"/>
                  </a:ext>
                </a:extLst>
              </p:cNvPr>
              <p:cNvSpPr/>
              <p:nvPr/>
            </p:nvSpPr>
            <p:spPr>
              <a:xfrm rot="10800000">
                <a:off x="2048851" y="3808590"/>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11" name="任意多边形: 形状 610">
                <a:extLst>
                  <a:ext uri="{FF2B5EF4-FFF2-40B4-BE49-F238E27FC236}">
                    <a16:creationId xmlns:a16="http://schemas.microsoft.com/office/drawing/2014/main" id="{99250873-8243-EB5D-1625-BCBC1F64E11A}"/>
                  </a:ext>
                </a:extLst>
              </p:cNvPr>
              <p:cNvSpPr/>
              <p:nvPr/>
            </p:nvSpPr>
            <p:spPr>
              <a:xfrm rot="10800000">
                <a:off x="2048851" y="3835458"/>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12" name="任意多边形: 形状 611">
                <a:extLst>
                  <a:ext uri="{FF2B5EF4-FFF2-40B4-BE49-F238E27FC236}">
                    <a16:creationId xmlns:a16="http://schemas.microsoft.com/office/drawing/2014/main" id="{A6432689-6692-D5C6-8C48-64472042909C}"/>
                  </a:ext>
                </a:extLst>
              </p:cNvPr>
              <p:cNvSpPr/>
              <p:nvPr/>
            </p:nvSpPr>
            <p:spPr>
              <a:xfrm rot="10800000">
                <a:off x="2048851" y="3862327"/>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13" name="任意多边形: 形状 612">
                <a:extLst>
                  <a:ext uri="{FF2B5EF4-FFF2-40B4-BE49-F238E27FC236}">
                    <a16:creationId xmlns:a16="http://schemas.microsoft.com/office/drawing/2014/main" id="{52B07CBB-B4F8-DE6C-E746-64173B514EC9}"/>
                  </a:ext>
                </a:extLst>
              </p:cNvPr>
              <p:cNvSpPr/>
              <p:nvPr/>
            </p:nvSpPr>
            <p:spPr>
              <a:xfrm rot="10800000">
                <a:off x="2048851" y="3889195"/>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14" name="任意多边形: 形状 613">
                <a:extLst>
                  <a:ext uri="{FF2B5EF4-FFF2-40B4-BE49-F238E27FC236}">
                    <a16:creationId xmlns:a16="http://schemas.microsoft.com/office/drawing/2014/main" id="{61FF4205-F636-72F5-D5F8-046E91DF9DC6}"/>
                  </a:ext>
                </a:extLst>
              </p:cNvPr>
              <p:cNvSpPr/>
              <p:nvPr/>
            </p:nvSpPr>
            <p:spPr>
              <a:xfrm rot="10800000">
                <a:off x="2048851" y="3916063"/>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15" name="任意多边形: 形状 614">
                <a:extLst>
                  <a:ext uri="{FF2B5EF4-FFF2-40B4-BE49-F238E27FC236}">
                    <a16:creationId xmlns:a16="http://schemas.microsoft.com/office/drawing/2014/main" id="{2A6B5CE4-679A-0634-96E1-BE02ED5417B5}"/>
                  </a:ext>
                </a:extLst>
              </p:cNvPr>
              <p:cNvSpPr/>
              <p:nvPr/>
            </p:nvSpPr>
            <p:spPr>
              <a:xfrm rot="10800000">
                <a:off x="2048851" y="3942932"/>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16" name="任意多边形: 形状 615">
                <a:extLst>
                  <a:ext uri="{FF2B5EF4-FFF2-40B4-BE49-F238E27FC236}">
                    <a16:creationId xmlns:a16="http://schemas.microsoft.com/office/drawing/2014/main" id="{7BA10833-06D3-A724-E2D2-F76234E17AE8}"/>
                  </a:ext>
                </a:extLst>
              </p:cNvPr>
              <p:cNvSpPr/>
              <p:nvPr/>
            </p:nvSpPr>
            <p:spPr>
              <a:xfrm rot="10800000">
                <a:off x="1982081" y="3808590"/>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17" name="任意多边形: 形状 616">
                <a:extLst>
                  <a:ext uri="{FF2B5EF4-FFF2-40B4-BE49-F238E27FC236}">
                    <a16:creationId xmlns:a16="http://schemas.microsoft.com/office/drawing/2014/main" id="{5EC4CBCB-C039-097B-3D86-A50CABA6A0AF}"/>
                  </a:ext>
                </a:extLst>
              </p:cNvPr>
              <p:cNvSpPr/>
              <p:nvPr/>
            </p:nvSpPr>
            <p:spPr>
              <a:xfrm rot="10800000">
                <a:off x="1982081" y="3835458"/>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18" name="任意多边形: 形状 617">
                <a:extLst>
                  <a:ext uri="{FF2B5EF4-FFF2-40B4-BE49-F238E27FC236}">
                    <a16:creationId xmlns:a16="http://schemas.microsoft.com/office/drawing/2014/main" id="{82C56F8D-DC13-90A6-DA09-2CA36E584038}"/>
                  </a:ext>
                </a:extLst>
              </p:cNvPr>
              <p:cNvSpPr/>
              <p:nvPr/>
            </p:nvSpPr>
            <p:spPr>
              <a:xfrm rot="10800000">
                <a:off x="1982081" y="3862327"/>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19" name="任意多边形: 形状 618">
                <a:extLst>
                  <a:ext uri="{FF2B5EF4-FFF2-40B4-BE49-F238E27FC236}">
                    <a16:creationId xmlns:a16="http://schemas.microsoft.com/office/drawing/2014/main" id="{2799DCF0-322F-2392-E94C-E8E5BF28C1CF}"/>
                  </a:ext>
                </a:extLst>
              </p:cNvPr>
              <p:cNvSpPr/>
              <p:nvPr/>
            </p:nvSpPr>
            <p:spPr>
              <a:xfrm rot="10800000">
                <a:off x="1982081" y="3889195"/>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20" name="任意多边形: 形状 619">
                <a:extLst>
                  <a:ext uri="{FF2B5EF4-FFF2-40B4-BE49-F238E27FC236}">
                    <a16:creationId xmlns:a16="http://schemas.microsoft.com/office/drawing/2014/main" id="{453BBEC4-BC59-C0D1-5101-CD76C6FB27C3}"/>
                  </a:ext>
                </a:extLst>
              </p:cNvPr>
              <p:cNvSpPr/>
              <p:nvPr/>
            </p:nvSpPr>
            <p:spPr>
              <a:xfrm rot="10800000">
                <a:off x="1982081" y="3916063"/>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21" name="任意多边形: 形状 620">
                <a:extLst>
                  <a:ext uri="{FF2B5EF4-FFF2-40B4-BE49-F238E27FC236}">
                    <a16:creationId xmlns:a16="http://schemas.microsoft.com/office/drawing/2014/main" id="{CE98C925-75A9-31DD-C8E6-2C5AB566654F}"/>
                  </a:ext>
                </a:extLst>
              </p:cNvPr>
              <p:cNvSpPr/>
              <p:nvPr/>
            </p:nvSpPr>
            <p:spPr>
              <a:xfrm rot="10800000">
                <a:off x="1982081" y="3942932"/>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22" name="任意多边形: 形状 621">
                <a:extLst>
                  <a:ext uri="{FF2B5EF4-FFF2-40B4-BE49-F238E27FC236}">
                    <a16:creationId xmlns:a16="http://schemas.microsoft.com/office/drawing/2014/main" id="{A24B5B7C-A6D2-C2D0-6380-1C5146AD2D79}"/>
                  </a:ext>
                </a:extLst>
              </p:cNvPr>
              <p:cNvSpPr/>
              <p:nvPr/>
            </p:nvSpPr>
            <p:spPr>
              <a:xfrm rot="10800000">
                <a:off x="1936966" y="3808590"/>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23" name="任意多边形: 形状 622">
                <a:extLst>
                  <a:ext uri="{FF2B5EF4-FFF2-40B4-BE49-F238E27FC236}">
                    <a16:creationId xmlns:a16="http://schemas.microsoft.com/office/drawing/2014/main" id="{43648C5F-58AC-8303-450E-942E5F1B7054}"/>
                  </a:ext>
                </a:extLst>
              </p:cNvPr>
              <p:cNvSpPr/>
              <p:nvPr/>
            </p:nvSpPr>
            <p:spPr>
              <a:xfrm rot="10800000">
                <a:off x="1936966" y="3835458"/>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24" name="任意多边形: 形状 623">
                <a:extLst>
                  <a:ext uri="{FF2B5EF4-FFF2-40B4-BE49-F238E27FC236}">
                    <a16:creationId xmlns:a16="http://schemas.microsoft.com/office/drawing/2014/main" id="{57845B36-7F05-E8FC-C5EE-137129EBD776}"/>
                  </a:ext>
                </a:extLst>
              </p:cNvPr>
              <p:cNvSpPr/>
              <p:nvPr/>
            </p:nvSpPr>
            <p:spPr>
              <a:xfrm rot="10800000">
                <a:off x="1936966" y="3862327"/>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25" name="任意多边形: 形状 624">
                <a:extLst>
                  <a:ext uri="{FF2B5EF4-FFF2-40B4-BE49-F238E27FC236}">
                    <a16:creationId xmlns:a16="http://schemas.microsoft.com/office/drawing/2014/main" id="{DCB1831F-8C20-59AB-B2C2-43E0786C23B4}"/>
                  </a:ext>
                </a:extLst>
              </p:cNvPr>
              <p:cNvSpPr/>
              <p:nvPr/>
            </p:nvSpPr>
            <p:spPr>
              <a:xfrm rot="10800000">
                <a:off x="1936966" y="3889195"/>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26" name="任意多边形: 形状 625">
                <a:extLst>
                  <a:ext uri="{FF2B5EF4-FFF2-40B4-BE49-F238E27FC236}">
                    <a16:creationId xmlns:a16="http://schemas.microsoft.com/office/drawing/2014/main" id="{ACE53824-EADF-2F2B-43F8-E29FDEE01018}"/>
                  </a:ext>
                </a:extLst>
              </p:cNvPr>
              <p:cNvSpPr/>
              <p:nvPr/>
            </p:nvSpPr>
            <p:spPr>
              <a:xfrm rot="10800000">
                <a:off x="1936966" y="3916063"/>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27" name="任意多边形: 形状 626">
                <a:extLst>
                  <a:ext uri="{FF2B5EF4-FFF2-40B4-BE49-F238E27FC236}">
                    <a16:creationId xmlns:a16="http://schemas.microsoft.com/office/drawing/2014/main" id="{5C989946-F3D2-98AF-1132-4C5912E23B51}"/>
                  </a:ext>
                </a:extLst>
              </p:cNvPr>
              <p:cNvSpPr/>
              <p:nvPr/>
            </p:nvSpPr>
            <p:spPr>
              <a:xfrm rot="10800000">
                <a:off x="1936966" y="3942932"/>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28" name="任意多边形: 形状 627">
                <a:extLst>
                  <a:ext uri="{FF2B5EF4-FFF2-40B4-BE49-F238E27FC236}">
                    <a16:creationId xmlns:a16="http://schemas.microsoft.com/office/drawing/2014/main" id="{08982B4A-6261-60FA-22A8-508A443F96AE}"/>
                  </a:ext>
                </a:extLst>
              </p:cNvPr>
              <p:cNvSpPr/>
              <p:nvPr/>
            </p:nvSpPr>
            <p:spPr>
              <a:xfrm rot="10800000">
                <a:off x="1923031" y="3989751"/>
                <a:ext cx="221463" cy="25765"/>
              </a:xfrm>
              <a:custGeom>
                <a:avLst/>
                <a:gdLst>
                  <a:gd name="connsiteX0" fmla="*/ 0 w 221463"/>
                  <a:gd name="connsiteY0" fmla="*/ 0 h 25765"/>
                  <a:gd name="connsiteX1" fmla="*/ 221464 w 221463"/>
                  <a:gd name="connsiteY1" fmla="*/ 0 h 25765"/>
                  <a:gd name="connsiteX2" fmla="*/ 221464 w 221463"/>
                  <a:gd name="connsiteY2" fmla="*/ 25766 h 25765"/>
                  <a:gd name="connsiteX3" fmla="*/ 0 w 221463"/>
                  <a:gd name="connsiteY3" fmla="*/ 25766 h 25765"/>
                </a:gdLst>
                <a:ahLst/>
                <a:cxnLst>
                  <a:cxn ang="0">
                    <a:pos x="connsiteX0" y="connsiteY0"/>
                  </a:cxn>
                  <a:cxn ang="0">
                    <a:pos x="connsiteX1" y="connsiteY1"/>
                  </a:cxn>
                  <a:cxn ang="0">
                    <a:pos x="connsiteX2" y="connsiteY2"/>
                  </a:cxn>
                  <a:cxn ang="0">
                    <a:pos x="connsiteX3" y="connsiteY3"/>
                  </a:cxn>
                </a:cxnLst>
                <a:rect l="l" t="t" r="r" b="b"/>
                <a:pathLst>
                  <a:path w="221463" h="25765">
                    <a:moveTo>
                      <a:pt x="0" y="0"/>
                    </a:moveTo>
                    <a:lnTo>
                      <a:pt x="221464" y="0"/>
                    </a:lnTo>
                    <a:lnTo>
                      <a:pt x="221464" y="25766"/>
                    </a:lnTo>
                    <a:lnTo>
                      <a:pt x="0" y="25766"/>
                    </a:lnTo>
                    <a:close/>
                  </a:path>
                </a:pathLst>
              </a:custGeom>
              <a:solidFill>
                <a:srgbClr val="FFFFFF">
                  <a:alpha val="20000"/>
                </a:srgbClr>
              </a:solidFill>
              <a:ln w="10020" cap="flat">
                <a:noFill/>
                <a:prstDash val="solid"/>
                <a:miter/>
              </a:ln>
            </p:spPr>
            <p:txBody>
              <a:bodyPr rtlCol="0" anchor="ctr"/>
              <a:lstStyle/>
              <a:p>
                <a:endParaRPr lang="zh-CN" altLang="en-US"/>
              </a:p>
            </p:txBody>
          </p:sp>
          <p:sp>
            <p:nvSpPr>
              <p:cNvPr id="629" name="任意多边形: 形状 628">
                <a:extLst>
                  <a:ext uri="{FF2B5EF4-FFF2-40B4-BE49-F238E27FC236}">
                    <a16:creationId xmlns:a16="http://schemas.microsoft.com/office/drawing/2014/main" id="{D88FD3B0-4905-AEE7-0A9F-74359835E663}"/>
                  </a:ext>
                </a:extLst>
              </p:cNvPr>
              <p:cNvSpPr/>
              <p:nvPr/>
            </p:nvSpPr>
            <p:spPr>
              <a:xfrm rot="10800000">
                <a:off x="2144394" y="3791847"/>
                <a:ext cx="63962" cy="182765"/>
              </a:xfrm>
              <a:custGeom>
                <a:avLst/>
                <a:gdLst>
                  <a:gd name="connsiteX0" fmla="*/ 0 w 63962"/>
                  <a:gd name="connsiteY0" fmla="*/ 0 h 182765"/>
                  <a:gd name="connsiteX1" fmla="*/ 63963 w 63962"/>
                  <a:gd name="connsiteY1" fmla="*/ 0 h 182765"/>
                  <a:gd name="connsiteX2" fmla="*/ 63963 w 63962"/>
                  <a:gd name="connsiteY2" fmla="*/ 182765 h 182765"/>
                  <a:gd name="connsiteX3" fmla="*/ 0 w 63962"/>
                  <a:gd name="connsiteY3" fmla="*/ 182765 h 182765"/>
                </a:gdLst>
                <a:ahLst/>
                <a:cxnLst>
                  <a:cxn ang="0">
                    <a:pos x="connsiteX0" y="connsiteY0"/>
                  </a:cxn>
                  <a:cxn ang="0">
                    <a:pos x="connsiteX1" y="connsiteY1"/>
                  </a:cxn>
                  <a:cxn ang="0">
                    <a:pos x="connsiteX2" y="connsiteY2"/>
                  </a:cxn>
                  <a:cxn ang="0">
                    <a:pos x="connsiteX3" y="connsiteY3"/>
                  </a:cxn>
                </a:cxnLst>
                <a:rect l="l" t="t" r="r" b="b"/>
                <a:pathLst>
                  <a:path w="63962" h="182765">
                    <a:moveTo>
                      <a:pt x="0" y="0"/>
                    </a:moveTo>
                    <a:lnTo>
                      <a:pt x="63963" y="0"/>
                    </a:lnTo>
                    <a:lnTo>
                      <a:pt x="63963" y="182765"/>
                    </a:lnTo>
                    <a:lnTo>
                      <a:pt x="0" y="182765"/>
                    </a:lnTo>
                    <a:close/>
                  </a:path>
                </a:pathLst>
              </a:custGeom>
              <a:solidFill>
                <a:srgbClr val="000000">
                  <a:alpha val="40000"/>
                </a:srgbClr>
              </a:solidFill>
              <a:ln w="10020" cap="flat">
                <a:noFill/>
                <a:prstDash val="solid"/>
                <a:miter/>
              </a:ln>
            </p:spPr>
            <p:txBody>
              <a:bodyPr rtlCol="0" anchor="ctr"/>
              <a:lstStyle/>
              <a:p>
                <a:endParaRPr lang="zh-CN" altLang="en-US"/>
              </a:p>
            </p:txBody>
          </p:sp>
          <p:sp>
            <p:nvSpPr>
              <p:cNvPr id="630" name="任意多边形: 形状 629">
                <a:extLst>
                  <a:ext uri="{FF2B5EF4-FFF2-40B4-BE49-F238E27FC236}">
                    <a16:creationId xmlns:a16="http://schemas.microsoft.com/office/drawing/2014/main" id="{28524BE9-BDA1-1574-0F5B-E347A38C27A9}"/>
                  </a:ext>
                </a:extLst>
              </p:cNvPr>
              <p:cNvSpPr/>
              <p:nvPr/>
            </p:nvSpPr>
            <p:spPr>
              <a:xfrm rot="10800000">
                <a:off x="2159433" y="3808590"/>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31" name="任意多边形: 形状 630">
                <a:extLst>
                  <a:ext uri="{FF2B5EF4-FFF2-40B4-BE49-F238E27FC236}">
                    <a16:creationId xmlns:a16="http://schemas.microsoft.com/office/drawing/2014/main" id="{DA7A3B7C-4DA6-F6D2-2846-08C4A831FCA8}"/>
                  </a:ext>
                </a:extLst>
              </p:cNvPr>
              <p:cNvSpPr/>
              <p:nvPr/>
            </p:nvSpPr>
            <p:spPr>
              <a:xfrm rot="10800000">
                <a:off x="2159433" y="3835458"/>
                <a:ext cx="33886" cy="16642"/>
              </a:xfrm>
              <a:custGeom>
                <a:avLst/>
                <a:gdLst>
                  <a:gd name="connsiteX0" fmla="*/ 0 w 33886"/>
                  <a:gd name="connsiteY0" fmla="*/ 0 h 16642"/>
                  <a:gd name="connsiteX1" fmla="*/ 33886 w 33886"/>
                  <a:gd name="connsiteY1" fmla="*/ 0 h 16642"/>
                  <a:gd name="connsiteX2" fmla="*/ 33886 w 33886"/>
                  <a:gd name="connsiteY2" fmla="*/ 16643 h 16642"/>
                  <a:gd name="connsiteX3" fmla="*/ 0 w 33886"/>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32" name="任意多边形: 形状 631">
                <a:extLst>
                  <a:ext uri="{FF2B5EF4-FFF2-40B4-BE49-F238E27FC236}">
                    <a16:creationId xmlns:a16="http://schemas.microsoft.com/office/drawing/2014/main" id="{684B5A6A-CD5A-6F96-2B39-A892F208BE70}"/>
                  </a:ext>
                </a:extLst>
              </p:cNvPr>
              <p:cNvSpPr/>
              <p:nvPr/>
            </p:nvSpPr>
            <p:spPr>
              <a:xfrm rot="10800000">
                <a:off x="2159433" y="3862327"/>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33" name="任意多边形: 形状 632">
                <a:extLst>
                  <a:ext uri="{FF2B5EF4-FFF2-40B4-BE49-F238E27FC236}">
                    <a16:creationId xmlns:a16="http://schemas.microsoft.com/office/drawing/2014/main" id="{4C92A587-4B30-D096-3F9E-5BC82712F60D}"/>
                  </a:ext>
                </a:extLst>
              </p:cNvPr>
              <p:cNvSpPr/>
              <p:nvPr/>
            </p:nvSpPr>
            <p:spPr>
              <a:xfrm rot="10800000">
                <a:off x="2159433" y="3889195"/>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34" name="任意多边形: 形状 633">
                <a:extLst>
                  <a:ext uri="{FF2B5EF4-FFF2-40B4-BE49-F238E27FC236}">
                    <a16:creationId xmlns:a16="http://schemas.microsoft.com/office/drawing/2014/main" id="{749BD61B-576D-585C-A802-A57042E14DED}"/>
                  </a:ext>
                </a:extLst>
              </p:cNvPr>
              <p:cNvSpPr/>
              <p:nvPr/>
            </p:nvSpPr>
            <p:spPr>
              <a:xfrm rot="10800000">
                <a:off x="2159433" y="3916063"/>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35" name="任意多边形: 形状 634">
                <a:extLst>
                  <a:ext uri="{FF2B5EF4-FFF2-40B4-BE49-F238E27FC236}">
                    <a16:creationId xmlns:a16="http://schemas.microsoft.com/office/drawing/2014/main" id="{E212D80B-18C4-A647-609E-C49DC5CE2546}"/>
                  </a:ext>
                </a:extLst>
              </p:cNvPr>
              <p:cNvSpPr/>
              <p:nvPr/>
            </p:nvSpPr>
            <p:spPr>
              <a:xfrm rot="10800000">
                <a:off x="2159433" y="3942932"/>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36" name="任意多边形: 形状 635">
                <a:extLst>
                  <a:ext uri="{FF2B5EF4-FFF2-40B4-BE49-F238E27FC236}">
                    <a16:creationId xmlns:a16="http://schemas.microsoft.com/office/drawing/2014/main" id="{6E3D5B93-FB05-74CA-B1AB-DC94920CA92D}"/>
                  </a:ext>
                </a:extLst>
              </p:cNvPr>
              <p:cNvSpPr/>
              <p:nvPr/>
            </p:nvSpPr>
            <p:spPr>
              <a:xfrm rot="10800000">
                <a:off x="1859068" y="3791847"/>
                <a:ext cx="63962" cy="182765"/>
              </a:xfrm>
              <a:custGeom>
                <a:avLst/>
                <a:gdLst>
                  <a:gd name="connsiteX0" fmla="*/ 0 w 63962"/>
                  <a:gd name="connsiteY0" fmla="*/ 0 h 182765"/>
                  <a:gd name="connsiteX1" fmla="*/ 63963 w 63962"/>
                  <a:gd name="connsiteY1" fmla="*/ 0 h 182765"/>
                  <a:gd name="connsiteX2" fmla="*/ 63963 w 63962"/>
                  <a:gd name="connsiteY2" fmla="*/ 182765 h 182765"/>
                  <a:gd name="connsiteX3" fmla="*/ 0 w 63962"/>
                  <a:gd name="connsiteY3" fmla="*/ 182765 h 182765"/>
                </a:gdLst>
                <a:ahLst/>
                <a:cxnLst>
                  <a:cxn ang="0">
                    <a:pos x="connsiteX0" y="connsiteY0"/>
                  </a:cxn>
                  <a:cxn ang="0">
                    <a:pos x="connsiteX1" y="connsiteY1"/>
                  </a:cxn>
                  <a:cxn ang="0">
                    <a:pos x="connsiteX2" y="connsiteY2"/>
                  </a:cxn>
                  <a:cxn ang="0">
                    <a:pos x="connsiteX3" y="connsiteY3"/>
                  </a:cxn>
                </a:cxnLst>
                <a:rect l="l" t="t" r="r" b="b"/>
                <a:pathLst>
                  <a:path w="63962" h="182765">
                    <a:moveTo>
                      <a:pt x="0" y="0"/>
                    </a:moveTo>
                    <a:lnTo>
                      <a:pt x="63963" y="0"/>
                    </a:lnTo>
                    <a:lnTo>
                      <a:pt x="63963" y="182765"/>
                    </a:lnTo>
                    <a:lnTo>
                      <a:pt x="0" y="182765"/>
                    </a:lnTo>
                    <a:close/>
                  </a:path>
                </a:pathLst>
              </a:custGeom>
              <a:solidFill>
                <a:srgbClr val="000000">
                  <a:alpha val="40000"/>
                </a:srgbClr>
              </a:solidFill>
              <a:ln w="10020" cap="flat">
                <a:noFill/>
                <a:prstDash val="solid"/>
                <a:miter/>
              </a:ln>
            </p:spPr>
            <p:txBody>
              <a:bodyPr rtlCol="0" anchor="ctr"/>
              <a:lstStyle/>
              <a:p>
                <a:endParaRPr lang="zh-CN" altLang="en-US"/>
              </a:p>
            </p:txBody>
          </p:sp>
          <p:sp>
            <p:nvSpPr>
              <p:cNvPr id="637" name="任意多边形: 形状 636">
                <a:extLst>
                  <a:ext uri="{FF2B5EF4-FFF2-40B4-BE49-F238E27FC236}">
                    <a16:creationId xmlns:a16="http://schemas.microsoft.com/office/drawing/2014/main" id="{0E3F5745-E6D9-613F-DA2E-1FB22ED0E556}"/>
                  </a:ext>
                </a:extLst>
              </p:cNvPr>
              <p:cNvSpPr/>
              <p:nvPr/>
            </p:nvSpPr>
            <p:spPr>
              <a:xfrm rot="10800000">
                <a:off x="1874106" y="3808590"/>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38" name="任意多边形: 形状 637">
                <a:extLst>
                  <a:ext uri="{FF2B5EF4-FFF2-40B4-BE49-F238E27FC236}">
                    <a16:creationId xmlns:a16="http://schemas.microsoft.com/office/drawing/2014/main" id="{3DCC621C-B6FD-1B77-9F99-72A9DC9E0959}"/>
                  </a:ext>
                </a:extLst>
              </p:cNvPr>
              <p:cNvSpPr/>
              <p:nvPr/>
            </p:nvSpPr>
            <p:spPr>
              <a:xfrm rot="10800000">
                <a:off x="1874106" y="3835458"/>
                <a:ext cx="33886" cy="16642"/>
              </a:xfrm>
              <a:custGeom>
                <a:avLst/>
                <a:gdLst>
                  <a:gd name="connsiteX0" fmla="*/ 0 w 33886"/>
                  <a:gd name="connsiteY0" fmla="*/ 0 h 16642"/>
                  <a:gd name="connsiteX1" fmla="*/ 33886 w 33886"/>
                  <a:gd name="connsiteY1" fmla="*/ 0 h 16642"/>
                  <a:gd name="connsiteX2" fmla="*/ 33886 w 33886"/>
                  <a:gd name="connsiteY2" fmla="*/ 16643 h 16642"/>
                  <a:gd name="connsiteX3" fmla="*/ 0 w 33886"/>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39" name="任意多边形: 形状 638">
                <a:extLst>
                  <a:ext uri="{FF2B5EF4-FFF2-40B4-BE49-F238E27FC236}">
                    <a16:creationId xmlns:a16="http://schemas.microsoft.com/office/drawing/2014/main" id="{F6CCB477-9023-CAA6-863C-01D065D27DAC}"/>
                  </a:ext>
                </a:extLst>
              </p:cNvPr>
              <p:cNvSpPr/>
              <p:nvPr/>
            </p:nvSpPr>
            <p:spPr>
              <a:xfrm rot="10800000">
                <a:off x="1874106" y="3862327"/>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40" name="任意多边形: 形状 639">
                <a:extLst>
                  <a:ext uri="{FF2B5EF4-FFF2-40B4-BE49-F238E27FC236}">
                    <a16:creationId xmlns:a16="http://schemas.microsoft.com/office/drawing/2014/main" id="{5D457892-D605-B20B-24E5-17DEADE0A397}"/>
                  </a:ext>
                </a:extLst>
              </p:cNvPr>
              <p:cNvSpPr/>
              <p:nvPr/>
            </p:nvSpPr>
            <p:spPr>
              <a:xfrm rot="10800000">
                <a:off x="1874106" y="3889195"/>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41" name="任意多边形: 形状 640">
                <a:extLst>
                  <a:ext uri="{FF2B5EF4-FFF2-40B4-BE49-F238E27FC236}">
                    <a16:creationId xmlns:a16="http://schemas.microsoft.com/office/drawing/2014/main" id="{BA345BBC-6A72-3B67-77C5-AA7BEA7F0CEF}"/>
                  </a:ext>
                </a:extLst>
              </p:cNvPr>
              <p:cNvSpPr/>
              <p:nvPr/>
            </p:nvSpPr>
            <p:spPr>
              <a:xfrm rot="10800000">
                <a:off x="1874106" y="3916063"/>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42" name="任意多边形: 形状 641">
                <a:extLst>
                  <a:ext uri="{FF2B5EF4-FFF2-40B4-BE49-F238E27FC236}">
                    <a16:creationId xmlns:a16="http://schemas.microsoft.com/office/drawing/2014/main" id="{82DB665B-D042-B63F-DD80-26E2B13A9BD5}"/>
                  </a:ext>
                </a:extLst>
              </p:cNvPr>
              <p:cNvSpPr/>
              <p:nvPr/>
            </p:nvSpPr>
            <p:spPr>
              <a:xfrm rot="10800000">
                <a:off x="1874106" y="3942932"/>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43" name="任意多边形: 形状 642">
                <a:extLst>
                  <a:ext uri="{FF2B5EF4-FFF2-40B4-BE49-F238E27FC236}">
                    <a16:creationId xmlns:a16="http://schemas.microsoft.com/office/drawing/2014/main" id="{4248D44C-34BB-9E53-312F-3A70D5555D8B}"/>
                  </a:ext>
                </a:extLst>
              </p:cNvPr>
              <p:cNvSpPr/>
              <p:nvPr/>
            </p:nvSpPr>
            <p:spPr>
              <a:xfrm rot="10800000">
                <a:off x="1923031" y="4428367"/>
                <a:ext cx="221463" cy="182765"/>
              </a:xfrm>
              <a:custGeom>
                <a:avLst/>
                <a:gdLst>
                  <a:gd name="connsiteX0" fmla="*/ 0 w 221463"/>
                  <a:gd name="connsiteY0" fmla="*/ 0 h 182765"/>
                  <a:gd name="connsiteX1" fmla="*/ 221464 w 221463"/>
                  <a:gd name="connsiteY1" fmla="*/ 0 h 182765"/>
                  <a:gd name="connsiteX2" fmla="*/ 221464 w 221463"/>
                  <a:gd name="connsiteY2" fmla="*/ 182765 h 182765"/>
                  <a:gd name="connsiteX3" fmla="*/ 0 w 221463"/>
                  <a:gd name="connsiteY3" fmla="*/ 182765 h 182765"/>
                </a:gdLst>
                <a:ahLst/>
                <a:cxnLst>
                  <a:cxn ang="0">
                    <a:pos x="connsiteX0" y="connsiteY0"/>
                  </a:cxn>
                  <a:cxn ang="0">
                    <a:pos x="connsiteX1" y="connsiteY1"/>
                  </a:cxn>
                  <a:cxn ang="0">
                    <a:pos x="connsiteX2" y="connsiteY2"/>
                  </a:cxn>
                  <a:cxn ang="0">
                    <a:pos x="connsiteX3" y="connsiteY3"/>
                  </a:cxn>
                </a:cxnLst>
                <a:rect l="l" t="t" r="r" b="b"/>
                <a:pathLst>
                  <a:path w="221463" h="182765">
                    <a:moveTo>
                      <a:pt x="0" y="0"/>
                    </a:moveTo>
                    <a:lnTo>
                      <a:pt x="221464" y="0"/>
                    </a:lnTo>
                    <a:lnTo>
                      <a:pt x="221464" y="182765"/>
                    </a:lnTo>
                    <a:lnTo>
                      <a:pt x="0" y="182765"/>
                    </a:lnTo>
                    <a:close/>
                  </a:path>
                </a:pathLst>
              </a:custGeom>
              <a:solidFill>
                <a:srgbClr val="FFFFFF">
                  <a:alpha val="60000"/>
                </a:srgbClr>
              </a:solidFill>
              <a:ln w="10020" cap="flat">
                <a:noFill/>
                <a:prstDash val="solid"/>
                <a:miter/>
              </a:ln>
            </p:spPr>
            <p:txBody>
              <a:bodyPr rtlCol="0" anchor="ctr"/>
              <a:lstStyle/>
              <a:p>
                <a:endParaRPr lang="zh-CN" altLang="en-US"/>
              </a:p>
            </p:txBody>
          </p:sp>
          <p:sp>
            <p:nvSpPr>
              <p:cNvPr id="644" name="任意多边形: 形状 643">
                <a:extLst>
                  <a:ext uri="{FF2B5EF4-FFF2-40B4-BE49-F238E27FC236}">
                    <a16:creationId xmlns:a16="http://schemas.microsoft.com/office/drawing/2014/main" id="{5F00BA57-B2DD-B3AD-B50D-35D113CAA743}"/>
                  </a:ext>
                </a:extLst>
              </p:cNvPr>
              <p:cNvSpPr/>
              <p:nvPr/>
            </p:nvSpPr>
            <p:spPr>
              <a:xfrm rot="10800000">
                <a:off x="2093866" y="4445110"/>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45" name="任意多边形: 形状 644">
                <a:extLst>
                  <a:ext uri="{FF2B5EF4-FFF2-40B4-BE49-F238E27FC236}">
                    <a16:creationId xmlns:a16="http://schemas.microsoft.com/office/drawing/2014/main" id="{A834ABD0-ED55-58C1-B4C2-482DCC8D0CBA}"/>
                  </a:ext>
                </a:extLst>
              </p:cNvPr>
              <p:cNvSpPr/>
              <p:nvPr/>
            </p:nvSpPr>
            <p:spPr>
              <a:xfrm rot="10800000">
                <a:off x="2093866" y="4471978"/>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46" name="任意多边形: 形状 645">
                <a:extLst>
                  <a:ext uri="{FF2B5EF4-FFF2-40B4-BE49-F238E27FC236}">
                    <a16:creationId xmlns:a16="http://schemas.microsoft.com/office/drawing/2014/main" id="{B1FF9746-6E7F-5E79-F187-06C223DD3F77}"/>
                  </a:ext>
                </a:extLst>
              </p:cNvPr>
              <p:cNvSpPr/>
              <p:nvPr/>
            </p:nvSpPr>
            <p:spPr>
              <a:xfrm rot="10800000">
                <a:off x="2093866" y="4498847"/>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47" name="任意多边形: 形状 646">
                <a:extLst>
                  <a:ext uri="{FF2B5EF4-FFF2-40B4-BE49-F238E27FC236}">
                    <a16:creationId xmlns:a16="http://schemas.microsoft.com/office/drawing/2014/main" id="{3CC74D3C-0E93-6956-B4F9-2FDB646675BC}"/>
                  </a:ext>
                </a:extLst>
              </p:cNvPr>
              <p:cNvSpPr/>
              <p:nvPr/>
            </p:nvSpPr>
            <p:spPr>
              <a:xfrm rot="10800000">
                <a:off x="2093866" y="4525715"/>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48" name="任意多边形: 形状 647">
                <a:extLst>
                  <a:ext uri="{FF2B5EF4-FFF2-40B4-BE49-F238E27FC236}">
                    <a16:creationId xmlns:a16="http://schemas.microsoft.com/office/drawing/2014/main" id="{B1E70A29-4109-A4E3-6E4F-3A6EAB6E0D31}"/>
                  </a:ext>
                </a:extLst>
              </p:cNvPr>
              <p:cNvSpPr/>
              <p:nvPr/>
            </p:nvSpPr>
            <p:spPr>
              <a:xfrm rot="10800000">
                <a:off x="2093866" y="4552584"/>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49" name="任意多边形: 形状 648">
                <a:extLst>
                  <a:ext uri="{FF2B5EF4-FFF2-40B4-BE49-F238E27FC236}">
                    <a16:creationId xmlns:a16="http://schemas.microsoft.com/office/drawing/2014/main" id="{846B24F5-801B-3039-94B8-C1A2CB74FC3E}"/>
                  </a:ext>
                </a:extLst>
              </p:cNvPr>
              <p:cNvSpPr/>
              <p:nvPr/>
            </p:nvSpPr>
            <p:spPr>
              <a:xfrm rot="10800000">
                <a:off x="2093866" y="4579452"/>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50" name="任意多边形: 形状 649">
                <a:extLst>
                  <a:ext uri="{FF2B5EF4-FFF2-40B4-BE49-F238E27FC236}">
                    <a16:creationId xmlns:a16="http://schemas.microsoft.com/office/drawing/2014/main" id="{D5E08252-23DD-A904-1462-7F36F651A9B0}"/>
                  </a:ext>
                </a:extLst>
              </p:cNvPr>
              <p:cNvSpPr/>
              <p:nvPr/>
            </p:nvSpPr>
            <p:spPr>
              <a:xfrm rot="10800000">
                <a:off x="2048851" y="4445110"/>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51" name="任意多边形: 形状 650">
                <a:extLst>
                  <a:ext uri="{FF2B5EF4-FFF2-40B4-BE49-F238E27FC236}">
                    <a16:creationId xmlns:a16="http://schemas.microsoft.com/office/drawing/2014/main" id="{75099A58-DD7F-22F3-1679-9511A39DE5B3}"/>
                  </a:ext>
                </a:extLst>
              </p:cNvPr>
              <p:cNvSpPr/>
              <p:nvPr/>
            </p:nvSpPr>
            <p:spPr>
              <a:xfrm rot="10800000">
                <a:off x="2048851" y="4471978"/>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52" name="任意多边形: 形状 651">
                <a:extLst>
                  <a:ext uri="{FF2B5EF4-FFF2-40B4-BE49-F238E27FC236}">
                    <a16:creationId xmlns:a16="http://schemas.microsoft.com/office/drawing/2014/main" id="{9D8E9841-61A2-8D8F-C64C-C67205D71BD6}"/>
                  </a:ext>
                </a:extLst>
              </p:cNvPr>
              <p:cNvSpPr/>
              <p:nvPr/>
            </p:nvSpPr>
            <p:spPr>
              <a:xfrm rot="10800000">
                <a:off x="2048851" y="4498847"/>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53" name="任意多边形: 形状 652">
                <a:extLst>
                  <a:ext uri="{FF2B5EF4-FFF2-40B4-BE49-F238E27FC236}">
                    <a16:creationId xmlns:a16="http://schemas.microsoft.com/office/drawing/2014/main" id="{139A7B55-642E-89E2-3D2F-514603C3EB46}"/>
                  </a:ext>
                </a:extLst>
              </p:cNvPr>
              <p:cNvSpPr/>
              <p:nvPr/>
            </p:nvSpPr>
            <p:spPr>
              <a:xfrm rot="10800000">
                <a:off x="2048851" y="4525715"/>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54" name="任意多边形: 形状 653">
                <a:extLst>
                  <a:ext uri="{FF2B5EF4-FFF2-40B4-BE49-F238E27FC236}">
                    <a16:creationId xmlns:a16="http://schemas.microsoft.com/office/drawing/2014/main" id="{056151A6-C303-6274-0F80-0D1A0A710351}"/>
                  </a:ext>
                </a:extLst>
              </p:cNvPr>
              <p:cNvSpPr/>
              <p:nvPr/>
            </p:nvSpPr>
            <p:spPr>
              <a:xfrm rot="10800000">
                <a:off x="2048851" y="4552584"/>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55" name="任意多边形: 形状 654">
                <a:extLst>
                  <a:ext uri="{FF2B5EF4-FFF2-40B4-BE49-F238E27FC236}">
                    <a16:creationId xmlns:a16="http://schemas.microsoft.com/office/drawing/2014/main" id="{1D15851E-6085-4EC5-DD04-1F30D4CE457A}"/>
                  </a:ext>
                </a:extLst>
              </p:cNvPr>
              <p:cNvSpPr/>
              <p:nvPr/>
            </p:nvSpPr>
            <p:spPr>
              <a:xfrm rot="10800000">
                <a:off x="2048851" y="4579452"/>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56" name="任意多边形: 形状 655">
                <a:extLst>
                  <a:ext uri="{FF2B5EF4-FFF2-40B4-BE49-F238E27FC236}">
                    <a16:creationId xmlns:a16="http://schemas.microsoft.com/office/drawing/2014/main" id="{9FA350F0-FFB0-630D-F683-8D9528EF7C05}"/>
                  </a:ext>
                </a:extLst>
              </p:cNvPr>
              <p:cNvSpPr/>
              <p:nvPr/>
            </p:nvSpPr>
            <p:spPr>
              <a:xfrm rot="10800000">
                <a:off x="1982081" y="4445110"/>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57" name="任意多边形: 形状 656">
                <a:extLst>
                  <a:ext uri="{FF2B5EF4-FFF2-40B4-BE49-F238E27FC236}">
                    <a16:creationId xmlns:a16="http://schemas.microsoft.com/office/drawing/2014/main" id="{9DC429CA-777E-ED8E-17EC-64D990A06670}"/>
                  </a:ext>
                </a:extLst>
              </p:cNvPr>
              <p:cNvSpPr/>
              <p:nvPr/>
            </p:nvSpPr>
            <p:spPr>
              <a:xfrm rot="10800000">
                <a:off x="1982081" y="4471978"/>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58" name="任意多边形: 形状 657">
                <a:extLst>
                  <a:ext uri="{FF2B5EF4-FFF2-40B4-BE49-F238E27FC236}">
                    <a16:creationId xmlns:a16="http://schemas.microsoft.com/office/drawing/2014/main" id="{4A56C140-FC82-7F32-A25F-B57198643451}"/>
                  </a:ext>
                </a:extLst>
              </p:cNvPr>
              <p:cNvSpPr/>
              <p:nvPr/>
            </p:nvSpPr>
            <p:spPr>
              <a:xfrm rot="10800000">
                <a:off x="1982081" y="4498847"/>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59" name="任意多边形: 形状 658">
                <a:extLst>
                  <a:ext uri="{FF2B5EF4-FFF2-40B4-BE49-F238E27FC236}">
                    <a16:creationId xmlns:a16="http://schemas.microsoft.com/office/drawing/2014/main" id="{ABEC806D-1B19-A32D-A277-B83B3546ACB3}"/>
                  </a:ext>
                </a:extLst>
              </p:cNvPr>
              <p:cNvSpPr/>
              <p:nvPr/>
            </p:nvSpPr>
            <p:spPr>
              <a:xfrm rot="10800000">
                <a:off x="1982081" y="4525715"/>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60" name="任意多边形: 形状 659">
                <a:extLst>
                  <a:ext uri="{FF2B5EF4-FFF2-40B4-BE49-F238E27FC236}">
                    <a16:creationId xmlns:a16="http://schemas.microsoft.com/office/drawing/2014/main" id="{86B75881-F1BD-CA80-5C7D-987417C08A9C}"/>
                  </a:ext>
                </a:extLst>
              </p:cNvPr>
              <p:cNvSpPr/>
              <p:nvPr/>
            </p:nvSpPr>
            <p:spPr>
              <a:xfrm rot="10800000">
                <a:off x="1982081" y="4552584"/>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61" name="任意多边形: 形状 660">
                <a:extLst>
                  <a:ext uri="{FF2B5EF4-FFF2-40B4-BE49-F238E27FC236}">
                    <a16:creationId xmlns:a16="http://schemas.microsoft.com/office/drawing/2014/main" id="{5F460A50-ECAD-6A5C-BAFC-EDF99B8FFDA2}"/>
                  </a:ext>
                </a:extLst>
              </p:cNvPr>
              <p:cNvSpPr/>
              <p:nvPr/>
            </p:nvSpPr>
            <p:spPr>
              <a:xfrm rot="10800000">
                <a:off x="1982081" y="4579452"/>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62" name="任意多边形: 形状 661">
                <a:extLst>
                  <a:ext uri="{FF2B5EF4-FFF2-40B4-BE49-F238E27FC236}">
                    <a16:creationId xmlns:a16="http://schemas.microsoft.com/office/drawing/2014/main" id="{5B63D3BA-C8E0-FCE8-77A5-5AE4E0D8CB75}"/>
                  </a:ext>
                </a:extLst>
              </p:cNvPr>
              <p:cNvSpPr/>
              <p:nvPr/>
            </p:nvSpPr>
            <p:spPr>
              <a:xfrm rot="10800000">
                <a:off x="1936966" y="4445110"/>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63" name="任意多边形: 形状 662">
                <a:extLst>
                  <a:ext uri="{FF2B5EF4-FFF2-40B4-BE49-F238E27FC236}">
                    <a16:creationId xmlns:a16="http://schemas.microsoft.com/office/drawing/2014/main" id="{2A6726BC-A009-7ED1-03D6-F63A30D6388A}"/>
                  </a:ext>
                </a:extLst>
              </p:cNvPr>
              <p:cNvSpPr/>
              <p:nvPr/>
            </p:nvSpPr>
            <p:spPr>
              <a:xfrm rot="10800000">
                <a:off x="1936966" y="4471978"/>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64" name="任意多边形: 形状 663">
                <a:extLst>
                  <a:ext uri="{FF2B5EF4-FFF2-40B4-BE49-F238E27FC236}">
                    <a16:creationId xmlns:a16="http://schemas.microsoft.com/office/drawing/2014/main" id="{48F650F0-78C3-96FB-75CB-3D6ED3A04CE3}"/>
                  </a:ext>
                </a:extLst>
              </p:cNvPr>
              <p:cNvSpPr/>
              <p:nvPr/>
            </p:nvSpPr>
            <p:spPr>
              <a:xfrm rot="10800000">
                <a:off x="1936966" y="4498847"/>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65" name="任意多边形: 形状 664">
                <a:extLst>
                  <a:ext uri="{FF2B5EF4-FFF2-40B4-BE49-F238E27FC236}">
                    <a16:creationId xmlns:a16="http://schemas.microsoft.com/office/drawing/2014/main" id="{1B8C735F-67A7-0CF0-55C5-6E98BB60BA6E}"/>
                  </a:ext>
                </a:extLst>
              </p:cNvPr>
              <p:cNvSpPr/>
              <p:nvPr/>
            </p:nvSpPr>
            <p:spPr>
              <a:xfrm rot="10800000">
                <a:off x="1936966" y="4525715"/>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66" name="任意多边形: 形状 665">
                <a:extLst>
                  <a:ext uri="{FF2B5EF4-FFF2-40B4-BE49-F238E27FC236}">
                    <a16:creationId xmlns:a16="http://schemas.microsoft.com/office/drawing/2014/main" id="{B4E655C1-03A2-5F1F-9085-11CF720E1F20}"/>
                  </a:ext>
                </a:extLst>
              </p:cNvPr>
              <p:cNvSpPr/>
              <p:nvPr/>
            </p:nvSpPr>
            <p:spPr>
              <a:xfrm rot="10800000">
                <a:off x="1936966" y="4552584"/>
                <a:ext cx="39801" cy="16642"/>
              </a:xfrm>
              <a:custGeom>
                <a:avLst/>
                <a:gdLst>
                  <a:gd name="connsiteX0" fmla="*/ 0 w 39801"/>
                  <a:gd name="connsiteY0" fmla="*/ 0 h 16642"/>
                  <a:gd name="connsiteX1" fmla="*/ 39801 w 39801"/>
                  <a:gd name="connsiteY1" fmla="*/ 0 h 16642"/>
                  <a:gd name="connsiteX2" fmla="*/ 39801 w 39801"/>
                  <a:gd name="connsiteY2" fmla="*/ 16643 h 16642"/>
                  <a:gd name="connsiteX3" fmla="*/ 0 w 39801"/>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67" name="任意多边形: 形状 666">
                <a:extLst>
                  <a:ext uri="{FF2B5EF4-FFF2-40B4-BE49-F238E27FC236}">
                    <a16:creationId xmlns:a16="http://schemas.microsoft.com/office/drawing/2014/main" id="{BD3D7D88-BD0C-F8C9-3C08-7238E941985A}"/>
                  </a:ext>
                </a:extLst>
              </p:cNvPr>
              <p:cNvSpPr/>
              <p:nvPr/>
            </p:nvSpPr>
            <p:spPr>
              <a:xfrm rot="10800000">
                <a:off x="1936966" y="4579452"/>
                <a:ext cx="39801" cy="16642"/>
              </a:xfrm>
              <a:custGeom>
                <a:avLst/>
                <a:gdLst>
                  <a:gd name="connsiteX0" fmla="*/ 0 w 39801"/>
                  <a:gd name="connsiteY0" fmla="*/ 0 h 16642"/>
                  <a:gd name="connsiteX1" fmla="*/ 39801 w 39801"/>
                  <a:gd name="connsiteY1" fmla="*/ 0 h 16642"/>
                  <a:gd name="connsiteX2" fmla="*/ 39801 w 39801"/>
                  <a:gd name="connsiteY2" fmla="*/ 16642 h 16642"/>
                  <a:gd name="connsiteX3" fmla="*/ 0 w 39801"/>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9801" h="16642">
                    <a:moveTo>
                      <a:pt x="0" y="0"/>
                    </a:moveTo>
                    <a:lnTo>
                      <a:pt x="39801" y="0"/>
                    </a:lnTo>
                    <a:lnTo>
                      <a:pt x="39801"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68" name="任意多边形: 形状 667">
                <a:extLst>
                  <a:ext uri="{FF2B5EF4-FFF2-40B4-BE49-F238E27FC236}">
                    <a16:creationId xmlns:a16="http://schemas.microsoft.com/office/drawing/2014/main" id="{6306EC49-CC11-3087-E84E-D154EA61F55D}"/>
                  </a:ext>
                </a:extLst>
              </p:cNvPr>
              <p:cNvSpPr/>
              <p:nvPr/>
            </p:nvSpPr>
            <p:spPr>
              <a:xfrm rot="10800000">
                <a:off x="1923031" y="4626171"/>
                <a:ext cx="221463" cy="25765"/>
              </a:xfrm>
              <a:custGeom>
                <a:avLst/>
                <a:gdLst>
                  <a:gd name="connsiteX0" fmla="*/ 0 w 221463"/>
                  <a:gd name="connsiteY0" fmla="*/ 0 h 25765"/>
                  <a:gd name="connsiteX1" fmla="*/ 221464 w 221463"/>
                  <a:gd name="connsiteY1" fmla="*/ 0 h 25765"/>
                  <a:gd name="connsiteX2" fmla="*/ 221464 w 221463"/>
                  <a:gd name="connsiteY2" fmla="*/ 25766 h 25765"/>
                  <a:gd name="connsiteX3" fmla="*/ 0 w 221463"/>
                  <a:gd name="connsiteY3" fmla="*/ 25766 h 25765"/>
                </a:gdLst>
                <a:ahLst/>
                <a:cxnLst>
                  <a:cxn ang="0">
                    <a:pos x="connsiteX0" y="connsiteY0"/>
                  </a:cxn>
                  <a:cxn ang="0">
                    <a:pos x="connsiteX1" y="connsiteY1"/>
                  </a:cxn>
                  <a:cxn ang="0">
                    <a:pos x="connsiteX2" y="connsiteY2"/>
                  </a:cxn>
                  <a:cxn ang="0">
                    <a:pos x="connsiteX3" y="connsiteY3"/>
                  </a:cxn>
                </a:cxnLst>
                <a:rect l="l" t="t" r="r" b="b"/>
                <a:pathLst>
                  <a:path w="221463" h="25765">
                    <a:moveTo>
                      <a:pt x="0" y="0"/>
                    </a:moveTo>
                    <a:lnTo>
                      <a:pt x="221464" y="0"/>
                    </a:lnTo>
                    <a:lnTo>
                      <a:pt x="221464" y="25766"/>
                    </a:lnTo>
                    <a:lnTo>
                      <a:pt x="0" y="25766"/>
                    </a:lnTo>
                    <a:close/>
                  </a:path>
                </a:pathLst>
              </a:custGeom>
              <a:solidFill>
                <a:srgbClr val="FFFFFF">
                  <a:alpha val="20000"/>
                </a:srgbClr>
              </a:solidFill>
              <a:ln w="10020" cap="flat">
                <a:noFill/>
                <a:prstDash val="solid"/>
                <a:miter/>
              </a:ln>
            </p:spPr>
            <p:txBody>
              <a:bodyPr rtlCol="0" anchor="ctr"/>
              <a:lstStyle/>
              <a:p>
                <a:endParaRPr lang="zh-CN" altLang="en-US"/>
              </a:p>
            </p:txBody>
          </p:sp>
          <p:sp>
            <p:nvSpPr>
              <p:cNvPr id="669" name="任意多边形: 形状 668">
                <a:extLst>
                  <a:ext uri="{FF2B5EF4-FFF2-40B4-BE49-F238E27FC236}">
                    <a16:creationId xmlns:a16="http://schemas.microsoft.com/office/drawing/2014/main" id="{1C5A09DD-33D2-8646-B1BD-63F2FFD3003B}"/>
                  </a:ext>
                </a:extLst>
              </p:cNvPr>
              <p:cNvSpPr/>
              <p:nvPr/>
            </p:nvSpPr>
            <p:spPr>
              <a:xfrm rot="10800000">
                <a:off x="2144394" y="4428367"/>
                <a:ext cx="63962" cy="182765"/>
              </a:xfrm>
              <a:custGeom>
                <a:avLst/>
                <a:gdLst>
                  <a:gd name="connsiteX0" fmla="*/ 0 w 63962"/>
                  <a:gd name="connsiteY0" fmla="*/ 0 h 182765"/>
                  <a:gd name="connsiteX1" fmla="*/ 63963 w 63962"/>
                  <a:gd name="connsiteY1" fmla="*/ 0 h 182765"/>
                  <a:gd name="connsiteX2" fmla="*/ 63963 w 63962"/>
                  <a:gd name="connsiteY2" fmla="*/ 182765 h 182765"/>
                  <a:gd name="connsiteX3" fmla="*/ 0 w 63962"/>
                  <a:gd name="connsiteY3" fmla="*/ 182765 h 182765"/>
                </a:gdLst>
                <a:ahLst/>
                <a:cxnLst>
                  <a:cxn ang="0">
                    <a:pos x="connsiteX0" y="connsiteY0"/>
                  </a:cxn>
                  <a:cxn ang="0">
                    <a:pos x="connsiteX1" y="connsiteY1"/>
                  </a:cxn>
                  <a:cxn ang="0">
                    <a:pos x="connsiteX2" y="connsiteY2"/>
                  </a:cxn>
                  <a:cxn ang="0">
                    <a:pos x="connsiteX3" y="connsiteY3"/>
                  </a:cxn>
                </a:cxnLst>
                <a:rect l="l" t="t" r="r" b="b"/>
                <a:pathLst>
                  <a:path w="63962" h="182765">
                    <a:moveTo>
                      <a:pt x="0" y="0"/>
                    </a:moveTo>
                    <a:lnTo>
                      <a:pt x="63963" y="0"/>
                    </a:lnTo>
                    <a:lnTo>
                      <a:pt x="63963" y="182765"/>
                    </a:lnTo>
                    <a:lnTo>
                      <a:pt x="0" y="182765"/>
                    </a:lnTo>
                    <a:close/>
                  </a:path>
                </a:pathLst>
              </a:custGeom>
              <a:solidFill>
                <a:srgbClr val="000000">
                  <a:alpha val="40000"/>
                </a:srgbClr>
              </a:solidFill>
              <a:ln w="10020" cap="flat">
                <a:noFill/>
                <a:prstDash val="solid"/>
                <a:miter/>
              </a:ln>
            </p:spPr>
            <p:txBody>
              <a:bodyPr rtlCol="0" anchor="ctr"/>
              <a:lstStyle/>
              <a:p>
                <a:endParaRPr lang="zh-CN" altLang="en-US"/>
              </a:p>
            </p:txBody>
          </p:sp>
          <p:sp>
            <p:nvSpPr>
              <p:cNvPr id="670" name="任意多边形: 形状 669">
                <a:extLst>
                  <a:ext uri="{FF2B5EF4-FFF2-40B4-BE49-F238E27FC236}">
                    <a16:creationId xmlns:a16="http://schemas.microsoft.com/office/drawing/2014/main" id="{B21ECD7B-35A4-1EC2-E98F-6CC6050034B0}"/>
                  </a:ext>
                </a:extLst>
              </p:cNvPr>
              <p:cNvSpPr/>
              <p:nvPr/>
            </p:nvSpPr>
            <p:spPr>
              <a:xfrm rot="10800000">
                <a:off x="2159433" y="4445110"/>
                <a:ext cx="33886" cy="16642"/>
              </a:xfrm>
              <a:custGeom>
                <a:avLst/>
                <a:gdLst>
                  <a:gd name="connsiteX0" fmla="*/ 0 w 33886"/>
                  <a:gd name="connsiteY0" fmla="*/ 0 h 16642"/>
                  <a:gd name="connsiteX1" fmla="*/ 33886 w 33886"/>
                  <a:gd name="connsiteY1" fmla="*/ 0 h 16642"/>
                  <a:gd name="connsiteX2" fmla="*/ 33886 w 33886"/>
                  <a:gd name="connsiteY2" fmla="*/ 16643 h 16642"/>
                  <a:gd name="connsiteX3" fmla="*/ 0 w 33886"/>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71" name="任意多边形: 形状 670">
                <a:extLst>
                  <a:ext uri="{FF2B5EF4-FFF2-40B4-BE49-F238E27FC236}">
                    <a16:creationId xmlns:a16="http://schemas.microsoft.com/office/drawing/2014/main" id="{58CCC76E-1380-6E9A-5831-BEF0B0E2FF40}"/>
                  </a:ext>
                </a:extLst>
              </p:cNvPr>
              <p:cNvSpPr/>
              <p:nvPr/>
            </p:nvSpPr>
            <p:spPr>
              <a:xfrm rot="10800000">
                <a:off x="2159433" y="4471978"/>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72" name="任意多边形: 形状 671">
                <a:extLst>
                  <a:ext uri="{FF2B5EF4-FFF2-40B4-BE49-F238E27FC236}">
                    <a16:creationId xmlns:a16="http://schemas.microsoft.com/office/drawing/2014/main" id="{6ED6877A-EDC1-8DAA-F7DB-A3C4D1652D94}"/>
                  </a:ext>
                </a:extLst>
              </p:cNvPr>
              <p:cNvSpPr/>
              <p:nvPr/>
            </p:nvSpPr>
            <p:spPr>
              <a:xfrm rot="10800000">
                <a:off x="2159433" y="4498847"/>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73" name="任意多边形: 形状 672">
                <a:extLst>
                  <a:ext uri="{FF2B5EF4-FFF2-40B4-BE49-F238E27FC236}">
                    <a16:creationId xmlns:a16="http://schemas.microsoft.com/office/drawing/2014/main" id="{AB73688B-F988-2989-777A-032F41CBEF11}"/>
                  </a:ext>
                </a:extLst>
              </p:cNvPr>
              <p:cNvSpPr/>
              <p:nvPr/>
            </p:nvSpPr>
            <p:spPr>
              <a:xfrm rot="10800000">
                <a:off x="2159433" y="4525715"/>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74" name="任意多边形: 形状 673">
                <a:extLst>
                  <a:ext uri="{FF2B5EF4-FFF2-40B4-BE49-F238E27FC236}">
                    <a16:creationId xmlns:a16="http://schemas.microsoft.com/office/drawing/2014/main" id="{FAF25F8A-187E-A2C6-ACC9-F7F86D9BFC7D}"/>
                  </a:ext>
                </a:extLst>
              </p:cNvPr>
              <p:cNvSpPr/>
              <p:nvPr/>
            </p:nvSpPr>
            <p:spPr>
              <a:xfrm rot="10800000">
                <a:off x="2159433" y="4552584"/>
                <a:ext cx="33886" cy="16642"/>
              </a:xfrm>
              <a:custGeom>
                <a:avLst/>
                <a:gdLst>
                  <a:gd name="connsiteX0" fmla="*/ 0 w 33886"/>
                  <a:gd name="connsiteY0" fmla="*/ 0 h 16642"/>
                  <a:gd name="connsiteX1" fmla="*/ 33886 w 33886"/>
                  <a:gd name="connsiteY1" fmla="*/ 0 h 16642"/>
                  <a:gd name="connsiteX2" fmla="*/ 33886 w 33886"/>
                  <a:gd name="connsiteY2" fmla="*/ 16643 h 16642"/>
                  <a:gd name="connsiteX3" fmla="*/ 0 w 33886"/>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75" name="任意多边形: 形状 674">
                <a:extLst>
                  <a:ext uri="{FF2B5EF4-FFF2-40B4-BE49-F238E27FC236}">
                    <a16:creationId xmlns:a16="http://schemas.microsoft.com/office/drawing/2014/main" id="{68623F8D-21D0-E224-A8A5-F74CCDC9FA0E}"/>
                  </a:ext>
                </a:extLst>
              </p:cNvPr>
              <p:cNvSpPr/>
              <p:nvPr/>
            </p:nvSpPr>
            <p:spPr>
              <a:xfrm rot="10800000">
                <a:off x="2159433" y="4579452"/>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76" name="任意多边形: 形状 675">
                <a:extLst>
                  <a:ext uri="{FF2B5EF4-FFF2-40B4-BE49-F238E27FC236}">
                    <a16:creationId xmlns:a16="http://schemas.microsoft.com/office/drawing/2014/main" id="{BE02BC87-F3A1-1ADB-0AE4-786467499A7B}"/>
                  </a:ext>
                </a:extLst>
              </p:cNvPr>
              <p:cNvSpPr/>
              <p:nvPr/>
            </p:nvSpPr>
            <p:spPr>
              <a:xfrm rot="10800000">
                <a:off x="1859068" y="4428367"/>
                <a:ext cx="63962" cy="182765"/>
              </a:xfrm>
              <a:custGeom>
                <a:avLst/>
                <a:gdLst>
                  <a:gd name="connsiteX0" fmla="*/ 0 w 63962"/>
                  <a:gd name="connsiteY0" fmla="*/ 0 h 182765"/>
                  <a:gd name="connsiteX1" fmla="*/ 63963 w 63962"/>
                  <a:gd name="connsiteY1" fmla="*/ 0 h 182765"/>
                  <a:gd name="connsiteX2" fmla="*/ 63963 w 63962"/>
                  <a:gd name="connsiteY2" fmla="*/ 182765 h 182765"/>
                  <a:gd name="connsiteX3" fmla="*/ 0 w 63962"/>
                  <a:gd name="connsiteY3" fmla="*/ 182765 h 182765"/>
                </a:gdLst>
                <a:ahLst/>
                <a:cxnLst>
                  <a:cxn ang="0">
                    <a:pos x="connsiteX0" y="connsiteY0"/>
                  </a:cxn>
                  <a:cxn ang="0">
                    <a:pos x="connsiteX1" y="connsiteY1"/>
                  </a:cxn>
                  <a:cxn ang="0">
                    <a:pos x="connsiteX2" y="connsiteY2"/>
                  </a:cxn>
                  <a:cxn ang="0">
                    <a:pos x="connsiteX3" y="connsiteY3"/>
                  </a:cxn>
                </a:cxnLst>
                <a:rect l="l" t="t" r="r" b="b"/>
                <a:pathLst>
                  <a:path w="63962" h="182765">
                    <a:moveTo>
                      <a:pt x="0" y="0"/>
                    </a:moveTo>
                    <a:lnTo>
                      <a:pt x="63963" y="0"/>
                    </a:lnTo>
                    <a:lnTo>
                      <a:pt x="63963" y="182765"/>
                    </a:lnTo>
                    <a:lnTo>
                      <a:pt x="0" y="182765"/>
                    </a:lnTo>
                    <a:close/>
                  </a:path>
                </a:pathLst>
              </a:custGeom>
              <a:solidFill>
                <a:srgbClr val="000000">
                  <a:alpha val="40000"/>
                </a:srgbClr>
              </a:solidFill>
              <a:ln w="10020" cap="flat">
                <a:noFill/>
                <a:prstDash val="solid"/>
                <a:miter/>
              </a:ln>
            </p:spPr>
            <p:txBody>
              <a:bodyPr rtlCol="0" anchor="ctr"/>
              <a:lstStyle/>
              <a:p>
                <a:endParaRPr lang="zh-CN" altLang="en-US"/>
              </a:p>
            </p:txBody>
          </p:sp>
          <p:sp>
            <p:nvSpPr>
              <p:cNvPr id="677" name="任意多边形: 形状 676">
                <a:extLst>
                  <a:ext uri="{FF2B5EF4-FFF2-40B4-BE49-F238E27FC236}">
                    <a16:creationId xmlns:a16="http://schemas.microsoft.com/office/drawing/2014/main" id="{7AA8D136-9406-5960-1483-8BC6043E2D05}"/>
                  </a:ext>
                </a:extLst>
              </p:cNvPr>
              <p:cNvSpPr/>
              <p:nvPr/>
            </p:nvSpPr>
            <p:spPr>
              <a:xfrm rot="10800000">
                <a:off x="1874106" y="4445110"/>
                <a:ext cx="33886" cy="16642"/>
              </a:xfrm>
              <a:custGeom>
                <a:avLst/>
                <a:gdLst>
                  <a:gd name="connsiteX0" fmla="*/ 0 w 33886"/>
                  <a:gd name="connsiteY0" fmla="*/ 0 h 16642"/>
                  <a:gd name="connsiteX1" fmla="*/ 33886 w 33886"/>
                  <a:gd name="connsiteY1" fmla="*/ 0 h 16642"/>
                  <a:gd name="connsiteX2" fmla="*/ 33886 w 33886"/>
                  <a:gd name="connsiteY2" fmla="*/ 16643 h 16642"/>
                  <a:gd name="connsiteX3" fmla="*/ 0 w 33886"/>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78" name="任意多边形: 形状 677">
                <a:extLst>
                  <a:ext uri="{FF2B5EF4-FFF2-40B4-BE49-F238E27FC236}">
                    <a16:creationId xmlns:a16="http://schemas.microsoft.com/office/drawing/2014/main" id="{2C3DA10C-A940-A0F5-6DA1-B3C985AF9A92}"/>
                  </a:ext>
                </a:extLst>
              </p:cNvPr>
              <p:cNvSpPr/>
              <p:nvPr/>
            </p:nvSpPr>
            <p:spPr>
              <a:xfrm rot="10800000">
                <a:off x="1874106" y="4471978"/>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79" name="任意多边形: 形状 678">
                <a:extLst>
                  <a:ext uri="{FF2B5EF4-FFF2-40B4-BE49-F238E27FC236}">
                    <a16:creationId xmlns:a16="http://schemas.microsoft.com/office/drawing/2014/main" id="{FFA842D5-DDE3-527B-FF26-70362EFF31FA}"/>
                  </a:ext>
                </a:extLst>
              </p:cNvPr>
              <p:cNvSpPr/>
              <p:nvPr/>
            </p:nvSpPr>
            <p:spPr>
              <a:xfrm rot="10800000">
                <a:off x="1874106" y="4498847"/>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80" name="任意多边形: 形状 679">
                <a:extLst>
                  <a:ext uri="{FF2B5EF4-FFF2-40B4-BE49-F238E27FC236}">
                    <a16:creationId xmlns:a16="http://schemas.microsoft.com/office/drawing/2014/main" id="{905F4508-E501-49FF-DAA7-C5D0B0F0DE98}"/>
                  </a:ext>
                </a:extLst>
              </p:cNvPr>
              <p:cNvSpPr/>
              <p:nvPr/>
            </p:nvSpPr>
            <p:spPr>
              <a:xfrm rot="10800000">
                <a:off x="1874106" y="4525715"/>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81" name="任意多边形: 形状 680">
                <a:extLst>
                  <a:ext uri="{FF2B5EF4-FFF2-40B4-BE49-F238E27FC236}">
                    <a16:creationId xmlns:a16="http://schemas.microsoft.com/office/drawing/2014/main" id="{9E023FD2-DA29-C1C0-0DDD-70D1B995C955}"/>
                  </a:ext>
                </a:extLst>
              </p:cNvPr>
              <p:cNvSpPr/>
              <p:nvPr/>
            </p:nvSpPr>
            <p:spPr>
              <a:xfrm rot="10800000">
                <a:off x="1874106" y="4552584"/>
                <a:ext cx="33886" cy="16642"/>
              </a:xfrm>
              <a:custGeom>
                <a:avLst/>
                <a:gdLst>
                  <a:gd name="connsiteX0" fmla="*/ 0 w 33886"/>
                  <a:gd name="connsiteY0" fmla="*/ 0 h 16642"/>
                  <a:gd name="connsiteX1" fmla="*/ 33886 w 33886"/>
                  <a:gd name="connsiteY1" fmla="*/ 0 h 16642"/>
                  <a:gd name="connsiteX2" fmla="*/ 33886 w 33886"/>
                  <a:gd name="connsiteY2" fmla="*/ 16643 h 16642"/>
                  <a:gd name="connsiteX3" fmla="*/ 0 w 33886"/>
                  <a:gd name="connsiteY3" fmla="*/ 16643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3"/>
                    </a:lnTo>
                    <a:lnTo>
                      <a:pt x="0" y="1664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82" name="任意多边形: 形状 681">
                <a:extLst>
                  <a:ext uri="{FF2B5EF4-FFF2-40B4-BE49-F238E27FC236}">
                    <a16:creationId xmlns:a16="http://schemas.microsoft.com/office/drawing/2014/main" id="{374D2DF4-5F86-66A7-664D-D2C9171668EE}"/>
                  </a:ext>
                </a:extLst>
              </p:cNvPr>
              <p:cNvSpPr/>
              <p:nvPr/>
            </p:nvSpPr>
            <p:spPr>
              <a:xfrm rot="10800000">
                <a:off x="1874106" y="4579452"/>
                <a:ext cx="33886" cy="16642"/>
              </a:xfrm>
              <a:custGeom>
                <a:avLst/>
                <a:gdLst>
                  <a:gd name="connsiteX0" fmla="*/ 0 w 33886"/>
                  <a:gd name="connsiteY0" fmla="*/ 0 h 16642"/>
                  <a:gd name="connsiteX1" fmla="*/ 33886 w 33886"/>
                  <a:gd name="connsiteY1" fmla="*/ 0 h 16642"/>
                  <a:gd name="connsiteX2" fmla="*/ 33886 w 33886"/>
                  <a:gd name="connsiteY2" fmla="*/ 16642 h 16642"/>
                  <a:gd name="connsiteX3" fmla="*/ 0 w 33886"/>
                  <a:gd name="connsiteY3" fmla="*/ 16642 h 16642"/>
                </a:gdLst>
                <a:ahLst/>
                <a:cxnLst>
                  <a:cxn ang="0">
                    <a:pos x="connsiteX0" y="connsiteY0"/>
                  </a:cxn>
                  <a:cxn ang="0">
                    <a:pos x="connsiteX1" y="connsiteY1"/>
                  </a:cxn>
                  <a:cxn ang="0">
                    <a:pos x="connsiteX2" y="connsiteY2"/>
                  </a:cxn>
                  <a:cxn ang="0">
                    <a:pos x="connsiteX3" y="connsiteY3"/>
                  </a:cxn>
                </a:cxnLst>
                <a:rect l="l" t="t" r="r" b="b"/>
                <a:pathLst>
                  <a:path w="33886" h="16642">
                    <a:moveTo>
                      <a:pt x="0" y="0"/>
                    </a:moveTo>
                    <a:lnTo>
                      <a:pt x="33886" y="0"/>
                    </a:lnTo>
                    <a:lnTo>
                      <a:pt x="33886" y="16642"/>
                    </a:lnTo>
                    <a:lnTo>
                      <a:pt x="0" y="1664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83" name="任意多边形: 形状 682">
                <a:extLst>
                  <a:ext uri="{FF2B5EF4-FFF2-40B4-BE49-F238E27FC236}">
                    <a16:creationId xmlns:a16="http://schemas.microsoft.com/office/drawing/2014/main" id="{F76174B7-DCCB-1354-E517-6F56B71A5AD1}"/>
                  </a:ext>
                </a:extLst>
              </p:cNvPr>
              <p:cNvSpPr/>
              <p:nvPr/>
            </p:nvSpPr>
            <p:spPr>
              <a:xfrm>
                <a:off x="3049498" y="4432578"/>
                <a:ext cx="246527" cy="489445"/>
              </a:xfrm>
              <a:custGeom>
                <a:avLst/>
                <a:gdLst>
                  <a:gd name="connsiteX0" fmla="*/ 0 w 246527"/>
                  <a:gd name="connsiteY0" fmla="*/ 0 h 489445"/>
                  <a:gd name="connsiteX1" fmla="*/ 246528 w 246527"/>
                  <a:gd name="connsiteY1" fmla="*/ 0 h 489445"/>
                  <a:gd name="connsiteX2" fmla="*/ 246528 w 246527"/>
                  <a:gd name="connsiteY2" fmla="*/ 489446 h 489445"/>
                  <a:gd name="connsiteX3" fmla="*/ 0 w 246527"/>
                  <a:gd name="connsiteY3" fmla="*/ 489446 h 489445"/>
                </a:gdLst>
                <a:ahLst/>
                <a:cxnLst>
                  <a:cxn ang="0">
                    <a:pos x="connsiteX0" y="connsiteY0"/>
                  </a:cxn>
                  <a:cxn ang="0">
                    <a:pos x="connsiteX1" y="connsiteY1"/>
                  </a:cxn>
                  <a:cxn ang="0">
                    <a:pos x="connsiteX2" y="connsiteY2"/>
                  </a:cxn>
                  <a:cxn ang="0">
                    <a:pos x="connsiteX3" y="connsiteY3"/>
                  </a:cxn>
                </a:cxnLst>
                <a:rect l="l" t="t" r="r" b="b"/>
                <a:pathLst>
                  <a:path w="246527" h="489445">
                    <a:moveTo>
                      <a:pt x="0" y="0"/>
                    </a:moveTo>
                    <a:lnTo>
                      <a:pt x="246528" y="0"/>
                    </a:lnTo>
                    <a:lnTo>
                      <a:pt x="246528" y="489446"/>
                    </a:lnTo>
                    <a:lnTo>
                      <a:pt x="0" y="489446"/>
                    </a:lnTo>
                    <a:close/>
                  </a:path>
                </a:pathLst>
              </a:custGeom>
              <a:solidFill>
                <a:srgbClr val="000000">
                  <a:alpha val="50000"/>
                </a:srgbClr>
              </a:solidFill>
              <a:ln w="10020" cap="flat">
                <a:noFill/>
                <a:prstDash val="solid"/>
                <a:miter/>
              </a:ln>
            </p:spPr>
            <p:txBody>
              <a:bodyPr rtlCol="0" anchor="ctr"/>
              <a:lstStyle/>
              <a:p>
                <a:endParaRPr lang="zh-CN" altLang="en-US"/>
              </a:p>
            </p:txBody>
          </p:sp>
          <p:sp>
            <p:nvSpPr>
              <p:cNvPr id="684" name="任意多边形: 形状 683">
                <a:extLst>
                  <a:ext uri="{FF2B5EF4-FFF2-40B4-BE49-F238E27FC236}">
                    <a16:creationId xmlns:a16="http://schemas.microsoft.com/office/drawing/2014/main" id="{7AF703FC-749B-7095-A31F-AFDC6EBCC078}"/>
                  </a:ext>
                </a:extLst>
              </p:cNvPr>
              <p:cNvSpPr/>
              <p:nvPr/>
            </p:nvSpPr>
            <p:spPr>
              <a:xfrm>
                <a:off x="3082783" y="4470876"/>
                <a:ext cx="86319" cy="45816"/>
              </a:xfrm>
              <a:custGeom>
                <a:avLst/>
                <a:gdLst>
                  <a:gd name="connsiteX0" fmla="*/ 0 w 86319"/>
                  <a:gd name="connsiteY0" fmla="*/ 0 h 45816"/>
                  <a:gd name="connsiteX1" fmla="*/ 86320 w 86319"/>
                  <a:gd name="connsiteY1" fmla="*/ 0 h 45816"/>
                  <a:gd name="connsiteX2" fmla="*/ 86320 w 86319"/>
                  <a:gd name="connsiteY2" fmla="*/ 45817 h 45816"/>
                  <a:gd name="connsiteX3" fmla="*/ 0 w 86319"/>
                  <a:gd name="connsiteY3" fmla="*/ 45817 h 45816"/>
                </a:gdLst>
                <a:ahLst/>
                <a:cxnLst>
                  <a:cxn ang="0">
                    <a:pos x="connsiteX0" y="connsiteY0"/>
                  </a:cxn>
                  <a:cxn ang="0">
                    <a:pos x="connsiteX1" y="connsiteY1"/>
                  </a:cxn>
                  <a:cxn ang="0">
                    <a:pos x="connsiteX2" y="connsiteY2"/>
                  </a:cxn>
                  <a:cxn ang="0">
                    <a:pos x="connsiteX3" y="connsiteY3"/>
                  </a:cxn>
                </a:cxnLst>
                <a:rect l="l" t="t" r="r" b="b"/>
                <a:pathLst>
                  <a:path w="86319" h="45816">
                    <a:moveTo>
                      <a:pt x="0" y="0"/>
                    </a:moveTo>
                    <a:lnTo>
                      <a:pt x="86320" y="0"/>
                    </a:lnTo>
                    <a:lnTo>
                      <a:pt x="86320" y="45817"/>
                    </a:lnTo>
                    <a:lnTo>
                      <a:pt x="0" y="45817"/>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85" name="任意多边形: 形状 684">
                <a:extLst>
                  <a:ext uri="{FF2B5EF4-FFF2-40B4-BE49-F238E27FC236}">
                    <a16:creationId xmlns:a16="http://schemas.microsoft.com/office/drawing/2014/main" id="{2908062C-6464-3954-831E-DA796F214C9D}"/>
                  </a:ext>
                </a:extLst>
              </p:cNvPr>
              <p:cNvSpPr/>
              <p:nvPr/>
            </p:nvSpPr>
            <p:spPr>
              <a:xfrm>
                <a:off x="3174918" y="4470876"/>
                <a:ext cx="86319" cy="45816"/>
              </a:xfrm>
              <a:custGeom>
                <a:avLst/>
                <a:gdLst>
                  <a:gd name="connsiteX0" fmla="*/ 0 w 86319"/>
                  <a:gd name="connsiteY0" fmla="*/ 0 h 45816"/>
                  <a:gd name="connsiteX1" fmla="*/ 86320 w 86319"/>
                  <a:gd name="connsiteY1" fmla="*/ 0 h 45816"/>
                  <a:gd name="connsiteX2" fmla="*/ 86320 w 86319"/>
                  <a:gd name="connsiteY2" fmla="*/ 45817 h 45816"/>
                  <a:gd name="connsiteX3" fmla="*/ 0 w 86319"/>
                  <a:gd name="connsiteY3" fmla="*/ 45817 h 45816"/>
                </a:gdLst>
                <a:ahLst/>
                <a:cxnLst>
                  <a:cxn ang="0">
                    <a:pos x="connsiteX0" y="connsiteY0"/>
                  </a:cxn>
                  <a:cxn ang="0">
                    <a:pos x="connsiteX1" y="connsiteY1"/>
                  </a:cxn>
                  <a:cxn ang="0">
                    <a:pos x="connsiteX2" y="connsiteY2"/>
                  </a:cxn>
                  <a:cxn ang="0">
                    <a:pos x="connsiteX3" y="connsiteY3"/>
                  </a:cxn>
                </a:cxnLst>
                <a:rect l="l" t="t" r="r" b="b"/>
                <a:pathLst>
                  <a:path w="86319" h="45816">
                    <a:moveTo>
                      <a:pt x="0" y="0"/>
                    </a:moveTo>
                    <a:lnTo>
                      <a:pt x="86320" y="0"/>
                    </a:lnTo>
                    <a:lnTo>
                      <a:pt x="86320" y="45817"/>
                    </a:lnTo>
                    <a:lnTo>
                      <a:pt x="0" y="45817"/>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86" name="任意多边形: 形状 685">
                <a:extLst>
                  <a:ext uri="{FF2B5EF4-FFF2-40B4-BE49-F238E27FC236}">
                    <a16:creationId xmlns:a16="http://schemas.microsoft.com/office/drawing/2014/main" id="{C081B943-C5EC-5E81-9D77-D2B82945F4E4}"/>
                  </a:ext>
                </a:extLst>
              </p:cNvPr>
              <p:cNvSpPr/>
              <p:nvPr/>
            </p:nvSpPr>
            <p:spPr>
              <a:xfrm>
                <a:off x="3082783" y="4527219"/>
                <a:ext cx="86319" cy="45816"/>
              </a:xfrm>
              <a:custGeom>
                <a:avLst/>
                <a:gdLst>
                  <a:gd name="connsiteX0" fmla="*/ 0 w 86319"/>
                  <a:gd name="connsiteY0" fmla="*/ 0 h 45816"/>
                  <a:gd name="connsiteX1" fmla="*/ 86320 w 86319"/>
                  <a:gd name="connsiteY1" fmla="*/ 0 h 45816"/>
                  <a:gd name="connsiteX2" fmla="*/ 86320 w 86319"/>
                  <a:gd name="connsiteY2" fmla="*/ 45817 h 45816"/>
                  <a:gd name="connsiteX3" fmla="*/ 0 w 86319"/>
                  <a:gd name="connsiteY3" fmla="*/ 45817 h 45816"/>
                </a:gdLst>
                <a:ahLst/>
                <a:cxnLst>
                  <a:cxn ang="0">
                    <a:pos x="connsiteX0" y="connsiteY0"/>
                  </a:cxn>
                  <a:cxn ang="0">
                    <a:pos x="connsiteX1" y="connsiteY1"/>
                  </a:cxn>
                  <a:cxn ang="0">
                    <a:pos x="connsiteX2" y="connsiteY2"/>
                  </a:cxn>
                  <a:cxn ang="0">
                    <a:pos x="connsiteX3" y="connsiteY3"/>
                  </a:cxn>
                </a:cxnLst>
                <a:rect l="l" t="t" r="r" b="b"/>
                <a:pathLst>
                  <a:path w="86319" h="45816">
                    <a:moveTo>
                      <a:pt x="0" y="0"/>
                    </a:moveTo>
                    <a:lnTo>
                      <a:pt x="86320" y="0"/>
                    </a:lnTo>
                    <a:lnTo>
                      <a:pt x="86320" y="45817"/>
                    </a:lnTo>
                    <a:lnTo>
                      <a:pt x="0" y="45817"/>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87" name="任意多边形: 形状 686">
                <a:extLst>
                  <a:ext uri="{FF2B5EF4-FFF2-40B4-BE49-F238E27FC236}">
                    <a16:creationId xmlns:a16="http://schemas.microsoft.com/office/drawing/2014/main" id="{7E7BF916-BC8E-78EA-A37F-FD8F29BFCC1C}"/>
                  </a:ext>
                </a:extLst>
              </p:cNvPr>
              <p:cNvSpPr/>
              <p:nvPr/>
            </p:nvSpPr>
            <p:spPr>
              <a:xfrm>
                <a:off x="3174918" y="4527219"/>
                <a:ext cx="86319" cy="45816"/>
              </a:xfrm>
              <a:custGeom>
                <a:avLst/>
                <a:gdLst>
                  <a:gd name="connsiteX0" fmla="*/ 0 w 86319"/>
                  <a:gd name="connsiteY0" fmla="*/ 0 h 45816"/>
                  <a:gd name="connsiteX1" fmla="*/ 86320 w 86319"/>
                  <a:gd name="connsiteY1" fmla="*/ 0 h 45816"/>
                  <a:gd name="connsiteX2" fmla="*/ 86320 w 86319"/>
                  <a:gd name="connsiteY2" fmla="*/ 45817 h 45816"/>
                  <a:gd name="connsiteX3" fmla="*/ 0 w 86319"/>
                  <a:gd name="connsiteY3" fmla="*/ 45817 h 45816"/>
                </a:gdLst>
                <a:ahLst/>
                <a:cxnLst>
                  <a:cxn ang="0">
                    <a:pos x="connsiteX0" y="connsiteY0"/>
                  </a:cxn>
                  <a:cxn ang="0">
                    <a:pos x="connsiteX1" y="connsiteY1"/>
                  </a:cxn>
                  <a:cxn ang="0">
                    <a:pos x="connsiteX2" y="connsiteY2"/>
                  </a:cxn>
                  <a:cxn ang="0">
                    <a:pos x="connsiteX3" y="connsiteY3"/>
                  </a:cxn>
                </a:cxnLst>
                <a:rect l="l" t="t" r="r" b="b"/>
                <a:pathLst>
                  <a:path w="86319" h="45816">
                    <a:moveTo>
                      <a:pt x="0" y="0"/>
                    </a:moveTo>
                    <a:lnTo>
                      <a:pt x="86320" y="0"/>
                    </a:lnTo>
                    <a:lnTo>
                      <a:pt x="86320" y="45817"/>
                    </a:lnTo>
                    <a:lnTo>
                      <a:pt x="0" y="45817"/>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88" name="任意多边形: 形状 687">
                <a:extLst>
                  <a:ext uri="{FF2B5EF4-FFF2-40B4-BE49-F238E27FC236}">
                    <a16:creationId xmlns:a16="http://schemas.microsoft.com/office/drawing/2014/main" id="{0499E295-9490-25E1-2D3A-42ABC8EC844D}"/>
                  </a:ext>
                </a:extLst>
              </p:cNvPr>
              <p:cNvSpPr/>
              <p:nvPr/>
            </p:nvSpPr>
            <p:spPr>
              <a:xfrm>
                <a:off x="3082783" y="4583563"/>
                <a:ext cx="86319" cy="45816"/>
              </a:xfrm>
              <a:custGeom>
                <a:avLst/>
                <a:gdLst>
                  <a:gd name="connsiteX0" fmla="*/ 0 w 86319"/>
                  <a:gd name="connsiteY0" fmla="*/ 0 h 45816"/>
                  <a:gd name="connsiteX1" fmla="*/ 86320 w 86319"/>
                  <a:gd name="connsiteY1" fmla="*/ 0 h 45816"/>
                  <a:gd name="connsiteX2" fmla="*/ 86320 w 86319"/>
                  <a:gd name="connsiteY2" fmla="*/ 45817 h 45816"/>
                  <a:gd name="connsiteX3" fmla="*/ 0 w 86319"/>
                  <a:gd name="connsiteY3" fmla="*/ 45817 h 45816"/>
                </a:gdLst>
                <a:ahLst/>
                <a:cxnLst>
                  <a:cxn ang="0">
                    <a:pos x="connsiteX0" y="connsiteY0"/>
                  </a:cxn>
                  <a:cxn ang="0">
                    <a:pos x="connsiteX1" y="connsiteY1"/>
                  </a:cxn>
                  <a:cxn ang="0">
                    <a:pos x="connsiteX2" y="connsiteY2"/>
                  </a:cxn>
                  <a:cxn ang="0">
                    <a:pos x="connsiteX3" y="connsiteY3"/>
                  </a:cxn>
                </a:cxnLst>
                <a:rect l="l" t="t" r="r" b="b"/>
                <a:pathLst>
                  <a:path w="86319" h="45816">
                    <a:moveTo>
                      <a:pt x="0" y="0"/>
                    </a:moveTo>
                    <a:lnTo>
                      <a:pt x="86320" y="0"/>
                    </a:lnTo>
                    <a:lnTo>
                      <a:pt x="86320" y="45817"/>
                    </a:lnTo>
                    <a:lnTo>
                      <a:pt x="0" y="45817"/>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89" name="任意多边形: 形状 688">
                <a:extLst>
                  <a:ext uri="{FF2B5EF4-FFF2-40B4-BE49-F238E27FC236}">
                    <a16:creationId xmlns:a16="http://schemas.microsoft.com/office/drawing/2014/main" id="{5F45722F-18BE-1FF1-24F1-B3F22562AA17}"/>
                  </a:ext>
                </a:extLst>
              </p:cNvPr>
              <p:cNvSpPr/>
              <p:nvPr/>
            </p:nvSpPr>
            <p:spPr>
              <a:xfrm>
                <a:off x="3174918" y="4583563"/>
                <a:ext cx="86319" cy="45816"/>
              </a:xfrm>
              <a:custGeom>
                <a:avLst/>
                <a:gdLst>
                  <a:gd name="connsiteX0" fmla="*/ 0 w 86319"/>
                  <a:gd name="connsiteY0" fmla="*/ 0 h 45816"/>
                  <a:gd name="connsiteX1" fmla="*/ 86320 w 86319"/>
                  <a:gd name="connsiteY1" fmla="*/ 0 h 45816"/>
                  <a:gd name="connsiteX2" fmla="*/ 86320 w 86319"/>
                  <a:gd name="connsiteY2" fmla="*/ 45817 h 45816"/>
                  <a:gd name="connsiteX3" fmla="*/ 0 w 86319"/>
                  <a:gd name="connsiteY3" fmla="*/ 45817 h 45816"/>
                </a:gdLst>
                <a:ahLst/>
                <a:cxnLst>
                  <a:cxn ang="0">
                    <a:pos x="connsiteX0" y="connsiteY0"/>
                  </a:cxn>
                  <a:cxn ang="0">
                    <a:pos x="connsiteX1" y="connsiteY1"/>
                  </a:cxn>
                  <a:cxn ang="0">
                    <a:pos x="connsiteX2" y="connsiteY2"/>
                  </a:cxn>
                  <a:cxn ang="0">
                    <a:pos x="connsiteX3" y="connsiteY3"/>
                  </a:cxn>
                </a:cxnLst>
                <a:rect l="l" t="t" r="r" b="b"/>
                <a:pathLst>
                  <a:path w="86319" h="45816">
                    <a:moveTo>
                      <a:pt x="0" y="0"/>
                    </a:moveTo>
                    <a:lnTo>
                      <a:pt x="86320" y="0"/>
                    </a:lnTo>
                    <a:lnTo>
                      <a:pt x="86320" y="45817"/>
                    </a:lnTo>
                    <a:lnTo>
                      <a:pt x="0" y="45817"/>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90" name="任意多边形: 形状 689">
                <a:extLst>
                  <a:ext uri="{FF2B5EF4-FFF2-40B4-BE49-F238E27FC236}">
                    <a16:creationId xmlns:a16="http://schemas.microsoft.com/office/drawing/2014/main" id="{F3438F3D-6382-3FB5-2272-59BFC6FD18C3}"/>
                  </a:ext>
                </a:extLst>
              </p:cNvPr>
              <p:cNvSpPr/>
              <p:nvPr/>
            </p:nvSpPr>
            <p:spPr>
              <a:xfrm>
                <a:off x="3082783" y="4670384"/>
                <a:ext cx="86319" cy="212841"/>
              </a:xfrm>
              <a:custGeom>
                <a:avLst/>
                <a:gdLst>
                  <a:gd name="connsiteX0" fmla="*/ 0 w 86319"/>
                  <a:gd name="connsiteY0" fmla="*/ 0 h 212841"/>
                  <a:gd name="connsiteX1" fmla="*/ 86320 w 86319"/>
                  <a:gd name="connsiteY1" fmla="*/ 0 h 212841"/>
                  <a:gd name="connsiteX2" fmla="*/ 86320 w 86319"/>
                  <a:gd name="connsiteY2" fmla="*/ 212842 h 212841"/>
                  <a:gd name="connsiteX3" fmla="*/ 0 w 86319"/>
                  <a:gd name="connsiteY3" fmla="*/ 212842 h 212841"/>
                </a:gdLst>
                <a:ahLst/>
                <a:cxnLst>
                  <a:cxn ang="0">
                    <a:pos x="connsiteX0" y="connsiteY0"/>
                  </a:cxn>
                  <a:cxn ang="0">
                    <a:pos x="connsiteX1" y="connsiteY1"/>
                  </a:cxn>
                  <a:cxn ang="0">
                    <a:pos x="connsiteX2" y="connsiteY2"/>
                  </a:cxn>
                  <a:cxn ang="0">
                    <a:pos x="connsiteX3" y="connsiteY3"/>
                  </a:cxn>
                </a:cxnLst>
                <a:rect l="l" t="t" r="r" b="b"/>
                <a:pathLst>
                  <a:path w="86319" h="212841">
                    <a:moveTo>
                      <a:pt x="0" y="0"/>
                    </a:moveTo>
                    <a:lnTo>
                      <a:pt x="86320" y="0"/>
                    </a:lnTo>
                    <a:lnTo>
                      <a:pt x="86320" y="212842"/>
                    </a:lnTo>
                    <a:lnTo>
                      <a:pt x="0" y="212842"/>
                    </a:lnTo>
                    <a:close/>
                  </a:path>
                </a:pathLst>
              </a:custGeom>
              <a:solidFill>
                <a:srgbClr val="FFFFFF">
                  <a:alpha val="20000"/>
                </a:srgbClr>
              </a:solidFill>
              <a:ln w="10020" cap="flat">
                <a:noFill/>
                <a:prstDash val="solid"/>
                <a:miter/>
              </a:ln>
            </p:spPr>
            <p:txBody>
              <a:bodyPr rtlCol="0" anchor="ctr"/>
              <a:lstStyle/>
              <a:p>
                <a:endParaRPr lang="zh-CN" altLang="en-US"/>
              </a:p>
            </p:txBody>
          </p:sp>
          <p:sp>
            <p:nvSpPr>
              <p:cNvPr id="691" name="任意多边形: 形状 690">
                <a:extLst>
                  <a:ext uri="{FF2B5EF4-FFF2-40B4-BE49-F238E27FC236}">
                    <a16:creationId xmlns:a16="http://schemas.microsoft.com/office/drawing/2014/main" id="{EFEDA106-8C22-7A19-43A6-D99C40C955C3}"/>
                  </a:ext>
                </a:extLst>
              </p:cNvPr>
              <p:cNvSpPr/>
              <p:nvPr/>
            </p:nvSpPr>
            <p:spPr>
              <a:xfrm>
                <a:off x="3174918" y="4670384"/>
                <a:ext cx="86319" cy="212841"/>
              </a:xfrm>
              <a:custGeom>
                <a:avLst/>
                <a:gdLst>
                  <a:gd name="connsiteX0" fmla="*/ 0 w 86319"/>
                  <a:gd name="connsiteY0" fmla="*/ 0 h 212841"/>
                  <a:gd name="connsiteX1" fmla="*/ 86320 w 86319"/>
                  <a:gd name="connsiteY1" fmla="*/ 0 h 212841"/>
                  <a:gd name="connsiteX2" fmla="*/ 86320 w 86319"/>
                  <a:gd name="connsiteY2" fmla="*/ 212842 h 212841"/>
                  <a:gd name="connsiteX3" fmla="*/ 0 w 86319"/>
                  <a:gd name="connsiteY3" fmla="*/ 212842 h 212841"/>
                </a:gdLst>
                <a:ahLst/>
                <a:cxnLst>
                  <a:cxn ang="0">
                    <a:pos x="connsiteX0" y="connsiteY0"/>
                  </a:cxn>
                  <a:cxn ang="0">
                    <a:pos x="connsiteX1" y="connsiteY1"/>
                  </a:cxn>
                  <a:cxn ang="0">
                    <a:pos x="connsiteX2" y="connsiteY2"/>
                  </a:cxn>
                  <a:cxn ang="0">
                    <a:pos x="connsiteX3" y="connsiteY3"/>
                  </a:cxn>
                </a:cxnLst>
                <a:rect l="l" t="t" r="r" b="b"/>
                <a:pathLst>
                  <a:path w="86319" h="212841">
                    <a:moveTo>
                      <a:pt x="0" y="0"/>
                    </a:moveTo>
                    <a:lnTo>
                      <a:pt x="86320" y="0"/>
                    </a:lnTo>
                    <a:lnTo>
                      <a:pt x="86320" y="212842"/>
                    </a:lnTo>
                    <a:lnTo>
                      <a:pt x="0" y="212842"/>
                    </a:lnTo>
                    <a:close/>
                  </a:path>
                </a:pathLst>
              </a:custGeom>
              <a:solidFill>
                <a:srgbClr val="FFFFFF">
                  <a:alpha val="20000"/>
                </a:srgbClr>
              </a:solidFill>
              <a:ln w="10020" cap="flat">
                <a:noFill/>
                <a:prstDash val="solid"/>
                <a:miter/>
              </a:ln>
            </p:spPr>
            <p:txBody>
              <a:bodyPr rtlCol="0" anchor="ctr"/>
              <a:lstStyle/>
              <a:p>
                <a:endParaRPr lang="zh-CN" altLang="en-US"/>
              </a:p>
            </p:txBody>
          </p:sp>
          <p:sp>
            <p:nvSpPr>
              <p:cNvPr id="692" name="任意多边形: 形状 691">
                <a:extLst>
                  <a:ext uri="{FF2B5EF4-FFF2-40B4-BE49-F238E27FC236}">
                    <a16:creationId xmlns:a16="http://schemas.microsoft.com/office/drawing/2014/main" id="{83BCE6B2-3308-A3B3-3D1E-ABDACE74DBF6}"/>
                  </a:ext>
                </a:extLst>
              </p:cNvPr>
              <p:cNvSpPr/>
              <p:nvPr/>
            </p:nvSpPr>
            <p:spPr>
              <a:xfrm>
                <a:off x="4166743" y="4429571"/>
                <a:ext cx="221463" cy="182765"/>
              </a:xfrm>
              <a:custGeom>
                <a:avLst/>
                <a:gdLst>
                  <a:gd name="connsiteX0" fmla="*/ 0 w 221463"/>
                  <a:gd name="connsiteY0" fmla="*/ 0 h 182765"/>
                  <a:gd name="connsiteX1" fmla="*/ 221464 w 221463"/>
                  <a:gd name="connsiteY1" fmla="*/ 0 h 182765"/>
                  <a:gd name="connsiteX2" fmla="*/ 221464 w 221463"/>
                  <a:gd name="connsiteY2" fmla="*/ 182765 h 182765"/>
                  <a:gd name="connsiteX3" fmla="*/ 0 w 221463"/>
                  <a:gd name="connsiteY3" fmla="*/ 182765 h 182765"/>
                </a:gdLst>
                <a:ahLst/>
                <a:cxnLst>
                  <a:cxn ang="0">
                    <a:pos x="connsiteX0" y="connsiteY0"/>
                  </a:cxn>
                  <a:cxn ang="0">
                    <a:pos x="connsiteX1" y="connsiteY1"/>
                  </a:cxn>
                  <a:cxn ang="0">
                    <a:pos x="connsiteX2" y="connsiteY2"/>
                  </a:cxn>
                  <a:cxn ang="0">
                    <a:pos x="connsiteX3" y="connsiteY3"/>
                  </a:cxn>
                </a:cxnLst>
                <a:rect l="l" t="t" r="r" b="b"/>
                <a:pathLst>
                  <a:path w="221463" h="182765">
                    <a:moveTo>
                      <a:pt x="0" y="0"/>
                    </a:moveTo>
                    <a:lnTo>
                      <a:pt x="221464" y="0"/>
                    </a:lnTo>
                    <a:lnTo>
                      <a:pt x="221464" y="182765"/>
                    </a:lnTo>
                    <a:lnTo>
                      <a:pt x="0" y="182765"/>
                    </a:lnTo>
                    <a:close/>
                  </a:path>
                </a:pathLst>
              </a:custGeom>
              <a:solidFill>
                <a:srgbClr val="FFFFFF">
                  <a:alpha val="60000"/>
                </a:srgbClr>
              </a:solidFill>
              <a:ln w="10020" cap="flat">
                <a:noFill/>
                <a:prstDash val="solid"/>
                <a:miter/>
              </a:ln>
            </p:spPr>
            <p:txBody>
              <a:bodyPr rtlCol="0" anchor="ctr"/>
              <a:lstStyle/>
              <a:p>
                <a:endParaRPr lang="zh-CN" altLang="en-US"/>
              </a:p>
            </p:txBody>
          </p:sp>
          <p:sp>
            <p:nvSpPr>
              <p:cNvPr id="693" name="任意多边形: 形状 692">
                <a:extLst>
                  <a:ext uri="{FF2B5EF4-FFF2-40B4-BE49-F238E27FC236}">
                    <a16:creationId xmlns:a16="http://schemas.microsoft.com/office/drawing/2014/main" id="{DEC9B5A1-171E-E8F5-AE33-33A3500F1138}"/>
                  </a:ext>
                </a:extLst>
              </p:cNvPr>
              <p:cNvSpPr/>
              <p:nvPr/>
            </p:nvSpPr>
            <p:spPr>
              <a:xfrm>
                <a:off x="4166743" y="4627374"/>
                <a:ext cx="221463" cy="25765"/>
              </a:xfrm>
              <a:custGeom>
                <a:avLst/>
                <a:gdLst>
                  <a:gd name="connsiteX0" fmla="*/ 0 w 221463"/>
                  <a:gd name="connsiteY0" fmla="*/ 0 h 25765"/>
                  <a:gd name="connsiteX1" fmla="*/ 221464 w 221463"/>
                  <a:gd name="connsiteY1" fmla="*/ 0 h 25765"/>
                  <a:gd name="connsiteX2" fmla="*/ 221464 w 221463"/>
                  <a:gd name="connsiteY2" fmla="*/ 25766 h 25765"/>
                  <a:gd name="connsiteX3" fmla="*/ 0 w 221463"/>
                  <a:gd name="connsiteY3" fmla="*/ 25766 h 25765"/>
                </a:gdLst>
                <a:ahLst/>
                <a:cxnLst>
                  <a:cxn ang="0">
                    <a:pos x="connsiteX0" y="connsiteY0"/>
                  </a:cxn>
                  <a:cxn ang="0">
                    <a:pos x="connsiteX1" y="connsiteY1"/>
                  </a:cxn>
                  <a:cxn ang="0">
                    <a:pos x="connsiteX2" y="connsiteY2"/>
                  </a:cxn>
                  <a:cxn ang="0">
                    <a:pos x="connsiteX3" y="connsiteY3"/>
                  </a:cxn>
                </a:cxnLst>
                <a:rect l="l" t="t" r="r" b="b"/>
                <a:pathLst>
                  <a:path w="221463" h="25765">
                    <a:moveTo>
                      <a:pt x="0" y="0"/>
                    </a:moveTo>
                    <a:lnTo>
                      <a:pt x="221464" y="0"/>
                    </a:lnTo>
                    <a:lnTo>
                      <a:pt x="221464" y="25766"/>
                    </a:lnTo>
                    <a:lnTo>
                      <a:pt x="0" y="25766"/>
                    </a:lnTo>
                    <a:close/>
                  </a:path>
                </a:pathLst>
              </a:custGeom>
              <a:solidFill>
                <a:srgbClr val="FFFFFF">
                  <a:alpha val="20000"/>
                </a:srgbClr>
              </a:solidFill>
              <a:ln w="10020" cap="flat">
                <a:noFill/>
                <a:prstDash val="solid"/>
                <a:miter/>
              </a:ln>
            </p:spPr>
            <p:txBody>
              <a:bodyPr rtlCol="0" anchor="ctr"/>
              <a:lstStyle/>
              <a:p>
                <a:endParaRPr lang="zh-CN" altLang="en-US"/>
              </a:p>
            </p:txBody>
          </p:sp>
          <p:sp>
            <p:nvSpPr>
              <p:cNvPr id="694" name="任意多边形: 形状 693">
                <a:extLst>
                  <a:ext uri="{FF2B5EF4-FFF2-40B4-BE49-F238E27FC236}">
                    <a16:creationId xmlns:a16="http://schemas.microsoft.com/office/drawing/2014/main" id="{7C9FFCEE-FD28-4BB9-0F00-4AF441199DF6}"/>
                  </a:ext>
                </a:extLst>
              </p:cNvPr>
              <p:cNvSpPr/>
              <p:nvPr/>
            </p:nvSpPr>
            <p:spPr>
              <a:xfrm>
                <a:off x="4177570" y="4446313"/>
                <a:ext cx="84916" cy="151084"/>
              </a:xfrm>
              <a:custGeom>
                <a:avLst/>
                <a:gdLst>
                  <a:gd name="connsiteX0" fmla="*/ 0 w 84916"/>
                  <a:gd name="connsiteY0" fmla="*/ 0 h 151084"/>
                  <a:gd name="connsiteX1" fmla="*/ 84916 w 84916"/>
                  <a:gd name="connsiteY1" fmla="*/ 0 h 151084"/>
                  <a:gd name="connsiteX2" fmla="*/ 84916 w 84916"/>
                  <a:gd name="connsiteY2" fmla="*/ 151085 h 151084"/>
                  <a:gd name="connsiteX3" fmla="*/ 0 w 84916"/>
                  <a:gd name="connsiteY3" fmla="*/ 151085 h 151084"/>
                </a:gdLst>
                <a:ahLst/>
                <a:cxnLst>
                  <a:cxn ang="0">
                    <a:pos x="connsiteX0" y="connsiteY0"/>
                  </a:cxn>
                  <a:cxn ang="0">
                    <a:pos x="connsiteX1" y="connsiteY1"/>
                  </a:cxn>
                  <a:cxn ang="0">
                    <a:pos x="connsiteX2" y="connsiteY2"/>
                  </a:cxn>
                  <a:cxn ang="0">
                    <a:pos x="connsiteX3" y="connsiteY3"/>
                  </a:cxn>
                </a:cxnLst>
                <a:rect l="l" t="t" r="r" b="b"/>
                <a:pathLst>
                  <a:path w="84916" h="151084">
                    <a:moveTo>
                      <a:pt x="0" y="0"/>
                    </a:moveTo>
                    <a:lnTo>
                      <a:pt x="84916" y="0"/>
                    </a:lnTo>
                    <a:lnTo>
                      <a:pt x="84916" y="151085"/>
                    </a:lnTo>
                    <a:lnTo>
                      <a:pt x="0" y="151085"/>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95" name="任意多边形: 形状 694">
                <a:extLst>
                  <a:ext uri="{FF2B5EF4-FFF2-40B4-BE49-F238E27FC236}">
                    <a16:creationId xmlns:a16="http://schemas.microsoft.com/office/drawing/2014/main" id="{ED536877-CEE4-BE92-4D80-15FCD85DFB07}"/>
                  </a:ext>
                </a:extLst>
              </p:cNvPr>
              <p:cNvSpPr/>
              <p:nvPr/>
            </p:nvSpPr>
            <p:spPr>
              <a:xfrm>
                <a:off x="4289355" y="4446313"/>
                <a:ext cx="84916" cy="151084"/>
              </a:xfrm>
              <a:custGeom>
                <a:avLst/>
                <a:gdLst>
                  <a:gd name="connsiteX0" fmla="*/ 0 w 84916"/>
                  <a:gd name="connsiteY0" fmla="*/ 0 h 151084"/>
                  <a:gd name="connsiteX1" fmla="*/ 84916 w 84916"/>
                  <a:gd name="connsiteY1" fmla="*/ 0 h 151084"/>
                  <a:gd name="connsiteX2" fmla="*/ 84916 w 84916"/>
                  <a:gd name="connsiteY2" fmla="*/ 151085 h 151084"/>
                  <a:gd name="connsiteX3" fmla="*/ 0 w 84916"/>
                  <a:gd name="connsiteY3" fmla="*/ 151085 h 151084"/>
                </a:gdLst>
                <a:ahLst/>
                <a:cxnLst>
                  <a:cxn ang="0">
                    <a:pos x="connsiteX0" y="connsiteY0"/>
                  </a:cxn>
                  <a:cxn ang="0">
                    <a:pos x="connsiteX1" y="connsiteY1"/>
                  </a:cxn>
                  <a:cxn ang="0">
                    <a:pos x="connsiteX2" y="connsiteY2"/>
                  </a:cxn>
                  <a:cxn ang="0">
                    <a:pos x="connsiteX3" y="connsiteY3"/>
                  </a:cxn>
                </a:cxnLst>
                <a:rect l="l" t="t" r="r" b="b"/>
                <a:pathLst>
                  <a:path w="84916" h="151084">
                    <a:moveTo>
                      <a:pt x="0" y="0"/>
                    </a:moveTo>
                    <a:lnTo>
                      <a:pt x="84916" y="0"/>
                    </a:lnTo>
                    <a:lnTo>
                      <a:pt x="84916" y="151085"/>
                    </a:lnTo>
                    <a:lnTo>
                      <a:pt x="0" y="151085"/>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96" name="任意多边形: 形状 695">
                <a:extLst>
                  <a:ext uri="{FF2B5EF4-FFF2-40B4-BE49-F238E27FC236}">
                    <a16:creationId xmlns:a16="http://schemas.microsoft.com/office/drawing/2014/main" id="{F44AFA61-2B67-5ECA-3BD5-3F3EE64EBAC3}"/>
                  </a:ext>
                </a:extLst>
              </p:cNvPr>
              <p:cNvSpPr/>
              <p:nvPr/>
            </p:nvSpPr>
            <p:spPr>
              <a:xfrm>
                <a:off x="4166743" y="3785732"/>
                <a:ext cx="221463" cy="182765"/>
              </a:xfrm>
              <a:custGeom>
                <a:avLst/>
                <a:gdLst>
                  <a:gd name="connsiteX0" fmla="*/ 0 w 221463"/>
                  <a:gd name="connsiteY0" fmla="*/ 0 h 182765"/>
                  <a:gd name="connsiteX1" fmla="*/ 221464 w 221463"/>
                  <a:gd name="connsiteY1" fmla="*/ 0 h 182765"/>
                  <a:gd name="connsiteX2" fmla="*/ 221464 w 221463"/>
                  <a:gd name="connsiteY2" fmla="*/ 182765 h 182765"/>
                  <a:gd name="connsiteX3" fmla="*/ 0 w 221463"/>
                  <a:gd name="connsiteY3" fmla="*/ 182765 h 182765"/>
                </a:gdLst>
                <a:ahLst/>
                <a:cxnLst>
                  <a:cxn ang="0">
                    <a:pos x="connsiteX0" y="connsiteY0"/>
                  </a:cxn>
                  <a:cxn ang="0">
                    <a:pos x="connsiteX1" y="connsiteY1"/>
                  </a:cxn>
                  <a:cxn ang="0">
                    <a:pos x="connsiteX2" y="connsiteY2"/>
                  </a:cxn>
                  <a:cxn ang="0">
                    <a:pos x="connsiteX3" y="connsiteY3"/>
                  </a:cxn>
                </a:cxnLst>
                <a:rect l="l" t="t" r="r" b="b"/>
                <a:pathLst>
                  <a:path w="221463" h="182765">
                    <a:moveTo>
                      <a:pt x="0" y="0"/>
                    </a:moveTo>
                    <a:lnTo>
                      <a:pt x="221464" y="0"/>
                    </a:lnTo>
                    <a:lnTo>
                      <a:pt x="221464" y="182765"/>
                    </a:lnTo>
                    <a:lnTo>
                      <a:pt x="0" y="182765"/>
                    </a:lnTo>
                    <a:close/>
                  </a:path>
                </a:pathLst>
              </a:custGeom>
              <a:solidFill>
                <a:srgbClr val="FFFFFF">
                  <a:alpha val="60000"/>
                </a:srgbClr>
              </a:solidFill>
              <a:ln w="10020" cap="flat">
                <a:noFill/>
                <a:prstDash val="solid"/>
                <a:miter/>
              </a:ln>
            </p:spPr>
            <p:txBody>
              <a:bodyPr rtlCol="0" anchor="ctr"/>
              <a:lstStyle/>
              <a:p>
                <a:endParaRPr lang="zh-CN" altLang="en-US"/>
              </a:p>
            </p:txBody>
          </p:sp>
          <p:sp>
            <p:nvSpPr>
              <p:cNvPr id="697" name="任意多边形: 形状 696">
                <a:extLst>
                  <a:ext uri="{FF2B5EF4-FFF2-40B4-BE49-F238E27FC236}">
                    <a16:creationId xmlns:a16="http://schemas.microsoft.com/office/drawing/2014/main" id="{F37F9991-8DAF-26F9-38ED-C91CE5552AD3}"/>
                  </a:ext>
                </a:extLst>
              </p:cNvPr>
              <p:cNvSpPr/>
              <p:nvPr/>
            </p:nvSpPr>
            <p:spPr>
              <a:xfrm>
                <a:off x="4166743" y="3983535"/>
                <a:ext cx="221463" cy="25765"/>
              </a:xfrm>
              <a:custGeom>
                <a:avLst/>
                <a:gdLst>
                  <a:gd name="connsiteX0" fmla="*/ 0 w 221463"/>
                  <a:gd name="connsiteY0" fmla="*/ 0 h 25765"/>
                  <a:gd name="connsiteX1" fmla="*/ 221464 w 221463"/>
                  <a:gd name="connsiteY1" fmla="*/ 0 h 25765"/>
                  <a:gd name="connsiteX2" fmla="*/ 221464 w 221463"/>
                  <a:gd name="connsiteY2" fmla="*/ 25766 h 25765"/>
                  <a:gd name="connsiteX3" fmla="*/ 0 w 221463"/>
                  <a:gd name="connsiteY3" fmla="*/ 25766 h 25765"/>
                </a:gdLst>
                <a:ahLst/>
                <a:cxnLst>
                  <a:cxn ang="0">
                    <a:pos x="connsiteX0" y="connsiteY0"/>
                  </a:cxn>
                  <a:cxn ang="0">
                    <a:pos x="connsiteX1" y="connsiteY1"/>
                  </a:cxn>
                  <a:cxn ang="0">
                    <a:pos x="connsiteX2" y="connsiteY2"/>
                  </a:cxn>
                  <a:cxn ang="0">
                    <a:pos x="connsiteX3" y="connsiteY3"/>
                  </a:cxn>
                </a:cxnLst>
                <a:rect l="l" t="t" r="r" b="b"/>
                <a:pathLst>
                  <a:path w="221463" h="25765">
                    <a:moveTo>
                      <a:pt x="0" y="0"/>
                    </a:moveTo>
                    <a:lnTo>
                      <a:pt x="221464" y="0"/>
                    </a:lnTo>
                    <a:lnTo>
                      <a:pt x="221464" y="25766"/>
                    </a:lnTo>
                    <a:lnTo>
                      <a:pt x="0" y="25766"/>
                    </a:lnTo>
                    <a:close/>
                  </a:path>
                </a:pathLst>
              </a:custGeom>
              <a:solidFill>
                <a:srgbClr val="FFFFFF">
                  <a:alpha val="20000"/>
                </a:srgbClr>
              </a:solidFill>
              <a:ln w="10020" cap="flat">
                <a:noFill/>
                <a:prstDash val="solid"/>
                <a:miter/>
              </a:ln>
            </p:spPr>
            <p:txBody>
              <a:bodyPr rtlCol="0" anchor="ctr"/>
              <a:lstStyle/>
              <a:p>
                <a:endParaRPr lang="zh-CN" altLang="en-US"/>
              </a:p>
            </p:txBody>
          </p:sp>
          <p:sp>
            <p:nvSpPr>
              <p:cNvPr id="698" name="任意多边形: 形状 697">
                <a:extLst>
                  <a:ext uri="{FF2B5EF4-FFF2-40B4-BE49-F238E27FC236}">
                    <a16:creationId xmlns:a16="http://schemas.microsoft.com/office/drawing/2014/main" id="{C1CADFE0-F92D-88D1-7DE2-4C1607A790D9}"/>
                  </a:ext>
                </a:extLst>
              </p:cNvPr>
              <p:cNvSpPr/>
              <p:nvPr/>
            </p:nvSpPr>
            <p:spPr>
              <a:xfrm>
                <a:off x="4177570" y="3802374"/>
                <a:ext cx="84916" cy="151084"/>
              </a:xfrm>
              <a:custGeom>
                <a:avLst/>
                <a:gdLst>
                  <a:gd name="connsiteX0" fmla="*/ 0 w 84916"/>
                  <a:gd name="connsiteY0" fmla="*/ 0 h 151084"/>
                  <a:gd name="connsiteX1" fmla="*/ 84916 w 84916"/>
                  <a:gd name="connsiteY1" fmla="*/ 0 h 151084"/>
                  <a:gd name="connsiteX2" fmla="*/ 84916 w 84916"/>
                  <a:gd name="connsiteY2" fmla="*/ 151085 h 151084"/>
                  <a:gd name="connsiteX3" fmla="*/ 0 w 84916"/>
                  <a:gd name="connsiteY3" fmla="*/ 151085 h 151084"/>
                </a:gdLst>
                <a:ahLst/>
                <a:cxnLst>
                  <a:cxn ang="0">
                    <a:pos x="connsiteX0" y="connsiteY0"/>
                  </a:cxn>
                  <a:cxn ang="0">
                    <a:pos x="connsiteX1" y="connsiteY1"/>
                  </a:cxn>
                  <a:cxn ang="0">
                    <a:pos x="connsiteX2" y="connsiteY2"/>
                  </a:cxn>
                  <a:cxn ang="0">
                    <a:pos x="connsiteX3" y="connsiteY3"/>
                  </a:cxn>
                </a:cxnLst>
                <a:rect l="l" t="t" r="r" b="b"/>
                <a:pathLst>
                  <a:path w="84916" h="151084">
                    <a:moveTo>
                      <a:pt x="0" y="0"/>
                    </a:moveTo>
                    <a:lnTo>
                      <a:pt x="84916" y="0"/>
                    </a:lnTo>
                    <a:lnTo>
                      <a:pt x="84916" y="151085"/>
                    </a:lnTo>
                    <a:lnTo>
                      <a:pt x="0" y="151085"/>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699" name="任意多边形: 形状 698">
                <a:extLst>
                  <a:ext uri="{FF2B5EF4-FFF2-40B4-BE49-F238E27FC236}">
                    <a16:creationId xmlns:a16="http://schemas.microsoft.com/office/drawing/2014/main" id="{62A3FF3A-B5EB-441B-9549-7FE9532DD213}"/>
                  </a:ext>
                </a:extLst>
              </p:cNvPr>
              <p:cNvSpPr/>
              <p:nvPr/>
            </p:nvSpPr>
            <p:spPr>
              <a:xfrm>
                <a:off x="4289355" y="3802374"/>
                <a:ext cx="84916" cy="151084"/>
              </a:xfrm>
              <a:custGeom>
                <a:avLst/>
                <a:gdLst>
                  <a:gd name="connsiteX0" fmla="*/ 0 w 84916"/>
                  <a:gd name="connsiteY0" fmla="*/ 0 h 151084"/>
                  <a:gd name="connsiteX1" fmla="*/ 84916 w 84916"/>
                  <a:gd name="connsiteY1" fmla="*/ 0 h 151084"/>
                  <a:gd name="connsiteX2" fmla="*/ 84916 w 84916"/>
                  <a:gd name="connsiteY2" fmla="*/ 151085 h 151084"/>
                  <a:gd name="connsiteX3" fmla="*/ 0 w 84916"/>
                  <a:gd name="connsiteY3" fmla="*/ 151085 h 151084"/>
                </a:gdLst>
                <a:ahLst/>
                <a:cxnLst>
                  <a:cxn ang="0">
                    <a:pos x="connsiteX0" y="connsiteY0"/>
                  </a:cxn>
                  <a:cxn ang="0">
                    <a:pos x="connsiteX1" y="connsiteY1"/>
                  </a:cxn>
                  <a:cxn ang="0">
                    <a:pos x="connsiteX2" y="connsiteY2"/>
                  </a:cxn>
                  <a:cxn ang="0">
                    <a:pos x="connsiteX3" y="connsiteY3"/>
                  </a:cxn>
                </a:cxnLst>
                <a:rect l="l" t="t" r="r" b="b"/>
                <a:pathLst>
                  <a:path w="84916" h="151084">
                    <a:moveTo>
                      <a:pt x="0" y="0"/>
                    </a:moveTo>
                    <a:lnTo>
                      <a:pt x="84916" y="0"/>
                    </a:lnTo>
                    <a:lnTo>
                      <a:pt x="84916" y="151085"/>
                    </a:lnTo>
                    <a:lnTo>
                      <a:pt x="0" y="151085"/>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700" name="任意多边形: 形状 699">
                <a:extLst>
                  <a:ext uri="{FF2B5EF4-FFF2-40B4-BE49-F238E27FC236}">
                    <a16:creationId xmlns:a16="http://schemas.microsoft.com/office/drawing/2014/main" id="{DA1FDFAC-5CBF-80D6-6D1B-0D159D6DCDF5}"/>
                  </a:ext>
                </a:extLst>
              </p:cNvPr>
              <p:cNvSpPr/>
              <p:nvPr/>
            </p:nvSpPr>
            <p:spPr>
              <a:xfrm>
                <a:off x="2791943" y="4229762"/>
                <a:ext cx="765849" cy="124817"/>
              </a:xfrm>
              <a:custGeom>
                <a:avLst/>
                <a:gdLst>
                  <a:gd name="connsiteX0" fmla="*/ 0 w 765849"/>
                  <a:gd name="connsiteY0" fmla="*/ 0 h 124817"/>
                  <a:gd name="connsiteX1" fmla="*/ 765850 w 765849"/>
                  <a:gd name="connsiteY1" fmla="*/ 0 h 124817"/>
                  <a:gd name="connsiteX2" fmla="*/ 765850 w 765849"/>
                  <a:gd name="connsiteY2" fmla="*/ 124818 h 124817"/>
                  <a:gd name="connsiteX3" fmla="*/ 0 w 765849"/>
                  <a:gd name="connsiteY3" fmla="*/ 124818 h 124817"/>
                </a:gdLst>
                <a:ahLst/>
                <a:cxnLst>
                  <a:cxn ang="0">
                    <a:pos x="connsiteX0" y="connsiteY0"/>
                  </a:cxn>
                  <a:cxn ang="0">
                    <a:pos x="connsiteX1" y="connsiteY1"/>
                  </a:cxn>
                  <a:cxn ang="0">
                    <a:pos x="connsiteX2" y="connsiteY2"/>
                  </a:cxn>
                  <a:cxn ang="0">
                    <a:pos x="connsiteX3" y="connsiteY3"/>
                  </a:cxn>
                </a:cxnLst>
                <a:rect l="l" t="t" r="r" b="b"/>
                <a:pathLst>
                  <a:path w="765849" h="124817">
                    <a:moveTo>
                      <a:pt x="0" y="0"/>
                    </a:moveTo>
                    <a:lnTo>
                      <a:pt x="765850" y="0"/>
                    </a:lnTo>
                    <a:lnTo>
                      <a:pt x="765850" y="124818"/>
                    </a:lnTo>
                    <a:lnTo>
                      <a:pt x="0" y="124818"/>
                    </a:lnTo>
                    <a:close/>
                  </a:path>
                </a:pathLst>
              </a:custGeom>
              <a:solidFill>
                <a:srgbClr val="309080"/>
              </a:solidFill>
              <a:ln w="10020" cap="flat">
                <a:noFill/>
                <a:prstDash val="solid"/>
                <a:miter/>
              </a:ln>
            </p:spPr>
            <p:txBody>
              <a:bodyPr rtlCol="0" anchor="ctr"/>
              <a:lstStyle/>
              <a:p>
                <a:endParaRPr lang="zh-CN" altLang="en-US"/>
              </a:p>
            </p:txBody>
          </p:sp>
          <p:sp>
            <p:nvSpPr>
              <p:cNvPr id="701" name="任意多边形: 形状 700">
                <a:extLst>
                  <a:ext uri="{FF2B5EF4-FFF2-40B4-BE49-F238E27FC236}">
                    <a16:creationId xmlns:a16="http://schemas.microsoft.com/office/drawing/2014/main" id="{BAC88F1C-0707-6734-FE8C-2D259D387280}"/>
                  </a:ext>
                </a:extLst>
              </p:cNvPr>
              <p:cNvSpPr/>
              <p:nvPr/>
            </p:nvSpPr>
            <p:spPr>
              <a:xfrm>
                <a:off x="2791943" y="4229762"/>
                <a:ext cx="765849" cy="124817"/>
              </a:xfrm>
              <a:custGeom>
                <a:avLst/>
                <a:gdLst>
                  <a:gd name="connsiteX0" fmla="*/ 0 w 765849"/>
                  <a:gd name="connsiteY0" fmla="*/ 0 h 124817"/>
                  <a:gd name="connsiteX1" fmla="*/ 765850 w 765849"/>
                  <a:gd name="connsiteY1" fmla="*/ 0 h 124817"/>
                  <a:gd name="connsiteX2" fmla="*/ 765850 w 765849"/>
                  <a:gd name="connsiteY2" fmla="*/ 124818 h 124817"/>
                  <a:gd name="connsiteX3" fmla="*/ 0 w 765849"/>
                  <a:gd name="connsiteY3" fmla="*/ 124818 h 124817"/>
                </a:gdLst>
                <a:ahLst/>
                <a:cxnLst>
                  <a:cxn ang="0">
                    <a:pos x="connsiteX0" y="connsiteY0"/>
                  </a:cxn>
                  <a:cxn ang="0">
                    <a:pos x="connsiteX1" y="connsiteY1"/>
                  </a:cxn>
                  <a:cxn ang="0">
                    <a:pos x="connsiteX2" y="connsiteY2"/>
                  </a:cxn>
                  <a:cxn ang="0">
                    <a:pos x="connsiteX3" y="connsiteY3"/>
                  </a:cxn>
                </a:cxnLst>
                <a:rect l="l" t="t" r="r" b="b"/>
                <a:pathLst>
                  <a:path w="765849" h="124817">
                    <a:moveTo>
                      <a:pt x="0" y="0"/>
                    </a:moveTo>
                    <a:lnTo>
                      <a:pt x="765850" y="0"/>
                    </a:lnTo>
                    <a:lnTo>
                      <a:pt x="765850" y="124818"/>
                    </a:lnTo>
                    <a:lnTo>
                      <a:pt x="0" y="124818"/>
                    </a:lnTo>
                    <a:close/>
                  </a:path>
                </a:pathLst>
              </a:custGeom>
              <a:solidFill>
                <a:schemeClr val="accent2">
                  <a:lumMod val="75000"/>
                </a:schemeClr>
              </a:solidFill>
              <a:ln w="10020" cap="flat">
                <a:noFill/>
                <a:prstDash val="solid"/>
                <a:miter/>
              </a:ln>
            </p:spPr>
            <p:txBody>
              <a:bodyPr rtlCol="0" anchor="ctr"/>
              <a:lstStyle/>
              <a:p>
                <a:endParaRPr lang="zh-CN" altLang="en-US"/>
              </a:p>
            </p:txBody>
          </p:sp>
          <p:sp>
            <p:nvSpPr>
              <p:cNvPr id="702" name="任意多边形: 形状 701">
                <a:extLst>
                  <a:ext uri="{FF2B5EF4-FFF2-40B4-BE49-F238E27FC236}">
                    <a16:creationId xmlns:a16="http://schemas.microsoft.com/office/drawing/2014/main" id="{C69E1D38-A68C-B25C-F7D2-556375EB3E2D}"/>
                  </a:ext>
                </a:extLst>
              </p:cNvPr>
              <p:cNvSpPr/>
              <p:nvPr/>
            </p:nvSpPr>
            <p:spPr>
              <a:xfrm>
                <a:off x="2806718" y="4252926"/>
                <a:ext cx="81835" cy="77988"/>
              </a:xfrm>
              <a:custGeom>
                <a:avLst/>
                <a:gdLst>
                  <a:gd name="connsiteX0" fmla="*/ 20013 w 81835"/>
                  <a:gd name="connsiteY0" fmla="*/ 73181 h 77988"/>
                  <a:gd name="connsiteX1" fmla="*/ 5376 w 81835"/>
                  <a:gd name="connsiteY1" fmla="*/ 59145 h 77988"/>
                  <a:gd name="connsiteX2" fmla="*/ 5376 w 81835"/>
                  <a:gd name="connsiteY2" fmla="*/ 19043 h 77988"/>
                  <a:gd name="connsiteX3" fmla="*/ 20013 w 81835"/>
                  <a:gd name="connsiteY3" fmla="*/ 5008 h 77988"/>
                  <a:gd name="connsiteX4" fmla="*/ 61920 w 81835"/>
                  <a:gd name="connsiteY4" fmla="*/ 5008 h 77988"/>
                  <a:gd name="connsiteX5" fmla="*/ 76557 w 81835"/>
                  <a:gd name="connsiteY5" fmla="*/ 18943 h 77988"/>
                  <a:gd name="connsiteX6" fmla="*/ 76557 w 81835"/>
                  <a:gd name="connsiteY6" fmla="*/ 59045 h 77988"/>
                  <a:gd name="connsiteX7" fmla="*/ 61920 w 81835"/>
                  <a:gd name="connsiteY7" fmla="*/ 72981 h 77988"/>
                  <a:gd name="connsiteX8" fmla="*/ 20013 w 81835"/>
                  <a:gd name="connsiteY8" fmla="*/ 72981 h 77988"/>
                  <a:gd name="connsiteX9" fmla="*/ 54702 w 81835"/>
                  <a:gd name="connsiteY9" fmla="*/ 62354 h 77988"/>
                  <a:gd name="connsiteX10" fmla="*/ 64727 w 81835"/>
                  <a:gd name="connsiteY10" fmla="*/ 52829 h 77988"/>
                  <a:gd name="connsiteX11" fmla="*/ 64727 w 81835"/>
                  <a:gd name="connsiteY11" fmla="*/ 25359 h 77988"/>
                  <a:gd name="connsiteX12" fmla="*/ 54702 w 81835"/>
                  <a:gd name="connsiteY12" fmla="*/ 15334 h 77988"/>
                  <a:gd name="connsiteX13" fmla="*/ 40967 w 81835"/>
                  <a:gd name="connsiteY13" fmla="*/ 11925 h 77988"/>
                  <a:gd name="connsiteX14" fmla="*/ 27332 w 81835"/>
                  <a:gd name="connsiteY14" fmla="*/ 15334 h 77988"/>
                  <a:gd name="connsiteX15" fmla="*/ 17808 w 81835"/>
                  <a:gd name="connsiteY15" fmla="*/ 25359 h 77988"/>
                  <a:gd name="connsiteX16" fmla="*/ 17808 w 81835"/>
                  <a:gd name="connsiteY16" fmla="*/ 52829 h 77988"/>
                  <a:gd name="connsiteX17" fmla="*/ 27332 w 81835"/>
                  <a:gd name="connsiteY17" fmla="*/ 62354 h 77988"/>
                  <a:gd name="connsiteX18" fmla="*/ 40967 w 81835"/>
                  <a:gd name="connsiteY18" fmla="*/ 65762 h 77988"/>
                  <a:gd name="connsiteX19" fmla="*/ 54702 w 81835"/>
                  <a:gd name="connsiteY19" fmla="*/ 62354 h 7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1835" h="77988">
                    <a:moveTo>
                      <a:pt x="20013" y="73181"/>
                    </a:moveTo>
                    <a:cubicBezTo>
                      <a:pt x="13948" y="69923"/>
                      <a:pt x="8885" y="65071"/>
                      <a:pt x="5376" y="59145"/>
                    </a:cubicBezTo>
                    <a:cubicBezTo>
                      <a:pt x="-1792" y="46734"/>
                      <a:pt x="-1792" y="31455"/>
                      <a:pt x="5376" y="19043"/>
                    </a:cubicBezTo>
                    <a:cubicBezTo>
                      <a:pt x="8885" y="13118"/>
                      <a:pt x="13948" y="8266"/>
                      <a:pt x="20013" y="5008"/>
                    </a:cubicBezTo>
                    <a:cubicBezTo>
                      <a:pt x="33187" y="-1669"/>
                      <a:pt x="48747" y="-1669"/>
                      <a:pt x="61920" y="5008"/>
                    </a:cubicBezTo>
                    <a:cubicBezTo>
                      <a:pt x="67976" y="8236"/>
                      <a:pt x="73038" y="13048"/>
                      <a:pt x="76557" y="18943"/>
                    </a:cubicBezTo>
                    <a:cubicBezTo>
                      <a:pt x="83595" y="31385"/>
                      <a:pt x="83595" y="46603"/>
                      <a:pt x="76557" y="59045"/>
                    </a:cubicBezTo>
                    <a:cubicBezTo>
                      <a:pt x="73038" y="64940"/>
                      <a:pt x="67976" y="69753"/>
                      <a:pt x="61920" y="72981"/>
                    </a:cubicBezTo>
                    <a:cubicBezTo>
                      <a:pt x="48747" y="79658"/>
                      <a:pt x="33187" y="79658"/>
                      <a:pt x="20013" y="72981"/>
                    </a:cubicBezTo>
                    <a:close/>
                    <a:moveTo>
                      <a:pt x="54702" y="62354"/>
                    </a:moveTo>
                    <a:cubicBezTo>
                      <a:pt x="58852" y="60158"/>
                      <a:pt x="62321" y="56870"/>
                      <a:pt x="64727" y="52829"/>
                    </a:cubicBezTo>
                    <a:cubicBezTo>
                      <a:pt x="69269" y="44237"/>
                      <a:pt x="69269" y="33951"/>
                      <a:pt x="64727" y="25359"/>
                    </a:cubicBezTo>
                    <a:cubicBezTo>
                      <a:pt x="62421" y="21119"/>
                      <a:pt x="58943" y="17640"/>
                      <a:pt x="54702" y="15334"/>
                    </a:cubicBezTo>
                    <a:cubicBezTo>
                      <a:pt x="50481" y="13058"/>
                      <a:pt x="45759" y="11885"/>
                      <a:pt x="40967" y="11925"/>
                    </a:cubicBezTo>
                    <a:cubicBezTo>
                      <a:pt x="36205" y="11885"/>
                      <a:pt x="31513" y="13058"/>
                      <a:pt x="27332" y="15334"/>
                    </a:cubicBezTo>
                    <a:cubicBezTo>
                      <a:pt x="23262" y="17690"/>
                      <a:pt x="19953" y="21169"/>
                      <a:pt x="17808" y="25359"/>
                    </a:cubicBezTo>
                    <a:cubicBezTo>
                      <a:pt x="13136" y="33921"/>
                      <a:pt x="13136" y="44268"/>
                      <a:pt x="17808" y="52829"/>
                    </a:cubicBezTo>
                    <a:cubicBezTo>
                      <a:pt x="20043" y="56820"/>
                      <a:pt x="23342" y="60118"/>
                      <a:pt x="27332" y="62354"/>
                    </a:cubicBezTo>
                    <a:cubicBezTo>
                      <a:pt x="31513" y="64629"/>
                      <a:pt x="36205" y="65802"/>
                      <a:pt x="40967" y="65762"/>
                    </a:cubicBezTo>
                    <a:cubicBezTo>
                      <a:pt x="45759" y="65802"/>
                      <a:pt x="50481" y="64629"/>
                      <a:pt x="54702" y="62354"/>
                    </a:cubicBezTo>
                    <a:close/>
                  </a:path>
                </a:pathLst>
              </a:custGeom>
              <a:solidFill>
                <a:srgbClr val="FFFFFF"/>
              </a:solidFill>
              <a:ln w="10020" cap="flat">
                <a:noFill/>
                <a:prstDash val="solid"/>
                <a:miter/>
              </a:ln>
            </p:spPr>
            <p:txBody>
              <a:bodyPr rtlCol="0" anchor="ctr"/>
              <a:lstStyle/>
              <a:p>
                <a:endParaRPr lang="zh-CN" altLang="en-US"/>
              </a:p>
            </p:txBody>
          </p:sp>
          <p:sp>
            <p:nvSpPr>
              <p:cNvPr id="703" name="任意多边形: 形状 702">
                <a:extLst>
                  <a:ext uri="{FF2B5EF4-FFF2-40B4-BE49-F238E27FC236}">
                    <a16:creationId xmlns:a16="http://schemas.microsoft.com/office/drawing/2014/main" id="{F66736D2-4CBB-EE0C-CAD4-24A26C0F8AC6}"/>
                  </a:ext>
                </a:extLst>
              </p:cNvPr>
              <p:cNvSpPr/>
              <p:nvPr/>
            </p:nvSpPr>
            <p:spPr>
              <a:xfrm>
                <a:off x="2903527" y="4254116"/>
                <a:ext cx="64764" cy="75900"/>
              </a:xfrm>
              <a:custGeom>
                <a:avLst/>
                <a:gdLst>
                  <a:gd name="connsiteX0" fmla="*/ 49727 w 64764"/>
                  <a:gd name="connsiteY0" fmla="*/ 75901 h 75900"/>
                  <a:gd name="connsiteX1" fmla="*/ 34187 w 64764"/>
                  <a:gd name="connsiteY1" fmla="*/ 53745 h 75900"/>
                  <a:gd name="connsiteX2" fmla="*/ 14136 w 64764"/>
                  <a:gd name="connsiteY2" fmla="*/ 53745 h 75900"/>
                  <a:gd name="connsiteX3" fmla="*/ 14136 w 64764"/>
                  <a:gd name="connsiteY3" fmla="*/ 75801 h 75900"/>
                  <a:gd name="connsiteX4" fmla="*/ 0 w 64764"/>
                  <a:gd name="connsiteY4" fmla="*/ 75801 h 75900"/>
                  <a:gd name="connsiteX5" fmla="*/ 0 w 64764"/>
                  <a:gd name="connsiteY5" fmla="*/ 8 h 75900"/>
                  <a:gd name="connsiteX6" fmla="*/ 31079 w 64764"/>
                  <a:gd name="connsiteY6" fmla="*/ 8 h 75900"/>
                  <a:gd name="connsiteX7" fmla="*/ 48323 w 64764"/>
                  <a:gd name="connsiteY7" fmla="*/ 3216 h 75900"/>
                  <a:gd name="connsiteX8" fmla="*/ 59552 w 64764"/>
                  <a:gd name="connsiteY8" fmla="*/ 12540 h 75900"/>
                  <a:gd name="connsiteX9" fmla="*/ 63462 w 64764"/>
                  <a:gd name="connsiteY9" fmla="*/ 26976 h 75900"/>
                  <a:gd name="connsiteX10" fmla="*/ 59251 w 64764"/>
                  <a:gd name="connsiteY10" fmla="*/ 41714 h 75900"/>
                  <a:gd name="connsiteX11" fmla="*/ 47220 w 64764"/>
                  <a:gd name="connsiteY11" fmla="*/ 50937 h 75900"/>
                  <a:gd name="connsiteX12" fmla="*/ 64765 w 64764"/>
                  <a:gd name="connsiteY12" fmla="*/ 75901 h 75900"/>
                  <a:gd name="connsiteX13" fmla="*/ 44614 w 64764"/>
                  <a:gd name="connsiteY13" fmla="*/ 15748 h 75900"/>
                  <a:gd name="connsiteX14" fmla="*/ 30678 w 64764"/>
                  <a:gd name="connsiteY14" fmla="*/ 11838 h 75900"/>
                  <a:gd name="connsiteX15" fmla="*/ 14136 w 64764"/>
                  <a:gd name="connsiteY15" fmla="*/ 11838 h 75900"/>
                  <a:gd name="connsiteX16" fmla="*/ 14136 w 64764"/>
                  <a:gd name="connsiteY16" fmla="*/ 41914 h 75900"/>
                  <a:gd name="connsiteX17" fmla="*/ 31079 w 64764"/>
                  <a:gd name="connsiteY17" fmla="*/ 41914 h 75900"/>
                  <a:gd name="connsiteX18" fmla="*/ 45015 w 64764"/>
                  <a:gd name="connsiteY18" fmla="*/ 37904 h 75900"/>
                  <a:gd name="connsiteX19" fmla="*/ 45546 w 64764"/>
                  <a:gd name="connsiteY19" fmla="*/ 16079 h 75900"/>
                  <a:gd name="connsiteX20" fmla="*/ 45015 w 64764"/>
                  <a:gd name="connsiteY20" fmla="*/ 15547 h 7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764" h="75900">
                    <a:moveTo>
                      <a:pt x="49727" y="75901"/>
                    </a:moveTo>
                    <a:lnTo>
                      <a:pt x="34187" y="53745"/>
                    </a:lnTo>
                    <a:lnTo>
                      <a:pt x="14136" y="53745"/>
                    </a:lnTo>
                    <a:lnTo>
                      <a:pt x="14136" y="75801"/>
                    </a:lnTo>
                    <a:lnTo>
                      <a:pt x="0" y="75801"/>
                    </a:lnTo>
                    <a:lnTo>
                      <a:pt x="0" y="8"/>
                    </a:lnTo>
                    <a:lnTo>
                      <a:pt x="31079" y="8"/>
                    </a:lnTo>
                    <a:cubicBezTo>
                      <a:pt x="36984" y="-103"/>
                      <a:pt x="42849" y="980"/>
                      <a:pt x="48323" y="3216"/>
                    </a:cubicBezTo>
                    <a:cubicBezTo>
                      <a:pt x="52885" y="5181"/>
                      <a:pt x="56785" y="8419"/>
                      <a:pt x="59552" y="12540"/>
                    </a:cubicBezTo>
                    <a:cubicBezTo>
                      <a:pt x="62218" y="16871"/>
                      <a:pt x="63582" y="21883"/>
                      <a:pt x="63462" y="26976"/>
                    </a:cubicBezTo>
                    <a:cubicBezTo>
                      <a:pt x="63602" y="32210"/>
                      <a:pt x="62138" y="37353"/>
                      <a:pt x="59251" y="41714"/>
                    </a:cubicBezTo>
                    <a:cubicBezTo>
                      <a:pt x="56323" y="45985"/>
                      <a:pt x="52103" y="49213"/>
                      <a:pt x="47220" y="50937"/>
                    </a:cubicBezTo>
                    <a:lnTo>
                      <a:pt x="64765" y="75901"/>
                    </a:lnTo>
                    <a:close/>
                    <a:moveTo>
                      <a:pt x="44614" y="15748"/>
                    </a:moveTo>
                    <a:cubicBezTo>
                      <a:pt x="40553" y="12880"/>
                      <a:pt x="35631" y="11497"/>
                      <a:pt x="30678" y="11838"/>
                    </a:cubicBezTo>
                    <a:lnTo>
                      <a:pt x="14136" y="11838"/>
                    </a:lnTo>
                    <a:lnTo>
                      <a:pt x="14136" y="41914"/>
                    </a:lnTo>
                    <a:lnTo>
                      <a:pt x="31079" y="41914"/>
                    </a:lnTo>
                    <a:cubicBezTo>
                      <a:pt x="36052" y="42265"/>
                      <a:pt x="40994" y="40852"/>
                      <a:pt x="45015" y="37904"/>
                    </a:cubicBezTo>
                    <a:cubicBezTo>
                      <a:pt x="51190" y="32019"/>
                      <a:pt x="51421" y="22254"/>
                      <a:pt x="45546" y="16079"/>
                    </a:cubicBezTo>
                    <a:cubicBezTo>
                      <a:pt x="45376" y="15898"/>
                      <a:pt x="45195" y="15718"/>
                      <a:pt x="45015" y="15547"/>
                    </a:cubicBezTo>
                    <a:close/>
                  </a:path>
                </a:pathLst>
              </a:custGeom>
              <a:solidFill>
                <a:srgbClr val="FFFFFF"/>
              </a:solidFill>
              <a:ln w="10020" cap="flat">
                <a:noFill/>
                <a:prstDash val="solid"/>
                <a:miter/>
              </a:ln>
            </p:spPr>
            <p:txBody>
              <a:bodyPr rtlCol="0" anchor="ctr"/>
              <a:lstStyle/>
              <a:p>
                <a:endParaRPr lang="zh-CN" altLang="en-US"/>
              </a:p>
            </p:txBody>
          </p:sp>
          <p:sp>
            <p:nvSpPr>
              <p:cNvPr id="704" name="任意多边形: 形状 703">
                <a:extLst>
                  <a:ext uri="{FF2B5EF4-FFF2-40B4-BE49-F238E27FC236}">
                    <a16:creationId xmlns:a16="http://schemas.microsoft.com/office/drawing/2014/main" id="{4FF02725-8EA1-E9A3-4BF5-B8DC466E2360}"/>
                  </a:ext>
                </a:extLst>
              </p:cNvPr>
              <p:cNvSpPr/>
              <p:nvPr/>
            </p:nvSpPr>
            <p:spPr>
              <a:xfrm>
                <a:off x="2982829" y="4254116"/>
                <a:ext cx="63669" cy="75900"/>
              </a:xfrm>
              <a:custGeom>
                <a:avLst/>
                <a:gdLst>
                  <a:gd name="connsiteX0" fmla="*/ 48523 w 63669"/>
                  <a:gd name="connsiteY0" fmla="*/ 3216 h 75900"/>
                  <a:gd name="connsiteX1" fmla="*/ 59752 w 63669"/>
                  <a:gd name="connsiteY1" fmla="*/ 12540 h 75900"/>
                  <a:gd name="connsiteX2" fmla="*/ 59752 w 63669"/>
                  <a:gd name="connsiteY2" fmla="*/ 41413 h 75900"/>
                  <a:gd name="connsiteX3" fmla="*/ 48523 w 63669"/>
                  <a:gd name="connsiteY3" fmla="*/ 50737 h 75900"/>
                  <a:gd name="connsiteX4" fmla="*/ 31280 w 63669"/>
                  <a:gd name="connsiteY4" fmla="*/ 54045 h 75900"/>
                  <a:gd name="connsiteX5" fmla="*/ 14136 w 63669"/>
                  <a:gd name="connsiteY5" fmla="*/ 54045 h 75900"/>
                  <a:gd name="connsiteX6" fmla="*/ 14136 w 63669"/>
                  <a:gd name="connsiteY6" fmla="*/ 75901 h 75900"/>
                  <a:gd name="connsiteX7" fmla="*/ 0 w 63669"/>
                  <a:gd name="connsiteY7" fmla="*/ 75901 h 75900"/>
                  <a:gd name="connsiteX8" fmla="*/ 0 w 63669"/>
                  <a:gd name="connsiteY8" fmla="*/ 8 h 75900"/>
                  <a:gd name="connsiteX9" fmla="*/ 31280 w 63669"/>
                  <a:gd name="connsiteY9" fmla="*/ 8 h 75900"/>
                  <a:gd name="connsiteX10" fmla="*/ 48523 w 63669"/>
                  <a:gd name="connsiteY10" fmla="*/ 3216 h 75900"/>
                  <a:gd name="connsiteX11" fmla="*/ 44614 w 63669"/>
                  <a:gd name="connsiteY11" fmla="*/ 38205 h 75900"/>
                  <a:gd name="connsiteX12" fmla="*/ 45145 w 63669"/>
                  <a:gd name="connsiteY12" fmla="*/ 16379 h 75900"/>
                  <a:gd name="connsiteX13" fmla="*/ 44614 w 63669"/>
                  <a:gd name="connsiteY13" fmla="*/ 15848 h 75900"/>
                  <a:gd name="connsiteX14" fmla="*/ 30678 w 63669"/>
                  <a:gd name="connsiteY14" fmla="*/ 11938 h 75900"/>
                  <a:gd name="connsiteX15" fmla="*/ 14136 w 63669"/>
                  <a:gd name="connsiteY15" fmla="*/ 11938 h 75900"/>
                  <a:gd name="connsiteX16" fmla="*/ 14136 w 63669"/>
                  <a:gd name="connsiteY16" fmla="*/ 42015 h 75900"/>
                  <a:gd name="connsiteX17" fmla="*/ 30678 w 63669"/>
                  <a:gd name="connsiteY17" fmla="*/ 42015 h 75900"/>
                  <a:gd name="connsiteX18" fmla="*/ 44614 w 63669"/>
                  <a:gd name="connsiteY18" fmla="*/ 38205 h 7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669" h="75900">
                    <a:moveTo>
                      <a:pt x="48523" y="3216"/>
                    </a:moveTo>
                    <a:cubicBezTo>
                      <a:pt x="53085" y="5181"/>
                      <a:pt x="56985" y="8419"/>
                      <a:pt x="59752" y="12540"/>
                    </a:cubicBezTo>
                    <a:cubicBezTo>
                      <a:pt x="64975" y="21452"/>
                      <a:pt x="64975" y="32500"/>
                      <a:pt x="59752" y="41413"/>
                    </a:cubicBezTo>
                    <a:cubicBezTo>
                      <a:pt x="57005" y="45554"/>
                      <a:pt x="53105" y="48802"/>
                      <a:pt x="48523" y="50737"/>
                    </a:cubicBezTo>
                    <a:cubicBezTo>
                      <a:pt x="43080" y="53053"/>
                      <a:pt x="37195" y="54176"/>
                      <a:pt x="31280" y="54045"/>
                    </a:cubicBezTo>
                    <a:lnTo>
                      <a:pt x="14136" y="54045"/>
                    </a:lnTo>
                    <a:lnTo>
                      <a:pt x="14136" y="75901"/>
                    </a:lnTo>
                    <a:lnTo>
                      <a:pt x="0" y="75901"/>
                    </a:lnTo>
                    <a:lnTo>
                      <a:pt x="0" y="8"/>
                    </a:lnTo>
                    <a:lnTo>
                      <a:pt x="31280" y="8"/>
                    </a:lnTo>
                    <a:cubicBezTo>
                      <a:pt x="37185" y="-103"/>
                      <a:pt x="43050" y="980"/>
                      <a:pt x="48523" y="3216"/>
                    </a:cubicBezTo>
                    <a:close/>
                    <a:moveTo>
                      <a:pt x="44614" y="38205"/>
                    </a:moveTo>
                    <a:cubicBezTo>
                      <a:pt x="50789" y="32320"/>
                      <a:pt x="51020" y="22555"/>
                      <a:pt x="45145" y="16379"/>
                    </a:cubicBezTo>
                    <a:cubicBezTo>
                      <a:pt x="44975" y="16199"/>
                      <a:pt x="44794" y="16019"/>
                      <a:pt x="44614" y="15848"/>
                    </a:cubicBezTo>
                    <a:cubicBezTo>
                      <a:pt x="40553" y="12981"/>
                      <a:pt x="35631" y="11597"/>
                      <a:pt x="30678" y="11938"/>
                    </a:cubicBezTo>
                    <a:lnTo>
                      <a:pt x="14136" y="11938"/>
                    </a:lnTo>
                    <a:lnTo>
                      <a:pt x="14136" y="42015"/>
                    </a:lnTo>
                    <a:lnTo>
                      <a:pt x="30678" y="42015"/>
                    </a:lnTo>
                    <a:cubicBezTo>
                      <a:pt x="35621" y="42386"/>
                      <a:pt x="40543" y="41042"/>
                      <a:pt x="44614" y="38205"/>
                    </a:cubicBezTo>
                    <a:close/>
                  </a:path>
                </a:pathLst>
              </a:custGeom>
              <a:solidFill>
                <a:srgbClr val="FFFFFF"/>
              </a:solidFill>
              <a:ln w="10020" cap="flat">
                <a:noFill/>
                <a:prstDash val="solid"/>
                <a:miter/>
              </a:ln>
            </p:spPr>
            <p:txBody>
              <a:bodyPr rtlCol="0" anchor="ctr"/>
              <a:lstStyle/>
              <a:p>
                <a:endParaRPr lang="zh-CN" altLang="en-US"/>
              </a:p>
            </p:txBody>
          </p:sp>
          <p:sp>
            <p:nvSpPr>
              <p:cNvPr id="705" name="任意多边形: 形状 704">
                <a:extLst>
                  <a:ext uri="{FF2B5EF4-FFF2-40B4-BE49-F238E27FC236}">
                    <a16:creationId xmlns:a16="http://schemas.microsoft.com/office/drawing/2014/main" id="{59CC5396-D03E-A16C-4276-F18F1192021F}"/>
                  </a:ext>
                </a:extLst>
              </p:cNvPr>
              <p:cNvSpPr/>
              <p:nvPr/>
            </p:nvSpPr>
            <p:spPr>
              <a:xfrm>
                <a:off x="3060827" y="4254124"/>
                <a:ext cx="67170" cy="75893"/>
              </a:xfrm>
              <a:custGeom>
                <a:avLst/>
                <a:gdLst>
                  <a:gd name="connsiteX0" fmla="*/ 67171 w 67170"/>
                  <a:gd name="connsiteY0" fmla="*/ 0 h 75893"/>
                  <a:gd name="connsiteX1" fmla="*/ 67171 w 67170"/>
                  <a:gd name="connsiteY1" fmla="*/ 75893 h 75893"/>
                  <a:gd name="connsiteX2" fmla="*/ 53135 w 67170"/>
                  <a:gd name="connsiteY2" fmla="*/ 75893 h 75893"/>
                  <a:gd name="connsiteX3" fmla="*/ 53135 w 67170"/>
                  <a:gd name="connsiteY3" fmla="*/ 43411 h 75893"/>
                  <a:gd name="connsiteX4" fmla="*/ 14136 w 67170"/>
                  <a:gd name="connsiteY4" fmla="*/ 43411 h 75893"/>
                  <a:gd name="connsiteX5" fmla="*/ 14136 w 67170"/>
                  <a:gd name="connsiteY5" fmla="*/ 75893 h 75893"/>
                  <a:gd name="connsiteX6" fmla="*/ 0 w 67170"/>
                  <a:gd name="connsiteY6" fmla="*/ 75893 h 75893"/>
                  <a:gd name="connsiteX7" fmla="*/ 0 w 67170"/>
                  <a:gd name="connsiteY7" fmla="*/ 0 h 75893"/>
                  <a:gd name="connsiteX8" fmla="*/ 14136 w 67170"/>
                  <a:gd name="connsiteY8" fmla="*/ 0 h 75893"/>
                  <a:gd name="connsiteX9" fmla="*/ 14136 w 67170"/>
                  <a:gd name="connsiteY9" fmla="*/ 31079 h 75893"/>
                  <a:gd name="connsiteX10" fmla="*/ 53436 w 67170"/>
                  <a:gd name="connsiteY10" fmla="*/ 31079 h 75893"/>
                  <a:gd name="connsiteX11" fmla="*/ 53436 w 67170"/>
                  <a:gd name="connsiteY11" fmla="*/ 0 h 7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170" h="75893">
                    <a:moveTo>
                      <a:pt x="67171" y="0"/>
                    </a:moveTo>
                    <a:lnTo>
                      <a:pt x="67171" y="75893"/>
                    </a:lnTo>
                    <a:lnTo>
                      <a:pt x="53135" y="75893"/>
                    </a:lnTo>
                    <a:lnTo>
                      <a:pt x="53135" y="43411"/>
                    </a:lnTo>
                    <a:lnTo>
                      <a:pt x="14136" y="43411"/>
                    </a:lnTo>
                    <a:lnTo>
                      <a:pt x="14136" y="75893"/>
                    </a:lnTo>
                    <a:lnTo>
                      <a:pt x="0" y="75893"/>
                    </a:lnTo>
                    <a:lnTo>
                      <a:pt x="0" y="0"/>
                    </a:lnTo>
                    <a:lnTo>
                      <a:pt x="14136" y="0"/>
                    </a:lnTo>
                    <a:lnTo>
                      <a:pt x="14136" y="31079"/>
                    </a:lnTo>
                    <a:lnTo>
                      <a:pt x="53436" y="31079"/>
                    </a:lnTo>
                    <a:lnTo>
                      <a:pt x="53436" y="0"/>
                    </a:lnTo>
                    <a:close/>
                  </a:path>
                </a:pathLst>
              </a:custGeom>
              <a:solidFill>
                <a:srgbClr val="FFFFFF"/>
              </a:solidFill>
              <a:ln w="10020" cap="flat">
                <a:noFill/>
                <a:prstDash val="solid"/>
                <a:miter/>
              </a:ln>
            </p:spPr>
            <p:txBody>
              <a:bodyPr rtlCol="0" anchor="ctr"/>
              <a:lstStyle/>
              <a:p>
                <a:endParaRPr lang="zh-CN" altLang="en-US"/>
              </a:p>
            </p:txBody>
          </p:sp>
          <p:sp>
            <p:nvSpPr>
              <p:cNvPr id="706" name="任意多边形: 形状 705">
                <a:extLst>
                  <a:ext uri="{FF2B5EF4-FFF2-40B4-BE49-F238E27FC236}">
                    <a16:creationId xmlns:a16="http://schemas.microsoft.com/office/drawing/2014/main" id="{0DA3A1F1-8211-9E5D-D868-3FEE9E518A7E}"/>
                  </a:ext>
                </a:extLst>
              </p:cNvPr>
              <p:cNvSpPr/>
              <p:nvPr/>
            </p:nvSpPr>
            <p:spPr>
              <a:xfrm>
                <a:off x="3137723" y="4254124"/>
                <a:ext cx="82309" cy="75893"/>
              </a:xfrm>
              <a:custGeom>
                <a:avLst/>
                <a:gdLst>
                  <a:gd name="connsiteX0" fmla="*/ 59953 w 82309"/>
                  <a:gd name="connsiteY0" fmla="*/ 58349 h 75893"/>
                  <a:gd name="connsiteX1" fmla="*/ 21956 w 82309"/>
                  <a:gd name="connsiteY1" fmla="*/ 58349 h 75893"/>
                  <a:gd name="connsiteX2" fmla="*/ 14537 w 82309"/>
                  <a:gd name="connsiteY2" fmla="*/ 75893 h 75893"/>
                  <a:gd name="connsiteX3" fmla="*/ 0 w 82309"/>
                  <a:gd name="connsiteY3" fmla="*/ 75893 h 75893"/>
                  <a:gd name="connsiteX4" fmla="*/ 34187 w 82309"/>
                  <a:gd name="connsiteY4" fmla="*/ 0 h 75893"/>
                  <a:gd name="connsiteX5" fmla="*/ 48022 w 82309"/>
                  <a:gd name="connsiteY5" fmla="*/ 0 h 75893"/>
                  <a:gd name="connsiteX6" fmla="*/ 82310 w 82309"/>
                  <a:gd name="connsiteY6" fmla="*/ 75893 h 75893"/>
                  <a:gd name="connsiteX7" fmla="*/ 67572 w 82309"/>
                  <a:gd name="connsiteY7" fmla="*/ 75893 h 75893"/>
                  <a:gd name="connsiteX8" fmla="*/ 55341 w 82309"/>
                  <a:gd name="connsiteY8" fmla="*/ 47320 h 75893"/>
                  <a:gd name="connsiteX9" fmla="*/ 41005 w 82309"/>
                  <a:gd name="connsiteY9" fmla="*/ 14136 h 75893"/>
                  <a:gd name="connsiteX10" fmla="*/ 26768 w 82309"/>
                  <a:gd name="connsiteY10" fmla="*/ 47320 h 7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309" h="75893">
                    <a:moveTo>
                      <a:pt x="59953" y="58349"/>
                    </a:moveTo>
                    <a:lnTo>
                      <a:pt x="21956" y="58349"/>
                    </a:lnTo>
                    <a:lnTo>
                      <a:pt x="14537" y="75893"/>
                    </a:lnTo>
                    <a:lnTo>
                      <a:pt x="0" y="75893"/>
                    </a:lnTo>
                    <a:lnTo>
                      <a:pt x="34187" y="0"/>
                    </a:lnTo>
                    <a:lnTo>
                      <a:pt x="48022" y="0"/>
                    </a:lnTo>
                    <a:lnTo>
                      <a:pt x="82310" y="75893"/>
                    </a:lnTo>
                    <a:lnTo>
                      <a:pt x="67572" y="75893"/>
                    </a:lnTo>
                    <a:close/>
                    <a:moveTo>
                      <a:pt x="55341" y="47320"/>
                    </a:moveTo>
                    <a:lnTo>
                      <a:pt x="41005" y="14136"/>
                    </a:lnTo>
                    <a:lnTo>
                      <a:pt x="26768" y="47320"/>
                    </a:lnTo>
                    <a:close/>
                  </a:path>
                </a:pathLst>
              </a:custGeom>
              <a:solidFill>
                <a:srgbClr val="FFFFFF"/>
              </a:solidFill>
              <a:ln w="10020" cap="flat">
                <a:noFill/>
                <a:prstDash val="solid"/>
                <a:miter/>
              </a:ln>
            </p:spPr>
            <p:txBody>
              <a:bodyPr rtlCol="0" anchor="ctr"/>
              <a:lstStyle/>
              <a:p>
                <a:endParaRPr lang="zh-CN" altLang="en-US"/>
              </a:p>
            </p:txBody>
          </p:sp>
          <p:sp>
            <p:nvSpPr>
              <p:cNvPr id="707" name="任意多边形: 形状 706">
                <a:extLst>
                  <a:ext uri="{FF2B5EF4-FFF2-40B4-BE49-F238E27FC236}">
                    <a16:creationId xmlns:a16="http://schemas.microsoft.com/office/drawing/2014/main" id="{B31D46E9-E041-8517-7F43-154971C50AE8}"/>
                  </a:ext>
                </a:extLst>
              </p:cNvPr>
              <p:cNvSpPr/>
              <p:nvPr/>
            </p:nvSpPr>
            <p:spPr>
              <a:xfrm>
                <a:off x="3229557" y="4254124"/>
                <a:ext cx="67571" cy="75893"/>
              </a:xfrm>
              <a:custGeom>
                <a:avLst/>
                <a:gdLst>
                  <a:gd name="connsiteX0" fmla="*/ 67572 w 67571"/>
                  <a:gd name="connsiteY0" fmla="*/ 0 h 75893"/>
                  <a:gd name="connsiteX1" fmla="*/ 67572 w 67571"/>
                  <a:gd name="connsiteY1" fmla="*/ 75893 h 75893"/>
                  <a:gd name="connsiteX2" fmla="*/ 55942 w 67571"/>
                  <a:gd name="connsiteY2" fmla="*/ 75893 h 75893"/>
                  <a:gd name="connsiteX3" fmla="*/ 14036 w 67571"/>
                  <a:gd name="connsiteY3" fmla="*/ 24462 h 75893"/>
                  <a:gd name="connsiteX4" fmla="*/ 14036 w 67571"/>
                  <a:gd name="connsiteY4" fmla="*/ 75893 h 75893"/>
                  <a:gd name="connsiteX5" fmla="*/ 0 w 67571"/>
                  <a:gd name="connsiteY5" fmla="*/ 75893 h 75893"/>
                  <a:gd name="connsiteX6" fmla="*/ 0 w 67571"/>
                  <a:gd name="connsiteY6" fmla="*/ 0 h 75893"/>
                  <a:gd name="connsiteX7" fmla="*/ 11629 w 67571"/>
                  <a:gd name="connsiteY7" fmla="*/ 0 h 75893"/>
                  <a:gd name="connsiteX8" fmla="*/ 53536 w 67571"/>
                  <a:gd name="connsiteY8" fmla="*/ 51431 h 75893"/>
                  <a:gd name="connsiteX9" fmla="*/ 53536 w 67571"/>
                  <a:gd name="connsiteY9" fmla="*/ 0 h 7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571" h="75893">
                    <a:moveTo>
                      <a:pt x="67572" y="0"/>
                    </a:moveTo>
                    <a:lnTo>
                      <a:pt x="67572" y="75893"/>
                    </a:lnTo>
                    <a:lnTo>
                      <a:pt x="55942" y="75893"/>
                    </a:lnTo>
                    <a:lnTo>
                      <a:pt x="14036" y="24462"/>
                    </a:lnTo>
                    <a:lnTo>
                      <a:pt x="14036" y="75893"/>
                    </a:lnTo>
                    <a:lnTo>
                      <a:pt x="0" y="75893"/>
                    </a:lnTo>
                    <a:lnTo>
                      <a:pt x="0" y="0"/>
                    </a:lnTo>
                    <a:lnTo>
                      <a:pt x="11629" y="0"/>
                    </a:lnTo>
                    <a:lnTo>
                      <a:pt x="53536" y="51431"/>
                    </a:lnTo>
                    <a:lnTo>
                      <a:pt x="53536" y="0"/>
                    </a:lnTo>
                    <a:close/>
                  </a:path>
                </a:pathLst>
              </a:custGeom>
              <a:solidFill>
                <a:srgbClr val="FFFFFF"/>
              </a:solidFill>
              <a:ln w="10020" cap="flat">
                <a:noFill/>
                <a:prstDash val="solid"/>
                <a:miter/>
              </a:ln>
            </p:spPr>
            <p:txBody>
              <a:bodyPr rtlCol="0" anchor="ctr"/>
              <a:lstStyle/>
              <a:p>
                <a:endParaRPr lang="zh-CN" altLang="en-US"/>
              </a:p>
            </p:txBody>
          </p:sp>
          <p:sp>
            <p:nvSpPr>
              <p:cNvPr id="708" name="任意多边形: 形状 707">
                <a:extLst>
                  <a:ext uri="{FF2B5EF4-FFF2-40B4-BE49-F238E27FC236}">
                    <a16:creationId xmlns:a16="http://schemas.microsoft.com/office/drawing/2014/main" id="{899C2CB5-E853-FA04-5B8A-5D20AE72E05A}"/>
                  </a:ext>
                </a:extLst>
              </p:cNvPr>
              <p:cNvSpPr/>
              <p:nvPr/>
            </p:nvSpPr>
            <p:spPr>
              <a:xfrm>
                <a:off x="3306854" y="4254124"/>
                <a:ext cx="82309" cy="75893"/>
              </a:xfrm>
              <a:custGeom>
                <a:avLst/>
                <a:gdLst>
                  <a:gd name="connsiteX0" fmla="*/ 59952 w 82309"/>
                  <a:gd name="connsiteY0" fmla="*/ 58349 h 75893"/>
                  <a:gd name="connsiteX1" fmla="*/ 21956 w 82309"/>
                  <a:gd name="connsiteY1" fmla="*/ 58349 h 75893"/>
                  <a:gd name="connsiteX2" fmla="*/ 14537 w 82309"/>
                  <a:gd name="connsiteY2" fmla="*/ 75893 h 75893"/>
                  <a:gd name="connsiteX3" fmla="*/ 0 w 82309"/>
                  <a:gd name="connsiteY3" fmla="*/ 75893 h 75893"/>
                  <a:gd name="connsiteX4" fmla="*/ 34187 w 82309"/>
                  <a:gd name="connsiteY4" fmla="*/ 0 h 75893"/>
                  <a:gd name="connsiteX5" fmla="*/ 48022 w 82309"/>
                  <a:gd name="connsiteY5" fmla="*/ 0 h 75893"/>
                  <a:gd name="connsiteX6" fmla="*/ 82309 w 82309"/>
                  <a:gd name="connsiteY6" fmla="*/ 75893 h 75893"/>
                  <a:gd name="connsiteX7" fmla="*/ 67572 w 82309"/>
                  <a:gd name="connsiteY7" fmla="*/ 75893 h 75893"/>
                  <a:gd name="connsiteX8" fmla="*/ 55341 w 82309"/>
                  <a:gd name="connsiteY8" fmla="*/ 47320 h 75893"/>
                  <a:gd name="connsiteX9" fmla="*/ 41004 w 82309"/>
                  <a:gd name="connsiteY9" fmla="*/ 14136 h 75893"/>
                  <a:gd name="connsiteX10" fmla="*/ 26768 w 82309"/>
                  <a:gd name="connsiteY10" fmla="*/ 47320 h 7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309" h="75893">
                    <a:moveTo>
                      <a:pt x="59952" y="58349"/>
                    </a:moveTo>
                    <a:lnTo>
                      <a:pt x="21956" y="58349"/>
                    </a:lnTo>
                    <a:lnTo>
                      <a:pt x="14537" y="75893"/>
                    </a:lnTo>
                    <a:lnTo>
                      <a:pt x="0" y="75893"/>
                    </a:lnTo>
                    <a:lnTo>
                      <a:pt x="34187" y="0"/>
                    </a:lnTo>
                    <a:lnTo>
                      <a:pt x="48022" y="0"/>
                    </a:lnTo>
                    <a:lnTo>
                      <a:pt x="82309" y="75893"/>
                    </a:lnTo>
                    <a:lnTo>
                      <a:pt x="67572" y="75893"/>
                    </a:lnTo>
                    <a:close/>
                    <a:moveTo>
                      <a:pt x="55341" y="47320"/>
                    </a:moveTo>
                    <a:lnTo>
                      <a:pt x="41004" y="14136"/>
                    </a:lnTo>
                    <a:lnTo>
                      <a:pt x="26768" y="47320"/>
                    </a:lnTo>
                    <a:close/>
                  </a:path>
                </a:pathLst>
              </a:custGeom>
              <a:solidFill>
                <a:srgbClr val="FFFFFF"/>
              </a:solidFill>
              <a:ln w="10020" cap="flat">
                <a:noFill/>
                <a:prstDash val="solid"/>
                <a:miter/>
              </a:ln>
            </p:spPr>
            <p:txBody>
              <a:bodyPr rtlCol="0" anchor="ctr"/>
              <a:lstStyle/>
              <a:p>
                <a:endParaRPr lang="zh-CN" altLang="en-US"/>
              </a:p>
            </p:txBody>
          </p:sp>
          <p:sp>
            <p:nvSpPr>
              <p:cNvPr id="709" name="任意多边形: 形状 708">
                <a:extLst>
                  <a:ext uri="{FF2B5EF4-FFF2-40B4-BE49-F238E27FC236}">
                    <a16:creationId xmlns:a16="http://schemas.microsoft.com/office/drawing/2014/main" id="{86CF235D-250C-0ED9-4913-EE147272FF71}"/>
                  </a:ext>
                </a:extLst>
              </p:cNvPr>
              <p:cNvSpPr/>
              <p:nvPr/>
            </p:nvSpPr>
            <p:spPr>
              <a:xfrm>
                <a:off x="3392160" y="4252815"/>
                <a:ext cx="71693" cy="78106"/>
              </a:xfrm>
              <a:custGeom>
                <a:avLst/>
                <a:gdLst>
                  <a:gd name="connsiteX0" fmla="*/ 57457 w 71693"/>
                  <a:gd name="connsiteY0" fmla="*/ 38403 h 78106"/>
                  <a:gd name="connsiteX1" fmla="*/ 70791 w 71693"/>
                  <a:gd name="connsiteY1" fmla="*/ 38403 h 78106"/>
                  <a:gd name="connsiteX2" fmla="*/ 70791 w 71693"/>
                  <a:gd name="connsiteY2" fmla="*/ 68480 h 78106"/>
                  <a:gd name="connsiteX3" fmla="*/ 57156 w 71693"/>
                  <a:gd name="connsiteY3" fmla="*/ 75598 h 78106"/>
                  <a:gd name="connsiteX4" fmla="*/ 41015 w 71693"/>
                  <a:gd name="connsiteY4" fmla="*/ 78104 h 78106"/>
                  <a:gd name="connsiteX5" fmla="*/ 20062 w 71693"/>
                  <a:gd name="connsiteY5" fmla="*/ 73091 h 78106"/>
                  <a:gd name="connsiteX6" fmla="*/ 11 w 71693"/>
                  <a:gd name="connsiteY6" fmla="*/ 39105 h 78106"/>
                  <a:gd name="connsiteX7" fmla="*/ 20062 w 71693"/>
                  <a:gd name="connsiteY7" fmla="*/ 5018 h 78106"/>
                  <a:gd name="connsiteX8" fmla="*/ 41216 w 71693"/>
                  <a:gd name="connsiteY8" fmla="*/ 5 h 78106"/>
                  <a:gd name="connsiteX9" fmla="*/ 58560 w 71693"/>
                  <a:gd name="connsiteY9" fmla="*/ 3113 h 78106"/>
                  <a:gd name="connsiteX10" fmla="*/ 71693 w 71693"/>
                  <a:gd name="connsiteY10" fmla="*/ 12337 h 78106"/>
                  <a:gd name="connsiteX11" fmla="*/ 62770 w 71693"/>
                  <a:gd name="connsiteY11" fmla="*/ 21059 h 78106"/>
                  <a:gd name="connsiteX12" fmla="*/ 41817 w 71693"/>
                  <a:gd name="connsiteY12" fmla="*/ 12337 h 78106"/>
                  <a:gd name="connsiteX13" fmla="*/ 27581 w 71693"/>
                  <a:gd name="connsiteY13" fmla="*/ 15745 h 78106"/>
                  <a:gd name="connsiteX14" fmla="*/ 17555 w 71693"/>
                  <a:gd name="connsiteY14" fmla="*/ 25170 h 78106"/>
                  <a:gd name="connsiteX15" fmla="*/ 14046 w 71693"/>
                  <a:gd name="connsiteY15" fmla="*/ 39105 h 78106"/>
                  <a:gd name="connsiteX16" fmla="*/ 17555 w 71693"/>
                  <a:gd name="connsiteY16" fmla="*/ 52740 h 78106"/>
                  <a:gd name="connsiteX17" fmla="*/ 27581 w 71693"/>
                  <a:gd name="connsiteY17" fmla="*/ 62264 h 78106"/>
                  <a:gd name="connsiteX18" fmla="*/ 41717 w 71693"/>
                  <a:gd name="connsiteY18" fmla="*/ 65773 h 78106"/>
                  <a:gd name="connsiteX19" fmla="*/ 57356 w 71693"/>
                  <a:gd name="connsiteY19" fmla="*/ 61863 h 7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1693" h="78106">
                    <a:moveTo>
                      <a:pt x="57457" y="38403"/>
                    </a:moveTo>
                    <a:lnTo>
                      <a:pt x="70791" y="38403"/>
                    </a:lnTo>
                    <a:lnTo>
                      <a:pt x="70791" y="68480"/>
                    </a:lnTo>
                    <a:cubicBezTo>
                      <a:pt x="66721" y="71668"/>
                      <a:pt x="62099" y="74084"/>
                      <a:pt x="57156" y="75598"/>
                    </a:cubicBezTo>
                    <a:cubicBezTo>
                      <a:pt x="51943" y="77282"/>
                      <a:pt x="46499" y="78124"/>
                      <a:pt x="41015" y="78104"/>
                    </a:cubicBezTo>
                    <a:cubicBezTo>
                      <a:pt x="33726" y="78184"/>
                      <a:pt x="26528" y="76460"/>
                      <a:pt x="20062" y="73091"/>
                    </a:cubicBezTo>
                    <a:cubicBezTo>
                      <a:pt x="7490" y="66465"/>
                      <a:pt x="-270" y="53311"/>
                      <a:pt x="11" y="39105"/>
                    </a:cubicBezTo>
                    <a:cubicBezTo>
                      <a:pt x="-330" y="24859"/>
                      <a:pt x="7440" y="11645"/>
                      <a:pt x="20062" y="5018"/>
                    </a:cubicBezTo>
                    <a:cubicBezTo>
                      <a:pt x="26588" y="1620"/>
                      <a:pt x="33857" y="-95"/>
                      <a:pt x="41216" y="5"/>
                    </a:cubicBezTo>
                    <a:cubicBezTo>
                      <a:pt x="47141" y="-85"/>
                      <a:pt x="53035" y="968"/>
                      <a:pt x="58560" y="3113"/>
                    </a:cubicBezTo>
                    <a:cubicBezTo>
                      <a:pt x="63592" y="5129"/>
                      <a:pt x="68084" y="8287"/>
                      <a:pt x="71693" y="12337"/>
                    </a:cubicBezTo>
                    <a:lnTo>
                      <a:pt x="62770" y="21059"/>
                    </a:lnTo>
                    <a:cubicBezTo>
                      <a:pt x="57286" y="15395"/>
                      <a:pt x="49707" y="12236"/>
                      <a:pt x="41817" y="12337"/>
                    </a:cubicBezTo>
                    <a:cubicBezTo>
                      <a:pt x="36865" y="12287"/>
                      <a:pt x="31972" y="13450"/>
                      <a:pt x="27581" y="15745"/>
                    </a:cubicBezTo>
                    <a:cubicBezTo>
                      <a:pt x="23410" y="17871"/>
                      <a:pt x="19931" y="21139"/>
                      <a:pt x="17555" y="25170"/>
                    </a:cubicBezTo>
                    <a:cubicBezTo>
                      <a:pt x="15179" y="29420"/>
                      <a:pt x="13966" y="34232"/>
                      <a:pt x="14046" y="39105"/>
                    </a:cubicBezTo>
                    <a:cubicBezTo>
                      <a:pt x="13996" y="43877"/>
                      <a:pt x="15199" y="48579"/>
                      <a:pt x="17555" y="52740"/>
                    </a:cubicBezTo>
                    <a:cubicBezTo>
                      <a:pt x="19961" y="56770"/>
                      <a:pt x="23430" y="60068"/>
                      <a:pt x="27581" y="62264"/>
                    </a:cubicBezTo>
                    <a:cubicBezTo>
                      <a:pt x="31912" y="64640"/>
                      <a:pt x="36784" y="65853"/>
                      <a:pt x="41717" y="65773"/>
                    </a:cubicBezTo>
                    <a:cubicBezTo>
                      <a:pt x="47181" y="65883"/>
                      <a:pt x="52585" y="64540"/>
                      <a:pt x="57356" y="61863"/>
                    </a:cubicBezTo>
                    <a:close/>
                  </a:path>
                </a:pathLst>
              </a:custGeom>
              <a:solidFill>
                <a:srgbClr val="FFFFFF"/>
              </a:solidFill>
              <a:ln w="10020" cap="flat">
                <a:noFill/>
                <a:prstDash val="solid"/>
                <a:miter/>
              </a:ln>
            </p:spPr>
            <p:txBody>
              <a:bodyPr rtlCol="0" anchor="ctr"/>
              <a:lstStyle/>
              <a:p>
                <a:endParaRPr lang="zh-CN" altLang="en-US"/>
              </a:p>
            </p:txBody>
          </p:sp>
          <p:sp>
            <p:nvSpPr>
              <p:cNvPr id="710" name="任意多边形: 形状 709">
                <a:extLst>
                  <a:ext uri="{FF2B5EF4-FFF2-40B4-BE49-F238E27FC236}">
                    <a16:creationId xmlns:a16="http://schemas.microsoft.com/office/drawing/2014/main" id="{9C590C1C-1B41-4477-0208-69CFAF32FF40}"/>
                  </a:ext>
                </a:extLst>
              </p:cNvPr>
              <p:cNvSpPr/>
              <p:nvPr/>
            </p:nvSpPr>
            <p:spPr>
              <a:xfrm>
                <a:off x="3481498" y="4254124"/>
                <a:ext cx="56945" cy="75893"/>
              </a:xfrm>
              <a:custGeom>
                <a:avLst/>
                <a:gdLst>
                  <a:gd name="connsiteX0" fmla="*/ 56945 w 56945"/>
                  <a:gd name="connsiteY0" fmla="*/ 64063 h 75893"/>
                  <a:gd name="connsiteX1" fmla="*/ 56945 w 56945"/>
                  <a:gd name="connsiteY1" fmla="*/ 75893 h 75893"/>
                  <a:gd name="connsiteX2" fmla="*/ 0 w 56945"/>
                  <a:gd name="connsiteY2" fmla="*/ 75893 h 75893"/>
                  <a:gd name="connsiteX3" fmla="*/ 0 w 56945"/>
                  <a:gd name="connsiteY3" fmla="*/ 0 h 75893"/>
                  <a:gd name="connsiteX4" fmla="*/ 55441 w 56945"/>
                  <a:gd name="connsiteY4" fmla="*/ 0 h 75893"/>
                  <a:gd name="connsiteX5" fmla="*/ 55441 w 56945"/>
                  <a:gd name="connsiteY5" fmla="*/ 11830 h 75893"/>
                  <a:gd name="connsiteX6" fmla="*/ 14537 w 56945"/>
                  <a:gd name="connsiteY6" fmla="*/ 11830 h 75893"/>
                  <a:gd name="connsiteX7" fmla="*/ 14537 w 56945"/>
                  <a:gd name="connsiteY7" fmla="*/ 31881 h 75893"/>
                  <a:gd name="connsiteX8" fmla="*/ 51130 w 56945"/>
                  <a:gd name="connsiteY8" fmla="*/ 31881 h 75893"/>
                  <a:gd name="connsiteX9" fmla="*/ 51130 w 56945"/>
                  <a:gd name="connsiteY9" fmla="*/ 43511 h 75893"/>
                  <a:gd name="connsiteX10" fmla="*/ 14537 w 56945"/>
                  <a:gd name="connsiteY10" fmla="*/ 43511 h 75893"/>
                  <a:gd name="connsiteX11" fmla="*/ 14537 w 56945"/>
                  <a:gd name="connsiteY11" fmla="*/ 64364 h 7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45" h="75893">
                    <a:moveTo>
                      <a:pt x="56945" y="64063"/>
                    </a:moveTo>
                    <a:lnTo>
                      <a:pt x="56945" y="75893"/>
                    </a:lnTo>
                    <a:lnTo>
                      <a:pt x="0" y="75893"/>
                    </a:lnTo>
                    <a:lnTo>
                      <a:pt x="0" y="0"/>
                    </a:lnTo>
                    <a:lnTo>
                      <a:pt x="55441" y="0"/>
                    </a:lnTo>
                    <a:lnTo>
                      <a:pt x="55441" y="11830"/>
                    </a:lnTo>
                    <a:lnTo>
                      <a:pt x="14537" y="11830"/>
                    </a:lnTo>
                    <a:lnTo>
                      <a:pt x="14537" y="31881"/>
                    </a:lnTo>
                    <a:lnTo>
                      <a:pt x="51130" y="31881"/>
                    </a:lnTo>
                    <a:lnTo>
                      <a:pt x="51130" y="43511"/>
                    </a:lnTo>
                    <a:lnTo>
                      <a:pt x="14537" y="43511"/>
                    </a:lnTo>
                    <a:lnTo>
                      <a:pt x="14537" y="64364"/>
                    </a:lnTo>
                    <a:close/>
                  </a:path>
                </a:pathLst>
              </a:custGeom>
              <a:solidFill>
                <a:srgbClr val="FFFFFF"/>
              </a:solidFill>
              <a:ln w="10020" cap="flat">
                <a:noFill/>
                <a:prstDash val="solid"/>
                <a:miter/>
              </a:ln>
            </p:spPr>
            <p:txBody>
              <a:bodyPr rtlCol="0" anchor="ctr"/>
              <a:lstStyle/>
              <a:p>
                <a:endParaRPr lang="zh-CN" altLang="en-US"/>
              </a:p>
            </p:txBody>
          </p:sp>
        </p:grpSp>
        <p:sp>
          <p:nvSpPr>
            <p:cNvPr id="9" name="任意多边形: 形状 8">
              <a:extLst>
                <a:ext uri="{FF2B5EF4-FFF2-40B4-BE49-F238E27FC236}">
                  <a16:creationId xmlns:a16="http://schemas.microsoft.com/office/drawing/2014/main" id="{4C037708-5358-9A70-70F2-C9381351FF19}"/>
                </a:ext>
              </a:extLst>
            </p:cNvPr>
            <p:cNvSpPr/>
            <p:nvPr/>
          </p:nvSpPr>
          <p:spPr>
            <a:xfrm>
              <a:off x="2452679" y="1804087"/>
              <a:ext cx="390393" cy="390393"/>
            </a:xfrm>
            <a:custGeom>
              <a:avLst/>
              <a:gdLst>
                <a:gd name="connsiteX0" fmla="*/ 390394 w 390393"/>
                <a:gd name="connsiteY0" fmla="*/ 195197 h 390393"/>
                <a:gd name="connsiteX1" fmla="*/ 195197 w 390393"/>
                <a:gd name="connsiteY1" fmla="*/ 390394 h 390393"/>
                <a:gd name="connsiteX2" fmla="*/ 0 w 390393"/>
                <a:gd name="connsiteY2" fmla="*/ 195197 h 390393"/>
                <a:gd name="connsiteX3" fmla="*/ 195197 w 390393"/>
                <a:gd name="connsiteY3" fmla="*/ 0 h 390393"/>
                <a:gd name="connsiteX4" fmla="*/ 390394 w 390393"/>
                <a:gd name="connsiteY4" fmla="*/ 195197 h 390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393" h="390393">
                  <a:moveTo>
                    <a:pt x="390394" y="195197"/>
                  </a:moveTo>
                  <a:cubicBezTo>
                    <a:pt x="390394" y="303001"/>
                    <a:pt x="303001" y="390394"/>
                    <a:pt x="195197" y="390394"/>
                  </a:cubicBezTo>
                  <a:cubicBezTo>
                    <a:pt x="87393" y="390394"/>
                    <a:pt x="0" y="303001"/>
                    <a:pt x="0" y="195197"/>
                  </a:cubicBezTo>
                  <a:cubicBezTo>
                    <a:pt x="0" y="87393"/>
                    <a:pt x="87393" y="0"/>
                    <a:pt x="195197" y="0"/>
                  </a:cubicBezTo>
                  <a:cubicBezTo>
                    <a:pt x="303001" y="0"/>
                    <a:pt x="390394" y="87393"/>
                    <a:pt x="390394" y="195197"/>
                  </a:cubicBezTo>
                  <a:close/>
                </a:path>
              </a:pathLst>
            </a:custGeom>
            <a:solidFill>
              <a:srgbClr val="EBB376"/>
            </a:solidFill>
            <a:ln w="10020" cap="flat">
              <a:noFill/>
              <a:prstDash val="solid"/>
              <a:miter/>
            </a:ln>
          </p:spPr>
          <p:txBody>
            <a:bodyPr rtlCol="0" anchor="ctr"/>
            <a:lstStyle/>
            <a:p>
              <a:endParaRPr lang="zh-CN" altLang="en-US"/>
            </a:p>
          </p:txBody>
        </p:sp>
        <p:grpSp>
          <p:nvGrpSpPr>
            <p:cNvPr id="10" name="组合 9">
              <a:extLst>
                <a:ext uri="{FF2B5EF4-FFF2-40B4-BE49-F238E27FC236}">
                  <a16:creationId xmlns:a16="http://schemas.microsoft.com/office/drawing/2014/main" id="{BEADB0DB-D386-6BC2-12B1-C5A6F70248A9}"/>
                </a:ext>
              </a:extLst>
            </p:cNvPr>
            <p:cNvGrpSpPr/>
            <p:nvPr/>
          </p:nvGrpSpPr>
          <p:grpSpPr>
            <a:xfrm>
              <a:off x="1417344" y="1824439"/>
              <a:ext cx="2818374" cy="1049070"/>
              <a:chOff x="1417344" y="1824439"/>
              <a:chExt cx="2818374" cy="1049070"/>
            </a:xfrm>
          </p:grpSpPr>
          <p:sp>
            <p:nvSpPr>
              <p:cNvPr id="353" name="任意多边形: 形状 352">
                <a:extLst>
                  <a:ext uri="{FF2B5EF4-FFF2-40B4-BE49-F238E27FC236}">
                    <a16:creationId xmlns:a16="http://schemas.microsoft.com/office/drawing/2014/main" id="{75D096A7-65C3-76EB-FCB8-4EAE58ADD3E7}"/>
                  </a:ext>
                </a:extLst>
              </p:cNvPr>
              <p:cNvSpPr/>
              <p:nvPr/>
            </p:nvSpPr>
            <p:spPr>
              <a:xfrm>
                <a:off x="3408312" y="1824439"/>
                <a:ext cx="827406" cy="219759"/>
              </a:xfrm>
              <a:custGeom>
                <a:avLst/>
                <a:gdLst>
                  <a:gd name="connsiteX0" fmla="*/ 0 w 827406"/>
                  <a:gd name="connsiteY0" fmla="*/ 219759 h 219759"/>
                  <a:gd name="connsiteX1" fmla="*/ 98451 w 827406"/>
                  <a:gd name="connsiteY1" fmla="*/ 84716 h 219759"/>
                  <a:gd name="connsiteX2" fmla="*/ 218757 w 827406"/>
                  <a:gd name="connsiteY2" fmla="*/ 128627 h 219759"/>
                  <a:gd name="connsiteX3" fmla="*/ 394805 w 827406"/>
                  <a:gd name="connsiteY3" fmla="*/ 0 h 219759"/>
                  <a:gd name="connsiteX4" fmla="*/ 575265 w 827406"/>
                  <a:gd name="connsiteY4" fmla="*/ 140357 h 219759"/>
                  <a:gd name="connsiteX5" fmla="*/ 706097 w 827406"/>
                  <a:gd name="connsiteY5" fmla="*/ 110281 h 219759"/>
                  <a:gd name="connsiteX6" fmla="*/ 827406 w 827406"/>
                  <a:gd name="connsiteY6" fmla="*/ 219158 h 21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7406" h="219759">
                    <a:moveTo>
                      <a:pt x="0" y="219759"/>
                    </a:moveTo>
                    <a:cubicBezTo>
                      <a:pt x="0" y="122712"/>
                      <a:pt x="55642" y="90530"/>
                      <a:pt x="98451" y="84716"/>
                    </a:cubicBezTo>
                    <a:cubicBezTo>
                      <a:pt x="168629" y="74690"/>
                      <a:pt x="218757" y="128627"/>
                      <a:pt x="218757" y="128627"/>
                    </a:cubicBezTo>
                    <a:cubicBezTo>
                      <a:pt x="218757" y="128627"/>
                      <a:pt x="256854" y="0"/>
                      <a:pt x="394805" y="0"/>
                    </a:cubicBezTo>
                    <a:cubicBezTo>
                      <a:pt x="532756" y="0"/>
                      <a:pt x="575265" y="140357"/>
                      <a:pt x="575265" y="140357"/>
                    </a:cubicBezTo>
                    <a:cubicBezTo>
                      <a:pt x="613221" y="113506"/>
                      <a:pt x="660231" y="102698"/>
                      <a:pt x="706097" y="110281"/>
                    </a:cubicBezTo>
                    <a:cubicBezTo>
                      <a:pt x="760235" y="119304"/>
                      <a:pt x="792517" y="159205"/>
                      <a:pt x="827406" y="219158"/>
                    </a:cubicBezTo>
                    <a:close/>
                  </a:path>
                </a:pathLst>
              </a:custGeom>
              <a:solidFill>
                <a:srgbClr val="309080"/>
              </a:solidFill>
              <a:ln w="10020" cap="flat">
                <a:noFill/>
                <a:prstDash val="solid"/>
                <a:miter/>
              </a:ln>
            </p:spPr>
            <p:txBody>
              <a:bodyPr rtlCol="0" anchor="ctr"/>
              <a:lstStyle/>
              <a:p>
                <a:endParaRPr lang="zh-CN" altLang="en-US"/>
              </a:p>
            </p:txBody>
          </p:sp>
          <p:sp>
            <p:nvSpPr>
              <p:cNvPr id="354" name="任意多边形: 形状 353">
                <a:extLst>
                  <a:ext uri="{FF2B5EF4-FFF2-40B4-BE49-F238E27FC236}">
                    <a16:creationId xmlns:a16="http://schemas.microsoft.com/office/drawing/2014/main" id="{BC9A6507-8CC0-1F01-B14B-9627B559BAB9}"/>
                  </a:ext>
                </a:extLst>
              </p:cNvPr>
              <p:cNvSpPr/>
              <p:nvPr/>
            </p:nvSpPr>
            <p:spPr>
              <a:xfrm>
                <a:off x="3408312" y="1824439"/>
                <a:ext cx="827406" cy="219759"/>
              </a:xfrm>
              <a:custGeom>
                <a:avLst/>
                <a:gdLst>
                  <a:gd name="connsiteX0" fmla="*/ 0 w 827406"/>
                  <a:gd name="connsiteY0" fmla="*/ 219759 h 219759"/>
                  <a:gd name="connsiteX1" fmla="*/ 98451 w 827406"/>
                  <a:gd name="connsiteY1" fmla="*/ 84716 h 219759"/>
                  <a:gd name="connsiteX2" fmla="*/ 218757 w 827406"/>
                  <a:gd name="connsiteY2" fmla="*/ 128627 h 219759"/>
                  <a:gd name="connsiteX3" fmla="*/ 394805 w 827406"/>
                  <a:gd name="connsiteY3" fmla="*/ 0 h 219759"/>
                  <a:gd name="connsiteX4" fmla="*/ 575265 w 827406"/>
                  <a:gd name="connsiteY4" fmla="*/ 140357 h 219759"/>
                  <a:gd name="connsiteX5" fmla="*/ 706097 w 827406"/>
                  <a:gd name="connsiteY5" fmla="*/ 110281 h 219759"/>
                  <a:gd name="connsiteX6" fmla="*/ 827406 w 827406"/>
                  <a:gd name="connsiteY6" fmla="*/ 219158 h 21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7406" h="219759">
                    <a:moveTo>
                      <a:pt x="0" y="219759"/>
                    </a:moveTo>
                    <a:cubicBezTo>
                      <a:pt x="0" y="122712"/>
                      <a:pt x="55642" y="90530"/>
                      <a:pt x="98451" y="84716"/>
                    </a:cubicBezTo>
                    <a:cubicBezTo>
                      <a:pt x="168629" y="74690"/>
                      <a:pt x="218757" y="128627"/>
                      <a:pt x="218757" y="128627"/>
                    </a:cubicBezTo>
                    <a:cubicBezTo>
                      <a:pt x="218757" y="128627"/>
                      <a:pt x="256854" y="0"/>
                      <a:pt x="394805" y="0"/>
                    </a:cubicBezTo>
                    <a:cubicBezTo>
                      <a:pt x="532756" y="0"/>
                      <a:pt x="575265" y="140357"/>
                      <a:pt x="575265" y="140357"/>
                    </a:cubicBezTo>
                    <a:cubicBezTo>
                      <a:pt x="613221" y="113506"/>
                      <a:pt x="660231" y="102698"/>
                      <a:pt x="706097" y="110281"/>
                    </a:cubicBezTo>
                    <a:cubicBezTo>
                      <a:pt x="760235" y="119304"/>
                      <a:pt x="792517" y="159205"/>
                      <a:pt x="827406" y="219158"/>
                    </a:cubicBezTo>
                    <a:close/>
                  </a:path>
                </a:pathLst>
              </a:custGeom>
              <a:solidFill>
                <a:schemeClr val="accent2">
                  <a:lumMod val="40000"/>
                  <a:lumOff val="60000"/>
                </a:schemeClr>
              </a:solidFill>
              <a:ln w="10020" cap="flat">
                <a:noFill/>
                <a:prstDash val="solid"/>
                <a:miter/>
              </a:ln>
            </p:spPr>
            <p:txBody>
              <a:bodyPr rtlCol="0" anchor="ctr"/>
              <a:lstStyle/>
              <a:p>
                <a:endParaRPr lang="zh-CN" altLang="en-US"/>
              </a:p>
            </p:txBody>
          </p:sp>
          <p:sp>
            <p:nvSpPr>
              <p:cNvPr id="355" name="任意多边形: 形状 354">
                <a:extLst>
                  <a:ext uri="{FF2B5EF4-FFF2-40B4-BE49-F238E27FC236}">
                    <a16:creationId xmlns:a16="http://schemas.microsoft.com/office/drawing/2014/main" id="{D0042650-B95E-785D-94F8-260D2FCF09A3}"/>
                  </a:ext>
                </a:extLst>
              </p:cNvPr>
              <p:cNvSpPr/>
              <p:nvPr/>
            </p:nvSpPr>
            <p:spPr>
              <a:xfrm>
                <a:off x="1417344" y="2576854"/>
                <a:ext cx="1117244" cy="296655"/>
              </a:xfrm>
              <a:custGeom>
                <a:avLst/>
                <a:gdLst>
                  <a:gd name="connsiteX0" fmla="*/ 1117244 w 1117244"/>
                  <a:gd name="connsiteY0" fmla="*/ 296655 h 296655"/>
                  <a:gd name="connsiteX1" fmla="*/ 984306 w 1117244"/>
                  <a:gd name="connsiteY1" fmla="*/ 114391 h 296655"/>
                  <a:gd name="connsiteX2" fmla="*/ 821792 w 1117244"/>
                  <a:gd name="connsiteY2" fmla="*/ 173742 h 296655"/>
                  <a:gd name="connsiteX3" fmla="*/ 584087 w 1117244"/>
                  <a:gd name="connsiteY3" fmla="*/ 0 h 296655"/>
                  <a:gd name="connsiteX4" fmla="*/ 340467 w 1117244"/>
                  <a:gd name="connsiteY4" fmla="*/ 189783 h 296655"/>
                  <a:gd name="connsiteX5" fmla="*/ 163817 w 1117244"/>
                  <a:gd name="connsiteY5" fmla="*/ 149681 h 296655"/>
                  <a:gd name="connsiteX6" fmla="*/ 0 w 1117244"/>
                  <a:gd name="connsiteY6" fmla="*/ 296655 h 296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244" h="296655">
                    <a:moveTo>
                      <a:pt x="1117244" y="296655"/>
                    </a:moveTo>
                    <a:cubicBezTo>
                      <a:pt x="1117244" y="165722"/>
                      <a:pt x="1042153" y="122211"/>
                      <a:pt x="984306" y="114391"/>
                    </a:cubicBezTo>
                    <a:cubicBezTo>
                      <a:pt x="889565" y="101558"/>
                      <a:pt x="821792" y="173742"/>
                      <a:pt x="821792" y="173742"/>
                    </a:cubicBezTo>
                    <a:cubicBezTo>
                      <a:pt x="821792" y="173742"/>
                      <a:pt x="770261" y="0"/>
                      <a:pt x="584087" y="0"/>
                    </a:cubicBezTo>
                    <a:cubicBezTo>
                      <a:pt x="397913" y="0"/>
                      <a:pt x="340467" y="189783"/>
                      <a:pt x="340467" y="189783"/>
                    </a:cubicBezTo>
                    <a:cubicBezTo>
                      <a:pt x="289156" y="153691"/>
                      <a:pt x="225683" y="139284"/>
                      <a:pt x="163817" y="149681"/>
                    </a:cubicBezTo>
                    <a:cubicBezTo>
                      <a:pt x="90631" y="161912"/>
                      <a:pt x="47120" y="215749"/>
                      <a:pt x="0" y="296655"/>
                    </a:cubicBezTo>
                    <a:close/>
                  </a:path>
                </a:pathLst>
              </a:custGeom>
              <a:solidFill>
                <a:srgbClr val="309080"/>
              </a:solidFill>
              <a:ln w="10020" cap="flat">
                <a:noFill/>
                <a:prstDash val="solid"/>
                <a:miter/>
              </a:ln>
            </p:spPr>
            <p:txBody>
              <a:bodyPr rtlCol="0" anchor="ctr"/>
              <a:lstStyle/>
              <a:p>
                <a:endParaRPr lang="zh-CN" altLang="en-US"/>
              </a:p>
            </p:txBody>
          </p:sp>
          <p:sp>
            <p:nvSpPr>
              <p:cNvPr id="356" name="任意多边形: 形状 355">
                <a:extLst>
                  <a:ext uri="{FF2B5EF4-FFF2-40B4-BE49-F238E27FC236}">
                    <a16:creationId xmlns:a16="http://schemas.microsoft.com/office/drawing/2014/main" id="{22715654-F569-38E6-39C7-7BA77E57C862}"/>
                  </a:ext>
                </a:extLst>
              </p:cNvPr>
              <p:cNvSpPr/>
              <p:nvPr/>
            </p:nvSpPr>
            <p:spPr>
              <a:xfrm>
                <a:off x="1417344" y="2576854"/>
                <a:ext cx="1117244" cy="296655"/>
              </a:xfrm>
              <a:custGeom>
                <a:avLst/>
                <a:gdLst>
                  <a:gd name="connsiteX0" fmla="*/ 1117244 w 1117244"/>
                  <a:gd name="connsiteY0" fmla="*/ 296655 h 296655"/>
                  <a:gd name="connsiteX1" fmla="*/ 984306 w 1117244"/>
                  <a:gd name="connsiteY1" fmla="*/ 114391 h 296655"/>
                  <a:gd name="connsiteX2" fmla="*/ 821792 w 1117244"/>
                  <a:gd name="connsiteY2" fmla="*/ 173742 h 296655"/>
                  <a:gd name="connsiteX3" fmla="*/ 584087 w 1117244"/>
                  <a:gd name="connsiteY3" fmla="*/ 0 h 296655"/>
                  <a:gd name="connsiteX4" fmla="*/ 340467 w 1117244"/>
                  <a:gd name="connsiteY4" fmla="*/ 189783 h 296655"/>
                  <a:gd name="connsiteX5" fmla="*/ 163817 w 1117244"/>
                  <a:gd name="connsiteY5" fmla="*/ 149681 h 296655"/>
                  <a:gd name="connsiteX6" fmla="*/ 0 w 1117244"/>
                  <a:gd name="connsiteY6" fmla="*/ 296655 h 296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244" h="296655">
                    <a:moveTo>
                      <a:pt x="1117244" y="296655"/>
                    </a:moveTo>
                    <a:cubicBezTo>
                      <a:pt x="1117244" y="165722"/>
                      <a:pt x="1042153" y="122211"/>
                      <a:pt x="984306" y="114391"/>
                    </a:cubicBezTo>
                    <a:cubicBezTo>
                      <a:pt x="889565" y="101558"/>
                      <a:pt x="821792" y="173742"/>
                      <a:pt x="821792" y="173742"/>
                    </a:cubicBezTo>
                    <a:cubicBezTo>
                      <a:pt x="821792" y="173742"/>
                      <a:pt x="770261" y="0"/>
                      <a:pt x="584087" y="0"/>
                    </a:cubicBezTo>
                    <a:cubicBezTo>
                      <a:pt x="397913" y="0"/>
                      <a:pt x="340467" y="189783"/>
                      <a:pt x="340467" y="189783"/>
                    </a:cubicBezTo>
                    <a:cubicBezTo>
                      <a:pt x="289156" y="153691"/>
                      <a:pt x="225683" y="139284"/>
                      <a:pt x="163817" y="149681"/>
                    </a:cubicBezTo>
                    <a:cubicBezTo>
                      <a:pt x="90631" y="161912"/>
                      <a:pt x="47120" y="215749"/>
                      <a:pt x="0" y="296655"/>
                    </a:cubicBezTo>
                    <a:close/>
                  </a:path>
                </a:pathLst>
              </a:custGeom>
              <a:solidFill>
                <a:schemeClr val="accent2">
                  <a:lumMod val="40000"/>
                  <a:lumOff val="60000"/>
                </a:schemeClr>
              </a:solidFill>
              <a:ln w="10020" cap="flat">
                <a:noFill/>
                <a:prstDash val="solid"/>
                <a:miter/>
              </a:ln>
            </p:spPr>
            <p:txBody>
              <a:bodyPr rtlCol="0" anchor="ctr"/>
              <a:lstStyle/>
              <a:p>
                <a:endParaRPr lang="zh-CN" altLang="en-US"/>
              </a:p>
            </p:txBody>
          </p:sp>
        </p:grpSp>
        <p:grpSp>
          <p:nvGrpSpPr>
            <p:cNvPr id="11" name="组合 10">
              <a:extLst>
                <a:ext uri="{FF2B5EF4-FFF2-40B4-BE49-F238E27FC236}">
                  <a16:creationId xmlns:a16="http://schemas.microsoft.com/office/drawing/2014/main" id="{24C84786-7CCA-E8A3-F6D5-F9975EC365BA}"/>
                </a:ext>
              </a:extLst>
            </p:cNvPr>
            <p:cNvGrpSpPr/>
            <p:nvPr/>
          </p:nvGrpSpPr>
          <p:grpSpPr>
            <a:xfrm>
              <a:off x="4477283" y="3796238"/>
              <a:ext cx="398833" cy="1311507"/>
              <a:chOff x="4477283" y="3796238"/>
              <a:chExt cx="398833" cy="1311507"/>
            </a:xfrm>
          </p:grpSpPr>
          <p:sp>
            <p:nvSpPr>
              <p:cNvPr id="315" name="任意多边形: 形状 314">
                <a:extLst>
                  <a:ext uri="{FF2B5EF4-FFF2-40B4-BE49-F238E27FC236}">
                    <a16:creationId xmlns:a16="http://schemas.microsoft.com/office/drawing/2014/main" id="{CA8CC6C5-8D1C-AC35-A0DF-C6D2EE15987C}"/>
                  </a:ext>
                </a:extLst>
              </p:cNvPr>
              <p:cNvSpPr/>
              <p:nvPr/>
            </p:nvSpPr>
            <p:spPr>
              <a:xfrm>
                <a:off x="4565859" y="4357287"/>
                <a:ext cx="127950" cy="724544"/>
              </a:xfrm>
              <a:custGeom>
                <a:avLst/>
                <a:gdLst>
                  <a:gd name="connsiteX0" fmla="*/ 0 w 127950"/>
                  <a:gd name="connsiteY0" fmla="*/ 0 h 724544"/>
                  <a:gd name="connsiteX1" fmla="*/ 12532 w 127950"/>
                  <a:gd name="connsiteY1" fmla="*/ 365029 h 724544"/>
                  <a:gd name="connsiteX2" fmla="*/ 23560 w 127950"/>
                  <a:gd name="connsiteY2" fmla="*/ 724544 h 724544"/>
                  <a:gd name="connsiteX3" fmla="*/ 56143 w 127950"/>
                  <a:gd name="connsiteY3" fmla="*/ 724544 h 724544"/>
                  <a:gd name="connsiteX4" fmla="*/ 106271 w 127950"/>
                  <a:gd name="connsiteY4" fmla="*/ 357811 h 724544"/>
                  <a:gd name="connsiteX5" fmla="*/ 125620 w 127950"/>
                  <a:gd name="connsiteY5" fmla="*/ 4211 h 724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950" h="724544">
                    <a:moveTo>
                      <a:pt x="0" y="0"/>
                    </a:moveTo>
                    <a:cubicBezTo>
                      <a:pt x="0" y="0"/>
                      <a:pt x="0" y="155496"/>
                      <a:pt x="12532" y="365029"/>
                    </a:cubicBezTo>
                    <a:cubicBezTo>
                      <a:pt x="25114" y="484433"/>
                      <a:pt x="28803" y="604599"/>
                      <a:pt x="23560" y="724544"/>
                    </a:cubicBezTo>
                    <a:lnTo>
                      <a:pt x="56143" y="724544"/>
                    </a:lnTo>
                    <a:cubicBezTo>
                      <a:pt x="56143" y="724544"/>
                      <a:pt x="134843" y="477916"/>
                      <a:pt x="106271" y="357811"/>
                    </a:cubicBezTo>
                    <a:cubicBezTo>
                      <a:pt x="137851" y="203819"/>
                      <a:pt x="125620" y="4211"/>
                      <a:pt x="125620" y="4211"/>
                    </a:cubicBezTo>
                    <a:close/>
                  </a:path>
                </a:pathLst>
              </a:custGeom>
              <a:solidFill>
                <a:srgbClr val="EBB376"/>
              </a:solidFill>
              <a:ln w="10020" cap="flat">
                <a:noFill/>
                <a:prstDash val="solid"/>
                <a:miter/>
              </a:ln>
            </p:spPr>
            <p:txBody>
              <a:bodyPr rtlCol="0" anchor="ctr"/>
              <a:lstStyle/>
              <a:p>
                <a:endParaRPr lang="zh-CN" altLang="en-US"/>
              </a:p>
            </p:txBody>
          </p:sp>
          <p:sp>
            <p:nvSpPr>
              <p:cNvPr id="316" name="任意多边形: 形状 315">
                <a:extLst>
                  <a:ext uri="{FF2B5EF4-FFF2-40B4-BE49-F238E27FC236}">
                    <a16:creationId xmlns:a16="http://schemas.microsoft.com/office/drawing/2014/main" id="{CBEB6257-9C11-E920-D4F1-8F0777855D8A}"/>
                  </a:ext>
                </a:extLst>
              </p:cNvPr>
              <p:cNvSpPr/>
              <p:nvPr/>
            </p:nvSpPr>
            <p:spPr>
              <a:xfrm>
                <a:off x="4647567" y="4359693"/>
                <a:ext cx="174160" cy="722138"/>
              </a:xfrm>
              <a:custGeom>
                <a:avLst/>
                <a:gdLst>
                  <a:gd name="connsiteX0" fmla="*/ 0 w 174160"/>
                  <a:gd name="connsiteY0" fmla="*/ 0 h 722138"/>
                  <a:gd name="connsiteX1" fmla="*/ 60153 w 174160"/>
                  <a:gd name="connsiteY1" fmla="*/ 366232 h 722138"/>
                  <a:gd name="connsiteX2" fmla="*/ 121610 w 174160"/>
                  <a:gd name="connsiteY2" fmla="*/ 722138 h 722138"/>
                  <a:gd name="connsiteX3" fmla="*/ 154293 w 174160"/>
                  <a:gd name="connsiteY3" fmla="*/ 722138 h 722138"/>
                  <a:gd name="connsiteX4" fmla="*/ 152588 w 174160"/>
                  <a:gd name="connsiteY4" fmla="*/ 359114 h 722138"/>
                  <a:gd name="connsiteX5" fmla="*/ 125820 w 174160"/>
                  <a:gd name="connsiteY5" fmla="*/ 4111 h 722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160" h="722138">
                    <a:moveTo>
                      <a:pt x="0" y="0"/>
                    </a:moveTo>
                    <a:cubicBezTo>
                      <a:pt x="0" y="0"/>
                      <a:pt x="25064" y="158604"/>
                      <a:pt x="60153" y="366232"/>
                    </a:cubicBezTo>
                    <a:cubicBezTo>
                      <a:pt x="91333" y="482769"/>
                      <a:pt x="111895" y="601892"/>
                      <a:pt x="121610" y="722138"/>
                    </a:cubicBezTo>
                    <a:lnTo>
                      <a:pt x="154293" y="722138"/>
                    </a:lnTo>
                    <a:cubicBezTo>
                      <a:pt x="154293" y="722138"/>
                      <a:pt x="200110" y="479521"/>
                      <a:pt x="152588" y="359114"/>
                    </a:cubicBezTo>
                    <a:cubicBezTo>
                      <a:pt x="159506" y="204621"/>
                      <a:pt x="125820" y="4111"/>
                      <a:pt x="125820" y="4111"/>
                    </a:cubicBezTo>
                    <a:close/>
                  </a:path>
                </a:pathLst>
              </a:custGeom>
              <a:solidFill>
                <a:srgbClr val="EBB376"/>
              </a:solidFill>
              <a:ln w="10020" cap="flat">
                <a:noFill/>
                <a:prstDash val="solid"/>
                <a:miter/>
              </a:ln>
            </p:spPr>
            <p:txBody>
              <a:bodyPr rtlCol="0" anchor="ctr"/>
              <a:lstStyle/>
              <a:p>
                <a:endParaRPr lang="zh-CN" altLang="en-US"/>
              </a:p>
            </p:txBody>
          </p:sp>
          <p:sp>
            <p:nvSpPr>
              <p:cNvPr id="317" name="任意多边形: 形状 316">
                <a:extLst>
                  <a:ext uri="{FF2B5EF4-FFF2-40B4-BE49-F238E27FC236}">
                    <a16:creationId xmlns:a16="http://schemas.microsoft.com/office/drawing/2014/main" id="{81B8F4BE-6254-63DA-A299-86400E8A2E2E}"/>
                  </a:ext>
                </a:extLst>
              </p:cNvPr>
              <p:cNvSpPr/>
              <p:nvPr/>
            </p:nvSpPr>
            <p:spPr>
              <a:xfrm>
                <a:off x="4723929" y="5074309"/>
                <a:ext cx="84548" cy="33436"/>
              </a:xfrm>
              <a:custGeom>
                <a:avLst/>
                <a:gdLst>
                  <a:gd name="connsiteX0" fmla="*/ 42841 w 84548"/>
                  <a:gd name="connsiteY0" fmla="*/ 3 h 33436"/>
                  <a:gd name="connsiteX1" fmla="*/ 81139 w 84548"/>
                  <a:gd name="connsiteY1" fmla="*/ 505 h 33436"/>
                  <a:gd name="connsiteX2" fmla="*/ 83244 w 84548"/>
                  <a:gd name="connsiteY2" fmla="*/ 2410 h 33436"/>
                  <a:gd name="connsiteX3" fmla="*/ 83244 w 84548"/>
                  <a:gd name="connsiteY3" fmla="*/ 2510 h 33436"/>
                  <a:gd name="connsiteX4" fmla="*/ 84547 w 84548"/>
                  <a:gd name="connsiteY4" fmla="*/ 28275 h 33436"/>
                  <a:gd name="connsiteX5" fmla="*/ 79635 w 84548"/>
                  <a:gd name="connsiteY5" fmla="*/ 33388 h 33436"/>
                  <a:gd name="connsiteX6" fmla="*/ 79534 w 84548"/>
                  <a:gd name="connsiteY6" fmla="*/ 33388 h 33436"/>
                  <a:gd name="connsiteX7" fmla="*/ 51463 w 84548"/>
                  <a:gd name="connsiteY7" fmla="*/ 32486 h 33436"/>
                  <a:gd name="connsiteX8" fmla="*/ 10759 w 84548"/>
                  <a:gd name="connsiteY8" fmla="*/ 33388 h 33436"/>
                  <a:gd name="connsiteX9" fmla="*/ 2939 w 84548"/>
                  <a:gd name="connsiteY9" fmla="*/ 20155 h 33436"/>
                  <a:gd name="connsiteX10" fmla="*/ 35422 w 84548"/>
                  <a:gd name="connsiteY10" fmla="*/ 2209 h 33436"/>
                  <a:gd name="connsiteX11" fmla="*/ 42841 w 84548"/>
                  <a:gd name="connsiteY11" fmla="*/ 3 h 3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548" h="33436">
                    <a:moveTo>
                      <a:pt x="42841" y="3"/>
                    </a:moveTo>
                    <a:lnTo>
                      <a:pt x="81139" y="505"/>
                    </a:lnTo>
                    <a:cubicBezTo>
                      <a:pt x="82241" y="444"/>
                      <a:pt x="83184" y="1297"/>
                      <a:pt x="83244" y="2410"/>
                    </a:cubicBezTo>
                    <a:cubicBezTo>
                      <a:pt x="83244" y="2440"/>
                      <a:pt x="83244" y="2480"/>
                      <a:pt x="83244" y="2510"/>
                    </a:cubicBezTo>
                    <a:lnTo>
                      <a:pt x="84547" y="28275"/>
                    </a:lnTo>
                    <a:cubicBezTo>
                      <a:pt x="84607" y="31042"/>
                      <a:pt x="82402" y="33328"/>
                      <a:pt x="79635" y="33388"/>
                    </a:cubicBezTo>
                    <a:cubicBezTo>
                      <a:pt x="79605" y="33388"/>
                      <a:pt x="79564" y="33388"/>
                      <a:pt x="79534" y="33388"/>
                    </a:cubicBezTo>
                    <a:cubicBezTo>
                      <a:pt x="68206" y="33388"/>
                      <a:pt x="65699" y="32687"/>
                      <a:pt x="51463" y="32486"/>
                    </a:cubicBezTo>
                    <a:cubicBezTo>
                      <a:pt x="34720" y="32486"/>
                      <a:pt x="30409" y="33689"/>
                      <a:pt x="10759" y="33388"/>
                    </a:cubicBezTo>
                    <a:cubicBezTo>
                      <a:pt x="-1071" y="33388"/>
                      <a:pt x="-2274" y="21157"/>
                      <a:pt x="2939" y="20155"/>
                    </a:cubicBezTo>
                    <a:cubicBezTo>
                      <a:pt x="26299" y="15543"/>
                      <a:pt x="24695" y="10129"/>
                      <a:pt x="35422" y="2209"/>
                    </a:cubicBezTo>
                    <a:cubicBezTo>
                      <a:pt x="37608" y="715"/>
                      <a:pt x="40194" y="-57"/>
                      <a:pt x="42841" y="3"/>
                    </a:cubicBezTo>
                    <a:close/>
                  </a:path>
                </a:pathLst>
              </a:custGeom>
              <a:solidFill>
                <a:srgbClr val="263238"/>
              </a:solidFill>
              <a:ln w="10020" cap="flat">
                <a:noFill/>
                <a:prstDash val="solid"/>
                <a:miter/>
              </a:ln>
            </p:spPr>
            <p:txBody>
              <a:bodyPr rtlCol="0" anchor="ctr"/>
              <a:lstStyle/>
              <a:p>
                <a:endParaRPr lang="zh-CN" altLang="en-US"/>
              </a:p>
            </p:txBody>
          </p:sp>
          <p:sp>
            <p:nvSpPr>
              <p:cNvPr id="318" name="任意多边形: 形状 317">
                <a:extLst>
                  <a:ext uri="{FF2B5EF4-FFF2-40B4-BE49-F238E27FC236}">
                    <a16:creationId xmlns:a16="http://schemas.microsoft.com/office/drawing/2014/main" id="{67C9BF34-B22C-F1EF-F4EB-3136D72F34D2}"/>
                  </a:ext>
                </a:extLst>
              </p:cNvPr>
              <p:cNvSpPr/>
              <p:nvPr/>
            </p:nvSpPr>
            <p:spPr>
              <a:xfrm>
                <a:off x="4535288" y="5074312"/>
                <a:ext cx="93731" cy="33433"/>
              </a:xfrm>
              <a:custGeom>
                <a:avLst/>
                <a:gdLst>
                  <a:gd name="connsiteX0" fmla="*/ 53529 w 93731"/>
                  <a:gd name="connsiteY0" fmla="*/ 0 h 33433"/>
                  <a:gd name="connsiteX1" fmla="*/ 91826 w 93731"/>
                  <a:gd name="connsiteY1" fmla="*/ 501 h 33433"/>
                  <a:gd name="connsiteX2" fmla="*/ 93731 w 93731"/>
                  <a:gd name="connsiteY2" fmla="*/ 2406 h 33433"/>
                  <a:gd name="connsiteX3" fmla="*/ 93731 w 93731"/>
                  <a:gd name="connsiteY3" fmla="*/ 2506 h 33433"/>
                  <a:gd name="connsiteX4" fmla="*/ 91926 w 93731"/>
                  <a:gd name="connsiteY4" fmla="*/ 28272 h 33433"/>
                  <a:gd name="connsiteX5" fmla="*/ 86312 w 93731"/>
                  <a:gd name="connsiteY5" fmla="*/ 33385 h 33433"/>
                  <a:gd name="connsiteX6" fmla="*/ 58341 w 93731"/>
                  <a:gd name="connsiteY6" fmla="*/ 32483 h 33433"/>
                  <a:gd name="connsiteX7" fmla="*/ 9818 w 93731"/>
                  <a:gd name="connsiteY7" fmla="*/ 33385 h 33433"/>
                  <a:gd name="connsiteX8" fmla="*/ 3401 w 93731"/>
                  <a:gd name="connsiteY8" fmla="*/ 20151 h 33433"/>
                  <a:gd name="connsiteX9" fmla="*/ 45909 w 93731"/>
                  <a:gd name="connsiteY9" fmla="*/ 2206 h 33433"/>
                  <a:gd name="connsiteX10" fmla="*/ 53529 w 93731"/>
                  <a:gd name="connsiteY10" fmla="*/ 0 h 3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731" h="33433">
                    <a:moveTo>
                      <a:pt x="53529" y="0"/>
                    </a:moveTo>
                    <a:lnTo>
                      <a:pt x="91826" y="501"/>
                    </a:lnTo>
                    <a:cubicBezTo>
                      <a:pt x="92879" y="501"/>
                      <a:pt x="93731" y="1354"/>
                      <a:pt x="93731" y="2406"/>
                    </a:cubicBezTo>
                    <a:cubicBezTo>
                      <a:pt x="93731" y="2436"/>
                      <a:pt x="93731" y="2476"/>
                      <a:pt x="93731" y="2506"/>
                    </a:cubicBezTo>
                    <a:lnTo>
                      <a:pt x="91926" y="28272"/>
                    </a:lnTo>
                    <a:cubicBezTo>
                      <a:pt x="91626" y="31149"/>
                      <a:pt x="89210" y="33355"/>
                      <a:pt x="86312" y="33385"/>
                    </a:cubicBezTo>
                    <a:cubicBezTo>
                      <a:pt x="75084" y="33385"/>
                      <a:pt x="72577" y="32683"/>
                      <a:pt x="58341" y="32483"/>
                    </a:cubicBezTo>
                    <a:cubicBezTo>
                      <a:pt x="41699" y="32483"/>
                      <a:pt x="29267" y="33686"/>
                      <a:pt x="9818" y="33385"/>
                    </a:cubicBezTo>
                    <a:cubicBezTo>
                      <a:pt x="-2013" y="33385"/>
                      <a:pt x="-1812" y="21154"/>
                      <a:pt x="3401" y="20151"/>
                    </a:cubicBezTo>
                    <a:cubicBezTo>
                      <a:pt x="27362" y="15540"/>
                      <a:pt x="22951" y="13936"/>
                      <a:pt x="45909" y="2206"/>
                    </a:cubicBezTo>
                    <a:cubicBezTo>
                      <a:pt x="48235" y="882"/>
                      <a:pt x="50852" y="120"/>
                      <a:pt x="53529" y="0"/>
                    </a:cubicBezTo>
                    <a:close/>
                  </a:path>
                </a:pathLst>
              </a:custGeom>
              <a:solidFill>
                <a:srgbClr val="263238"/>
              </a:solidFill>
              <a:ln w="10020" cap="flat">
                <a:noFill/>
                <a:prstDash val="solid"/>
                <a:miter/>
              </a:ln>
            </p:spPr>
            <p:txBody>
              <a:bodyPr rtlCol="0" anchor="ctr"/>
              <a:lstStyle/>
              <a:p>
                <a:endParaRPr lang="zh-CN" altLang="en-US"/>
              </a:p>
            </p:txBody>
          </p:sp>
          <p:sp>
            <p:nvSpPr>
              <p:cNvPr id="319" name="任意多边形: 形状 318">
                <a:extLst>
                  <a:ext uri="{FF2B5EF4-FFF2-40B4-BE49-F238E27FC236}">
                    <a16:creationId xmlns:a16="http://schemas.microsoft.com/office/drawing/2014/main" id="{35EA61C5-14BF-DCD0-8326-F957C3713B83}"/>
                  </a:ext>
                </a:extLst>
              </p:cNvPr>
              <p:cNvSpPr/>
              <p:nvPr/>
            </p:nvSpPr>
            <p:spPr>
              <a:xfrm>
                <a:off x="4541695" y="4322298"/>
                <a:ext cx="281418" cy="451718"/>
              </a:xfrm>
              <a:custGeom>
                <a:avLst/>
                <a:gdLst>
                  <a:gd name="connsiteX0" fmla="*/ 17647 w 281418"/>
                  <a:gd name="connsiteY0" fmla="*/ 4211 h 451718"/>
                  <a:gd name="connsiteX1" fmla="*/ 29878 w 281418"/>
                  <a:gd name="connsiteY1" fmla="*/ 443429 h 451718"/>
                  <a:gd name="connsiteX2" fmla="*/ 281419 w 281418"/>
                  <a:gd name="connsiteY2" fmla="*/ 436411 h 451718"/>
                  <a:gd name="connsiteX3" fmla="*/ 237707 w 281418"/>
                  <a:gd name="connsiteY3" fmla="*/ 0 h 451718"/>
                </a:gdLst>
                <a:ahLst/>
                <a:cxnLst>
                  <a:cxn ang="0">
                    <a:pos x="connsiteX0" y="connsiteY0"/>
                  </a:cxn>
                  <a:cxn ang="0">
                    <a:pos x="connsiteX1" y="connsiteY1"/>
                  </a:cxn>
                  <a:cxn ang="0">
                    <a:pos x="connsiteX2" y="connsiteY2"/>
                  </a:cxn>
                  <a:cxn ang="0">
                    <a:pos x="connsiteX3" y="connsiteY3"/>
                  </a:cxn>
                </a:cxnLst>
                <a:rect l="l" t="t" r="r" b="b"/>
                <a:pathLst>
                  <a:path w="281418" h="451718">
                    <a:moveTo>
                      <a:pt x="17647" y="4211"/>
                    </a:moveTo>
                    <a:cubicBezTo>
                      <a:pt x="-23658" y="123213"/>
                      <a:pt x="19051" y="215348"/>
                      <a:pt x="29878" y="443429"/>
                    </a:cubicBezTo>
                    <a:cubicBezTo>
                      <a:pt x="111787" y="455760"/>
                      <a:pt x="205225" y="455058"/>
                      <a:pt x="281419" y="436411"/>
                    </a:cubicBezTo>
                    <a:cubicBezTo>
                      <a:pt x="234900" y="174745"/>
                      <a:pt x="282321" y="110682"/>
                      <a:pt x="237707" y="0"/>
                    </a:cubicBezTo>
                    <a:close/>
                  </a:path>
                </a:pathLst>
              </a:custGeom>
              <a:solidFill>
                <a:srgbClr val="309080"/>
              </a:solidFill>
              <a:ln w="10020" cap="flat">
                <a:noFill/>
                <a:prstDash val="solid"/>
                <a:miter/>
              </a:ln>
            </p:spPr>
            <p:txBody>
              <a:bodyPr rtlCol="0" anchor="ctr"/>
              <a:lstStyle/>
              <a:p>
                <a:endParaRPr lang="zh-CN" altLang="en-US"/>
              </a:p>
            </p:txBody>
          </p:sp>
          <p:sp>
            <p:nvSpPr>
              <p:cNvPr id="320" name="任意多边形: 形状 319">
                <a:extLst>
                  <a:ext uri="{FF2B5EF4-FFF2-40B4-BE49-F238E27FC236}">
                    <a16:creationId xmlns:a16="http://schemas.microsoft.com/office/drawing/2014/main" id="{BBD91E1C-B71B-35CA-7054-43FAA5E0B22A}"/>
                  </a:ext>
                </a:extLst>
              </p:cNvPr>
              <p:cNvSpPr/>
              <p:nvPr/>
            </p:nvSpPr>
            <p:spPr>
              <a:xfrm>
                <a:off x="4541695" y="4322298"/>
                <a:ext cx="281418" cy="451718"/>
              </a:xfrm>
              <a:custGeom>
                <a:avLst/>
                <a:gdLst>
                  <a:gd name="connsiteX0" fmla="*/ 17647 w 281418"/>
                  <a:gd name="connsiteY0" fmla="*/ 4211 h 451718"/>
                  <a:gd name="connsiteX1" fmla="*/ 29878 w 281418"/>
                  <a:gd name="connsiteY1" fmla="*/ 443429 h 451718"/>
                  <a:gd name="connsiteX2" fmla="*/ 281419 w 281418"/>
                  <a:gd name="connsiteY2" fmla="*/ 436411 h 451718"/>
                  <a:gd name="connsiteX3" fmla="*/ 237707 w 281418"/>
                  <a:gd name="connsiteY3" fmla="*/ 0 h 451718"/>
                </a:gdLst>
                <a:ahLst/>
                <a:cxnLst>
                  <a:cxn ang="0">
                    <a:pos x="connsiteX0" y="connsiteY0"/>
                  </a:cxn>
                  <a:cxn ang="0">
                    <a:pos x="connsiteX1" y="connsiteY1"/>
                  </a:cxn>
                  <a:cxn ang="0">
                    <a:pos x="connsiteX2" y="connsiteY2"/>
                  </a:cxn>
                  <a:cxn ang="0">
                    <a:pos x="connsiteX3" y="connsiteY3"/>
                  </a:cxn>
                </a:cxnLst>
                <a:rect l="l" t="t" r="r" b="b"/>
                <a:pathLst>
                  <a:path w="281418" h="451718">
                    <a:moveTo>
                      <a:pt x="17647" y="4211"/>
                    </a:moveTo>
                    <a:cubicBezTo>
                      <a:pt x="-23658" y="123213"/>
                      <a:pt x="19051" y="215348"/>
                      <a:pt x="29878" y="443429"/>
                    </a:cubicBezTo>
                    <a:cubicBezTo>
                      <a:pt x="111787" y="455760"/>
                      <a:pt x="205225" y="455058"/>
                      <a:pt x="281419" y="436411"/>
                    </a:cubicBezTo>
                    <a:cubicBezTo>
                      <a:pt x="234900" y="174745"/>
                      <a:pt x="282321" y="110682"/>
                      <a:pt x="237707" y="0"/>
                    </a:cubicBezTo>
                    <a:close/>
                  </a:path>
                </a:pathLst>
              </a:custGeom>
              <a:solidFill>
                <a:schemeClr val="accent2">
                  <a:lumMod val="60000"/>
                  <a:lumOff val="40000"/>
                </a:schemeClr>
              </a:solidFill>
              <a:ln w="10020" cap="flat">
                <a:noFill/>
                <a:prstDash val="solid"/>
                <a:miter/>
              </a:ln>
            </p:spPr>
            <p:txBody>
              <a:bodyPr rtlCol="0" anchor="ctr"/>
              <a:lstStyle/>
              <a:p>
                <a:endParaRPr lang="zh-CN" altLang="en-US"/>
              </a:p>
            </p:txBody>
          </p:sp>
          <p:sp>
            <p:nvSpPr>
              <p:cNvPr id="321" name="任意多边形: 形状 320">
                <a:extLst>
                  <a:ext uri="{FF2B5EF4-FFF2-40B4-BE49-F238E27FC236}">
                    <a16:creationId xmlns:a16="http://schemas.microsoft.com/office/drawing/2014/main" id="{8CD23FCB-1C92-4AD6-4ECD-4FF2F35817FA}"/>
                  </a:ext>
                </a:extLst>
              </p:cNvPr>
              <p:cNvSpPr/>
              <p:nvPr/>
            </p:nvSpPr>
            <p:spPr>
              <a:xfrm>
                <a:off x="4622403" y="4445210"/>
                <a:ext cx="41405" cy="169531"/>
              </a:xfrm>
              <a:custGeom>
                <a:avLst/>
                <a:gdLst>
                  <a:gd name="connsiteX0" fmla="*/ 41405 w 41405"/>
                  <a:gd name="connsiteY0" fmla="*/ 169532 h 169531"/>
                  <a:gd name="connsiteX1" fmla="*/ 37997 w 41405"/>
                  <a:gd name="connsiteY1" fmla="*/ 54539 h 169531"/>
                  <a:gd name="connsiteX2" fmla="*/ 0 w 41405"/>
                  <a:gd name="connsiteY2" fmla="*/ 0 h 169531"/>
                  <a:gd name="connsiteX3" fmla="*/ 41405 w 41405"/>
                  <a:gd name="connsiteY3" fmla="*/ 169532 h 169531"/>
                </a:gdLst>
                <a:ahLst/>
                <a:cxnLst>
                  <a:cxn ang="0">
                    <a:pos x="connsiteX0" y="connsiteY0"/>
                  </a:cxn>
                  <a:cxn ang="0">
                    <a:pos x="connsiteX1" y="connsiteY1"/>
                  </a:cxn>
                  <a:cxn ang="0">
                    <a:pos x="connsiteX2" y="connsiteY2"/>
                  </a:cxn>
                  <a:cxn ang="0">
                    <a:pos x="connsiteX3" y="connsiteY3"/>
                  </a:cxn>
                </a:cxnLst>
                <a:rect l="l" t="t" r="r" b="b"/>
                <a:pathLst>
                  <a:path w="41405" h="169531">
                    <a:moveTo>
                      <a:pt x="41405" y="169532"/>
                    </a:moveTo>
                    <a:lnTo>
                      <a:pt x="37997" y="54539"/>
                    </a:lnTo>
                    <a:lnTo>
                      <a:pt x="0" y="0"/>
                    </a:lnTo>
                    <a:lnTo>
                      <a:pt x="41405" y="169532"/>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322" name="任意多边形: 形状 321">
                <a:extLst>
                  <a:ext uri="{FF2B5EF4-FFF2-40B4-BE49-F238E27FC236}">
                    <a16:creationId xmlns:a16="http://schemas.microsoft.com/office/drawing/2014/main" id="{432DB464-595A-393E-2C6F-BB595C0E8D4D}"/>
                  </a:ext>
                </a:extLst>
              </p:cNvPr>
              <p:cNvSpPr/>
              <p:nvPr/>
            </p:nvSpPr>
            <p:spPr>
              <a:xfrm>
                <a:off x="4695188" y="3796238"/>
                <a:ext cx="119460" cy="121329"/>
              </a:xfrm>
              <a:custGeom>
                <a:avLst/>
                <a:gdLst>
                  <a:gd name="connsiteX0" fmla="*/ 97047 w 119460"/>
                  <a:gd name="connsiteY0" fmla="*/ 21876 h 121329"/>
                  <a:gd name="connsiteX1" fmla="*/ 53436 w 119460"/>
                  <a:gd name="connsiteY1" fmla="*/ 121329 h 121329"/>
                  <a:gd name="connsiteX2" fmla="*/ 0 w 119460"/>
                  <a:gd name="connsiteY2" fmla="*/ 33706 h 121329"/>
                  <a:gd name="connsiteX3" fmla="*/ 97047 w 119460"/>
                  <a:gd name="connsiteY3" fmla="*/ 21876 h 121329"/>
                </a:gdLst>
                <a:ahLst/>
                <a:cxnLst>
                  <a:cxn ang="0">
                    <a:pos x="connsiteX0" y="connsiteY0"/>
                  </a:cxn>
                  <a:cxn ang="0">
                    <a:pos x="connsiteX1" y="connsiteY1"/>
                  </a:cxn>
                  <a:cxn ang="0">
                    <a:pos x="connsiteX2" y="connsiteY2"/>
                  </a:cxn>
                  <a:cxn ang="0">
                    <a:pos x="connsiteX3" y="connsiteY3"/>
                  </a:cxn>
                </a:cxnLst>
                <a:rect l="l" t="t" r="r" b="b"/>
                <a:pathLst>
                  <a:path w="119460" h="121329">
                    <a:moveTo>
                      <a:pt x="97047" y="21876"/>
                    </a:moveTo>
                    <a:cubicBezTo>
                      <a:pt x="124718" y="59873"/>
                      <a:pt x="142162" y="116116"/>
                      <a:pt x="53436" y="121329"/>
                    </a:cubicBezTo>
                    <a:lnTo>
                      <a:pt x="0" y="33706"/>
                    </a:lnTo>
                    <a:cubicBezTo>
                      <a:pt x="13936" y="-6997"/>
                      <a:pt x="73287" y="-10707"/>
                      <a:pt x="97047" y="21876"/>
                    </a:cubicBezTo>
                    <a:close/>
                  </a:path>
                </a:pathLst>
              </a:custGeom>
              <a:solidFill>
                <a:srgbClr val="263238"/>
              </a:solidFill>
              <a:ln w="10020" cap="flat">
                <a:noFill/>
                <a:prstDash val="solid"/>
                <a:miter/>
              </a:ln>
            </p:spPr>
            <p:txBody>
              <a:bodyPr rtlCol="0" anchor="ctr"/>
              <a:lstStyle/>
              <a:p>
                <a:endParaRPr lang="zh-CN" altLang="en-US"/>
              </a:p>
            </p:txBody>
          </p:sp>
          <p:sp>
            <p:nvSpPr>
              <p:cNvPr id="323" name="任意多边形: 形状 322">
                <a:extLst>
                  <a:ext uri="{FF2B5EF4-FFF2-40B4-BE49-F238E27FC236}">
                    <a16:creationId xmlns:a16="http://schemas.microsoft.com/office/drawing/2014/main" id="{7175EF67-C4BB-D464-E2C2-C0F0F966FA63}"/>
                  </a:ext>
                </a:extLst>
              </p:cNvPr>
              <p:cNvSpPr/>
              <p:nvPr/>
            </p:nvSpPr>
            <p:spPr>
              <a:xfrm>
                <a:off x="4687737" y="3817130"/>
                <a:ext cx="76888" cy="107229"/>
              </a:xfrm>
              <a:custGeom>
                <a:avLst/>
                <a:gdLst>
                  <a:gd name="connsiteX0" fmla="*/ 65198 w 76888"/>
                  <a:gd name="connsiteY0" fmla="*/ 107154 h 107229"/>
                  <a:gd name="connsiteX1" fmla="*/ 62992 w 76888"/>
                  <a:gd name="connsiteY1" fmla="*/ 107154 h 107229"/>
                  <a:gd name="connsiteX2" fmla="*/ 54531 w 76888"/>
                  <a:gd name="connsiteY2" fmla="*/ 94733 h 107229"/>
                  <a:gd name="connsiteX3" fmla="*/ 54571 w 76888"/>
                  <a:gd name="connsiteY3" fmla="*/ 94522 h 107229"/>
                  <a:gd name="connsiteX4" fmla="*/ 6949 w 76888"/>
                  <a:gd name="connsiteY4" fmla="*/ 20935 h 107229"/>
                  <a:gd name="connsiteX5" fmla="*/ 724 w 76888"/>
                  <a:gd name="connsiteY5" fmla="*/ 6949 h 107229"/>
                  <a:gd name="connsiteX6" fmla="*/ 14719 w 76888"/>
                  <a:gd name="connsiteY6" fmla="*/ 724 h 107229"/>
                  <a:gd name="connsiteX7" fmla="*/ 16474 w 76888"/>
                  <a:gd name="connsiteY7" fmla="*/ 1586 h 107229"/>
                  <a:gd name="connsiteX8" fmla="*/ 75825 w 76888"/>
                  <a:gd name="connsiteY8" fmla="*/ 98733 h 107229"/>
                  <a:gd name="connsiteX9" fmla="*/ 65198 w 76888"/>
                  <a:gd name="connsiteY9" fmla="*/ 107154 h 107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888" h="107229">
                    <a:moveTo>
                      <a:pt x="65198" y="107154"/>
                    </a:moveTo>
                    <a:cubicBezTo>
                      <a:pt x="64466" y="107255"/>
                      <a:pt x="63724" y="107255"/>
                      <a:pt x="62992" y="107154"/>
                    </a:cubicBezTo>
                    <a:cubicBezTo>
                      <a:pt x="57228" y="106062"/>
                      <a:pt x="53438" y="100497"/>
                      <a:pt x="54531" y="94733"/>
                    </a:cubicBezTo>
                    <a:cubicBezTo>
                      <a:pt x="54541" y="94663"/>
                      <a:pt x="54561" y="94593"/>
                      <a:pt x="54571" y="94522"/>
                    </a:cubicBezTo>
                    <a:cubicBezTo>
                      <a:pt x="54571" y="92417"/>
                      <a:pt x="62491" y="48405"/>
                      <a:pt x="6949" y="20935"/>
                    </a:cubicBezTo>
                    <a:cubicBezTo>
                      <a:pt x="1365" y="18790"/>
                      <a:pt x="-1422" y="12524"/>
                      <a:pt x="724" y="6949"/>
                    </a:cubicBezTo>
                    <a:cubicBezTo>
                      <a:pt x="2869" y="1365"/>
                      <a:pt x="9135" y="-1422"/>
                      <a:pt x="14719" y="724"/>
                    </a:cubicBezTo>
                    <a:cubicBezTo>
                      <a:pt x="15331" y="954"/>
                      <a:pt x="15912" y="1245"/>
                      <a:pt x="16474" y="1586"/>
                    </a:cubicBezTo>
                    <a:cubicBezTo>
                      <a:pt x="73419" y="29657"/>
                      <a:pt x="80136" y="77379"/>
                      <a:pt x="75825" y="98733"/>
                    </a:cubicBezTo>
                    <a:cubicBezTo>
                      <a:pt x="74632" y="103645"/>
                      <a:pt x="70251" y="107114"/>
                      <a:pt x="65198" y="107154"/>
                    </a:cubicBezTo>
                    <a:close/>
                  </a:path>
                </a:pathLst>
              </a:custGeom>
              <a:solidFill>
                <a:schemeClr val="accent2"/>
              </a:solidFill>
              <a:ln w="10020" cap="flat">
                <a:noFill/>
                <a:prstDash val="solid"/>
                <a:miter/>
              </a:ln>
            </p:spPr>
            <p:txBody>
              <a:bodyPr rtlCol="0" anchor="ctr"/>
              <a:lstStyle/>
              <a:p>
                <a:endParaRPr lang="zh-CN" altLang="en-US"/>
              </a:p>
            </p:txBody>
          </p:sp>
          <p:sp>
            <p:nvSpPr>
              <p:cNvPr id="324" name="任意多边形: 形状 323">
                <a:extLst>
                  <a:ext uri="{FF2B5EF4-FFF2-40B4-BE49-F238E27FC236}">
                    <a16:creationId xmlns:a16="http://schemas.microsoft.com/office/drawing/2014/main" id="{824586BE-5F0B-7876-B113-C324D7D50D2E}"/>
                  </a:ext>
                </a:extLst>
              </p:cNvPr>
              <p:cNvSpPr/>
              <p:nvPr/>
            </p:nvSpPr>
            <p:spPr>
              <a:xfrm>
                <a:off x="4574506" y="3821869"/>
                <a:ext cx="79076" cy="101212"/>
              </a:xfrm>
              <a:custGeom>
                <a:avLst/>
                <a:gdLst>
                  <a:gd name="connsiteX0" fmla="*/ 79076 w 79076"/>
                  <a:gd name="connsiteY0" fmla="*/ 2160 h 101212"/>
                  <a:gd name="connsiteX1" fmla="*/ 7093 w 79076"/>
                  <a:gd name="connsiteY1" fmla="*/ 41059 h 101212"/>
                  <a:gd name="connsiteX2" fmla="*/ 23936 w 79076"/>
                  <a:gd name="connsiteY2" fmla="*/ 101212 h 101212"/>
                </a:gdLst>
                <a:ahLst/>
                <a:cxnLst>
                  <a:cxn ang="0">
                    <a:pos x="connsiteX0" y="connsiteY0"/>
                  </a:cxn>
                  <a:cxn ang="0">
                    <a:pos x="connsiteX1" y="connsiteY1"/>
                  </a:cxn>
                  <a:cxn ang="0">
                    <a:pos x="connsiteX2" y="connsiteY2"/>
                  </a:cxn>
                </a:cxnLst>
                <a:rect l="l" t="t" r="r" b="b"/>
                <a:pathLst>
                  <a:path w="79076" h="101212">
                    <a:moveTo>
                      <a:pt x="79076" y="2160"/>
                    </a:moveTo>
                    <a:cubicBezTo>
                      <a:pt x="49000" y="-6863"/>
                      <a:pt x="24738" y="13589"/>
                      <a:pt x="7093" y="41059"/>
                    </a:cubicBezTo>
                    <a:cubicBezTo>
                      <a:pt x="-15765" y="76850"/>
                      <a:pt x="23936" y="101212"/>
                      <a:pt x="23936" y="101212"/>
                    </a:cubicBezTo>
                    <a:close/>
                  </a:path>
                </a:pathLst>
              </a:custGeom>
              <a:solidFill>
                <a:srgbClr val="263238"/>
              </a:solidFill>
              <a:ln w="10020" cap="flat">
                <a:noFill/>
                <a:prstDash val="solid"/>
                <a:miter/>
              </a:ln>
            </p:spPr>
            <p:txBody>
              <a:bodyPr rtlCol="0" anchor="ctr"/>
              <a:lstStyle/>
              <a:p>
                <a:endParaRPr lang="zh-CN" altLang="en-US"/>
              </a:p>
            </p:txBody>
          </p:sp>
          <p:sp>
            <p:nvSpPr>
              <p:cNvPr id="325" name="任意多边形: 形状 324">
                <a:extLst>
                  <a:ext uri="{FF2B5EF4-FFF2-40B4-BE49-F238E27FC236}">
                    <a16:creationId xmlns:a16="http://schemas.microsoft.com/office/drawing/2014/main" id="{CF9C47AD-235F-6A4A-E553-5497962D6EFF}"/>
                  </a:ext>
                </a:extLst>
              </p:cNvPr>
              <p:cNvSpPr/>
              <p:nvPr/>
            </p:nvSpPr>
            <p:spPr>
              <a:xfrm>
                <a:off x="4653281" y="3846586"/>
                <a:ext cx="101399" cy="141059"/>
              </a:xfrm>
              <a:custGeom>
                <a:avLst/>
                <a:gdLst>
                  <a:gd name="connsiteX0" fmla="*/ 69778 w 101399"/>
                  <a:gd name="connsiteY0" fmla="*/ 0 h 141059"/>
                  <a:gd name="connsiteX1" fmla="*/ 36292 w 101399"/>
                  <a:gd name="connsiteY1" fmla="*/ 141059 h 141059"/>
                  <a:gd name="connsiteX2" fmla="*/ 0 w 101399"/>
                  <a:gd name="connsiteY2" fmla="*/ 59552 h 141059"/>
                </a:gdLst>
                <a:ahLst/>
                <a:cxnLst>
                  <a:cxn ang="0">
                    <a:pos x="connsiteX0" y="connsiteY0"/>
                  </a:cxn>
                  <a:cxn ang="0">
                    <a:pos x="connsiteX1" y="connsiteY1"/>
                  </a:cxn>
                  <a:cxn ang="0">
                    <a:pos x="connsiteX2" y="connsiteY2"/>
                  </a:cxn>
                </a:cxnLst>
                <a:rect l="l" t="t" r="r" b="b"/>
                <a:pathLst>
                  <a:path w="101399" h="141059">
                    <a:moveTo>
                      <a:pt x="69778" y="0"/>
                    </a:moveTo>
                    <a:cubicBezTo>
                      <a:pt x="108075" y="41706"/>
                      <a:pt x="126522" y="110281"/>
                      <a:pt x="36292" y="141059"/>
                    </a:cubicBezTo>
                    <a:cubicBezTo>
                      <a:pt x="18648" y="116717"/>
                      <a:pt x="6286" y="88956"/>
                      <a:pt x="0" y="59552"/>
                    </a:cubicBezTo>
                    <a:close/>
                  </a:path>
                </a:pathLst>
              </a:custGeom>
              <a:solidFill>
                <a:srgbClr val="263238"/>
              </a:solidFill>
              <a:ln w="10020" cap="flat">
                <a:noFill/>
                <a:prstDash val="solid"/>
                <a:miter/>
              </a:ln>
            </p:spPr>
            <p:txBody>
              <a:bodyPr rtlCol="0" anchor="ctr"/>
              <a:lstStyle/>
              <a:p>
                <a:endParaRPr lang="zh-CN" altLang="en-US"/>
              </a:p>
            </p:txBody>
          </p:sp>
          <p:sp>
            <p:nvSpPr>
              <p:cNvPr id="326" name="任意多边形: 形状 325">
                <a:extLst>
                  <a:ext uri="{FF2B5EF4-FFF2-40B4-BE49-F238E27FC236}">
                    <a16:creationId xmlns:a16="http://schemas.microsoft.com/office/drawing/2014/main" id="{C708F2D1-8855-BB44-1BFD-12E8279A891D}"/>
                  </a:ext>
                </a:extLst>
              </p:cNvPr>
              <p:cNvSpPr/>
              <p:nvPr/>
            </p:nvSpPr>
            <p:spPr>
              <a:xfrm>
                <a:off x="4543796" y="4035457"/>
                <a:ext cx="246490" cy="291151"/>
              </a:xfrm>
              <a:custGeom>
                <a:avLst/>
                <a:gdLst>
                  <a:gd name="connsiteX0" fmla="*/ 49332 w 246490"/>
                  <a:gd name="connsiteY0" fmla="*/ 8031 h 291151"/>
                  <a:gd name="connsiteX1" fmla="*/ 195905 w 246490"/>
                  <a:gd name="connsiteY1" fmla="*/ 912 h 291151"/>
                  <a:gd name="connsiteX2" fmla="*/ 246423 w 246490"/>
                  <a:gd name="connsiteY2" fmla="*/ 56734 h 291151"/>
                  <a:gd name="connsiteX3" fmla="*/ 246032 w 246490"/>
                  <a:gd name="connsiteY3" fmla="*/ 61065 h 291151"/>
                  <a:gd name="connsiteX4" fmla="*/ 240017 w 246490"/>
                  <a:gd name="connsiteY4" fmla="*/ 291151 h 291151"/>
                  <a:gd name="connsiteX5" fmla="*/ 15546 w 246490"/>
                  <a:gd name="connsiteY5" fmla="*/ 291151 h 291151"/>
                  <a:gd name="connsiteX6" fmla="*/ 2513 w 246490"/>
                  <a:gd name="connsiteY6" fmla="*/ 55552 h 291151"/>
                  <a:gd name="connsiteX7" fmla="*/ 49332 w 246490"/>
                  <a:gd name="connsiteY7" fmla="*/ 8031 h 29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490" h="291151">
                    <a:moveTo>
                      <a:pt x="49332" y="8031"/>
                    </a:moveTo>
                    <a:cubicBezTo>
                      <a:pt x="97845" y="882"/>
                      <a:pt x="146930" y="-1504"/>
                      <a:pt x="195905" y="912"/>
                    </a:cubicBezTo>
                    <a:cubicBezTo>
                      <a:pt x="225270" y="2376"/>
                      <a:pt x="247887" y="27370"/>
                      <a:pt x="246423" y="56734"/>
                    </a:cubicBezTo>
                    <a:cubicBezTo>
                      <a:pt x="246353" y="58178"/>
                      <a:pt x="246223" y="59622"/>
                      <a:pt x="246032" y="61065"/>
                    </a:cubicBezTo>
                    <a:cubicBezTo>
                      <a:pt x="237010" y="137420"/>
                      <a:pt x="235005" y="214436"/>
                      <a:pt x="240017" y="291151"/>
                    </a:cubicBezTo>
                    <a:lnTo>
                      <a:pt x="15546" y="291151"/>
                    </a:lnTo>
                    <a:cubicBezTo>
                      <a:pt x="14343" y="219168"/>
                      <a:pt x="-7212" y="122923"/>
                      <a:pt x="2513" y="55552"/>
                    </a:cubicBezTo>
                    <a:cubicBezTo>
                      <a:pt x="6232" y="31270"/>
                      <a:pt x="25110" y="12111"/>
                      <a:pt x="49332" y="8031"/>
                    </a:cubicBezTo>
                    <a:close/>
                  </a:path>
                </a:pathLst>
              </a:custGeom>
              <a:solidFill>
                <a:srgbClr val="263238"/>
              </a:solidFill>
              <a:ln w="10020" cap="flat">
                <a:noFill/>
                <a:prstDash val="solid"/>
                <a:miter/>
              </a:ln>
            </p:spPr>
            <p:txBody>
              <a:bodyPr rtlCol="0" anchor="ctr"/>
              <a:lstStyle/>
              <a:p>
                <a:endParaRPr lang="zh-CN" altLang="en-US"/>
              </a:p>
            </p:txBody>
          </p:sp>
          <p:sp>
            <p:nvSpPr>
              <p:cNvPr id="327" name="任意多边形: 形状 326">
                <a:extLst>
                  <a:ext uri="{FF2B5EF4-FFF2-40B4-BE49-F238E27FC236}">
                    <a16:creationId xmlns:a16="http://schemas.microsoft.com/office/drawing/2014/main" id="{CA0E2CF2-8EC4-94C1-B3FA-6294661F8186}"/>
                  </a:ext>
                </a:extLst>
              </p:cNvPr>
              <p:cNvSpPr/>
              <p:nvPr/>
            </p:nvSpPr>
            <p:spPr>
              <a:xfrm>
                <a:off x="4619886" y="4036570"/>
                <a:ext cx="99462" cy="94440"/>
              </a:xfrm>
              <a:custGeom>
                <a:avLst/>
                <a:gdLst>
                  <a:gd name="connsiteX0" fmla="*/ 13143 w 99462"/>
                  <a:gd name="connsiteY0" fmla="*/ 2406 h 94440"/>
                  <a:gd name="connsiteX1" fmla="*/ 99463 w 99462"/>
                  <a:gd name="connsiteY1" fmla="*/ 0 h 94440"/>
                  <a:gd name="connsiteX2" fmla="*/ 17655 w 99462"/>
                  <a:gd name="connsiteY2" fmla="*/ 94440 h 94440"/>
                  <a:gd name="connsiteX3" fmla="*/ 13143 w 99462"/>
                  <a:gd name="connsiteY3" fmla="*/ 2406 h 94440"/>
                </a:gdLst>
                <a:ahLst/>
                <a:cxnLst>
                  <a:cxn ang="0">
                    <a:pos x="connsiteX0" y="connsiteY0"/>
                  </a:cxn>
                  <a:cxn ang="0">
                    <a:pos x="connsiteX1" y="connsiteY1"/>
                  </a:cxn>
                  <a:cxn ang="0">
                    <a:pos x="connsiteX2" y="connsiteY2"/>
                  </a:cxn>
                  <a:cxn ang="0">
                    <a:pos x="connsiteX3" y="connsiteY3"/>
                  </a:cxn>
                </a:cxnLst>
                <a:rect l="l" t="t" r="r" b="b"/>
                <a:pathLst>
                  <a:path w="99462" h="94440">
                    <a:moveTo>
                      <a:pt x="13143" y="2406"/>
                    </a:moveTo>
                    <a:lnTo>
                      <a:pt x="99463" y="0"/>
                    </a:lnTo>
                    <a:cubicBezTo>
                      <a:pt x="99463" y="0"/>
                      <a:pt x="95453" y="53436"/>
                      <a:pt x="17655" y="94440"/>
                    </a:cubicBezTo>
                    <a:cubicBezTo>
                      <a:pt x="-19239" y="53737"/>
                      <a:pt x="13143" y="2406"/>
                      <a:pt x="13143" y="2406"/>
                    </a:cubicBezTo>
                    <a:close/>
                  </a:path>
                </a:pathLst>
              </a:custGeom>
              <a:solidFill>
                <a:srgbClr val="FFFFFF"/>
              </a:solidFill>
              <a:ln w="10020" cap="flat">
                <a:noFill/>
                <a:prstDash val="solid"/>
                <a:miter/>
              </a:ln>
            </p:spPr>
            <p:txBody>
              <a:bodyPr rtlCol="0" anchor="ctr"/>
              <a:lstStyle/>
              <a:p>
                <a:endParaRPr lang="zh-CN" altLang="en-US"/>
              </a:p>
            </p:txBody>
          </p:sp>
          <p:sp>
            <p:nvSpPr>
              <p:cNvPr id="328" name="任意多边形: 形状 327">
                <a:extLst>
                  <a:ext uri="{FF2B5EF4-FFF2-40B4-BE49-F238E27FC236}">
                    <a16:creationId xmlns:a16="http://schemas.microsoft.com/office/drawing/2014/main" id="{E2B66802-50D2-174E-E04A-49F038A16422}"/>
                  </a:ext>
                </a:extLst>
              </p:cNvPr>
              <p:cNvSpPr/>
              <p:nvPr/>
            </p:nvSpPr>
            <p:spPr>
              <a:xfrm>
                <a:off x="4630597" y="3958271"/>
                <a:ext cx="88552" cy="147776"/>
              </a:xfrm>
              <a:custGeom>
                <a:avLst/>
                <a:gdLst>
                  <a:gd name="connsiteX0" fmla="*/ 58475 w 88552"/>
                  <a:gd name="connsiteY0" fmla="*/ 0 h 147776"/>
                  <a:gd name="connsiteX1" fmla="*/ 88552 w 88552"/>
                  <a:gd name="connsiteY1" fmla="*/ 78299 h 147776"/>
                  <a:gd name="connsiteX2" fmla="*/ 12759 w 88552"/>
                  <a:gd name="connsiteY2" fmla="*/ 147776 h 147776"/>
                  <a:gd name="connsiteX3" fmla="*/ 2734 w 88552"/>
                  <a:gd name="connsiteY3" fmla="*/ 80705 h 147776"/>
                  <a:gd name="connsiteX4" fmla="*/ 4237 w 88552"/>
                  <a:gd name="connsiteY4" fmla="*/ 37997 h 147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52" h="147776">
                    <a:moveTo>
                      <a:pt x="58475" y="0"/>
                    </a:moveTo>
                    <a:cubicBezTo>
                      <a:pt x="61944" y="28172"/>
                      <a:pt x="72271" y="55050"/>
                      <a:pt x="88552" y="78299"/>
                    </a:cubicBezTo>
                    <a:cubicBezTo>
                      <a:pt x="88552" y="78299"/>
                      <a:pt x="52560" y="135745"/>
                      <a:pt x="12759" y="147776"/>
                    </a:cubicBezTo>
                    <a:cubicBezTo>
                      <a:pt x="-7893" y="129229"/>
                      <a:pt x="2734" y="80705"/>
                      <a:pt x="2734" y="80705"/>
                    </a:cubicBezTo>
                    <a:cubicBezTo>
                      <a:pt x="15466" y="72184"/>
                      <a:pt x="12258" y="53737"/>
                      <a:pt x="4237" y="37997"/>
                    </a:cubicBezTo>
                    <a:close/>
                  </a:path>
                </a:pathLst>
              </a:custGeom>
              <a:solidFill>
                <a:srgbClr val="EBB376"/>
              </a:solidFill>
              <a:ln w="10020" cap="flat">
                <a:noFill/>
                <a:prstDash val="solid"/>
                <a:miter/>
              </a:ln>
            </p:spPr>
            <p:txBody>
              <a:bodyPr rtlCol="0" anchor="ctr"/>
              <a:lstStyle/>
              <a:p>
                <a:endParaRPr lang="zh-CN" altLang="en-US"/>
              </a:p>
            </p:txBody>
          </p:sp>
          <p:sp>
            <p:nvSpPr>
              <p:cNvPr id="329" name="任意多边形: 形状 328">
                <a:extLst>
                  <a:ext uri="{FF2B5EF4-FFF2-40B4-BE49-F238E27FC236}">
                    <a16:creationId xmlns:a16="http://schemas.microsoft.com/office/drawing/2014/main" id="{3199F69A-3148-D11B-2228-CAB4A0C72CF8}"/>
                  </a:ext>
                </a:extLst>
              </p:cNvPr>
              <p:cNvSpPr/>
              <p:nvPr/>
            </p:nvSpPr>
            <p:spPr>
              <a:xfrm>
                <a:off x="4634132" y="3965289"/>
                <a:ext cx="44970" cy="49726"/>
              </a:xfrm>
              <a:custGeom>
                <a:avLst/>
                <a:gdLst>
                  <a:gd name="connsiteX0" fmla="*/ 44914 w 44970"/>
                  <a:gd name="connsiteY0" fmla="*/ 0 h 49726"/>
                  <a:gd name="connsiteX1" fmla="*/ 41305 w 44970"/>
                  <a:gd name="connsiteY1" fmla="*/ 23259 h 49726"/>
                  <a:gd name="connsiteX2" fmla="*/ 6416 w 44970"/>
                  <a:gd name="connsiteY2" fmla="*/ 49727 h 49726"/>
                  <a:gd name="connsiteX3" fmla="*/ 0 w 44970"/>
                  <a:gd name="connsiteY3" fmla="*/ 30979 h 49726"/>
                </a:gdLst>
                <a:ahLst/>
                <a:cxnLst>
                  <a:cxn ang="0">
                    <a:pos x="connsiteX0" y="connsiteY0"/>
                  </a:cxn>
                  <a:cxn ang="0">
                    <a:pos x="connsiteX1" y="connsiteY1"/>
                  </a:cxn>
                  <a:cxn ang="0">
                    <a:pos x="connsiteX2" y="connsiteY2"/>
                  </a:cxn>
                  <a:cxn ang="0">
                    <a:pos x="connsiteX3" y="connsiteY3"/>
                  </a:cxn>
                </a:cxnLst>
                <a:rect l="l" t="t" r="r" b="b"/>
                <a:pathLst>
                  <a:path w="44970" h="49726">
                    <a:moveTo>
                      <a:pt x="44914" y="0"/>
                    </a:moveTo>
                    <a:cubicBezTo>
                      <a:pt x="45255" y="7910"/>
                      <a:pt x="44032" y="15820"/>
                      <a:pt x="41305" y="23259"/>
                    </a:cubicBezTo>
                    <a:cubicBezTo>
                      <a:pt x="34277" y="36904"/>
                      <a:pt x="21455" y="46639"/>
                      <a:pt x="6416" y="49727"/>
                    </a:cubicBezTo>
                    <a:cubicBezTo>
                      <a:pt x="5284" y="43180"/>
                      <a:pt x="3118" y="36854"/>
                      <a:pt x="0" y="30979"/>
                    </a:cubicBez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330" name="任意多边形: 形状 329">
                <a:extLst>
                  <a:ext uri="{FF2B5EF4-FFF2-40B4-BE49-F238E27FC236}">
                    <a16:creationId xmlns:a16="http://schemas.microsoft.com/office/drawing/2014/main" id="{C70B59D9-886B-4362-E894-F9DFBE21EC8A}"/>
                  </a:ext>
                </a:extLst>
              </p:cNvPr>
              <p:cNvSpPr/>
              <p:nvPr/>
            </p:nvSpPr>
            <p:spPr>
              <a:xfrm>
                <a:off x="4576881" y="3832369"/>
                <a:ext cx="140959" cy="176032"/>
              </a:xfrm>
              <a:custGeom>
                <a:avLst/>
                <a:gdLst>
                  <a:gd name="connsiteX0" fmla="*/ 138860 w 140959"/>
                  <a:gd name="connsiteY0" fmla="*/ 77279 h 176032"/>
                  <a:gd name="connsiteX1" fmla="*/ 96953 w 140959"/>
                  <a:gd name="connsiteY1" fmla="*/ 162195 h 176032"/>
                  <a:gd name="connsiteX2" fmla="*/ 207 w 140959"/>
                  <a:gd name="connsiteY2" fmla="*/ 123296 h 176032"/>
                  <a:gd name="connsiteX3" fmla="*/ 64169 w 140959"/>
                  <a:gd name="connsiteY3" fmla="*/ 1987 h 176032"/>
                  <a:gd name="connsiteX4" fmla="*/ 138990 w 140959"/>
                  <a:gd name="connsiteY4" fmla="*/ 45939 h 176032"/>
                  <a:gd name="connsiteX5" fmla="*/ 138860 w 140959"/>
                  <a:gd name="connsiteY5" fmla="*/ 77279 h 17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959" h="176032">
                    <a:moveTo>
                      <a:pt x="138860" y="77279"/>
                    </a:moveTo>
                    <a:cubicBezTo>
                      <a:pt x="127832" y="122694"/>
                      <a:pt x="124223" y="142043"/>
                      <a:pt x="96953" y="162195"/>
                    </a:cubicBezTo>
                    <a:cubicBezTo>
                      <a:pt x="55949" y="192271"/>
                      <a:pt x="2914" y="170616"/>
                      <a:pt x="207" y="123296"/>
                    </a:cubicBezTo>
                    <a:cubicBezTo>
                      <a:pt x="-2199" y="80687"/>
                      <a:pt x="16247" y="13516"/>
                      <a:pt x="64169" y="1987"/>
                    </a:cubicBezTo>
                    <a:cubicBezTo>
                      <a:pt x="96963" y="-6535"/>
                      <a:pt x="130458" y="13145"/>
                      <a:pt x="138990" y="45939"/>
                    </a:cubicBezTo>
                    <a:cubicBezTo>
                      <a:pt x="141657" y="56215"/>
                      <a:pt x="141617" y="67022"/>
                      <a:pt x="138860" y="77279"/>
                    </a:cubicBezTo>
                    <a:close/>
                  </a:path>
                </a:pathLst>
              </a:custGeom>
              <a:solidFill>
                <a:srgbClr val="EBB376"/>
              </a:solidFill>
              <a:ln w="10020" cap="flat">
                <a:noFill/>
                <a:prstDash val="solid"/>
                <a:miter/>
              </a:ln>
            </p:spPr>
            <p:txBody>
              <a:bodyPr rtlCol="0" anchor="ctr"/>
              <a:lstStyle/>
              <a:p>
                <a:endParaRPr lang="zh-CN" altLang="en-US"/>
              </a:p>
            </p:txBody>
          </p:sp>
          <p:sp>
            <p:nvSpPr>
              <p:cNvPr id="331" name="任意多边形: 形状 330">
                <a:extLst>
                  <a:ext uri="{FF2B5EF4-FFF2-40B4-BE49-F238E27FC236}">
                    <a16:creationId xmlns:a16="http://schemas.microsoft.com/office/drawing/2014/main" id="{BE549170-DE75-7314-7A64-D05242444B25}"/>
                  </a:ext>
                </a:extLst>
              </p:cNvPr>
              <p:cNvSpPr/>
              <p:nvPr/>
            </p:nvSpPr>
            <p:spPr>
              <a:xfrm>
                <a:off x="4609391" y="3811733"/>
                <a:ext cx="138857" cy="124830"/>
              </a:xfrm>
              <a:custGeom>
                <a:avLst/>
                <a:gdLst>
                  <a:gd name="connsiteX0" fmla="*/ 9503 w 138857"/>
                  <a:gd name="connsiteY0" fmla="*/ 13599 h 124830"/>
                  <a:gd name="connsiteX1" fmla="*/ 95622 w 138857"/>
                  <a:gd name="connsiteY1" fmla="*/ 120572 h 124830"/>
                  <a:gd name="connsiteX2" fmla="*/ 137529 w 138857"/>
                  <a:gd name="connsiteY2" fmla="*/ 97814 h 124830"/>
                  <a:gd name="connsiteX3" fmla="*/ 9503 w 138857"/>
                  <a:gd name="connsiteY3" fmla="*/ 13599 h 124830"/>
                </a:gdLst>
                <a:ahLst/>
                <a:cxnLst>
                  <a:cxn ang="0">
                    <a:pos x="connsiteX0" y="connsiteY0"/>
                  </a:cxn>
                  <a:cxn ang="0">
                    <a:pos x="connsiteX1" y="connsiteY1"/>
                  </a:cxn>
                  <a:cxn ang="0">
                    <a:pos x="connsiteX2" y="connsiteY2"/>
                  </a:cxn>
                  <a:cxn ang="0">
                    <a:pos x="connsiteX3" y="connsiteY3"/>
                  </a:cxn>
                </a:cxnLst>
                <a:rect l="l" t="t" r="r" b="b"/>
                <a:pathLst>
                  <a:path w="138857" h="124830">
                    <a:moveTo>
                      <a:pt x="9503" y="13599"/>
                    </a:moveTo>
                    <a:cubicBezTo>
                      <a:pt x="-29897" y="46383"/>
                      <a:pt x="63941" y="105032"/>
                      <a:pt x="95622" y="120572"/>
                    </a:cubicBezTo>
                    <a:cubicBezTo>
                      <a:pt x="95622" y="120572"/>
                      <a:pt x="124696" y="139420"/>
                      <a:pt x="137529" y="97814"/>
                    </a:cubicBezTo>
                    <a:cubicBezTo>
                      <a:pt x="150361" y="56208"/>
                      <a:pt x="67450" y="-34222"/>
                      <a:pt x="9503" y="13599"/>
                    </a:cubicBezTo>
                    <a:close/>
                  </a:path>
                </a:pathLst>
              </a:custGeom>
              <a:solidFill>
                <a:srgbClr val="263238"/>
              </a:solidFill>
              <a:ln w="10020" cap="flat">
                <a:noFill/>
                <a:prstDash val="solid"/>
                <a:miter/>
              </a:ln>
            </p:spPr>
            <p:txBody>
              <a:bodyPr rtlCol="0" anchor="ctr"/>
              <a:lstStyle/>
              <a:p>
                <a:endParaRPr lang="zh-CN" altLang="en-US"/>
              </a:p>
            </p:txBody>
          </p:sp>
          <p:sp>
            <p:nvSpPr>
              <p:cNvPr id="332" name="任意多边形: 形状 331">
                <a:extLst>
                  <a:ext uri="{FF2B5EF4-FFF2-40B4-BE49-F238E27FC236}">
                    <a16:creationId xmlns:a16="http://schemas.microsoft.com/office/drawing/2014/main" id="{3A5E1662-8DF9-627D-93F6-4EB03D0A0E70}"/>
                  </a:ext>
                </a:extLst>
              </p:cNvPr>
              <p:cNvSpPr/>
              <p:nvPr/>
            </p:nvSpPr>
            <p:spPr>
              <a:xfrm>
                <a:off x="4637970" y="3906216"/>
                <a:ext cx="9134" cy="13595"/>
              </a:xfrm>
              <a:custGeom>
                <a:avLst/>
                <a:gdLst>
                  <a:gd name="connsiteX0" fmla="*/ 8995 w 9134"/>
                  <a:gd name="connsiteY0" fmla="*/ 7442 h 13595"/>
                  <a:gd name="connsiteX1" fmla="*/ 3381 w 9134"/>
                  <a:gd name="connsiteY1" fmla="*/ 13557 h 13595"/>
                  <a:gd name="connsiteX2" fmla="*/ 173 w 9134"/>
                  <a:gd name="connsiteY2" fmla="*/ 6138 h 13595"/>
                  <a:gd name="connsiteX3" fmla="*/ 5787 w 9134"/>
                  <a:gd name="connsiteY3" fmla="*/ 23 h 13595"/>
                  <a:gd name="connsiteX4" fmla="*/ 8995 w 9134"/>
                  <a:gd name="connsiteY4" fmla="*/ 7442 h 13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4" h="13595">
                    <a:moveTo>
                      <a:pt x="8995" y="7442"/>
                    </a:moveTo>
                    <a:cubicBezTo>
                      <a:pt x="8294" y="11151"/>
                      <a:pt x="5787" y="13958"/>
                      <a:pt x="3381" y="13557"/>
                    </a:cubicBezTo>
                    <a:cubicBezTo>
                      <a:pt x="975" y="13156"/>
                      <a:pt x="-529" y="9848"/>
                      <a:pt x="173" y="6138"/>
                    </a:cubicBezTo>
                    <a:cubicBezTo>
                      <a:pt x="875" y="2429"/>
                      <a:pt x="3381" y="-278"/>
                      <a:pt x="5787" y="23"/>
                    </a:cubicBezTo>
                    <a:cubicBezTo>
                      <a:pt x="8193" y="324"/>
                      <a:pt x="9597" y="3732"/>
                      <a:pt x="8995" y="7442"/>
                    </a:cubicBezTo>
                    <a:close/>
                  </a:path>
                </a:pathLst>
              </a:custGeom>
              <a:solidFill>
                <a:srgbClr val="263238"/>
              </a:solidFill>
              <a:ln w="10020" cap="flat">
                <a:noFill/>
                <a:prstDash val="solid"/>
                <a:miter/>
              </a:ln>
            </p:spPr>
            <p:txBody>
              <a:bodyPr rtlCol="0" anchor="ctr"/>
              <a:lstStyle/>
              <a:p>
                <a:endParaRPr lang="zh-CN" altLang="en-US"/>
              </a:p>
            </p:txBody>
          </p:sp>
          <p:sp>
            <p:nvSpPr>
              <p:cNvPr id="333" name="任意多边形: 形状 332">
                <a:extLst>
                  <a:ext uri="{FF2B5EF4-FFF2-40B4-BE49-F238E27FC236}">
                    <a16:creationId xmlns:a16="http://schemas.microsoft.com/office/drawing/2014/main" id="{D47F1DC0-30AD-A05F-E51C-EC15165C992F}"/>
                  </a:ext>
                </a:extLst>
              </p:cNvPr>
              <p:cNvSpPr/>
              <p:nvPr/>
            </p:nvSpPr>
            <p:spPr>
              <a:xfrm>
                <a:off x="4590383" y="3899298"/>
                <a:ext cx="9134" cy="13595"/>
              </a:xfrm>
              <a:custGeom>
                <a:avLst/>
                <a:gdLst>
                  <a:gd name="connsiteX0" fmla="*/ 8961 w 9134"/>
                  <a:gd name="connsiteY0" fmla="*/ 7442 h 13595"/>
                  <a:gd name="connsiteX1" fmla="*/ 3347 w 9134"/>
                  <a:gd name="connsiteY1" fmla="*/ 13557 h 13595"/>
                  <a:gd name="connsiteX2" fmla="*/ 139 w 9134"/>
                  <a:gd name="connsiteY2" fmla="*/ 6138 h 13595"/>
                  <a:gd name="connsiteX3" fmla="*/ 5753 w 9134"/>
                  <a:gd name="connsiteY3" fmla="*/ 23 h 13595"/>
                  <a:gd name="connsiteX4" fmla="*/ 8961 w 9134"/>
                  <a:gd name="connsiteY4" fmla="*/ 7442 h 13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4" h="13595">
                    <a:moveTo>
                      <a:pt x="8961" y="7442"/>
                    </a:moveTo>
                    <a:cubicBezTo>
                      <a:pt x="8260" y="11151"/>
                      <a:pt x="5753" y="13958"/>
                      <a:pt x="3347" y="13557"/>
                    </a:cubicBezTo>
                    <a:cubicBezTo>
                      <a:pt x="941" y="13156"/>
                      <a:pt x="-463" y="9848"/>
                      <a:pt x="139" y="6138"/>
                    </a:cubicBezTo>
                    <a:cubicBezTo>
                      <a:pt x="741" y="2429"/>
                      <a:pt x="3347" y="-278"/>
                      <a:pt x="5753" y="23"/>
                    </a:cubicBezTo>
                    <a:cubicBezTo>
                      <a:pt x="8159" y="324"/>
                      <a:pt x="9663" y="3732"/>
                      <a:pt x="8961" y="7442"/>
                    </a:cubicBezTo>
                    <a:close/>
                  </a:path>
                </a:pathLst>
              </a:custGeom>
              <a:solidFill>
                <a:srgbClr val="263238"/>
              </a:solidFill>
              <a:ln w="10020" cap="flat">
                <a:noFill/>
                <a:prstDash val="solid"/>
                <a:miter/>
              </a:ln>
            </p:spPr>
            <p:txBody>
              <a:bodyPr rtlCol="0" anchor="ctr"/>
              <a:lstStyle/>
              <a:p>
                <a:endParaRPr lang="zh-CN" altLang="en-US"/>
              </a:p>
            </p:txBody>
          </p:sp>
          <p:sp>
            <p:nvSpPr>
              <p:cNvPr id="334" name="任意多边形: 形状 333">
                <a:extLst>
                  <a:ext uri="{FF2B5EF4-FFF2-40B4-BE49-F238E27FC236}">
                    <a16:creationId xmlns:a16="http://schemas.microsoft.com/office/drawing/2014/main" id="{8F39BE54-64D4-3156-EB81-E73CC9DCDC52}"/>
                  </a:ext>
                </a:extLst>
              </p:cNvPr>
              <p:cNvSpPr/>
              <p:nvPr/>
            </p:nvSpPr>
            <p:spPr>
              <a:xfrm>
                <a:off x="4588717" y="3895812"/>
                <a:ext cx="8521" cy="4928"/>
              </a:xfrm>
              <a:custGeom>
                <a:avLst/>
                <a:gdLst>
                  <a:gd name="connsiteX0" fmla="*/ 8522 w 8521"/>
                  <a:gd name="connsiteY0" fmla="*/ 3910 h 4928"/>
                  <a:gd name="connsiteX1" fmla="*/ 0 w 8521"/>
                  <a:gd name="connsiteY1" fmla="*/ 0 h 4928"/>
                  <a:gd name="connsiteX2" fmla="*/ 8522 w 8521"/>
                  <a:gd name="connsiteY2" fmla="*/ 3910 h 4928"/>
                </a:gdLst>
                <a:ahLst/>
                <a:cxnLst>
                  <a:cxn ang="0">
                    <a:pos x="connsiteX0" y="connsiteY0"/>
                  </a:cxn>
                  <a:cxn ang="0">
                    <a:pos x="connsiteX1" y="connsiteY1"/>
                  </a:cxn>
                  <a:cxn ang="0">
                    <a:pos x="connsiteX2" y="connsiteY2"/>
                  </a:cxn>
                </a:cxnLst>
                <a:rect l="l" t="t" r="r" b="b"/>
                <a:pathLst>
                  <a:path w="8521" h="4928">
                    <a:moveTo>
                      <a:pt x="8522" y="3910"/>
                    </a:moveTo>
                    <a:lnTo>
                      <a:pt x="0" y="0"/>
                    </a:lnTo>
                    <a:cubicBezTo>
                      <a:pt x="0" y="0"/>
                      <a:pt x="3309" y="7619"/>
                      <a:pt x="8522" y="3910"/>
                    </a:cubicBezTo>
                    <a:close/>
                  </a:path>
                </a:pathLst>
              </a:custGeom>
              <a:solidFill>
                <a:srgbClr val="263238"/>
              </a:solidFill>
              <a:ln w="10020" cap="flat">
                <a:noFill/>
                <a:prstDash val="solid"/>
                <a:miter/>
              </a:ln>
            </p:spPr>
            <p:txBody>
              <a:bodyPr rtlCol="0" anchor="ctr"/>
              <a:lstStyle/>
              <a:p>
                <a:endParaRPr lang="zh-CN" altLang="en-US"/>
              </a:p>
            </p:txBody>
          </p:sp>
          <p:sp>
            <p:nvSpPr>
              <p:cNvPr id="335" name="任意多边形: 形状 334">
                <a:extLst>
                  <a:ext uri="{FF2B5EF4-FFF2-40B4-BE49-F238E27FC236}">
                    <a16:creationId xmlns:a16="http://schemas.microsoft.com/office/drawing/2014/main" id="{59CAF4DA-9A9E-3BD3-0B14-8CE7FD5D5F2E}"/>
                  </a:ext>
                </a:extLst>
              </p:cNvPr>
              <p:cNvSpPr/>
              <p:nvPr/>
            </p:nvSpPr>
            <p:spPr>
              <a:xfrm>
                <a:off x="4597339" y="3915462"/>
                <a:ext cx="17544" cy="26446"/>
              </a:xfrm>
              <a:custGeom>
                <a:avLst/>
                <a:gdLst>
                  <a:gd name="connsiteX0" fmla="*/ 17545 w 17544"/>
                  <a:gd name="connsiteY0" fmla="*/ 0 h 26446"/>
                  <a:gd name="connsiteX1" fmla="*/ 0 w 17544"/>
                  <a:gd name="connsiteY1" fmla="*/ 21856 h 26446"/>
                  <a:gd name="connsiteX2" fmla="*/ 12833 w 17544"/>
                  <a:gd name="connsiteY2" fmla="*/ 26367 h 26446"/>
                </a:gdLst>
                <a:ahLst/>
                <a:cxnLst>
                  <a:cxn ang="0">
                    <a:pos x="connsiteX0" y="connsiteY0"/>
                  </a:cxn>
                  <a:cxn ang="0">
                    <a:pos x="connsiteX1" y="connsiteY1"/>
                  </a:cxn>
                  <a:cxn ang="0">
                    <a:pos x="connsiteX2" y="connsiteY2"/>
                  </a:cxn>
                </a:cxnLst>
                <a:rect l="l" t="t" r="r" b="b"/>
                <a:pathLst>
                  <a:path w="17544" h="26446">
                    <a:moveTo>
                      <a:pt x="17545" y="0"/>
                    </a:moveTo>
                    <a:cubicBezTo>
                      <a:pt x="12692" y="8030"/>
                      <a:pt x="6787" y="15379"/>
                      <a:pt x="0" y="21856"/>
                    </a:cubicBezTo>
                    <a:cubicBezTo>
                      <a:pt x="3399" y="25184"/>
                      <a:pt x="8100" y="26838"/>
                      <a:pt x="12833" y="26367"/>
                    </a:cubicBezTo>
                    <a:close/>
                  </a:path>
                </a:pathLst>
              </a:custGeom>
              <a:solidFill>
                <a:srgbClr val="D58745"/>
              </a:solidFill>
              <a:ln w="10020" cap="flat">
                <a:noFill/>
                <a:prstDash val="solid"/>
                <a:miter/>
              </a:ln>
            </p:spPr>
            <p:txBody>
              <a:bodyPr rtlCol="0" anchor="ctr"/>
              <a:lstStyle/>
              <a:p>
                <a:endParaRPr lang="zh-CN" altLang="en-US"/>
              </a:p>
            </p:txBody>
          </p:sp>
          <p:sp>
            <p:nvSpPr>
              <p:cNvPr id="336" name="任意多边形: 形状 335">
                <a:extLst>
                  <a:ext uri="{FF2B5EF4-FFF2-40B4-BE49-F238E27FC236}">
                    <a16:creationId xmlns:a16="http://schemas.microsoft.com/office/drawing/2014/main" id="{443409ED-6AF7-2BFE-F3D8-9531E67D7384}"/>
                  </a:ext>
                </a:extLst>
              </p:cNvPr>
              <p:cNvSpPr/>
              <p:nvPr/>
            </p:nvSpPr>
            <p:spPr>
              <a:xfrm>
                <a:off x="4570813" y="3897516"/>
                <a:ext cx="92393" cy="33585"/>
              </a:xfrm>
              <a:custGeom>
                <a:avLst/>
                <a:gdLst>
                  <a:gd name="connsiteX0" fmla="*/ 85776 w 92393"/>
                  <a:gd name="connsiteY0" fmla="*/ 33586 h 33585"/>
                  <a:gd name="connsiteX1" fmla="*/ 85075 w 92393"/>
                  <a:gd name="connsiteY1" fmla="*/ 33586 h 33585"/>
                  <a:gd name="connsiteX2" fmla="*/ 58507 w 92393"/>
                  <a:gd name="connsiteY2" fmla="*/ 29375 h 33585"/>
                  <a:gd name="connsiteX3" fmla="*/ 53494 w 92393"/>
                  <a:gd name="connsiteY3" fmla="*/ 21655 h 33585"/>
                  <a:gd name="connsiteX4" fmla="*/ 54396 w 92393"/>
                  <a:gd name="connsiteY4" fmla="*/ 9925 h 33585"/>
                  <a:gd name="connsiteX5" fmla="*/ 38957 w 92393"/>
                  <a:gd name="connsiteY5" fmla="*/ 7319 h 33585"/>
                  <a:gd name="connsiteX6" fmla="*/ 37954 w 92393"/>
                  <a:gd name="connsiteY6" fmla="*/ 18948 h 33585"/>
                  <a:gd name="connsiteX7" fmla="*/ 35448 w 92393"/>
                  <a:gd name="connsiteY7" fmla="*/ 23961 h 33585"/>
                  <a:gd name="connsiteX8" fmla="*/ 31638 w 92393"/>
                  <a:gd name="connsiteY8" fmla="*/ 25064 h 33585"/>
                  <a:gd name="connsiteX9" fmla="*/ 5071 w 92393"/>
                  <a:gd name="connsiteY9" fmla="*/ 20853 h 33585"/>
                  <a:gd name="connsiteX10" fmla="*/ 58 w 92393"/>
                  <a:gd name="connsiteY10" fmla="*/ 13134 h 33585"/>
                  <a:gd name="connsiteX11" fmla="*/ 1061 w 92393"/>
                  <a:gd name="connsiteY11" fmla="*/ 1203 h 33585"/>
                  <a:gd name="connsiteX12" fmla="*/ 2364 w 92393"/>
                  <a:gd name="connsiteY12" fmla="*/ 0 h 33585"/>
                  <a:gd name="connsiteX13" fmla="*/ 3477 w 92393"/>
                  <a:gd name="connsiteY13" fmla="*/ 1283 h 33585"/>
                  <a:gd name="connsiteX14" fmla="*/ 3467 w 92393"/>
                  <a:gd name="connsiteY14" fmla="*/ 1404 h 33585"/>
                  <a:gd name="connsiteX15" fmla="*/ 2564 w 92393"/>
                  <a:gd name="connsiteY15" fmla="*/ 13334 h 33585"/>
                  <a:gd name="connsiteX16" fmla="*/ 5472 w 92393"/>
                  <a:gd name="connsiteY16" fmla="*/ 18347 h 33585"/>
                  <a:gd name="connsiteX17" fmla="*/ 32039 w 92393"/>
                  <a:gd name="connsiteY17" fmla="*/ 22557 h 33585"/>
                  <a:gd name="connsiteX18" fmla="*/ 33944 w 92393"/>
                  <a:gd name="connsiteY18" fmla="*/ 22056 h 33585"/>
                  <a:gd name="connsiteX19" fmla="*/ 35548 w 92393"/>
                  <a:gd name="connsiteY19" fmla="*/ 18748 h 33585"/>
                  <a:gd name="connsiteX20" fmla="*/ 36451 w 92393"/>
                  <a:gd name="connsiteY20" fmla="*/ 6818 h 33585"/>
                  <a:gd name="connsiteX21" fmla="*/ 39258 w 92393"/>
                  <a:gd name="connsiteY21" fmla="*/ 4712 h 33585"/>
                  <a:gd name="connsiteX22" fmla="*/ 43569 w 92393"/>
                  <a:gd name="connsiteY22" fmla="*/ 4712 h 33585"/>
                  <a:gd name="connsiteX23" fmla="*/ 56903 w 92393"/>
                  <a:gd name="connsiteY23" fmla="*/ 9925 h 33585"/>
                  <a:gd name="connsiteX24" fmla="*/ 55900 w 92393"/>
                  <a:gd name="connsiteY24" fmla="*/ 21856 h 33585"/>
                  <a:gd name="connsiteX25" fmla="*/ 58908 w 92393"/>
                  <a:gd name="connsiteY25" fmla="*/ 26869 h 33585"/>
                  <a:gd name="connsiteX26" fmla="*/ 85476 w 92393"/>
                  <a:gd name="connsiteY26" fmla="*/ 31079 h 33585"/>
                  <a:gd name="connsiteX27" fmla="*/ 87381 w 92393"/>
                  <a:gd name="connsiteY27" fmla="*/ 30578 h 33585"/>
                  <a:gd name="connsiteX28" fmla="*/ 88884 w 92393"/>
                  <a:gd name="connsiteY28" fmla="*/ 27269 h 33585"/>
                  <a:gd name="connsiteX29" fmla="*/ 89887 w 92393"/>
                  <a:gd name="connsiteY29" fmla="*/ 15339 h 33585"/>
                  <a:gd name="connsiteX30" fmla="*/ 91180 w 92393"/>
                  <a:gd name="connsiteY30" fmla="*/ 14236 h 33585"/>
                  <a:gd name="connsiteX31" fmla="*/ 91190 w 92393"/>
                  <a:gd name="connsiteY31" fmla="*/ 14236 h 33585"/>
                  <a:gd name="connsiteX32" fmla="*/ 92393 w 92393"/>
                  <a:gd name="connsiteY32" fmla="*/ 15439 h 33585"/>
                  <a:gd name="connsiteX33" fmla="*/ 92393 w 92393"/>
                  <a:gd name="connsiteY33" fmla="*/ 15540 h 33585"/>
                  <a:gd name="connsiteX34" fmla="*/ 91391 w 92393"/>
                  <a:gd name="connsiteY34" fmla="*/ 27470 h 33585"/>
                  <a:gd name="connsiteX35" fmla="*/ 88884 w 92393"/>
                  <a:gd name="connsiteY35" fmla="*/ 32583 h 33585"/>
                  <a:gd name="connsiteX36" fmla="*/ 85776 w 92393"/>
                  <a:gd name="connsiteY36" fmla="*/ 33586 h 33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2393" h="33585">
                    <a:moveTo>
                      <a:pt x="85776" y="33586"/>
                    </a:moveTo>
                    <a:lnTo>
                      <a:pt x="85075" y="33586"/>
                    </a:lnTo>
                    <a:lnTo>
                      <a:pt x="58507" y="29375"/>
                    </a:lnTo>
                    <a:cubicBezTo>
                      <a:pt x="55148" y="28412"/>
                      <a:pt x="53013" y="25114"/>
                      <a:pt x="53494" y="21655"/>
                    </a:cubicBezTo>
                    <a:lnTo>
                      <a:pt x="54396" y="9925"/>
                    </a:lnTo>
                    <a:cubicBezTo>
                      <a:pt x="49574" y="7710"/>
                      <a:pt x="44241" y="6807"/>
                      <a:pt x="38957" y="7319"/>
                    </a:cubicBezTo>
                    <a:lnTo>
                      <a:pt x="37954" y="18948"/>
                    </a:lnTo>
                    <a:cubicBezTo>
                      <a:pt x="37935" y="20913"/>
                      <a:pt x="37012" y="22758"/>
                      <a:pt x="35448" y="23961"/>
                    </a:cubicBezTo>
                    <a:cubicBezTo>
                      <a:pt x="34396" y="24863"/>
                      <a:pt x="33012" y="25265"/>
                      <a:pt x="31638" y="25064"/>
                    </a:cubicBezTo>
                    <a:lnTo>
                      <a:pt x="5071" y="20853"/>
                    </a:lnTo>
                    <a:cubicBezTo>
                      <a:pt x="1732" y="19851"/>
                      <a:pt x="-383" y="16582"/>
                      <a:pt x="58" y="13134"/>
                    </a:cubicBezTo>
                    <a:lnTo>
                      <a:pt x="1061" y="1203"/>
                    </a:lnTo>
                    <a:cubicBezTo>
                      <a:pt x="1111" y="521"/>
                      <a:pt x="1682" y="0"/>
                      <a:pt x="2364" y="0"/>
                    </a:cubicBezTo>
                    <a:cubicBezTo>
                      <a:pt x="3026" y="50"/>
                      <a:pt x="3527" y="622"/>
                      <a:pt x="3477" y="1283"/>
                    </a:cubicBezTo>
                    <a:cubicBezTo>
                      <a:pt x="3477" y="1324"/>
                      <a:pt x="3477" y="1364"/>
                      <a:pt x="3467" y="1404"/>
                    </a:cubicBezTo>
                    <a:lnTo>
                      <a:pt x="2564" y="13334"/>
                    </a:lnTo>
                    <a:cubicBezTo>
                      <a:pt x="2194" y="15490"/>
                      <a:pt x="3417" y="17605"/>
                      <a:pt x="5472" y="18347"/>
                    </a:cubicBezTo>
                    <a:lnTo>
                      <a:pt x="32039" y="22557"/>
                    </a:lnTo>
                    <a:cubicBezTo>
                      <a:pt x="32721" y="22688"/>
                      <a:pt x="33413" y="22497"/>
                      <a:pt x="33944" y="22056"/>
                    </a:cubicBezTo>
                    <a:cubicBezTo>
                      <a:pt x="34917" y="21224"/>
                      <a:pt x="35498" y="20021"/>
                      <a:pt x="35548" y="18748"/>
                    </a:cubicBezTo>
                    <a:lnTo>
                      <a:pt x="36451" y="6818"/>
                    </a:lnTo>
                    <a:cubicBezTo>
                      <a:pt x="36451" y="5715"/>
                      <a:pt x="37453" y="5013"/>
                      <a:pt x="39258" y="4712"/>
                    </a:cubicBezTo>
                    <a:cubicBezTo>
                      <a:pt x="40692" y="4612"/>
                      <a:pt x="42135" y="4612"/>
                      <a:pt x="43569" y="4712"/>
                    </a:cubicBezTo>
                    <a:cubicBezTo>
                      <a:pt x="43569" y="4712"/>
                      <a:pt x="57204" y="5915"/>
                      <a:pt x="56903" y="9925"/>
                    </a:cubicBezTo>
                    <a:lnTo>
                      <a:pt x="55900" y="21856"/>
                    </a:lnTo>
                    <a:cubicBezTo>
                      <a:pt x="55620" y="24021"/>
                      <a:pt x="56863" y="26097"/>
                      <a:pt x="58908" y="26869"/>
                    </a:cubicBezTo>
                    <a:lnTo>
                      <a:pt x="85476" y="31079"/>
                    </a:lnTo>
                    <a:cubicBezTo>
                      <a:pt x="86157" y="31210"/>
                      <a:pt x="86849" y="31019"/>
                      <a:pt x="87381" y="30578"/>
                    </a:cubicBezTo>
                    <a:cubicBezTo>
                      <a:pt x="88283" y="29706"/>
                      <a:pt x="88824" y="28523"/>
                      <a:pt x="88884" y="27269"/>
                    </a:cubicBezTo>
                    <a:lnTo>
                      <a:pt x="89887" y="15339"/>
                    </a:lnTo>
                    <a:cubicBezTo>
                      <a:pt x="89937" y="14678"/>
                      <a:pt x="90518" y="14186"/>
                      <a:pt x="91180" y="14236"/>
                    </a:cubicBezTo>
                    <a:cubicBezTo>
                      <a:pt x="91180" y="14236"/>
                      <a:pt x="91190" y="14236"/>
                      <a:pt x="91190" y="14236"/>
                    </a:cubicBezTo>
                    <a:cubicBezTo>
                      <a:pt x="91852" y="14236"/>
                      <a:pt x="92393" y="14768"/>
                      <a:pt x="92393" y="15439"/>
                    </a:cubicBezTo>
                    <a:cubicBezTo>
                      <a:pt x="92393" y="15469"/>
                      <a:pt x="92393" y="15500"/>
                      <a:pt x="92393" y="15540"/>
                    </a:cubicBezTo>
                    <a:lnTo>
                      <a:pt x="91391" y="27470"/>
                    </a:lnTo>
                    <a:cubicBezTo>
                      <a:pt x="91250" y="29435"/>
                      <a:pt x="90348" y="31270"/>
                      <a:pt x="88884" y="32583"/>
                    </a:cubicBezTo>
                    <a:cubicBezTo>
                      <a:pt x="87982" y="33245"/>
                      <a:pt x="86889" y="33596"/>
                      <a:pt x="85776" y="33586"/>
                    </a:cubicBezTo>
                    <a:close/>
                  </a:path>
                </a:pathLst>
              </a:custGeom>
              <a:solidFill>
                <a:srgbClr val="263238"/>
              </a:solidFill>
              <a:ln w="10020" cap="flat">
                <a:noFill/>
                <a:prstDash val="solid"/>
                <a:miter/>
              </a:ln>
            </p:spPr>
            <p:txBody>
              <a:bodyPr rtlCol="0" anchor="ctr"/>
              <a:lstStyle/>
              <a:p>
                <a:endParaRPr lang="zh-CN" altLang="en-US"/>
              </a:p>
            </p:txBody>
          </p:sp>
          <p:sp>
            <p:nvSpPr>
              <p:cNvPr id="337" name="任意多边形: 形状 336">
                <a:extLst>
                  <a:ext uri="{FF2B5EF4-FFF2-40B4-BE49-F238E27FC236}">
                    <a16:creationId xmlns:a16="http://schemas.microsoft.com/office/drawing/2014/main" id="{CA977B43-B5B6-8AFB-4D21-FF2C3E21A3BC}"/>
                  </a:ext>
                </a:extLst>
              </p:cNvPr>
              <p:cNvSpPr/>
              <p:nvPr/>
            </p:nvSpPr>
            <p:spPr>
              <a:xfrm>
                <a:off x="4613881" y="3946840"/>
                <a:ext cx="29009" cy="10634"/>
              </a:xfrm>
              <a:custGeom>
                <a:avLst/>
                <a:gdLst>
                  <a:gd name="connsiteX0" fmla="*/ 7419 w 29009"/>
                  <a:gd name="connsiteY0" fmla="*/ 10529 h 10634"/>
                  <a:gd name="connsiteX1" fmla="*/ 1103 w 29009"/>
                  <a:gd name="connsiteY1" fmla="*/ 10529 h 10634"/>
                  <a:gd name="connsiteX2" fmla="*/ 0 w 29009"/>
                  <a:gd name="connsiteY2" fmla="*/ 9426 h 10634"/>
                  <a:gd name="connsiteX3" fmla="*/ 1103 w 29009"/>
                  <a:gd name="connsiteY3" fmla="*/ 8323 h 10634"/>
                  <a:gd name="connsiteX4" fmla="*/ 27169 w 29009"/>
                  <a:gd name="connsiteY4" fmla="*/ 403 h 10634"/>
                  <a:gd name="connsiteX5" fmla="*/ 28422 w 29009"/>
                  <a:gd name="connsiteY5" fmla="*/ 153 h 10634"/>
                  <a:gd name="connsiteX6" fmla="*/ 28673 w 29009"/>
                  <a:gd name="connsiteY6" fmla="*/ 403 h 10634"/>
                  <a:gd name="connsiteX7" fmla="*/ 28763 w 29009"/>
                  <a:gd name="connsiteY7" fmla="*/ 1817 h 10634"/>
                  <a:gd name="connsiteX8" fmla="*/ 28673 w 29009"/>
                  <a:gd name="connsiteY8" fmla="*/ 1907 h 10634"/>
                  <a:gd name="connsiteX9" fmla="*/ 7419 w 29009"/>
                  <a:gd name="connsiteY9" fmla="*/ 10529 h 10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009" h="10634">
                    <a:moveTo>
                      <a:pt x="7419" y="10529"/>
                    </a:moveTo>
                    <a:cubicBezTo>
                      <a:pt x="5314" y="10669"/>
                      <a:pt x="3208" y="10669"/>
                      <a:pt x="1103" y="10529"/>
                    </a:cubicBezTo>
                    <a:cubicBezTo>
                      <a:pt x="491" y="10529"/>
                      <a:pt x="0" y="10038"/>
                      <a:pt x="0" y="9426"/>
                    </a:cubicBezTo>
                    <a:cubicBezTo>
                      <a:pt x="0" y="8814"/>
                      <a:pt x="491" y="8323"/>
                      <a:pt x="1103" y="8323"/>
                    </a:cubicBezTo>
                    <a:cubicBezTo>
                      <a:pt x="10547" y="9847"/>
                      <a:pt x="20171" y="6930"/>
                      <a:pt x="27169" y="403"/>
                    </a:cubicBezTo>
                    <a:cubicBezTo>
                      <a:pt x="27440" y="-8"/>
                      <a:pt x="28001" y="-128"/>
                      <a:pt x="28422" y="153"/>
                    </a:cubicBezTo>
                    <a:cubicBezTo>
                      <a:pt x="28523" y="213"/>
                      <a:pt x="28603" y="303"/>
                      <a:pt x="28673" y="403"/>
                    </a:cubicBezTo>
                    <a:cubicBezTo>
                      <a:pt x="29084" y="774"/>
                      <a:pt x="29124" y="1406"/>
                      <a:pt x="28763" y="1817"/>
                    </a:cubicBezTo>
                    <a:cubicBezTo>
                      <a:pt x="28733" y="1847"/>
                      <a:pt x="28703" y="1877"/>
                      <a:pt x="28673" y="1907"/>
                    </a:cubicBezTo>
                    <a:cubicBezTo>
                      <a:pt x="22888" y="7301"/>
                      <a:pt x="15319" y="10368"/>
                      <a:pt x="7419" y="10529"/>
                    </a:cubicBezTo>
                    <a:close/>
                  </a:path>
                </a:pathLst>
              </a:custGeom>
              <a:solidFill>
                <a:srgbClr val="263238"/>
              </a:solidFill>
              <a:ln w="10020" cap="flat">
                <a:noFill/>
                <a:prstDash val="solid"/>
                <a:miter/>
              </a:ln>
            </p:spPr>
            <p:txBody>
              <a:bodyPr rtlCol="0" anchor="ctr"/>
              <a:lstStyle/>
              <a:p>
                <a:endParaRPr lang="zh-CN" altLang="en-US"/>
              </a:p>
            </p:txBody>
          </p:sp>
          <p:sp>
            <p:nvSpPr>
              <p:cNvPr id="338" name="任意多边形: 形状 337">
                <a:extLst>
                  <a:ext uri="{FF2B5EF4-FFF2-40B4-BE49-F238E27FC236}">
                    <a16:creationId xmlns:a16="http://schemas.microsoft.com/office/drawing/2014/main" id="{33709298-604F-AC3A-581C-D07378D89C66}"/>
                  </a:ext>
                </a:extLst>
              </p:cNvPr>
              <p:cNvSpPr/>
              <p:nvPr/>
            </p:nvSpPr>
            <p:spPr>
              <a:xfrm>
                <a:off x="4689585" y="3916043"/>
                <a:ext cx="36993" cy="41025"/>
              </a:xfrm>
              <a:custGeom>
                <a:avLst/>
                <a:gdLst>
                  <a:gd name="connsiteX0" fmla="*/ 34978 w 36993"/>
                  <a:gd name="connsiteY0" fmla="*/ 22277 h 41025"/>
                  <a:gd name="connsiteX1" fmla="*/ 15528 w 36993"/>
                  <a:gd name="connsiteY1" fmla="*/ 40022 h 41025"/>
                  <a:gd name="connsiteX2" fmla="*/ 590 w 36993"/>
                  <a:gd name="connsiteY2" fmla="*/ 23480 h 41025"/>
                  <a:gd name="connsiteX3" fmla="*/ 23248 w 36993"/>
                  <a:gd name="connsiteY3" fmla="*/ 20 h 41025"/>
                  <a:gd name="connsiteX4" fmla="*/ 36953 w 36993"/>
                  <a:gd name="connsiteY4" fmla="*/ 15911 h 41025"/>
                  <a:gd name="connsiteX5" fmla="*/ 34978 w 36993"/>
                  <a:gd name="connsiteY5" fmla="*/ 22277 h 4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93" h="41025">
                    <a:moveTo>
                      <a:pt x="34978" y="22277"/>
                    </a:moveTo>
                    <a:cubicBezTo>
                      <a:pt x="31018" y="30478"/>
                      <a:pt x="24050" y="36824"/>
                      <a:pt x="15528" y="40022"/>
                    </a:cubicBezTo>
                    <a:cubicBezTo>
                      <a:pt x="4199" y="44233"/>
                      <a:pt x="-2016" y="34508"/>
                      <a:pt x="590" y="23480"/>
                    </a:cubicBezTo>
                    <a:cubicBezTo>
                      <a:pt x="3197" y="12452"/>
                      <a:pt x="11618" y="-581"/>
                      <a:pt x="23248" y="20"/>
                    </a:cubicBezTo>
                    <a:cubicBezTo>
                      <a:pt x="31419" y="622"/>
                      <a:pt x="37554" y="7740"/>
                      <a:pt x="36953" y="15911"/>
                    </a:cubicBezTo>
                    <a:cubicBezTo>
                      <a:pt x="36782" y="18156"/>
                      <a:pt x="36111" y="20332"/>
                      <a:pt x="34978" y="22277"/>
                    </a:cubicBezTo>
                    <a:close/>
                  </a:path>
                </a:pathLst>
              </a:custGeom>
              <a:solidFill>
                <a:srgbClr val="EBB376"/>
              </a:solidFill>
              <a:ln w="10020" cap="flat">
                <a:noFill/>
                <a:prstDash val="solid"/>
                <a:miter/>
              </a:ln>
            </p:spPr>
            <p:txBody>
              <a:bodyPr rtlCol="0" anchor="ctr"/>
              <a:lstStyle/>
              <a:p>
                <a:endParaRPr lang="zh-CN" altLang="en-US"/>
              </a:p>
            </p:txBody>
          </p:sp>
          <p:sp>
            <p:nvSpPr>
              <p:cNvPr id="339" name="任意多边形: 形状 338">
                <a:extLst>
                  <a:ext uri="{FF2B5EF4-FFF2-40B4-BE49-F238E27FC236}">
                    <a16:creationId xmlns:a16="http://schemas.microsoft.com/office/drawing/2014/main" id="{9DAD0468-DB38-5B7D-A821-69564822D066}"/>
                  </a:ext>
                </a:extLst>
              </p:cNvPr>
              <p:cNvSpPr/>
              <p:nvPr/>
            </p:nvSpPr>
            <p:spPr>
              <a:xfrm>
                <a:off x="4643356" y="3878367"/>
                <a:ext cx="19844" cy="13470"/>
              </a:xfrm>
              <a:custGeom>
                <a:avLst/>
                <a:gdLst>
                  <a:gd name="connsiteX0" fmla="*/ 17244 w 19844"/>
                  <a:gd name="connsiteY0" fmla="*/ 13434 h 13470"/>
                  <a:gd name="connsiteX1" fmla="*/ 15840 w 19844"/>
                  <a:gd name="connsiteY1" fmla="*/ 12532 h 13470"/>
                  <a:gd name="connsiteX2" fmla="*/ 2206 w 19844"/>
                  <a:gd name="connsiteY2" fmla="*/ 4411 h 13470"/>
                  <a:gd name="connsiteX3" fmla="*/ 0 w 19844"/>
                  <a:gd name="connsiteY3" fmla="*/ 2406 h 13470"/>
                  <a:gd name="connsiteX4" fmla="*/ 0 w 19844"/>
                  <a:gd name="connsiteY4" fmla="*/ 2306 h 13470"/>
                  <a:gd name="connsiteX5" fmla="*/ 2206 w 19844"/>
                  <a:gd name="connsiteY5" fmla="*/ 0 h 13470"/>
                  <a:gd name="connsiteX6" fmla="*/ 19550 w 19844"/>
                  <a:gd name="connsiteY6" fmla="*/ 10026 h 13470"/>
                  <a:gd name="connsiteX7" fmla="*/ 18848 w 19844"/>
                  <a:gd name="connsiteY7" fmla="*/ 13133 h 13470"/>
                  <a:gd name="connsiteX8" fmla="*/ 17244 w 19844"/>
                  <a:gd name="connsiteY8" fmla="*/ 13434 h 13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44" h="13470">
                    <a:moveTo>
                      <a:pt x="17244" y="13434"/>
                    </a:moveTo>
                    <a:cubicBezTo>
                      <a:pt x="16662" y="13364"/>
                      <a:pt x="16141" y="13033"/>
                      <a:pt x="15840" y="12532"/>
                    </a:cubicBezTo>
                    <a:cubicBezTo>
                      <a:pt x="12863" y="7800"/>
                      <a:pt x="7790" y="4772"/>
                      <a:pt x="2206" y="4411"/>
                    </a:cubicBezTo>
                    <a:cubicBezTo>
                      <a:pt x="1043" y="4471"/>
                      <a:pt x="60" y="3569"/>
                      <a:pt x="0" y="2406"/>
                    </a:cubicBezTo>
                    <a:cubicBezTo>
                      <a:pt x="0" y="2376"/>
                      <a:pt x="0" y="2336"/>
                      <a:pt x="0" y="2306"/>
                    </a:cubicBezTo>
                    <a:cubicBezTo>
                      <a:pt x="50" y="1093"/>
                      <a:pt x="993" y="100"/>
                      <a:pt x="2206" y="0"/>
                    </a:cubicBezTo>
                    <a:cubicBezTo>
                      <a:pt x="9294" y="251"/>
                      <a:pt x="15790" y="4010"/>
                      <a:pt x="19550" y="10026"/>
                    </a:cubicBezTo>
                    <a:cubicBezTo>
                      <a:pt x="20131" y="11088"/>
                      <a:pt x="19830" y="12421"/>
                      <a:pt x="18848" y="13133"/>
                    </a:cubicBezTo>
                    <a:cubicBezTo>
                      <a:pt x="18367" y="13424"/>
                      <a:pt x="17795" y="13534"/>
                      <a:pt x="17244" y="13434"/>
                    </a:cubicBezTo>
                    <a:close/>
                  </a:path>
                </a:pathLst>
              </a:custGeom>
              <a:solidFill>
                <a:srgbClr val="263238"/>
              </a:solidFill>
              <a:ln w="10020" cap="flat">
                <a:noFill/>
                <a:prstDash val="solid"/>
                <a:miter/>
              </a:ln>
            </p:spPr>
            <p:txBody>
              <a:bodyPr rtlCol="0" anchor="ctr"/>
              <a:lstStyle/>
              <a:p>
                <a:endParaRPr lang="zh-CN" altLang="en-US"/>
              </a:p>
            </p:txBody>
          </p:sp>
          <p:sp>
            <p:nvSpPr>
              <p:cNvPr id="340" name="任意多边形: 形状 339">
                <a:extLst>
                  <a:ext uri="{FF2B5EF4-FFF2-40B4-BE49-F238E27FC236}">
                    <a16:creationId xmlns:a16="http://schemas.microsoft.com/office/drawing/2014/main" id="{8444BC2E-5D52-7DB0-5ADE-BBD0D821D8A9}"/>
                  </a:ext>
                </a:extLst>
              </p:cNvPr>
              <p:cNvSpPr/>
              <p:nvPr/>
            </p:nvSpPr>
            <p:spPr>
              <a:xfrm>
                <a:off x="4583559" y="3873365"/>
                <a:ext cx="21720" cy="9513"/>
              </a:xfrm>
              <a:custGeom>
                <a:avLst/>
                <a:gdLst>
                  <a:gd name="connsiteX0" fmla="*/ 2050 w 21720"/>
                  <a:gd name="connsiteY0" fmla="*/ 9513 h 9513"/>
                  <a:gd name="connsiteX1" fmla="*/ 647 w 21720"/>
                  <a:gd name="connsiteY1" fmla="*/ 8712 h 9513"/>
                  <a:gd name="connsiteX2" fmla="*/ 647 w 21720"/>
                  <a:gd name="connsiteY2" fmla="*/ 5503 h 9513"/>
                  <a:gd name="connsiteX3" fmla="*/ 20196 w 21720"/>
                  <a:gd name="connsiteY3" fmla="*/ 591 h 9513"/>
                  <a:gd name="connsiteX4" fmla="*/ 21610 w 21720"/>
                  <a:gd name="connsiteY4" fmla="*/ 3368 h 9513"/>
                  <a:gd name="connsiteX5" fmla="*/ 21600 w 21720"/>
                  <a:gd name="connsiteY5" fmla="*/ 3398 h 9513"/>
                  <a:gd name="connsiteX6" fmla="*/ 18893 w 21720"/>
                  <a:gd name="connsiteY6" fmla="*/ 4902 h 9513"/>
                  <a:gd name="connsiteX7" fmla="*/ 3353 w 21720"/>
                  <a:gd name="connsiteY7" fmla="*/ 8912 h 9513"/>
                  <a:gd name="connsiteX8" fmla="*/ 2050 w 21720"/>
                  <a:gd name="connsiteY8" fmla="*/ 9513 h 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20" h="9513">
                    <a:moveTo>
                      <a:pt x="2050" y="9513"/>
                    </a:moveTo>
                    <a:cubicBezTo>
                      <a:pt x="1519" y="9383"/>
                      <a:pt x="1028" y="9103"/>
                      <a:pt x="647" y="8712"/>
                    </a:cubicBezTo>
                    <a:cubicBezTo>
                      <a:pt x="-216" y="7819"/>
                      <a:pt x="-216" y="6395"/>
                      <a:pt x="647" y="5503"/>
                    </a:cubicBezTo>
                    <a:cubicBezTo>
                      <a:pt x="5970" y="781"/>
                      <a:pt x="13269" y="-1053"/>
                      <a:pt x="20196" y="591"/>
                    </a:cubicBezTo>
                    <a:cubicBezTo>
                      <a:pt x="21349" y="972"/>
                      <a:pt x="21991" y="2215"/>
                      <a:pt x="21610" y="3368"/>
                    </a:cubicBezTo>
                    <a:cubicBezTo>
                      <a:pt x="21610" y="3378"/>
                      <a:pt x="21600" y="3388"/>
                      <a:pt x="21600" y="3398"/>
                    </a:cubicBezTo>
                    <a:cubicBezTo>
                      <a:pt x="21259" y="4551"/>
                      <a:pt x="20056" y="5222"/>
                      <a:pt x="18893" y="4902"/>
                    </a:cubicBezTo>
                    <a:cubicBezTo>
                      <a:pt x="13369" y="3639"/>
                      <a:pt x="7574" y="5132"/>
                      <a:pt x="3353" y="8912"/>
                    </a:cubicBezTo>
                    <a:cubicBezTo>
                      <a:pt x="3002" y="9253"/>
                      <a:pt x="2541" y="9463"/>
                      <a:pt x="2050" y="9513"/>
                    </a:cubicBezTo>
                    <a:close/>
                  </a:path>
                </a:pathLst>
              </a:custGeom>
              <a:solidFill>
                <a:srgbClr val="263238"/>
              </a:solidFill>
              <a:ln w="10020" cap="flat">
                <a:noFill/>
                <a:prstDash val="solid"/>
                <a:miter/>
              </a:ln>
            </p:spPr>
            <p:txBody>
              <a:bodyPr rtlCol="0" anchor="ctr"/>
              <a:lstStyle/>
              <a:p>
                <a:endParaRPr lang="zh-CN" altLang="en-US"/>
              </a:p>
            </p:txBody>
          </p:sp>
          <p:sp>
            <p:nvSpPr>
              <p:cNvPr id="341" name="任意多边形: 形状 340">
                <a:extLst>
                  <a:ext uri="{FF2B5EF4-FFF2-40B4-BE49-F238E27FC236}">
                    <a16:creationId xmlns:a16="http://schemas.microsoft.com/office/drawing/2014/main" id="{4FC076E6-08E6-DE06-0C13-D1AF55F5B778}"/>
                  </a:ext>
                </a:extLst>
              </p:cNvPr>
              <p:cNvSpPr/>
              <p:nvPr/>
            </p:nvSpPr>
            <p:spPr>
              <a:xfrm>
                <a:off x="4636338" y="3902729"/>
                <a:ext cx="8421" cy="4927"/>
              </a:xfrm>
              <a:custGeom>
                <a:avLst/>
                <a:gdLst>
                  <a:gd name="connsiteX0" fmla="*/ 8421 w 8421"/>
                  <a:gd name="connsiteY0" fmla="*/ 3910 h 4927"/>
                  <a:gd name="connsiteX1" fmla="*/ 0 w 8421"/>
                  <a:gd name="connsiteY1" fmla="*/ 0 h 4927"/>
                  <a:gd name="connsiteX2" fmla="*/ 8421 w 8421"/>
                  <a:gd name="connsiteY2" fmla="*/ 3910 h 4927"/>
                </a:gdLst>
                <a:ahLst/>
                <a:cxnLst>
                  <a:cxn ang="0">
                    <a:pos x="connsiteX0" y="connsiteY0"/>
                  </a:cxn>
                  <a:cxn ang="0">
                    <a:pos x="connsiteX1" y="connsiteY1"/>
                  </a:cxn>
                  <a:cxn ang="0">
                    <a:pos x="connsiteX2" y="connsiteY2"/>
                  </a:cxn>
                </a:cxnLst>
                <a:rect l="l" t="t" r="r" b="b"/>
                <a:pathLst>
                  <a:path w="8421" h="4927">
                    <a:moveTo>
                      <a:pt x="8421" y="3910"/>
                    </a:moveTo>
                    <a:lnTo>
                      <a:pt x="0" y="0"/>
                    </a:lnTo>
                    <a:cubicBezTo>
                      <a:pt x="0" y="0"/>
                      <a:pt x="3309" y="7619"/>
                      <a:pt x="8421" y="3910"/>
                    </a:cubicBezTo>
                    <a:close/>
                  </a:path>
                </a:pathLst>
              </a:custGeom>
              <a:solidFill>
                <a:srgbClr val="263238"/>
              </a:solidFill>
              <a:ln w="10020" cap="flat">
                <a:noFill/>
                <a:prstDash val="solid"/>
                <a:miter/>
              </a:ln>
            </p:spPr>
            <p:txBody>
              <a:bodyPr rtlCol="0" anchor="ctr"/>
              <a:lstStyle/>
              <a:p>
                <a:endParaRPr lang="zh-CN" altLang="en-US"/>
              </a:p>
            </p:txBody>
          </p:sp>
          <p:sp>
            <p:nvSpPr>
              <p:cNvPr id="342" name="任意多边形: 形状 341">
                <a:extLst>
                  <a:ext uri="{FF2B5EF4-FFF2-40B4-BE49-F238E27FC236}">
                    <a16:creationId xmlns:a16="http://schemas.microsoft.com/office/drawing/2014/main" id="{3272F95D-3339-13B2-BB1E-63F07BA39C62}"/>
                  </a:ext>
                </a:extLst>
              </p:cNvPr>
              <p:cNvSpPr/>
              <p:nvPr/>
            </p:nvSpPr>
            <p:spPr>
              <a:xfrm>
                <a:off x="4704111" y="4032138"/>
                <a:ext cx="102383" cy="312731"/>
              </a:xfrm>
              <a:custGeom>
                <a:avLst/>
                <a:gdLst>
                  <a:gd name="connsiteX0" fmla="*/ 20452 w 102383"/>
                  <a:gd name="connsiteY0" fmla="*/ 5836 h 312731"/>
                  <a:gd name="connsiteX1" fmla="*/ 29575 w 102383"/>
                  <a:gd name="connsiteY1" fmla="*/ 21 h 312731"/>
                  <a:gd name="connsiteX2" fmla="*/ 102360 w 102383"/>
                  <a:gd name="connsiteY2" fmla="*/ 84436 h 312731"/>
                  <a:gd name="connsiteX3" fmla="*/ 102360 w 102383"/>
                  <a:gd name="connsiteY3" fmla="*/ 298581 h 312731"/>
                  <a:gd name="connsiteX4" fmla="*/ 0 w 102383"/>
                  <a:gd name="connsiteY4" fmla="*/ 310110 h 312731"/>
                  <a:gd name="connsiteX5" fmla="*/ 20452 w 102383"/>
                  <a:gd name="connsiteY5" fmla="*/ 5836 h 31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383" h="312731">
                    <a:moveTo>
                      <a:pt x="20452" y="5836"/>
                    </a:moveTo>
                    <a:cubicBezTo>
                      <a:pt x="21896" y="2106"/>
                      <a:pt x="25585" y="-250"/>
                      <a:pt x="29575" y="21"/>
                    </a:cubicBezTo>
                    <a:cubicBezTo>
                      <a:pt x="72084" y="2728"/>
                      <a:pt x="103363" y="34609"/>
                      <a:pt x="102360" y="84436"/>
                    </a:cubicBezTo>
                    <a:cubicBezTo>
                      <a:pt x="101358" y="136569"/>
                      <a:pt x="94039" y="260284"/>
                      <a:pt x="102360" y="298581"/>
                    </a:cubicBezTo>
                    <a:cubicBezTo>
                      <a:pt x="63863" y="320938"/>
                      <a:pt x="0" y="310110"/>
                      <a:pt x="0" y="310110"/>
                    </a:cubicBezTo>
                    <a:cubicBezTo>
                      <a:pt x="0" y="310110"/>
                      <a:pt x="301" y="55663"/>
                      <a:pt x="20452" y="5836"/>
                    </a:cubicBezTo>
                    <a:close/>
                  </a:path>
                </a:pathLst>
              </a:custGeom>
              <a:solidFill>
                <a:schemeClr val="accent2"/>
              </a:solidFill>
              <a:ln w="10020" cap="flat">
                <a:noFill/>
                <a:prstDash val="solid"/>
                <a:miter/>
              </a:ln>
            </p:spPr>
            <p:txBody>
              <a:bodyPr rtlCol="0" anchor="ctr"/>
              <a:lstStyle/>
              <a:p>
                <a:endParaRPr lang="zh-CN" altLang="en-US"/>
              </a:p>
            </p:txBody>
          </p:sp>
          <p:sp>
            <p:nvSpPr>
              <p:cNvPr id="343" name="任意多边形: 形状 342">
                <a:extLst>
                  <a:ext uri="{FF2B5EF4-FFF2-40B4-BE49-F238E27FC236}">
                    <a16:creationId xmlns:a16="http://schemas.microsoft.com/office/drawing/2014/main" id="{3F36958D-8D7C-5392-0433-220059BCF940}"/>
                  </a:ext>
                </a:extLst>
              </p:cNvPr>
              <p:cNvSpPr/>
              <p:nvPr/>
            </p:nvSpPr>
            <p:spPr>
              <a:xfrm>
                <a:off x="4768374" y="4293825"/>
                <a:ext cx="37796" cy="49024"/>
              </a:xfrm>
              <a:custGeom>
                <a:avLst/>
                <a:gdLst>
                  <a:gd name="connsiteX0" fmla="*/ 34488 w 37796"/>
                  <a:gd name="connsiteY0" fmla="*/ 0 h 49024"/>
                  <a:gd name="connsiteX1" fmla="*/ 0 w 37796"/>
                  <a:gd name="connsiteY1" fmla="*/ 49025 h 49024"/>
                  <a:gd name="connsiteX2" fmla="*/ 37796 w 37796"/>
                  <a:gd name="connsiteY2" fmla="*/ 36894 h 49024"/>
                  <a:gd name="connsiteX3" fmla="*/ 34488 w 37796"/>
                  <a:gd name="connsiteY3" fmla="*/ 0 h 49024"/>
                </a:gdLst>
                <a:ahLst/>
                <a:cxnLst>
                  <a:cxn ang="0">
                    <a:pos x="connsiteX0" y="connsiteY0"/>
                  </a:cxn>
                  <a:cxn ang="0">
                    <a:pos x="connsiteX1" y="connsiteY1"/>
                  </a:cxn>
                  <a:cxn ang="0">
                    <a:pos x="connsiteX2" y="connsiteY2"/>
                  </a:cxn>
                  <a:cxn ang="0">
                    <a:pos x="connsiteX3" y="connsiteY3"/>
                  </a:cxn>
                </a:cxnLst>
                <a:rect l="l" t="t" r="r" b="b"/>
                <a:pathLst>
                  <a:path w="37796" h="49024">
                    <a:moveTo>
                      <a:pt x="34488" y="0"/>
                    </a:moveTo>
                    <a:cubicBezTo>
                      <a:pt x="12131" y="20051"/>
                      <a:pt x="100" y="43411"/>
                      <a:pt x="0" y="49025"/>
                    </a:cubicBezTo>
                    <a:cubicBezTo>
                      <a:pt x="13023" y="46458"/>
                      <a:pt x="25705" y="42388"/>
                      <a:pt x="37796" y="36894"/>
                    </a:cubicBezTo>
                    <a:cubicBezTo>
                      <a:pt x="35330" y="24753"/>
                      <a:pt x="34227" y="12382"/>
                      <a:pt x="34488" y="0"/>
                    </a:cubicBez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344" name="任意多边形: 形状 343">
                <a:extLst>
                  <a:ext uri="{FF2B5EF4-FFF2-40B4-BE49-F238E27FC236}">
                    <a16:creationId xmlns:a16="http://schemas.microsoft.com/office/drawing/2014/main" id="{73FAE8FD-D26D-6806-0835-09B34192717E}"/>
                  </a:ext>
                </a:extLst>
              </p:cNvPr>
              <p:cNvSpPr/>
              <p:nvPr/>
            </p:nvSpPr>
            <p:spPr>
              <a:xfrm>
                <a:off x="4717044" y="4113767"/>
                <a:ext cx="89126" cy="230560"/>
              </a:xfrm>
              <a:custGeom>
                <a:avLst/>
                <a:gdLst>
                  <a:gd name="connsiteX0" fmla="*/ 38097 w 89126"/>
                  <a:gd name="connsiteY0" fmla="*/ 0 h 230560"/>
                  <a:gd name="connsiteX1" fmla="*/ 77497 w 89126"/>
                  <a:gd name="connsiteY1" fmla="*/ 125921 h 230560"/>
                  <a:gd name="connsiteX2" fmla="*/ 0 w 89126"/>
                  <a:gd name="connsiteY2" fmla="*/ 229083 h 230560"/>
                  <a:gd name="connsiteX3" fmla="*/ 89127 w 89126"/>
                  <a:gd name="connsiteY3" fmla="*/ 216952 h 230560"/>
                  <a:gd name="connsiteX4" fmla="*/ 88325 w 89126"/>
                  <a:gd name="connsiteY4" fmla="*/ 49827 h 230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26" h="230560">
                    <a:moveTo>
                      <a:pt x="38097" y="0"/>
                    </a:moveTo>
                    <a:cubicBezTo>
                      <a:pt x="57446" y="48523"/>
                      <a:pt x="78199" y="99052"/>
                      <a:pt x="77497" y="125921"/>
                    </a:cubicBezTo>
                    <a:cubicBezTo>
                      <a:pt x="62559" y="158503"/>
                      <a:pt x="34087" y="193292"/>
                      <a:pt x="0" y="229083"/>
                    </a:cubicBezTo>
                    <a:cubicBezTo>
                      <a:pt x="30257" y="233093"/>
                      <a:pt x="61035" y="228903"/>
                      <a:pt x="89127" y="216952"/>
                    </a:cubicBezTo>
                    <a:lnTo>
                      <a:pt x="88325" y="49827"/>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345" name="任意多边形: 形状 344">
                <a:extLst>
                  <a:ext uri="{FF2B5EF4-FFF2-40B4-BE49-F238E27FC236}">
                    <a16:creationId xmlns:a16="http://schemas.microsoft.com/office/drawing/2014/main" id="{32E7D3A3-29BA-4244-CB50-8ADA3B1E97EF}"/>
                  </a:ext>
                </a:extLst>
              </p:cNvPr>
              <p:cNvSpPr/>
              <p:nvPr/>
            </p:nvSpPr>
            <p:spPr>
              <a:xfrm>
                <a:off x="4530470" y="4036759"/>
                <a:ext cx="92997" cy="308600"/>
              </a:xfrm>
              <a:custGeom>
                <a:avLst/>
                <a:gdLst>
                  <a:gd name="connsiteX0" fmla="*/ 92334 w 92997"/>
                  <a:gd name="connsiteY0" fmla="*/ 5025 h 308600"/>
                  <a:gd name="connsiteX1" fmla="*/ 91803 w 92997"/>
                  <a:gd name="connsiteY1" fmla="*/ 664 h 308600"/>
                  <a:gd name="connsiteX2" fmla="*/ 89627 w 92997"/>
                  <a:gd name="connsiteY2" fmla="*/ 12 h 308600"/>
                  <a:gd name="connsiteX3" fmla="*/ 4210 w 92997"/>
                  <a:gd name="connsiteY3" fmla="*/ 72497 h 308600"/>
                  <a:gd name="connsiteX4" fmla="*/ 701 w 92997"/>
                  <a:gd name="connsiteY4" fmla="*/ 297569 h 308600"/>
                  <a:gd name="connsiteX5" fmla="*/ 59450 w 92997"/>
                  <a:gd name="connsiteY5" fmla="*/ 305490 h 308600"/>
                  <a:gd name="connsiteX6" fmla="*/ 92334 w 92997"/>
                  <a:gd name="connsiteY6" fmla="*/ 5025 h 30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997" h="308600">
                    <a:moveTo>
                      <a:pt x="92334" y="5025"/>
                    </a:moveTo>
                    <a:cubicBezTo>
                      <a:pt x="93397" y="3671"/>
                      <a:pt x="93156" y="1716"/>
                      <a:pt x="91803" y="664"/>
                    </a:cubicBezTo>
                    <a:cubicBezTo>
                      <a:pt x="91181" y="182"/>
                      <a:pt x="90409" y="-58"/>
                      <a:pt x="89627" y="12"/>
                    </a:cubicBezTo>
                    <a:cubicBezTo>
                      <a:pt x="46918" y="2218"/>
                      <a:pt x="6215" y="23371"/>
                      <a:pt x="4210" y="72497"/>
                    </a:cubicBezTo>
                    <a:cubicBezTo>
                      <a:pt x="2004" y="124629"/>
                      <a:pt x="-1505" y="255462"/>
                      <a:pt x="701" y="297569"/>
                    </a:cubicBezTo>
                    <a:cubicBezTo>
                      <a:pt x="16240" y="316317"/>
                      <a:pt x="59450" y="305490"/>
                      <a:pt x="59450" y="305490"/>
                    </a:cubicBezTo>
                    <a:cubicBezTo>
                      <a:pt x="59450" y="305490"/>
                      <a:pt x="50327" y="58461"/>
                      <a:pt x="92334" y="5025"/>
                    </a:cubicBezTo>
                    <a:close/>
                  </a:path>
                </a:pathLst>
              </a:custGeom>
              <a:solidFill>
                <a:schemeClr val="accent2"/>
              </a:solidFill>
              <a:ln w="10020" cap="flat">
                <a:noFill/>
                <a:prstDash val="solid"/>
                <a:miter/>
              </a:ln>
            </p:spPr>
            <p:txBody>
              <a:bodyPr rtlCol="0" anchor="ctr"/>
              <a:lstStyle/>
              <a:p>
                <a:endParaRPr lang="zh-CN" altLang="en-US"/>
              </a:p>
            </p:txBody>
          </p:sp>
          <p:sp>
            <p:nvSpPr>
              <p:cNvPr id="346" name="任意多边形: 形状 345">
                <a:extLst>
                  <a:ext uri="{FF2B5EF4-FFF2-40B4-BE49-F238E27FC236}">
                    <a16:creationId xmlns:a16="http://schemas.microsoft.com/office/drawing/2014/main" id="{F2C58F7F-6676-F5A3-A1AA-DF64DF973155}"/>
                  </a:ext>
                </a:extLst>
              </p:cNvPr>
              <p:cNvSpPr/>
              <p:nvPr/>
            </p:nvSpPr>
            <p:spPr>
              <a:xfrm>
                <a:off x="4663908" y="4363250"/>
                <a:ext cx="62064" cy="37145"/>
              </a:xfrm>
              <a:custGeom>
                <a:avLst/>
                <a:gdLst>
                  <a:gd name="connsiteX0" fmla="*/ 46318 w 62064"/>
                  <a:gd name="connsiteY0" fmla="*/ 52 h 37145"/>
                  <a:gd name="connsiteX1" fmla="*/ 0 w 62064"/>
                  <a:gd name="connsiteY1" fmla="*/ 4563 h 37145"/>
                  <a:gd name="connsiteX2" fmla="*/ 34588 w 62064"/>
                  <a:gd name="connsiteY2" fmla="*/ 37146 h 37145"/>
                  <a:gd name="connsiteX3" fmla="*/ 56744 w 62064"/>
                  <a:gd name="connsiteY3" fmla="*/ 25617 h 37145"/>
                  <a:gd name="connsiteX4" fmla="*/ 58820 w 62064"/>
                  <a:gd name="connsiteY4" fmla="*/ 5305 h 37145"/>
                  <a:gd name="connsiteX5" fmla="*/ 55241 w 62064"/>
                  <a:gd name="connsiteY5" fmla="*/ 2157 h 37145"/>
                  <a:gd name="connsiteX6" fmla="*/ 55241 w 62064"/>
                  <a:gd name="connsiteY6" fmla="*/ 2157 h 37145"/>
                  <a:gd name="connsiteX7" fmla="*/ 46318 w 62064"/>
                  <a:gd name="connsiteY7" fmla="*/ 52 h 37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 h="37145">
                    <a:moveTo>
                      <a:pt x="46318" y="52"/>
                    </a:moveTo>
                    <a:lnTo>
                      <a:pt x="0" y="4563"/>
                    </a:lnTo>
                    <a:lnTo>
                      <a:pt x="34588" y="37146"/>
                    </a:lnTo>
                    <a:cubicBezTo>
                      <a:pt x="42568" y="34579"/>
                      <a:pt x="50068" y="30690"/>
                      <a:pt x="56744" y="25617"/>
                    </a:cubicBezTo>
                    <a:cubicBezTo>
                      <a:pt x="62930" y="20584"/>
                      <a:pt x="63853" y="11491"/>
                      <a:pt x="58820" y="5305"/>
                    </a:cubicBezTo>
                    <a:cubicBezTo>
                      <a:pt x="57807" y="4062"/>
                      <a:pt x="56604" y="2999"/>
                      <a:pt x="55241" y="2157"/>
                    </a:cubicBezTo>
                    <a:lnTo>
                      <a:pt x="55241" y="2157"/>
                    </a:lnTo>
                    <a:cubicBezTo>
                      <a:pt x="52564" y="523"/>
                      <a:pt x="49436" y="-209"/>
                      <a:pt x="46318" y="52"/>
                    </a:cubicBezTo>
                    <a:close/>
                  </a:path>
                </a:pathLst>
              </a:custGeom>
              <a:solidFill>
                <a:srgbClr val="EBB376"/>
              </a:solidFill>
              <a:ln w="10020" cap="flat">
                <a:noFill/>
                <a:prstDash val="solid"/>
                <a:miter/>
              </a:ln>
            </p:spPr>
            <p:txBody>
              <a:bodyPr rtlCol="0" anchor="ctr"/>
              <a:lstStyle/>
              <a:p>
                <a:endParaRPr lang="zh-CN" altLang="en-US"/>
              </a:p>
            </p:txBody>
          </p:sp>
          <p:sp>
            <p:nvSpPr>
              <p:cNvPr id="347" name="任意多边形: 形状 346">
                <a:extLst>
                  <a:ext uri="{FF2B5EF4-FFF2-40B4-BE49-F238E27FC236}">
                    <a16:creationId xmlns:a16="http://schemas.microsoft.com/office/drawing/2014/main" id="{0FA78B52-F657-3548-D79C-F7718C39B716}"/>
                  </a:ext>
                </a:extLst>
              </p:cNvPr>
              <p:cNvSpPr/>
              <p:nvPr/>
            </p:nvSpPr>
            <p:spPr>
              <a:xfrm>
                <a:off x="4646427" y="4367813"/>
                <a:ext cx="52069" cy="48333"/>
              </a:xfrm>
              <a:custGeom>
                <a:avLst/>
                <a:gdLst>
                  <a:gd name="connsiteX0" fmla="*/ 1741 w 52069"/>
                  <a:gd name="connsiteY0" fmla="*/ 26668 h 48333"/>
                  <a:gd name="connsiteX1" fmla="*/ 15376 w 52069"/>
                  <a:gd name="connsiteY1" fmla="*/ 44113 h 48333"/>
                  <a:gd name="connsiteX2" fmla="*/ 30113 w 52069"/>
                  <a:gd name="connsiteY2" fmla="*/ 46619 h 48333"/>
                  <a:gd name="connsiteX3" fmla="*/ 52069 w 52069"/>
                  <a:gd name="connsiteY3" fmla="*/ 32583 h 48333"/>
                  <a:gd name="connsiteX4" fmla="*/ 17481 w 52069"/>
                  <a:gd name="connsiteY4" fmla="*/ 0 h 48333"/>
                  <a:gd name="connsiteX5" fmla="*/ 2543 w 52069"/>
                  <a:gd name="connsiteY5" fmla="*/ 15439 h 48333"/>
                  <a:gd name="connsiteX6" fmla="*/ 1741 w 52069"/>
                  <a:gd name="connsiteY6" fmla="*/ 26668 h 4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069" h="48333">
                    <a:moveTo>
                      <a:pt x="1741" y="26668"/>
                    </a:moveTo>
                    <a:lnTo>
                      <a:pt x="15376" y="44113"/>
                    </a:lnTo>
                    <a:cubicBezTo>
                      <a:pt x="18935" y="48574"/>
                      <a:pt x="25281" y="49646"/>
                      <a:pt x="30113" y="46619"/>
                    </a:cubicBezTo>
                    <a:lnTo>
                      <a:pt x="52069" y="32583"/>
                    </a:lnTo>
                    <a:lnTo>
                      <a:pt x="17481" y="0"/>
                    </a:lnTo>
                    <a:lnTo>
                      <a:pt x="2543" y="15439"/>
                    </a:lnTo>
                    <a:cubicBezTo>
                      <a:pt x="-515" y="18447"/>
                      <a:pt x="-856" y="23259"/>
                      <a:pt x="1741" y="26668"/>
                    </a:cubicBezTo>
                    <a:close/>
                  </a:path>
                </a:pathLst>
              </a:custGeom>
              <a:solidFill>
                <a:srgbClr val="EBB376"/>
              </a:solidFill>
              <a:ln w="10020" cap="flat">
                <a:noFill/>
                <a:prstDash val="solid"/>
                <a:miter/>
              </a:ln>
            </p:spPr>
            <p:txBody>
              <a:bodyPr rtlCol="0" anchor="ctr"/>
              <a:lstStyle/>
              <a:p>
                <a:endParaRPr lang="zh-CN" altLang="en-US"/>
              </a:p>
            </p:txBody>
          </p:sp>
          <p:sp>
            <p:nvSpPr>
              <p:cNvPr id="348" name="任意多边形: 形状 347">
                <a:extLst>
                  <a:ext uri="{FF2B5EF4-FFF2-40B4-BE49-F238E27FC236}">
                    <a16:creationId xmlns:a16="http://schemas.microsoft.com/office/drawing/2014/main" id="{8126463D-A40A-6314-54DD-5569171ADC93}"/>
                  </a:ext>
                </a:extLst>
              </p:cNvPr>
              <p:cNvSpPr/>
              <p:nvPr/>
            </p:nvSpPr>
            <p:spPr>
              <a:xfrm>
                <a:off x="4710928" y="4339441"/>
                <a:ext cx="49024" cy="47119"/>
              </a:xfrm>
              <a:custGeom>
                <a:avLst/>
                <a:gdLst>
                  <a:gd name="connsiteX0" fmla="*/ 0 w 49024"/>
                  <a:gd name="connsiteY0" fmla="*/ 26668 h 47119"/>
                  <a:gd name="connsiteX1" fmla="*/ 29575 w 49024"/>
                  <a:gd name="connsiteY1" fmla="*/ 0 h 47119"/>
                  <a:gd name="connsiteX2" fmla="*/ 49025 w 49024"/>
                  <a:gd name="connsiteY2" fmla="*/ 22858 h 47119"/>
                  <a:gd name="connsiteX3" fmla="*/ 12031 w 49024"/>
                  <a:gd name="connsiteY3" fmla="*/ 47120 h 47119"/>
                  <a:gd name="connsiteX4" fmla="*/ 0 w 49024"/>
                  <a:gd name="connsiteY4" fmla="*/ 26668 h 47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24" h="47119">
                    <a:moveTo>
                      <a:pt x="0" y="26668"/>
                    </a:moveTo>
                    <a:lnTo>
                      <a:pt x="29575" y="0"/>
                    </a:lnTo>
                    <a:lnTo>
                      <a:pt x="49025" y="22858"/>
                    </a:lnTo>
                    <a:lnTo>
                      <a:pt x="12031" y="47120"/>
                    </a:lnTo>
                    <a:lnTo>
                      <a:pt x="0" y="26668"/>
                    </a:lnTo>
                    <a:close/>
                  </a:path>
                </a:pathLst>
              </a:custGeom>
              <a:solidFill>
                <a:srgbClr val="EBB376"/>
              </a:solidFill>
              <a:ln w="10020" cap="flat">
                <a:noFill/>
                <a:prstDash val="solid"/>
                <a:miter/>
              </a:ln>
            </p:spPr>
            <p:txBody>
              <a:bodyPr rtlCol="0" anchor="ctr"/>
              <a:lstStyle/>
              <a:p>
                <a:endParaRPr lang="zh-CN" altLang="en-US"/>
              </a:p>
            </p:txBody>
          </p:sp>
          <p:sp>
            <p:nvSpPr>
              <p:cNvPr id="349" name="任意多边形: 形状 348">
                <a:extLst>
                  <a:ext uri="{FF2B5EF4-FFF2-40B4-BE49-F238E27FC236}">
                    <a16:creationId xmlns:a16="http://schemas.microsoft.com/office/drawing/2014/main" id="{8ABFA339-6B9A-E1BC-1E89-BEF1AD211D1E}"/>
                  </a:ext>
                </a:extLst>
              </p:cNvPr>
              <p:cNvSpPr/>
              <p:nvPr/>
            </p:nvSpPr>
            <p:spPr>
              <a:xfrm>
                <a:off x="4716743" y="4047237"/>
                <a:ext cx="159374" cy="332306"/>
              </a:xfrm>
              <a:custGeom>
                <a:avLst/>
                <a:gdLst>
                  <a:gd name="connsiteX0" fmla="*/ 57847 w 159374"/>
                  <a:gd name="connsiteY0" fmla="*/ 60 h 332306"/>
                  <a:gd name="connsiteX1" fmla="*/ 158102 w 159374"/>
                  <a:gd name="connsiteY1" fmla="*/ 205884 h 332306"/>
                  <a:gd name="connsiteX2" fmla="*/ 25064 w 159374"/>
                  <a:gd name="connsiteY2" fmla="*/ 332306 h 332306"/>
                  <a:gd name="connsiteX3" fmla="*/ 0 w 159374"/>
                  <a:gd name="connsiteY3" fmla="*/ 305237 h 332306"/>
                  <a:gd name="connsiteX4" fmla="*/ 85317 w 159374"/>
                  <a:gd name="connsiteY4" fmla="*/ 201674 h 332306"/>
                  <a:gd name="connsiteX5" fmla="*/ 49426 w 159374"/>
                  <a:gd name="connsiteY5" fmla="*/ 90791 h 332306"/>
                  <a:gd name="connsiteX6" fmla="*/ 57847 w 159374"/>
                  <a:gd name="connsiteY6" fmla="*/ 60 h 332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374" h="332306">
                    <a:moveTo>
                      <a:pt x="57847" y="60"/>
                    </a:moveTo>
                    <a:cubicBezTo>
                      <a:pt x="91132" y="-3449"/>
                      <a:pt x="170334" y="147536"/>
                      <a:pt x="158102" y="205884"/>
                    </a:cubicBezTo>
                    <a:cubicBezTo>
                      <a:pt x="145871" y="264233"/>
                      <a:pt x="25064" y="332306"/>
                      <a:pt x="25064" y="332306"/>
                    </a:cubicBezTo>
                    <a:lnTo>
                      <a:pt x="0" y="305237"/>
                    </a:lnTo>
                    <a:cubicBezTo>
                      <a:pt x="0" y="305237"/>
                      <a:pt x="82610" y="225735"/>
                      <a:pt x="85317" y="201674"/>
                    </a:cubicBezTo>
                    <a:cubicBezTo>
                      <a:pt x="88024" y="177612"/>
                      <a:pt x="77397" y="135806"/>
                      <a:pt x="49426" y="90791"/>
                    </a:cubicBezTo>
                    <a:cubicBezTo>
                      <a:pt x="21454" y="45776"/>
                      <a:pt x="57847" y="60"/>
                      <a:pt x="57847" y="60"/>
                    </a:cubicBezTo>
                    <a:close/>
                  </a:path>
                </a:pathLst>
              </a:custGeom>
              <a:solidFill>
                <a:schemeClr val="accent2"/>
              </a:solidFill>
              <a:ln w="10020" cap="flat">
                <a:noFill/>
                <a:prstDash val="solid"/>
                <a:miter/>
              </a:ln>
            </p:spPr>
            <p:txBody>
              <a:bodyPr rtlCol="0" anchor="ctr"/>
              <a:lstStyle/>
              <a:p>
                <a:endParaRPr lang="zh-CN" altLang="en-US"/>
              </a:p>
            </p:txBody>
          </p:sp>
          <p:sp>
            <p:nvSpPr>
              <p:cNvPr id="350" name="任意多边形: 形状 349">
                <a:extLst>
                  <a:ext uri="{FF2B5EF4-FFF2-40B4-BE49-F238E27FC236}">
                    <a16:creationId xmlns:a16="http://schemas.microsoft.com/office/drawing/2014/main" id="{FADE51CD-CC21-D0FD-3C12-A0BE048647AB}"/>
                  </a:ext>
                </a:extLst>
              </p:cNvPr>
              <p:cNvSpPr/>
              <p:nvPr/>
            </p:nvSpPr>
            <p:spPr>
              <a:xfrm>
                <a:off x="4527260" y="4093639"/>
                <a:ext cx="38598" cy="251717"/>
              </a:xfrm>
              <a:custGeom>
                <a:avLst/>
                <a:gdLst>
                  <a:gd name="connsiteX0" fmla="*/ 19249 w 38598"/>
                  <a:gd name="connsiteY0" fmla="*/ 129406 h 251717"/>
                  <a:gd name="connsiteX1" fmla="*/ 38598 w 38598"/>
                  <a:gd name="connsiteY1" fmla="*/ 251717 h 251717"/>
                  <a:gd name="connsiteX2" fmla="*/ 0 w 38598"/>
                  <a:gd name="connsiteY2" fmla="*/ 249712 h 251717"/>
                  <a:gd name="connsiteX3" fmla="*/ 10026 w 38598"/>
                  <a:gd name="connsiteY3" fmla="*/ 5190 h 251717"/>
                  <a:gd name="connsiteX4" fmla="*/ 20051 w 38598"/>
                  <a:gd name="connsiteY4" fmla="*/ 177 h 25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98" h="251717">
                    <a:moveTo>
                      <a:pt x="19249" y="129406"/>
                    </a:moveTo>
                    <a:lnTo>
                      <a:pt x="38598" y="251717"/>
                    </a:lnTo>
                    <a:lnTo>
                      <a:pt x="0" y="249712"/>
                    </a:lnTo>
                    <a:cubicBezTo>
                      <a:pt x="0" y="249712"/>
                      <a:pt x="0" y="85895"/>
                      <a:pt x="10026" y="5190"/>
                    </a:cubicBezTo>
                    <a:cubicBezTo>
                      <a:pt x="12031" y="5190"/>
                      <a:pt x="18347" y="-1126"/>
                      <a:pt x="20051" y="177"/>
                    </a:cubicBez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351" name="任意多边形: 形状 350">
                <a:extLst>
                  <a:ext uri="{FF2B5EF4-FFF2-40B4-BE49-F238E27FC236}">
                    <a16:creationId xmlns:a16="http://schemas.microsoft.com/office/drawing/2014/main" id="{69FE8E71-2439-9995-717B-A7E6D54F392D}"/>
                  </a:ext>
                </a:extLst>
              </p:cNvPr>
              <p:cNvSpPr/>
              <p:nvPr/>
            </p:nvSpPr>
            <p:spPr>
              <a:xfrm>
                <a:off x="4521746" y="4333927"/>
                <a:ext cx="69399" cy="93581"/>
              </a:xfrm>
              <a:custGeom>
                <a:avLst/>
                <a:gdLst>
                  <a:gd name="connsiteX0" fmla="*/ 21455 w 69399"/>
                  <a:gd name="connsiteY0" fmla="*/ 0 h 93581"/>
                  <a:gd name="connsiteX1" fmla="*/ 45416 w 69399"/>
                  <a:gd name="connsiteY1" fmla="*/ 36493 h 93581"/>
                  <a:gd name="connsiteX2" fmla="*/ 65467 w 69399"/>
                  <a:gd name="connsiteY2" fmla="*/ 53035 h 93581"/>
                  <a:gd name="connsiteX3" fmla="*/ 65467 w 69399"/>
                  <a:gd name="connsiteY3" fmla="*/ 75593 h 93581"/>
                  <a:gd name="connsiteX4" fmla="*/ 24563 w 69399"/>
                  <a:gd name="connsiteY4" fmla="*/ 92035 h 93581"/>
                  <a:gd name="connsiteX5" fmla="*/ 15539 w 69399"/>
                  <a:gd name="connsiteY5" fmla="*/ 49626 h 93581"/>
                  <a:gd name="connsiteX6" fmla="*/ 0 w 69399"/>
                  <a:gd name="connsiteY6" fmla="*/ 25465 h 93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399" h="93581">
                    <a:moveTo>
                      <a:pt x="21455" y="0"/>
                    </a:moveTo>
                    <a:lnTo>
                      <a:pt x="45416" y="36493"/>
                    </a:lnTo>
                    <a:cubicBezTo>
                      <a:pt x="53306" y="40353"/>
                      <a:pt x="60173" y="46027"/>
                      <a:pt x="65467" y="53035"/>
                    </a:cubicBezTo>
                    <a:cubicBezTo>
                      <a:pt x="70710" y="59642"/>
                      <a:pt x="70710" y="68986"/>
                      <a:pt x="65467" y="75593"/>
                    </a:cubicBezTo>
                    <a:cubicBezTo>
                      <a:pt x="53737" y="83814"/>
                      <a:pt x="28673" y="98351"/>
                      <a:pt x="24563" y="92035"/>
                    </a:cubicBezTo>
                    <a:cubicBezTo>
                      <a:pt x="17354" y="79132"/>
                      <a:pt x="14216" y="64344"/>
                      <a:pt x="15539" y="49626"/>
                    </a:cubicBezTo>
                    <a:lnTo>
                      <a:pt x="0" y="25465"/>
                    </a:lnTo>
                    <a:close/>
                  </a:path>
                </a:pathLst>
              </a:custGeom>
              <a:solidFill>
                <a:srgbClr val="EBB376"/>
              </a:solidFill>
              <a:ln w="10020" cap="flat">
                <a:noFill/>
                <a:prstDash val="solid"/>
                <a:miter/>
              </a:ln>
            </p:spPr>
            <p:txBody>
              <a:bodyPr rtlCol="0" anchor="ctr"/>
              <a:lstStyle/>
              <a:p>
                <a:endParaRPr lang="zh-CN" altLang="en-US"/>
              </a:p>
            </p:txBody>
          </p:sp>
          <p:sp>
            <p:nvSpPr>
              <p:cNvPr id="352" name="任意多边形: 形状 351">
                <a:extLst>
                  <a:ext uri="{FF2B5EF4-FFF2-40B4-BE49-F238E27FC236}">
                    <a16:creationId xmlns:a16="http://schemas.microsoft.com/office/drawing/2014/main" id="{A9B6E5DE-AC6C-BD65-F053-60DC4BFE071D}"/>
                  </a:ext>
                </a:extLst>
              </p:cNvPr>
              <p:cNvSpPr/>
              <p:nvPr/>
            </p:nvSpPr>
            <p:spPr>
              <a:xfrm>
                <a:off x="4477283" y="4049503"/>
                <a:ext cx="92585" cy="336155"/>
              </a:xfrm>
              <a:custGeom>
                <a:avLst/>
                <a:gdLst>
                  <a:gd name="connsiteX0" fmla="*/ 92586 w 92585"/>
                  <a:gd name="connsiteY0" fmla="*/ 0 h 336155"/>
                  <a:gd name="connsiteX1" fmla="*/ 6667 w 92585"/>
                  <a:gd name="connsiteY1" fmla="*/ 244924 h 336155"/>
                  <a:gd name="connsiteX2" fmla="*/ 52584 w 92585"/>
                  <a:gd name="connsiteY2" fmla="*/ 336156 h 336155"/>
                  <a:gd name="connsiteX3" fmla="*/ 85969 w 92585"/>
                  <a:gd name="connsiteY3" fmla="*/ 309989 h 336155"/>
                  <a:gd name="connsiteX4" fmla="*/ 54890 w 92585"/>
                  <a:gd name="connsiteY4" fmla="*/ 165020 h 336155"/>
                  <a:gd name="connsiteX5" fmla="*/ 92586 w 92585"/>
                  <a:gd name="connsiteY5" fmla="*/ 0 h 336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585" h="336155">
                    <a:moveTo>
                      <a:pt x="92586" y="0"/>
                    </a:moveTo>
                    <a:cubicBezTo>
                      <a:pt x="49977" y="9424"/>
                      <a:pt x="-22307" y="166023"/>
                      <a:pt x="6667" y="244924"/>
                    </a:cubicBezTo>
                    <a:cubicBezTo>
                      <a:pt x="35641" y="323825"/>
                      <a:pt x="52584" y="336156"/>
                      <a:pt x="52584" y="336156"/>
                    </a:cubicBezTo>
                    <a:lnTo>
                      <a:pt x="85969" y="309989"/>
                    </a:lnTo>
                    <a:cubicBezTo>
                      <a:pt x="85969" y="309989"/>
                      <a:pt x="49877" y="197202"/>
                      <a:pt x="54890" y="165020"/>
                    </a:cubicBezTo>
                    <a:cubicBezTo>
                      <a:pt x="75442" y="33485"/>
                      <a:pt x="72435" y="53837"/>
                      <a:pt x="92586" y="0"/>
                    </a:cubicBezTo>
                    <a:close/>
                  </a:path>
                </a:pathLst>
              </a:custGeom>
              <a:solidFill>
                <a:schemeClr val="accent2"/>
              </a:solidFill>
              <a:ln w="10020" cap="flat">
                <a:noFill/>
                <a:prstDash val="solid"/>
                <a:miter/>
              </a:ln>
            </p:spPr>
            <p:txBody>
              <a:bodyPr rtlCol="0" anchor="ctr"/>
              <a:lstStyle/>
              <a:p>
                <a:endParaRPr lang="zh-CN" altLang="en-US"/>
              </a:p>
            </p:txBody>
          </p:sp>
        </p:grpSp>
        <p:grpSp>
          <p:nvGrpSpPr>
            <p:cNvPr id="12" name="组合 11">
              <a:extLst>
                <a:ext uri="{FF2B5EF4-FFF2-40B4-BE49-F238E27FC236}">
                  <a16:creationId xmlns:a16="http://schemas.microsoft.com/office/drawing/2014/main" id="{BD5ACEB4-2C12-5850-FAD2-0B11F2002DEE}"/>
                </a:ext>
              </a:extLst>
            </p:cNvPr>
            <p:cNvGrpSpPr/>
            <p:nvPr/>
          </p:nvGrpSpPr>
          <p:grpSpPr>
            <a:xfrm>
              <a:off x="3961019" y="4208667"/>
              <a:ext cx="412359" cy="898828"/>
              <a:chOff x="3961019" y="4208667"/>
              <a:chExt cx="412359" cy="898828"/>
            </a:xfrm>
          </p:grpSpPr>
          <p:sp>
            <p:nvSpPr>
              <p:cNvPr id="275" name="任意多边形: 形状 274">
                <a:extLst>
                  <a:ext uri="{FF2B5EF4-FFF2-40B4-BE49-F238E27FC236}">
                    <a16:creationId xmlns:a16="http://schemas.microsoft.com/office/drawing/2014/main" id="{9FD9663C-BDC2-DC43-9044-EB811A22F23A}"/>
                  </a:ext>
                </a:extLst>
              </p:cNvPr>
              <p:cNvSpPr/>
              <p:nvPr/>
            </p:nvSpPr>
            <p:spPr>
              <a:xfrm>
                <a:off x="4143307" y="4746878"/>
                <a:ext cx="80982" cy="329939"/>
              </a:xfrm>
              <a:custGeom>
                <a:avLst/>
                <a:gdLst>
                  <a:gd name="connsiteX0" fmla="*/ 477 w 80982"/>
                  <a:gd name="connsiteY0" fmla="*/ 161612 h 329939"/>
                  <a:gd name="connsiteX1" fmla="*/ 16518 w 80982"/>
                  <a:gd name="connsiteY1" fmla="*/ 329940 h 329939"/>
                  <a:gd name="connsiteX2" fmla="*/ 46595 w 80982"/>
                  <a:gd name="connsiteY2" fmla="*/ 329940 h 329939"/>
                  <a:gd name="connsiteX3" fmla="*/ 47497 w 80982"/>
                  <a:gd name="connsiteY3" fmla="*/ 142262 h 329939"/>
                  <a:gd name="connsiteX4" fmla="*/ 80983 w 80982"/>
                  <a:gd name="connsiteY4" fmla="*/ 11329 h 329939"/>
                  <a:gd name="connsiteX5" fmla="*/ 5791 w 80982"/>
                  <a:gd name="connsiteY5" fmla="*/ 0 h 329939"/>
                  <a:gd name="connsiteX6" fmla="*/ 477 w 80982"/>
                  <a:gd name="connsiteY6" fmla="*/ 161612 h 32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982" h="329939">
                    <a:moveTo>
                      <a:pt x="477" y="161612"/>
                    </a:moveTo>
                    <a:lnTo>
                      <a:pt x="16518" y="329940"/>
                    </a:lnTo>
                    <a:lnTo>
                      <a:pt x="46595" y="329940"/>
                    </a:lnTo>
                    <a:lnTo>
                      <a:pt x="47497" y="142262"/>
                    </a:lnTo>
                    <a:cubicBezTo>
                      <a:pt x="49703" y="103463"/>
                      <a:pt x="69654" y="56744"/>
                      <a:pt x="80983" y="11329"/>
                    </a:cubicBezTo>
                    <a:lnTo>
                      <a:pt x="5791" y="0"/>
                    </a:lnTo>
                    <a:cubicBezTo>
                      <a:pt x="2783" y="60554"/>
                      <a:pt x="-1427" y="136949"/>
                      <a:pt x="477" y="161612"/>
                    </a:cubicBezTo>
                    <a:close/>
                  </a:path>
                </a:pathLst>
              </a:custGeom>
              <a:solidFill>
                <a:srgbClr val="B25B52"/>
              </a:solidFill>
              <a:ln w="10020" cap="flat">
                <a:noFill/>
                <a:prstDash val="solid"/>
                <a:miter/>
              </a:ln>
            </p:spPr>
            <p:txBody>
              <a:bodyPr rtlCol="0" anchor="ctr"/>
              <a:lstStyle/>
              <a:p>
                <a:endParaRPr lang="zh-CN" altLang="en-US"/>
              </a:p>
            </p:txBody>
          </p:sp>
          <p:sp>
            <p:nvSpPr>
              <p:cNvPr id="276" name="任意多边形: 形状 275">
                <a:extLst>
                  <a:ext uri="{FF2B5EF4-FFF2-40B4-BE49-F238E27FC236}">
                    <a16:creationId xmlns:a16="http://schemas.microsoft.com/office/drawing/2014/main" id="{C98E8B7D-5A97-0363-A55A-4C31B27F1118}"/>
                  </a:ext>
                </a:extLst>
              </p:cNvPr>
              <p:cNvSpPr/>
              <p:nvPr/>
            </p:nvSpPr>
            <p:spPr>
              <a:xfrm>
                <a:off x="4223387" y="4736853"/>
                <a:ext cx="127725" cy="319714"/>
              </a:xfrm>
              <a:custGeom>
                <a:avLst/>
                <a:gdLst>
                  <a:gd name="connsiteX0" fmla="*/ 0 w 127725"/>
                  <a:gd name="connsiteY0" fmla="*/ 10026 h 319714"/>
                  <a:gd name="connsiteX1" fmla="*/ 31079 w 127725"/>
                  <a:gd name="connsiteY1" fmla="*/ 174945 h 319714"/>
                  <a:gd name="connsiteX2" fmla="*/ 100055 w 127725"/>
                  <a:gd name="connsiteY2" fmla="*/ 319714 h 319714"/>
                  <a:gd name="connsiteX3" fmla="*/ 127725 w 127725"/>
                  <a:gd name="connsiteY3" fmla="*/ 309689 h 319714"/>
                  <a:gd name="connsiteX4" fmla="*/ 80305 w 127725"/>
                  <a:gd name="connsiteY4" fmla="*/ 155095 h 319714"/>
                  <a:gd name="connsiteX5" fmla="*/ 81909 w 127725"/>
                  <a:gd name="connsiteY5" fmla="*/ 0 h 31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725" h="319714">
                    <a:moveTo>
                      <a:pt x="0" y="10026"/>
                    </a:moveTo>
                    <a:cubicBezTo>
                      <a:pt x="11229" y="68575"/>
                      <a:pt x="17144" y="142663"/>
                      <a:pt x="31079" y="174945"/>
                    </a:cubicBezTo>
                    <a:lnTo>
                      <a:pt x="100055" y="319714"/>
                    </a:lnTo>
                    <a:lnTo>
                      <a:pt x="127725" y="309689"/>
                    </a:lnTo>
                    <a:lnTo>
                      <a:pt x="80305" y="155095"/>
                    </a:lnTo>
                    <a:cubicBezTo>
                      <a:pt x="70279" y="126522"/>
                      <a:pt x="78700" y="58048"/>
                      <a:pt x="81909" y="0"/>
                    </a:cubicBezTo>
                    <a:close/>
                  </a:path>
                </a:pathLst>
              </a:custGeom>
              <a:solidFill>
                <a:srgbClr val="B25B52"/>
              </a:solidFill>
              <a:ln w="10020" cap="flat">
                <a:noFill/>
                <a:prstDash val="solid"/>
                <a:miter/>
              </a:ln>
            </p:spPr>
            <p:txBody>
              <a:bodyPr rtlCol="0" anchor="ctr"/>
              <a:lstStyle/>
              <a:p>
                <a:endParaRPr lang="zh-CN" altLang="en-US"/>
              </a:p>
            </p:txBody>
          </p:sp>
          <p:sp>
            <p:nvSpPr>
              <p:cNvPr id="277" name="任意多边形: 形状 276">
                <a:extLst>
                  <a:ext uri="{FF2B5EF4-FFF2-40B4-BE49-F238E27FC236}">
                    <a16:creationId xmlns:a16="http://schemas.microsoft.com/office/drawing/2014/main" id="{A52B1DAE-2824-AA7A-2B2B-4D0237D94FCD}"/>
                  </a:ext>
                </a:extLst>
              </p:cNvPr>
              <p:cNvSpPr/>
              <p:nvPr/>
            </p:nvSpPr>
            <p:spPr>
              <a:xfrm>
                <a:off x="4100958" y="5072906"/>
                <a:ext cx="102474" cy="34590"/>
              </a:xfrm>
              <a:custGeom>
                <a:avLst/>
                <a:gdLst>
                  <a:gd name="connsiteX0" fmla="*/ 56762 w 102474"/>
                  <a:gd name="connsiteY0" fmla="*/ 3 h 34590"/>
                  <a:gd name="connsiteX1" fmla="*/ 93756 w 102474"/>
                  <a:gd name="connsiteY1" fmla="*/ 3 h 34590"/>
                  <a:gd name="connsiteX2" fmla="*/ 96363 w 102474"/>
                  <a:gd name="connsiteY2" fmla="*/ 2108 h 34590"/>
                  <a:gd name="connsiteX3" fmla="*/ 102378 w 102474"/>
                  <a:gd name="connsiteY3" fmla="*/ 29277 h 34590"/>
                  <a:gd name="connsiteX4" fmla="*/ 98970 w 102474"/>
                  <a:gd name="connsiteY4" fmla="*/ 34591 h 34590"/>
                  <a:gd name="connsiteX5" fmla="*/ 97967 w 102474"/>
                  <a:gd name="connsiteY5" fmla="*/ 34591 h 34590"/>
                  <a:gd name="connsiteX6" fmla="*/ 62176 w 102474"/>
                  <a:gd name="connsiteY6" fmla="*/ 33688 h 34590"/>
                  <a:gd name="connsiteX7" fmla="*/ 12048 w 102474"/>
                  <a:gd name="connsiteY7" fmla="*/ 34591 h 34590"/>
                  <a:gd name="connsiteX8" fmla="*/ 2825 w 102474"/>
                  <a:gd name="connsiteY8" fmla="*/ 20856 h 34590"/>
                  <a:gd name="connsiteX9" fmla="*/ 51549 w 102474"/>
                  <a:gd name="connsiteY9" fmla="*/ 1807 h 34590"/>
                  <a:gd name="connsiteX10" fmla="*/ 56762 w 102474"/>
                  <a:gd name="connsiteY10" fmla="*/ 3 h 34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474" h="34590">
                    <a:moveTo>
                      <a:pt x="56762" y="3"/>
                    </a:moveTo>
                    <a:lnTo>
                      <a:pt x="93756" y="3"/>
                    </a:lnTo>
                    <a:cubicBezTo>
                      <a:pt x="95020" y="-17"/>
                      <a:pt x="96122" y="865"/>
                      <a:pt x="96363" y="2108"/>
                    </a:cubicBezTo>
                    <a:lnTo>
                      <a:pt x="102378" y="29277"/>
                    </a:lnTo>
                    <a:cubicBezTo>
                      <a:pt x="102880" y="31683"/>
                      <a:pt x="101366" y="34039"/>
                      <a:pt x="98970" y="34591"/>
                    </a:cubicBezTo>
                    <a:lnTo>
                      <a:pt x="97967" y="34591"/>
                    </a:lnTo>
                    <a:cubicBezTo>
                      <a:pt x="85936" y="34591"/>
                      <a:pt x="77214" y="33688"/>
                      <a:pt x="62176" y="33688"/>
                    </a:cubicBezTo>
                    <a:cubicBezTo>
                      <a:pt x="52852" y="33688"/>
                      <a:pt x="24881" y="34591"/>
                      <a:pt x="12048" y="34591"/>
                    </a:cubicBezTo>
                    <a:cubicBezTo>
                      <a:pt x="-784" y="34591"/>
                      <a:pt x="-2489" y="21959"/>
                      <a:pt x="2825" y="20856"/>
                    </a:cubicBezTo>
                    <a:cubicBezTo>
                      <a:pt x="20269" y="18159"/>
                      <a:pt x="36902" y="11652"/>
                      <a:pt x="51549" y="1807"/>
                    </a:cubicBezTo>
                    <a:cubicBezTo>
                      <a:pt x="53013" y="594"/>
                      <a:pt x="54867" y="-47"/>
                      <a:pt x="56762" y="3"/>
                    </a:cubicBezTo>
                    <a:close/>
                  </a:path>
                </a:pathLst>
              </a:custGeom>
              <a:solidFill>
                <a:srgbClr val="263238"/>
              </a:solidFill>
              <a:ln w="10020" cap="flat">
                <a:noFill/>
                <a:prstDash val="solid"/>
                <a:miter/>
              </a:ln>
            </p:spPr>
            <p:txBody>
              <a:bodyPr rtlCol="0" anchor="ctr"/>
              <a:lstStyle/>
              <a:p>
                <a:endParaRPr lang="zh-CN" altLang="en-US"/>
              </a:p>
            </p:txBody>
          </p:sp>
          <p:sp>
            <p:nvSpPr>
              <p:cNvPr id="278" name="任意多边形: 形状 277">
                <a:extLst>
                  <a:ext uri="{FF2B5EF4-FFF2-40B4-BE49-F238E27FC236}">
                    <a16:creationId xmlns:a16="http://schemas.microsoft.com/office/drawing/2014/main" id="{B3EC7561-99BD-C9B3-40F1-A6AEE79D980D}"/>
                  </a:ext>
                </a:extLst>
              </p:cNvPr>
              <p:cNvSpPr/>
              <p:nvPr/>
            </p:nvSpPr>
            <p:spPr>
              <a:xfrm>
                <a:off x="4279434" y="5038950"/>
                <a:ext cx="93944" cy="63506"/>
              </a:xfrm>
              <a:custGeom>
                <a:avLst/>
                <a:gdLst>
                  <a:gd name="connsiteX0" fmla="*/ 41100 w 93944"/>
                  <a:gd name="connsiteY0" fmla="*/ 14709 h 63506"/>
                  <a:gd name="connsiteX1" fmla="*/ 74084 w 93944"/>
                  <a:gd name="connsiteY1" fmla="*/ 172 h 63506"/>
                  <a:gd name="connsiteX2" fmla="*/ 77192 w 93944"/>
                  <a:gd name="connsiteY2" fmla="*/ 1074 h 63506"/>
                  <a:gd name="connsiteX3" fmla="*/ 93133 w 93944"/>
                  <a:gd name="connsiteY3" fmla="*/ 22930 h 63506"/>
                  <a:gd name="connsiteX4" fmla="*/ 92130 w 93944"/>
                  <a:gd name="connsiteY4" fmla="*/ 29045 h 63506"/>
                  <a:gd name="connsiteX5" fmla="*/ 91328 w 93944"/>
                  <a:gd name="connsiteY5" fmla="*/ 29045 h 63506"/>
                  <a:gd name="connsiteX6" fmla="*/ 59146 w 93944"/>
                  <a:gd name="connsiteY6" fmla="*/ 42279 h 63506"/>
                  <a:gd name="connsiteX7" fmla="*/ 14934 w 93944"/>
                  <a:gd name="connsiteY7" fmla="*/ 62330 h 63506"/>
                  <a:gd name="connsiteX8" fmla="*/ 1299 w 93944"/>
                  <a:gd name="connsiteY8" fmla="*/ 53608 h 63506"/>
                  <a:gd name="connsiteX9" fmla="*/ 37290 w 93944"/>
                  <a:gd name="connsiteY9" fmla="*/ 17616 h 63506"/>
                  <a:gd name="connsiteX10" fmla="*/ 41100 w 93944"/>
                  <a:gd name="connsiteY10" fmla="*/ 14709 h 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944" h="63506">
                    <a:moveTo>
                      <a:pt x="41100" y="14709"/>
                    </a:moveTo>
                    <a:lnTo>
                      <a:pt x="74084" y="172"/>
                    </a:lnTo>
                    <a:cubicBezTo>
                      <a:pt x="75207" y="-249"/>
                      <a:pt x="76470" y="122"/>
                      <a:pt x="77192" y="1074"/>
                    </a:cubicBezTo>
                    <a:lnTo>
                      <a:pt x="93133" y="22930"/>
                    </a:lnTo>
                    <a:cubicBezTo>
                      <a:pt x="94526" y="24895"/>
                      <a:pt x="94085" y="27622"/>
                      <a:pt x="92130" y="29045"/>
                    </a:cubicBezTo>
                    <a:lnTo>
                      <a:pt x="91328" y="29045"/>
                    </a:lnTo>
                    <a:cubicBezTo>
                      <a:pt x="80601" y="33557"/>
                      <a:pt x="72480" y="36364"/>
                      <a:pt x="59146" y="42279"/>
                    </a:cubicBezTo>
                    <a:cubicBezTo>
                      <a:pt x="50825" y="45889"/>
                      <a:pt x="26363" y="57719"/>
                      <a:pt x="14934" y="62330"/>
                    </a:cubicBezTo>
                    <a:cubicBezTo>
                      <a:pt x="3504" y="66942"/>
                      <a:pt x="-2912" y="56716"/>
                      <a:pt x="1299" y="53608"/>
                    </a:cubicBezTo>
                    <a:cubicBezTo>
                      <a:pt x="15786" y="44395"/>
                      <a:pt x="28077" y="32103"/>
                      <a:pt x="37290" y="17616"/>
                    </a:cubicBezTo>
                    <a:cubicBezTo>
                      <a:pt x="38193" y="16243"/>
                      <a:pt x="39536" y="15220"/>
                      <a:pt x="41100" y="14709"/>
                    </a:cubicBezTo>
                    <a:close/>
                  </a:path>
                </a:pathLst>
              </a:custGeom>
              <a:solidFill>
                <a:srgbClr val="263238"/>
              </a:solidFill>
              <a:ln w="10020" cap="flat">
                <a:noFill/>
                <a:prstDash val="solid"/>
                <a:miter/>
              </a:ln>
            </p:spPr>
            <p:txBody>
              <a:bodyPr rtlCol="0" anchor="ctr"/>
              <a:lstStyle/>
              <a:p>
                <a:endParaRPr lang="zh-CN" altLang="en-US"/>
              </a:p>
            </p:txBody>
          </p:sp>
          <p:sp>
            <p:nvSpPr>
              <p:cNvPr id="279" name="任意多边形: 形状 278">
                <a:extLst>
                  <a:ext uri="{FF2B5EF4-FFF2-40B4-BE49-F238E27FC236}">
                    <a16:creationId xmlns:a16="http://schemas.microsoft.com/office/drawing/2014/main" id="{A6F16E6D-12BD-BC6E-82C6-192699145468}"/>
                  </a:ext>
                </a:extLst>
              </p:cNvPr>
              <p:cNvSpPr/>
              <p:nvPr/>
            </p:nvSpPr>
            <p:spPr>
              <a:xfrm>
                <a:off x="4122430" y="4620356"/>
                <a:ext cx="223368" cy="222165"/>
              </a:xfrm>
              <a:custGeom>
                <a:avLst/>
                <a:gdLst>
                  <a:gd name="connsiteX0" fmla="*/ 19249 w 223368"/>
                  <a:gd name="connsiteY0" fmla="*/ 4211 h 222165"/>
                  <a:gd name="connsiteX1" fmla="*/ 14036 w 223368"/>
                  <a:gd name="connsiteY1" fmla="*/ 79603 h 222165"/>
                  <a:gd name="connsiteX2" fmla="*/ 0 w 223368"/>
                  <a:gd name="connsiteY2" fmla="*/ 222166 h 222165"/>
                  <a:gd name="connsiteX3" fmla="*/ 223369 w 223368"/>
                  <a:gd name="connsiteY3" fmla="*/ 217855 h 222165"/>
                  <a:gd name="connsiteX4" fmla="*/ 184770 w 223368"/>
                  <a:gd name="connsiteY4" fmla="*/ 43210 h 222165"/>
                  <a:gd name="connsiteX5" fmla="*/ 167827 w 223368"/>
                  <a:gd name="connsiteY5" fmla="*/ 0 h 222165"/>
                  <a:gd name="connsiteX6" fmla="*/ 19249 w 223368"/>
                  <a:gd name="connsiteY6" fmla="*/ 4211 h 222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368" h="222165">
                    <a:moveTo>
                      <a:pt x="19249" y="4211"/>
                    </a:moveTo>
                    <a:lnTo>
                      <a:pt x="14036" y="79603"/>
                    </a:lnTo>
                    <a:lnTo>
                      <a:pt x="0" y="222166"/>
                    </a:lnTo>
                    <a:lnTo>
                      <a:pt x="223369" y="217855"/>
                    </a:lnTo>
                    <a:lnTo>
                      <a:pt x="184770" y="43210"/>
                    </a:lnTo>
                    <a:lnTo>
                      <a:pt x="167827" y="0"/>
                    </a:lnTo>
                    <a:lnTo>
                      <a:pt x="19249" y="4211"/>
                    </a:lnTo>
                    <a:close/>
                  </a:path>
                </a:pathLst>
              </a:custGeom>
              <a:solidFill>
                <a:srgbClr val="263238"/>
              </a:solidFill>
              <a:ln w="10020" cap="flat">
                <a:noFill/>
                <a:prstDash val="solid"/>
                <a:miter/>
              </a:ln>
            </p:spPr>
            <p:txBody>
              <a:bodyPr rtlCol="0" anchor="ctr"/>
              <a:lstStyle/>
              <a:p>
                <a:endParaRPr lang="zh-CN" altLang="en-US"/>
              </a:p>
            </p:txBody>
          </p:sp>
          <p:sp>
            <p:nvSpPr>
              <p:cNvPr id="280" name="任意多边形: 形状 279">
                <a:extLst>
                  <a:ext uri="{FF2B5EF4-FFF2-40B4-BE49-F238E27FC236}">
                    <a16:creationId xmlns:a16="http://schemas.microsoft.com/office/drawing/2014/main" id="{9644C85C-A55D-87F6-F0C3-B02B4D46FC2C}"/>
                  </a:ext>
                </a:extLst>
              </p:cNvPr>
              <p:cNvSpPr/>
              <p:nvPr/>
            </p:nvSpPr>
            <p:spPr>
              <a:xfrm>
                <a:off x="4122430" y="4620356"/>
                <a:ext cx="223368" cy="222165"/>
              </a:xfrm>
              <a:custGeom>
                <a:avLst/>
                <a:gdLst>
                  <a:gd name="connsiteX0" fmla="*/ 19249 w 223368"/>
                  <a:gd name="connsiteY0" fmla="*/ 4211 h 222165"/>
                  <a:gd name="connsiteX1" fmla="*/ 14036 w 223368"/>
                  <a:gd name="connsiteY1" fmla="*/ 79603 h 222165"/>
                  <a:gd name="connsiteX2" fmla="*/ 0 w 223368"/>
                  <a:gd name="connsiteY2" fmla="*/ 222166 h 222165"/>
                  <a:gd name="connsiteX3" fmla="*/ 223369 w 223368"/>
                  <a:gd name="connsiteY3" fmla="*/ 217855 h 222165"/>
                  <a:gd name="connsiteX4" fmla="*/ 184770 w 223368"/>
                  <a:gd name="connsiteY4" fmla="*/ 43210 h 222165"/>
                  <a:gd name="connsiteX5" fmla="*/ 167827 w 223368"/>
                  <a:gd name="connsiteY5" fmla="*/ 0 h 222165"/>
                  <a:gd name="connsiteX6" fmla="*/ 19249 w 223368"/>
                  <a:gd name="connsiteY6" fmla="*/ 4211 h 222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368" h="222165">
                    <a:moveTo>
                      <a:pt x="19249" y="4211"/>
                    </a:moveTo>
                    <a:lnTo>
                      <a:pt x="14036" y="79603"/>
                    </a:lnTo>
                    <a:lnTo>
                      <a:pt x="0" y="222166"/>
                    </a:lnTo>
                    <a:lnTo>
                      <a:pt x="223369" y="217855"/>
                    </a:lnTo>
                    <a:lnTo>
                      <a:pt x="184770" y="43210"/>
                    </a:lnTo>
                    <a:lnTo>
                      <a:pt x="167827" y="0"/>
                    </a:lnTo>
                    <a:lnTo>
                      <a:pt x="19249" y="4211"/>
                    </a:lnTo>
                    <a:close/>
                  </a:path>
                </a:pathLst>
              </a:custGeom>
              <a:solidFill>
                <a:srgbClr val="FFFFFF">
                  <a:alpha val="20000"/>
                </a:srgbClr>
              </a:solidFill>
              <a:ln w="10020" cap="flat">
                <a:noFill/>
                <a:prstDash val="solid"/>
                <a:miter/>
              </a:ln>
            </p:spPr>
            <p:txBody>
              <a:bodyPr rtlCol="0" anchor="ctr"/>
              <a:lstStyle/>
              <a:p>
                <a:endParaRPr lang="zh-CN" altLang="en-US"/>
              </a:p>
            </p:txBody>
          </p:sp>
          <p:sp>
            <p:nvSpPr>
              <p:cNvPr id="281" name="任意多边形: 形状 280">
                <a:extLst>
                  <a:ext uri="{FF2B5EF4-FFF2-40B4-BE49-F238E27FC236}">
                    <a16:creationId xmlns:a16="http://schemas.microsoft.com/office/drawing/2014/main" id="{46814356-CFF5-0E12-455A-4640ABC87144}"/>
                  </a:ext>
                </a:extLst>
              </p:cNvPr>
              <p:cNvSpPr/>
              <p:nvPr/>
            </p:nvSpPr>
            <p:spPr>
              <a:xfrm>
                <a:off x="4181380" y="4704671"/>
                <a:ext cx="46217" cy="120807"/>
              </a:xfrm>
              <a:custGeom>
                <a:avLst/>
                <a:gdLst>
                  <a:gd name="connsiteX0" fmla="*/ 0 w 46217"/>
                  <a:gd name="connsiteY0" fmla="*/ 0 h 120807"/>
                  <a:gd name="connsiteX1" fmla="*/ 36994 w 46217"/>
                  <a:gd name="connsiteY1" fmla="*/ 18748 h 120807"/>
                  <a:gd name="connsiteX2" fmla="*/ 46218 w 46217"/>
                  <a:gd name="connsiteY2" fmla="*/ 120808 h 120807"/>
                  <a:gd name="connsiteX3" fmla="*/ 14036 w 46217"/>
                  <a:gd name="connsiteY3" fmla="*/ 18146 h 120807"/>
                  <a:gd name="connsiteX4" fmla="*/ 0 w 46217"/>
                  <a:gd name="connsiteY4" fmla="*/ 0 h 120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17" h="120807">
                    <a:moveTo>
                      <a:pt x="0" y="0"/>
                    </a:moveTo>
                    <a:lnTo>
                      <a:pt x="36994" y="18748"/>
                    </a:lnTo>
                    <a:lnTo>
                      <a:pt x="46218" y="120808"/>
                    </a:lnTo>
                    <a:lnTo>
                      <a:pt x="14036" y="18146"/>
                    </a:lnTo>
                    <a:lnTo>
                      <a:pt x="0" y="0"/>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282" name="任意多边形: 形状 281">
                <a:extLst>
                  <a:ext uri="{FF2B5EF4-FFF2-40B4-BE49-F238E27FC236}">
                    <a16:creationId xmlns:a16="http://schemas.microsoft.com/office/drawing/2014/main" id="{7B3BFBFD-99F1-EB16-775F-3C724D868AD7}"/>
                  </a:ext>
                </a:extLst>
              </p:cNvPr>
              <p:cNvSpPr/>
              <p:nvPr/>
            </p:nvSpPr>
            <p:spPr>
              <a:xfrm>
                <a:off x="4148396" y="4211716"/>
                <a:ext cx="137959" cy="159205"/>
              </a:xfrm>
              <a:custGeom>
                <a:avLst/>
                <a:gdLst>
                  <a:gd name="connsiteX0" fmla="*/ 66670 w 137959"/>
                  <a:gd name="connsiteY0" fmla="*/ 145169 h 159205"/>
                  <a:gd name="connsiteX1" fmla="*/ 85317 w 137959"/>
                  <a:gd name="connsiteY1" fmla="*/ 158904 h 159205"/>
                  <a:gd name="connsiteX2" fmla="*/ 88525 w 137959"/>
                  <a:gd name="connsiteY2" fmla="*/ 147074 h 159205"/>
                  <a:gd name="connsiteX3" fmla="*/ 109579 w 137959"/>
                  <a:gd name="connsiteY3" fmla="*/ 143666 h 159205"/>
                  <a:gd name="connsiteX4" fmla="*/ 106070 w 137959"/>
                  <a:gd name="connsiteY4" fmla="*/ 134643 h 159205"/>
                  <a:gd name="connsiteX5" fmla="*/ 127725 w 137959"/>
                  <a:gd name="connsiteY5" fmla="*/ 124617 h 159205"/>
                  <a:gd name="connsiteX6" fmla="*/ 116497 w 137959"/>
                  <a:gd name="connsiteY6" fmla="*/ 112687 h 159205"/>
                  <a:gd name="connsiteX7" fmla="*/ 133941 w 137959"/>
                  <a:gd name="connsiteY7" fmla="*/ 104365 h 159205"/>
                  <a:gd name="connsiteX8" fmla="*/ 117800 w 137959"/>
                  <a:gd name="connsiteY8" fmla="*/ 90330 h 159205"/>
                  <a:gd name="connsiteX9" fmla="*/ 137851 w 137959"/>
                  <a:gd name="connsiteY9" fmla="*/ 75392 h 159205"/>
                  <a:gd name="connsiteX10" fmla="*/ 104967 w 137959"/>
                  <a:gd name="connsiteY10" fmla="*/ 72986 h 159205"/>
                  <a:gd name="connsiteX11" fmla="*/ 112887 w 137959"/>
                  <a:gd name="connsiteY11" fmla="*/ 56143 h 159205"/>
                  <a:gd name="connsiteX12" fmla="*/ 100907 w 137959"/>
                  <a:gd name="connsiteY12" fmla="*/ 50629 h 159205"/>
                  <a:gd name="connsiteX13" fmla="*/ 98952 w 137959"/>
                  <a:gd name="connsiteY13" fmla="*/ 51631 h 159205"/>
                  <a:gd name="connsiteX14" fmla="*/ 101258 w 137959"/>
                  <a:gd name="connsiteY14" fmla="*/ 40302 h 159205"/>
                  <a:gd name="connsiteX15" fmla="*/ 88224 w 137959"/>
                  <a:gd name="connsiteY15" fmla="*/ 37295 h 159205"/>
                  <a:gd name="connsiteX16" fmla="*/ 92135 w 137959"/>
                  <a:gd name="connsiteY16" fmla="*/ 22056 h 159205"/>
                  <a:gd name="connsiteX17" fmla="*/ 81207 w 137959"/>
                  <a:gd name="connsiteY17" fmla="*/ 18848 h 159205"/>
                  <a:gd name="connsiteX18" fmla="*/ 74790 w 137959"/>
                  <a:gd name="connsiteY18" fmla="*/ 7218 h 159205"/>
                  <a:gd name="connsiteX19" fmla="*/ 64163 w 137959"/>
                  <a:gd name="connsiteY19" fmla="*/ 13033 h 159205"/>
                  <a:gd name="connsiteX20" fmla="*/ 54940 w 137959"/>
                  <a:gd name="connsiteY20" fmla="*/ 3910 h 159205"/>
                  <a:gd name="connsiteX21" fmla="*/ 42308 w 137959"/>
                  <a:gd name="connsiteY21" fmla="*/ 19249 h 159205"/>
                  <a:gd name="connsiteX22" fmla="*/ 35992 w 137959"/>
                  <a:gd name="connsiteY22" fmla="*/ 30077 h 159205"/>
                  <a:gd name="connsiteX23" fmla="*/ 30077 w 137959"/>
                  <a:gd name="connsiteY23" fmla="*/ 0 h 159205"/>
                  <a:gd name="connsiteX24" fmla="*/ 0 w 137959"/>
                  <a:gd name="connsiteY24" fmla="*/ 32884 h 15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7959" h="159205">
                    <a:moveTo>
                      <a:pt x="66670" y="145169"/>
                    </a:moveTo>
                    <a:cubicBezTo>
                      <a:pt x="66670" y="145169"/>
                      <a:pt x="78500" y="161611"/>
                      <a:pt x="85317" y="158904"/>
                    </a:cubicBezTo>
                    <a:cubicBezTo>
                      <a:pt x="92135" y="156198"/>
                      <a:pt x="88525" y="147074"/>
                      <a:pt x="88525" y="147074"/>
                    </a:cubicBezTo>
                    <a:cubicBezTo>
                      <a:pt x="95714" y="147666"/>
                      <a:pt x="102942" y="146493"/>
                      <a:pt x="109579" y="143666"/>
                    </a:cubicBezTo>
                    <a:cubicBezTo>
                      <a:pt x="117198" y="139054"/>
                      <a:pt x="106070" y="134643"/>
                      <a:pt x="106070" y="134643"/>
                    </a:cubicBezTo>
                    <a:cubicBezTo>
                      <a:pt x="106070" y="134643"/>
                      <a:pt x="123314" y="132938"/>
                      <a:pt x="127725" y="124617"/>
                    </a:cubicBezTo>
                    <a:cubicBezTo>
                      <a:pt x="132136" y="116296"/>
                      <a:pt x="116497" y="112687"/>
                      <a:pt x="116497" y="112687"/>
                    </a:cubicBezTo>
                    <a:cubicBezTo>
                      <a:pt x="116497" y="112687"/>
                      <a:pt x="131234" y="112687"/>
                      <a:pt x="133941" y="104365"/>
                    </a:cubicBezTo>
                    <a:cubicBezTo>
                      <a:pt x="136648" y="96044"/>
                      <a:pt x="117800" y="90330"/>
                      <a:pt x="117800" y="90330"/>
                    </a:cubicBezTo>
                    <a:cubicBezTo>
                      <a:pt x="117800" y="90330"/>
                      <a:pt x="135545" y="83713"/>
                      <a:pt x="137851" y="75392"/>
                    </a:cubicBezTo>
                    <a:cubicBezTo>
                      <a:pt x="140157" y="67070"/>
                      <a:pt x="104967" y="72986"/>
                      <a:pt x="104967" y="72986"/>
                    </a:cubicBezTo>
                    <a:cubicBezTo>
                      <a:pt x="104967" y="72986"/>
                      <a:pt x="116898" y="66369"/>
                      <a:pt x="112887" y="56143"/>
                    </a:cubicBezTo>
                    <a:cubicBezTo>
                      <a:pt x="111103" y="51310"/>
                      <a:pt x="105739" y="48844"/>
                      <a:pt x="100907" y="50629"/>
                    </a:cubicBezTo>
                    <a:cubicBezTo>
                      <a:pt x="100215" y="50889"/>
                      <a:pt x="99563" y="51220"/>
                      <a:pt x="98952" y="51631"/>
                    </a:cubicBezTo>
                    <a:cubicBezTo>
                      <a:pt x="102651" y="49095"/>
                      <a:pt x="103664" y="44082"/>
                      <a:pt x="101258" y="40302"/>
                    </a:cubicBezTo>
                    <a:cubicBezTo>
                      <a:pt x="97648" y="32483"/>
                      <a:pt x="88224" y="37295"/>
                      <a:pt x="88224" y="37295"/>
                    </a:cubicBezTo>
                    <a:cubicBezTo>
                      <a:pt x="88224" y="37295"/>
                      <a:pt x="95844" y="28071"/>
                      <a:pt x="92135" y="22056"/>
                    </a:cubicBezTo>
                    <a:cubicBezTo>
                      <a:pt x="89789" y="18427"/>
                      <a:pt x="85137" y="17063"/>
                      <a:pt x="81207" y="18848"/>
                    </a:cubicBezTo>
                    <a:cubicBezTo>
                      <a:pt x="81207" y="18848"/>
                      <a:pt x="86420" y="8321"/>
                      <a:pt x="74790" y="7218"/>
                    </a:cubicBezTo>
                    <a:cubicBezTo>
                      <a:pt x="63161" y="6115"/>
                      <a:pt x="64163" y="13033"/>
                      <a:pt x="64163" y="13033"/>
                    </a:cubicBezTo>
                    <a:cubicBezTo>
                      <a:pt x="64163" y="13033"/>
                      <a:pt x="61557" y="4912"/>
                      <a:pt x="54940" y="3910"/>
                    </a:cubicBezTo>
                    <a:cubicBezTo>
                      <a:pt x="48323" y="2907"/>
                      <a:pt x="42308" y="19249"/>
                      <a:pt x="42308" y="19249"/>
                    </a:cubicBezTo>
                    <a:lnTo>
                      <a:pt x="35992" y="30077"/>
                    </a:lnTo>
                    <a:lnTo>
                      <a:pt x="30077" y="0"/>
                    </a:lnTo>
                    <a:lnTo>
                      <a:pt x="0" y="32884"/>
                    </a:lnTo>
                    <a:close/>
                  </a:path>
                </a:pathLst>
              </a:custGeom>
              <a:solidFill>
                <a:srgbClr val="263238"/>
              </a:solidFill>
              <a:ln w="10020" cap="flat">
                <a:noFill/>
                <a:prstDash val="solid"/>
                <a:miter/>
              </a:ln>
            </p:spPr>
            <p:txBody>
              <a:bodyPr rtlCol="0" anchor="ctr"/>
              <a:lstStyle/>
              <a:p>
                <a:endParaRPr lang="zh-CN" altLang="en-US"/>
              </a:p>
            </p:txBody>
          </p:sp>
          <p:sp>
            <p:nvSpPr>
              <p:cNvPr id="283" name="任意多边形: 形状 282">
                <a:extLst>
                  <a:ext uri="{FF2B5EF4-FFF2-40B4-BE49-F238E27FC236}">
                    <a16:creationId xmlns:a16="http://schemas.microsoft.com/office/drawing/2014/main" id="{030A1D58-C27F-A540-39E9-80F23D1151F4}"/>
                  </a:ext>
                </a:extLst>
              </p:cNvPr>
              <p:cNvSpPr/>
              <p:nvPr/>
            </p:nvSpPr>
            <p:spPr>
              <a:xfrm>
                <a:off x="4077591" y="4264250"/>
                <a:ext cx="93362" cy="132596"/>
              </a:xfrm>
              <a:custGeom>
                <a:avLst/>
                <a:gdLst>
                  <a:gd name="connsiteX0" fmla="*/ 42634 w 93362"/>
                  <a:gd name="connsiteY0" fmla="*/ 0 h 132596"/>
                  <a:gd name="connsiteX1" fmla="*/ 25891 w 93362"/>
                  <a:gd name="connsiteY1" fmla="*/ 10026 h 132596"/>
                  <a:gd name="connsiteX2" fmla="*/ 37220 w 93362"/>
                  <a:gd name="connsiteY2" fmla="*/ 24663 h 132596"/>
                  <a:gd name="connsiteX3" fmla="*/ 3534 w 93362"/>
                  <a:gd name="connsiteY3" fmla="*/ 33886 h 132596"/>
                  <a:gd name="connsiteX4" fmla="*/ 13559 w 93362"/>
                  <a:gd name="connsiteY4" fmla="*/ 46418 h 132596"/>
                  <a:gd name="connsiteX5" fmla="*/ 25 w 93362"/>
                  <a:gd name="connsiteY5" fmla="*/ 65066 h 132596"/>
                  <a:gd name="connsiteX6" fmla="*/ 13559 w 93362"/>
                  <a:gd name="connsiteY6" fmla="*/ 76094 h 132596"/>
                  <a:gd name="connsiteX7" fmla="*/ 14261 w 93362"/>
                  <a:gd name="connsiteY7" fmla="*/ 96145 h 132596"/>
                  <a:gd name="connsiteX8" fmla="*/ 26192 w 93362"/>
                  <a:gd name="connsiteY8" fmla="*/ 96145 h 132596"/>
                  <a:gd name="connsiteX9" fmla="*/ 30703 w 93362"/>
                  <a:gd name="connsiteY9" fmla="*/ 112687 h 132596"/>
                  <a:gd name="connsiteX10" fmla="*/ 41731 w 93362"/>
                  <a:gd name="connsiteY10" fmla="*/ 111895 h 132596"/>
                  <a:gd name="connsiteX11" fmla="*/ 41831 w 93362"/>
                  <a:gd name="connsiteY11" fmla="*/ 111785 h 132596"/>
                  <a:gd name="connsiteX12" fmla="*/ 44939 w 93362"/>
                  <a:gd name="connsiteY12" fmla="*/ 125419 h 132596"/>
                  <a:gd name="connsiteX13" fmla="*/ 57572 w 93362"/>
                  <a:gd name="connsiteY13" fmla="*/ 122512 h 132596"/>
                  <a:gd name="connsiteX14" fmla="*/ 75016 w 93362"/>
                  <a:gd name="connsiteY14" fmla="*/ 132537 h 132596"/>
                  <a:gd name="connsiteX15" fmla="*/ 93363 w 93362"/>
                  <a:gd name="connsiteY15" fmla="*/ 106271 h 132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3362" h="132596">
                    <a:moveTo>
                      <a:pt x="42634" y="0"/>
                    </a:moveTo>
                    <a:cubicBezTo>
                      <a:pt x="35636" y="30"/>
                      <a:pt x="29219" y="3880"/>
                      <a:pt x="25891" y="10026"/>
                    </a:cubicBezTo>
                    <a:cubicBezTo>
                      <a:pt x="21680" y="20051"/>
                      <a:pt x="37220" y="24663"/>
                      <a:pt x="37220" y="24663"/>
                    </a:cubicBezTo>
                    <a:cubicBezTo>
                      <a:pt x="37220" y="24663"/>
                      <a:pt x="7143" y="23861"/>
                      <a:pt x="3534" y="33886"/>
                    </a:cubicBezTo>
                    <a:cubicBezTo>
                      <a:pt x="-75" y="43912"/>
                      <a:pt x="13559" y="46418"/>
                      <a:pt x="13559" y="46418"/>
                    </a:cubicBezTo>
                    <a:cubicBezTo>
                      <a:pt x="13559" y="46418"/>
                      <a:pt x="727" y="57647"/>
                      <a:pt x="25" y="65066"/>
                    </a:cubicBezTo>
                    <a:cubicBezTo>
                      <a:pt x="-677" y="72485"/>
                      <a:pt x="13559" y="76094"/>
                      <a:pt x="13559" y="76094"/>
                    </a:cubicBezTo>
                    <a:cubicBezTo>
                      <a:pt x="13559" y="76094"/>
                      <a:pt x="3534" y="89027"/>
                      <a:pt x="14261" y="96145"/>
                    </a:cubicBezTo>
                    <a:cubicBezTo>
                      <a:pt x="24989" y="103263"/>
                      <a:pt x="26192" y="96145"/>
                      <a:pt x="26192" y="96145"/>
                    </a:cubicBezTo>
                    <a:cubicBezTo>
                      <a:pt x="26192" y="96145"/>
                      <a:pt x="24487" y="107774"/>
                      <a:pt x="30703" y="112687"/>
                    </a:cubicBezTo>
                    <a:cubicBezTo>
                      <a:pt x="33971" y="115514"/>
                      <a:pt x="38904" y="115163"/>
                      <a:pt x="41731" y="111895"/>
                    </a:cubicBezTo>
                    <a:cubicBezTo>
                      <a:pt x="41771" y="111865"/>
                      <a:pt x="41801" y="111825"/>
                      <a:pt x="41831" y="111785"/>
                    </a:cubicBezTo>
                    <a:cubicBezTo>
                      <a:pt x="41831" y="111785"/>
                      <a:pt x="39325" y="121810"/>
                      <a:pt x="44939" y="125419"/>
                    </a:cubicBezTo>
                    <a:cubicBezTo>
                      <a:pt x="50554" y="129028"/>
                      <a:pt x="57572" y="122512"/>
                      <a:pt x="57572" y="122512"/>
                    </a:cubicBezTo>
                    <a:cubicBezTo>
                      <a:pt x="61822" y="128036"/>
                      <a:pt x="68098" y="131645"/>
                      <a:pt x="75016" y="132537"/>
                    </a:cubicBezTo>
                    <a:cubicBezTo>
                      <a:pt x="86545" y="134041"/>
                      <a:pt x="93363" y="106271"/>
                      <a:pt x="93363" y="106271"/>
                    </a:cubicBezTo>
                    <a:close/>
                  </a:path>
                </a:pathLst>
              </a:custGeom>
              <a:solidFill>
                <a:srgbClr val="263238"/>
              </a:solidFill>
              <a:ln w="10020" cap="flat">
                <a:noFill/>
                <a:prstDash val="solid"/>
                <a:miter/>
              </a:ln>
            </p:spPr>
            <p:txBody>
              <a:bodyPr rtlCol="0" anchor="ctr"/>
              <a:lstStyle/>
              <a:p>
                <a:endParaRPr lang="zh-CN" altLang="en-US"/>
              </a:p>
            </p:txBody>
          </p:sp>
          <p:sp>
            <p:nvSpPr>
              <p:cNvPr id="284" name="任意多边形: 形状 283">
                <a:extLst>
                  <a:ext uri="{FF2B5EF4-FFF2-40B4-BE49-F238E27FC236}">
                    <a16:creationId xmlns:a16="http://schemas.microsoft.com/office/drawing/2014/main" id="{2BB2AF1A-99EE-3124-FA58-0380FD742687}"/>
                  </a:ext>
                </a:extLst>
              </p:cNvPr>
              <p:cNvSpPr/>
              <p:nvPr/>
            </p:nvSpPr>
            <p:spPr>
              <a:xfrm>
                <a:off x="4231708" y="4272655"/>
                <a:ext cx="91058" cy="119380"/>
              </a:xfrm>
              <a:custGeom>
                <a:avLst/>
                <a:gdLst>
                  <a:gd name="connsiteX0" fmla="*/ 22959 w 91058"/>
                  <a:gd name="connsiteY0" fmla="*/ 11144 h 119380"/>
                  <a:gd name="connsiteX1" fmla="*/ 49225 w 91058"/>
                  <a:gd name="connsiteY1" fmla="*/ 1119 h 119380"/>
                  <a:gd name="connsiteX2" fmla="*/ 53637 w 91058"/>
                  <a:gd name="connsiteY2" fmla="*/ 17160 h 119380"/>
                  <a:gd name="connsiteX3" fmla="*/ 73688 w 91058"/>
                  <a:gd name="connsiteY3" fmla="*/ 15556 h 119380"/>
                  <a:gd name="connsiteX4" fmla="*/ 72585 w 91058"/>
                  <a:gd name="connsiteY4" fmla="*/ 37010 h 119380"/>
                  <a:gd name="connsiteX5" fmla="*/ 91032 w 91058"/>
                  <a:gd name="connsiteY5" fmla="*/ 52550 h 119380"/>
                  <a:gd name="connsiteX6" fmla="*/ 74590 w 91058"/>
                  <a:gd name="connsiteY6" fmla="*/ 64881 h 119380"/>
                  <a:gd name="connsiteX7" fmla="*/ 85317 w 91058"/>
                  <a:gd name="connsiteY7" fmla="*/ 88141 h 119380"/>
                  <a:gd name="connsiteX8" fmla="*/ 66269 w 91058"/>
                  <a:gd name="connsiteY8" fmla="*/ 90145 h 119380"/>
                  <a:gd name="connsiteX9" fmla="*/ 65567 w 91058"/>
                  <a:gd name="connsiteY9" fmla="*/ 104983 h 119380"/>
                  <a:gd name="connsiteX10" fmla="*/ 50629 w 91058"/>
                  <a:gd name="connsiteY10" fmla="*/ 99569 h 119380"/>
                  <a:gd name="connsiteX11" fmla="*/ 50128 w 91058"/>
                  <a:gd name="connsiteY11" fmla="*/ 115711 h 119380"/>
                  <a:gd name="connsiteX12" fmla="*/ 30077 w 91058"/>
                  <a:gd name="connsiteY12" fmla="*/ 107690 h 119380"/>
                  <a:gd name="connsiteX13" fmla="*/ 20512 w 91058"/>
                  <a:gd name="connsiteY13" fmla="*/ 119290 h 119380"/>
                  <a:gd name="connsiteX14" fmla="*/ 20051 w 91058"/>
                  <a:gd name="connsiteY14" fmla="*/ 119320 h 119380"/>
                  <a:gd name="connsiteX15" fmla="*/ 0 w 91058"/>
                  <a:gd name="connsiteY15" fmla="*/ 97163 h 119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1058" h="119380">
                    <a:moveTo>
                      <a:pt x="22959" y="11144"/>
                    </a:moveTo>
                    <a:cubicBezTo>
                      <a:pt x="22959" y="11144"/>
                      <a:pt x="36994" y="-4195"/>
                      <a:pt x="49225" y="1119"/>
                    </a:cubicBezTo>
                    <a:cubicBezTo>
                      <a:pt x="59251" y="5530"/>
                      <a:pt x="53637" y="17160"/>
                      <a:pt x="53637" y="17160"/>
                    </a:cubicBezTo>
                    <a:cubicBezTo>
                      <a:pt x="53637" y="17160"/>
                      <a:pt x="66870" y="8438"/>
                      <a:pt x="73688" y="15556"/>
                    </a:cubicBezTo>
                    <a:cubicBezTo>
                      <a:pt x="80505" y="22674"/>
                      <a:pt x="72585" y="37010"/>
                      <a:pt x="72585" y="37010"/>
                    </a:cubicBezTo>
                    <a:cubicBezTo>
                      <a:pt x="72585" y="37010"/>
                      <a:pt x="90230" y="45131"/>
                      <a:pt x="91032" y="52550"/>
                    </a:cubicBezTo>
                    <a:cubicBezTo>
                      <a:pt x="91834" y="59969"/>
                      <a:pt x="74590" y="64881"/>
                      <a:pt x="74590" y="64881"/>
                    </a:cubicBezTo>
                    <a:cubicBezTo>
                      <a:pt x="74590" y="64881"/>
                      <a:pt x="95644" y="80721"/>
                      <a:pt x="85317" y="88141"/>
                    </a:cubicBezTo>
                    <a:cubicBezTo>
                      <a:pt x="79933" y="92542"/>
                      <a:pt x="72454" y="93334"/>
                      <a:pt x="66269" y="90145"/>
                    </a:cubicBezTo>
                    <a:cubicBezTo>
                      <a:pt x="66269" y="90145"/>
                      <a:pt x="71783" y="100171"/>
                      <a:pt x="65567" y="104983"/>
                    </a:cubicBezTo>
                    <a:cubicBezTo>
                      <a:pt x="59351" y="109796"/>
                      <a:pt x="50629" y="99569"/>
                      <a:pt x="50629" y="99569"/>
                    </a:cubicBezTo>
                    <a:cubicBezTo>
                      <a:pt x="50629" y="99569"/>
                      <a:pt x="55842" y="112502"/>
                      <a:pt x="50128" y="115711"/>
                    </a:cubicBezTo>
                    <a:cubicBezTo>
                      <a:pt x="44413" y="118919"/>
                      <a:pt x="30077" y="107690"/>
                      <a:pt x="30077" y="107690"/>
                    </a:cubicBezTo>
                    <a:cubicBezTo>
                      <a:pt x="30638" y="113535"/>
                      <a:pt x="26357" y="118728"/>
                      <a:pt x="20512" y="119290"/>
                    </a:cubicBezTo>
                    <a:cubicBezTo>
                      <a:pt x="20362" y="119300"/>
                      <a:pt x="20201" y="119310"/>
                      <a:pt x="20051" y="119320"/>
                    </a:cubicBezTo>
                    <a:cubicBezTo>
                      <a:pt x="8522" y="120723"/>
                      <a:pt x="0" y="97163"/>
                      <a:pt x="0" y="97163"/>
                    </a:cubicBezTo>
                    <a:close/>
                  </a:path>
                </a:pathLst>
              </a:custGeom>
              <a:solidFill>
                <a:srgbClr val="263238"/>
              </a:solidFill>
              <a:ln w="10020" cap="flat">
                <a:noFill/>
                <a:prstDash val="solid"/>
                <a:miter/>
              </a:ln>
            </p:spPr>
            <p:txBody>
              <a:bodyPr rtlCol="0" anchor="ctr"/>
              <a:lstStyle/>
              <a:p>
                <a:endParaRPr lang="zh-CN" altLang="en-US"/>
              </a:p>
            </p:txBody>
          </p:sp>
          <p:sp>
            <p:nvSpPr>
              <p:cNvPr id="285" name="任意多边形: 形状 284">
                <a:extLst>
                  <a:ext uri="{FF2B5EF4-FFF2-40B4-BE49-F238E27FC236}">
                    <a16:creationId xmlns:a16="http://schemas.microsoft.com/office/drawing/2014/main" id="{3B9A3B18-82E2-3B8B-75A4-A5DD68D33C68}"/>
                  </a:ext>
                </a:extLst>
              </p:cNvPr>
              <p:cNvSpPr/>
              <p:nvPr/>
            </p:nvSpPr>
            <p:spPr>
              <a:xfrm>
                <a:off x="3972729" y="4316534"/>
                <a:ext cx="261670" cy="150736"/>
              </a:xfrm>
              <a:custGeom>
                <a:avLst/>
                <a:gdLst>
                  <a:gd name="connsiteX0" fmla="*/ 224090 w 261670"/>
                  <a:gd name="connsiteY0" fmla="*/ 79651 h 150736"/>
                  <a:gd name="connsiteX1" fmla="*/ 217072 w 261670"/>
                  <a:gd name="connsiteY1" fmla="*/ 83160 h 150736"/>
                  <a:gd name="connsiteX2" fmla="*/ 209252 w 261670"/>
                  <a:gd name="connsiteY2" fmla="*/ 86669 h 150736"/>
                  <a:gd name="connsiteX3" fmla="*/ 193312 w 261670"/>
                  <a:gd name="connsiteY3" fmla="*/ 93186 h 150736"/>
                  <a:gd name="connsiteX4" fmla="*/ 160629 w 261670"/>
                  <a:gd name="connsiteY4" fmla="*/ 103211 h 150736"/>
                  <a:gd name="connsiteX5" fmla="*/ 127644 w 261670"/>
                  <a:gd name="connsiteY5" fmla="*/ 107923 h 150736"/>
                  <a:gd name="connsiteX6" fmla="*/ 95763 w 261670"/>
                  <a:gd name="connsiteY6" fmla="*/ 105718 h 150736"/>
                  <a:gd name="connsiteX7" fmla="*/ 105789 w 261670"/>
                  <a:gd name="connsiteY7" fmla="*/ 111432 h 150736"/>
                  <a:gd name="connsiteX8" fmla="*/ 84735 w 261670"/>
                  <a:gd name="connsiteY8" fmla="*/ 86970 h 150736"/>
                  <a:gd name="connsiteX9" fmla="*/ 63280 w 261670"/>
                  <a:gd name="connsiteY9" fmla="*/ 59700 h 150736"/>
                  <a:gd name="connsiteX10" fmla="*/ 42026 w 261670"/>
                  <a:gd name="connsiteY10" fmla="*/ 32030 h 150736"/>
                  <a:gd name="connsiteX11" fmla="*/ 20472 w 261670"/>
                  <a:gd name="connsiteY11" fmla="*/ 4360 h 150736"/>
                  <a:gd name="connsiteX12" fmla="*/ 20472 w 261670"/>
                  <a:gd name="connsiteY12" fmla="*/ 4360 h 150736"/>
                  <a:gd name="connsiteX13" fmla="*/ 4331 w 261670"/>
                  <a:gd name="connsiteY13" fmla="*/ 2455 h 150736"/>
                  <a:gd name="connsiteX14" fmla="*/ 1122 w 261670"/>
                  <a:gd name="connsiteY14" fmla="*/ 16490 h 150736"/>
                  <a:gd name="connsiteX15" fmla="*/ 17163 w 261670"/>
                  <a:gd name="connsiteY15" fmla="*/ 48171 h 150736"/>
                  <a:gd name="connsiteX16" fmla="*/ 34608 w 261670"/>
                  <a:gd name="connsiteY16" fmla="*/ 78950 h 150736"/>
                  <a:gd name="connsiteX17" fmla="*/ 53355 w 261670"/>
                  <a:gd name="connsiteY17" fmla="*/ 109026 h 150736"/>
                  <a:gd name="connsiteX18" fmla="*/ 75812 w 261670"/>
                  <a:gd name="connsiteY18" fmla="*/ 139604 h 150736"/>
                  <a:gd name="connsiteX19" fmla="*/ 84535 w 261670"/>
                  <a:gd name="connsiteY19" fmla="*/ 145118 h 150736"/>
                  <a:gd name="connsiteX20" fmla="*/ 85838 w 261670"/>
                  <a:gd name="connsiteY20" fmla="*/ 145118 h 150736"/>
                  <a:gd name="connsiteX21" fmla="*/ 128547 w 261670"/>
                  <a:gd name="connsiteY21" fmla="*/ 150732 h 150736"/>
                  <a:gd name="connsiteX22" fmla="*/ 170053 w 261670"/>
                  <a:gd name="connsiteY22" fmla="*/ 146622 h 150736"/>
                  <a:gd name="connsiteX23" fmla="*/ 209453 w 261670"/>
                  <a:gd name="connsiteY23" fmla="*/ 135694 h 150736"/>
                  <a:gd name="connsiteX24" fmla="*/ 228301 w 261670"/>
                  <a:gd name="connsiteY24" fmla="*/ 127974 h 150736"/>
                  <a:gd name="connsiteX25" fmla="*/ 237624 w 261670"/>
                  <a:gd name="connsiteY25" fmla="*/ 123663 h 150736"/>
                  <a:gd name="connsiteX26" fmla="*/ 247149 w 261670"/>
                  <a:gd name="connsiteY26" fmla="*/ 118550 h 150736"/>
                  <a:gd name="connsiteX27" fmla="*/ 260022 w 261670"/>
                  <a:gd name="connsiteY27" fmla="*/ 88594 h 150736"/>
                  <a:gd name="connsiteX28" fmla="*/ 230065 w 261670"/>
                  <a:gd name="connsiteY28" fmla="*/ 75711 h 150736"/>
                  <a:gd name="connsiteX29" fmla="*/ 225093 w 261670"/>
                  <a:gd name="connsiteY29" fmla="*/ 78448 h 150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61670" h="150736">
                    <a:moveTo>
                      <a:pt x="224090" y="79651"/>
                    </a:moveTo>
                    <a:lnTo>
                      <a:pt x="217072" y="83160"/>
                    </a:lnTo>
                    <a:lnTo>
                      <a:pt x="209252" y="86669"/>
                    </a:lnTo>
                    <a:cubicBezTo>
                      <a:pt x="204039" y="88975"/>
                      <a:pt x="198625" y="91181"/>
                      <a:pt x="193312" y="93186"/>
                    </a:cubicBezTo>
                    <a:cubicBezTo>
                      <a:pt x="182644" y="97236"/>
                      <a:pt x="171727" y="100584"/>
                      <a:pt x="160629" y="103211"/>
                    </a:cubicBezTo>
                    <a:cubicBezTo>
                      <a:pt x="149771" y="105637"/>
                      <a:pt x="138743" y="107211"/>
                      <a:pt x="127644" y="107923"/>
                    </a:cubicBezTo>
                    <a:cubicBezTo>
                      <a:pt x="116967" y="108444"/>
                      <a:pt x="106270" y="107703"/>
                      <a:pt x="95763" y="105718"/>
                    </a:cubicBezTo>
                    <a:lnTo>
                      <a:pt x="105789" y="111432"/>
                    </a:lnTo>
                    <a:cubicBezTo>
                      <a:pt x="98320" y="103672"/>
                      <a:pt x="91292" y="95512"/>
                      <a:pt x="84735" y="86970"/>
                    </a:cubicBezTo>
                    <a:cubicBezTo>
                      <a:pt x="77517" y="77947"/>
                      <a:pt x="70399" y="68924"/>
                      <a:pt x="63280" y="59700"/>
                    </a:cubicBezTo>
                    <a:lnTo>
                      <a:pt x="42026" y="32030"/>
                    </a:lnTo>
                    <a:cubicBezTo>
                      <a:pt x="34908" y="22907"/>
                      <a:pt x="27890" y="13583"/>
                      <a:pt x="20472" y="4360"/>
                    </a:cubicBezTo>
                    <a:lnTo>
                      <a:pt x="20472" y="4360"/>
                    </a:lnTo>
                    <a:cubicBezTo>
                      <a:pt x="16532" y="-603"/>
                      <a:pt x="9323" y="-1455"/>
                      <a:pt x="4331" y="2455"/>
                    </a:cubicBezTo>
                    <a:cubicBezTo>
                      <a:pt x="150" y="5833"/>
                      <a:pt x="-1184" y="11628"/>
                      <a:pt x="1122" y="16490"/>
                    </a:cubicBezTo>
                    <a:cubicBezTo>
                      <a:pt x="6236" y="27218"/>
                      <a:pt x="11749" y="37644"/>
                      <a:pt x="17163" y="48171"/>
                    </a:cubicBezTo>
                    <a:cubicBezTo>
                      <a:pt x="22577" y="58698"/>
                      <a:pt x="28693" y="68924"/>
                      <a:pt x="34608" y="78950"/>
                    </a:cubicBezTo>
                    <a:cubicBezTo>
                      <a:pt x="40523" y="88975"/>
                      <a:pt x="46738" y="99001"/>
                      <a:pt x="53355" y="109026"/>
                    </a:cubicBezTo>
                    <a:cubicBezTo>
                      <a:pt x="60143" y="119713"/>
                      <a:pt x="67652" y="129929"/>
                      <a:pt x="75812" y="139604"/>
                    </a:cubicBezTo>
                    <a:cubicBezTo>
                      <a:pt x="78088" y="142291"/>
                      <a:pt x="81126" y="144216"/>
                      <a:pt x="84535" y="145118"/>
                    </a:cubicBezTo>
                    <a:lnTo>
                      <a:pt x="85838" y="145118"/>
                    </a:lnTo>
                    <a:cubicBezTo>
                      <a:pt x="99753" y="148928"/>
                      <a:pt x="114120" y="150812"/>
                      <a:pt x="128547" y="150732"/>
                    </a:cubicBezTo>
                    <a:cubicBezTo>
                      <a:pt x="142492" y="150823"/>
                      <a:pt x="156398" y="149439"/>
                      <a:pt x="170053" y="146622"/>
                    </a:cubicBezTo>
                    <a:cubicBezTo>
                      <a:pt x="183456" y="144035"/>
                      <a:pt x="196630" y="140386"/>
                      <a:pt x="209453" y="135694"/>
                    </a:cubicBezTo>
                    <a:cubicBezTo>
                      <a:pt x="215869" y="133188"/>
                      <a:pt x="221985" y="130882"/>
                      <a:pt x="228301" y="127974"/>
                    </a:cubicBezTo>
                    <a:cubicBezTo>
                      <a:pt x="231409" y="126571"/>
                      <a:pt x="234416" y="125267"/>
                      <a:pt x="237624" y="123663"/>
                    </a:cubicBezTo>
                    <a:cubicBezTo>
                      <a:pt x="240833" y="122059"/>
                      <a:pt x="243339" y="120756"/>
                      <a:pt x="247149" y="118550"/>
                    </a:cubicBezTo>
                    <a:cubicBezTo>
                      <a:pt x="258979" y="113828"/>
                      <a:pt x="264743" y="100414"/>
                      <a:pt x="260022" y="88594"/>
                    </a:cubicBezTo>
                    <a:cubicBezTo>
                      <a:pt x="255310" y="76764"/>
                      <a:pt x="241895" y="70999"/>
                      <a:pt x="230065" y="75711"/>
                    </a:cubicBezTo>
                    <a:cubicBezTo>
                      <a:pt x="228301" y="76423"/>
                      <a:pt x="226627" y="77335"/>
                      <a:pt x="225093" y="78448"/>
                    </a:cubicBezTo>
                    <a:close/>
                  </a:path>
                </a:pathLst>
              </a:custGeom>
              <a:solidFill>
                <a:srgbClr val="B25B52"/>
              </a:solidFill>
              <a:ln w="10020" cap="flat">
                <a:noFill/>
                <a:prstDash val="solid"/>
                <a:miter/>
              </a:ln>
            </p:spPr>
            <p:txBody>
              <a:bodyPr rtlCol="0" anchor="ctr"/>
              <a:lstStyle/>
              <a:p>
                <a:endParaRPr lang="zh-CN" altLang="en-US"/>
              </a:p>
            </p:txBody>
          </p:sp>
          <p:sp>
            <p:nvSpPr>
              <p:cNvPr id="286" name="任意多边形: 形状 285">
                <a:extLst>
                  <a:ext uri="{FF2B5EF4-FFF2-40B4-BE49-F238E27FC236}">
                    <a16:creationId xmlns:a16="http://schemas.microsoft.com/office/drawing/2014/main" id="{6EB13E7B-7594-6DAE-6608-6C7B77994E7E}"/>
                  </a:ext>
                </a:extLst>
              </p:cNvPr>
              <p:cNvSpPr/>
              <p:nvPr/>
            </p:nvSpPr>
            <p:spPr>
              <a:xfrm>
                <a:off x="3961821" y="4309665"/>
                <a:ext cx="42809" cy="41305"/>
              </a:xfrm>
              <a:custGeom>
                <a:avLst/>
                <a:gdLst>
                  <a:gd name="connsiteX0" fmla="*/ 41706 w 42809"/>
                  <a:gd name="connsiteY0" fmla="*/ 31781 h 41305"/>
                  <a:gd name="connsiteX1" fmla="*/ 42809 w 42809"/>
                  <a:gd name="connsiteY1" fmla="*/ 0 h 41305"/>
                  <a:gd name="connsiteX2" fmla="*/ 0 w 42809"/>
                  <a:gd name="connsiteY2" fmla="*/ 4612 h 41305"/>
                  <a:gd name="connsiteX3" fmla="*/ 20753 w 42809"/>
                  <a:gd name="connsiteY3" fmla="*/ 41305 h 41305"/>
                </a:gdLst>
                <a:ahLst/>
                <a:cxnLst>
                  <a:cxn ang="0">
                    <a:pos x="connsiteX0" y="connsiteY0"/>
                  </a:cxn>
                  <a:cxn ang="0">
                    <a:pos x="connsiteX1" y="connsiteY1"/>
                  </a:cxn>
                  <a:cxn ang="0">
                    <a:pos x="connsiteX2" y="connsiteY2"/>
                  </a:cxn>
                  <a:cxn ang="0">
                    <a:pos x="connsiteX3" y="connsiteY3"/>
                  </a:cxn>
                </a:cxnLst>
                <a:rect l="l" t="t" r="r" b="b"/>
                <a:pathLst>
                  <a:path w="42809" h="41305">
                    <a:moveTo>
                      <a:pt x="41706" y="31781"/>
                    </a:moveTo>
                    <a:lnTo>
                      <a:pt x="42809" y="0"/>
                    </a:lnTo>
                    <a:lnTo>
                      <a:pt x="0" y="4612"/>
                    </a:lnTo>
                    <a:cubicBezTo>
                      <a:pt x="431" y="19520"/>
                      <a:pt x="8191" y="33255"/>
                      <a:pt x="20753" y="41305"/>
                    </a:cubicBezTo>
                    <a:close/>
                  </a:path>
                </a:pathLst>
              </a:custGeom>
              <a:solidFill>
                <a:srgbClr val="B25B52"/>
              </a:solidFill>
              <a:ln w="10020" cap="flat">
                <a:noFill/>
                <a:prstDash val="solid"/>
                <a:miter/>
              </a:ln>
            </p:spPr>
            <p:txBody>
              <a:bodyPr rtlCol="0" anchor="ctr"/>
              <a:lstStyle/>
              <a:p>
                <a:endParaRPr lang="zh-CN" altLang="en-US"/>
              </a:p>
            </p:txBody>
          </p:sp>
          <p:sp>
            <p:nvSpPr>
              <p:cNvPr id="287" name="任意多边形: 形状 286">
                <a:extLst>
                  <a:ext uri="{FF2B5EF4-FFF2-40B4-BE49-F238E27FC236}">
                    <a16:creationId xmlns:a16="http://schemas.microsoft.com/office/drawing/2014/main" id="{F1A6BD66-62AC-DC5D-B2D8-7A7338502FA4}"/>
                  </a:ext>
                </a:extLst>
              </p:cNvPr>
              <p:cNvSpPr/>
              <p:nvPr/>
            </p:nvSpPr>
            <p:spPr>
              <a:xfrm>
                <a:off x="3961019" y="4282433"/>
                <a:ext cx="43611" cy="31844"/>
              </a:xfrm>
              <a:custGeom>
                <a:avLst/>
                <a:gdLst>
                  <a:gd name="connsiteX0" fmla="*/ 18046 w 43611"/>
                  <a:gd name="connsiteY0" fmla="*/ 464 h 31844"/>
                  <a:gd name="connsiteX1" fmla="*/ 0 w 43611"/>
                  <a:gd name="connsiteY1" fmla="*/ 7683 h 31844"/>
                  <a:gd name="connsiteX2" fmla="*/ 802 w 43611"/>
                  <a:gd name="connsiteY2" fmla="*/ 31844 h 31844"/>
                  <a:gd name="connsiteX3" fmla="*/ 43611 w 43611"/>
                  <a:gd name="connsiteY3" fmla="*/ 27232 h 31844"/>
                  <a:gd name="connsiteX4" fmla="*/ 33586 w 43611"/>
                  <a:gd name="connsiteY4" fmla="*/ 9487 h 31844"/>
                  <a:gd name="connsiteX5" fmla="*/ 18046 w 43611"/>
                  <a:gd name="connsiteY5" fmla="*/ 464 h 31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611" h="31844">
                    <a:moveTo>
                      <a:pt x="18046" y="464"/>
                    </a:moveTo>
                    <a:lnTo>
                      <a:pt x="0" y="7683"/>
                    </a:lnTo>
                    <a:lnTo>
                      <a:pt x="802" y="31844"/>
                    </a:lnTo>
                    <a:lnTo>
                      <a:pt x="43611" y="27232"/>
                    </a:lnTo>
                    <a:lnTo>
                      <a:pt x="33586" y="9487"/>
                    </a:lnTo>
                    <a:cubicBezTo>
                      <a:pt x="30578" y="3773"/>
                      <a:pt x="26267" y="-1641"/>
                      <a:pt x="18046" y="464"/>
                    </a:cubicBezTo>
                    <a:close/>
                  </a:path>
                </a:pathLst>
              </a:custGeom>
              <a:solidFill>
                <a:srgbClr val="B25B52"/>
              </a:solidFill>
              <a:ln w="10020" cap="flat">
                <a:noFill/>
                <a:prstDash val="solid"/>
                <a:miter/>
              </a:ln>
            </p:spPr>
            <p:txBody>
              <a:bodyPr rtlCol="0" anchor="ctr"/>
              <a:lstStyle/>
              <a:p>
                <a:endParaRPr lang="zh-CN" altLang="en-US"/>
              </a:p>
            </p:txBody>
          </p:sp>
          <p:sp>
            <p:nvSpPr>
              <p:cNvPr id="288" name="任意多边形: 形状 287">
                <a:extLst>
                  <a:ext uri="{FF2B5EF4-FFF2-40B4-BE49-F238E27FC236}">
                    <a16:creationId xmlns:a16="http://schemas.microsoft.com/office/drawing/2014/main" id="{60BE5B73-1F91-C381-183F-F0F1C416977C}"/>
                  </a:ext>
                </a:extLst>
              </p:cNvPr>
              <p:cNvSpPr/>
              <p:nvPr/>
            </p:nvSpPr>
            <p:spPr>
              <a:xfrm>
                <a:off x="4130049" y="4401312"/>
                <a:ext cx="187076" cy="241777"/>
              </a:xfrm>
              <a:custGeom>
                <a:avLst/>
                <a:gdLst>
                  <a:gd name="connsiteX0" fmla="*/ 145671 w 187076"/>
                  <a:gd name="connsiteY0" fmla="*/ 4197 h 241777"/>
                  <a:gd name="connsiteX1" fmla="*/ 165722 w 187076"/>
                  <a:gd name="connsiteY1" fmla="*/ 109666 h 241777"/>
                  <a:gd name="connsiteX2" fmla="*/ 187076 w 187076"/>
                  <a:gd name="connsiteY2" fmla="*/ 228468 h 241777"/>
                  <a:gd name="connsiteX3" fmla="*/ 0 w 187076"/>
                  <a:gd name="connsiteY3" fmla="*/ 234183 h 241777"/>
                  <a:gd name="connsiteX4" fmla="*/ 4411 w 187076"/>
                  <a:gd name="connsiteY4" fmla="*/ 90818 h 241777"/>
                  <a:gd name="connsiteX5" fmla="*/ 4411 w 187076"/>
                  <a:gd name="connsiteY5" fmla="*/ 90818 h 241777"/>
                  <a:gd name="connsiteX6" fmla="*/ 6216 w 187076"/>
                  <a:gd name="connsiteY6" fmla="*/ 19336 h 241777"/>
                  <a:gd name="connsiteX7" fmla="*/ 10026 w 187076"/>
                  <a:gd name="connsiteY7" fmla="*/ 5501 h 241777"/>
                  <a:gd name="connsiteX8" fmla="*/ 145671 w 187076"/>
                  <a:gd name="connsiteY8" fmla="*/ 4197 h 24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076" h="241777">
                    <a:moveTo>
                      <a:pt x="145671" y="4197"/>
                    </a:moveTo>
                    <a:cubicBezTo>
                      <a:pt x="145671" y="4197"/>
                      <a:pt x="166925" y="40590"/>
                      <a:pt x="165722" y="109666"/>
                    </a:cubicBezTo>
                    <a:cubicBezTo>
                      <a:pt x="166955" y="150099"/>
                      <a:pt x="174153" y="190130"/>
                      <a:pt x="187076" y="228468"/>
                    </a:cubicBezTo>
                    <a:cubicBezTo>
                      <a:pt x="187076" y="228468"/>
                      <a:pt x="87723" y="254133"/>
                      <a:pt x="0" y="234183"/>
                    </a:cubicBezTo>
                    <a:lnTo>
                      <a:pt x="4411" y="90818"/>
                    </a:lnTo>
                    <a:lnTo>
                      <a:pt x="4411" y="90818"/>
                    </a:lnTo>
                    <a:cubicBezTo>
                      <a:pt x="-812" y="67198"/>
                      <a:pt x="-190" y="42665"/>
                      <a:pt x="6216" y="19336"/>
                    </a:cubicBezTo>
                    <a:lnTo>
                      <a:pt x="10026" y="5501"/>
                    </a:lnTo>
                    <a:cubicBezTo>
                      <a:pt x="54238" y="-4124"/>
                      <a:pt x="99754" y="1190"/>
                      <a:pt x="145671" y="4197"/>
                    </a:cubicBezTo>
                    <a:close/>
                  </a:path>
                </a:pathLst>
              </a:custGeom>
              <a:solidFill>
                <a:schemeClr val="accent2"/>
              </a:solidFill>
              <a:ln w="10020" cap="flat">
                <a:noFill/>
                <a:prstDash val="solid"/>
                <a:miter/>
              </a:ln>
            </p:spPr>
            <p:txBody>
              <a:bodyPr rtlCol="0" anchor="ctr"/>
              <a:lstStyle/>
              <a:p>
                <a:endParaRPr lang="zh-CN" altLang="en-US"/>
              </a:p>
            </p:txBody>
          </p:sp>
          <p:sp>
            <p:nvSpPr>
              <p:cNvPr id="289" name="任意多边形: 形状 288">
                <a:extLst>
                  <a:ext uri="{FF2B5EF4-FFF2-40B4-BE49-F238E27FC236}">
                    <a16:creationId xmlns:a16="http://schemas.microsoft.com/office/drawing/2014/main" id="{80BCD247-C0E8-B9AB-FA45-1E86FC482A12}"/>
                  </a:ext>
                </a:extLst>
              </p:cNvPr>
              <p:cNvSpPr/>
              <p:nvPr/>
            </p:nvSpPr>
            <p:spPr>
              <a:xfrm>
                <a:off x="4180551" y="4231631"/>
                <a:ext cx="75345" cy="131289"/>
              </a:xfrm>
              <a:custGeom>
                <a:avLst/>
                <a:gdLst>
                  <a:gd name="connsiteX0" fmla="*/ 56070 w 75345"/>
                  <a:gd name="connsiteY0" fmla="*/ 16679 h 131289"/>
                  <a:gd name="connsiteX1" fmla="*/ 75118 w 75345"/>
                  <a:gd name="connsiteY1" fmla="*/ 70115 h 131289"/>
                  <a:gd name="connsiteX2" fmla="*/ 51959 w 75345"/>
                  <a:gd name="connsiteY2" fmla="*/ 122849 h 131289"/>
                  <a:gd name="connsiteX3" fmla="*/ 37723 w 75345"/>
                  <a:gd name="connsiteY3" fmla="*/ 131270 h 131289"/>
                  <a:gd name="connsiteX4" fmla="*/ 36821 w 75345"/>
                  <a:gd name="connsiteY4" fmla="*/ 121846 h 131289"/>
                  <a:gd name="connsiteX5" fmla="*/ 36319 w 75345"/>
                  <a:gd name="connsiteY5" fmla="*/ 112723 h 131289"/>
                  <a:gd name="connsiteX6" fmla="*/ 13161 w 75345"/>
                  <a:gd name="connsiteY6" fmla="*/ 35126 h 131289"/>
                  <a:gd name="connsiteX7" fmla="*/ 8749 w 75345"/>
                  <a:gd name="connsiteY7" fmla="*/ 537 h 131289"/>
                  <a:gd name="connsiteX8" fmla="*/ 56070 w 75345"/>
                  <a:gd name="connsiteY8" fmla="*/ 16679 h 13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345" h="131289">
                    <a:moveTo>
                      <a:pt x="56070" y="16679"/>
                    </a:moveTo>
                    <a:cubicBezTo>
                      <a:pt x="69785" y="30935"/>
                      <a:pt x="76722" y="50395"/>
                      <a:pt x="75118" y="70115"/>
                    </a:cubicBezTo>
                    <a:cubicBezTo>
                      <a:pt x="73364" y="89755"/>
                      <a:pt x="65233" y="108272"/>
                      <a:pt x="51959" y="122849"/>
                    </a:cubicBezTo>
                    <a:cubicBezTo>
                      <a:pt x="49654" y="125556"/>
                      <a:pt x="41232" y="131671"/>
                      <a:pt x="37723" y="131270"/>
                    </a:cubicBezTo>
                    <a:cubicBezTo>
                      <a:pt x="34214" y="130869"/>
                      <a:pt x="37723" y="124754"/>
                      <a:pt x="36821" y="121846"/>
                    </a:cubicBezTo>
                    <a:cubicBezTo>
                      <a:pt x="36099" y="118859"/>
                      <a:pt x="35928" y="115771"/>
                      <a:pt x="36319" y="112723"/>
                    </a:cubicBezTo>
                    <a:cubicBezTo>
                      <a:pt x="37382" y="85012"/>
                      <a:pt x="29242" y="57723"/>
                      <a:pt x="13161" y="35126"/>
                    </a:cubicBezTo>
                    <a:cubicBezTo>
                      <a:pt x="6744" y="26303"/>
                      <a:pt x="-10299" y="5049"/>
                      <a:pt x="8749" y="537"/>
                    </a:cubicBezTo>
                    <a:cubicBezTo>
                      <a:pt x="26194" y="-1909"/>
                      <a:pt x="43758" y="4086"/>
                      <a:pt x="56070" y="16679"/>
                    </a:cubicBezTo>
                    <a:close/>
                  </a:path>
                </a:pathLst>
              </a:custGeom>
              <a:solidFill>
                <a:srgbClr val="263238"/>
              </a:solidFill>
              <a:ln w="10020" cap="flat">
                <a:noFill/>
                <a:prstDash val="solid"/>
                <a:miter/>
              </a:ln>
            </p:spPr>
            <p:txBody>
              <a:bodyPr rtlCol="0" anchor="ctr"/>
              <a:lstStyle/>
              <a:p>
                <a:endParaRPr lang="zh-CN" altLang="en-US"/>
              </a:p>
            </p:txBody>
          </p:sp>
          <p:sp>
            <p:nvSpPr>
              <p:cNvPr id="290" name="任意多边形: 形状 289">
                <a:extLst>
                  <a:ext uri="{FF2B5EF4-FFF2-40B4-BE49-F238E27FC236}">
                    <a16:creationId xmlns:a16="http://schemas.microsoft.com/office/drawing/2014/main" id="{A0D3B916-71CF-80D0-05E6-B59E91D1943E}"/>
                  </a:ext>
                </a:extLst>
              </p:cNvPr>
              <p:cNvSpPr/>
              <p:nvPr/>
            </p:nvSpPr>
            <p:spPr>
              <a:xfrm>
                <a:off x="4174162" y="4334729"/>
                <a:ext cx="66390" cy="110443"/>
              </a:xfrm>
              <a:custGeom>
                <a:avLst/>
                <a:gdLst>
                  <a:gd name="connsiteX0" fmla="*/ 49526 w 66390"/>
                  <a:gd name="connsiteY0" fmla="*/ 0 h 110443"/>
                  <a:gd name="connsiteX1" fmla="*/ 61857 w 66390"/>
                  <a:gd name="connsiteY1" fmla="*/ 68575 h 110443"/>
                  <a:gd name="connsiteX2" fmla="*/ 60955 w 66390"/>
                  <a:gd name="connsiteY2" fmla="*/ 88626 h 110443"/>
                  <a:gd name="connsiteX3" fmla="*/ 32583 w 66390"/>
                  <a:gd name="connsiteY3" fmla="*/ 107674 h 110443"/>
                  <a:gd name="connsiteX4" fmla="*/ 2215 w 66390"/>
                  <a:gd name="connsiteY4" fmla="*/ 98852 h 110443"/>
                  <a:gd name="connsiteX5" fmla="*/ 1604 w 66390"/>
                  <a:gd name="connsiteY5" fmla="*/ 97648 h 110443"/>
                  <a:gd name="connsiteX6" fmla="*/ 0 w 66390"/>
                  <a:gd name="connsiteY6" fmla="*/ 90330 h 110443"/>
                  <a:gd name="connsiteX7" fmla="*/ 7720 w 66390"/>
                  <a:gd name="connsiteY7" fmla="*/ 69678 h 110443"/>
                  <a:gd name="connsiteX8" fmla="*/ 8923 w 66390"/>
                  <a:gd name="connsiteY8" fmla="*/ 64364 h 110443"/>
                  <a:gd name="connsiteX9" fmla="*/ 7619 w 66390"/>
                  <a:gd name="connsiteY9" fmla="*/ 57346 h 110443"/>
                  <a:gd name="connsiteX10" fmla="*/ 7619 w 66390"/>
                  <a:gd name="connsiteY10" fmla="*/ 56744 h 110443"/>
                  <a:gd name="connsiteX11" fmla="*/ 5013 w 66390"/>
                  <a:gd name="connsiteY11" fmla="*/ 51130 h 110443"/>
                  <a:gd name="connsiteX12" fmla="*/ 501 w 66390"/>
                  <a:gd name="connsiteY12" fmla="*/ 43912 h 110443"/>
                  <a:gd name="connsiteX13" fmla="*/ 27670 w 66390"/>
                  <a:gd name="connsiteY13" fmla="*/ 19249 h 11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390" h="110443">
                    <a:moveTo>
                      <a:pt x="49526" y="0"/>
                    </a:moveTo>
                    <a:cubicBezTo>
                      <a:pt x="45516" y="20051"/>
                      <a:pt x="51832" y="70179"/>
                      <a:pt x="61857" y="68575"/>
                    </a:cubicBezTo>
                    <a:cubicBezTo>
                      <a:pt x="70078" y="67572"/>
                      <a:pt x="65467" y="80806"/>
                      <a:pt x="60955" y="88626"/>
                    </a:cubicBezTo>
                    <a:cubicBezTo>
                      <a:pt x="56443" y="96445"/>
                      <a:pt x="47120" y="100055"/>
                      <a:pt x="32583" y="107674"/>
                    </a:cubicBezTo>
                    <a:cubicBezTo>
                      <a:pt x="21765" y="113619"/>
                      <a:pt x="8171" y="109679"/>
                      <a:pt x="2215" y="98852"/>
                    </a:cubicBezTo>
                    <a:cubicBezTo>
                      <a:pt x="2005" y="98460"/>
                      <a:pt x="1794" y="98060"/>
                      <a:pt x="1604" y="97648"/>
                    </a:cubicBezTo>
                    <a:cubicBezTo>
                      <a:pt x="611" y="95333"/>
                      <a:pt x="70" y="92846"/>
                      <a:pt x="0" y="90330"/>
                    </a:cubicBezTo>
                    <a:cubicBezTo>
                      <a:pt x="1414" y="83072"/>
                      <a:pt x="4020" y="76084"/>
                      <a:pt x="7720" y="69678"/>
                    </a:cubicBezTo>
                    <a:cubicBezTo>
                      <a:pt x="8521" y="68023"/>
                      <a:pt x="8933" y="66198"/>
                      <a:pt x="8923" y="64364"/>
                    </a:cubicBezTo>
                    <a:cubicBezTo>
                      <a:pt x="8862" y="61968"/>
                      <a:pt x="8421" y="59602"/>
                      <a:pt x="7619" y="57346"/>
                    </a:cubicBezTo>
                    <a:lnTo>
                      <a:pt x="7619" y="56744"/>
                    </a:lnTo>
                    <a:cubicBezTo>
                      <a:pt x="6917" y="54800"/>
                      <a:pt x="6045" y="52925"/>
                      <a:pt x="5013" y="51130"/>
                    </a:cubicBezTo>
                    <a:cubicBezTo>
                      <a:pt x="3719" y="48594"/>
                      <a:pt x="2215" y="46177"/>
                      <a:pt x="501" y="43912"/>
                    </a:cubicBezTo>
                    <a:lnTo>
                      <a:pt x="27670" y="19249"/>
                    </a:lnTo>
                    <a:close/>
                  </a:path>
                </a:pathLst>
              </a:custGeom>
              <a:solidFill>
                <a:srgbClr val="B25B52"/>
              </a:solidFill>
              <a:ln w="10020" cap="flat">
                <a:noFill/>
                <a:prstDash val="solid"/>
                <a:miter/>
              </a:ln>
            </p:spPr>
            <p:txBody>
              <a:bodyPr rtlCol="0" anchor="ctr"/>
              <a:lstStyle/>
              <a:p>
                <a:endParaRPr lang="zh-CN" altLang="en-US"/>
              </a:p>
            </p:txBody>
          </p:sp>
          <p:sp>
            <p:nvSpPr>
              <p:cNvPr id="291" name="任意多边形: 形状 290">
                <a:extLst>
                  <a:ext uri="{FF2B5EF4-FFF2-40B4-BE49-F238E27FC236}">
                    <a16:creationId xmlns:a16="http://schemas.microsoft.com/office/drawing/2014/main" id="{5220D0B9-8955-E2A5-4233-BA2A84A7DC96}"/>
                  </a:ext>
                </a:extLst>
              </p:cNvPr>
              <p:cNvSpPr/>
              <p:nvPr/>
            </p:nvSpPr>
            <p:spPr>
              <a:xfrm>
                <a:off x="4120782" y="4270809"/>
                <a:ext cx="25424" cy="54792"/>
              </a:xfrm>
              <a:custGeom>
                <a:avLst/>
                <a:gdLst>
                  <a:gd name="connsiteX0" fmla="*/ 6861 w 25424"/>
                  <a:gd name="connsiteY0" fmla="*/ 3466 h 54792"/>
                  <a:gd name="connsiteX1" fmla="*/ 17789 w 25424"/>
                  <a:gd name="connsiteY1" fmla="*/ 50385 h 54792"/>
                  <a:gd name="connsiteX2" fmla="*/ 6861 w 25424"/>
                  <a:gd name="connsiteY2" fmla="*/ 3466 h 54792"/>
                </a:gdLst>
                <a:ahLst/>
                <a:cxnLst>
                  <a:cxn ang="0">
                    <a:pos x="connsiteX0" y="connsiteY0"/>
                  </a:cxn>
                  <a:cxn ang="0">
                    <a:pos x="connsiteX1" y="connsiteY1"/>
                  </a:cxn>
                  <a:cxn ang="0">
                    <a:pos x="connsiteX2" y="connsiteY2"/>
                  </a:cxn>
                </a:cxnLst>
                <a:rect l="l" t="t" r="r" b="b"/>
                <a:pathLst>
                  <a:path w="25424" h="54792">
                    <a:moveTo>
                      <a:pt x="6861" y="3466"/>
                    </a:moveTo>
                    <a:cubicBezTo>
                      <a:pt x="-11385" y="13492"/>
                      <a:pt x="11874" y="70938"/>
                      <a:pt x="17789" y="50385"/>
                    </a:cubicBezTo>
                    <a:cubicBezTo>
                      <a:pt x="29218" y="11186"/>
                      <a:pt x="29519" y="-8464"/>
                      <a:pt x="6861" y="3466"/>
                    </a:cubicBezTo>
                    <a:close/>
                  </a:path>
                </a:pathLst>
              </a:custGeom>
              <a:solidFill>
                <a:srgbClr val="263238"/>
              </a:solidFill>
              <a:ln w="10020" cap="flat">
                <a:noFill/>
                <a:prstDash val="solid"/>
                <a:miter/>
              </a:ln>
            </p:spPr>
            <p:txBody>
              <a:bodyPr rtlCol="0" anchor="ctr"/>
              <a:lstStyle/>
              <a:p>
                <a:endParaRPr lang="zh-CN" altLang="en-US"/>
              </a:p>
            </p:txBody>
          </p:sp>
          <p:sp>
            <p:nvSpPr>
              <p:cNvPr id="292" name="任意多边形: 形状 291">
                <a:extLst>
                  <a:ext uri="{FF2B5EF4-FFF2-40B4-BE49-F238E27FC236}">
                    <a16:creationId xmlns:a16="http://schemas.microsoft.com/office/drawing/2014/main" id="{EBB2BE39-E7E2-24CD-9D83-FA5ABCAD7199}"/>
                  </a:ext>
                </a:extLst>
              </p:cNvPr>
              <p:cNvSpPr/>
              <p:nvPr/>
            </p:nvSpPr>
            <p:spPr>
              <a:xfrm>
                <a:off x="4177570" y="4352511"/>
                <a:ext cx="43104" cy="50491"/>
              </a:xfrm>
              <a:custGeom>
                <a:avLst/>
                <a:gdLst>
                  <a:gd name="connsiteX0" fmla="*/ 42308 w 43104"/>
                  <a:gd name="connsiteY0" fmla="*/ 2871 h 50491"/>
                  <a:gd name="connsiteX1" fmla="*/ 42909 w 43104"/>
                  <a:gd name="connsiteY1" fmla="*/ 4575 h 50491"/>
                  <a:gd name="connsiteX2" fmla="*/ 42909 w 43104"/>
                  <a:gd name="connsiteY2" fmla="*/ 9086 h 50491"/>
                  <a:gd name="connsiteX3" fmla="*/ 25164 w 43104"/>
                  <a:gd name="connsiteY3" fmla="*/ 42872 h 50491"/>
                  <a:gd name="connsiteX4" fmla="*/ 12231 w 43104"/>
                  <a:gd name="connsiteY4" fmla="*/ 50492 h 50491"/>
                  <a:gd name="connsiteX5" fmla="*/ 5113 w 43104"/>
                  <a:gd name="connsiteY5" fmla="*/ 46983 h 50491"/>
                  <a:gd name="connsiteX6" fmla="*/ 3809 w 43104"/>
                  <a:gd name="connsiteY6" fmla="*/ 39965 h 50491"/>
                  <a:gd name="connsiteX7" fmla="*/ 3809 w 43104"/>
                  <a:gd name="connsiteY7" fmla="*/ 39364 h 50491"/>
                  <a:gd name="connsiteX8" fmla="*/ 1203 w 43104"/>
                  <a:gd name="connsiteY8" fmla="*/ 33749 h 50491"/>
                  <a:gd name="connsiteX9" fmla="*/ 0 w 43104"/>
                  <a:gd name="connsiteY9" fmla="*/ 25428 h 50491"/>
                  <a:gd name="connsiteX10" fmla="*/ 14637 w 43104"/>
                  <a:gd name="connsiteY10" fmla="*/ 14701 h 50491"/>
                  <a:gd name="connsiteX11" fmla="*/ 42308 w 43104"/>
                  <a:gd name="connsiteY11" fmla="*/ 2871 h 50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104" h="50491">
                    <a:moveTo>
                      <a:pt x="42308" y="2871"/>
                    </a:moveTo>
                    <a:cubicBezTo>
                      <a:pt x="42538" y="3432"/>
                      <a:pt x="42739" y="3993"/>
                      <a:pt x="42909" y="4575"/>
                    </a:cubicBezTo>
                    <a:cubicBezTo>
                      <a:pt x="43170" y="6069"/>
                      <a:pt x="43170" y="7593"/>
                      <a:pt x="42909" y="9086"/>
                    </a:cubicBezTo>
                    <a:cubicBezTo>
                      <a:pt x="39932" y="21658"/>
                      <a:pt x="33826" y="33278"/>
                      <a:pt x="25164" y="42872"/>
                    </a:cubicBezTo>
                    <a:cubicBezTo>
                      <a:pt x="22277" y="47284"/>
                      <a:pt x="17494" y="50101"/>
                      <a:pt x="12231" y="50492"/>
                    </a:cubicBezTo>
                    <a:cubicBezTo>
                      <a:pt x="9504" y="50261"/>
                      <a:pt x="6958" y="49008"/>
                      <a:pt x="5113" y="46983"/>
                    </a:cubicBezTo>
                    <a:cubicBezTo>
                      <a:pt x="5053" y="44587"/>
                      <a:pt x="4612" y="42221"/>
                      <a:pt x="3809" y="39965"/>
                    </a:cubicBezTo>
                    <a:lnTo>
                      <a:pt x="3809" y="39364"/>
                    </a:lnTo>
                    <a:cubicBezTo>
                      <a:pt x="3108" y="37419"/>
                      <a:pt x="2236" y="35544"/>
                      <a:pt x="1203" y="33749"/>
                    </a:cubicBezTo>
                    <a:cubicBezTo>
                      <a:pt x="1424" y="30922"/>
                      <a:pt x="1012" y="28075"/>
                      <a:pt x="0" y="25428"/>
                    </a:cubicBezTo>
                    <a:cubicBezTo>
                      <a:pt x="2506" y="19713"/>
                      <a:pt x="9123" y="17307"/>
                      <a:pt x="14637" y="14701"/>
                    </a:cubicBezTo>
                    <a:cubicBezTo>
                      <a:pt x="20151" y="12094"/>
                      <a:pt x="37495" y="-7155"/>
                      <a:pt x="42308" y="2871"/>
                    </a:cubicBez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293" name="任意多边形: 形状 292">
                <a:extLst>
                  <a:ext uri="{FF2B5EF4-FFF2-40B4-BE49-F238E27FC236}">
                    <a16:creationId xmlns:a16="http://schemas.microsoft.com/office/drawing/2014/main" id="{49397CD8-9B07-BC08-421D-A1C1BDB5D15B}"/>
                  </a:ext>
                </a:extLst>
              </p:cNvPr>
              <p:cNvSpPr/>
              <p:nvPr/>
            </p:nvSpPr>
            <p:spPr>
              <a:xfrm>
                <a:off x="4125186" y="4254102"/>
                <a:ext cx="102685" cy="136104"/>
              </a:xfrm>
              <a:custGeom>
                <a:avLst/>
                <a:gdLst>
                  <a:gd name="connsiteX0" fmla="*/ 35641 w 102685"/>
                  <a:gd name="connsiteY0" fmla="*/ 4032 h 136104"/>
                  <a:gd name="connsiteX1" fmla="*/ 2958 w 102685"/>
                  <a:gd name="connsiteY1" fmla="*/ 99675 h 136104"/>
                  <a:gd name="connsiteX2" fmla="*/ 60805 w 102685"/>
                  <a:gd name="connsiteY2" fmla="*/ 134715 h 136104"/>
                  <a:gd name="connsiteX3" fmla="*/ 82561 w 102685"/>
                  <a:gd name="connsiteY3" fmla="*/ 122734 h 136104"/>
                  <a:gd name="connsiteX4" fmla="*/ 102612 w 102685"/>
                  <a:gd name="connsiteY4" fmla="*/ 50450 h 136104"/>
                  <a:gd name="connsiteX5" fmla="*/ 57487 w 102685"/>
                  <a:gd name="connsiteY5" fmla="*/ 72 h 136104"/>
                  <a:gd name="connsiteX6" fmla="*/ 35641 w 102685"/>
                  <a:gd name="connsiteY6" fmla="*/ 4032 h 136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85" h="136104">
                    <a:moveTo>
                      <a:pt x="35641" y="4032"/>
                    </a:moveTo>
                    <a:cubicBezTo>
                      <a:pt x="552" y="17968"/>
                      <a:pt x="-4461" y="68897"/>
                      <a:pt x="2958" y="99675"/>
                    </a:cubicBezTo>
                    <a:cubicBezTo>
                      <a:pt x="9254" y="125321"/>
                      <a:pt x="35150" y="141011"/>
                      <a:pt x="60805" y="134715"/>
                    </a:cubicBezTo>
                    <a:cubicBezTo>
                      <a:pt x="68986" y="132710"/>
                      <a:pt x="76485" y="128579"/>
                      <a:pt x="82561" y="122734"/>
                    </a:cubicBezTo>
                    <a:cubicBezTo>
                      <a:pt x="100707" y="104989"/>
                      <a:pt x="100306" y="84838"/>
                      <a:pt x="102612" y="50450"/>
                    </a:cubicBezTo>
                    <a:cubicBezTo>
                      <a:pt x="104066" y="24083"/>
                      <a:pt x="83864" y="1526"/>
                      <a:pt x="57487" y="72"/>
                    </a:cubicBezTo>
                    <a:cubicBezTo>
                      <a:pt x="49998" y="-339"/>
                      <a:pt x="42509" y="1014"/>
                      <a:pt x="35641" y="4032"/>
                    </a:cubicBezTo>
                    <a:close/>
                  </a:path>
                </a:pathLst>
              </a:custGeom>
              <a:solidFill>
                <a:srgbClr val="B25B52"/>
              </a:solidFill>
              <a:ln w="10020" cap="flat">
                <a:noFill/>
                <a:prstDash val="solid"/>
                <a:miter/>
              </a:ln>
            </p:spPr>
            <p:txBody>
              <a:bodyPr rtlCol="0" anchor="ctr"/>
              <a:lstStyle/>
              <a:p>
                <a:endParaRPr lang="zh-CN" altLang="en-US"/>
              </a:p>
            </p:txBody>
          </p:sp>
          <p:sp>
            <p:nvSpPr>
              <p:cNvPr id="294" name="任意多边形: 形状 293">
                <a:extLst>
                  <a:ext uri="{FF2B5EF4-FFF2-40B4-BE49-F238E27FC236}">
                    <a16:creationId xmlns:a16="http://schemas.microsoft.com/office/drawing/2014/main" id="{FC103318-188C-84A5-AB7A-6E0C5715E959}"/>
                  </a:ext>
                </a:extLst>
              </p:cNvPr>
              <p:cNvSpPr/>
              <p:nvPr/>
            </p:nvSpPr>
            <p:spPr>
              <a:xfrm>
                <a:off x="4215933" y="4310141"/>
                <a:ext cx="8684" cy="14436"/>
              </a:xfrm>
              <a:custGeom>
                <a:avLst/>
                <a:gdLst>
                  <a:gd name="connsiteX0" fmla="*/ 8657 w 8684"/>
                  <a:gd name="connsiteY0" fmla="*/ 2933 h 14436"/>
                  <a:gd name="connsiteX1" fmla="*/ 2441 w 8684"/>
                  <a:gd name="connsiteY1" fmla="*/ 12959 h 14436"/>
                  <a:gd name="connsiteX2" fmla="*/ 736 w 8684"/>
                  <a:gd name="connsiteY2" fmla="*/ 1028 h 14436"/>
                  <a:gd name="connsiteX3" fmla="*/ 8657 w 8684"/>
                  <a:gd name="connsiteY3" fmla="*/ 2933 h 14436"/>
                </a:gdLst>
                <a:ahLst/>
                <a:cxnLst>
                  <a:cxn ang="0">
                    <a:pos x="connsiteX0" y="connsiteY0"/>
                  </a:cxn>
                  <a:cxn ang="0">
                    <a:pos x="connsiteX1" y="connsiteY1"/>
                  </a:cxn>
                  <a:cxn ang="0">
                    <a:pos x="connsiteX2" y="connsiteY2"/>
                  </a:cxn>
                  <a:cxn ang="0">
                    <a:pos x="connsiteX3" y="connsiteY3"/>
                  </a:cxn>
                </a:cxnLst>
                <a:rect l="l" t="t" r="r" b="b"/>
                <a:pathLst>
                  <a:path w="8684" h="14436">
                    <a:moveTo>
                      <a:pt x="8657" y="2933"/>
                    </a:moveTo>
                    <a:cubicBezTo>
                      <a:pt x="5499" y="5460"/>
                      <a:pt x="3303" y="8999"/>
                      <a:pt x="2441" y="12959"/>
                    </a:cubicBezTo>
                    <a:cubicBezTo>
                      <a:pt x="1338" y="19375"/>
                      <a:pt x="-1269" y="2933"/>
                      <a:pt x="736" y="1028"/>
                    </a:cubicBezTo>
                    <a:cubicBezTo>
                      <a:pt x="2741" y="-877"/>
                      <a:pt x="9158" y="-74"/>
                      <a:pt x="8657" y="2933"/>
                    </a:cubicBezTo>
                    <a:close/>
                  </a:path>
                </a:pathLst>
              </a:custGeom>
              <a:solidFill>
                <a:srgbClr val="263238"/>
              </a:solidFill>
              <a:ln w="10020" cap="flat">
                <a:noFill/>
                <a:prstDash val="solid"/>
                <a:miter/>
              </a:ln>
            </p:spPr>
            <p:txBody>
              <a:bodyPr rtlCol="0" anchor="ctr"/>
              <a:lstStyle/>
              <a:p>
                <a:endParaRPr lang="zh-CN" altLang="en-US"/>
              </a:p>
            </p:txBody>
          </p:sp>
          <p:sp>
            <p:nvSpPr>
              <p:cNvPr id="295" name="任意多边形: 形状 294">
                <a:extLst>
                  <a:ext uri="{FF2B5EF4-FFF2-40B4-BE49-F238E27FC236}">
                    <a16:creationId xmlns:a16="http://schemas.microsoft.com/office/drawing/2014/main" id="{D4EBCE6F-F70C-E58D-DB20-6A495D3EC430}"/>
                  </a:ext>
                </a:extLst>
              </p:cNvPr>
              <p:cNvSpPr/>
              <p:nvPr/>
            </p:nvSpPr>
            <p:spPr>
              <a:xfrm>
                <a:off x="4215115" y="4310040"/>
                <a:ext cx="28942" cy="37907"/>
              </a:xfrm>
              <a:custGeom>
                <a:avLst/>
                <a:gdLst>
                  <a:gd name="connsiteX0" fmla="*/ 14287 w 28942"/>
                  <a:gd name="connsiteY0" fmla="*/ 528 h 37907"/>
                  <a:gd name="connsiteX1" fmla="*/ 51 w 28942"/>
                  <a:gd name="connsiteY1" fmla="*/ 24689 h 37907"/>
                  <a:gd name="connsiteX2" fmla="*/ 17495 w 28942"/>
                  <a:gd name="connsiteY2" fmla="*/ 35417 h 37907"/>
                  <a:gd name="connsiteX3" fmla="*/ 28724 w 28942"/>
                  <a:gd name="connsiteY3" fmla="*/ 15366 h 37907"/>
                  <a:gd name="connsiteX4" fmla="*/ 14287 w 28942"/>
                  <a:gd name="connsiteY4" fmla="*/ 528 h 37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42" h="37907">
                    <a:moveTo>
                      <a:pt x="14287" y="528"/>
                    </a:moveTo>
                    <a:cubicBezTo>
                      <a:pt x="5044" y="4899"/>
                      <a:pt x="-601" y="14483"/>
                      <a:pt x="51" y="24689"/>
                    </a:cubicBezTo>
                    <a:cubicBezTo>
                      <a:pt x="652" y="34715"/>
                      <a:pt x="9475" y="41933"/>
                      <a:pt x="17495" y="35417"/>
                    </a:cubicBezTo>
                    <a:cubicBezTo>
                      <a:pt x="23541" y="30314"/>
                      <a:pt x="27531" y="23186"/>
                      <a:pt x="28724" y="15366"/>
                    </a:cubicBezTo>
                    <a:cubicBezTo>
                      <a:pt x="30228" y="5942"/>
                      <a:pt x="23811" y="-2179"/>
                      <a:pt x="14287" y="528"/>
                    </a:cubicBezTo>
                    <a:close/>
                  </a:path>
                </a:pathLst>
              </a:custGeom>
              <a:solidFill>
                <a:srgbClr val="B25B52"/>
              </a:solidFill>
              <a:ln w="10020" cap="flat">
                <a:noFill/>
                <a:prstDash val="solid"/>
                <a:miter/>
              </a:ln>
            </p:spPr>
            <p:txBody>
              <a:bodyPr rtlCol="0" anchor="ctr"/>
              <a:lstStyle/>
              <a:p>
                <a:endParaRPr lang="zh-CN" altLang="en-US"/>
              </a:p>
            </p:txBody>
          </p:sp>
          <p:sp>
            <p:nvSpPr>
              <p:cNvPr id="296" name="任意多边形: 形状 295">
                <a:extLst>
                  <a:ext uri="{FF2B5EF4-FFF2-40B4-BE49-F238E27FC236}">
                    <a16:creationId xmlns:a16="http://schemas.microsoft.com/office/drawing/2014/main" id="{DC568621-E481-5C87-3E15-65BA966509DC}"/>
                  </a:ext>
                </a:extLst>
              </p:cNvPr>
              <p:cNvSpPr/>
              <p:nvPr/>
            </p:nvSpPr>
            <p:spPr>
              <a:xfrm>
                <a:off x="4161229" y="4312469"/>
                <a:ext cx="6516" cy="10332"/>
              </a:xfrm>
              <a:custGeom>
                <a:avLst/>
                <a:gdLst>
                  <a:gd name="connsiteX0" fmla="*/ 6517 w 6516"/>
                  <a:gd name="connsiteY0" fmla="*/ 4916 h 10332"/>
                  <a:gd name="connsiteX1" fmla="*/ 3208 w 6516"/>
                  <a:gd name="connsiteY1" fmla="*/ 10330 h 10332"/>
                  <a:gd name="connsiteX2" fmla="*/ 0 w 6516"/>
                  <a:gd name="connsiteY2" fmla="*/ 5317 h 10332"/>
                  <a:gd name="connsiteX3" fmla="*/ 3308 w 6516"/>
                  <a:gd name="connsiteY3" fmla="*/ 3 h 10332"/>
                  <a:gd name="connsiteX4" fmla="*/ 6517 w 6516"/>
                  <a:gd name="connsiteY4" fmla="*/ 4916 h 10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6" h="10332">
                    <a:moveTo>
                      <a:pt x="6517" y="4916"/>
                    </a:moveTo>
                    <a:cubicBezTo>
                      <a:pt x="6517" y="7823"/>
                      <a:pt x="5013" y="10229"/>
                      <a:pt x="3208" y="10330"/>
                    </a:cubicBezTo>
                    <a:cubicBezTo>
                      <a:pt x="1403" y="10430"/>
                      <a:pt x="0" y="8224"/>
                      <a:pt x="0" y="5317"/>
                    </a:cubicBezTo>
                    <a:cubicBezTo>
                      <a:pt x="0" y="2409"/>
                      <a:pt x="1504" y="104"/>
                      <a:pt x="3308" y="3"/>
                    </a:cubicBezTo>
                    <a:cubicBezTo>
                      <a:pt x="5113" y="-97"/>
                      <a:pt x="6517" y="2109"/>
                      <a:pt x="6517" y="4916"/>
                    </a:cubicBezTo>
                    <a:close/>
                  </a:path>
                </a:pathLst>
              </a:custGeom>
              <a:solidFill>
                <a:srgbClr val="263238"/>
              </a:solidFill>
              <a:ln w="10020" cap="flat">
                <a:noFill/>
                <a:prstDash val="solid"/>
                <a:miter/>
              </a:ln>
            </p:spPr>
            <p:txBody>
              <a:bodyPr rtlCol="0" anchor="ctr"/>
              <a:lstStyle/>
              <a:p>
                <a:endParaRPr lang="zh-CN" altLang="en-US"/>
              </a:p>
            </p:txBody>
          </p:sp>
          <p:sp>
            <p:nvSpPr>
              <p:cNvPr id="297" name="任意多边形: 形状 296">
                <a:extLst>
                  <a:ext uri="{FF2B5EF4-FFF2-40B4-BE49-F238E27FC236}">
                    <a16:creationId xmlns:a16="http://schemas.microsoft.com/office/drawing/2014/main" id="{14526856-C9DE-E101-F297-413166AF2133}"/>
                  </a:ext>
                </a:extLst>
              </p:cNvPr>
              <p:cNvSpPr/>
              <p:nvPr/>
            </p:nvSpPr>
            <p:spPr>
              <a:xfrm>
                <a:off x="4131954" y="4312369"/>
                <a:ext cx="6516" cy="10232"/>
              </a:xfrm>
              <a:custGeom>
                <a:avLst/>
                <a:gdLst>
                  <a:gd name="connsiteX0" fmla="*/ 6517 w 6516"/>
                  <a:gd name="connsiteY0" fmla="*/ 4916 h 10232"/>
                  <a:gd name="connsiteX1" fmla="*/ 3208 w 6516"/>
                  <a:gd name="connsiteY1" fmla="*/ 10230 h 10232"/>
                  <a:gd name="connsiteX2" fmla="*/ 0 w 6516"/>
                  <a:gd name="connsiteY2" fmla="*/ 5317 h 10232"/>
                  <a:gd name="connsiteX3" fmla="*/ 3309 w 6516"/>
                  <a:gd name="connsiteY3" fmla="*/ 3 h 10232"/>
                  <a:gd name="connsiteX4" fmla="*/ 6517 w 6516"/>
                  <a:gd name="connsiteY4" fmla="*/ 4916 h 1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6" h="10232">
                    <a:moveTo>
                      <a:pt x="6517" y="4916"/>
                    </a:moveTo>
                    <a:cubicBezTo>
                      <a:pt x="6517" y="7723"/>
                      <a:pt x="5013" y="10129"/>
                      <a:pt x="3208" y="10230"/>
                    </a:cubicBezTo>
                    <a:cubicBezTo>
                      <a:pt x="1404" y="10330"/>
                      <a:pt x="0" y="8124"/>
                      <a:pt x="0" y="5317"/>
                    </a:cubicBezTo>
                    <a:cubicBezTo>
                      <a:pt x="0" y="2510"/>
                      <a:pt x="1504" y="104"/>
                      <a:pt x="3309" y="3"/>
                    </a:cubicBezTo>
                    <a:cubicBezTo>
                      <a:pt x="5113" y="-97"/>
                      <a:pt x="6517" y="2109"/>
                      <a:pt x="6517" y="4916"/>
                    </a:cubicBezTo>
                    <a:close/>
                  </a:path>
                </a:pathLst>
              </a:custGeom>
              <a:solidFill>
                <a:srgbClr val="263238"/>
              </a:solidFill>
              <a:ln w="10020" cap="flat">
                <a:noFill/>
                <a:prstDash val="solid"/>
                <a:miter/>
              </a:ln>
            </p:spPr>
            <p:txBody>
              <a:bodyPr rtlCol="0" anchor="ctr"/>
              <a:lstStyle/>
              <a:p>
                <a:endParaRPr lang="zh-CN" altLang="en-US"/>
              </a:p>
            </p:txBody>
          </p:sp>
          <p:sp>
            <p:nvSpPr>
              <p:cNvPr id="298" name="任意多边形: 形状 297">
                <a:extLst>
                  <a:ext uri="{FF2B5EF4-FFF2-40B4-BE49-F238E27FC236}">
                    <a16:creationId xmlns:a16="http://schemas.microsoft.com/office/drawing/2014/main" id="{9B8859D3-CBE1-1658-08EA-EDCE8CD71811}"/>
                  </a:ext>
                </a:extLst>
              </p:cNvPr>
              <p:cNvSpPr/>
              <p:nvPr/>
            </p:nvSpPr>
            <p:spPr>
              <a:xfrm>
                <a:off x="4129448" y="4310868"/>
                <a:ext cx="6616" cy="2834"/>
              </a:xfrm>
              <a:custGeom>
                <a:avLst/>
                <a:gdLst>
                  <a:gd name="connsiteX0" fmla="*/ 6617 w 6616"/>
                  <a:gd name="connsiteY0" fmla="*/ 1604 h 2834"/>
                  <a:gd name="connsiteX1" fmla="*/ 0 w 6616"/>
                  <a:gd name="connsiteY1" fmla="*/ 0 h 2834"/>
                  <a:gd name="connsiteX2" fmla="*/ 6617 w 6616"/>
                  <a:gd name="connsiteY2" fmla="*/ 1604 h 2834"/>
                </a:gdLst>
                <a:ahLst/>
                <a:cxnLst>
                  <a:cxn ang="0">
                    <a:pos x="connsiteX0" y="connsiteY0"/>
                  </a:cxn>
                  <a:cxn ang="0">
                    <a:pos x="connsiteX1" y="connsiteY1"/>
                  </a:cxn>
                  <a:cxn ang="0">
                    <a:pos x="connsiteX2" y="connsiteY2"/>
                  </a:cxn>
                </a:cxnLst>
                <a:rect l="l" t="t" r="r" b="b"/>
                <a:pathLst>
                  <a:path w="6616" h="2834">
                    <a:moveTo>
                      <a:pt x="6617" y="1604"/>
                    </a:moveTo>
                    <a:lnTo>
                      <a:pt x="0" y="0"/>
                    </a:lnTo>
                    <a:cubicBezTo>
                      <a:pt x="0" y="0"/>
                      <a:pt x="3309" y="5113"/>
                      <a:pt x="6617" y="1604"/>
                    </a:cubicBezTo>
                    <a:close/>
                  </a:path>
                </a:pathLst>
              </a:custGeom>
              <a:solidFill>
                <a:srgbClr val="263238"/>
              </a:solidFill>
              <a:ln w="10020" cap="flat">
                <a:noFill/>
                <a:prstDash val="solid"/>
                <a:miter/>
              </a:ln>
            </p:spPr>
            <p:txBody>
              <a:bodyPr rtlCol="0" anchor="ctr"/>
              <a:lstStyle/>
              <a:p>
                <a:endParaRPr lang="zh-CN" altLang="en-US"/>
              </a:p>
            </p:txBody>
          </p:sp>
          <p:sp>
            <p:nvSpPr>
              <p:cNvPr id="299" name="任意多边形: 形状 298">
                <a:extLst>
                  <a:ext uri="{FF2B5EF4-FFF2-40B4-BE49-F238E27FC236}">
                    <a16:creationId xmlns:a16="http://schemas.microsoft.com/office/drawing/2014/main" id="{48CCBF03-F1FE-F4BB-1E53-33DA15E3A245}"/>
                  </a:ext>
                </a:extLst>
              </p:cNvPr>
              <p:cNvSpPr/>
              <p:nvPr/>
            </p:nvSpPr>
            <p:spPr>
              <a:xfrm>
                <a:off x="4133458" y="4323099"/>
                <a:ext cx="10025" cy="20660"/>
              </a:xfrm>
              <a:custGeom>
                <a:avLst/>
                <a:gdLst>
                  <a:gd name="connsiteX0" fmla="*/ 10026 w 10025"/>
                  <a:gd name="connsiteY0" fmla="*/ 0 h 20660"/>
                  <a:gd name="connsiteX1" fmla="*/ 0 w 10025"/>
                  <a:gd name="connsiteY1" fmla="*/ 18648 h 20660"/>
                  <a:gd name="connsiteX2" fmla="*/ 10026 w 10025"/>
                  <a:gd name="connsiteY2" fmla="*/ 20051 h 20660"/>
                </a:gdLst>
                <a:ahLst/>
                <a:cxnLst>
                  <a:cxn ang="0">
                    <a:pos x="connsiteX0" y="connsiteY0"/>
                  </a:cxn>
                  <a:cxn ang="0">
                    <a:pos x="connsiteX1" y="connsiteY1"/>
                  </a:cxn>
                  <a:cxn ang="0">
                    <a:pos x="connsiteX2" y="connsiteY2"/>
                  </a:cxn>
                </a:cxnLst>
                <a:rect l="l" t="t" r="r" b="b"/>
                <a:pathLst>
                  <a:path w="10025" h="20660">
                    <a:moveTo>
                      <a:pt x="10026" y="0"/>
                    </a:moveTo>
                    <a:cubicBezTo>
                      <a:pt x="7519" y="6627"/>
                      <a:pt x="4151" y="12903"/>
                      <a:pt x="0" y="18648"/>
                    </a:cubicBezTo>
                    <a:cubicBezTo>
                      <a:pt x="2928" y="20693"/>
                      <a:pt x="6647" y="21214"/>
                      <a:pt x="10026" y="20051"/>
                    </a:cubicBezTo>
                    <a:close/>
                  </a:path>
                </a:pathLst>
              </a:custGeom>
              <a:solidFill>
                <a:srgbClr val="9D2724"/>
              </a:solidFill>
              <a:ln w="10020" cap="flat">
                <a:noFill/>
                <a:prstDash val="solid"/>
                <a:miter/>
              </a:ln>
            </p:spPr>
            <p:txBody>
              <a:bodyPr rtlCol="0" anchor="ctr"/>
              <a:lstStyle/>
              <a:p>
                <a:endParaRPr lang="zh-CN" altLang="en-US"/>
              </a:p>
            </p:txBody>
          </p:sp>
          <p:sp>
            <p:nvSpPr>
              <p:cNvPr id="300" name="任意多边形: 形状 299">
                <a:extLst>
                  <a:ext uri="{FF2B5EF4-FFF2-40B4-BE49-F238E27FC236}">
                    <a16:creationId xmlns:a16="http://schemas.microsoft.com/office/drawing/2014/main" id="{0409002F-46B8-1877-7425-98820440BBD5}"/>
                  </a:ext>
                </a:extLst>
              </p:cNvPr>
              <p:cNvSpPr/>
              <p:nvPr/>
            </p:nvSpPr>
            <p:spPr>
              <a:xfrm>
                <a:off x="4160885" y="4293841"/>
                <a:ext cx="15872" cy="6550"/>
              </a:xfrm>
              <a:custGeom>
                <a:avLst/>
                <a:gdLst>
                  <a:gd name="connsiteX0" fmla="*/ 14480 w 15872"/>
                  <a:gd name="connsiteY0" fmla="*/ 6400 h 6550"/>
                  <a:gd name="connsiteX1" fmla="*/ 13277 w 15872"/>
                  <a:gd name="connsiteY1" fmla="*/ 6400 h 6550"/>
                  <a:gd name="connsiteX2" fmla="*/ 2048 w 15872"/>
                  <a:gd name="connsiteY2" fmla="*/ 3793 h 6550"/>
                  <a:gd name="connsiteX3" fmla="*/ 43 w 15872"/>
                  <a:gd name="connsiteY3" fmla="*/ 2691 h 6550"/>
                  <a:gd name="connsiteX4" fmla="*/ 1246 w 15872"/>
                  <a:gd name="connsiteY4" fmla="*/ 585 h 6550"/>
                  <a:gd name="connsiteX5" fmla="*/ 15382 w 15872"/>
                  <a:gd name="connsiteY5" fmla="*/ 3793 h 6550"/>
                  <a:gd name="connsiteX6" fmla="*/ 15422 w 15872"/>
                  <a:gd name="connsiteY6" fmla="*/ 6059 h 6550"/>
                  <a:gd name="connsiteX7" fmla="*/ 15382 w 15872"/>
                  <a:gd name="connsiteY7" fmla="*/ 6099 h 6550"/>
                  <a:gd name="connsiteX8" fmla="*/ 14480 w 15872"/>
                  <a:gd name="connsiteY8" fmla="*/ 6400 h 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72" h="6550">
                    <a:moveTo>
                      <a:pt x="14480" y="6400"/>
                    </a:moveTo>
                    <a:cubicBezTo>
                      <a:pt x="14098" y="6600"/>
                      <a:pt x="13658" y="6600"/>
                      <a:pt x="13277" y="6400"/>
                    </a:cubicBezTo>
                    <a:cubicBezTo>
                      <a:pt x="10239" y="3643"/>
                      <a:pt x="5988" y="2661"/>
                      <a:pt x="2048" y="3793"/>
                    </a:cubicBezTo>
                    <a:cubicBezTo>
                      <a:pt x="1196" y="3994"/>
                      <a:pt x="334" y="3523"/>
                      <a:pt x="43" y="2691"/>
                    </a:cubicBezTo>
                    <a:cubicBezTo>
                      <a:pt x="-158" y="1788"/>
                      <a:pt x="364" y="876"/>
                      <a:pt x="1246" y="585"/>
                    </a:cubicBezTo>
                    <a:cubicBezTo>
                      <a:pt x="6198" y="-838"/>
                      <a:pt x="11532" y="375"/>
                      <a:pt x="15382" y="3793"/>
                    </a:cubicBezTo>
                    <a:cubicBezTo>
                      <a:pt x="16023" y="4405"/>
                      <a:pt x="16034" y="5428"/>
                      <a:pt x="15422" y="6059"/>
                    </a:cubicBezTo>
                    <a:cubicBezTo>
                      <a:pt x="15412" y="6079"/>
                      <a:pt x="15392" y="6089"/>
                      <a:pt x="15382" y="6099"/>
                    </a:cubicBezTo>
                    <a:cubicBezTo>
                      <a:pt x="15121" y="6300"/>
                      <a:pt x="14810" y="6410"/>
                      <a:pt x="14480" y="6400"/>
                    </a:cubicBezTo>
                    <a:close/>
                  </a:path>
                </a:pathLst>
              </a:custGeom>
              <a:solidFill>
                <a:srgbClr val="263238"/>
              </a:solidFill>
              <a:ln w="10020" cap="flat">
                <a:noFill/>
                <a:prstDash val="solid"/>
                <a:miter/>
              </a:ln>
            </p:spPr>
            <p:txBody>
              <a:bodyPr rtlCol="0" anchor="ctr"/>
              <a:lstStyle/>
              <a:p>
                <a:endParaRPr lang="zh-CN" altLang="en-US"/>
              </a:p>
            </p:txBody>
          </p:sp>
          <p:sp>
            <p:nvSpPr>
              <p:cNvPr id="301" name="任意多边形: 形状 300">
                <a:extLst>
                  <a:ext uri="{FF2B5EF4-FFF2-40B4-BE49-F238E27FC236}">
                    <a16:creationId xmlns:a16="http://schemas.microsoft.com/office/drawing/2014/main" id="{14AA5BAE-B43D-8DCE-0F89-FDC879561E51}"/>
                  </a:ext>
                </a:extLst>
              </p:cNvPr>
              <p:cNvSpPr/>
              <p:nvPr/>
            </p:nvSpPr>
            <p:spPr>
              <a:xfrm>
                <a:off x="4122742" y="4293721"/>
                <a:ext cx="15127" cy="10442"/>
              </a:xfrm>
              <a:custGeom>
                <a:avLst/>
                <a:gdLst>
                  <a:gd name="connsiteX0" fmla="*/ 1693 w 15127"/>
                  <a:gd name="connsiteY0" fmla="*/ 10330 h 10442"/>
                  <a:gd name="connsiteX1" fmla="*/ 490 w 15127"/>
                  <a:gd name="connsiteY1" fmla="*/ 10330 h 10442"/>
                  <a:gd name="connsiteX2" fmla="*/ 450 w 15127"/>
                  <a:gd name="connsiteY2" fmla="*/ 8064 h 10442"/>
                  <a:gd name="connsiteX3" fmla="*/ 490 w 15127"/>
                  <a:gd name="connsiteY3" fmla="*/ 8024 h 10442"/>
                  <a:gd name="connsiteX4" fmla="*/ 13523 w 15127"/>
                  <a:gd name="connsiteY4" fmla="*/ 4 h 10442"/>
                  <a:gd name="connsiteX5" fmla="*/ 15127 w 15127"/>
                  <a:gd name="connsiteY5" fmla="*/ 1398 h 10442"/>
                  <a:gd name="connsiteX6" fmla="*/ 15127 w 15127"/>
                  <a:gd name="connsiteY6" fmla="*/ 1608 h 10442"/>
                  <a:gd name="connsiteX7" fmla="*/ 13423 w 15127"/>
                  <a:gd name="connsiteY7" fmla="*/ 3312 h 10442"/>
                  <a:gd name="connsiteX8" fmla="*/ 3398 w 15127"/>
                  <a:gd name="connsiteY8" fmla="*/ 9729 h 10442"/>
                  <a:gd name="connsiteX9" fmla="*/ 1693 w 15127"/>
                  <a:gd name="connsiteY9" fmla="*/ 10330 h 10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27" h="10442">
                    <a:moveTo>
                      <a:pt x="1693" y="10330"/>
                    </a:moveTo>
                    <a:cubicBezTo>
                      <a:pt x="1302" y="10480"/>
                      <a:pt x="881" y="10480"/>
                      <a:pt x="490" y="10330"/>
                    </a:cubicBezTo>
                    <a:cubicBezTo>
                      <a:pt x="-151" y="9719"/>
                      <a:pt x="-162" y="8696"/>
                      <a:pt x="450" y="8064"/>
                    </a:cubicBezTo>
                    <a:cubicBezTo>
                      <a:pt x="460" y="8044"/>
                      <a:pt x="480" y="8034"/>
                      <a:pt x="490" y="8024"/>
                    </a:cubicBezTo>
                    <a:cubicBezTo>
                      <a:pt x="3327" y="3443"/>
                      <a:pt x="8160" y="465"/>
                      <a:pt x="13523" y="4"/>
                    </a:cubicBezTo>
                    <a:cubicBezTo>
                      <a:pt x="14355" y="-56"/>
                      <a:pt x="15067" y="576"/>
                      <a:pt x="15127" y="1398"/>
                    </a:cubicBezTo>
                    <a:cubicBezTo>
                      <a:pt x="15127" y="1468"/>
                      <a:pt x="15127" y="1538"/>
                      <a:pt x="15127" y="1608"/>
                    </a:cubicBezTo>
                    <a:cubicBezTo>
                      <a:pt x="15007" y="2490"/>
                      <a:pt x="14305" y="3192"/>
                      <a:pt x="13423" y="3312"/>
                    </a:cubicBezTo>
                    <a:cubicBezTo>
                      <a:pt x="9292" y="3844"/>
                      <a:pt x="5613" y="6200"/>
                      <a:pt x="3398" y="9729"/>
                    </a:cubicBezTo>
                    <a:cubicBezTo>
                      <a:pt x="2946" y="10180"/>
                      <a:pt x="2325" y="10400"/>
                      <a:pt x="1693" y="10330"/>
                    </a:cubicBezTo>
                    <a:close/>
                  </a:path>
                </a:pathLst>
              </a:custGeom>
              <a:solidFill>
                <a:srgbClr val="263238"/>
              </a:solidFill>
              <a:ln w="10020" cap="flat">
                <a:noFill/>
                <a:prstDash val="solid"/>
                <a:miter/>
              </a:ln>
            </p:spPr>
            <p:txBody>
              <a:bodyPr rtlCol="0" anchor="ctr"/>
              <a:lstStyle/>
              <a:p>
                <a:endParaRPr lang="zh-CN" altLang="en-US"/>
              </a:p>
            </p:txBody>
          </p:sp>
          <p:sp>
            <p:nvSpPr>
              <p:cNvPr id="302" name="任意多边形: 形状 301">
                <a:extLst>
                  <a:ext uri="{FF2B5EF4-FFF2-40B4-BE49-F238E27FC236}">
                    <a16:creationId xmlns:a16="http://schemas.microsoft.com/office/drawing/2014/main" id="{668A2EA1-6330-6A9C-C9A7-00AAB1C4E8A0}"/>
                  </a:ext>
                </a:extLst>
              </p:cNvPr>
              <p:cNvSpPr/>
              <p:nvPr/>
            </p:nvSpPr>
            <p:spPr>
              <a:xfrm>
                <a:off x="4158923" y="4311069"/>
                <a:ext cx="6616" cy="2793"/>
              </a:xfrm>
              <a:custGeom>
                <a:avLst/>
                <a:gdLst>
                  <a:gd name="connsiteX0" fmla="*/ 6617 w 6616"/>
                  <a:gd name="connsiteY0" fmla="*/ 1504 h 2793"/>
                  <a:gd name="connsiteX1" fmla="*/ 0 w 6616"/>
                  <a:gd name="connsiteY1" fmla="*/ 0 h 2793"/>
                  <a:gd name="connsiteX2" fmla="*/ 6617 w 6616"/>
                  <a:gd name="connsiteY2" fmla="*/ 1504 h 2793"/>
                </a:gdLst>
                <a:ahLst/>
                <a:cxnLst>
                  <a:cxn ang="0">
                    <a:pos x="connsiteX0" y="connsiteY0"/>
                  </a:cxn>
                  <a:cxn ang="0">
                    <a:pos x="connsiteX1" y="connsiteY1"/>
                  </a:cxn>
                  <a:cxn ang="0">
                    <a:pos x="connsiteX2" y="connsiteY2"/>
                  </a:cxn>
                </a:cxnLst>
                <a:rect l="l" t="t" r="r" b="b"/>
                <a:pathLst>
                  <a:path w="6616" h="2793">
                    <a:moveTo>
                      <a:pt x="6617" y="1504"/>
                    </a:moveTo>
                    <a:lnTo>
                      <a:pt x="0" y="0"/>
                    </a:lnTo>
                    <a:cubicBezTo>
                      <a:pt x="0" y="0"/>
                      <a:pt x="3409" y="5113"/>
                      <a:pt x="6617" y="1504"/>
                    </a:cubicBezTo>
                    <a:close/>
                  </a:path>
                </a:pathLst>
              </a:custGeom>
              <a:solidFill>
                <a:srgbClr val="263238"/>
              </a:solidFill>
              <a:ln w="10020" cap="flat">
                <a:noFill/>
                <a:prstDash val="solid"/>
                <a:miter/>
              </a:ln>
            </p:spPr>
            <p:txBody>
              <a:bodyPr rtlCol="0" anchor="ctr"/>
              <a:lstStyle/>
              <a:p>
                <a:endParaRPr lang="zh-CN" altLang="en-US"/>
              </a:p>
            </p:txBody>
          </p:sp>
          <p:sp>
            <p:nvSpPr>
              <p:cNvPr id="303" name="任意多边形: 形状 302">
                <a:extLst>
                  <a:ext uri="{FF2B5EF4-FFF2-40B4-BE49-F238E27FC236}">
                    <a16:creationId xmlns:a16="http://schemas.microsoft.com/office/drawing/2014/main" id="{85E57465-0A8B-8F22-0DBC-F530BFDAA011}"/>
                  </a:ext>
                </a:extLst>
              </p:cNvPr>
              <p:cNvSpPr/>
              <p:nvPr/>
            </p:nvSpPr>
            <p:spPr>
              <a:xfrm>
                <a:off x="4144687" y="4339241"/>
                <a:ext cx="28292" cy="27169"/>
              </a:xfrm>
              <a:custGeom>
                <a:avLst/>
                <a:gdLst>
                  <a:gd name="connsiteX0" fmla="*/ 0 w 28292"/>
                  <a:gd name="connsiteY0" fmla="*/ 13635 h 27169"/>
                  <a:gd name="connsiteX1" fmla="*/ 7920 w 28292"/>
                  <a:gd name="connsiteY1" fmla="*/ 27169 h 27169"/>
                  <a:gd name="connsiteX2" fmla="*/ 10527 w 28292"/>
                  <a:gd name="connsiteY2" fmla="*/ 26367 h 27169"/>
                  <a:gd name="connsiteX3" fmla="*/ 27871 w 28292"/>
                  <a:gd name="connsiteY3" fmla="*/ 11629 h 27169"/>
                  <a:gd name="connsiteX4" fmla="*/ 27871 w 28292"/>
                  <a:gd name="connsiteY4" fmla="*/ 4010 h 27169"/>
                  <a:gd name="connsiteX5" fmla="*/ 26166 w 28292"/>
                  <a:gd name="connsiteY5" fmla="*/ 0 h 27169"/>
                  <a:gd name="connsiteX6" fmla="*/ 4311 w 28292"/>
                  <a:gd name="connsiteY6" fmla="*/ 12331 h 27169"/>
                  <a:gd name="connsiteX7" fmla="*/ 0 w 28292"/>
                  <a:gd name="connsiteY7" fmla="*/ 13635 h 2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92" h="27169">
                    <a:moveTo>
                      <a:pt x="0" y="13635"/>
                    </a:moveTo>
                    <a:cubicBezTo>
                      <a:pt x="2987" y="17935"/>
                      <a:pt x="5634" y="22457"/>
                      <a:pt x="7920" y="27169"/>
                    </a:cubicBezTo>
                    <a:lnTo>
                      <a:pt x="10527" y="26367"/>
                    </a:lnTo>
                    <a:cubicBezTo>
                      <a:pt x="22457" y="22557"/>
                      <a:pt x="26768" y="16843"/>
                      <a:pt x="27871" y="11629"/>
                    </a:cubicBezTo>
                    <a:cubicBezTo>
                      <a:pt x="28432" y="9123"/>
                      <a:pt x="28432" y="6517"/>
                      <a:pt x="27871" y="4010"/>
                    </a:cubicBezTo>
                    <a:cubicBezTo>
                      <a:pt x="27470" y="2606"/>
                      <a:pt x="26898" y="1263"/>
                      <a:pt x="26166" y="0"/>
                    </a:cubicBezTo>
                    <a:cubicBezTo>
                      <a:pt x="19860" y="5644"/>
                      <a:pt x="12402" y="9845"/>
                      <a:pt x="4311" y="12331"/>
                    </a:cubicBezTo>
                    <a:cubicBezTo>
                      <a:pt x="2897" y="12842"/>
                      <a:pt x="1464" y="13284"/>
                      <a:pt x="0" y="13635"/>
                    </a:cubicBezTo>
                    <a:close/>
                  </a:path>
                </a:pathLst>
              </a:custGeom>
              <a:solidFill>
                <a:srgbClr val="263238"/>
              </a:solidFill>
              <a:ln w="10020" cap="flat">
                <a:noFill/>
                <a:prstDash val="solid"/>
                <a:miter/>
              </a:ln>
            </p:spPr>
            <p:txBody>
              <a:bodyPr rtlCol="0" anchor="ctr"/>
              <a:lstStyle/>
              <a:p>
                <a:endParaRPr lang="zh-CN" altLang="en-US"/>
              </a:p>
            </p:txBody>
          </p:sp>
          <p:sp>
            <p:nvSpPr>
              <p:cNvPr id="304" name="任意多边形: 形状 303">
                <a:extLst>
                  <a:ext uri="{FF2B5EF4-FFF2-40B4-BE49-F238E27FC236}">
                    <a16:creationId xmlns:a16="http://schemas.microsoft.com/office/drawing/2014/main" id="{F77574C6-8472-6153-400E-0D7A4A9D0EFF}"/>
                  </a:ext>
                </a:extLst>
              </p:cNvPr>
              <p:cNvSpPr/>
              <p:nvPr/>
            </p:nvSpPr>
            <p:spPr>
              <a:xfrm>
                <a:off x="4148697" y="4339241"/>
                <a:ext cx="23560" cy="16241"/>
              </a:xfrm>
              <a:custGeom>
                <a:avLst/>
                <a:gdLst>
                  <a:gd name="connsiteX0" fmla="*/ 0 w 23560"/>
                  <a:gd name="connsiteY0" fmla="*/ 12331 h 16241"/>
                  <a:gd name="connsiteX1" fmla="*/ 2506 w 23560"/>
                  <a:gd name="connsiteY1" fmla="*/ 16241 h 16241"/>
                  <a:gd name="connsiteX2" fmla="*/ 23560 w 23560"/>
                  <a:gd name="connsiteY2" fmla="*/ 4010 h 16241"/>
                  <a:gd name="connsiteX3" fmla="*/ 21856 w 23560"/>
                  <a:gd name="connsiteY3" fmla="*/ 0 h 16241"/>
                  <a:gd name="connsiteX4" fmla="*/ 0 w 23560"/>
                  <a:gd name="connsiteY4" fmla="*/ 12331 h 16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60" h="16241">
                    <a:moveTo>
                      <a:pt x="0" y="12331"/>
                    </a:moveTo>
                    <a:lnTo>
                      <a:pt x="2506" y="16241"/>
                    </a:lnTo>
                    <a:cubicBezTo>
                      <a:pt x="10677" y="14587"/>
                      <a:pt x="18076" y="10296"/>
                      <a:pt x="23560" y="4010"/>
                    </a:cubicBezTo>
                    <a:cubicBezTo>
                      <a:pt x="23159" y="2606"/>
                      <a:pt x="22587" y="1263"/>
                      <a:pt x="21856" y="0"/>
                    </a:cubicBezTo>
                    <a:cubicBezTo>
                      <a:pt x="15550" y="5644"/>
                      <a:pt x="8091" y="9845"/>
                      <a:pt x="0" y="12331"/>
                    </a:cubicBezTo>
                    <a:close/>
                  </a:path>
                </a:pathLst>
              </a:custGeom>
              <a:solidFill>
                <a:srgbClr val="FFFFFF"/>
              </a:solidFill>
              <a:ln w="10020" cap="flat">
                <a:noFill/>
                <a:prstDash val="solid"/>
                <a:miter/>
              </a:ln>
            </p:spPr>
            <p:txBody>
              <a:bodyPr rtlCol="0" anchor="ctr"/>
              <a:lstStyle/>
              <a:p>
                <a:endParaRPr lang="zh-CN" altLang="en-US"/>
              </a:p>
            </p:txBody>
          </p:sp>
          <p:sp>
            <p:nvSpPr>
              <p:cNvPr id="305" name="任意多边形: 形状 304">
                <a:extLst>
                  <a:ext uri="{FF2B5EF4-FFF2-40B4-BE49-F238E27FC236}">
                    <a16:creationId xmlns:a16="http://schemas.microsoft.com/office/drawing/2014/main" id="{7375B300-7615-5DB9-76F5-2D0433892A89}"/>
                  </a:ext>
                </a:extLst>
              </p:cNvPr>
              <p:cNvSpPr/>
              <p:nvPr/>
            </p:nvSpPr>
            <p:spPr>
              <a:xfrm>
                <a:off x="4155213" y="4350670"/>
                <a:ext cx="17344" cy="14737"/>
              </a:xfrm>
              <a:custGeom>
                <a:avLst/>
                <a:gdLst>
                  <a:gd name="connsiteX0" fmla="*/ 0 w 17344"/>
                  <a:gd name="connsiteY0" fmla="*/ 14738 h 14737"/>
                  <a:gd name="connsiteX1" fmla="*/ 17344 w 17344"/>
                  <a:gd name="connsiteY1" fmla="*/ 0 h 14737"/>
                  <a:gd name="connsiteX2" fmla="*/ 5013 w 17344"/>
                  <a:gd name="connsiteY2" fmla="*/ 6918 h 14737"/>
                  <a:gd name="connsiteX3" fmla="*/ 0 w 17344"/>
                  <a:gd name="connsiteY3" fmla="*/ 14738 h 14737"/>
                </a:gdLst>
                <a:ahLst/>
                <a:cxnLst>
                  <a:cxn ang="0">
                    <a:pos x="connsiteX0" y="connsiteY0"/>
                  </a:cxn>
                  <a:cxn ang="0">
                    <a:pos x="connsiteX1" y="connsiteY1"/>
                  </a:cxn>
                  <a:cxn ang="0">
                    <a:pos x="connsiteX2" y="connsiteY2"/>
                  </a:cxn>
                  <a:cxn ang="0">
                    <a:pos x="connsiteX3" y="connsiteY3"/>
                  </a:cxn>
                </a:cxnLst>
                <a:rect l="l" t="t" r="r" b="b"/>
                <a:pathLst>
                  <a:path w="17344" h="14737">
                    <a:moveTo>
                      <a:pt x="0" y="14738"/>
                    </a:moveTo>
                    <a:cubicBezTo>
                      <a:pt x="11930" y="10928"/>
                      <a:pt x="16241" y="5213"/>
                      <a:pt x="17344" y="0"/>
                    </a:cubicBezTo>
                    <a:cubicBezTo>
                      <a:pt x="12863" y="1574"/>
                      <a:pt x="8692" y="3920"/>
                      <a:pt x="5013" y="6918"/>
                    </a:cubicBezTo>
                    <a:cubicBezTo>
                      <a:pt x="2557" y="8923"/>
                      <a:pt x="802" y="11660"/>
                      <a:pt x="0" y="14738"/>
                    </a:cubicBezTo>
                    <a:close/>
                  </a:path>
                </a:pathLst>
              </a:custGeom>
              <a:solidFill>
                <a:srgbClr val="9D2724"/>
              </a:solidFill>
              <a:ln w="10020" cap="flat">
                <a:noFill/>
                <a:prstDash val="solid"/>
                <a:miter/>
              </a:ln>
            </p:spPr>
            <p:txBody>
              <a:bodyPr rtlCol="0" anchor="ctr"/>
              <a:lstStyle/>
              <a:p>
                <a:endParaRPr lang="zh-CN" altLang="en-US"/>
              </a:p>
            </p:txBody>
          </p:sp>
          <p:sp>
            <p:nvSpPr>
              <p:cNvPr id="306" name="任意多边形: 形状 305">
                <a:extLst>
                  <a:ext uri="{FF2B5EF4-FFF2-40B4-BE49-F238E27FC236}">
                    <a16:creationId xmlns:a16="http://schemas.microsoft.com/office/drawing/2014/main" id="{67502AEE-125E-E0B7-3A02-38E3E9020D60}"/>
                  </a:ext>
                </a:extLst>
              </p:cNvPr>
              <p:cNvSpPr/>
              <p:nvPr/>
            </p:nvSpPr>
            <p:spPr>
              <a:xfrm>
                <a:off x="4183644" y="4248027"/>
                <a:ext cx="61659" cy="65351"/>
              </a:xfrm>
              <a:custGeom>
                <a:avLst/>
                <a:gdLst>
                  <a:gd name="connsiteX0" fmla="*/ 5456 w 61659"/>
                  <a:gd name="connsiteY0" fmla="*/ 282 h 65351"/>
                  <a:gd name="connsiteX1" fmla="*/ 4654 w 61659"/>
                  <a:gd name="connsiteY1" fmla="*/ 24654 h 65351"/>
                  <a:gd name="connsiteX2" fmla="*/ 14278 w 61659"/>
                  <a:gd name="connsiteY2" fmla="*/ 29857 h 65351"/>
                  <a:gd name="connsiteX3" fmla="*/ 13677 w 61659"/>
                  <a:gd name="connsiteY3" fmla="*/ 40886 h 65351"/>
                  <a:gd name="connsiteX4" fmla="*/ 23702 w 61659"/>
                  <a:gd name="connsiteY4" fmla="*/ 44695 h 65351"/>
                  <a:gd name="connsiteX5" fmla="*/ 32725 w 61659"/>
                  <a:gd name="connsiteY5" fmla="*/ 58230 h 65351"/>
                  <a:gd name="connsiteX6" fmla="*/ 30820 w 61659"/>
                  <a:gd name="connsiteY6" fmla="*/ 62641 h 65351"/>
                  <a:gd name="connsiteX7" fmla="*/ 36134 w 61659"/>
                  <a:gd name="connsiteY7" fmla="*/ 64044 h 65351"/>
                  <a:gd name="connsiteX8" fmla="*/ 61398 w 61659"/>
                  <a:gd name="connsiteY8" fmla="*/ 65348 h 65351"/>
                  <a:gd name="connsiteX9" fmla="*/ 46260 w 61659"/>
                  <a:gd name="connsiteY9" fmla="*/ 15220 h 65351"/>
                  <a:gd name="connsiteX10" fmla="*/ 5456 w 61659"/>
                  <a:gd name="connsiteY10" fmla="*/ 282 h 6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659" h="65351">
                    <a:moveTo>
                      <a:pt x="5456" y="282"/>
                    </a:moveTo>
                    <a:cubicBezTo>
                      <a:pt x="-1492" y="6789"/>
                      <a:pt x="-1853" y="17707"/>
                      <a:pt x="4654" y="24654"/>
                    </a:cubicBezTo>
                    <a:cubicBezTo>
                      <a:pt x="7210" y="27391"/>
                      <a:pt x="10589" y="29216"/>
                      <a:pt x="14278" y="29857"/>
                    </a:cubicBezTo>
                    <a:cubicBezTo>
                      <a:pt x="11270" y="32835"/>
                      <a:pt x="11010" y="37597"/>
                      <a:pt x="13677" y="40886"/>
                    </a:cubicBezTo>
                    <a:cubicBezTo>
                      <a:pt x="16614" y="43041"/>
                      <a:pt x="20073" y="44354"/>
                      <a:pt x="23702" y="44695"/>
                    </a:cubicBezTo>
                    <a:cubicBezTo>
                      <a:pt x="22499" y="50410"/>
                      <a:pt x="26810" y="58330"/>
                      <a:pt x="32725" y="58230"/>
                    </a:cubicBezTo>
                    <a:cubicBezTo>
                      <a:pt x="31221" y="59734"/>
                      <a:pt x="29617" y="60937"/>
                      <a:pt x="30820" y="62641"/>
                    </a:cubicBezTo>
                    <a:cubicBezTo>
                      <a:pt x="32023" y="64325"/>
                      <a:pt x="34259" y="64917"/>
                      <a:pt x="36134" y="64044"/>
                    </a:cubicBezTo>
                    <a:cubicBezTo>
                      <a:pt x="37838" y="63343"/>
                      <a:pt x="54480" y="65448"/>
                      <a:pt x="61398" y="65348"/>
                    </a:cubicBezTo>
                    <a:cubicBezTo>
                      <a:pt x="62952" y="47312"/>
                      <a:pt x="57538" y="29376"/>
                      <a:pt x="46260" y="15220"/>
                    </a:cubicBezTo>
                    <a:cubicBezTo>
                      <a:pt x="35723" y="4172"/>
                      <a:pt x="20644" y="-1352"/>
                      <a:pt x="5456" y="282"/>
                    </a:cubicBezTo>
                    <a:close/>
                  </a:path>
                </a:pathLst>
              </a:custGeom>
              <a:solidFill>
                <a:srgbClr val="263238"/>
              </a:solidFill>
              <a:ln w="10020" cap="flat">
                <a:noFill/>
                <a:prstDash val="solid"/>
                <a:miter/>
              </a:ln>
            </p:spPr>
            <p:txBody>
              <a:bodyPr rtlCol="0" anchor="ctr"/>
              <a:lstStyle/>
              <a:p>
                <a:endParaRPr lang="zh-CN" altLang="en-US"/>
              </a:p>
            </p:txBody>
          </p:sp>
          <p:sp>
            <p:nvSpPr>
              <p:cNvPr id="307" name="任意多边形: 形状 306">
                <a:extLst>
                  <a:ext uri="{FF2B5EF4-FFF2-40B4-BE49-F238E27FC236}">
                    <a16:creationId xmlns:a16="http://schemas.microsoft.com/office/drawing/2014/main" id="{9B1ECC36-0861-F0E7-D98D-5B0342A4AF6A}"/>
                  </a:ext>
                </a:extLst>
              </p:cNvPr>
              <p:cNvSpPr/>
              <p:nvPr/>
            </p:nvSpPr>
            <p:spPr>
              <a:xfrm>
                <a:off x="4111696" y="4208667"/>
                <a:ext cx="88917" cy="72030"/>
              </a:xfrm>
              <a:custGeom>
                <a:avLst/>
                <a:gdLst>
                  <a:gd name="connsiteX0" fmla="*/ 83319 w 88917"/>
                  <a:gd name="connsiteY0" fmla="*/ 52675 h 72030"/>
                  <a:gd name="connsiteX1" fmla="*/ 81514 w 88917"/>
                  <a:gd name="connsiteY1" fmla="*/ 6758 h 72030"/>
                  <a:gd name="connsiteX2" fmla="*/ 76802 w 88917"/>
                  <a:gd name="connsiteY2" fmla="*/ 1545 h 72030"/>
                  <a:gd name="connsiteX3" fmla="*/ 69985 w 88917"/>
                  <a:gd name="connsiteY3" fmla="*/ 242 h 72030"/>
                  <a:gd name="connsiteX4" fmla="*/ 63468 w 88917"/>
                  <a:gd name="connsiteY4" fmla="*/ 11169 h 72030"/>
                  <a:gd name="connsiteX5" fmla="*/ 60060 w 88917"/>
                  <a:gd name="connsiteY5" fmla="*/ 29215 h 72030"/>
                  <a:gd name="connsiteX6" fmla="*/ 56150 w 88917"/>
                  <a:gd name="connsiteY6" fmla="*/ 19791 h 72030"/>
                  <a:gd name="connsiteX7" fmla="*/ 55648 w 88917"/>
                  <a:gd name="connsiteY7" fmla="*/ 9164 h 72030"/>
                  <a:gd name="connsiteX8" fmla="*/ 48230 w 88917"/>
                  <a:gd name="connsiteY8" fmla="*/ 2848 h 72030"/>
                  <a:gd name="connsiteX9" fmla="*/ 42816 w 88917"/>
                  <a:gd name="connsiteY9" fmla="*/ 6157 h 72030"/>
                  <a:gd name="connsiteX10" fmla="*/ 35196 w 88917"/>
                  <a:gd name="connsiteY10" fmla="*/ 22699 h 72030"/>
                  <a:gd name="connsiteX11" fmla="*/ 32189 w 88917"/>
                  <a:gd name="connsiteY11" fmla="*/ 15079 h 72030"/>
                  <a:gd name="connsiteX12" fmla="*/ 26073 w 88917"/>
                  <a:gd name="connsiteY12" fmla="*/ 10167 h 72030"/>
                  <a:gd name="connsiteX13" fmla="*/ 20459 w 88917"/>
                  <a:gd name="connsiteY13" fmla="*/ 13475 h 72030"/>
                  <a:gd name="connsiteX14" fmla="*/ 15145 w 88917"/>
                  <a:gd name="connsiteY14" fmla="*/ 43552 h 72030"/>
                  <a:gd name="connsiteX15" fmla="*/ 12639 w 88917"/>
                  <a:gd name="connsiteY15" fmla="*/ 36534 h 72030"/>
                  <a:gd name="connsiteX16" fmla="*/ 5821 w 88917"/>
                  <a:gd name="connsiteY16" fmla="*/ 34428 h 72030"/>
                  <a:gd name="connsiteX17" fmla="*/ 107 w 88917"/>
                  <a:gd name="connsiteY17" fmla="*/ 44454 h 72030"/>
                  <a:gd name="connsiteX18" fmla="*/ 22955 w 88917"/>
                  <a:gd name="connsiteY18" fmla="*/ 71924 h 72030"/>
                  <a:gd name="connsiteX19" fmla="*/ 24970 w 88917"/>
                  <a:gd name="connsiteY19" fmla="*/ 72024 h 72030"/>
                  <a:gd name="connsiteX20" fmla="*/ 83319 w 88917"/>
                  <a:gd name="connsiteY20" fmla="*/ 52675 h 72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917" h="72030">
                    <a:moveTo>
                      <a:pt x="83319" y="52675"/>
                    </a:moveTo>
                    <a:cubicBezTo>
                      <a:pt x="91389" y="38248"/>
                      <a:pt x="90687" y="20513"/>
                      <a:pt x="81514" y="6758"/>
                    </a:cubicBezTo>
                    <a:cubicBezTo>
                      <a:pt x="80261" y="4753"/>
                      <a:pt x="78667" y="2989"/>
                      <a:pt x="76802" y="1545"/>
                    </a:cubicBezTo>
                    <a:cubicBezTo>
                      <a:pt x="74827" y="141"/>
                      <a:pt x="72341" y="-340"/>
                      <a:pt x="69985" y="242"/>
                    </a:cubicBezTo>
                    <a:cubicBezTo>
                      <a:pt x="65774" y="1645"/>
                      <a:pt x="64270" y="6758"/>
                      <a:pt x="63468" y="11169"/>
                    </a:cubicBezTo>
                    <a:lnTo>
                      <a:pt x="60060" y="29215"/>
                    </a:lnTo>
                    <a:cubicBezTo>
                      <a:pt x="57323" y="26879"/>
                      <a:pt x="55869" y="23380"/>
                      <a:pt x="56150" y="19791"/>
                    </a:cubicBezTo>
                    <a:cubicBezTo>
                      <a:pt x="56390" y="16242"/>
                      <a:pt x="56220" y="12673"/>
                      <a:pt x="55648" y="9164"/>
                    </a:cubicBezTo>
                    <a:cubicBezTo>
                      <a:pt x="55017" y="5545"/>
                      <a:pt x="51899" y="2888"/>
                      <a:pt x="48230" y="2848"/>
                    </a:cubicBezTo>
                    <a:cubicBezTo>
                      <a:pt x="46084" y="3269"/>
                      <a:pt x="44169" y="4442"/>
                      <a:pt x="42816" y="6157"/>
                    </a:cubicBezTo>
                    <a:cubicBezTo>
                      <a:pt x="38575" y="10708"/>
                      <a:pt x="35898" y="16513"/>
                      <a:pt x="35196" y="22699"/>
                    </a:cubicBezTo>
                    <a:cubicBezTo>
                      <a:pt x="34043" y="20222"/>
                      <a:pt x="33041" y="17676"/>
                      <a:pt x="32189" y="15079"/>
                    </a:cubicBezTo>
                    <a:cubicBezTo>
                      <a:pt x="31216" y="12432"/>
                      <a:pt x="28860" y="10548"/>
                      <a:pt x="26073" y="10167"/>
                    </a:cubicBezTo>
                    <a:cubicBezTo>
                      <a:pt x="23837" y="10468"/>
                      <a:pt x="21812" y="11661"/>
                      <a:pt x="20459" y="13475"/>
                    </a:cubicBezTo>
                    <a:cubicBezTo>
                      <a:pt x="13351" y="21786"/>
                      <a:pt x="11315" y="33306"/>
                      <a:pt x="15145" y="43552"/>
                    </a:cubicBezTo>
                    <a:cubicBezTo>
                      <a:pt x="15175" y="40985"/>
                      <a:pt x="14283" y="38499"/>
                      <a:pt x="12639" y="36534"/>
                    </a:cubicBezTo>
                    <a:cubicBezTo>
                      <a:pt x="11015" y="34489"/>
                      <a:pt x="8308" y="33657"/>
                      <a:pt x="5821" y="34428"/>
                    </a:cubicBezTo>
                    <a:cubicBezTo>
                      <a:pt x="1310" y="36333"/>
                      <a:pt x="308" y="43151"/>
                      <a:pt x="107" y="44454"/>
                    </a:cubicBezTo>
                    <a:cubicBezTo>
                      <a:pt x="-1166" y="58349"/>
                      <a:pt x="9060" y="70651"/>
                      <a:pt x="22955" y="71924"/>
                    </a:cubicBezTo>
                    <a:cubicBezTo>
                      <a:pt x="23627" y="71984"/>
                      <a:pt x="24299" y="72014"/>
                      <a:pt x="24970" y="72024"/>
                    </a:cubicBezTo>
                    <a:cubicBezTo>
                      <a:pt x="46024" y="72425"/>
                      <a:pt x="62867" y="54780"/>
                      <a:pt x="83319" y="52675"/>
                    </a:cubicBezTo>
                    <a:close/>
                  </a:path>
                </a:pathLst>
              </a:custGeom>
              <a:solidFill>
                <a:srgbClr val="263238"/>
              </a:solidFill>
              <a:ln w="10020" cap="flat">
                <a:noFill/>
                <a:prstDash val="solid"/>
                <a:miter/>
              </a:ln>
            </p:spPr>
            <p:txBody>
              <a:bodyPr rtlCol="0" anchor="ctr"/>
              <a:lstStyle/>
              <a:p>
                <a:endParaRPr lang="zh-CN" altLang="en-US"/>
              </a:p>
            </p:txBody>
          </p:sp>
          <p:sp>
            <p:nvSpPr>
              <p:cNvPr id="308" name="任意多边形: 形状 307">
                <a:extLst>
                  <a:ext uri="{FF2B5EF4-FFF2-40B4-BE49-F238E27FC236}">
                    <a16:creationId xmlns:a16="http://schemas.microsoft.com/office/drawing/2014/main" id="{0A9DE088-4E5B-791F-BC54-6FAA7A5AF5A6}"/>
                  </a:ext>
                </a:extLst>
              </p:cNvPr>
              <p:cNvSpPr/>
              <p:nvPr/>
            </p:nvSpPr>
            <p:spPr>
              <a:xfrm>
                <a:off x="4104685" y="4405509"/>
                <a:ext cx="48724" cy="64965"/>
              </a:xfrm>
              <a:custGeom>
                <a:avLst/>
                <a:gdLst>
                  <a:gd name="connsiteX0" fmla="*/ 0 w 48724"/>
                  <a:gd name="connsiteY0" fmla="*/ 8221 h 64965"/>
                  <a:gd name="connsiteX1" fmla="*/ 4211 w 48724"/>
                  <a:gd name="connsiteY1" fmla="*/ 64965 h 64965"/>
                  <a:gd name="connsiteX2" fmla="*/ 48724 w 48724"/>
                  <a:gd name="connsiteY2" fmla="*/ 57446 h 64965"/>
                  <a:gd name="connsiteX3" fmla="*/ 41405 w 48724"/>
                  <a:gd name="connsiteY3" fmla="*/ 0 h 64965"/>
                  <a:gd name="connsiteX4" fmla="*/ 0 w 48724"/>
                  <a:gd name="connsiteY4" fmla="*/ 8221 h 6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24" h="64965">
                    <a:moveTo>
                      <a:pt x="0" y="8221"/>
                    </a:moveTo>
                    <a:lnTo>
                      <a:pt x="4211" y="64965"/>
                    </a:lnTo>
                    <a:lnTo>
                      <a:pt x="48724" y="57446"/>
                    </a:lnTo>
                    <a:lnTo>
                      <a:pt x="41405" y="0"/>
                    </a:lnTo>
                    <a:lnTo>
                      <a:pt x="0" y="8221"/>
                    </a:lnTo>
                    <a:close/>
                  </a:path>
                </a:pathLst>
              </a:custGeom>
              <a:solidFill>
                <a:schemeClr val="accent2"/>
              </a:solidFill>
              <a:ln w="10020" cap="flat">
                <a:noFill/>
                <a:prstDash val="solid"/>
                <a:miter/>
              </a:ln>
            </p:spPr>
            <p:txBody>
              <a:bodyPr rtlCol="0" anchor="ctr"/>
              <a:lstStyle/>
              <a:p>
                <a:endParaRPr lang="zh-CN" altLang="en-US"/>
              </a:p>
            </p:txBody>
          </p:sp>
          <p:sp>
            <p:nvSpPr>
              <p:cNvPr id="309" name="任意多边形: 形状 308">
                <a:extLst>
                  <a:ext uri="{FF2B5EF4-FFF2-40B4-BE49-F238E27FC236}">
                    <a16:creationId xmlns:a16="http://schemas.microsoft.com/office/drawing/2014/main" id="{56472294-B364-A23B-AD21-415AEABAB671}"/>
                  </a:ext>
                </a:extLst>
              </p:cNvPr>
              <p:cNvSpPr/>
              <p:nvPr/>
            </p:nvSpPr>
            <p:spPr>
              <a:xfrm>
                <a:off x="4122430" y="4447917"/>
                <a:ext cx="9123" cy="20251"/>
              </a:xfrm>
              <a:custGeom>
                <a:avLst/>
                <a:gdLst>
                  <a:gd name="connsiteX0" fmla="*/ 0 w 9123"/>
                  <a:gd name="connsiteY0" fmla="*/ 20251 h 20251"/>
                  <a:gd name="connsiteX1" fmla="*/ 9123 w 9123"/>
                  <a:gd name="connsiteY1" fmla="*/ 0 h 20251"/>
                  <a:gd name="connsiteX2" fmla="*/ 8722 w 9123"/>
                  <a:gd name="connsiteY2" fmla="*/ 18848 h 20251"/>
                  <a:gd name="connsiteX3" fmla="*/ 0 w 9123"/>
                  <a:gd name="connsiteY3" fmla="*/ 20251 h 20251"/>
                </a:gdLst>
                <a:ahLst/>
                <a:cxnLst>
                  <a:cxn ang="0">
                    <a:pos x="connsiteX0" y="connsiteY0"/>
                  </a:cxn>
                  <a:cxn ang="0">
                    <a:pos x="connsiteX1" y="connsiteY1"/>
                  </a:cxn>
                  <a:cxn ang="0">
                    <a:pos x="connsiteX2" y="connsiteY2"/>
                  </a:cxn>
                  <a:cxn ang="0">
                    <a:pos x="connsiteX3" y="connsiteY3"/>
                  </a:cxn>
                </a:cxnLst>
                <a:rect l="l" t="t" r="r" b="b"/>
                <a:pathLst>
                  <a:path w="9123" h="20251">
                    <a:moveTo>
                      <a:pt x="0" y="20251"/>
                    </a:moveTo>
                    <a:lnTo>
                      <a:pt x="9123" y="0"/>
                    </a:lnTo>
                    <a:lnTo>
                      <a:pt x="8722" y="18848"/>
                    </a:lnTo>
                    <a:lnTo>
                      <a:pt x="0" y="20251"/>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310" name="任意多边形: 形状 309">
                <a:extLst>
                  <a:ext uri="{FF2B5EF4-FFF2-40B4-BE49-F238E27FC236}">
                    <a16:creationId xmlns:a16="http://schemas.microsoft.com/office/drawing/2014/main" id="{ECA7A529-6D85-E149-55CF-E77439F80C91}"/>
                  </a:ext>
                </a:extLst>
              </p:cNvPr>
              <p:cNvSpPr/>
              <p:nvPr/>
            </p:nvSpPr>
            <p:spPr>
              <a:xfrm>
                <a:off x="4268602" y="4455537"/>
                <a:ext cx="30678" cy="96746"/>
              </a:xfrm>
              <a:custGeom>
                <a:avLst/>
                <a:gdLst>
                  <a:gd name="connsiteX0" fmla="*/ 3409 w 30678"/>
                  <a:gd name="connsiteY0" fmla="*/ 0 h 96746"/>
                  <a:gd name="connsiteX1" fmla="*/ 0 w 30678"/>
                  <a:gd name="connsiteY1" fmla="*/ 41506 h 96746"/>
                  <a:gd name="connsiteX2" fmla="*/ 7018 w 30678"/>
                  <a:gd name="connsiteY2" fmla="*/ 46819 h 96746"/>
                  <a:gd name="connsiteX3" fmla="*/ 0 w 30678"/>
                  <a:gd name="connsiteY3" fmla="*/ 94741 h 96746"/>
                  <a:gd name="connsiteX4" fmla="*/ 30678 w 30678"/>
                  <a:gd name="connsiteY4" fmla="*/ 96747 h 96746"/>
                  <a:gd name="connsiteX5" fmla="*/ 20953 w 30678"/>
                  <a:gd name="connsiteY5" fmla="*/ 0 h 96746"/>
                  <a:gd name="connsiteX6" fmla="*/ 3409 w 30678"/>
                  <a:gd name="connsiteY6" fmla="*/ 0 h 96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78" h="96746">
                    <a:moveTo>
                      <a:pt x="3409" y="0"/>
                    </a:moveTo>
                    <a:lnTo>
                      <a:pt x="0" y="41506"/>
                    </a:lnTo>
                    <a:lnTo>
                      <a:pt x="7018" y="46819"/>
                    </a:lnTo>
                    <a:lnTo>
                      <a:pt x="0" y="94741"/>
                    </a:lnTo>
                    <a:lnTo>
                      <a:pt x="30678" y="96747"/>
                    </a:lnTo>
                    <a:lnTo>
                      <a:pt x="20953" y="0"/>
                    </a:lnTo>
                    <a:lnTo>
                      <a:pt x="3409" y="0"/>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311" name="任意多边形: 形状 310">
                <a:extLst>
                  <a:ext uri="{FF2B5EF4-FFF2-40B4-BE49-F238E27FC236}">
                    <a16:creationId xmlns:a16="http://schemas.microsoft.com/office/drawing/2014/main" id="{E6175A4D-D646-BF0F-5328-B6CCD74BEC78}"/>
                  </a:ext>
                </a:extLst>
              </p:cNvPr>
              <p:cNvSpPr/>
              <p:nvPr/>
            </p:nvSpPr>
            <p:spPr>
              <a:xfrm>
                <a:off x="4164136" y="4591282"/>
                <a:ext cx="40903" cy="43009"/>
              </a:xfrm>
              <a:custGeom>
                <a:avLst/>
                <a:gdLst>
                  <a:gd name="connsiteX0" fmla="*/ 31781 w 40903"/>
                  <a:gd name="connsiteY0" fmla="*/ 1805 h 43009"/>
                  <a:gd name="connsiteX1" fmla="*/ 0 w 40903"/>
                  <a:gd name="connsiteY1" fmla="*/ 0 h 43009"/>
                  <a:gd name="connsiteX2" fmla="*/ 3809 w 40903"/>
                  <a:gd name="connsiteY2" fmla="*/ 43010 h 43009"/>
                  <a:gd name="connsiteX3" fmla="*/ 40904 w 40903"/>
                  <a:gd name="connsiteY3" fmla="*/ 22959 h 43009"/>
                </a:gdLst>
                <a:ahLst/>
                <a:cxnLst>
                  <a:cxn ang="0">
                    <a:pos x="connsiteX0" y="connsiteY0"/>
                  </a:cxn>
                  <a:cxn ang="0">
                    <a:pos x="connsiteX1" y="connsiteY1"/>
                  </a:cxn>
                  <a:cxn ang="0">
                    <a:pos x="connsiteX2" y="connsiteY2"/>
                  </a:cxn>
                  <a:cxn ang="0">
                    <a:pos x="connsiteX3" y="connsiteY3"/>
                  </a:cxn>
                </a:cxnLst>
                <a:rect l="l" t="t" r="r" b="b"/>
                <a:pathLst>
                  <a:path w="40903" h="43009">
                    <a:moveTo>
                      <a:pt x="31781" y="1805"/>
                    </a:moveTo>
                    <a:lnTo>
                      <a:pt x="0" y="0"/>
                    </a:lnTo>
                    <a:lnTo>
                      <a:pt x="3809" y="43010"/>
                    </a:lnTo>
                    <a:cubicBezTo>
                      <a:pt x="18727" y="42849"/>
                      <a:pt x="32603" y="35350"/>
                      <a:pt x="40904" y="22959"/>
                    </a:cubicBezTo>
                    <a:close/>
                  </a:path>
                </a:pathLst>
              </a:custGeom>
              <a:solidFill>
                <a:srgbClr val="B25B52"/>
              </a:solidFill>
              <a:ln w="10020" cap="flat">
                <a:noFill/>
                <a:prstDash val="solid"/>
                <a:miter/>
              </a:ln>
            </p:spPr>
            <p:txBody>
              <a:bodyPr rtlCol="0" anchor="ctr"/>
              <a:lstStyle/>
              <a:p>
                <a:endParaRPr lang="zh-CN" altLang="en-US"/>
              </a:p>
            </p:txBody>
          </p:sp>
          <p:sp>
            <p:nvSpPr>
              <p:cNvPr id="312" name="任意多边形: 形状 311">
                <a:extLst>
                  <a:ext uri="{FF2B5EF4-FFF2-40B4-BE49-F238E27FC236}">
                    <a16:creationId xmlns:a16="http://schemas.microsoft.com/office/drawing/2014/main" id="{DC66312F-96CD-A910-4F1C-9DCA3812C782}"/>
                  </a:ext>
                </a:extLst>
              </p:cNvPr>
              <p:cNvSpPr/>
              <p:nvPr/>
            </p:nvSpPr>
            <p:spPr>
              <a:xfrm>
                <a:off x="4136541" y="4591182"/>
                <a:ext cx="31404" cy="43009"/>
              </a:xfrm>
              <a:custGeom>
                <a:avLst/>
                <a:gdLst>
                  <a:gd name="connsiteX0" fmla="*/ 426 w 31404"/>
                  <a:gd name="connsiteY0" fmla="*/ 24863 h 43009"/>
                  <a:gd name="connsiteX1" fmla="*/ 7143 w 31404"/>
                  <a:gd name="connsiteY1" fmla="*/ 43010 h 43009"/>
                  <a:gd name="connsiteX2" fmla="*/ 31404 w 31404"/>
                  <a:gd name="connsiteY2" fmla="*/ 43010 h 43009"/>
                  <a:gd name="connsiteX3" fmla="*/ 27595 w 31404"/>
                  <a:gd name="connsiteY3" fmla="*/ 0 h 43009"/>
                  <a:gd name="connsiteX4" fmla="*/ 9649 w 31404"/>
                  <a:gd name="connsiteY4" fmla="*/ 9424 h 43009"/>
                  <a:gd name="connsiteX5" fmla="*/ 426 w 31404"/>
                  <a:gd name="connsiteY5" fmla="*/ 24863 h 43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04" h="43009">
                    <a:moveTo>
                      <a:pt x="426" y="24863"/>
                    </a:moveTo>
                    <a:lnTo>
                      <a:pt x="7143" y="43010"/>
                    </a:lnTo>
                    <a:lnTo>
                      <a:pt x="31404" y="43010"/>
                    </a:lnTo>
                    <a:lnTo>
                      <a:pt x="27595" y="0"/>
                    </a:lnTo>
                    <a:lnTo>
                      <a:pt x="9649" y="9424"/>
                    </a:lnTo>
                    <a:cubicBezTo>
                      <a:pt x="3834" y="12733"/>
                      <a:pt x="-1579" y="17344"/>
                      <a:pt x="426" y="24863"/>
                    </a:cubicBezTo>
                    <a:close/>
                  </a:path>
                </a:pathLst>
              </a:custGeom>
              <a:solidFill>
                <a:srgbClr val="B25B52"/>
              </a:solidFill>
              <a:ln w="10020" cap="flat">
                <a:noFill/>
                <a:prstDash val="solid"/>
                <a:miter/>
              </a:ln>
            </p:spPr>
            <p:txBody>
              <a:bodyPr rtlCol="0" anchor="ctr"/>
              <a:lstStyle/>
              <a:p>
                <a:endParaRPr lang="zh-CN" altLang="en-US"/>
              </a:p>
            </p:txBody>
          </p:sp>
          <p:sp>
            <p:nvSpPr>
              <p:cNvPr id="313" name="任意多边形: 形状 312">
                <a:extLst>
                  <a:ext uri="{FF2B5EF4-FFF2-40B4-BE49-F238E27FC236}">
                    <a16:creationId xmlns:a16="http://schemas.microsoft.com/office/drawing/2014/main" id="{7E5AAB31-BB3F-4C8C-E151-0CF19351C352}"/>
                  </a:ext>
                </a:extLst>
              </p:cNvPr>
              <p:cNvSpPr/>
              <p:nvPr/>
            </p:nvSpPr>
            <p:spPr>
              <a:xfrm>
                <a:off x="4169413" y="4473783"/>
                <a:ext cx="154973" cy="150870"/>
              </a:xfrm>
              <a:custGeom>
                <a:avLst/>
                <a:gdLst>
                  <a:gd name="connsiteX0" fmla="*/ 110317 w 154973"/>
                  <a:gd name="connsiteY0" fmla="*/ 9725 h 150870"/>
                  <a:gd name="connsiteX1" fmla="*/ 111520 w 154973"/>
                  <a:gd name="connsiteY1" fmla="*/ 24262 h 150870"/>
                  <a:gd name="connsiteX2" fmla="*/ 109715 w 154973"/>
                  <a:gd name="connsiteY2" fmla="*/ 50328 h 150870"/>
                  <a:gd name="connsiteX3" fmla="*/ 89664 w 154973"/>
                  <a:gd name="connsiteY3" fmla="*/ 66770 h 150870"/>
                  <a:gd name="connsiteX4" fmla="*/ 61994 w 154973"/>
                  <a:gd name="connsiteY4" fmla="*/ 87623 h 150870"/>
                  <a:gd name="connsiteX5" fmla="*/ 33822 w 154973"/>
                  <a:gd name="connsiteY5" fmla="*/ 108276 h 150870"/>
                  <a:gd name="connsiteX6" fmla="*/ 5751 w 154973"/>
                  <a:gd name="connsiteY6" fmla="*/ 129229 h 150870"/>
                  <a:gd name="connsiteX7" fmla="*/ 1590 w 154973"/>
                  <a:gd name="connsiteY7" fmla="*/ 145119 h 150870"/>
                  <a:gd name="connsiteX8" fmla="*/ 17481 w 154973"/>
                  <a:gd name="connsiteY8" fmla="*/ 149280 h 150870"/>
                  <a:gd name="connsiteX9" fmla="*/ 49462 w 154973"/>
                  <a:gd name="connsiteY9" fmla="*/ 133841 h 150870"/>
                  <a:gd name="connsiteX10" fmla="*/ 80842 w 154973"/>
                  <a:gd name="connsiteY10" fmla="*/ 117098 h 150870"/>
                  <a:gd name="connsiteX11" fmla="*/ 111721 w 154973"/>
                  <a:gd name="connsiteY11" fmla="*/ 98952 h 150870"/>
                  <a:gd name="connsiteX12" fmla="*/ 142800 w 154973"/>
                  <a:gd name="connsiteY12" fmla="*/ 77197 h 150870"/>
                  <a:gd name="connsiteX13" fmla="*/ 148414 w 154973"/>
                  <a:gd name="connsiteY13" fmla="*/ 68575 h 150870"/>
                  <a:gd name="connsiteX14" fmla="*/ 148414 w 154973"/>
                  <a:gd name="connsiteY14" fmla="*/ 67271 h 150870"/>
                  <a:gd name="connsiteX15" fmla="*/ 154931 w 154973"/>
                  <a:gd name="connsiteY15" fmla="*/ 24663 h 150870"/>
                  <a:gd name="connsiteX16" fmla="*/ 153928 w 154973"/>
                  <a:gd name="connsiteY16" fmla="*/ 0 h 150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4973" h="150870">
                    <a:moveTo>
                      <a:pt x="110317" y="9725"/>
                    </a:moveTo>
                    <a:cubicBezTo>
                      <a:pt x="110818" y="14537"/>
                      <a:pt x="111320" y="19750"/>
                      <a:pt x="111520" y="24262"/>
                    </a:cubicBezTo>
                    <a:cubicBezTo>
                      <a:pt x="111771" y="32984"/>
                      <a:pt x="111169" y="41716"/>
                      <a:pt x="109715" y="50328"/>
                    </a:cubicBezTo>
                    <a:cubicBezTo>
                      <a:pt x="103299" y="56043"/>
                      <a:pt x="96582" y="61557"/>
                      <a:pt x="89664" y="66770"/>
                    </a:cubicBezTo>
                    <a:cubicBezTo>
                      <a:pt x="80541" y="73788"/>
                      <a:pt x="71318" y="80705"/>
                      <a:pt x="61994" y="87623"/>
                    </a:cubicBezTo>
                    <a:lnTo>
                      <a:pt x="33822" y="108276"/>
                    </a:lnTo>
                    <a:cubicBezTo>
                      <a:pt x="24599" y="115193"/>
                      <a:pt x="15075" y="122011"/>
                      <a:pt x="5751" y="129229"/>
                    </a:cubicBezTo>
                    <a:cubicBezTo>
                      <a:pt x="217" y="132467"/>
                      <a:pt x="-1648" y="139585"/>
                      <a:pt x="1590" y="145119"/>
                    </a:cubicBezTo>
                    <a:cubicBezTo>
                      <a:pt x="4829" y="150654"/>
                      <a:pt x="11947" y="152518"/>
                      <a:pt x="17481" y="149280"/>
                    </a:cubicBezTo>
                    <a:cubicBezTo>
                      <a:pt x="28308" y="144367"/>
                      <a:pt x="38835" y="139255"/>
                      <a:pt x="49462" y="133841"/>
                    </a:cubicBezTo>
                    <a:cubicBezTo>
                      <a:pt x="60089" y="128427"/>
                      <a:pt x="70416" y="122813"/>
                      <a:pt x="80842" y="117098"/>
                    </a:cubicBezTo>
                    <a:cubicBezTo>
                      <a:pt x="91268" y="111384"/>
                      <a:pt x="101495" y="105368"/>
                      <a:pt x="111721" y="98952"/>
                    </a:cubicBezTo>
                    <a:cubicBezTo>
                      <a:pt x="122558" y="92415"/>
                      <a:pt x="132945" y="85147"/>
                      <a:pt x="142800" y="77197"/>
                    </a:cubicBezTo>
                    <a:cubicBezTo>
                      <a:pt x="145447" y="74911"/>
                      <a:pt x="147392" y="71923"/>
                      <a:pt x="148414" y="68575"/>
                    </a:cubicBezTo>
                    <a:lnTo>
                      <a:pt x="148414" y="67271"/>
                    </a:lnTo>
                    <a:cubicBezTo>
                      <a:pt x="152434" y="53416"/>
                      <a:pt x="154630" y="39090"/>
                      <a:pt x="154931" y="24663"/>
                    </a:cubicBezTo>
                    <a:cubicBezTo>
                      <a:pt x="155101" y="16432"/>
                      <a:pt x="154760" y="8191"/>
                      <a:pt x="153928" y="0"/>
                    </a:cubicBezTo>
                    <a:close/>
                  </a:path>
                </a:pathLst>
              </a:custGeom>
              <a:solidFill>
                <a:srgbClr val="B25B52"/>
              </a:solidFill>
              <a:ln w="10020" cap="flat">
                <a:noFill/>
                <a:prstDash val="solid"/>
                <a:miter/>
              </a:ln>
            </p:spPr>
            <p:txBody>
              <a:bodyPr rtlCol="0" anchor="ctr"/>
              <a:lstStyle/>
              <a:p>
                <a:endParaRPr lang="zh-CN" altLang="en-US"/>
              </a:p>
            </p:txBody>
          </p:sp>
          <p:sp>
            <p:nvSpPr>
              <p:cNvPr id="314" name="任意多边形: 形状 313">
                <a:extLst>
                  <a:ext uri="{FF2B5EF4-FFF2-40B4-BE49-F238E27FC236}">
                    <a16:creationId xmlns:a16="http://schemas.microsoft.com/office/drawing/2014/main" id="{F9365FDC-6E9A-854C-8A27-D0842A67EE81}"/>
                  </a:ext>
                </a:extLst>
              </p:cNvPr>
              <p:cNvSpPr/>
              <p:nvPr/>
            </p:nvSpPr>
            <p:spPr>
              <a:xfrm>
                <a:off x="4270337" y="4405509"/>
                <a:ext cx="61326" cy="88926"/>
              </a:xfrm>
              <a:custGeom>
                <a:avLst/>
                <a:gdLst>
                  <a:gd name="connsiteX0" fmla="*/ 4381 w 61326"/>
                  <a:gd name="connsiteY0" fmla="*/ 88926 h 88926"/>
                  <a:gd name="connsiteX1" fmla="*/ 61326 w 61326"/>
                  <a:gd name="connsiteY1" fmla="*/ 84515 h 88926"/>
                  <a:gd name="connsiteX2" fmla="*/ 46789 w 61326"/>
                  <a:gd name="connsiteY2" fmla="*/ 25465 h 88926"/>
                  <a:gd name="connsiteX3" fmla="*/ 5383 w 61326"/>
                  <a:gd name="connsiteY3" fmla="*/ 0 h 88926"/>
                  <a:gd name="connsiteX4" fmla="*/ 70 w 61326"/>
                  <a:gd name="connsiteY4" fmla="*/ 25766 h 88926"/>
                  <a:gd name="connsiteX5" fmla="*/ 4381 w 61326"/>
                  <a:gd name="connsiteY5" fmla="*/ 88926 h 8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26" h="88926">
                    <a:moveTo>
                      <a:pt x="4381" y="88926"/>
                    </a:moveTo>
                    <a:lnTo>
                      <a:pt x="61326" y="84515"/>
                    </a:lnTo>
                    <a:lnTo>
                      <a:pt x="46789" y="25465"/>
                    </a:lnTo>
                    <a:cubicBezTo>
                      <a:pt x="42678" y="11429"/>
                      <a:pt x="25134" y="0"/>
                      <a:pt x="5383" y="0"/>
                    </a:cubicBezTo>
                    <a:cubicBezTo>
                      <a:pt x="1434" y="7990"/>
                      <a:pt x="-391" y="16863"/>
                      <a:pt x="70" y="25766"/>
                    </a:cubicBezTo>
                    <a:cubicBezTo>
                      <a:pt x="1073" y="40102"/>
                      <a:pt x="4381" y="88926"/>
                      <a:pt x="4381" y="88926"/>
                    </a:cubicBezTo>
                    <a:close/>
                  </a:path>
                </a:pathLst>
              </a:custGeom>
              <a:solidFill>
                <a:schemeClr val="accent2"/>
              </a:solidFill>
              <a:ln w="10020" cap="flat">
                <a:noFill/>
                <a:prstDash val="solid"/>
                <a:miter/>
              </a:ln>
            </p:spPr>
            <p:txBody>
              <a:bodyPr rtlCol="0" anchor="ctr"/>
              <a:lstStyle/>
              <a:p>
                <a:endParaRPr lang="zh-CN" altLang="en-US"/>
              </a:p>
            </p:txBody>
          </p:sp>
        </p:grpSp>
        <p:grpSp>
          <p:nvGrpSpPr>
            <p:cNvPr id="13" name="组合 12">
              <a:extLst>
                <a:ext uri="{FF2B5EF4-FFF2-40B4-BE49-F238E27FC236}">
                  <a16:creationId xmlns:a16="http://schemas.microsoft.com/office/drawing/2014/main" id="{E3D8D0F0-8245-EFD6-7ED6-679DB90CA12A}"/>
                </a:ext>
              </a:extLst>
            </p:cNvPr>
            <p:cNvGrpSpPr/>
            <p:nvPr/>
          </p:nvGrpSpPr>
          <p:grpSpPr>
            <a:xfrm>
              <a:off x="3824271" y="4421441"/>
              <a:ext cx="467725" cy="685265"/>
              <a:chOff x="3824271" y="4421441"/>
              <a:chExt cx="467725" cy="685265"/>
            </a:xfrm>
          </p:grpSpPr>
          <p:sp>
            <p:nvSpPr>
              <p:cNvPr id="240" name="任意多边形: 形状 239">
                <a:extLst>
                  <a:ext uri="{FF2B5EF4-FFF2-40B4-BE49-F238E27FC236}">
                    <a16:creationId xmlns:a16="http://schemas.microsoft.com/office/drawing/2014/main" id="{E47D08EE-5D51-F33A-7292-99C80116A62E}"/>
                  </a:ext>
                </a:extLst>
              </p:cNvPr>
              <p:cNvSpPr/>
              <p:nvPr/>
            </p:nvSpPr>
            <p:spPr>
              <a:xfrm>
                <a:off x="4068192" y="4931047"/>
                <a:ext cx="49325" cy="144768"/>
              </a:xfrm>
              <a:custGeom>
                <a:avLst/>
                <a:gdLst>
                  <a:gd name="connsiteX0" fmla="*/ 0 w 49325"/>
                  <a:gd name="connsiteY0" fmla="*/ 0 h 144768"/>
                  <a:gd name="connsiteX1" fmla="*/ 9624 w 49325"/>
                  <a:gd name="connsiteY1" fmla="*/ 144067 h 144768"/>
                  <a:gd name="connsiteX2" fmla="*/ 37896 w 49325"/>
                  <a:gd name="connsiteY2" fmla="*/ 144768 h 144768"/>
                  <a:gd name="connsiteX3" fmla="*/ 49325 w 49325"/>
                  <a:gd name="connsiteY3" fmla="*/ 0 h 144768"/>
                  <a:gd name="connsiteX4" fmla="*/ 0 w 49325"/>
                  <a:gd name="connsiteY4" fmla="*/ 0 h 144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325" h="144768">
                    <a:moveTo>
                      <a:pt x="0" y="0"/>
                    </a:moveTo>
                    <a:lnTo>
                      <a:pt x="9624" y="144067"/>
                    </a:lnTo>
                    <a:lnTo>
                      <a:pt x="37896" y="144768"/>
                    </a:lnTo>
                    <a:lnTo>
                      <a:pt x="49325" y="0"/>
                    </a:lnTo>
                    <a:lnTo>
                      <a:pt x="0" y="0"/>
                    </a:lnTo>
                    <a:close/>
                  </a:path>
                </a:pathLst>
              </a:custGeom>
              <a:solidFill>
                <a:srgbClr val="B97964"/>
              </a:solidFill>
              <a:ln w="10020" cap="flat">
                <a:noFill/>
                <a:prstDash val="solid"/>
                <a:miter/>
              </a:ln>
            </p:spPr>
            <p:txBody>
              <a:bodyPr rtlCol="0" anchor="ctr"/>
              <a:lstStyle/>
              <a:p>
                <a:endParaRPr lang="zh-CN" altLang="en-US"/>
              </a:p>
            </p:txBody>
          </p:sp>
          <p:sp>
            <p:nvSpPr>
              <p:cNvPr id="241" name="任意多边形: 形状 240">
                <a:extLst>
                  <a:ext uri="{FF2B5EF4-FFF2-40B4-BE49-F238E27FC236}">
                    <a16:creationId xmlns:a16="http://schemas.microsoft.com/office/drawing/2014/main" id="{16A8CDA0-208A-0639-C3D9-9EF0FF286E2F}"/>
                  </a:ext>
                </a:extLst>
              </p:cNvPr>
              <p:cNvSpPr/>
              <p:nvPr/>
            </p:nvSpPr>
            <p:spPr>
              <a:xfrm>
                <a:off x="3967937" y="4920721"/>
                <a:ext cx="51531" cy="160007"/>
              </a:xfrm>
              <a:custGeom>
                <a:avLst/>
                <a:gdLst>
                  <a:gd name="connsiteX0" fmla="*/ 6517 w 51531"/>
                  <a:gd name="connsiteY0" fmla="*/ 0 h 160007"/>
                  <a:gd name="connsiteX1" fmla="*/ 0 w 51531"/>
                  <a:gd name="connsiteY1" fmla="*/ 160007 h 160007"/>
                  <a:gd name="connsiteX2" fmla="*/ 26467 w 51531"/>
                  <a:gd name="connsiteY2" fmla="*/ 160007 h 160007"/>
                  <a:gd name="connsiteX3" fmla="*/ 51531 w 51531"/>
                  <a:gd name="connsiteY3" fmla="*/ 0 h 160007"/>
                  <a:gd name="connsiteX4" fmla="*/ 6517 w 51531"/>
                  <a:gd name="connsiteY4" fmla="*/ 0 h 16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31" h="160007">
                    <a:moveTo>
                      <a:pt x="6517" y="0"/>
                    </a:moveTo>
                    <a:lnTo>
                      <a:pt x="0" y="160007"/>
                    </a:lnTo>
                    <a:lnTo>
                      <a:pt x="26467" y="160007"/>
                    </a:lnTo>
                    <a:lnTo>
                      <a:pt x="51531" y="0"/>
                    </a:lnTo>
                    <a:lnTo>
                      <a:pt x="6517" y="0"/>
                    </a:lnTo>
                    <a:close/>
                  </a:path>
                </a:pathLst>
              </a:custGeom>
              <a:solidFill>
                <a:srgbClr val="B97964"/>
              </a:solidFill>
              <a:ln w="10020" cap="flat">
                <a:noFill/>
                <a:prstDash val="solid"/>
                <a:miter/>
              </a:ln>
            </p:spPr>
            <p:txBody>
              <a:bodyPr rtlCol="0" anchor="ctr"/>
              <a:lstStyle/>
              <a:p>
                <a:endParaRPr lang="zh-CN" altLang="en-US"/>
              </a:p>
            </p:txBody>
          </p:sp>
          <p:sp>
            <p:nvSpPr>
              <p:cNvPr id="242" name="任意多边形: 形状 241">
                <a:extLst>
                  <a:ext uri="{FF2B5EF4-FFF2-40B4-BE49-F238E27FC236}">
                    <a16:creationId xmlns:a16="http://schemas.microsoft.com/office/drawing/2014/main" id="{D763AE08-8118-37BB-3F80-D1A8D44B5A7B}"/>
                  </a:ext>
                </a:extLst>
              </p:cNvPr>
              <p:cNvSpPr/>
              <p:nvPr/>
            </p:nvSpPr>
            <p:spPr>
              <a:xfrm>
                <a:off x="3961420" y="4829990"/>
                <a:ext cx="102159" cy="116596"/>
              </a:xfrm>
              <a:custGeom>
                <a:avLst/>
                <a:gdLst>
                  <a:gd name="connsiteX0" fmla="*/ 0 w 102159"/>
                  <a:gd name="connsiteY0" fmla="*/ 116597 h 116596"/>
                  <a:gd name="connsiteX1" fmla="*/ 68975 w 102159"/>
                  <a:gd name="connsiteY1" fmla="*/ 116597 h 116596"/>
                  <a:gd name="connsiteX2" fmla="*/ 102160 w 102159"/>
                  <a:gd name="connsiteY2" fmla="*/ 0 h 116596"/>
                  <a:gd name="connsiteX3" fmla="*/ 6517 w 102159"/>
                  <a:gd name="connsiteY3" fmla="*/ 1203 h 116596"/>
                  <a:gd name="connsiteX4" fmla="*/ 0 w 102159"/>
                  <a:gd name="connsiteY4" fmla="*/ 116597 h 116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59" h="116596">
                    <a:moveTo>
                      <a:pt x="0" y="116597"/>
                    </a:moveTo>
                    <a:lnTo>
                      <a:pt x="68975" y="116597"/>
                    </a:lnTo>
                    <a:lnTo>
                      <a:pt x="102160" y="0"/>
                    </a:lnTo>
                    <a:lnTo>
                      <a:pt x="6517" y="1203"/>
                    </a:lnTo>
                    <a:lnTo>
                      <a:pt x="0" y="116597"/>
                    </a:lnTo>
                    <a:close/>
                  </a:path>
                </a:pathLst>
              </a:custGeom>
              <a:solidFill>
                <a:srgbClr val="263238"/>
              </a:solidFill>
              <a:ln w="10020" cap="flat">
                <a:noFill/>
                <a:prstDash val="solid"/>
                <a:miter/>
              </a:ln>
            </p:spPr>
            <p:txBody>
              <a:bodyPr rtlCol="0" anchor="ctr"/>
              <a:lstStyle/>
              <a:p>
                <a:endParaRPr lang="zh-CN" altLang="en-US"/>
              </a:p>
            </p:txBody>
          </p:sp>
          <p:sp>
            <p:nvSpPr>
              <p:cNvPr id="243" name="任意多边形: 形状 242">
                <a:extLst>
                  <a:ext uri="{FF2B5EF4-FFF2-40B4-BE49-F238E27FC236}">
                    <a16:creationId xmlns:a16="http://schemas.microsoft.com/office/drawing/2014/main" id="{E7010943-900C-9544-A866-DBF084743F7E}"/>
                  </a:ext>
                </a:extLst>
              </p:cNvPr>
              <p:cNvSpPr/>
              <p:nvPr/>
            </p:nvSpPr>
            <p:spPr>
              <a:xfrm>
                <a:off x="3999116" y="4844026"/>
                <a:ext cx="49626" cy="99954"/>
              </a:xfrm>
              <a:custGeom>
                <a:avLst/>
                <a:gdLst>
                  <a:gd name="connsiteX0" fmla="*/ 31981 w 49626"/>
                  <a:gd name="connsiteY0" fmla="*/ 99954 h 99954"/>
                  <a:gd name="connsiteX1" fmla="*/ 49626 w 49626"/>
                  <a:gd name="connsiteY1" fmla="*/ 37997 h 99954"/>
                  <a:gd name="connsiteX2" fmla="*/ 44614 w 49626"/>
                  <a:gd name="connsiteY2" fmla="*/ 0 h 99954"/>
                  <a:gd name="connsiteX3" fmla="*/ 0 w 49626"/>
                  <a:gd name="connsiteY3" fmla="*/ 3108 h 99954"/>
                  <a:gd name="connsiteX4" fmla="*/ 26367 w 49626"/>
                  <a:gd name="connsiteY4" fmla="*/ 29876 h 99954"/>
                  <a:gd name="connsiteX5" fmla="*/ 31981 w 49626"/>
                  <a:gd name="connsiteY5" fmla="*/ 99954 h 99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26" h="99954">
                    <a:moveTo>
                      <a:pt x="31981" y="99954"/>
                    </a:moveTo>
                    <a:lnTo>
                      <a:pt x="49626" y="37997"/>
                    </a:lnTo>
                    <a:lnTo>
                      <a:pt x="44614" y="0"/>
                    </a:lnTo>
                    <a:lnTo>
                      <a:pt x="0" y="3108"/>
                    </a:lnTo>
                    <a:lnTo>
                      <a:pt x="26367" y="29876"/>
                    </a:lnTo>
                    <a:lnTo>
                      <a:pt x="31981" y="99954"/>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244" name="任意多边形: 形状 243">
                <a:extLst>
                  <a:ext uri="{FF2B5EF4-FFF2-40B4-BE49-F238E27FC236}">
                    <a16:creationId xmlns:a16="http://schemas.microsoft.com/office/drawing/2014/main" id="{BAE67911-BA51-E456-B0D1-B5D20AE63975}"/>
                  </a:ext>
                </a:extLst>
              </p:cNvPr>
              <p:cNvSpPr/>
              <p:nvPr/>
            </p:nvSpPr>
            <p:spPr>
              <a:xfrm>
                <a:off x="3968037" y="4764523"/>
                <a:ext cx="172008" cy="182063"/>
              </a:xfrm>
              <a:custGeom>
                <a:avLst/>
                <a:gdLst>
                  <a:gd name="connsiteX0" fmla="*/ 157401 w 172008"/>
                  <a:gd name="connsiteY0" fmla="*/ 0 h 182063"/>
                  <a:gd name="connsiteX1" fmla="*/ 171737 w 172008"/>
                  <a:gd name="connsiteY1" fmla="*/ 54639 h 182063"/>
                  <a:gd name="connsiteX2" fmla="*/ 160910 w 172008"/>
                  <a:gd name="connsiteY2" fmla="*/ 182064 h 182063"/>
                  <a:gd name="connsiteX3" fmla="*/ 79402 w 172008"/>
                  <a:gd name="connsiteY3" fmla="*/ 182064 h 182063"/>
                  <a:gd name="connsiteX4" fmla="*/ 70179 w 172008"/>
                  <a:gd name="connsiteY4" fmla="*/ 102461 h 182063"/>
                  <a:gd name="connsiteX5" fmla="*/ 0 w 172008"/>
                  <a:gd name="connsiteY5" fmla="*/ 66670 h 182063"/>
                  <a:gd name="connsiteX6" fmla="*/ 6116 w 172008"/>
                  <a:gd name="connsiteY6" fmla="*/ 0 h 182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008" h="182063">
                    <a:moveTo>
                      <a:pt x="157401" y="0"/>
                    </a:moveTo>
                    <a:cubicBezTo>
                      <a:pt x="166434" y="16823"/>
                      <a:pt x="171346" y="35550"/>
                      <a:pt x="171737" y="54639"/>
                    </a:cubicBezTo>
                    <a:cubicBezTo>
                      <a:pt x="173542" y="81808"/>
                      <a:pt x="165923" y="135545"/>
                      <a:pt x="160910" y="182064"/>
                    </a:cubicBezTo>
                    <a:lnTo>
                      <a:pt x="79402" y="182064"/>
                    </a:lnTo>
                    <a:lnTo>
                      <a:pt x="70179" y="102461"/>
                    </a:lnTo>
                    <a:lnTo>
                      <a:pt x="0" y="66670"/>
                    </a:lnTo>
                    <a:lnTo>
                      <a:pt x="6116" y="0"/>
                    </a:lnTo>
                    <a:close/>
                  </a:path>
                </a:pathLst>
              </a:custGeom>
              <a:solidFill>
                <a:srgbClr val="263238"/>
              </a:solidFill>
              <a:ln w="10020" cap="flat">
                <a:noFill/>
                <a:prstDash val="solid"/>
                <a:miter/>
              </a:ln>
            </p:spPr>
            <p:txBody>
              <a:bodyPr rtlCol="0" anchor="ctr"/>
              <a:lstStyle/>
              <a:p>
                <a:endParaRPr lang="zh-CN" altLang="en-US"/>
              </a:p>
            </p:txBody>
          </p:sp>
          <p:sp>
            <p:nvSpPr>
              <p:cNvPr id="245" name="任意多边形: 形状 244">
                <a:extLst>
                  <a:ext uri="{FF2B5EF4-FFF2-40B4-BE49-F238E27FC236}">
                    <a16:creationId xmlns:a16="http://schemas.microsoft.com/office/drawing/2014/main" id="{F24F94C6-4C36-47FB-C642-AB59FB00F71F}"/>
                  </a:ext>
                </a:extLst>
              </p:cNvPr>
              <p:cNvSpPr/>
              <p:nvPr/>
            </p:nvSpPr>
            <p:spPr>
              <a:xfrm>
                <a:off x="3839109" y="4508070"/>
                <a:ext cx="96044" cy="106771"/>
              </a:xfrm>
              <a:custGeom>
                <a:avLst/>
                <a:gdLst>
                  <a:gd name="connsiteX0" fmla="*/ 75693 w 96044"/>
                  <a:gd name="connsiteY0" fmla="*/ 106772 h 106771"/>
                  <a:gd name="connsiteX1" fmla="*/ 15539 w 96044"/>
                  <a:gd name="connsiteY1" fmla="*/ 58048 h 106771"/>
                  <a:gd name="connsiteX2" fmla="*/ 0 w 96044"/>
                  <a:gd name="connsiteY2" fmla="*/ 7018 h 106771"/>
                  <a:gd name="connsiteX3" fmla="*/ 15941 w 96044"/>
                  <a:gd name="connsiteY3" fmla="*/ 0 h 106771"/>
                  <a:gd name="connsiteX4" fmla="*/ 40603 w 96044"/>
                  <a:gd name="connsiteY4" fmla="*/ 49325 h 106771"/>
                  <a:gd name="connsiteX5" fmla="*/ 96044 w 96044"/>
                  <a:gd name="connsiteY5" fmla="*/ 82209 h 10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44" h="106771">
                    <a:moveTo>
                      <a:pt x="75693" y="106772"/>
                    </a:moveTo>
                    <a:cubicBezTo>
                      <a:pt x="54649" y="91793"/>
                      <a:pt x="34558" y="75522"/>
                      <a:pt x="15539" y="58048"/>
                    </a:cubicBezTo>
                    <a:cubicBezTo>
                      <a:pt x="3810" y="44413"/>
                      <a:pt x="0" y="7018"/>
                      <a:pt x="0" y="7018"/>
                    </a:cubicBezTo>
                    <a:lnTo>
                      <a:pt x="15941" y="0"/>
                    </a:lnTo>
                    <a:cubicBezTo>
                      <a:pt x="15941" y="0"/>
                      <a:pt x="32783" y="43811"/>
                      <a:pt x="40603" y="49325"/>
                    </a:cubicBezTo>
                    <a:cubicBezTo>
                      <a:pt x="48423" y="54840"/>
                      <a:pt x="96044" y="82209"/>
                      <a:pt x="96044" y="82209"/>
                    </a:cubicBezTo>
                    <a:close/>
                  </a:path>
                </a:pathLst>
              </a:custGeom>
              <a:solidFill>
                <a:srgbClr val="B97964"/>
              </a:solidFill>
              <a:ln w="10020" cap="flat">
                <a:noFill/>
                <a:prstDash val="solid"/>
                <a:miter/>
              </a:ln>
            </p:spPr>
            <p:txBody>
              <a:bodyPr rtlCol="0" anchor="ctr"/>
              <a:lstStyle/>
              <a:p>
                <a:endParaRPr lang="zh-CN" altLang="en-US"/>
              </a:p>
            </p:txBody>
          </p:sp>
          <p:sp>
            <p:nvSpPr>
              <p:cNvPr id="246" name="任意多边形: 形状 245">
                <a:extLst>
                  <a:ext uri="{FF2B5EF4-FFF2-40B4-BE49-F238E27FC236}">
                    <a16:creationId xmlns:a16="http://schemas.microsoft.com/office/drawing/2014/main" id="{FE6BCC26-9CB9-7F9F-EB45-D3A1F53F3125}"/>
                  </a:ext>
                </a:extLst>
              </p:cNvPr>
              <p:cNvSpPr/>
              <p:nvPr/>
            </p:nvSpPr>
            <p:spPr>
              <a:xfrm>
                <a:off x="3824271" y="4466665"/>
                <a:ext cx="38397" cy="51130"/>
              </a:xfrm>
              <a:custGeom>
                <a:avLst/>
                <a:gdLst>
                  <a:gd name="connsiteX0" fmla="*/ 22658 w 38397"/>
                  <a:gd name="connsiteY0" fmla="*/ 51130 h 51130"/>
                  <a:gd name="connsiteX1" fmla="*/ 33184 w 38397"/>
                  <a:gd name="connsiteY1" fmla="*/ 42007 h 51130"/>
                  <a:gd name="connsiteX2" fmla="*/ 38398 w 38397"/>
                  <a:gd name="connsiteY2" fmla="*/ 28472 h 51130"/>
                  <a:gd name="connsiteX3" fmla="*/ 29475 w 38397"/>
                  <a:gd name="connsiteY3" fmla="*/ 0 h 51130"/>
                  <a:gd name="connsiteX4" fmla="*/ 0 w 38397"/>
                  <a:gd name="connsiteY4" fmla="*/ 12532 h 51130"/>
                  <a:gd name="connsiteX5" fmla="*/ 8522 w 38397"/>
                  <a:gd name="connsiteY5" fmla="*/ 49426 h 51130"/>
                  <a:gd name="connsiteX6" fmla="*/ 22658 w 38397"/>
                  <a:gd name="connsiteY6" fmla="*/ 51130 h 5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97" h="51130">
                    <a:moveTo>
                      <a:pt x="22658" y="51130"/>
                    </a:moveTo>
                    <a:lnTo>
                      <a:pt x="33184" y="42007"/>
                    </a:lnTo>
                    <a:cubicBezTo>
                      <a:pt x="35781" y="37876"/>
                      <a:pt x="37546" y="33275"/>
                      <a:pt x="38398" y="28472"/>
                    </a:cubicBezTo>
                    <a:cubicBezTo>
                      <a:pt x="36483" y="18687"/>
                      <a:pt x="33485" y="9133"/>
                      <a:pt x="29475" y="0"/>
                    </a:cubicBezTo>
                    <a:cubicBezTo>
                      <a:pt x="29475" y="0"/>
                      <a:pt x="1303" y="8421"/>
                      <a:pt x="0" y="12532"/>
                    </a:cubicBezTo>
                    <a:cubicBezTo>
                      <a:pt x="1263" y="25144"/>
                      <a:pt x="4131" y="37535"/>
                      <a:pt x="8522" y="49426"/>
                    </a:cubicBezTo>
                    <a:cubicBezTo>
                      <a:pt x="9224" y="51030"/>
                      <a:pt x="22658" y="51130"/>
                      <a:pt x="22658" y="51130"/>
                    </a:cubicBezTo>
                    <a:close/>
                  </a:path>
                </a:pathLst>
              </a:custGeom>
              <a:solidFill>
                <a:srgbClr val="B97964"/>
              </a:solidFill>
              <a:ln w="10020" cap="flat">
                <a:noFill/>
                <a:prstDash val="solid"/>
                <a:miter/>
              </a:ln>
            </p:spPr>
            <p:txBody>
              <a:bodyPr rtlCol="0" anchor="ctr"/>
              <a:lstStyle/>
              <a:p>
                <a:endParaRPr lang="zh-CN" altLang="en-US"/>
              </a:p>
            </p:txBody>
          </p:sp>
          <p:sp>
            <p:nvSpPr>
              <p:cNvPr id="247" name="任意多边形: 形状 246">
                <a:extLst>
                  <a:ext uri="{FF2B5EF4-FFF2-40B4-BE49-F238E27FC236}">
                    <a16:creationId xmlns:a16="http://schemas.microsoft.com/office/drawing/2014/main" id="{1401717D-C740-22B6-1335-B80E7FBD1F7A}"/>
                  </a:ext>
                </a:extLst>
              </p:cNvPr>
              <p:cNvSpPr/>
              <p:nvPr/>
            </p:nvSpPr>
            <p:spPr>
              <a:xfrm>
                <a:off x="4128144" y="4605418"/>
                <a:ext cx="124817" cy="54147"/>
              </a:xfrm>
              <a:custGeom>
                <a:avLst/>
                <a:gdLst>
                  <a:gd name="connsiteX0" fmla="*/ 0 w 124817"/>
                  <a:gd name="connsiteY0" fmla="*/ 30678 h 54147"/>
                  <a:gd name="connsiteX1" fmla="*/ 73688 w 124817"/>
                  <a:gd name="connsiteY1" fmla="*/ 53937 h 54147"/>
                  <a:gd name="connsiteX2" fmla="*/ 124818 w 124817"/>
                  <a:gd name="connsiteY2" fmla="*/ 38799 h 54147"/>
                  <a:gd name="connsiteX3" fmla="*/ 121910 w 124817"/>
                  <a:gd name="connsiteY3" fmla="*/ 21655 h 54147"/>
                  <a:gd name="connsiteX4" fmla="*/ 67171 w 124817"/>
                  <a:gd name="connsiteY4" fmla="*/ 28172 h 54147"/>
                  <a:gd name="connsiteX5" fmla="*/ 9224 w 124817"/>
                  <a:gd name="connsiteY5" fmla="*/ 0 h 54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817" h="54147">
                    <a:moveTo>
                      <a:pt x="0" y="30678"/>
                    </a:moveTo>
                    <a:cubicBezTo>
                      <a:pt x="24061" y="39932"/>
                      <a:pt x="48674" y="47701"/>
                      <a:pt x="73688" y="53937"/>
                    </a:cubicBezTo>
                    <a:cubicBezTo>
                      <a:pt x="91533" y="56243"/>
                      <a:pt x="124818" y="38799"/>
                      <a:pt x="124818" y="38799"/>
                    </a:cubicBezTo>
                    <a:lnTo>
                      <a:pt x="121910" y="21655"/>
                    </a:lnTo>
                    <a:cubicBezTo>
                      <a:pt x="121910" y="21655"/>
                      <a:pt x="75994" y="31681"/>
                      <a:pt x="67171" y="28172"/>
                    </a:cubicBezTo>
                    <a:cubicBezTo>
                      <a:pt x="58349" y="24663"/>
                      <a:pt x="9224" y="0"/>
                      <a:pt x="9224" y="0"/>
                    </a:cubicBezTo>
                    <a:close/>
                  </a:path>
                </a:pathLst>
              </a:custGeom>
              <a:solidFill>
                <a:srgbClr val="B97964"/>
              </a:solidFill>
              <a:ln w="10020" cap="flat">
                <a:noFill/>
                <a:prstDash val="solid"/>
                <a:miter/>
              </a:ln>
            </p:spPr>
            <p:txBody>
              <a:bodyPr rtlCol="0" anchor="ctr"/>
              <a:lstStyle/>
              <a:p>
                <a:endParaRPr lang="zh-CN" altLang="en-US"/>
              </a:p>
            </p:txBody>
          </p:sp>
          <p:sp>
            <p:nvSpPr>
              <p:cNvPr id="248" name="任意多边形: 形状 247">
                <a:extLst>
                  <a:ext uri="{FF2B5EF4-FFF2-40B4-BE49-F238E27FC236}">
                    <a16:creationId xmlns:a16="http://schemas.microsoft.com/office/drawing/2014/main" id="{29891F04-9B8F-2135-244E-B4FA7B2C62F3}"/>
                  </a:ext>
                </a:extLst>
              </p:cNvPr>
              <p:cNvSpPr/>
              <p:nvPr/>
            </p:nvSpPr>
            <p:spPr>
              <a:xfrm>
                <a:off x="3901568" y="4575342"/>
                <a:ext cx="69677" cy="103563"/>
              </a:xfrm>
              <a:custGeom>
                <a:avLst/>
                <a:gdLst>
                  <a:gd name="connsiteX0" fmla="*/ 65066 w 69677"/>
                  <a:gd name="connsiteY0" fmla="*/ 20051 h 103563"/>
                  <a:gd name="connsiteX1" fmla="*/ 25866 w 69677"/>
                  <a:gd name="connsiteY1" fmla="*/ 0 h 103563"/>
                  <a:gd name="connsiteX2" fmla="*/ 0 w 69677"/>
                  <a:gd name="connsiteY2" fmla="*/ 47922 h 103563"/>
                  <a:gd name="connsiteX3" fmla="*/ 69677 w 69677"/>
                  <a:gd name="connsiteY3" fmla="*/ 103564 h 103563"/>
                </a:gdLst>
                <a:ahLst/>
                <a:cxnLst>
                  <a:cxn ang="0">
                    <a:pos x="connsiteX0" y="connsiteY0"/>
                  </a:cxn>
                  <a:cxn ang="0">
                    <a:pos x="connsiteX1" y="connsiteY1"/>
                  </a:cxn>
                  <a:cxn ang="0">
                    <a:pos x="connsiteX2" y="connsiteY2"/>
                  </a:cxn>
                  <a:cxn ang="0">
                    <a:pos x="connsiteX3" y="connsiteY3"/>
                  </a:cxn>
                </a:cxnLst>
                <a:rect l="l" t="t" r="r" b="b"/>
                <a:pathLst>
                  <a:path w="69677" h="103563">
                    <a:moveTo>
                      <a:pt x="65066" y="20051"/>
                    </a:moveTo>
                    <a:cubicBezTo>
                      <a:pt x="51521" y="14336"/>
                      <a:pt x="38428" y="7639"/>
                      <a:pt x="25866" y="0"/>
                    </a:cubicBezTo>
                    <a:lnTo>
                      <a:pt x="0" y="47922"/>
                    </a:lnTo>
                    <a:lnTo>
                      <a:pt x="69677" y="103564"/>
                    </a:lnTo>
                    <a:close/>
                  </a:path>
                </a:pathLst>
              </a:custGeom>
              <a:solidFill>
                <a:schemeClr val="accent2"/>
              </a:solidFill>
              <a:ln w="10020" cap="flat">
                <a:noFill/>
                <a:prstDash val="solid"/>
                <a:miter/>
              </a:ln>
            </p:spPr>
            <p:txBody>
              <a:bodyPr rtlCol="0" anchor="ctr"/>
              <a:lstStyle/>
              <a:p>
                <a:endParaRPr lang="zh-CN" altLang="en-US"/>
              </a:p>
            </p:txBody>
          </p:sp>
          <p:sp>
            <p:nvSpPr>
              <p:cNvPr id="249" name="任意多边形: 形状 248">
                <a:extLst>
                  <a:ext uri="{FF2B5EF4-FFF2-40B4-BE49-F238E27FC236}">
                    <a16:creationId xmlns:a16="http://schemas.microsoft.com/office/drawing/2014/main" id="{9BCA9DD8-4705-505E-8FD3-38917FF4EBE5}"/>
                  </a:ext>
                </a:extLst>
              </p:cNvPr>
              <p:cNvSpPr/>
              <p:nvPr/>
            </p:nvSpPr>
            <p:spPr>
              <a:xfrm>
                <a:off x="3954876" y="4571419"/>
                <a:ext cx="184897" cy="210447"/>
              </a:xfrm>
              <a:custGeom>
                <a:avLst/>
                <a:gdLst>
                  <a:gd name="connsiteX0" fmla="*/ 167854 w 184897"/>
                  <a:gd name="connsiteY0" fmla="*/ 72196 h 210447"/>
                  <a:gd name="connsiteX1" fmla="*/ 180086 w 184897"/>
                  <a:gd name="connsiteY1" fmla="*/ 127437 h 210447"/>
                  <a:gd name="connsiteX2" fmla="*/ 184898 w 184897"/>
                  <a:gd name="connsiteY2" fmla="*/ 206438 h 210447"/>
                  <a:gd name="connsiteX3" fmla="*/ 5842 w 184897"/>
                  <a:gd name="connsiteY3" fmla="*/ 210448 h 210447"/>
                  <a:gd name="connsiteX4" fmla="*/ 829 w 184897"/>
                  <a:gd name="connsiteY4" fmla="*/ 55353 h 210447"/>
                  <a:gd name="connsiteX5" fmla="*/ 17271 w 184897"/>
                  <a:gd name="connsiteY5" fmla="*/ 20464 h 210447"/>
                  <a:gd name="connsiteX6" fmla="*/ 64591 w 184897"/>
                  <a:gd name="connsiteY6" fmla="*/ 5426 h 210447"/>
                  <a:gd name="connsiteX7" fmla="*/ 148104 w 184897"/>
                  <a:gd name="connsiteY7" fmla="*/ 3321 h 210447"/>
                  <a:gd name="connsiteX8" fmla="*/ 167854 w 184897"/>
                  <a:gd name="connsiteY8" fmla="*/ 72196 h 210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897" h="210447">
                    <a:moveTo>
                      <a:pt x="167854" y="72196"/>
                    </a:moveTo>
                    <a:cubicBezTo>
                      <a:pt x="172065" y="88838"/>
                      <a:pt x="176276" y="107586"/>
                      <a:pt x="180086" y="127437"/>
                    </a:cubicBezTo>
                    <a:cubicBezTo>
                      <a:pt x="184196" y="148992"/>
                      <a:pt x="182792" y="183579"/>
                      <a:pt x="184898" y="206438"/>
                    </a:cubicBezTo>
                    <a:lnTo>
                      <a:pt x="5842" y="210448"/>
                    </a:lnTo>
                    <a:cubicBezTo>
                      <a:pt x="5842" y="210448"/>
                      <a:pt x="14564" y="114103"/>
                      <a:pt x="829" y="55353"/>
                    </a:cubicBezTo>
                    <a:cubicBezTo>
                      <a:pt x="-2479" y="41317"/>
                      <a:pt x="4338" y="26850"/>
                      <a:pt x="17271" y="20464"/>
                    </a:cubicBezTo>
                    <a:cubicBezTo>
                      <a:pt x="32329" y="13436"/>
                      <a:pt x="48240" y="8384"/>
                      <a:pt x="64591" y="5426"/>
                    </a:cubicBezTo>
                    <a:cubicBezTo>
                      <a:pt x="119932" y="-5401"/>
                      <a:pt x="148104" y="3321"/>
                      <a:pt x="148104" y="3321"/>
                    </a:cubicBezTo>
                    <a:cubicBezTo>
                      <a:pt x="148104" y="3321"/>
                      <a:pt x="157628" y="31392"/>
                      <a:pt x="167854" y="72196"/>
                    </a:cubicBezTo>
                    <a:close/>
                  </a:path>
                </a:pathLst>
              </a:custGeom>
              <a:solidFill>
                <a:srgbClr val="309080"/>
              </a:solidFill>
              <a:ln w="10020" cap="flat">
                <a:noFill/>
                <a:prstDash val="solid"/>
                <a:miter/>
              </a:ln>
            </p:spPr>
            <p:txBody>
              <a:bodyPr rtlCol="0" anchor="ctr"/>
              <a:lstStyle/>
              <a:p>
                <a:endParaRPr lang="zh-CN" altLang="en-US"/>
              </a:p>
            </p:txBody>
          </p:sp>
          <p:sp>
            <p:nvSpPr>
              <p:cNvPr id="250" name="任意多边形: 形状 249">
                <a:extLst>
                  <a:ext uri="{FF2B5EF4-FFF2-40B4-BE49-F238E27FC236}">
                    <a16:creationId xmlns:a16="http://schemas.microsoft.com/office/drawing/2014/main" id="{ED351BD6-0C99-2880-1A5D-47402F94F3AA}"/>
                  </a:ext>
                </a:extLst>
              </p:cNvPr>
              <p:cNvSpPr/>
              <p:nvPr/>
            </p:nvSpPr>
            <p:spPr>
              <a:xfrm>
                <a:off x="3954876" y="4571419"/>
                <a:ext cx="184897" cy="210447"/>
              </a:xfrm>
              <a:custGeom>
                <a:avLst/>
                <a:gdLst>
                  <a:gd name="connsiteX0" fmla="*/ 167854 w 184897"/>
                  <a:gd name="connsiteY0" fmla="*/ 72196 h 210447"/>
                  <a:gd name="connsiteX1" fmla="*/ 180086 w 184897"/>
                  <a:gd name="connsiteY1" fmla="*/ 127437 h 210447"/>
                  <a:gd name="connsiteX2" fmla="*/ 184898 w 184897"/>
                  <a:gd name="connsiteY2" fmla="*/ 206438 h 210447"/>
                  <a:gd name="connsiteX3" fmla="*/ 5842 w 184897"/>
                  <a:gd name="connsiteY3" fmla="*/ 210448 h 210447"/>
                  <a:gd name="connsiteX4" fmla="*/ 829 w 184897"/>
                  <a:gd name="connsiteY4" fmla="*/ 55353 h 210447"/>
                  <a:gd name="connsiteX5" fmla="*/ 17271 w 184897"/>
                  <a:gd name="connsiteY5" fmla="*/ 20464 h 210447"/>
                  <a:gd name="connsiteX6" fmla="*/ 64591 w 184897"/>
                  <a:gd name="connsiteY6" fmla="*/ 5426 h 210447"/>
                  <a:gd name="connsiteX7" fmla="*/ 148104 w 184897"/>
                  <a:gd name="connsiteY7" fmla="*/ 3321 h 210447"/>
                  <a:gd name="connsiteX8" fmla="*/ 167854 w 184897"/>
                  <a:gd name="connsiteY8" fmla="*/ 72196 h 210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897" h="210447">
                    <a:moveTo>
                      <a:pt x="167854" y="72196"/>
                    </a:moveTo>
                    <a:cubicBezTo>
                      <a:pt x="172065" y="88838"/>
                      <a:pt x="176276" y="107586"/>
                      <a:pt x="180086" y="127437"/>
                    </a:cubicBezTo>
                    <a:cubicBezTo>
                      <a:pt x="184196" y="148992"/>
                      <a:pt x="182792" y="183579"/>
                      <a:pt x="184898" y="206438"/>
                    </a:cubicBezTo>
                    <a:lnTo>
                      <a:pt x="5842" y="210448"/>
                    </a:lnTo>
                    <a:cubicBezTo>
                      <a:pt x="5842" y="210448"/>
                      <a:pt x="14564" y="114103"/>
                      <a:pt x="829" y="55353"/>
                    </a:cubicBezTo>
                    <a:cubicBezTo>
                      <a:pt x="-2479" y="41317"/>
                      <a:pt x="4338" y="26850"/>
                      <a:pt x="17271" y="20464"/>
                    </a:cubicBezTo>
                    <a:cubicBezTo>
                      <a:pt x="32329" y="13436"/>
                      <a:pt x="48240" y="8384"/>
                      <a:pt x="64591" y="5426"/>
                    </a:cubicBezTo>
                    <a:cubicBezTo>
                      <a:pt x="119932" y="-5401"/>
                      <a:pt x="148104" y="3321"/>
                      <a:pt x="148104" y="3321"/>
                    </a:cubicBezTo>
                    <a:cubicBezTo>
                      <a:pt x="148104" y="3321"/>
                      <a:pt x="157628" y="31392"/>
                      <a:pt x="167854" y="72196"/>
                    </a:cubicBezTo>
                    <a:close/>
                  </a:path>
                </a:pathLst>
              </a:custGeom>
              <a:solidFill>
                <a:schemeClr val="accent2">
                  <a:lumMod val="75000"/>
                </a:schemeClr>
              </a:solidFill>
              <a:ln w="10020" cap="flat">
                <a:noFill/>
                <a:prstDash val="solid"/>
                <a:miter/>
              </a:ln>
            </p:spPr>
            <p:txBody>
              <a:bodyPr rtlCol="0" anchor="ctr"/>
              <a:lstStyle/>
              <a:p>
                <a:endParaRPr lang="zh-CN" altLang="en-US"/>
              </a:p>
            </p:txBody>
          </p:sp>
          <p:sp>
            <p:nvSpPr>
              <p:cNvPr id="251" name="任意多边形: 形状 250">
                <a:extLst>
                  <a:ext uri="{FF2B5EF4-FFF2-40B4-BE49-F238E27FC236}">
                    <a16:creationId xmlns:a16="http://schemas.microsoft.com/office/drawing/2014/main" id="{496BA922-6A98-7749-09DB-080BF7B07E05}"/>
                  </a:ext>
                </a:extLst>
              </p:cNvPr>
              <p:cNvSpPr/>
              <p:nvPr/>
            </p:nvSpPr>
            <p:spPr>
              <a:xfrm>
                <a:off x="3983777" y="4534638"/>
                <a:ext cx="71381" cy="78689"/>
              </a:xfrm>
              <a:custGeom>
                <a:avLst/>
                <a:gdLst>
                  <a:gd name="connsiteX0" fmla="*/ 12733 w 71381"/>
                  <a:gd name="connsiteY0" fmla="*/ 45817 h 78689"/>
                  <a:gd name="connsiteX1" fmla="*/ 16141 w 71381"/>
                  <a:gd name="connsiteY1" fmla="*/ 65166 h 78689"/>
                  <a:gd name="connsiteX2" fmla="*/ 15139 w 71381"/>
                  <a:gd name="connsiteY2" fmla="*/ 68675 h 78689"/>
                  <a:gd name="connsiteX3" fmla="*/ 12833 w 71381"/>
                  <a:gd name="connsiteY3" fmla="*/ 73688 h 78689"/>
                  <a:gd name="connsiteX4" fmla="*/ 12833 w 71381"/>
                  <a:gd name="connsiteY4" fmla="*/ 73688 h 78689"/>
                  <a:gd name="connsiteX5" fmla="*/ 50028 w 71381"/>
                  <a:gd name="connsiteY5" fmla="*/ 71482 h 78689"/>
                  <a:gd name="connsiteX6" fmla="*/ 67472 w 71381"/>
                  <a:gd name="connsiteY6" fmla="*/ 57145 h 78689"/>
                  <a:gd name="connsiteX7" fmla="*/ 71382 w 71381"/>
                  <a:gd name="connsiteY7" fmla="*/ 53937 h 78689"/>
                  <a:gd name="connsiteX8" fmla="*/ 52534 w 71381"/>
                  <a:gd name="connsiteY8" fmla="*/ 20051 h 78689"/>
                  <a:gd name="connsiteX9" fmla="*/ 53837 w 71381"/>
                  <a:gd name="connsiteY9" fmla="*/ 0 h 78689"/>
                  <a:gd name="connsiteX10" fmla="*/ 16843 w 71381"/>
                  <a:gd name="connsiteY10" fmla="*/ 22959 h 78689"/>
                  <a:gd name="connsiteX11" fmla="*/ 0 w 71381"/>
                  <a:gd name="connsiteY11" fmla="*/ 33485 h 78689"/>
                  <a:gd name="connsiteX12" fmla="*/ 12733 w 71381"/>
                  <a:gd name="connsiteY12" fmla="*/ 45817 h 7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381" h="78689">
                    <a:moveTo>
                      <a:pt x="12733" y="45817"/>
                    </a:moveTo>
                    <a:cubicBezTo>
                      <a:pt x="16392" y="51561"/>
                      <a:pt x="17615" y="58519"/>
                      <a:pt x="16141" y="65166"/>
                    </a:cubicBezTo>
                    <a:cubicBezTo>
                      <a:pt x="15890" y="66359"/>
                      <a:pt x="15550" y="67532"/>
                      <a:pt x="15139" y="68675"/>
                    </a:cubicBezTo>
                    <a:cubicBezTo>
                      <a:pt x="14477" y="70389"/>
                      <a:pt x="13705" y="72063"/>
                      <a:pt x="12833" y="73688"/>
                    </a:cubicBezTo>
                    <a:lnTo>
                      <a:pt x="12833" y="73688"/>
                    </a:lnTo>
                    <a:cubicBezTo>
                      <a:pt x="24402" y="81096"/>
                      <a:pt x="39420" y="80204"/>
                      <a:pt x="50028" y="71482"/>
                    </a:cubicBezTo>
                    <a:lnTo>
                      <a:pt x="67472" y="57145"/>
                    </a:lnTo>
                    <a:lnTo>
                      <a:pt x="71382" y="53937"/>
                    </a:lnTo>
                    <a:cubicBezTo>
                      <a:pt x="60534" y="45857"/>
                      <a:pt x="53677" y="33525"/>
                      <a:pt x="52534" y="20051"/>
                    </a:cubicBezTo>
                    <a:cubicBezTo>
                      <a:pt x="51892" y="13344"/>
                      <a:pt x="52333" y="6567"/>
                      <a:pt x="53837" y="0"/>
                    </a:cubicBezTo>
                    <a:lnTo>
                      <a:pt x="16843" y="22959"/>
                    </a:lnTo>
                    <a:lnTo>
                      <a:pt x="0" y="33485"/>
                    </a:lnTo>
                    <a:cubicBezTo>
                      <a:pt x="5083" y="36623"/>
                      <a:pt x="9434" y="40834"/>
                      <a:pt x="12733" y="45817"/>
                    </a:cubicBezTo>
                    <a:close/>
                  </a:path>
                </a:pathLst>
              </a:custGeom>
              <a:solidFill>
                <a:srgbClr val="B97964"/>
              </a:solidFill>
              <a:ln w="10020" cap="flat">
                <a:noFill/>
                <a:prstDash val="solid"/>
                <a:miter/>
              </a:ln>
            </p:spPr>
            <p:txBody>
              <a:bodyPr rtlCol="0" anchor="ctr"/>
              <a:lstStyle/>
              <a:p>
                <a:endParaRPr lang="zh-CN" altLang="en-US"/>
              </a:p>
            </p:txBody>
          </p:sp>
          <p:sp>
            <p:nvSpPr>
              <p:cNvPr id="252" name="任意多边形: 形状 251">
                <a:extLst>
                  <a:ext uri="{FF2B5EF4-FFF2-40B4-BE49-F238E27FC236}">
                    <a16:creationId xmlns:a16="http://schemas.microsoft.com/office/drawing/2014/main" id="{DE010016-62FB-5C4A-5E2A-7715C302C42A}"/>
                  </a:ext>
                </a:extLst>
              </p:cNvPr>
              <p:cNvSpPr/>
              <p:nvPr/>
            </p:nvSpPr>
            <p:spPr>
              <a:xfrm>
                <a:off x="3983777" y="4534638"/>
                <a:ext cx="53837" cy="68674"/>
              </a:xfrm>
              <a:custGeom>
                <a:avLst/>
                <a:gdLst>
                  <a:gd name="connsiteX0" fmla="*/ 12733 w 53837"/>
                  <a:gd name="connsiteY0" fmla="*/ 45817 h 68674"/>
                  <a:gd name="connsiteX1" fmla="*/ 16141 w 53837"/>
                  <a:gd name="connsiteY1" fmla="*/ 65166 h 68674"/>
                  <a:gd name="connsiteX2" fmla="*/ 15139 w 53837"/>
                  <a:gd name="connsiteY2" fmla="*/ 68675 h 68674"/>
                  <a:gd name="connsiteX3" fmla="*/ 52534 w 53837"/>
                  <a:gd name="connsiteY3" fmla="*/ 20051 h 68674"/>
                  <a:gd name="connsiteX4" fmla="*/ 53837 w 53837"/>
                  <a:gd name="connsiteY4" fmla="*/ 0 h 68674"/>
                  <a:gd name="connsiteX5" fmla="*/ 16843 w 53837"/>
                  <a:gd name="connsiteY5" fmla="*/ 22959 h 68674"/>
                  <a:gd name="connsiteX6" fmla="*/ 0 w 53837"/>
                  <a:gd name="connsiteY6" fmla="*/ 33485 h 68674"/>
                  <a:gd name="connsiteX7" fmla="*/ 12733 w 53837"/>
                  <a:gd name="connsiteY7" fmla="*/ 45817 h 68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837" h="68674">
                    <a:moveTo>
                      <a:pt x="12733" y="45817"/>
                    </a:moveTo>
                    <a:cubicBezTo>
                      <a:pt x="16392" y="51561"/>
                      <a:pt x="17615" y="58519"/>
                      <a:pt x="16141" y="65166"/>
                    </a:cubicBezTo>
                    <a:cubicBezTo>
                      <a:pt x="15890" y="66359"/>
                      <a:pt x="15550" y="67532"/>
                      <a:pt x="15139" y="68675"/>
                    </a:cubicBezTo>
                    <a:cubicBezTo>
                      <a:pt x="36894" y="60053"/>
                      <a:pt x="47722" y="35290"/>
                      <a:pt x="52534" y="20051"/>
                    </a:cubicBezTo>
                    <a:cubicBezTo>
                      <a:pt x="51892" y="13344"/>
                      <a:pt x="52333" y="6567"/>
                      <a:pt x="53837" y="0"/>
                    </a:cubicBezTo>
                    <a:lnTo>
                      <a:pt x="16843" y="22959"/>
                    </a:lnTo>
                    <a:lnTo>
                      <a:pt x="0" y="33485"/>
                    </a:lnTo>
                    <a:cubicBezTo>
                      <a:pt x="5083" y="36623"/>
                      <a:pt x="9434" y="40834"/>
                      <a:pt x="12733" y="45817"/>
                    </a:cubicBez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253" name="任意多边形: 形状 252">
                <a:extLst>
                  <a:ext uri="{FF2B5EF4-FFF2-40B4-BE49-F238E27FC236}">
                    <a16:creationId xmlns:a16="http://schemas.microsoft.com/office/drawing/2014/main" id="{EDE7BA6D-CC92-03BB-825F-B170EECF6AC2}"/>
                  </a:ext>
                </a:extLst>
              </p:cNvPr>
              <p:cNvSpPr/>
              <p:nvPr/>
            </p:nvSpPr>
            <p:spPr>
              <a:xfrm>
                <a:off x="3926229" y="4455637"/>
                <a:ext cx="57646" cy="77487"/>
              </a:xfrm>
              <a:custGeom>
                <a:avLst/>
                <a:gdLst>
                  <a:gd name="connsiteX0" fmla="*/ 9727 w 57646"/>
                  <a:gd name="connsiteY0" fmla="*/ 0 h 77487"/>
                  <a:gd name="connsiteX1" fmla="*/ 33788 w 57646"/>
                  <a:gd name="connsiteY1" fmla="*/ 72184 h 77487"/>
                  <a:gd name="connsiteX2" fmla="*/ 9727 w 57646"/>
                  <a:gd name="connsiteY2" fmla="*/ 0 h 77487"/>
                </a:gdLst>
                <a:ahLst/>
                <a:cxnLst>
                  <a:cxn ang="0">
                    <a:pos x="connsiteX0" y="connsiteY0"/>
                  </a:cxn>
                  <a:cxn ang="0">
                    <a:pos x="connsiteX1" y="connsiteY1"/>
                  </a:cxn>
                  <a:cxn ang="0">
                    <a:pos x="connsiteX2" y="connsiteY2"/>
                  </a:cxn>
                </a:cxnLst>
                <a:rect l="l" t="t" r="r" b="b"/>
                <a:pathLst>
                  <a:path w="57646" h="77487">
                    <a:moveTo>
                      <a:pt x="9727" y="0"/>
                    </a:moveTo>
                    <a:cubicBezTo>
                      <a:pt x="9727" y="0"/>
                      <a:pt x="-23859" y="46519"/>
                      <a:pt x="33788" y="72184"/>
                    </a:cubicBezTo>
                    <a:cubicBezTo>
                      <a:pt x="99054" y="101458"/>
                      <a:pt x="9727" y="0"/>
                      <a:pt x="9727" y="0"/>
                    </a:cubicBezTo>
                    <a:close/>
                  </a:path>
                </a:pathLst>
              </a:custGeom>
              <a:solidFill>
                <a:srgbClr val="263238"/>
              </a:solidFill>
              <a:ln w="10020" cap="flat">
                <a:noFill/>
                <a:prstDash val="solid"/>
                <a:miter/>
              </a:ln>
            </p:spPr>
            <p:txBody>
              <a:bodyPr rtlCol="0" anchor="ctr"/>
              <a:lstStyle/>
              <a:p>
                <a:endParaRPr lang="zh-CN" altLang="en-US"/>
              </a:p>
            </p:txBody>
          </p:sp>
          <p:sp>
            <p:nvSpPr>
              <p:cNvPr id="254" name="任意多边形: 形状 253">
                <a:extLst>
                  <a:ext uri="{FF2B5EF4-FFF2-40B4-BE49-F238E27FC236}">
                    <a16:creationId xmlns:a16="http://schemas.microsoft.com/office/drawing/2014/main" id="{EB5AAD4B-4C1B-6442-048A-E3B8F92C5FF5}"/>
                  </a:ext>
                </a:extLst>
              </p:cNvPr>
              <p:cNvSpPr/>
              <p:nvPr/>
            </p:nvSpPr>
            <p:spPr>
              <a:xfrm>
                <a:off x="3931652" y="4437554"/>
                <a:ext cx="125541" cy="150428"/>
              </a:xfrm>
              <a:custGeom>
                <a:avLst/>
                <a:gdLst>
                  <a:gd name="connsiteX0" fmla="*/ 123607 w 125541"/>
                  <a:gd name="connsiteY0" fmla="*/ 49362 h 150428"/>
                  <a:gd name="connsiteX1" fmla="*/ 94733 w 125541"/>
                  <a:gd name="connsiteY1" fmla="*/ 136785 h 150428"/>
                  <a:gd name="connsiteX2" fmla="*/ 9215 w 125541"/>
                  <a:gd name="connsiteY2" fmla="*/ 118739 h 150428"/>
                  <a:gd name="connsiteX3" fmla="*/ 32174 w 125541"/>
                  <a:gd name="connsiteY3" fmla="*/ 9361 h 150428"/>
                  <a:gd name="connsiteX4" fmla="*/ 123607 w 125541"/>
                  <a:gd name="connsiteY4" fmla="*/ 49362 h 1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41" h="150428">
                    <a:moveTo>
                      <a:pt x="123607" y="49362"/>
                    </a:moveTo>
                    <a:cubicBezTo>
                      <a:pt x="129923" y="83148"/>
                      <a:pt x="120900" y="124654"/>
                      <a:pt x="94733" y="136785"/>
                    </a:cubicBezTo>
                    <a:cubicBezTo>
                      <a:pt x="46811" y="159142"/>
                      <a:pt x="24554" y="154630"/>
                      <a:pt x="9215" y="118739"/>
                    </a:cubicBezTo>
                    <a:cubicBezTo>
                      <a:pt x="-4820" y="86457"/>
                      <a:pt x="-6825" y="30114"/>
                      <a:pt x="32174" y="9361"/>
                    </a:cubicBezTo>
                    <a:cubicBezTo>
                      <a:pt x="71173" y="-11392"/>
                      <a:pt x="114885" y="2543"/>
                      <a:pt x="123607" y="49362"/>
                    </a:cubicBezTo>
                    <a:close/>
                  </a:path>
                </a:pathLst>
              </a:custGeom>
              <a:solidFill>
                <a:srgbClr val="B97964"/>
              </a:solidFill>
              <a:ln w="10020" cap="flat">
                <a:noFill/>
                <a:prstDash val="solid"/>
                <a:miter/>
              </a:ln>
            </p:spPr>
            <p:txBody>
              <a:bodyPr rtlCol="0" anchor="ctr"/>
              <a:lstStyle/>
              <a:p>
                <a:endParaRPr lang="zh-CN" altLang="en-US"/>
              </a:p>
            </p:txBody>
          </p:sp>
          <p:sp>
            <p:nvSpPr>
              <p:cNvPr id="255" name="任意多边形: 形状 254">
                <a:extLst>
                  <a:ext uri="{FF2B5EF4-FFF2-40B4-BE49-F238E27FC236}">
                    <a16:creationId xmlns:a16="http://schemas.microsoft.com/office/drawing/2014/main" id="{4B2A3FB4-8545-2E2C-D45B-F4F16F2D3B20}"/>
                  </a:ext>
                </a:extLst>
              </p:cNvPr>
              <p:cNvSpPr/>
              <p:nvPr/>
            </p:nvSpPr>
            <p:spPr>
              <a:xfrm>
                <a:off x="3927398" y="4421441"/>
                <a:ext cx="143376" cy="128636"/>
              </a:xfrm>
              <a:custGeom>
                <a:avLst/>
                <a:gdLst>
                  <a:gd name="connsiteX0" fmla="*/ 9760 w 143376"/>
                  <a:gd name="connsiteY0" fmla="*/ 57756 h 128636"/>
                  <a:gd name="connsiteX1" fmla="*/ 59888 w 143376"/>
                  <a:gd name="connsiteY1" fmla="*/ 47731 h 128636"/>
                  <a:gd name="connsiteX2" fmla="*/ 82405 w 143376"/>
                  <a:gd name="connsiteY2" fmla="*/ 66990 h 128636"/>
                  <a:gd name="connsiteX3" fmla="*/ 82445 w 143376"/>
                  <a:gd name="connsiteY3" fmla="*/ 69586 h 128636"/>
                  <a:gd name="connsiteX4" fmla="*/ 122547 w 143376"/>
                  <a:gd name="connsiteY4" fmla="*/ 128637 h 128636"/>
                  <a:gd name="connsiteX5" fmla="*/ 140493 w 143376"/>
                  <a:gd name="connsiteY5" fmla="*/ 49535 h 128636"/>
                  <a:gd name="connsiteX6" fmla="*/ 42444 w 143376"/>
                  <a:gd name="connsiteY6" fmla="*/ 5022 h 128636"/>
                  <a:gd name="connsiteX7" fmla="*/ 9760 w 143376"/>
                  <a:gd name="connsiteY7" fmla="*/ 57756 h 128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376" h="128636">
                    <a:moveTo>
                      <a:pt x="9760" y="57756"/>
                    </a:moveTo>
                    <a:cubicBezTo>
                      <a:pt x="27074" y="59059"/>
                      <a:pt x="44408" y="55591"/>
                      <a:pt x="59888" y="47731"/>
                    </a:cubicBezTo>
                    <a:cubicBezTo>
                      <a:pt x="71427" y="46828"/>
                      <a:pt x="81503" y="55460"/>
                      <a:pt x="82405" y="66990"/>
                    </a:cubicBezTo>
                    <a:cubicBezTo>
                      <a:pt x="82475" y="67852"/>
                      <a:pt x="82485" y="68724"/>
                      <a:pt x="82445" y="69586"/>
                    </a:cubicBezTo>
                    <a:cubicBezTo>
                      <a:pt x="84049" y="93447"/>
                      <a:pt x="113625" y="98861"/>
                      <a:pt x="122547" y="128637"/>
                    </a:cubicBezTo>
                    <a:cubicBezTo>
                      <a:pt x="122547" y="128637"/>
                      <a:pt x="152624" y="116606"/>
                      <a:pt x="140493" y="49535"/>
                    </a:cubicBezTo>
                    <a:cubicBezTo>
                      <a:pt x="131470" y="611"/>
                      <a:pt x="84952" y="-7009"/>
                      <a:pt x="42444" y="5022"/>
                    </a:cubicBezTo>
                    <a:cubicBezTo>
                      <a:pt x="5850" y="15248"/>
                      <a:pt x="-12697" y="47731"/>
                      <a:pt x="9760" y="57756"/>
                    </a:cubicBezTo>
                    <a:close/>
                  </a:path>
                </a:pathLst>
              </a:custGeom>
              <a:solidFill>
                <a:srgbClr val="263238"/>
              </a:solidFill>
              <a:ln w="10020" cap="flat">
                <a:noFill/>
                <a:prstDash val="solid"/>
                <a:miter/>
              </a:ln>
            </p:spPr>
            <p:txBody>
              <a:bodyPr rtlCol="0" anchor="ctr"/>
              <a:lstStyle/>
              <a:p>
                <a:endParaRPr lang="zh-CN" altLang="en-US"/>
              </a:p>
            </p:txBody>
          </p:sp>
          <p:sp>
            <p:nvSpPr>
              <p:cNvPr id="256" name="任意多边形: 形状 255">
                <a:extLst>
                  <a:ext uri="{FF2B5EF4-FFF2-40B4-BE49-F238E27FC236}">
                    <a16:creationId xmlns:a16="http://schemas.microsoft.com/office/drawing/2014/main" id="{3960C2C8-8854-EF7E-0553-9229C589518C}"/>
                  </a:ext>
                </a:extLst>
              </p:cNvPr>
              <p:cNvSpPr/>
              <p:nvPr/>
            </p:nvSpPr>
            <p:spPr>
              <a:xfrm>
                <a:off x="3971875" y="4509575"/>
                <a:ext cx="10608" cy="15617"/>
              </a:xfrm>
              <a:custGeom>
                <a:avLst/>
                <a:gdLst>
                  <a:gd name="connsiteX0" fmla="*/ 10297 w 10608"/>
                  <a:gd name="connsiteY0" fmla="*/ 6716 h 15617"/>
                  <a:gd name="connsiteX1" fmla="*/ 6989 w 10608"/>
                  <a:gd name="connsiteY1" fmla="*/ 15538 h 15617"/>
                  <a:gd name="connsiteX2" fmla="*/ 272 w 10608"/>
                  <a:gd name="connsiteY2" fmla="*/ 8921 h 15617"/>
                  <a:gd name="connsiteX3" fmla="*/ 3581 w 10608"/>
                  <a:gd name="connsiteY3" fmla="*/ 99 h 15617"/>
                  <a:gd name="connsiteX4" fmla="*/ 10297 w 10608"/>
                  <a:gd name="connsiteY4" fmla="*/ 6716 h 15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08" h="15617">
                    <a:moveTo>
                      <a:pt x="10297" y="6716"/>
                    </a:moveTo>
                    <a:cubicBezTo>
                      <a:pt x="11300" y="11027"/>
                      <a:pt x="9796" y="14937"/>
                      <a:pt x="6989" y="15538"/>
                    </a:cubicBezTo>
                    <a:cubicBezTo>
                      <a:pt x="4182" y="16140"/>
                      <a:pt x="1174" y="13233"/>
                      <a:pt x="272" y="8921"/>
                    </a:cubicBezTo>
                    <a:cubicBezTo>
                      <a:pt x="-630" y="4611"/>
                      <a:pt x="773" y="801"/>
                      <a:pt x="3581" y="99"/>
                    </a:cubicBezTo>
                    <a:cubicBezTo>
                      <a:pt x="6388" y="-603"/>
                      <a:pt x="9395" y="2505"/>
                      <a:pt x="10297" y="6716"/>
                    </a:cubicBezTo>
                    <a:close/>
                  </a:path>
                </a:pathLst>
              </a:custGeom>
              <a:solidFill>
                <a:srgbClr val="263238"/>
              </a:solidFill>
              <a:ln w="10020" cap="flat">
                <a:noFill/>
                <a:prstDash val="solid"/>
                <a:miter/>
              </a:ln>
            </p:spPr>
            <p:txBody>
              <a:bodyPr rtlCol="0" anchor="ctr"/>
              <a:lstStyle/>
              <a:p>
                <a:endParaRPr lang="zh-CN" altLang="en-US"/>
              </a:p>
            </p:txBody>
          </p:sp>
          <p:sp>
            <p:nvSpPr>
              <p:cNvPr id="257" name="任意多边形: 形状 256">
                <a:extLst>
                  <a:ext uri="{FF2B5EF4-FFF2-40B4-BE49-F238E27FC236}">
                    <a16:creationId xmlns:a16="http://schemas.microsoft.com/office/drawing/2014/main" id="{4697F46D-FC5D-DE2B-44EC-CE2BB1A90744}"/>
                  </a:ext>
                </a:extLst>
              </p:cNvPr>
              <p:cNvSpPr/>
              <p:nvPr/>
            </p:nvSpPr>
            <p:spPr>
              <a:xfrm>
                <a:off x="3937898" y="4515711"/>
                <a:ext cx="10160" cy="14995"/>
              </a:xfrm>
              <a:custGeom>
                <a:avLst/>
                <a:gdLst>
                  <a:gd name="connsiteX0" fmla="*/ 9887 w 10160"/>
                  <a:gd name="connsiteY0" fmla="*/ 6395 h 14995"/>
                  <a:gd name="connsiteX1" fmla="*/ 6679 w 10160"/>
                  <a:gd name="connsiteY1" fmla="*/ 14917 h 14995"/>
                  <a:gd name="connsiteX2" fmla="*/ 263 w 10160"/>
                  <a:gd name="connsiteY2" fmla="*/ 8500 h 14995"/>
                  <a:gd name="connsiteX3" fmla="*/ 3471 w 10160"/>
                  <a:gd name="connsiteY3" fmla="*/ 79 h 14995"/>
                  <a:gd name="connsiteX4" fmla="*/ 9887 w 10160"/>
                  <a:gd name="connsiteY4" fmla="*/ 6395 h 14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4995">
                    <a:moveTo>
                      <a:pt x="9887" y="6395"/>
                    </a:moveTo>
                    <a:cubicBezTo>
                      <a:pt x="10790" y="10506"/>
                      <a:pt x="9386" y="14315"/>
                      <a:pt x="6679" y="14917"/>
                    </a:cubicBezTo>
                    <a:cubicBezTo>
                      <a:pt x="3972" y="15518"/>
                      <a:pt x="1165" y="12611"/>
                      <a:pt x="263" y="8500"/>
                    </a:cubicBezTo>
                    <a:cubicBezTo>
                      <a:pt x="-639" y="4390"/>
                      <a:pt x="865" y="680"/>
                      <a:pt x="3471" y="79"/>
                    </a:cubicBezTo>
                    <a:cubicBezTo>
                      <a:pt x="6078" y="-523"/>
                      <a:pt x="9286" y="2385"/>
                      <a:pt x="9887" y="6395"/>
                    </a:cubicBezTo>
                    <a:close/>
                  </a:path>
                </a:pathLst>
              </a:custGeom>
              <a:solidFill>
                <a:srgbClr val="263238"/>
              </a:solidFill>
              <a:ln w="10020" cap="flat">
                <a:noFill/>
                <a:prstDash val="solid"/>
                <a:miter/>
              </a:ln>
            </p:spPr>
            <p:txBody>
              <a:bodyPr rtlCol="0" anchor="ctr"/>
              <a:lstStyle/>
              <a:p>
                <a:endParaRPr lang="zh-CN" altLang="en-US"/>
              </a:p>
            </p:txBody>
          </p:sp>
          <p:sp>
            <p:nvSpPr>
              <p:cNvPr id="258" name="任意多边形: 形状 257">
                <a:extLst>
                  <a:ext uri="{FF2B5EF4-FFF2-40B4-BE49-F238E27FC236}">
                    <a16:creationId xmlns:a16="http://schemas.microsoft.com/office/drawing/2014/main" id="{2C8716ED-D3C3-1754-9DB6-BBCE5C5FA40E}"/>
                  </a:ext>
                </a:extLst>
              </p:cNvPr>
              <p:cNvSpPr/>
              <p:nvPr/>
            </p:nvSpPr>
            <p:spPr>
              <a:xfrm>
                <a:off x="3964168" y="4492457"/>
                <a:ext cx="19997" cy="6076"/>
              </a:xfrm>
              <a:custGeom>
                <a:avLst/>
                <a:gdLst>
                  <a:gd name="connsiteX0" fmla="*/ 1061 w 19997"/>
                  <a:gd name="connsiteY0" fmla="*/ 5387 h 6076"/>
                  <a:gd name="connsiteX1" fmla="*/ 159 w 19997"/>
                  <a:gd name="connsiteY1" fmla="*/ 4585 h 6076"/>
                  <a:gd name="connsiteX2" fmla="*/ 1162 w 19997"/>
                  <a:gd name="connsiteY2" fmla="*/ 1979 h 6076"/>
                  <a:gd name="connsiteX3" fmla="*/ 19108 w 19997"/>
                  <a:gd name="connsiteY3" fmla="*/ 2480 h 6076"/>
                  <a:gd name="connsiteX4" fmla="*/ 19709 w 19997"/>
                  <a:gd name="connsiteY4" fmla="*/ 5187 h 6076"/>
                  <a:gd name="connsiteX5" fmla="*/ 19709 w 19997"/>
                  <a:gd name="connsiteY5" fmla="*/ 5187 h 6076"/>
                  <a:gd name="connsiteX6" fmla="*/ 17002 w 19997"/>
                  <a:gd name="connsiteY6" fmla="*/ 5789 h 6076"/>
                  <a:gd name="connsiteX7" fmla="*/ 17002 w 19997"/>
                  <a:gd name="connsiteY7" fmla="*/ 5789 h 6076"/>
                  <a:gd name="connsiteX8" fmla="*/ 2666 w 19997"/>
                  <a:gd name="connsiteY8" fmla="*/ 5789 h 6076"/>
                  <a:gd name="connsiteX9" fmla="*/ 1061 w 19997"/>
                  <a:gd name="connsiteY9" fmla="*/ 5387 h 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97" h="6076">
                    <a:moveTo>
                      <a:pt x="1061" y="5387"/>
                    </a:moveTo>
                    <a:lnTo>
                      <a:pt x="159" y="4585"/>
                    </a:lnTo>
                    <a:cubicBezTo>
                      <a:pt x="-262" y="3593"/>
                      <a:pt x="179" y="2430"/>
                      <a:pt x="1162" y="1979"/>
                    </a:cubicBezTo>
                    <a:cubicBezTo>
                      <a:pt x="6856" y="-828"/>
                      <a:pt x="13573" y="-638"/>
                      <a:pt x="19108" y="2480"/>
                    </a:cubicBezTo>
                    <a:cubicBezTo>
                      <a:pt x="20000" y="3072"/>
                      <a:pt x="20260" y="4265"/>
                      <a:pt x="19709" y="5187"/>
                    </a:cubicBezTo>
                    <a:lnTo>
                      <a:pt x="19709" y="5187"/>
                    </a:lnTo>
                    <a:cubicBezTo>
                      <a:pt x="19118" y="6079"/>
                      <a:pt x="17924" y="6340"/>
                      <a:pt x="17002" y="5789"/>
                    </a:cubicBezTo>
                    <a:lnTo>
                      <a:pt x="17002" y="5789"/>
                    </a:lnTo>
                    <a:cubicBezTo>
                      <a:pt x="12501" y="3483"/>
                      <a:pt x="7167" y="3483"/>
                      <a:pt x="2666" y="5789"/>
                    </a:cubicBezTo>
                    <a:cubicBezTo>
                      <a:pt x="2104" y="5859"/>
                      <a:pt x="1533" y="5718"/>
                      <a:pt x="1061" y="5387"/>
                    </a:cubicBezTo>
                    <a:close/>
                  </a:path>
                </a:pathLst>
              </a:custGeom>
              <a:solidFill>
                <a:srgbClr val="263238"/>
              </a:solidFill>
              <a:ln w="10020" cap="flat">
                <a:noFill/>
                <a:prstDash val="solid"/>
                <a:miter/>
              </a:ln>
            </p:spPr>
            <p:txBody>
              <a:bodyPr rtlCol="0" anchor="ctr"/>
              <a:lstStyle/>
              <a:p>
                <a:endParaRPr lang="zh-CN" altLang="en-US"/>
              </a:p>
            </p:txBody>
          </p:sp>
          <p:sp>
            <p:nvSpPr>
              <p:cNvPr id="259" name="任意多边形: 形状 258">
                <a:extLst>
                  <a:ext uri="{FF2B5EF4-FFF2-40B4-BE49-F238E27FC236}">
                    <a16:creationId xmlns:a16="http://schemas.microsoft.com/office/drawing/2014/main" id="{F7181446-FA56-CD45-C079-37D159CC51EC}"/>
                  </a:ext>
                </a:extLst>
              </p:cNvPr>
              <p:cNvSpPr/>
              <p:nvPr/>
            </p:nvSpPr>
            <p:spPr>
              <a:xfrm>
                <a:off x="3930616" y="4496644"/>
                <a:ext cx="18718" cy="9786"/>
              </a:xfrm>
              <a:custGeom>
                <a:avLst/>
                <a:gdLst>
                  <a:gd name="connsiteX0" fmla="*/ 1729 w 18718"/>
                  <a:gd name="connsiteY0" fmla="*/ 9621 h 9786"/>
                  <a:gd name="connsiteX1" fmla="*/ 526 w 18718"/>
                  <a:gd name="connsiteY1" fmla="*/ 9621 h 9786"/>
                  <a:gd name="connsiteX2" fmla="*/ 526 w 18718"/>
                  <a:gd name="connsiteY2" fmla="*/ 6914 h 9786"/>
                  <a:gd name="connsiteX3" fmla="*/ 17068 w 18718"/>
                  <a:gd name="connsiteY3" fmla="*/ 97 h 9786"/>
                  <a:gd name="connsiteX4" fmla="*/ 18713 w 18718"/>
                  <a:gd name="connsiteY4" fmla="*/ 2052 h 9786"/>
                  <a:gd name="connsiteX5" fmla="*/ 18673 w 18718"/>
                  <a:gd name="connsiteY5" fmla="*/ 2303 h 9786"/>
                  <a:gd name="connsiteX6" fmla="*/ 18673 w 18718"/>
                  <a:gd name="connsiteY6" fmla="*/ 2303 h 9786"/>
                  <a:gd name="connsiteX7" fmla="*/ 16467 w 18718"/>
                  <a:gd name="connsiteY7" fmla="*/ 3907 h 9786"/>
                  <a:gd name="connsiteX8" fmla="*/ 16467 w 18718"/>
                  <a:gd name="connsiteY8" fmla="*/ 3907 h 9786"/>
                  <a:gd name="connsiteX9" fmla="*/ 3434 w 18718"/>
                  <a:gd name="connsiteY9" fmla="*/ 9621 h 9786"/>
                  <a:gd name="connsiteX10" fmla="*/ 1729 w 18718"/>
                  <a:gd name="connsiteY10" fmla="*/ 9621 h 9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718" h="9786">
                    <a:moveTo>
                      <a:pt x="1729" y="9621"/>
                    </a:moveTo>
                    <a:cubicBezTo>
                      <a:pt x="1338" y="9752"/>
                      <a:pt x="917" y="9752"/>
                      <a:pt x="526" y="9621"/>
                    </a:cubicBezTo>
                    <a:cubicBezTo>
                      <a:pt x="-175" y="8859"/>
                      <a:pt x="-175" y="7676"/>
                      <a:pt x="526" y="6914"/>
                    </a:cubicBezTo>
                    <a:cubicBezTo>
                      <a:pt x="4557" y="2022"/>
                      <a:pt x="10762" y="-544"/>
                      <a:pt x="17068" y="97"/>
                    </a:cubicBezTo>
                    <a:cubicBezTo>
                      <a:pt x="18061" y="177"/>
                      <a:pt x="18793" y="1060"/>
                      <a:pt x="18713" y="2052"/>
                    </a:cubicBezTo>
                    <a:cubicBezTo>
                      <a:pt x="18703" y="2132"/>
                      <a:pt x="18693" y="2223"/>
                      <a:pt x="18673" y="2303"/>
                    </a:cubicBezTo>
                    <a:lnTo>
                      <a:pt x="18673" y="2303"/>
                    </a:lnTo>
                    <a:cubicBezTo>
                      <a:pt x="18472" y="3335"/>
                      <a:pt x="17510" y="4027"/>
                      <a:pt x="16467" y="3907"/>
                    </a:cubicBezTo>
                    <a:lnTo>
                      <a:pt x="16467" y="3907"/>
                    </a:lnTo>
                    <a:cubicBezTo>
                      <a:pt x="11454" y="3576"/>
                      <a:pt x="6592" y="5711"/>
                      <a:pt x="3434" y="9621"/>
                    </a:cubicBezTo>
                    <a:cubicBezTo>
                      <a:pt x="2883" y="9842"/>
                      <a:pt x="2281" y="9842"/>
                      <a:pt x="1729" y="9621"/>
                    </a:cubicBezTo>
                    <a:close/>
                  </a:path>
                </a:pathLst>
              </a:custGeom>
              <a:solidFill>
                <a:srgbClr val="263238"/>
              </a:solidFill>
              <a:ln w="10020" cap="flat">
                <a:noFill/>
                <a:prstDash val="solid"/>
                <a:miter/>
              </a:ln>
            </p:spPr>
            <p:txBody>
              <a:bodyPr rtlCol="0" anchor="ctr"/>
              <a:lstStyle/>
              <a:p>
                <a:endParaRPr lang="zh-CN" altLang="en-US"/>
              </a:p>
            </p:txBody>
          </p:sp>
          <p:sp>
            <p:nvSpPr>
              <p:cNvPr id="260" name="任意多边形: 形状 259">
                <a:extLst>
                  <a:ext uri="{FF2B5EF4-FFF2-40B4-BE49-F238E27FC236}">
                    <a16:creationId xmlns:a16="http://schemas.microsoft.com/office/drawing/2014/main" id="{66F4C601-93DE-F0A9-31D0-F93D3B879765}"/>
                  </a:ext>
                </a:extLst>
              </p:cNvPr>
              <p:cNvSpPr/>
              <p:nvPr/>
            </p:nvSpPr>
            <p:spPr>
              <a:xfrm>
                <a:off x="3947986" y="4525816"/>
                <a:ext cx="13835" cy="19147"/>
              </a:xfrm>
              <a:custGeom>
                <a:avLst/>
                <a:gdLst>
                  <a:gd name="connsiteX0" fmla="*/ 10026 w 13835"/>
                  <a:gd name="connsiteY0" fmla="*/ 0 h 19147"/>
                  <a:gd name="connsiteX1" fmla="*/ 13835 w 13835"/>
                  <a:gd name="connsiteY1" fmla="*/ 18647 h 19147"/>
                  <a:gd name="connsiteX2" fmla="*/ 0 w 13835"/>
                  <a:gd name="connsiteY2" fmla="*/ 17344 h 19147"/>
                  <a:gd name="connsiteX3" fmla="*/ 10026 w 13835"/>
                  <a:gd name="connsiteY3" fmla="*/ 0 h 19147"/>
                </a:gdLst>
                <a:ahLst/>
                <a:cxnLst>
                  <a:cxn ang="0">
                    <a:pos x="connsiteX0" y="connsiteY0"/>
                  </a:cxn>
                  <a:cxn ang="0">
                    <a:pos x="connsiteX1" y="connsiteY1"/>
                  </a:cxn>
                  <a:cxn ang="0">
                    <a:pos x="connsiteX2" y="connsiteY2"/>
                  </a:cxn>
                  <a:cxn ang="0">
                    <a:pos x="connsiteX3" y="connsiteY3"/>
                  </a:cxn>
                </a:cxnLst>
                <a:rect l="l" t="t" r="r" b="b"/>
                <a:pathLst>
                  <a:path w="13835" h="19147">
                    <a:moveTo>
                      <a:pt x="10026" y="0"/>
                    </a:moveTo>
                    <a:lnTo>
                      <a:pt x="13835" y="18647"/>
                    </a:lnTo>
                    <a:cubicBezTo>
                      <a:pt x="9194" y="19620"/>
                      <a:pt x="4371" y="19169"/>
                      <a:pt x="0" y="17344"/>
                    </a:cubicBezTo>
                    <a:cubicBezTo>
                      <a:pt x="4411" y="12251"/>
                      <a:pt x="7810" y="6366"/>
                      <a:pt x="10026" y="0"/>
                    </a:cubicBezTo>
                    <a:close/>
                  </a:path>
                </a:pathLst>
              </a:custGeom>
              <a:solidFill>
                <a:srgbClr val="A24E3F"/>
              </a:solidFill>
              <a:ln w="10020" cap="flat">
                <a:noFill/>
                <a:prstDash val="solid"/>
                <a:miter/>
              </a:ln>
            </p:spPr>
            <p:txBody>
              <a:bodyPr rtlCol="0" anchor="ctr"/>
              <a:lstStyle/>
              <a:p>
                <a:endParaRPr lang="zh-CN" altLang="en-US"/>
              </a:p>
            </p:txBody>
          </p:sp>
          <p:sp>
            <p:nvSpPr>
              <p:cNvPr id="261" name="任意多边形: 形状 260">
                <a:extLst>
                  <a:ext uri="{FF2B5EF4-FFF2-40B4-BE49-F238E27FC236}">
                    <a16:creationId xmlns:a16="http://schemas.microsoft.com/office/drawing/2014/main" id="{98796220-6E4D-4FEB-955E-17F1FB14A259}"/>
                  </a:ext>
                </a:extLst>
              </p:cNvPr>
              <p:cNvSpPr/>
              <p:nvPr/>
            </p:nvSpPr>
            <p:spPr>
              <a:xfrm>
                <a:off x="4022000" y="4497612"/>
                <a:ext cx="29226" cy="43355"/>
              </a:xfrm>
              <a:custGeom>
                <a:avLst/>
                <a:gdLst>
                  <a:gd name="connsiteX0" fmla="*/ 1277 w 29226"/>
                  <a:gd name="connsiteY0" fmla="*/ 19181 h 43355"/>
                  <a:gd name="connsiteX1" fmla="*/ 17218 w 29226"/>
                  <a:gd name="connsiteY1" fmla="*/ 433 h 43355"/>
                  <a:gd name="connsiteX2" fmla="*/ 19824 w 29226"/>
                  <a:gd name="connsiteY2" fmla="*/ 42741 h 43355"/>
                  <a:gd name="connsiteX3" fmla="*/ 1277 w 29226"/>
                  <a:gd name="connsiteY3" fmla="*/ 19181 h 43355"/>
                </a:gdLst>
                <a:ahLst/>
                <a:cxnLst>
                  <a:cxn ang="0">
                    <a:pos x="connsiteX0" y="connsiteY0"/>
                  </a:cxn>
                  <a:cxn ang="0">
                    <a:pos x="connsiteX1" y="connsiteY1"/>
                  </a:cxn>
                  <a:cxn ang="0">
                    <a:pos x="connsiteX2" y="connsiteY2"/>
                  </a:cxn>
                  <a:cxn ang="0">
                    <a:pos x="connsiteX3" y="connsiteY3"/>
                  </a:cxn>
                </a:cxnLst>
                <a:rect l="l" t="t" r="r" b="b"/>
                <a:pathLst>
                  <a:path w="29226" h="43355">
                    <a:moveTo>
                      <a:pt x="1277" y="19181"/>
                    </a:moveTo>
                    <a:cubicBezTo>
                      <a:pt x="1277" y="19181"/>
                      <a:pt x="5087" y="-3376"/>
                      <a:pt x="17218" y="433"/>
                    </a:cubicBezTo>
                    <a:cubicBezTo>
                      <a:pt x="29349" y="4243"/>
                      <a:pt x="35564" y="38931"/>
                      <a:pt x="19824" y="42741"/>
                    </a:cubicBezTo>
                    <a:cubicBezTo>
                      <a:pt x="4084" y="46551"/>
                      <a:pt x="-3134" y="31913"/>
                      <a:pt x="1277" y="19181"/>
                    </a:cubicBezTo>
                    <a:close/>
                  </a:path>
                </a:pathLst>
              </a:custGeom>
              <a:solidFill>
                <a:srgbClr val="B97964"/>
              </a:solidFill>
              <a:ln w="10020" cap="flat">
                <a:noFill/>
                <a:prstDash val="solid"/>
                <a:miter/>
              </a:ln>
            </p:spPr>
            <p:txBody>
              <a:bodyPr rtlCol="0" anchor="ctr"/>
              <a:lstStyle/>
              <a:p>
                <a:endParaRPr lang="zh-CN" altLang="en-US"/>
              </a:p>
            </p:txBody>
          </p:sp>
          <p:sp>
            <p:nvSpPr>
              <p:cNvPr id="262" name="任意多边形: 形状 261">
                <a:extLst>
                  <a:ext uri="{FF2B5EF4-FFF2-40B4-BE49-F238E27FC236}">
                    <a16:creationId xmlns:a16="http://schemas.microsoft.com/office/drawing/2014/main" id="{3CC9476E-41AD-1A98-7321-31DA6B09BE3B}"/>
                  </a:ext>
                </a:extLst>
              </p:cNvPr>
              <p:cNvSpPr/>
              <p:nvPr/>
            </p:nvSpPr>
            <p:spPr>
              <a:xfrm>
                <a:off x="3904976" y="4427766"/>
                <a:ext cx="86921" cy="55966"/>
              </a:xfrm>
              <a:custGeom>
                <a:avLst/>
                <a:gdLst>
                  <a:gd name="connsiteX0" fmla="*/ 86921 w 86921"/>
                  <a:gd name="connsiteY0" fmla="*/ 14537 h 55966"/>
                  <a:gd name="connsiteX1" fmla="*/ 25465 w 86921"/>
                  <a:gd name="connsiteY1" fmla="*/ 17344 h 55966"/>
                  <a:gd name="connsiteX2" fmla="*/ 11429 w 86921"/>
                  <a:gd name="connsiteY2" fmla="*/ 0 h 55966"/>
                  <a:gd name="connsiteX3" fmla="*/ 15439 w 86921"/>
                  <a:gd name="connsiteY3" fmla="*/ 34688 h 55966"/>
                  <a:gd name="connsiteX4" fmla="*/ 0 w 86921"/>
                  <a:gd name="connsiteY4" fmla="*/ 30377 h 55966"/>
                  <a:gd name="connsiteX5" fmla="*/ 81407 w 86921"/>
                  <a:gd name="connsiteY5" fmla="*/ 41506 h 5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921" h="55966">
                    <a:moveTo>
                      <a:pt x="86921" y="14537"/>
                    </a:moveTo>
                    <a:cubicBezTo>
                      <a:pt x="73788" y="5414"/>
                      <a:pt x="39701" y="23159"/>
                      <a:pt x="25465" y="17344"/>
                    </a:cubicBezTo>
                    <a:cubicBezTo>
                      <a:pt x="17705" y="14938"/>
                      <a:pt x="12161" y="8091"/>
                      <a:pt x="11429" y="0"/>
                    </a:cubicBezTo>
                    <a:cubicBezTo>
                      <a:pt x="6527" y="11459"/>
                      <a:pt x="8050" y="24653"/>
                      <a:pt x="15439" y="34688"/>
                    </a:cubicBezTo>
                    <a:lnTo>
                      <a:pt x="0" y="30377"/>
                    </a:lnTo>
                    <a:cubicBezTo>
                      <a:pt x="0" y="30377"/>
                      <a:pt x="15138" y="79603"/>
                      <a:pt x="81407" y="41506"/>
                    </a:cubicBezTo>
                    <a:close/>
                  </a:path>
                </a:pathLst>
              </a:custGeom>
              <a:solidFill>
                <a:srgbClr val="263238"/>
              </a:solidFill>
              <a:ln w="10020" cap="flat">
                <a:noFill/>
                <a:prstDash val="solid"/>
                <a:miter/>
              </a:ln>
            </p:spPr>
            <p:txBody>
              <a:bodyPr rtlCol="0" anchor="ctr"/>
              <a:lstStyle/>
              <a:p>
                <a:endParaRPr lang="zh-CN" altLang="en-US"/>
              </a:p>
            </p:txBody>
          </p:sp>
          <p:sp>
            <p:nvSpPr>
              <p:cNvPr id="263" name="任意多边形: 形状 262">
                <a:extLst>
                  <a:ext uri="{FF2B5EF4-FFF2-40B4-BE49-F238E27FC236}">
                    <a16:creationId xmlns:a16="http://schemas.microsoft.com/office/drawing/2014/main" id="{CB0A8A9A-091B-239D-3B1F-D73EDF09D870}"/>
                  </a:ext>
                </a:extLst>
              </p:cNvPr>
              <p:cNvSpPr/>
              <p:nvPr/>
            </p:nvSpPr>
            <p:spPr>
              <a:xfrm>
                <a:off x="3958312" y="4541556"/>
                <a:ext cx="26610" cy="24061"/>
              </a:xfrm>
              <a:custGeom>
                <a:avLst/>
                <a:gdLst>
                  <a:gd name="connsiteX0" fmla="*/ 0 w 26610"/>
                  <a:gd name="connsiteY0" fmla="*/ 10827 h 24061"/>
                  <a:gd name="connsiteX1" fmla="*/ 6316 w 26610"/>
                  <a:gd name="connsiteY1" fmla="*/ 24061 h 24061"/>
                  <a:gd name="connsiteX2" fmla="*/ 8923 w 26610"/>
                  <a:gd name="connsiteY2" fmla="*/ 23460 h 24061"/>
                  <a:gd name="connsiteX3" fmla="*/ 26167 w 26610"/>
                  <a:gd name="connsiteY3" fmla="*/ 11028 h 24061"/>
                  <a:gd name="connsiteX4" fmla="*/ 26167 w 26610"/>
                  <a:gd name="connsiteY4" fmla="*/ 3910 h 24061"/>
                  <a:gd name="connsiteX5" fmla="*/ 24863 w 26610"/>
                  <a:gd name="connsiteY5" fmla="*/ 0 h 24061"/>
                  <a:gd name="connsiteX6" fmla="*/ 3509 w 26610"/>
                  <a:gd name="connsiteY6" fmla="*/ 10026 h 24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10" h="24061">
                    <a:moveTo>
                      <a:pt x="0" y="10827"/>
                    </a:moveTo>
                    <a:cubicBezTo>
                      <a:pt x="2436" y="15078"/>
                      <a:pt x="4542" y="19500"/>
                      <a:pt x="6316" y="24061"/>
                    </a:cubicBezTo>
                    <a:lnTo>
                      <a:pt x="8923" y="23460"/>
                    </a:lnTo>
                    <a:cubicBezTo>
                      <a:pt x="20352" y="20853"/>
                      <a:pt x="24763" y="15840"/>
                      <a:pt x="26167" y="11028"/>
                    </a:cubicBezTo>
                    <a:cubicBezTo>
                      <a:pt x="26758" y="8692"/>
                      <a:pt x="26758" y="6246"/>
                      <a:pt x="26167" y="3910"/>
                    </a:cubicBezTo>
                    <a:cubicBezTo>
                      <a:pt x="25936" y="2546"/>
                      <a:pt x="25495" y="1233"/>
                      <a:pt x="24863" y="0"/>
                    </a:cubicBezTo>
                    <a:cubicBezTo>
                      <a:pt x="18557" y="4852"/>
                      <a:pt x="11269" y="8271"/>
                      <a:pt x="3509" y="10026"/>
                    </a:cubicBezTo>
                    <a:close/>
                  </a:path>
                </a:pathLst>
              </a:custGeom>
              <a:solidFill>
                <a:srgbClr val="263238"/>
              </a:solidFill>
              <a:ln w="10020" cap="flat">
                <a:noFill/>
                <a:prstDash val="solid"/>
                <a:miter/>
              </a:ln>
            </p:spPr>
            <p:txBody>
              <a:bodyPr rtlCol="0" anchor="ctr"/>
              <a:lstStyle/>
              <a:p>
                <a:endParaRPr lang="zh-CN" altLang="en-US"/>
              </a:p>
            </p:txBody>
          </p:sp>
          <p:sp>
            <p:nvSpPr>
              <p:cNvPr id="264" name="任意多边形: 形状 263">
                <a:extLst>
                  <a:ext uri="{FF2B5EF4-FFF2-40B4-BE49-F238E27FC236}">
                    <a16:creationId xmlns:a16="http://schemas.microsoft.com/office/drawing/2014/main" id="{FA034662-147A-6DF6-3A0B-D068F3E40C1E}"/>
                  </a:ext>
                </a:extLst>
              </p:cNvPr>
              <p:cNvSpPr/>
              <p:nvPr/>
            </p:nvSpPr>
            <p:spPr>
              <a:xfrm>
                <a:off x="3962122" y="4541355"/>
                <a:ext cx="22657" cy="13935"/>
              </a:xfrm>
              <a:custGeom>
                <a:avLst/>
                <a:gdLst>
                  <a:gd name="connsiteX0" fmla="*/ 0 w 22657"/>
                  <a:gd name="connsiteY0" fmla="*/ 10026 h 13935"/>
                  <a:gd name="connsiteX1" fmla="*/ 2005 w 22657"/>
                  <a:gd name="connsiteY1" fmla="*/ 13936 h 13935"/>
                  <a:gd name="connsiteX2" fmla="*/ 22658 w 22657"/>
                  <a:gd name="connsiteY2" fmla="*/ 3910 h 13935"/>
                  <a:gd name="connsiteX3" fmla="*/ 21354 w 22657"/>
                  <a:gd name="connsiteY3" fmla="*/ 0 h 13935"/>
                  <a:gd name="connsiteX4" fmla="*/ 0 w 22657"/>
                  <a:gd name="connsiteY4" fmla="*/ 10026 h 13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57" h="13935">
                    <a:moveTo>
                      <a:pt x="0" y="10026"/>
                    </a:moveTo>
                    <a:lnTo>
                      <a:pt x="2005" y="13936"/>
                    </a:lnTo>
                    <a:cubicBezTo>
                      <a:pt x="9805" y="12943"/>
                      <a:pt x="17054" y="9424"/>
                      <a:pt x="22658" y="3910"/>
                    </a:cubicBezTo>
                    <a:cubicBezTo>
                      <a:pt x="22427" y="2546"/>
                      <a:pt x="21986" y="1233"/>
                      <a:pt x="21354" y="0"/>
                    </a:cubicBezTo>
                    <a:cubicBezTo>
                      <a:pt x="15048" y="4852"/>
                      <a:pt x="7760" y="8271"/>
                      <a:pt x="0" y="10026"/>
                    </a:cubicBezTo>
                    <a:close/>
                  </a:path>
                </a:pathLst>
              </a:custGeom>
              <a:solidFill>
                <a:srgbClr val="FFFFFF"/>
              </a:solidFill>
              <a:ln w="10020" cap="flat">
                <a:noFill/>
                <a:prstDash val="solid"/>
                <a:miter/>
              </a:ln>
            </p:spPr>
            <p:txBody>
              <a:bodyPr rtlCol="0" anchor="ctr"/>
              <a:lstStyle/>
              <a:p>
                <a:endParaRPr lang="zh-CN" altLang="en-US"/>
              </a:p>
            </p:txBody>
          </p:sp>
          <p:sp>
            <p:nvSpPr>
              <p:cNvPr id="265" name="任意多边形: 形状 264">
                <a:extLst>
                  <a:ext uri="{FF2B5EF4-FFF2-40B4-BE49-F238E27FC236}">
                    <a16:creationId xmlns:a16="http://schemas.microsoft.com/office/drawing/2014/main" id="{2BE9788F-0471-5D3B-92BD-C6160067FAD7}"/>
                  </a:ext>
                </a:extLst>
              </p:cNvPr>
              <p:cNvSpPr/>
              <p:nvPr/>
            </p:nvSpPr>
            <p:spPr>
              <a:xfrm>
                <a:off x="3967235" y="4552584"/>
                <a:ext cx="17243" cy="12431"/>
              </a:xfrm>
              <a:custGeom>
                <a:avLst/>
                <a:gdLst>
                  <a:gd name="connsiteX0" fmla="*/ 0 w 17243"/>
                  <a:gd name="connsiteY0" fmla="*/ 12432 h 12431"/>
                  <a:gd name="connsiteX1" fmla="*/ 17244 w 17243"/>
                  <a:gd name="connsiteY1" fmla="*/ 0 h 12431"/>
                  <a:gd name="connsiteX2" fmla="*/ 5113 w 17243"/>
                  <a:gd name="connsiteY2" fmla="*/ 5514 h 12431"/>
                  <a:gd name="connsiteX3" fmla="*/ 0 w 17243"/>
                  <a:gd name="connsiteY3" fmla="*/ 12432 h 12431"/>
                </a:gdLst>
                <a:ahLst/>
                <a:cxnLst>
                  <a:cxn ang="0">
                    <a:pos x="connsiteX0" y="connsiteY0"/>
                  </a:cxn>
                  <a:cxn ang="0">
                    <a:pos x="connsiteX1" y="connsiteY1"/>
                  </a:cxn>
                  <a:cxn ang="0">
                    <a:pos x="connsiteX2" y="connsiteY2"/>
                  </a:cxn>
                  <a:cxn ang="0">
                    <a:pos x="connsiteX3" y="connsiteY3"/>
                  </a:cxn>
                </a:cxnLst>
                <a:rect l="l" t="t" r="r" b="b"/>
                <a:pathLst>
                  <a:path w="17243" h="12431">
                    <a:moveTo>
                      <a:pt x="0" y="12432"/>
                    </a:moveTo>
                    <a:cubicBezTo>
                      <a:pt x="11429" y="9825"/>
                      <a:pt x="15840" y="4812"/>
                      <a:pt x="17244" y="0"/>
                    </a:cubicBezTo>
                    <a:cubicBezTo>
                      <a:pt x="12923" y="1153"/>
                      <a:pt x="8823" y="3008"/>
                      <a:pt x="5113" y="5514"/>
                    </a:cubicBezTo>
                    <a:cubicBezTo>
                      <a:pt x="2707" y="7208"/>
                      <a:pt x="912" y="9635"/>
                      <a:pt x="0" y="12432"/>
                    </a:cubicBezTo>
                    <a:close/>
                  </a:path>
                </a:pathLst>
              </a:custGeom>
              <a:solidFill>
                <a:srgbClr val="DE5753"/>
              </a:solidFill>
              <a:ln w="10020" cap="flat">
                <a:noFill/>
                <a:prstDash val="solid"/>
                <a:miter/>
              </a:ln>
            </p:spPr>
            <p:txBody>
              <a:bodyPr rtlCol="0" anchor="ctr"/>
              <a:lstStyle/>
              <a:p>
                <a:endParaRPr lang="zh-CN" altLang="en-US"/>
              </a:p>
            </p:txBody>
          </p:sp>
          <p:sp>
            <p:nvSpPr>
              <p:cNvPr id="266" name="任意多边形: 形状 265">
                <a:extLst>
                  <a:ext uri="{FF2B5EF4-FFF2-40B4-BE49-F238E27FC236}">
                    <a16:creationId xmlns:a16="http://schemas.microsoft.com/office/drawing/2014/main" id="{839F03EB-B122-2943-CA98-6C7FF81BDCB4}"/>
                  </a:ext>
                </a:extLst>
              </p:cNvPr>
              <p:cNvSpPr/>
              <p:nvPr/>
            </p:nvSpPr>
            <p:spPr>
              <a:xfrm>
                <a:off x="4056744" y="5069321"/>
                <a:ext cx="15741" cy="7911"/>
              </a:xfrm>
              <a:custGeom>
                <a:avLst/>
                <a:gdLst>
                  <a:gd name="connsiteX0" fmla="*/ 1222 w 15741"/>
                  <a:gd name="connsiteY0" fmla="*/ 6394 h 7911"/>
                  <a:gd name="connsiteX1" fmla="*/ 220 w 15741"/>
                  <a:gd name="connsiteY1" fmla="*/ 2384 h 7911"/>
                  <a:gd name="connsiteX2" fmla="*/ 1824 w 15741"/>
                  <a:gd name="connsiteY2" fmla="*/ 279 h 7911"/>
                  <a:gd name="connsiteX3" fmla="*/ 15659 w 15741"/>
                  <a:gd name="connsiteY3" fmla="*/ 5191 h 7911"/>
                  <a:gd name="connsiteX4" fmla="*/ 15659 w 15741"/>
                  <a:gd name="connsiteY4" fmla="*/ 5893 h 7911"/>
                  <a:gd name="connsiteX5" fmla="*/ 15659 w 15741"/>
                  <a:gd name="connsiteY5" fmla="*/ 6494 h 7911"/>
                  <a:gd name="connsiteX6" fmla="*/ 7338 w 15741"/>
                  <a:gd name="connsiteY6" fmla="*/ 7798 h 7911"/>
                  <a:gd name="connsiteX7" fmla="*/ 1222 w 15741"/>
                  <a:gd name="connsiteY7" fmla="*/ 6394 h 7911"/>
                  <a:gd name="connsiteX8" fmla="*/ 2425 w 15741"/>
                  <a:gd name="connsiteY8" fmla="*/ 1783 h 7911"/>
                  <a:gd name="connsiteX9" fmla="*/ 1623 w 15741"/>
                  <a:gd name="connsiteY9" fmla="*/ 2785 h 7911"/>
                  <a:gd name="connsiteX10" fmla="*/ 2225 w 15741"/>
                  <a:gd name="connsiteY10" fmla="*/ 5392 h 7911"/>
                  <a:gd name="connsiteX11" fmla="*/ 13353 w 15741"/>
                  <a:gd name="connsiteY11" fmla="*/ 5392 h 7911"/>
                  <a:gd name="connsiteX12" fmla="*/ 2425 w 15741"/>
                  <a:gd name="connsiteY12" fmla="*/ 1582 h 7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41" h="7911">
                    <a:moveTo>
                      <a:pt x="1222" y="6394"/>
                    </a:moveTo>
                    <a:cubicBezTo>
                      <a:pt x="109" y="5382"/>
                      <a:pt x="-292" y="3798"/>
                      <a:pt x="220" y="2384"/>
                    </a:cubicBezTo>
                    <a:cubicBezTo>
                      <a:pt x="410" y="1482"/>
                      <a:pt x="1002" y="710"/>
                      <a:pt x="1824" y="279"/>
                    </a:cubicBezTo>
                    <a:cubicBezTo>
                      <a:pt x="5633" y="-1325"/>
                      <a:pt x="14656" y="4489"/>
                      <a:pt x="15659" y="5191"/>
                    </a:cubicBezTo>
                    <a:cubicBezTo>
                      <a:pt x="15769" y="5412"/>
                      <a:pt x="15769" y="5673"/>
                      <a:pt x="15659" y="5893"/>
                    </a:cubicBezTo>
                    <a:cubicBezTo>
                      <a:pt x="15769" y="6084"/>
                      <a:pt x="15769" y="6304"/>
                      <a:pt x="15659" y="6494"/>
                    </a:cubicBezTo>
                    <a:cubicBezTo>
                      <a:pt x="12942" y="7227"/>
                      <a:pt x="10155" y="7667"/>
                      <a:pt x="7338" y="7798"/>
                    </a:cubicBezTo>
                    <a:cubicBezTo>
                      <a:pt x="5192" y="8159"/>
                      <a:pt x="2997" y="7648"/>
                      <a:pt x="1222" y="6394"/>
                    </a:cubicBezTo>
                    <a:close/>
                    <a:moveTo>
                      <a:pt x="2425" y="1783"/>
                    </a:moveTo>
                    <a:cubicBezTo>
                      <a:pt x="2034" y="1993"/>
                      <a:pt x="1743" y="2354"/>
                      <a:pt x="1623" y="2785"/>
                    </a:cubicBezTo>
                    <a:cubicBezTo>
                      <a:pt x="1352" y="3697"/>
                      <a:pt x="1583" y="4690"/>
                      <a:pt x="2225" y="5392"/>
                    </a:cubicBezTo>
                    <a:cubicBezTo>
                      <a:pt x="3728" y="6795"/>
                      <a:pt x="7839" y="6795"/>
                      <a:pt x="13353" y="5392"/>
                    </a:cubicBezTo>
                    <a:cubicBezTo>
                      <a:pt x="9744" y="3186"/>
                      <a:pt x="4430" y="680"/>
                      <a:pt x="2425" y="1582"/>
                    </a:cubicBezTo>
                    <a:close/>
                  </a:path>
                </a:pathLst>
              </a:custGeom>
              <a:solidFill>
                <a:schemeClr val="accent2"/>
              </a:solidFill>
              <a:ln w="10020" cap="flat">
                <a:noFill/>
                <a:prstDash val="solid"/>
                <a:miter/>
              </a:ln>
            </p:spPr>
            <p:txBody>
              <a:bodyPr rtlCol="0" anchor="ctr"/>
              <a:lstStyle/>
              <a:p>
                <a:endParaRPr lang="zh-CN" altLang="en-US"/>
              </a:p>
            </p:txBody>
          </p:sp>
          <p:sp>
            <p:nvSpPr>
              <p:cNvPr id="267" name="任意多边形: 形状 266">
                <a:extLst>
                  <a:ext uri="{FF2B5EF4-FFF2-40B4-BE49-F238E27FC236}">
                    <a16:creationId xmlns:a16="http://schemas.microsoft.com/office/drawing/2014/main" id="{5DD69A9E-3B8F-87C6-B674-8F6EC39F8052}"/>
                  </a:ext>
                </a:extLst>
              </p:cNvPr>
              <p:cNvSpPr/>
              <p:nvPr/>
            </p:nvSpPr>
            <p:spPr>
              <a:xfrm>
                <a:off x="4063580" y="5062151"/>
                <a:ext cx="9491" cy="15218"/>
              </a:xfrm>
              <a:custGeom>
                <a:avLst/>
                <a:gdLst>
                  <a:gd name="connsiteX0" fmla="*/ 0 w 9491"/>
                  <a:gd name="connsiteY0" fmla="*/ 3539 h 15218"/>
                  <a:gd name="connsiteX1" fmla="*/ 2707 w 9491"/>
                  <a:gd name="connsiteY1" fmla="*/ 331 h 15218"/>
                  <a:gd name="connsiteX2" fmla="*/ 5414 w 9491"/>
                  <a:gd name="connsiteY2" fmla="*/ 331 h 15218"/>
                  <a:gd name="connsiteX3" fmla="*/ 9424 w 9491"/>
                  <a:gd name="connsiteY3" fmla="*/ 14467 h 15218"/>
                  <a:gd name="connsiteX4" fmla="*/ 9424 w 9491"/>
                  <a:gd name="connsiteY4" fmla="*/ 15068 h 15218"/>
                  <a:gd name="connsiteX5" fmla="*/ 8622 w 9491"/>
                  <a:gd name="connsiteY5" fmla="*/ 15068 h 15218"/>
                  <a:gd name="connsiteX6" fmla="*/ 2707 w 9491"/>
                  <a:gd name="connsiteY6" fmla="*/ 9153 h 15218"/>
                  <a:gd name="connsiteX7" fmla="*/ 0 w 9491"/>
                  <a:gd name="connsiteY7" fmla="*/ 3539 h 15218"/>
                  <a:gd name="connsiteX8" fmla="*/ 4512 w 9491"/>
                  <a:gd name="connsiteY8" fmla="*/ 1735 h 15218"/>
                  <a:gd name="connsiteX9" fmla="*/ 3208 w 9491"/>
                  <a:gd name="connsiteY9" fmla="*/ 1735 h 15218"/>
                  <a:gd name="connsiteX10" fmla="*/ 1404 w 9491"/>
                  <a:gd name="connsiteY10" fmla="*/ 3740 h 15218"/>
                  <a:gd name="connsiteX11" fmla="*/ 7720 w 9491"/>
                  <a:gd name="connsiteY11" fmla="*/ 12963 h 15218"/>
                  <a:gd name="connsiteX12" fmla="*/ 4512 w 9491"/>
                  <a:gd name="connsiteY12" fmla="*/ 1735 h 15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491" h="15218">
                    <a:moveTo>
                      <a:pt x="0" y="3539"/>
                    </a:moveTo>
                    <a:cubicBezTo>
                      <a:pt x="231" y="2045"/>
                      <a:pt x="1273" y="802"/>
                      <a:pt x="2707" y="331"/>
                    </a:cubicBezTo>
                    <a:cubicBezTo>
                      <a:pt x="3549" y="-110"/>
                      <a:pt x="4562" y="-110"/>
                      <a:pt x="5414" y="331"/>
                    </a:cubicBezTo>
                    <a:cubicBezTo>
                      <a:pt x="8823" y="2537"/>
                      <a:pt x="9424" y="13264"/>
                      <a:pt x="9424" y="14467"/>
                    </a:cubicBezTo>
                    <a:cubicBezTo>
                      <a:pt x="9514" y="14658"/>
                      <a:pt x="9514" y="14878"/>
                      <a:pt x="9424" y="15068"/>
                    </a:cubicBezTo>
                    <a:cubicBezTo>
                      <a:pt x="9194" y="15269"/>
                      <a:pt x="8853" y="15269"/>
                      <a:pt x="8622" y="15068"/>
                    </a:cubicBezTo>
                    <a:cubicBezTo>
                      <a:pt x="6427" y="13324"/>
                      <a:pt x="4451" y="11349"/>
                      <a:pt x="2707" y="9153"/>
                    </a:cubicBezTo>
                    <a:cubicBezTo>
                      <a:pt x="1153" y="7670"/>
                      <a:pt x="191" y="5674"/>
                      <a:pt x="0" y="3539"/>
                    </a:cubicBezTo>
                    <a:close/>
                    <a:moveTo>
                      <a:pt x="4512" y="1735"/>
                    </a:moveTo>
                    <a:cubicBezTo>
                      <a:pt x="4101" y="1534"/>
                      <a:pt x="3619" y="1534"/>
                      <a:pt x="3208" y="1735"/>
                    </a:cubicBezTo>
                    <a:cubicBezTo>
                      <a:pt x="2306" y="2055"/>
                      <a:pt x="1624" y="2807"/>
                      <a:pt x="1404" y="3740"/>
                    </a:cubicBezTo>
                    <a:cubicBezTo>
                      <a:pt x="1404" y="5745"/>
                      <a:pt x="3509" y="9153"/>
                      <a:pt x="7720" y="12963"/>
                    </a:cubicBezTo>
                    <a:cubicBezTo>
                      <a:pt x="7720" y="8652"/>
                      <a:pt x="6416" y="2938"/>
                      <a:pt x="4512" y="1735"/>
                    </a:cubicBezTo>
                    <a:close/>
                  </a:path>
                </a:pathLst>
              </a:custGeom>
              <a:solidFill>
                <a:schemeClr val="accent2"/>
              </a:solidFill>
              <a:ln w="10020" cap="flat">
                <a:noFill/>
                <a:prstDash val="solid"/>
                <a:miter/>
              </a:ln>
            </p:spPr>
            <p:txBody>
              <a:bodyPr rtlCol="0" anchor="ctr"/>
              <a:lstStyle/>
              <a:p>
                <a:endParaRPr lang="zh-CN" altLang="en-US"/>
              </a:p>
            </p:txBody>
          </p:sp>
          <p:sp>
            <p:nvSpPr>
              <p:cNvPr id="268" name="任意多边形: 形状 267">
                <a:extLst>
                  <a:ext uri="{FF2B5EF4-FFF2-40B4-BE49-F238E27FC236}">
                    <a16:creationId xmlns:a16="http://schemas.microsoft.com/office/drawing/2014/main" id="{B1939ADF-B190-1112-D1C1-12B77EC0FCED}"/>
                  </a:ext>
                </a:extLst>
              </p:cNvPr>
              <p:cNvSpPr/>
              <p:nvPr/>
            </p:nvSpPr>
            <p:spPr>
              <a:xfrm>
                <a:off x="4025104" y="5070499"/>
                <a:ext cx="89606" cy="36207"/>
              </a:xfrm>
              <a:custGeom>
                <a:avLst/>
                <a:gdLst>
                  <a:gd name="connsiteX0" fmla="*/ 49704 w 89606"/>
                  <a:gd name="connsiteY0" fmla="*/ 1005 h 36207"/>
                  <a:gd name="connsiteX1" fmla="*/ 84693 w 89606"/>
                  <a:gd name="connsiteY1" fmla="*/ 3 h 36207"/>
                  <a:gd name="connsiteX2" fmla="*/ 87099 w 89606"/>
                  <a:gd name="connsiteY2" fmla="*/ 2108 h 36207"/>
                  <a:gd name="connsiteX3" fmla="*/ 87099 w 89606"/>
                  <a:gd name="connsiteY3" fmla="*/ 2108 h 36207"/>
                  <a:gd name="connsiteX4" fmla="*/ 89606 w 89606"/>
                  <a:gd name="connsiteY4" fmla="*/ 29779 h 36207"/>
                  <a:gd name="connsiteX5" fmla="*/ 84292 w 89606"/>
                  <a:gd name="connsiteY5" fmla="*/ 35493 h 36207"/>
                  <a:gd name="connsiteX6" fmla="*/ 50807 w 89606"/>
                  <a:gd name="connsiteY6" fmla="*/ 35493 h 36207"/>
                  <a:gd name="connsiteX7" fmla="*/ 9702 w 89606"/>
                  <a:gd name="connsiteY7" fmla="*/ 35493 h 36207"/>
                  <a:gd name="connsiteX8" fmla="*/ 4389 w 89606"/>
                  <a:gd name="connsiteY8" fmla="*/ 20555 h 36207"/>
                  <a:gd name="connsiteX9" fmla="*/ 44491 w 89606"/>
                  <a:gd name="connsiteY9" fmla="*/ 3111 h 36207"/>
                  <a:gd name="connsiteX10" fmla="*/ 49704 w 89606"/>
                  <a:gd name="connsiteY10" fmla="*/ 1005 h 3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606" h="36207">
                    <a:moveTo>
                      <a:pt x="49704" y="1005"/>
                    </a:moveTo>
                    <a:lnTo>
                      <a:pt x="84693" y="3"/>
                    </a:lnTo>
                    <a:cubicBezTo>
                      <a:pt x="85926" y="-57"/>
                      <a:pt x="86989" y="875"/>
                      <a:pt x="87099" y="2108"/>
                    </a:cubicBezTo>
                    <a:lnTo>
                      <a:pt x="87099" y="2108"/>
                    </a:lnTo>
                    <a:lnTo>
                      <a:pt x="89606" y="29779"/>
                    </a:lnTo>
                    <a:cubicBezTo>
                      <a:pt x="89666" y="32806"/>
                      <a:pt x="87310" y="35333"/>
                      <a:pt x="84292" y="35493"/>
                    </a:cubicBezTo>
                    <a:cubicBezTo>
                      <a:pt x="72061" y="35493"/>
                      <a:pt x="66246" y="35493"/>
                      <a:pt x="50807" y="35493"/>
                    </a:cubicBezTo>
                    <a:cubicBezTo>
                      <a:pt x="37122" y="36446"/>
                      <a:pt x="23387" y="36446"/>
                      <a:pt x="9702" y="35493"/>
                    </a:cubicBezTo>
                    <a:cubicBezTo>
                      <a:pt x="-3331" y="33789"/>
                      <a:pt x="-1226" y="20956"/>
                      <a:pt x="4389" y="20555"/>
                    </a:cubicBezTo>
                    <a:cubicBezTo>
                      <a:pt x="19036" y="18289"/>
                      <a:pt x="32851" y="12284"/>
                      <a:pt x="44491" y="3111"/>
                    </a:cubicBezTo>
                    <a:cubicBezTo>
                      <a:pt x="45945" y="1848"/>
                      <a:pt x="47779" y="1106"/>
                      <a:pt x="49704" y="1005"/>
                    </a:cubicBezTo>
                    <a:close/>
                  </a:path>
                </a:pathLst>
              </a:custGeom>
              <a:solidFill>
                <a:srgbClr val="263238"/>
              </a:solidFill>
              <a:ln w="10020" cap="flat">
                <a:noFill/>
                <a:prstDash val="solid"/>
                <a:miter/>
              </a:ln>
            </p:spPr>
            <p:txBody>
              <a:bodyPr rtlCol="0" anchor="ctr"/>
              <a:lstStyle/>
              <a:p>
                <a:endParaRPr lang="zh-CN" altLang="en-US"/>
              </a:p>
            </p:txBody>
          </p:sp>
          <p:sp>
            <p:nvSpPr>
              <p:cNvPr id="269" name="任意多边形: 形状 268">
                <a:extLst>
                  <a:ext uri="{FF2B5EF4-FFF2-40B4-BE49-F238E27FC236}">
                    <a16:creationId xmlns:a16="http://schemas.microsoft.com/office/drawing/2014/main" id="{183DC858-791A-E9F7-AB9A-D4967327684A}"/>
                  </a:ext>
                </a:extLst>
              </p:cNvPr>
              <p:cNvSpPr/>
              <p:nvPr/>
            </p:nvSpPr>
            <p:spPr>
              <a:xfrm>
                <a:off x="3948737" y="5069321"/>
                <a:ext cx="15732" cy="7844"/>
              </a:xfrm>
              <a:custGeom>
                <a:avLst/>
                <a:gdLst>
                  <a:gd name="connsiteX0" fmla="*/ 1153 w 15732"/>
                  <a:gd name="connsiteY0" fmla="*/ 6394 h 7844"/>
                  <a:gd name="connsiteX1" fmla="*/ 151 w 15732"/>
                  <a:gd name="connsiteY1" fmla="*/ 2384 h 7844"/>
                  <a:gd name="connsiteX2" fmla="*/ 1855 w 15732"/>
                  <a:gd name="connsiteY2" fmla="*/ 279 h 7844"/>
                  <a:gd name="connsiteX3" fmla="*/ 15590 w 15732"/>
                  <a:gd name="connsiteY3" fmla="*/ 5191 h 7844"/>
                  <a:gd name="connsiteX4" fmla="*/ 15590 w 15732"/>
                  <a:gd name="connsiteY4" fmla="*/ 5893 h 7844"/>
                  <a:gd name="connsiteX5" fmla="*/ 15089 w 15732"/>
                  <a:gd name="connsiteY5" fmla="*/ 6494 h 7844"/>
                  <a:gd name="connsiteX6" fmla="*/ 6767 w 15732"/>
                  <a:gd name="connsiteY6" fmla="*/ 7798 h 7844"/>
                  <a:gd name="connsiteX7" fmla="*/ 1153 w 15732"/>
                  <a:gd name="connsiteY7" fmla="*/ 6394 h 7844"/>
                  <a:gd name="connsiteX8" fmla="*/ 2357 w 15732"/>
                  <a:gd name="connsiteY8" fmla="*/ 1783 h 7844"/>
                  <a:gd name="connsiteX9" fmla="*/ 1554 w 15732"/>
                  <a:gd name="connsiteY9" fmla="*/ 2785 h 7844"/>
                  <a:gd name="connsiteX10" fmla="*/ 2156 w 15732"/>
                  <a:gd name="connsiteY10" fmla="*/ 5392 h 7844"/>
                  <a:gd name="connsiteX11" fmla="*/ 13384 w 15732"/>
                  <a:gd name="connsiteY11" fmla="*/ 5392 h 7844"/>
                  <a:gd name="connsiteX12" fmla="*/ 2357 w 15732"/>
                  <a:gd name="connsiteY12" fmla="*/ 1582 h 7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32" h="7844">
                    <a:moveTo>
                      <a:pt x="1153" y="6394"/>
                    </a:moveTo>
                    <a:cubicBezTo>
                      <a:pt x="141" y="5322"/>
                      <a:pt x="-240" y="3808"/>
                      <a:pt x="151" y="2384"/>
                    </a:cubicBezTo>
                    <a:cubicBezTo>
                      <a:pt x="351" y="1452"/>
                      <a:pt x="983" y="670"/>
                      <a:pt x="1855" y="279"/>
                    </a:cubicBezTo>
                    <a:cubicBezTo>
                      <a:pt x="5564" y="-1325"/>
                      <a:pt x="14587" y="4489"/>
                      <a:pt x="15590" y="5191"/>
                    </a:cubicBezTo>
                    <a:cubicBezTo>
                      <a:pt x="15781" y="5382"/>
                      <a:pt x="15781" y="5703"/>
                      <a:pt x="15590" y="5893"/>
                    </a:cubicBezTo>
                    <a:cubicBezTo>
                      <a:pt x="15590" y="6194"/>
                      <a:pt x="15379" y="6445"/>
                      <a:pt x="15089" y="6494"/>
                    </a:cubicBezTo>
                    <a:cubicBezTo>
                      <a:pt x="12372" y="7227"/>
                      <a:pt x="9585" y="7667"/>
                      <a:pt x="6767" y="7798"/>
                    </a:cubicBezTo>
                    <a:cubicBezTo>
                      <a:pt x="4793" y="8008"/>
                      <a:pt x="2797" y="7507"/>
                      <a:pt x="1153" y="6394"/>
                    </a:cubicBezTo>
                    <a:close/>
                    <a:moveTo>
                      <a:pt x="2357" y="1783"/>
                    </a:moveTo>
                    <a:cubicBezTo>
                      <a:pt x="1966" y="1993"/>
                      <a:pt x="1675" y="2354"/>
                      <a:pt x="1554" y="2785"/>
                    </a:cubicBezTo>
                    <a:cubicBezTo>
                      <a:pt x="1334" y="3697"/>
                      <a:pt x="1554" y="4670"/>
                      <a:pt x="2156" y="5392"/>
                    </a:cubicBezTo>
                    <a:cubicBezTo>
                      <a:pt x="3660" y="6795"/>
                      <a:pt x="7770" y="6795"/>
                      <a:pt x="13384" y="5392"/>
                    </a:cubicBezTo>
                    <a:cubicBezTo>
                      <a:pt x="9675" y="3186"/>
                      <a:pt x="4361" y="680"/>
                      <a:pt x="2357" y="1582"/>
                    </a:cubicBezTo>
                    <a:close/>
                  </a:path>
                </a:pathLst>
              </a:custGeom>
              <a:solidFill>
                <a:schemeClr val="accent2"/>
              </a:solidFill>
              <a:ln w="10020" cap="flat">
                <a:noFill/>
                <a:prstDash val="solid"/>
                <a:miter/>
              </a:ln>
            </p:spPr>
            <p:txBody>
              <a:bodyPr rtlCol="0" anchor="ctr"/>
              <a:lstStyle/>
              <a:p>
                <a:endParaRPr lang="zh-CN" altLang="en-US"/>
              </a:p>
            </p:txBody>
          </p:sp>
          <p:sp>
            <p:nvSpPr>
              <p:cNvPr id="270" name="任意多边形: 形状 269">
                <a:extLst>
                  <a:ext uri="{FF2B5EF4-FFF2-40B4-BE49-F238E27FC236}">
                    <a16:creationId xmlns:a16="http://schemas.microsoft.com/office/drawing/2014/main" id="{5F8C7A83-D1F0-7C77-9D20-3CCC696C7E97}"/>
                  </a:ext>
                </a:extLst>
              </p:cNvPr>
              <p:cNvSpPr/>
              <p:nvPr/>
            </p:nvSpPr>
            <p:spPr>
              <a:xfrm>
                <a:off x="3955505" y="5062151"/>
                <a:ext cx="9521" cy="15068"/>
              </a:xfrm>
              <a:custGeom>
                <a:avLst/>
                <a:gdLst>
                  <a:gd name="connsiteX0" fmla="*/ 0 w 9521"/>
                  <a:gd name="connsiteY0" fmla="*/ 3539 h 15068"/>
                  <a:gd name="connsiteX1" fmla="*/ 2707 w 9521"/>
                  <a:gd name="connsiteY1" fmla="*/ 331 h 15068"/>
                  <a:gd name="connsiteX2" fmla="*/ 5414 w 9521"/>
                  <a:gd name="connsiteY2" fmla="*/ 331 h 15068"/>
                  <a:gd name="connsiteX3" fmla="*/ 9424 w 9521"/>
                  <a:gd name="connsiteY3" fmla="*/ 14467 h 15068"/>
                  <a:gd name="connsiteX4" fmla="*/ 9424 w 9521"/>
                  <a:gd name="connsiteY4" fmla="*/ 15068 h 15068"/>
                  <a:gd name="connsiteX5" fmla="*/ 8622 w 9521"/>
                  <a:gd name="connsiteY5" fmla="*/ 15068 h 15068"/>
                  <a:gd name="connsiteX6" fmla="*/ 2707 w 9521"/>
                  <a:gd name="connsiteY6" fmla="*/ 9153 h 15068"/>
                  <a:gd name="connsiteX7" fmla="*/ 0 w 9521"/>
                  <a:gd name="connsiteY7" fmla="*/ 3539 h 15068"/>
                  <a:gd name="connsiteX8" fmla="*/ 4512 w 9521"/>
                  <a:gd name="connsiteY8" fmla="*/ 1735 h 15068"/>
                  <a:gd name="connsiteX9" fmla="*/ 3208 w 9521"/>
                  <a:gd name="connsiteY9" fmla="*/ 1735 h 15068"/>
                  <a:gd name="connsiteX10" fmla="*/ 1504 w 9521"/>
                  <a:gd name="connsiteY10" fmla="*/ 3740 h 15068"/>
                  <a:gd name="connsiteX11" fmla="*/ 7820 w 9521"/>
                  <a:gd name="connsiteY11" fmla="*/ 12963 h 15068"/>
                  <a:gd name="connsiteX12" fmla="*/ 4512 w 9521"/>
                  <a:gd name="connsiteY12" fmla="*/ 1735 h 15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1" h="15068">
                    <a:moveTo>
                      <a:pt x="0" y="3539"/>
                    </a:moveTo>
                    <a:cubicBezTo>
                      <a:pt x="271" y="2065"/>
                      <a:pt x="1294" y="842"/>
                      <a:pt x="2707" y="331"/>
                    </a:cubicBezTo>
                    <a:cubicBezTo>
                      <a:pt x="3549" y="-110"/>
                      <a:pt x="4562" y="-110"/>
                      <a:pt x="5414" y="331"/>
                    </a:cubicBezTo>
                    <a:cubicBezTo>
                      <a:pt x="8923" y="2537"/>
                      <a:pt x="9424" y="13264"/>
                      <a:pt x="9424" y="14467"/>
                    </a:cubicBezTo>
                    <a:cubicBezTo>
                      <a:pt x="9554" y="14647"/>
                      <a:pt x="9554" y="14888"/>
                      <a:pt x="9424" y="15068"/>
                    </a:cubicBezTo>
                    <a:cubicBezTo>
                      <a:pt x="9424" y="15068"/>
                      <a:pt x="8923" y="15068"/>
                      <a:pt x="8622" y="15068"/>
                    </a:cubicBezTo>
                    <a:cubicBezTo>
                      <a:pt x="6457" y="13304"/>
                      <a:pt x="4472" y="11319"/>
                      <a:pt x="2707" y="9153"/>
                    </a:cubicBezTo>
                    <a:cubicBezTo>
                      <a:pt x="1153" y="7670"/>
                      <a:pt x="191" y="5674"/>
                      <a:pt x="0" y="3539"/>
                    </a:cubicBezTo>
                    <a:close/>
                    <a:moveTo>
                      <a:pt x="4512" y="1735"/>
                    </a:moveTo>
                    <a:cubicBezTo>
                      <a:pt x="4101" y="1534"/>
                      <a:pt x="3619" y="1534"/>
                      <a:pt x="3208" y="1735"/>
                    </a:cubicBezTo>
                    <a:cubicBezTo>
                      <a:pt x="2336" y="2065"/>
                      <a:pt x="1684" y="2817"/>
                      <a:pt x="1504" y="3740"/>
                    </a:cubicBezTo>
                    <a:cubicBezTo>
                      <a:pt x="1504" y="5745"/>
                      <a:pt x="3509" y="9153"/>
                      <a:pt x="7820" y="12963"/>
                    </a:cubicBezTo>
                    <a:cubicBezTo>
                      <a:pt x="7820" y="8652"/>
                      <a:pt x="6416" y="2938"/>
                      <a:pt x="4512" y="1735"/>
                    </a:cubicBezTo>
                    <a:close/>
                  </a:path>
                </a:pathLst>
              </a:custGeom>
              <a:solidFill>
                <a:schemeClr val="accent2"/>
              </a:solidFill>
              <a:ln w="10020" cap="flat">
                <a:noFill/>
                <a:prstDash val="solid"/>
                <a:miter/>
              </a:ln>
            </p:spPr>
            <p:txBody>
              <a:bodyPr rtlCol="0" anchor="ctr"/>
              <a:lstStyle/>
              <a:p>
                <a:endParaRPr lang="zh-CN" altLang="en-US"/>
              </a:p>
            </p:txBody>
          </p:sp>
          <p:sp>
            <p:nvSpPr>
              <p:cNvPr id="271" name="任意多边形: 形状 270">
                <a:extLst>
                  <a:ext uri="{FF2B5EF4-FFF2-40B4-BE49-F238E27FC236}">
                    <a16:creationId xmlns:a16="http://schemas.microsoft.com/office/drawing/2014/main" id="{D6DE80F1-F46F-A887-B75F-F71D311253F4}"/>
                  </a:ext>
                </a:extLst>
              </p:cNvPr>
              <p:cNvSpPr/>
              <p:nvPr/>
            </p:nvSpPr>
            <p:spPr>
              <a:xfrm>
                <a:off x="3917565" y="5070499"/>
                <a:ext cx="89572" cy="36207"/>
              </a:xfrm>
              <a:custGeom>
                <a:avLst/>
                <a:gdLst>
                  <a:gd name="connsiteX0" fmla="*/ 49670 w 89572"/>
                  <a:gd name="connsiteY0" fmla="*/ 1005 h 36207"/>
                  <a:gd name="connsiteX1" fmla="*/ 84759 w 89572"/>
                  <a:gd name="connsiteY1" fmla="*/ 3 h 36207"/>
                  <a:gd name="connsiteX2" fmla="*/ 87065 w 89572"/>
                  <a:gd name="connsiteY2" fmla="*/ 2108 h 36207"/>
                  <a:gd name="connsiteX3" fmla="*/ 87065 w 89572"/>
                  <a:gd name="connsiteY3" fmla="*/ 2108 h 36207"/>
                  <a:gd name="connsiteX4" fmla="*/ 87065 w 89572"/>
                  <a:gd name="connsiteY4" fmla="*/ 2108 h 36207"/>
                  <a:gd name="connsiteX5" fmla="*/ 89572 w 89572"/>
                  <a:gd name="connsiteY5" fmla="*/ 29779 h 36207"/>
                  <a:gd name="connsiteX6" fmla="*/ 84258 w 89572"/>
                  <a:gd name="connsiteY6" fmla="*/ 35493 h 36207"/>
                  <a:gd name="connsiteX7" fmla="*/ 50773 w 89572"/>
                  <a:gd name="connsiteY7" fmla="*/ 35493 h 36207"/>
                  <a:gd name="connsiteX8" fmla="*/ 9668 w 89572"/>
                  <a:gd name="connsiteY8" fmla="*/ 35493 h 36207"/>
                  <a:gd name="connsiteX9" fmla="*/ 4355 w 89572"/>
                  <a:gd name="connsiteY9" fmla="*/ 20555 h 36207"/>
                  <a:gd name="connsiteX10" fmla="*/ 44457 w 89572"/>
                  <a:gd name="connsiteY10" fmla="*/ 3111 h 36207"/>
                  <a:gd name="connsiteX11" fmla="*/ 49670 w 89572"/>
                  <a:gd name="connsiteY11" fmla="*/ 1005 h 3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572" h="36207">
                    <a:moveTo>
                      <a:pt x="49670" y="1005"/>
                    </a:moveTo>
                    <a:lnTo>
                      <a:pt x="84759" y="3"/>
                    </a:lnTo>
                    <a:cubicBezTo>
                      <a:pt x="85973" y="-57"/>
                      <a:pt x="87005" y="885"/>
                      <a:pt x="87065" y="2108"/>
                    </a:cubicBezTo>
                    <a:cubicBezTo>
                      <a:pt x="87065" y="2108"/>
                      <a:pt x="87065" y="2108"/>
                      <a:pt x="87065" y="2108"/>
                    </a:cubicBezTo>
                    <a:lnTo>
                      <a:pt x="87065" y="2108"/>
                    </a:lnTo>
                    <a:lnTo>
                      <a:pt x="89572" y="29779"/>
                    </a:lnTo>
                    <a:cubicBezTo>
                      <a:pt x="89632" y="32806"/>
                      <a:pt x="87276" y="35333"/>
                      <a:pt x="84258" y="35493"/>
                    </a:cubicBezTo>
                    <a:cubicBezTo>
                      <a:pt x="72027" y="35493"/>
                      <a:pt x="66212" y="35493"/>
                      <a:pt x="50773" y="35493"/>
                    </a:cubicBezTo>
                    <a:cubicBezTo>
                      <a:pt x="37088" y="36446"/>
                      <a:pt x="23353" y="36446"/>
                      <a:pt x="9668" y="35493"/>
                    </a:cubicBezTo>
                    <a:cubicBezTo>
                      <a:pt x="-3265" y="33789"/>
                      <a:pt x="-1259" y="20956"/>
                      <a:pt x="4355" y="20555"/>
                    </a:cubicBezTo>
                    <a:cubicBezTo>
                      <a:pt x="19002" y="18310"/>
                      <a:pt x="32827" y="12294"/>
                      <a:pt x="44457" y="3111"/>
                    </a:cubicBezTo>
                    <a:cubicBezTo>
                      <a:pt x="45911" y="1848"/>
                      <a:pt x="47745" y="1106"/>
                      <a:pt x="49670" y="1005"/>
                    </a:cubicBezTo>
                    <a:close/>
                  </a:path>
                </a:pathLst>
              </a:custGeom>
              <a:solidFill>
                <a:srgbClr val="263238"/>
              </a:solidFill>
              <a:ln w="10020" cap="flat">
                <a:noFill/>
                <a:prstDash val="solid"/>
                <a:miter/>
              </a:ln>
            </p:spPr>
            <p:txBody>
              <a:bodyPr rtlCol="0" anchor="ctr"/>
              <a:lstStyle/>
              <a:p>
                <a:endParaRPr lang="zh-CN" altLang="en-US"/>
              </a:p>
            </p:txBody>
          </p:sp>
          <p:sp>
            <p:nvSpPr>
              <p:cNvPr id="272" name="任意多边形: 形状 271">
                <a:extLst>
                  <a:ext uri="{FF2B5EF4-FFF2-40B4-BE49-F238E27FC236}">
                    <a16:creationId xmlns:a16="http://schemas.microsoft.com/office/drawing/2014/main" id="{0E36572C-06F0-3196-70D0-C5C2570BBD21}"/>
                  </a:ext>
                </a:extLst>
              </p:cNvPr>
              <p:cNvSpPr/>
              <p:nvPr/>
            </p:nvSpPr>
            <p:spPr>
              <a:xfrm>
                <a:off x="3983476" y="4567221"/>
                <a:ext cx="82710" cy="67070"/>
              </a:xfrm>
              <a:custGeom>
                <a:avLst/>
                <a:gdLst>
                  <a:gd name="connsiteX0" fmla="*/ 31380 w 82710"/>
                  <a:gd name="connsiteY0" fmla="*/ 42709 h 67070"/>
                  <a:gd name="connsiteX1" fmla="*/ 61958 w 82710"/>
                  <a:gd name="connsiteY1" fmla="*/ 0 h 67070"/>
                  <a:gd name="connsiteX2" fmla="*/ 82711 w 82710"/>
                  <a:gd name="connsiteY2" fmla="*/ 5915 h 67070"/>
                  <a:gd name="connsiteX3" fmla="*/ 58850 w 82710"/>
                  <a:gd name="connsiteY3" fmla="*/ 67071 h 67070"/>
                  <a:gd name="connsiteX4" fmla="*/ 37295 w 82710"/>
                  <a:gd name="connsiteY4" fmla="*/ 51631 h 67070"/>
                  <a:gd name="connsiteX5" fmla="*/ 31380 w 82710"/>
                  <a:gd name="connsiteY5" fmla="*/ 60855 h 67070"/>
                  <a:gd name="connsiteX6" fmla="*/ 25766 w 82710"/>
                  <a:gd name="connsiteY6" fmla="*/ 50529 h 67070"/>
                  <a:gd name="connsiteX7" fmla="*/ 3409 w 82710"/>
                  <a:gd name="connsiteY7" fmla="*/ 66169 h 67070"/>
                  <a:gd name="connsiteX8" fmla="*/ 0 w 82710"/>
                  <a:gd name="connsiteY8" fmla="*/ 39801 h 67070"/>
                  <a:gd name="connsiteX9" fmla="*/ 15038 w 82710"/>
                  <a:gd name="connsiteY9" fmla="*/ 17845 h 67070"/>
                  <a:gd name="connsiteX10" fmla="*/ 17044 w 82710"/>
                  <a:gd name="connsiteY10" fmla="*/ 25766 h 67070"/>
                  <a:gd name="connsiteX11" fmla="*/ 31380 w 82710"/>
                  <a:gd name="connsiteY11" fmla="*/ 42709 h 67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710" h="67070">
                    <a:moveTo>
                      <a:pt x="31380" y="42709"/>
                    </a:moveTo>
                    <a:lnTo>
                      <a:pt x="61958" y="0"/>
                    </a:lnTo>
                    <a:lnTo>
                      <a:pt x="82711" y="5915"/>
                    </a:lnTo>
                    <a:lnTo>
                      <a:pt x="58850" y="67071"/>
                    </a:lnTo>
                    <a:lnTo>
                      <a:pt x="37295" y="51631"/>
                    </a:lnTo>
                    <a:lnTo>
                      <a:pt x="31380" y="60855"/>
                    </a:lnTo>
                    <a:lnTo>
                      <a:pt x="25766" y="50529"/>
                    </a:lnTo>
                    <a:lnTo>
                      <a:pt x="3409" y="66169"/>
                    </a:lnTo>
                    <a:lnTo>
                      <a:pt x="0" y="39801"/>
                    </a:lnTo>
                    <a:lnTo>
                      <a:pt x="15038" y="17845"/>
                    </a:lnTo>
                    <a:lnTo>
                      <a:pt x="17044" y="25766"/>
                    </a:lnTo>
                    <a:lnTo>
                      <a:pt x="31380" y="42709"/>
                    </a:lnTo>
                    <a:close/>
                  </a:path>
                </a:pathLst>
              </a:custGeom>
              <a:solidFill>
                <a:schemeClr val="accent2"/>
              </a:solidFill>
              <a:ln w="10020" cap="flat">
                <a:noFill/>
                <a:prstDash val="solid"/>
                <a:miter/>
              </a:ln>
            </p:spPr>
            <p:txBody>
              <a:bodyPr rtlCol="0" anchor="ctr"/>
              <a:lstStyle/>
              <a:p>
                <a:endParaRPr lang="zh-CN" altLang="en-US"/>
              </a:p>
            </p:txBody>
          </p:sp>
          <p:sp>
            <p:nvSpPr>
              <p:cNvPr id="273" name="任意多边形: 形状 272">
                <a:extLst>
                  <a:ext uri="{FF2B5EF4-FFF2-40B4-BE49-F238E27FC236}">
                    <a16:creationId xmlns:a16="http://schemas.microsoft.com/office/drawing/2014/main" id="{A5B7C80B-9ED0-887C-0AAD-93DDDF189561}"/>
                  </a:ext>
                </a:extLst>
              </p:cNvPr>
              <p:cNvSpPr/>
              <p:nvPr/>
            </p:nvSpPr>
            <p:spPr>
              <a:xfrm>
                <a:off x="4095859" y="4574740"/>
                <a:ext cx="76497" cy="80204"/>
              </a:xfrm>
              <a:custGeom>
                <a:avLst/>
                <a:gdLst>
                  <a:gd name="connsiteX0" fmla="*/ 7121 w 76497"/>
                  <a:gd name="connsiteY0" fmla="*/ 0 h 80204"/>
                  <a:gd name="connsiteX1" fmla="*/ 76498 w 76497"/>
                  <a:gd name="connsiteY1" fmla="*/ 36693 h 80204"/>
                  <a:gd name="connsiteX2" fmla="*/ 61861 w 76497"/>
                  <a:gd name="connsiteY2" fmla="*/ 80204 h 80204"/>
                  <a:gd name="connsiteX3" fmla="*/ 26470 w 76497"/>
                  <a:gd name="connsiteY3" fmla="*/ 74790 h 80204"/>
                  <a:gd name="connsiteX4" fmla="*/ 2109 w 76497"/>
                  <a:gd name="connsiteY4" fmla="*/ 33886 h 80204"/>
                  <a:gd name="connsiteX5" fmla="*/ 7121 w 76497"/>
                  <a:gd name="connsiteY5" fmla="*/ 0 h 80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497" h="80204">
                    <a:moveTo>
                      <a:pt x="7121" y="0"/>
                    </a:moveTo>
                    <a:cubicBezTo>
                      <a:pt x="31082" y="10587"/>
                      <a:pt x="54261" y="22848"/>
                      <a:pt x="76498" y="36693"/>
                    </a:cubicBezTo>
                    <a:lnTo>
                      <a:pt x="61861" y="80204"/>
                    </a:lnTo>
                    <a:lnTo>
                      <a:pt x="26470" y="74790"/>
                    </a:lnTo>
                    <a:cubicBezTo>
                      <a:pt x="15964" y="62730"/>
                      <a:pt x="7713" y="48874"/>
                      <a:pt x="2109" y="33886"/>
                    </a:cubicBezTo>
                    <a:cubicBezTo>
                      <a:pt x="-1952" y="22457"/>
                      <a:pt x="-77" y="9765"/>
                      <a:pt x="7121" y="0"/>
                    </a:cubicBezTo>
                    <a:close/>
                  </a:path>
                </a:pathLst>
              </a:custGeom>
              <a:solidFill>
                <a:schemeClr val="accent2"/>
              </a:solidFill>
              <a:ln w="10020" cap="flat">
                <a:noFill/>
                <a:prstDash val="solid"/>
                <a:miter/>
              </a:ln>
            </p:spPr>
            <p:txBody>
              <a:bodyPr rtlCol="0" anchor="ctr"/>
              <a:lstStyle/>
              <a:p>
                <a:endParaRPr lang="zh-CN" altLang="en-US"/>
              </a:p>
            </p:txBody>
          </p:sp>
          <p:sp>
            <p:nvSpPr>
              <p:cNvPr id="274" name="任意多边形: 形状 273">
                <a:extLst>
                  <a:ext uri="{FF2B5EF4-FFF2-40B4-BE49-F238E27FC236}">
                    <a16:creationId xmlns:a16="http://schemas.microsoft.com/office/drawing/2014/main" id="{36E396B8-6A35-275B-8217-B2A73F4ACAF5}"/>
                  </a:ext>
                </a:extLst>
              </p:cNvPr>
              <p:cNvSpPr/>
              <p:nvPr/>
            </p:nvSpPr>
            <p:spPr>
              <a:xfrm>
                <a:off x="4246746" y="4605819"/>
                <a:ext cx="45249" cy="44713"/>
              </a:xfrm>
              <a:custGeom>
                <a:avLst/>
                <a:gdLst>
                  <a:gd name="connsiteX0" fmla="*/ 0 w 45249"/>
                  <a:gd name="connsiteY0" fmla="*/ 33886 h 44713"/>
                  <a:gd name="connsiteX1" fmla="*/ 1805 w 45249"/>
                  <a:gd name="connsiteY1" fmla="*/ 20051 h 44713"/>
                  <a:gd name="connsiteX2" fmla="*/ 10326 w 45249"/>
                  <a:gd name="connsiteY2" fmla="*/ 8221 h 44713"/>
                  <a:gd name="connsiteX3" fmla="*/ 38999 w 45249"/>
                  <a:gd name="connsiteY3" fmla="*/ 0 h 44713"/>
                  <a:gd name="connsiteX4" fmla="*/ 44714 w 45249"/>
                  <a:gd name="connsiteY4" fmla="*/ 31580 h 44713"/>
                  <a:gd name="connsiteX5" fmla="*/ 9324 w 45249"/>
                  <a:gd name="connsiteY5" fmla="*/ 44714 h 44713"/>
                  <a:gd name="connsiteX6" fmla="*/ 0 w 45249"/>
                  <a:gd name="connsiteY6" fmla="*/ 33886 h 44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49" h="44713">
                    <a:moveTo>
                      <a:pt x="0" y="33886"/>
                    </a:moveTo>
                    <a:lnTo>
                      <a:pt x="1805" y="20051"/>
                    </a:lnTo>
                    <a:cubicBezTo>
                      <a:pt x="3860" y="15600"/>
                      <a:pt x="6757" y="11579"/>
                      <a:pt x="10326" y="8221"/>
                    </a:cubicBezTo>
                    <a:cubicBezTo>
                      <a:pt x="19550" y="4421"/>
                      <a:pt x="29164" y="1664"/>
                      <a:pt x="38999" y="0"/>
                    </a:cubicBezTo>
                    <a:cubicBezTo>
                      <a:pt x="38999" y="0"/>
                      <a:pt x="47421" y="28172"/>
                      <a:pt x="44714" y="31580"/>
                    </a:cubicBezTo>
                    <a:cubicBezTo>
                      <a:pt x="33505" y="37415"/>
                      <a:pt x="21625" y="41826"/>
                      <a:pt x="9324" y="44714"/>
                    </a:cubicBezTo>
                    <a:cubicBezTo>
                      <a:pt x="7218" y="44513"/>
                      <a:pt x="0" y="33886"/>
                      <a:pt x="0" y="33886"/>
                    </a:cubicBezTo>
                    <a:close/>
                  </a:path>
                </a:pathLst>
              </a:custGeom>
              <a:solidFill>
                <a:srgbClr val="B97964"/>
              </a:solidFill>
              <a:ln w="10020" cap="flat">
                <a:noFill/>
                <a:prstDash val="solid"/>
                <a:miter/>
              </a:ln>
            </p:spPr>
            <p:txBody>
              <a:bodyPr rtlCol="0" anchor="ctr"/>
              <a:lstStyle/>
              <a:p>
                <a:endParaRPr lang="zh-CN" altLang="en-US"/>
              </a:p>
            </p:txBody>
          </p:sp>
        </p:grpSp>
        <p:grpSp>
          <p:nvGrpSpPr>
            <p:cNvPr id="14" name="组合 13">
              <a:extLst>
                <a:ext uri="{FF2B5EF4-FFF2-40B4-BE49-F238E27FC236}">
                  <a16:creationId xmlns:a16="http://schemas.microsoft.com/office/drawing/2014/main" id="{332C5FDD-874D-A2CA-3932-6368375DBC60}"/>
                </a:ext>
              </a:extLst>
            </p:cNvPr>
            <p:cNvGrpSpPr/>
            <p:nvPr/>
          </p:nvGrpSpPr>
          <p:grpSpPr>
            <a:xfrm>
              <a:off x="4239793" y="4291720"/>
              <a:ext cx="497000" cy="813495"/>
              <a:chOff x="4239793" y="4291720"/>
              <a:chExt cx="497000" cy="813495"/>
            </a:xfrm>
          </p:grpSpPr>
          <p:sp>
            <p:nvSpPr>
              <p:cNvPr id="200" name="任意多边形: 形状 199">
                <a:extLst>
                  <a:ext uri="{FF2B5EF4-FFF2-40B4-BE49-F238E27FC236}">
                    <a16:creationId xmlns:a16="http://schemas.microsoft.com/office/drawing/2014/main" id="{B0A85127-1925-1F6A-1691-6F3075C608B9}"/>
                  </a:ext>
                </a:extLst>
              </p:cNvPr>
              <p:cNvSpPr/>
              <p:nvPr/>
            </p:nvSpPr>
            <p:spPr>
              <a:xfrm>
                <a:off x="4669021" y="4614040"/>
                <a:ext cx="67772" cy="30593"/>
              </a:xfrm>
              <a:custGeom>
                <a:avLst/>
                <a:gdLst>
                  <a:gd name="connsiteX0" fmla="*/ 0 w 67772"/>
                  <a:gd name="connsiteY0" fmla="*/ 0 h 30593"/>
                  <a:gd name="connsiteX1" fmla="*/ 20051 w 67772"/>
                  <a:gd name="connsiteY1" fmla="*/ 3309 h 30593"/>
                  <a:gd name="connsiteX2" fmla="*/ 30979 w 67772"/>
                  <a:gd name="connsiteY2" fmla="*/ 0 h 30593"/>
                  <a:gd name="connsiteX3" fmla="*/ 67773 w 67772"/>
                  <a:gd name="connsiteY3" fmla="*/ 7419 h 30593"/>
                  <a:gd name="connsiteX4" fmla="*/ 50027 w 67772"/>
                  <a:gd name="connsiteY4" fmla="*/ 30578 h 30593"/>
                  <a:gd name="connsiteX5" fmla="*/ 24863 w 67772"/>
                  <a:gd name="connsiteY5" fmla="*/ 23059 h 30593"/>
                  <a:gd name="connsiteX6" fmla="*/ 22758 w 67772"/>
                  <a:gd name="connsiteY6" fmla="*/ 17645 h 30593"/>
                  <a:gd name="connsiteX7" fmla="*/ 301 w 67772"/>
                  <a:gd name="connsiteY7" fmla="*/ 15239 h 3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772" h="30593">
                    <a:moveTo>
                      <a:pt x="0" y="0"/>
                    </a:moveTo>
                    <a:lnTo>
                      <a:pt x="20051" y="3309"/>
                    </a:lnTo>
                    <a:cubicBezTo>
                      <a:pt x="20051" y="3309"/>
                      <a:pt x="27570" y="1303"/>
                      <a:pt x="30979" y="0"/>
                    </a:cubicBezTo>
                    <a:cubicBezTo>
                      <a:pt x="43431" y="1464"/>
                      <a:pt x="55732" y="3940"/>
                      <a:pt x="67773" y="7419"/>
                    </a:cubicBezTo>
                    <a:cubicBezTo>
                      <a:pt x="67773" y="7419"/>
                      <a:pt x="57747" y="31280"/>
                      <a:pt x="50027" y="30578"/>
                    </a:cubicBezTo>
                    <a:cubicBezTo>
                      <a:pt x="41435" y="28823"/>
                      <a:pt x="33014" y="26307"/>
                      <a:pt x="24863" y="23059"/>
                    </a:cubicBezTo>
                    <a:lnTo>
                      <a:pt x="22758" y="17645"/>
                    </a:lnTo>
                    <a:lnTo>
                      <a:pt x="301" y="15239"/>
                    </a:lnTo>
                    <a:close/>
                  </a:path>
                </a:pathLst>
              </a:custGeom>
              <a:solidFill>
                <a:srgbClr val="EBB376"/>
              </a:solidFill>
              <a:ln w="10020" cap="flat">
                <a:noFill/>
                <a:prstDash val="solid"/>
                <a:miter/>
              </a:ln>
            </p:spPr>
            <p:txBody>
              <a:bodyPr rtlCol="0" anchor="ctr"/>
              <a:lstStyle/>
              <a:p>
                <a:endParaRPr lang="zh-CN" altLang="en-US"/>
              </a:p>
            </p:txBody>
          </p:sp>
          <p:sp>
            <p:nvSpPr>
              <p:cNvPr id="201" name="任意多边形: 形状 200">
                <a:extLst>
                  <a:ext uri="{FF2B5EF4-FFF2-40B4-BE49-F238E27FC236}">
                    <a16:creationId xmlns:a16="http://schemas.microsoft.com/office/drawing/2014/main" id="{3B1372B8-E225-918A-8761-C1473870D147}"/>
                  </a:ext>
                </a:extLst>
              </p:cNvPr>
              <p:cNvSpPr/>
              <p:nvPr/>
            </p:nvSpPr>
            <p:spPr>
              <a:xfrm>
                <a:off x="4527060" y="4537746"/>
                <a:ext cx="157300" cy="93939"/>
              </a:xfrm>
              <a:custGeom>
                <a:avLst/>
                <a:gdLst>
                  <a:gd name="connsiteX0" fmla="*/ 5514 w 157300"/>
                  <a:gd name="connsiteY0" fmla="*/ 0 h 93939"/>
                  <a:gd name="connsiteX1" fmla="*/ 157300 w 157300"/>
                  <a:gd name="connsiteY1" fmla="*/ 76294 h 93939"/>
                  <a:gd name="connsiteX2" fmla="*/ 153892 w 157300"/>
                  <a:gd name="connsiteY2" fmla="*/ 93939 h 93939"/>
                  <a:gd name="connsiteX3" fmla="*/ 0 w 157300"/>
                  <a:gd name="connsiteY3" fmla="*/ 46919 h 93939"/>
                </a:gdLst>
                <a:ahLst/>
                <a:cxnLst>
                  <a:cxn ang="0">
                    <a:pos x="connsiteX0" y="connsiteY0"/>
                  </a:cxn>
                  <a:cxn ang="0">
                    <a:pos x="connsiteX1" y="connsiteY1"/>
                  </a:cxn>
                  <a:cxn ang="0">
                    <a:pos x="connsiteX2" y="connsiteY2"/>
                  </a:cxn>
                  <a:cxn ang="0">
                    <a:pos x="connsiteX3" y="connsiteY3"/>
                  </a:cxn>
                </a:cxnLst>
                <a:rect l="l" t="t" r="r" b="b"/>
                <a:pathLst>
                  <a:path w="157300" h="93939">
                    <a:moveTo>
                      <a:pt x="5514" y="0"/>
                    </a:moveTo>
                    <a:cubicBezTo>
                      <a:pt x="5514" y="0"/>
                      <a:pt x="98050" y="61958"/>
                      <a:pt x="157300" y="76294"/>
                    </a:cubicBezTo>
                    <a:lnTo>
                      <a:pt x="153892" y="93939"/>
                    </a:lnTo>
                    <a:cubicBezTo>
                      <a:pt x="153892" y="93939"/>
                      <a:pt x="86420" y="93237"/>
                      <a:pt x="0" y="46919"/>
                    </a:cubicBezTo>
                    <a:close/>
                  </a:path>
                </a:pathLst>
              </a:custGeom>
              <a:solidFill>
                <a:srgbClr val="309080"/>
              </a:solidFill>
              <a:ln w="10020" cap="flat">
                <a:noFill/>
                <a:prstDash val="solid"/>
                <a:miter/>
              </a:ln>
            </p:spPr>
            <p:txBody>
              <a:bodyPr rtlCol="0" anchor="ctr"/>
              <a:lstStyle/>
              <a:p>
                <a:endParaRPr lang="zh-CN" altLang="en-US"/>
              </a:p>
            </p:txBody>
          </p:sp>
          <p:sp>
            <p:nvSpPr>
              <p:cNvPr id="202" name="任意多边形: 形状 201">
                <a:extLst>
                  <a:ext uri="{FF2B5EF4-FFF2-40B4-BE49-F238E27FC236}">
                    <a16:creationId xmlns:a16="http://schemas.microsoft.com/office/drawing/2014/main" id="{782C6E92-FF04-FE54-1F4B-CCC91331BFDD}"/>
                  </a:ext>
                </a:extLst>
              </p:cNvPr>
              <p:cNvSpPr/>
              <p:nvPr/>
            </p:nvSpPr>
            <p:spPr>
              <a:xfrm>
                <a:off x="4527060" y="4537746"/>
                <a:ext cx="157300" cy="93939"/>
              </a:xfrm>
              <a:custGeom>
                <a:avLst/>
                <a:gdLst>
                  <a:gd name="connsiteX0" fmla="*/ 5514 w 157300"/>
                  <a:gd name="connsiteY0" fmla="*/ 0 h 93939"/>
                  <a:gd name="connsiteX1" fmla="*/ 157300 w 157300"/>
                  <a:gd name="connsiteY1" fmla="*/ 76294 h 93939"/>
                  <a:gd name="connsiteX2" fmla="*/ 153892 w 157300"/>
                  <a:gd name="connsiteY2" fmla="*/ 93939 h 93939"/>
                  <a:gd name="connsiteX3" fmla="*/ 0 w 157300"/>
                  <a:gd name="connsiteY3" fmla="*/ 46919 h 93939"/>
                </a:gdLst>
                <a:ahLst/>
                <a:cxnLst>
                  <a:cxn ang="0">
                    <a:pos x="connsiteX0" y="connsiteY0"/>
                  </a:cxn>
                  <a:cxn ang="0">
                    <a:pos x="connsiteX1" y="connsiteY1"/>
                  </a:cxn>
                  <a:cxn ang="0">
                    <a:pos x="connsiteX2" y="connsiteY2"/>
                  </a:cxn>
                  <a:cxn ang="0">
                    <a:pos x="connsiteX3" y="connsiteY3"/>
                  </a:cxn>
                </a:cxnLst>
                <a:rect l="l" t="t" r="r" b="b"/>
                <a:pathLst>
                  <a:path w="157300" h="93939">
                    <a:moveTo>
                      <a:pt x="5514" y="0"/>
                    </a:moveTo>
                    <a:cubicBezTo>
                      <a:pt x="5514" y="0"/>
                      <a:pt x="98050" y="61958"/>
                      <a:pt x="157300" y="76294"/>
                    </a:cubicBezTo>
                    <a:lnTo>
                      <a:pt x="153892" y="93939"/>
                    </a:lnTo>
                    <a:cubicBezTo>
                      <a:pt x="153892" y="93939"/>
                      <a:pt x="86420" y="93237"/>
                      <a:pt x="0" y="46919"/>
                    </a:cubicBezTo>
                    <a:close/>
                  </a:path>
                </a:pathLst>
              </a:custGeom>
              <a:solidFill>
                <a:schemeClr val="accent2">
                  <a:lumMod val="75000"/>
                </a:schemeClr>
              </a:solidFill>
              <a:ln w="10020" cap="flat">
                <a:noFill/>
                <a:prstDash val="solid"/>
                <a:miter/>
              </a:ln>
            </p:spPr>
            <p:txBody>
              <a:bodyPr rtlCol="0" anchor="ctr"/>
              <a:lstStyle/>
              <a:p>
                <a:endParaRPr lang="zh-CN" altLang="en-US"/>
              </a:p>
            </p:txBody>
          </p:sp>
          <p:sp>
            <p:nvSpPr>
              <p:cNvPr id="203" name="任意多边形: 形状 202">
                <a:extLst>
                  <a:ext uri="{FF2B5EF4-FFF2-40B4-BE49-F238E27FC236}">
                    <a16:creationId xmlns:a16="http://schemas.microsoft.com/office/drawing/2014/main" id="{9FA17945-B396-8637-BB41-D2185ED0DF2B}"/>
                  </a:ext>
                </a:extLst>
              </p:cNvPr>
              <p:cNvSpPr/>
              <p:nvPr/>
            </p:nvSpPr>
            <p:spPr>
              <a:xfrm>
                <a:off x="4283217" y="4291720"/>
                <a:ext cx="35411" cy="61456"/>
              </a:xfrm>
              <a:custGeom>
                <a:avLst/>
                <a:gdLst>
                  <a:gd name="connsiteX0" fmla="*/ 35412 w 35411"/>
                  <a:gd name="connsiteY0" fmla="*/ 57346 h 61456"/>
                  <a:gd name="connsiteX1" fmla="*/ 30600 w 35411"/>
                  <a:gd name="connsiteY1" fmla="*/ 41706 h 61456"/>
                  <a:gd name="connsiteX2" fmla="*/ 33006 w 35411"/>
                  <a:gd name="connsiteY2" fmla="*/ 30077 h 61456"/>
                  <a:gd name="connsiteX3" fmla="*/ 21476 w 35411"/>
                  <a:gd name="connsiteY3" fmla="*/ 0 h 61456"/>
                  <a:gd name="connsiteX4" fmla="*/ 22 w 35411"/>
                  <a:gd name="connsiteY4" fmla="*/ 14938 h 61456"/>
                  <a:gd name="connsiteX5" fmla="*/ 11551 w 35411"/>
                  <a:gd name="connsiteY5" fmla="*/ 37395 h 61456"/>
                  <a:gd name="connsiteX6" fmla="*/ 17767 w 35411"/>
                  <a:gd name="connsiteY6" fmla="*/ 42207 h 61456"/>
                  <a:gd name="connsiteX7" fmla="*/ 21476 w 35411"/>
                  <a:gd name="connsiteY7" fmla="*/ 61457 h 61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411" h="61456">
                    <a:moveTo>
                      <a:pt x="35412" y="57346"/>
                    </a:moveTo>
                    <a:lnTo>
                      <a:pt x="30600" y="41706"/>
                    </a:lnTo>
                    <a:cubicBezTo>
                      <a:pt x="32986" y="38338"/>
                      <a:pt x="33858" y="34117"/>
                      <a:pt x="33006" y="30077"/>
                    </a:cubicBezTo>
                    <a:cubicBezTo>
                      <a:pt x="31302" y="23961"/>
                      <a:pt x="21476" y="0"/>
                      <a:pt x="21476" y="0"/>
                    </a:cubicBezTo>
                    <a:cubicBezTo>
                      <a:pt x="21476" y="0"/>
                      <a:pt x="623" y="10026"/>
                      <a:pt x="22" y="14938"/>
                    </a:cubicBezTo>
                    <a:cubicBezTo>
                      <a:pt x="-580" y="19851"/>
                      <a:pt x="11551" y="37395"/>
                      <a:pt x="11551" y="37395"/>
                    </a:cubicBezTo>
                    <a:lnTo>
                      <a:pt x="17767" y="42207"/>
                    </a:lnTo>
                    <a:lnTo>
                      <a:pt x="21476" y="61457"/>
                    </a:lnTo>
                    <a:close/>
                  </a:path>
                </a:pathLst>
              </a:custGeom>
              <a:solidFill>
                <a:srgbClr val="EBB376"/>
              </a:solidFill>
              <a:ln w="10020" cap="flat">
                <a:noFill/>
                <a:prstDash val="solid"/>
                <a:miter/>
              </a:ln>
            </p:spPr>
            <p:txBody>
              <a:bodyPr rtlCol="0" anchor="ctr"/>
              <a:lstStyle/>
              <a:p>
                <a:endParaRPr lang="zh-CN" altLang="en-US"/>
              </a:p>
            </p:txBody>
          </p:sp>
          <p:sp>
            <p:nvSpPr>
              <p:cNvPr id="204" name="任意多边形: 形状 203">
                <a:extLst>
                  <a:ext uri="{FF2B5EF4-FFF2-40B4-BE49-F238E27FC236}">
                    <a16:creationId xmlns:a16="http://schemas.microsoft.com/office/drawing/2014/main" id="{10D85A0B-15F1-2FDA-4DA0-DBBB3F39713C}"/>
                  </a:ext>
                </a:extLst>
              </p:cNvPr>
              <p:cNvSpPr/>
              <p:nvPr/>
            </p:nvSpPr>
            <p:spPr>
              <a:xfrm>
                <a:off x="4300984" y="4336935"/>
                <a:ext cx="103262" cy="175145"/>
              </a:xfrm>
              <a:custGeom>
                <a:avLst/>
                <a:gdLst>
                  <a:gd name="connsiteX0" fmla="*/ 103263 w 103262"/>
                  <a:gd name="connsiteY0" fmla="*/ 140758 h 175145"/>
                  <a:gd name="connsiteX1" fmla="*/ 46017 w 103262"/>
                  <a:gd name="connsiteY1" fmla="*/ 78400 h 175145"/>
                  <a:gd name="connsiteX2" fmla="*/ 18447 w 103262"/>
                  <a:gd name="connsiteY2" fmla="*/ 0 h 175145"/>
                  <a:gd name="connsiteX3" fmla="*/ 0 w 103262"/>
                  <a:gd name="connsiteY3" fmla="*/ 3509 h 175145"/>
                  <a:gd name="connsiteX4" fmla="*/ 18447 w 103262"/>
                  <a:gd name="connsiteY4" fmla="*/ 79502 h 175145"/>
                  <a:gd name="connsiteX5" fmla="*/ 85818 w 103262"/>
                  <a:gd name="connsiteY5" fmla="*/ 175146 h 175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262" h="175145">
                    <a:moveTo>
                      <a:pt x="103263" y="140758"/>
                    </a:moveTo>
                    <a:cubicBezTo>
                      <a:pt x="103263" y="140758"/>
                      <a:pt x="51431" y="89528"/>
                      <a:pt x="46017" y="78400"/>
                    </a:cubicBezTo>
                    <a:cubicBezTo>
                      <a:pt x="40603" y="67271"/>
                      <a:pt x="18447" y="0"/>
                      <a:pt x="18447" y="0"/>
                    </a:cubicBezTo>
                    <a:lnTo>
                      <a:pt x="0" y="3509"/>
                    </a:lnTo>
                    <a:cubicBezTo>
                      <a:pt x="0" y="3509"/>
                      <a:pt x="17444" y="69376"/>
                      <a:pt x="18447" y="79502"/>
                    </a:cubicBezTo>
                    <a:cubicBezTo>
                      <a:pt x="19450" y="89628"/>
                      <a:pt x="85818" y="175146"/>
                      <a:pt x="85818" y="175146"/>
                    </a:cubicBezTo>
                    <a:close/>
                  </a:path>
                </a:pathLst>
              </a:custGeom>
              <a:solidFill>
                <a:srgbClr val="309080"/>
              </a:solidFill>
              <a:ln w="10020" cap="flat">
                <a:noFill/>
                <a:prstDash val="solid"/>
                <a:miter/>
              </a:ln>
            </p:spPr>
            <p:txBody>
              <a:bodyPr rtlCol="0" anchor="ctr"/>
              <a:lstStyle/>
              <a:p>
                <a:endParaRPr lang="zh-CN" altLang="en-US"/>
              </a:p>
            </p:txBody>
          </p:sp>
          <p:sp>
            <p:nvSpPr>
              <p:cNvPr id="205" name="任意多边形: 形状 204">
                <a:extLst>
                  <a:ext uri="{FF2B5EF4-FFF2-40B4-BE49-F238E27FC236}">
                    <a16:creationId xmlns:a16="http://schemas.microsoft.com/office/drawing/2014/main" id="{556CE521-924D-EAB5-EB4E-23BA91322BF4}"/>
                  </a:ext>
                </a:extLst>
              </p:cNvPr>
              <p:cNvSpPr/>
              <p:nvPr/>
            </p:nvSpPr>
            <p:spPr>
              <a:xfrm>
                <a:off x="4300984" y="4336935"/>
                <a:ext cx="103262" cy="175145"/>
              </a:xfrm>
              <a:custGeom>
                <a:avLst/>
                <a:gdLst>
                  <a:gd name="connsiteX0" fmla="*/ 103263 w 103262"/>
                  <a:gd name="connsiteY0" fmla="*/ 140758 h 175145"/>
                  <a:gd name="connsiteX1" fmla="*/ 46017 w 103262"/>
                  <a:gd name="connsiteY1" fmla="*/ 78400 h 175145"/>
                  <a:gd name="connsiteX2" fmla="*/ 18447 w 103262"/>
                  <a:gd name="connsiteY2" fmla="*/ 0 h 175145"/>
                  <a:gd name="connsiteX3" fmla="*/ 0 w 103262"/>
                  <a:gd name="connsiteY3" fmla="*/ 3509 h 175145"/>
                  <a:gd name="connsiteX4" fmla="*/ 18447 w 103262"/>
                  <a:gd name="connsiteY4" fmla="*/ 79502 h 175145"/>
                  <a:gd name="connsiteX5" fmla="*/ 85818 w 103262"/>
                  <a:gd name="connsiteY5" fmla="*/ 175146 h 175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262" h="175145">
                    <a:moveTo>
                      <a:pt x="103263" y="140758"/>
                    </a:moveTo>
                    <a:cubicBezTo>
                      <a:pt x="103263" y="140758"/>
                      <a:pt x="51431" y="89528"/>
                      <a:pt x="46017" y="78400"/>
                    </a:cubicBezTo>
                    <a:cubicBezTo>
                      <a:pt x="40603" y="67271"/>
                      <a:pt x="18447" y="0"/>
                      <a:pt x="18447" y="0"/>
                    </a:cubicBezTo>
                    <a:lnTo>
                      <a:pt x="0" y="3509"/>
                    </a:lnTo>
                    <a:cubicBezTo>
                      <a:pt x="0" y="3509"/>
                      <a:pt x="17444" y="69376"/>
                      <a:pt x="18447" y="79502"/>
                    </a:cubicBezTo>
                    <a:cubicBezTo>
                      <a:pt x="19450" y="89628"/>
                      <a:pt x="85818" y="175146"/>
                      <a:pt x="85818" y="175146"/>
                    </a:cubicBezTo>
                    <a:close/>
                  </a:path>
                </a:pathLst>
              </a:custGeom>
              <a:solidFill>
                <a:schemeClr val="accent2">
                  <a:lumMod val="75000"/>
                </a:schemeClr>
              </a:solidFill>
              <a:ln w="10020" cap="flat">
                <a:noFill/>
                <a:prstDash val="solid"/>
                <a:miter/>
              </a:ln>
            </p:spPr>
            <p:txBody>
              <a:bodyPr rtlCol="0" anchor="ctr"/>
              <a:lstStyle/>
              <a:p>
                <a:endParaRPr lang="zh-CN" altLang="en-US"/>
              </a:p>
            </p:txBody>
          </p:sp>
          <p:sp>
            <p:nvSpPr>
              <p:cNvPr id="206" name="任意多边形: 形状 205">
                <a:extLst>
                  <a:ext uri="{FF2B5EF4-FFF2-40B4-BE49-F238E27FC236}">
                    <a16:creationId xmlns:a16="http://schemas.microsoft.com/office/drawing/2014/main" id="{9478FA44-387F-DF1F-C59E-909EBEF80208}"/>
                  </a:ext>
                </a:extLst>
              </p:cNvPr>
              <p:cNvSpPr/>
              <p:nvPr/>
            </p:nvSpPr>
            <p:spPr>
              <a:xfrm>
                <a:off x="4413972" y="4750488"/>
                <a:ext cx="80204" cy="323623"/>
              </a:xfrm>
              <a:custGeom>
                <a:avLst/>
                <a:gdLst>
                  <a:gd name="connsiteX0" fmla="*/ 69076 w 80204"/>
                  <a:gd name="connsiteY0" fmla="*/ 223369 h 323623"/>
                  <a:gd name="connsiteX1" fmla="*/ 74089 w 80204"/>
                  <a:gd name="connsiteY1" fmla="*/ 323624 h 323623"/>
                  <a:gd name="connsiteX2" fmla="*/ 50629 w 80204"/>
                  <a:gd name="connsiteY2" fmla="*/ 323624 h 323623"/>
                  <a:gd name="connsiteX3" fmla="*/ 28372 w 80204"/>
                  <a:gd name="connsiteY3" fmla="*/ 223970 h 323623"/>
                  <a:gd name="connsiteX4" fmla="*/ 0 w 80204"/>
                  <a:gd name="connsiteY4" fmla="*/ 0 h 323623"/>
                  <a:gd name="connsiteX5" fmla="*/ 80204 w 80204"/>
                  <a:gd name="connsiteY5" fmla="*/ 4111 h 323623"/>
                  <a:gd name="connsiteX6" fmla="*/ 69076 w 80204"/>
                  <a:gd name="connsiteY6" fmla="*/ 223369 h 323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204" h="323623">
                    <a:moveTo>
                      <a:pt x="69076" y="223369"/>
                    </a:moveTo>
                    <a:cubicBezTo>
                      <a:pt x="70379" y="282820"/>
                      <a:pt x="74089" y="323624"/>
                      <a:pt x="74089" y="323624"/>
                    </a:cubicBezTo>
                    <a:lnTo>
                      <a:pt x="50629" y="323624"/>
                    </a:lnTo>
                    <a:cubicBezTo>
                      <a:pt x="41907" y="291241"/>
                      <a:pt x="34488" y="257255"/>
                      <a:pt x="28372" y="223970"/>
                    </a:cubicBezTo>
                    <a:cubicBezTo>
                      <a:pt x="14958" y="149872"/>
                      <a:pt x="5484" y="75111"/>
                      <a:pt x="0" y="0"/>
                    </a:cubicBezTo>
                    <a:lnTo>
                      <a:pt x="80204" y="4111"/>
                    </a:lnTo>
                    <a:cubicBezTo>
                      <a:pt x="70700" y="76785"/>
                      <a:pt x="66981" y="150102"/>
                      <a:pt x="69076" y="223369"/>
                    </a:cubicBezTo>
                    <a:close/>
                  </a:path>
                </a:pathLst>
              </a:custGeom>
              <a:solidFill>
                <a:srgbClr val="EBB376"/>
              </a:solidFill>
              <a:ln w="10020" cap="flat">
                <a:noFill/>
                <a:prstDash val="solid"/>
                <a:miter/>
              </a:ln>
            </p:spPr>
            <p:txBody>
              <a:bodyPr rtlCol="0" anchor="ctr"/>
              <a:lstStyle/>
              <a:p>
                <a:endParaRPr lang="zh-CN" altLang="en-US"/>
              </a:p>
            </p:txBody>
          </p:sp>
          <p:sp>
            <p:nvSpPr>
              <p:cNvPr id="207" name="任意多边形: 形状 206">
                <a:extLst>
                  <a:ext uri="{FF2B5EF4-FFF2-40B4-BE49-F238E27FC236}">
                    <a16:creationId xmlns:a16="http://schemas.microsoft.com/office/drawing/2014/main" id="{D6A53137-3285-9FFF-A0C4-ED28F0568B44}"/>
                  </a:ext>
                </a:extLst>
              </p:cNvPr>
              <p:cNvSpPr/>
              <p:nvPr/>
            </p:nvSpPr>
            <p:spPr>
              <a:xfrm>
                <a:off x="4413869" y="5068473"/>
                <a:ext cx="86933" cy="36737"/>
              </a:xfrm>
              <a:custGeom>
                <a:avLst/>
                <a:gdLst>
                  <a:gd name="connsiteX0" fmla="*/ 47524 w 86933"/>
                  <a:gd name="connsiteY0" fmla="*/ 2129 h 36737"/>
                  <a:gd name="connsiteX1" fmla="*/ 81309 w 86933"/>
                  <a:gd name="connsiteY1" fmla="*/ 24 h 36737"/>
                  <a:gd name="connsiteX2" fmla="*/ 83595 w 86933"/>
                  <a:gd name="connsiteY2" fmla="*/ 1708 h 36737"/>
                  <a:gd name="connsiteX3" fmla="*/ 83615 w 86933"/>
                  <a:gd name="connsiteY3" fmla="*/ 1929 h 36737"/>
                  <a:gd name="connsiteX4" fmla="*/ 83615 w 86933"/>
                  <a:gd name="connsiteY4" fmla="*/ 1929 h 36737"/>
                  <a:gd name="connsiteX5" fmla="*/ 86924 w 86933"/>
                  <a:gd name="connsiteY5" fmla="*/ 28597 h 36737"/>
                  <a:gd name="connsiteX6" fmla="*/ 82011 w 86933"/>
                  <a:gd name="connsiteY6" fmla="*/ 34211 h 36737"/>
                  <a:gd name="connsiteX7" fmla="*/ 49729 w 86933"/>
                  <a:gd name="connsiteY7" fmla="*/ 35314 h 36737"/>
                  <a:gd name="connsiteX8" fmla="*/ 9627 w 86933"/>
                  <a:gd name="connsiteY8" fmla="*/ 36517 h 36737"/>
                  <a:gd name="connsiteX9" fmla="*/ 4013 w 86933"/>
                  <a:gd name="connsiteY9" fmla="*/ 22281 h 36737"/>
                  <a:gd name="connsiteX10" fmla="*/ 42110 w 86933"/>
                  <a:gd name="connsiteY10" fmla="*/ 4135 h 36737"/>
                  <a:gd name="connsiteX11" fmla="*/ 47524 w 86933"/>
                  <a:gd name="connsiteY11" fmla="*/ 2129 h 36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933" h="36737">
                    <a:moveTo>
                      <a:pt x="47524" y="2129"/>
                    </a:moveTo>
                    <a:lnTo>
                      <a:pt x="81309" y="24"/>
                    </a:lnTo>
                    <a:cubicBezTo>
                      <a:pt x="82402" y="-146"/>
                      <a:pt x="83425" y="605"/>
                      <a:pt x="83595" y="1708"/>
                    </a:cubicBezTo>
                    <a:cubicBezTo>
                      <a:pt x="83605" y="1778"/>
                      <a:pt x="83615" y="1849"/>
                      <a:pt x="83615" y="1929"/>
                    </a:cubicBezTo>
                    <a:lnTo>
                      <a:pt x="83615" y="1929"/>
                    </a:lnTo>
                    <a:lnTo>
                      <a:pt x="86924" y="28597"/>
                    </a:lnTo>
                    <a:cubicBezTo>
                      <a:pt x="87094" y="31494"/>
                      <a:pt x="84909" y="34001"/>
                      <a:pt x="82011" y="34211"/>
                    </a:cubicBezTo>
                    <a:cubicBezTo>
                      <a:pt x="70281" y="34813"/>
                      <a:pt x="64567" y="34211"/>
                      <a:pt x="49729" y="35314"/>
                    </a:cubicBezTo>
                    <a:cubicBezTo>
                      <a:pt x="36405" y="36637"/>
                      <a:pt x="23011" y="37038"/>
                      <a:pt x="9627" y="36517"/>
                    </a:cubicBezTo>
                    <a:cubicBezTo>
                      <a:pt x="-2905" y="35314"/>
                      <a:pt x="-1401" y="22882"/>
                      <a:pt x="4013" y="22281"/>
                    </a:cubicBezTo>
                    <a:cubicBezTo>
                      <a:pt x="18068" y="19644"/>
                      <a:pt x="31202" y="13388"/>
                      <a:pt x="42110" y="4135"/>
                    </a:cubicBezTo>
                    <a:cubicBezTo>
                      <a:pt x="43624" y="2861"/>
                      <a:pt x="45538" y="2150"/>
                      <a:pt x="47524" y="2129"/>
                    </a:cubicBezTo>
                    <a:close/>
                  </a:path>
                </a:pathLst>
              </a:custGeom>
              <a:solidFill>
                <a:srgbClr val="263238"/>
              </a:solidFill>
              <a:ln w="10020" cap="flat">
                <a:noFill/>
                <a:prstDash val="solid"/>
                <a:miter/>
              </a:ln>
            </p:spPr>
            <p:txBody>
              <a:bodyPr rtlCol="0" anchor="ctr"/>
              <a:lstStyle/>
              <a:p>
                <a:endParaRPr lang="zh-CN" altLang="en-US"/>
              </a:p>
            </p:txBody>
          </p:sp>
          <p:sp>
            <p:nvSpPr>
              <p:cNvPr id="208" name="任意多边形: 形状 207">
                <a:extLst>
                  <a:ext uri="{FF2B5EF4-FFF2-40B4-BE49-F238E27FC236}">
                    <a16:creationId xmlns:a16="http://schemas.microsoft.com/office/drawing/2014/main" id="{FBEA837E-5184-B8B3-D1C6-44604D64BD2F}"/>
                  </a:ext>
                </a:extLst>
              </p:cNvPr>
              <p:cNvSpPr/>
              <p:nvPr/>
            </p:nvSpPr>
            <p:spPr>
              <a:xfrm>
                <a:off x="4443990" y="5068964"/>
                <a:ext cx="15264" cy="7462"/>
              </a:xfrm>
              <a:custGeom>
                <a:avLst/>
                <a:gdLst>
                  <a:gd name="connsiteX0" fmla="*/ 1262 w 15264"/>
                  <a:gd name="connsiteY0" fmla="*/ 6250 h 7462"/>
                  <a:gd name="connsiteX1" fmla="*/ 159 w 15264"/>
                  <a:gd name="connsiteY1" fmla="*/ 2441 h 7462"/>
                  <a:gd name="connsiteX2" fmla="*/ 1663 w 15264"/>
                  <a:gd name="connsiteY2" fmla="*/ 335 h 7462"/>
                  <a:gd name="connsiteX3" fmla="*/ 15197 w 15264"/>
                  <a:gd name="connsiteY3" fmla="*/ 4546 h 7462"/>
                  <a:gd name="connsiteX4" fmla="*/ 15197 w 15264"/>
                  <a:gd name="connsiteY4" fmla="*/ 5248 h 7462"/>
                  <a:gd name="connsiteX5" fmla="*/ 14696 w 15264"/>
                  <a:gd name="connsiteY5" fmla="*/ 5850 h 7462"/>
                  <a:gd name="connsiteX6" fmla="*/ 6676 w 15264"/>
                  <a:gd name="connsiteY6" fmla="*/ 7353 h 7462"/>
                  <a:gd name="connsiteX7" fmla="*/ 1262 w 15264"/>
                  <a:gd name="connsiteY7" fmla="*/ 6250 h 7462"/>
                  <a:gd name="connsiteX8" fmla="*/ 2264 w 15264"/>
                  <a:gd name="connsiteY8" fmla="*/ 1739 h 7462"/>
                  <a:gd name="connsiteX9" fmla="*/ 1462 w 15264"/>
                  <a:gd name="connsiteY9" fmla="*/ 2742 h 7462"/>
                  <a:gd name="connsiteX10" fmla="*/ 2164 w 15264"/>
                  <a:gd name="connsiteY10" fmla="*/ 5248 h 7462"/>
                  <a:gd name="connsiteX11" fmla="*/ 12992 w 15264"/>
                  <a:gd name="connsiteY11" fmla="*/ 5248 h 7462"/>
                  <a:gd name="connsiteX12" fmla="*/ 2264 w 15264"/>
                  <a:gd name="connsiteY12" fmla="*/ 1940 h 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64" h="7462">
                    <a:moveTo>
                      <a:pt x="1262" y="6250"/>
                    </a:moveTo>
                    <a:cubicBezTo>
                      <a:pt x="169" y="5318"/>
                      <a:pt x="-262" y="3814"/>
                      <a:pt x="159" y="2441"/>
                    </a:cubicBezTo>
                    <a:cubicBezTo>
                      <a:pt x="269" y="1529"/>
                      <a:pt x="841" y="737"/>
                      <a:pt x="1663" y="335"/>
                    </a:cubicBezTo>
                    <a:cubicBezTo>
                      <a:pt x="5272" y="-1369"/>
                      <a:pt x="14195" y="3945"/>
                      <a:pt x="15197" y="4546"/>
                    </a:cubicBezTo>
                    <a:cubicBezTo>
                      <a:pt x="15288" y="4767"/>
                      <a:pt x="15288" y="5028"/>
                      <a:pt x="15197" y="5248"/>
                    </a:cubicBezTo>
                    <a:cubicBezTo>
                      <a:pt x="15117" y="5509"/>
                      <a:pt x="14937" y="5729"/>
                      <a:pt x="14696" y="5850"/>
                    </a:cubicBezTo>
                    <a:cubicBezTo>
                      <a:pt x="12089" y="6652"/>
                      <a:pt x="9392" y="7153"/>
                      <a:pt x="6676" y="7353"/>
                    </a:cubicBezTo>
                    <a:cubicBezTo>
                      <a:pt x="4801" y="7674"/>
                      <a:pt x="2866" y="7283"/>
                      <a:pt x="1262" y="6250"/>
                    </a:cubicBezTo>
                    <a:close/>
                    <a:moveTo>
                      <a:pt x="2264" y="1739"/>
                    </a:moveTo>
                    <a:cubicBezTo>
                      <a:pt x="1873" y="1950"/>
                      <a:pt x="1583" y="2311"/>
                      <a:pt x="1462" y="2742"/>
                    </a:cubicBezTo>
                    <a:cubicBezTo>
                      <a:pt x="1292" y="3644"/>
                      <a:pt x="1553" y="4566"/>
                      <a:pt x="2164" y="5248"/>
                    </a:cubicBezTo>
                    <a:cubicBezTo>
                      <a:pt x="3668" y="6551"/>
                      <a:pt x="7678" y="6451"/>
                      <a:pt x="12992" y="5248"/>
                    </a:cubicBezTo>
                    <a:cubicBezTo>
                      <a:pt x="9282" y="3243"/>
                      <a:pt x="4169" y="1037"/>
                      <a:pt x="2264" y="1940"/>
                    </a:cubicBezTo>
                    <a:close/>
                  </a:path>
                </a:pathLst>
              </a:custGeom>
              <a:solidFill>
                <a:schemeClr val="accent2"/>
              </a:solidFill>
              <a:ln w="10020" cap="flat">
                <a:noFill/>
                <a:prstDash val="solid"/>
                <a:miter/>
              </a:ln>
            </p:spPr>
            <p:txBody>
              <a:bodyPr rtlCol="0" anchor="ctr"/>
              <a:lstStyle/>
              <a:p>
                <a:endParaRPr lang="zh-CN" altLang="en-US"/>
              </a:p>
            </p:txBody>
          </p:sp>
          <p:sp>
            <p:nvSpPr>
              <p:cNvPr id="209" name="任意多边形: 形状 208">
                <a:extLst>
                  <a:ext uri="{FF2B5EF4-FFF2-40B4-BE49-F238E27FC236}">
                    <a16:creationId xmlns:a16="http://schemas.microsoft.com/office/drawing/2014/main" id="{74A0FF16-D767-561E-E892-3873DD1BE2DB}"/>
                  </a:ext>
                </a:extLst>
              </p:cNvPr>
              <p:cNvSpPr/>
              <p:nvPr/>
            </p:nvSpPr>
            <p:spPr>
              <a:xfrm>
                <a:off x="4450966" y="5061598"/>
                <a:ext cx="8674" cy="13215"/>
              </a:xfrm>
              <a:custGeom>
                <a:avLst/>
                <a:gdLst>
                  <a:gd name="connsiteX0" fmla="*/ 7519 w 8674"/>
                  <a:gd name="connsiteY0" fmla="*/ 13216 h 13215"/>
                  <a:gd name="connsiteX1" fmla="*/ 0 w 8674"/>
                  <a:gd name="connsiteY1" fmla="*/ 2288 h 13215"/>
                  <a:gd name="connsiteX2" fmla="*/ 2506 w 8674"/>
                  <a:gd name="connsiteY2" fmla="*/ 82 h 13215"/>
                  <a:gd name="connsiteX3" fmla="*/ 5514 w 8674"/>
                  <a:gd name="connsiteY3" fmla="*/ 784 h 13215"/>
                  <a:gd name="connsiteX4" fmla="*/ 8622 w 8674"/>
                  <a:gd name="connsiteY4" fmla="*/ 12614 h 13215"/>
                  <a:gd name="connsiteX5" fmla="*/ 8622 w 8674"/>
                  <a:gd name="connsiteY5" fmla="*/ 13216 h 13215"/>
                  <a:gd name="connsiteX6" fmla="*/ 7519 w 8674"/>
                  <a:gd name="connsiteY6" fmla="*/ 13216 h 13215"/>
                  <a:gd name="connsiteX7" fmla="*/ 2707 w 8674"/>
                  <a:gd name="connsiteY7" fmla="*/ 1486 h 13215"/>
                  <a:gd name="connsiteX8" fmla="*/ 1404 w 8674"/>
                  <a:gd name="connsiteY8" fmla="*/ 2589 h 13215"/>
                  <a:gd name="connsiteX9" fmla="*/ 7118 w 8674"/>
                  <a:gd name="connsiteY9" fmla="*/ 11411 h 13215"/>
                  <a:gd name="connsiteX10" fmla="*/ 4612 w 8674"/>
                  <a:gd name="connsiteY10" fmla="*/ 1987 h 13215"/>
                  <a:gd name="connsiteX11" fmla="*/ 3008 w 8674"/>
                  <a:gd name="connsiteY11" fmla="*/ 1486 h 13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74" h="13215">
                    <a:moveTo>
                      <a:pt x="7519" y="13216"/>
                    </a:moveTo>
                    <a:cubicBezTo>
                      <a:pt x="3529" y="10860"/>
                      <a:pt x="772" y="6860"/>
                      <a:pt x="0" y="2288"/>
                    </a:cubicBezTo>
                    <a:cubicBezTo>
                      <a:pt x="231" y="1065"/>
                      <a:pt x="1263" y="152"/>
                      <a:pt x="2506" y="82"/>
                    </a:cubicBezTo>
                    <a:cubicBezTo>
                      <a:pt x="3559" y="-148"/>
                      <a:pt x="4672" y="112"/>
                      <a:pt x="5514" y="784"/>
                    </a:cubicBezTo>
                    <a:cubicBezTo>
                      <a:pt x="8722" y="3591"/>
                      <a:pt x="8622" y="12413"/>
                      <a:pt x="8622" y="12614"/>
                    </a:cubicBezTo>
                    <a:cubicBezTo>
                      <a:pt x="8692" y="12805"/>
                      <a:pt x="8692" y="13025"/>
                      <a:pt x="8622" y="13216"/>
                    </a:cubicBezTo>
                    <a:lnTo>
                      <a:pt x="7519" y="13216"/>
                    </a:lnTo>
                    <a:close/>
                    <a:moveTo>
                      <a:pt x="2707" y="1486"/>
                    </a:moveTo>
                    <a:cubicBezTo>
                      <a:pt x="1704" y="1486"/>
                      <a:pt x="1504" y="2188"/>
                      <a:pt x="1404" y="2589"/>
                    </a:cubicBezTo>
                    <a:cubicBezTo>
                      <a:pt x="2206" y="6118"/>
                      <a:pt x="4231" y="9246"/>
                      <a:pt x="7118" y="11411"/>
                    </a:cubicBezTo>
                    <a:cubicBezTo>
                      <a:pt x="7288" y="8082"/>
                      <a:pt x="6406" y="4794"/>
                      <a:pt x="4612" y="1987"/>
                    </a:cubicBezTo>
                    <a:cubicBezTo>
                      <a:pt x="4140" y="1656"/>
                      <a:pt x="3579" y="1486"/>
                      <a:pt x="3008" y="1486"/>
                    </a:cubicBezTo>
                    <a:close/>
                  </a:path>
                </a:pathLst>
              </a:custGeom>
              <a:solidFill>
                <a:schemeClr val="accent2"/>
              </a:solidFill>
              <a:ln w="10020" cap="flat">
                <a:noFill/>
                <a:prstDash val="solid"/>
                <a:miter/>
              </a:ln>
            </p:spPr>
            <p:txBody>
              <a:bodyPr rtlCol="0" anchor="ctr"/>
              <a:lstStyle/>
              <a:p>
                <a:endParaRPr lang="zh-CN" altLang="en-US"/>
              </a:p>
            </p:txBody>
          </p:sp>
          <p:sp>
            <p:nvSpPr>
              <p:cNvPr id="210" name="任意多边形: 形状 209">
                <a:extLst>
                  <a:ext uri="{FF2B5EF4-FFF2-40B4-BE49-F238E27FC236}">
                    <a16:creationId xmlns:a16="http://schemas.microsoft.com/office/drawing/2014/main" id="{AD48A202-BFB5-4AD3-6B0E-924D76F95B2F}"/>
                  </a:ext>
                </a:extLst>
              </p:cNvPr>
              <p:cNvSpPr/>
              <p:nvPr/>
            </p:nvSpPr>
            <p:spPr>
              <a:xfrm>
                <a:off x="4293766" y="4736652"/>
                <a:ext cx="130131" cy="344176"/>
              </a:xfrm>
              <a:custGeom>
                <a:avLst/>
                <a:gdLst>
                  <a:gd name="connsiteX0" fmla="*/ 51030 w 130131"/>
                  <a:gd name="connsiteY0" fmla="*/ 233394 h 344176"/>
                  <a:gd name="connsiteX1" fmla="*/ 21655 w 130131"/>
                  <a:gd name="connsiteY1" fmla="*/ 344176 h 344176"/>
                  <a:gd name="connsiteX2" fmla="*/ 0 w 130131"/>
                  <a:gd name="connsiteY2" fmla="*/ 344176 h 344176"/>
                  <a:gd name="connsiteX3" fmla="*/ 12030 w 130131"/>
                  <a:gd name="connsiteY3" fmla="*/ 221564 h 344176"/>
                  <a:gd name="connsiteX4" fmla="*/ 55240 w 130131"/>
                  <a:gd name="connsiteY4" fmla="*/ 0 h 344176"/>
                  <a:gd name="connsiteX5" fmla="*/ 130131 w 130131"/>
                  <a:gd name="connsiteY5" fmla="*/ 28974 h 344176"/>
                  <a:gd name="connsiteX6" fmla="*/ 51030 w 130131"/>
                  <a:gd name="connsiteY6" fmla="*/ 233394 h 344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131" h="344176">
                    <a:moveTo>
                      <a:pt x="51030" y="233394"/>
                    </a:moveTo>
                    <a:cubicBezTo>
                      <a:pt x="33686" y="290239"/>
                      <a:pt x="21655" y="344176"/>
                      <a:pt x="21655" y="344176"/>
                    </a:cubicBezTo>
                    <a:lnTo>
                      <a:pt x="0" y="344176"/>
                    </a:lnTo>
                    <a:cubicBezTo>
                      <a:pt x="1905" y="310691"/>
                      <a:pt x="7419" y="255150"/>
                      <a:pt x="12030" y="221564"/>
                    </a:cubicBezTo>
                    <a:cubicBezTo>
                      <a:pt x="22497" y="146994"/>
                      <a:pt x="36924" y="73036"/>
                      <a:pt x="55240" y="0"/>
                    </a:cubicBezTo>
                    <a:lnTo>
                      <a:pt x="130131" y="28974"/>
                    </a:lnTo>
                    <a:cubicBezTo>
                      <a:pt x="98330" y="94881"/>
                      <a:pt x="71873" y="163245"/>
                      <a:pt x="51030" y="233394"/>
                    </a:cubicBezTo>
                    <a:close/>
                  </a:path>
                </a:pathLst>
              </a:custGeom>
              <a:solidFill>
                <a:srgbClr val="EBB376"/>
              </a:solidFill>
              <a:ln w="10020" cap="flat">
                <a:noFill/>
                <a:prstDash val="solid"/>
                <a:miter/>
              </a:ln>
            </p:spPr>
            <p:txBody>
              <a:bodyPr rtlCol="0" anchor="ctr"/>
              <a:lstStyle/>
              <a:p>
                <a:endParaRPr lang="zh-CN" altLang="en-US"/>
              </a:p>
            </p:txBody>
          </p:sp>
          <p:sp>
            <p:nvSpPr>
              <p:cNvPr id="211" name="任意多边形: 形状 210">
                <a:extLst>
                  <a:ext uri="{FF2B5EF4-FFF2-40B4-BE49-F238E27FC236}">
                    <a16:creationId xmlns:a16="http://schemas.microsoft.com/office/drawing/2014/main" id="{8677EE11-DB79-AA73-9AD9-6E159EA1D011}"/>
                  </a:ext>
                </a:extLst>
              </p:cNvPr>
              <p:cNvSpPr/>
              <p:nvPr/>
            </p:nvSpPr>
            <p:spPr>
              <a:xfrm>
                <a:off x="4239793" y="5068474"/>
                <a:ext cx="87066" cy="36741"/>
              </a:xfrm>
              <a:custGeom>
                <a:avLst/>
                <a:gdLst>
                  <a:gd name="connsiteX0" fmla="*/ 47556 w 87066"/>
                  <a:gd name="connsiteY0" fmla="*/ 2128 h 36741"/>
                  <a:gd name="connsiteX1" fmla="*/ 81342 w 87066"/>
                  <a:gd name="connsiteY1" fmla="*/ 23 h 36741"/>
                  <a:gd name="connsiteX2" fmla="*/ 83728 w 87066"/>
                  <a:gd name="connsiteY2" fmla="*/ 1798 h 36741"/>
                  <a:gd name="connsiteX3" fmla="*/ 83749 w 87066"/>
                  <a:gd name="connsiteY3" fmla="*/ 1928 h 36741"/>
                  <a:gd name="connsiteX4" fmla="*/ 83749 w 87066"/>
                  <a:gd name="connsiteY4" fmla="*/ 1928 h 36741"/>
                  <a:gd name="connsiteX5" fmla="*/ 87057 w 87066"/>
                  <a:gd name="connsiteY5" fmla="*/ 28596 h 36741"/>
                  <a:gd name="connsiteX6" fmla="*/ 82144 w 87066"/>
                  <a:gd name="connsiteY6" fmla="*/ 34210 h 36741"/>
                  <a:gd name="connsiteX7" fmla="*/ 49762 w 87066"/>
                  <a:gd name="connsiteY7" fmla="*/ 35313 h 36741"/>
                  <a:gd name="connsiteX8" fmla="*/ 9660 w 87066"/>
                  <a:gd name="connsiteY8" fmla="*/ 36516 h 36741"/>
                  <a:gd name="connsiteX9" fmla="*/ 4045 w 87066"/>
                  <a:gd name="connsiteY9" fmla="*/ 22280 h 36741"/>
                  <a:gd name="connsiteX10" fmla="*/ 42143 w 87066"/>
                  <a:gd name="connsiteY10" fmla="*/ 4134 h 36741"/>
                  <a:gd name="connsiteX11" fmla="*/ 47556 w 87066"/>
                  <a:gd name="connsiteY11" fmla="*/ 2128 h 36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066" h="36741">
                    <a:moveTo>
                      <a:pt x="47556" y="2128"/>
                    </a:moveTo>
                    <a:lnTo>
                      <a:pt x="81342" y="23"/>
                    </a:lnTo>
                    <a:cubicBezTo>
                      <a:pt x="82495" y="-147"/>
                      <a:pt x="83558" y="644"/>
                      <a:pt x="83728" y="1798"/>
                    </a:cubicBezTo>
                    <a:cubicBezTo>
                      <a:pt x="83738" y="1838"/>
                      <a:pt x="83749" y="1888"/>
                      <a:pt x="83749" y="1928"/>
                    </a:cubicBezTo>
                    <a:lnTo>
                      <a:pt x="83749" y="1928"/>
                    </a:lnTo>
                    <a:lnTo>
                      <a:pt x="87057" y="28596"/>
                    </a:lnTo>
                    <a:cubicBezTo>
                      <a:pt x="87227" y="31493"/>
                      <a:pt x="85042" y="34000"/>
                      <a:pt x="82144" y="34210"/>
                    </a:cubicBezTo>
                    <a:cubicBezTo>
                      <a:pt x="70314" y="34812"/>
                      <a:pt x="64700" y="34210"/>
                      <a:pt x="49762" y="35313"/>
                    </a:cubicBezTo>
                    <a:cubicBezTo>
                      <a:pt x="36438" y="36636"/>
                      <a:pt x="23034" y="37047"/>
                      <a:pt x="9660" y="36516"/>
                    </a:cubicBezTo>
                    <a:cubicBezTo>
                      <a:pt x="-2972" y="35313"/>
                      <a:pt x="-1368" y="22881"/>
                      <a:pt x="4045" y="22280"/>
                    </a:cubicBezTo>
                    <a:cubicBezTo>
                      <a:pt x="18101" y="19643"/>
                      <a:pt x="31235" y="13387"/>
                      <a:pt x="42143" y="4134"/>
                    </a:cubicBezTo>
                    <a:cubicBezTo>
                      <a:pt x="43656" y="2860"/>
                      <a:pt x="45571" y="2149"/>
                      <a:pt x="47556" y="2128"/>
                    </a:cubicBezTo>
                    <a:close/>
                  </a:path>
                </a:pathLst>
              </a:custGeom>
              <a:solidFill>
                <a:srgbClr val="263238"/>
              </a:solidFill>
              <a:ln w="10020" cap="flat">
                <a:noFill/>
                <a:prstDash val="solid"/>
                <a:miter/>
              </a:ln>
            </p:spPr>
            <p:txBody>
              <a:bodyPr rtlCol="0" anchor="ctr"/>
              <a:lstStyle/>
              <a:p>
                <a:endParaRPr lang="zh-CN" altLang="en-US"/>
              </a:p>
            </p:txBody>
          </p:sp>
          <p:sp>
            <p:nvSpPr>
              <p:cNvPr id="212" name="任意多边形: 形状 211">
                <a:extLst>
                  <a:ext uri="{FF2B5EF4-FFF2-40B4-BE49-F238E27FC236}">
                    <a16:creationId xmlns:a16="http://schemas.microsoft.com/office/drawing/2014/main" id="{4F0875C8-DD8B-A467-3252-CEDA07D485EC}"/>
                  </a:ext>
                </a:extLst>
              </p:cNvPr>
              <p:cNvSpPr/>
              <p:nvPr/>
            </p:nvSpPr>
            <p:spPr>
              <a:xfrm>
                <a:off x="4269973" y="5068964"/>
                <a:ext cx="15616" cy="7462"/>
              </a:xfrm>
              <a:custGeom>
                <a:avLst/>
                <a:gdLst>
                  <a:gd name="connsiteX0" fmla="*/ 1235 w 15616"/>
                  <a:gd name="connsiteY0" fmla="*/ 6250 h 7462"/>
                  <a:gd name="connsiteX1" fmla="*/ 132 w 15616"/>
                  <a:gd name="connsiteY1" fmla="*/ 2441 h 7462"/>
                  <a:gd name="connsiteX2" fmla="*/ 1636 w 15616"/>
                  <a:gd name="connsiteY2" fmla="*/ 335 h 7462"/>
                  <a:gd name="connsiteX3" fmla="*/ 15171 w 15616"/>
                  <a:gd name="connsiteY3" fmla="*/ 4546 h 7462"/>
                  <a:gd name="connsiteX4" fmla="*/ 15171 w 15616"/>
                  <a:gd name="connsiteY4" fmla="*/ 5248 h 7462"/>
                  <a:gd name="connsiteX5" fmla="*/ 14670 w 15616"/>
                  <a:gd name="connsiteY5" fmla="*/ 5850 h 7462"/>
                  <a:gd name="connsiteX6" fmla="*/ 6749 w 15616"/>
                  <a:gd name="connsiteY6" fmla="*/ 7353 h 7462"/>
                  <a:gd name="connsiteX7" fmla="*/ 1235 w 15616"/>
                  <a:gd name="connsiteY7" fmla="*/ 6250 h 7462"/>
                  <a:gd name="connsiteX8" fmla="*/ 2238 w 15616"/>
                  <a:gd name="connsiteY8" fmla="*/ 1739 h 7462"/>
                  <a:gd name="connsiteX9" fmla="*/ 1536 w 15616"/>
                  <a:gd name="connsiteY9" fmla="*/ 2742 h 7462"/>
                  <a:gd name="connsiteX10" fmla="*/ 2238 w 15616"/>
                  <a:gd name="connsiteY10" fmla="*/ 5248 h 7462"/>
                  <a:gd name="connsiteX11" fmla="*/ 12965 w 15616"/>
                  <a:gd name="connsiteY11" fmla="*/ 5248 h 7462"/>
                  <a:gd name="connsiteX12" fmla="*/ 2238 w 15616"/>
                  <a:gd name="connsiteY12" fmla="*/ 1940 h 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16" h="7462">
                    <a:moveTo>
                      <a:pt x="1235" y="6250"/>
                    </a:moveTo>
                    <a:cubicBezTo>
                      <a:pt x="183" y="5288"/>
                      <a:pt x="-238" y="3814"/>
                      <a:pt x="132" y="2441"/>
                    </a:cubicBezTo>
                    <a:cubicBezTo>
                      <a:pt x="243" y="1529"/>
                      <a:pt x="814" y="737"/>
                      <a:pt x="1636" y="335"/>
                    </a:cubicBezTo>
                    <a:cubicBezTo>
                      <a:pt x="5245" y="-1369"/>
                      <a:pt x="14168" y="3945"/>
                      <a:pt x="15171" y="4546"/>
                    </a:cubicBezTo>
                    <a:cubicBezTo>
                      <a:pt x="16173" y="5148"/>
                      <a:pt x="15171" y="4546"/>
                      <a:pt x="15171" y="5248"/>
                    </a:cubicBezTo>
                    <a:cubicBezTo>
                      <a:pt x="15171" y="5549"/>
                      <a:pt x="14960" y="5799"/>
                      <a:pt x="14670" y="5850"/>
                    </a:cubicBezTo>
                    <a:cubicBezTo>
                      <a:pt x="12093" y="6652"/>
                      <a:pt x="9436" y="7153"/>
                      <a:pt x="6749" y="7353"/>
                    </a:cubicBezTo>
                    <a:cubicBezTo>
                      <a:pt x="4834" y="7674"/>
                      <a:pt x="2880" y="7283"/>
                      <a:pt x="1235" y="6250"/>
                    </a:cubicBezTo>
                    <a:close/>
                    <a:moveTo>
                      <a:pt x="2238" y="1739"/>
                    </a:moveTo>
                    <a:cubicBezTo>
                      <a:pt x="1837" y="1920"/>
                      <a:pt x="1566" y="2301"/>
                      <a:pt x="1536" y="2742"/>
                    </a:cubicBezTo>
                    <a:cubicBezTo>
                      <a:pt x="1305" y="3644"/>
                      <a:pt x="1576" y="4596"/>
                      <a:pt x="2238" y="5248"/>
                    </a:cubicBezTo>
                    <a:cubicBezTo>
                      <a:pt x="3742" y="6551"/>
                      <a:pt x="7652" y="6451"/>
                      <a:pt x="12965" y="5248"/>
                    </a:cubicBezTo>
                    <a:cubicBezTo>
                      <a:pt x="9356" y="3243"/>
                      <a:pt x="4143" y="1037"/>
                      <a:pt x="2238" y="1940"/>
                    </a:cubicBezTo>
                    <a:close/>
                  </a:path>
                </a:pathLst>
              </a:custGeom>
              <a:solidFill>
                <a:schemeClr val="accent2"/>
              </a:solidFill>
              <a:ln w="10020" cap="flat">
                <a:noFill/>
                <a:prstDash val="solid"/>
                <a:miter/>
              </a:ln>
            </p:spPr>
            <p:txBody>
              <a:bodyPr rtlCol="0" anchor="ctr"/>
              <a:lstStyle/>
              <a:p>
                <a:endParaRPr lang="zh-CN" altLang="en-US"/>
              </a:p>
            </p:txBody>
          </p:sp>
          <p:sp>
            <p:nvSpPr>
              <p:cNvPr id="213" name="任意多边形: 形状 212">
                <a:extLst>
                  <a:ext uri="{FF2B5EF4-FFF2-40B4-BE49-F238E27FC236}">
                    <a16:creationId xmlns:a16="http://schemas.microsoft.com/office/drawing/2014/main" id="{539B8213-0E18-D04B-A9DC-084FA31DF10C}"/>
                  </a:ext>
                </a:extLst>
              </p:cNvPr>
              <p:cNvSpPr/>
              <p:nvPr/>
            </p:nvSpPr>
            <p:spPr>
              <a:xfrm>
                <a:off x="4276888" y="5061598"/>
                <a:ext cx="8639" cy="13215"/>
              </a:xfrm>
              <a:custGeom>
                <a:avLst/>
                <a:gdLst>
                  <a:gd name="connsiteX0" fmla="*/ 7555 w 8639"/>
                  <a:gd name="connsiteY0" fmla="*/ 13216 h 13215"/>
                  <a:gd name="connsiteX1" fmla="*/ 36 w 8639"/>
                  <a:gd name="connsiteY1" fmla="*/ 2288 h 13215"/>
                  <a:gd name="connsiteX2" fmla="*/ 2442 w 8639"/>
                  <a:gd name="connsiteY2" fmla="*/ 82 h 13215"/>
                  <a:gd name="connsiteX3" fmla="*/ 5550 w 8639"/>
                  <a:gd name="connsiteY3" fmla="*/ 784 h 13215"/>
                  <a:gd name="connsiteX4" fmla="*/ 8557 w 8639"/>
                  <a:gd name="connsiteY4" fmla="*/ 12614 h 13215"/>
                  <a:gd name="connsiteX5" fmla="*/ 8557 w 8639"/>
                  <a:gd name="connsiteY5" fmla="*/ 13216 h 13215"/>
                  <a:gd name="connsiteX6" fmla="*/ 7855 w 8639"/>
                  <a:gd name="connsiteY6" fmla="*/ 13216 h 13215"/>
                  <a:gd name="connsiteX7" fmla="*/ 2742 w 8639"/>
                  <a:gd name="connsiteY7" fmla="*/ 1486 h 13215"/>
                  <a:gd name="connsiteX8" fmla="*/ 1439 w 8639"/>
                  <a:gd name="connsiteY8" fmla="*/ 2589 h 13215"/>
                  <a:gd name="connsiteX9" fmla="*/ 7154 w 8639"/>
                  <a:gd name="connsiteY9" fmla="*/ 11411 h 13215"/>
                  <a:gd name="connsiteX10" fmla="*/ 4547 w 8639"/>
                  <a:gd name="connsiteY10" fmla="*/ 1987 h 13215"/>
                  <a:gd name="connsiteX11" fmla="*/ 3043 w 8639"/>
                  <a:gd name="connsiteY11" fmla="*/ 1486 h 13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39" h="13215">
                    <a:moveTo>
                      <a:pt x="7555" y="13216"/>
                    </a:moveTo>
                    <a:cubicBezTo>
                      <a:pt x="4447" y="11712"/>
                      <a:pt x="-466" y="5596"/>
                      <a:pt x="36" y="2288"/>
                    </a:cubicBezTo>
                    <a:cubicBezTo>
                      <a:pt x="256" y="1095"/>
                      <a:pt x="1239" y="192"/>
                      <a:pt x="2442" y="82"/>
                    </a:cubicBezTo>
                    <a:cubicBezTo>
                      <a:pt x="3534" y="-148"/>
                      <a:pt x="4667" y="112"/>
                      <a:pt x="5550" y="784"/>
                    </a:cubicBezTo>
                    <a:cubicBezTo>
                      <a:pt x="8758" y="3591"/>
                      <a:pt x="8557" y="12413"/>
                      <a:pt x="8557" y="12614"/>
                    </a:cubicBezTo>
                    <a:cubicBezTo>
                      <a:pt x="8667" y="12805"/>
                      <a:pt x="8667" y="13025"/>
                      <a:pt x="8557" y="13216"/>
                    </a:cubicBezTo>
                    <a:lnTo>
                      <a:pt x="7855" y="13216"/>
                    </a:lnTo>
                    <a:close/>
                    <a:moveTo>
                      <a:pt x="2742" y="1486"/>
                    </a:moveTo>
                    <a:cubicBezTo>
                      <a:pt x="1740" y="1486"/>
                      <a:pt x="1439" y="2188"/>
                      <a:pt x="1439" y="2589"/>
                    </a:cubicBezTo>
                    <a:cubicBezTo>
                      <a:pt x="2201" y="6128"/>
                      <a:pt x="4236" y="9266"/>
                      <a:pt x="7154" y="11411"/>
                    </a:cubicBezTo>
                    <a:cubicBezTo>
                      <a:pt x="7334" y="8073"/>
                      <a:pt x="6422" y="4764"/>
                      <a:pt x="4547" y="1987"/>
                    </a:cubicBezTo>
                    <a:cubicBezTo>
                      <a:pt x="4116" y="1666"/>
                      <a:pt x="3584" y="1486"/>
                      <a:pt x="3043" y="1486"/>
                    </a:cubicBezTo>
                    <a:close/>
                  </a:path>
                </a:pathLst>
              </a:custGeom>
              <a:solidFill>
                <a:schemeClr val="accent2"/>
              </a:solidFill>
              <a:ln w="10020" cap="flat">
                <a:noFill/>
                <a:prstDash val="solid"/>
                <a:miter/>
              </a:ln>
            </p:spPr>
            <p:txBody>
              <a:bodyPr rtlCol="0" anchor="ctr"/>
              <a:lstStyle/>
              <a:p>
                <a:endParaRPr lang="zh-CN" altLang="en-US"/>
              </a:p>
            </p:txBody>
          </p:sp>
          <p:sp>
            <p:nvSpPr>
              <p:cNvPr id="214" name="任意多边形: 形状 213">
                <a:extLst>
                  <a:ext uri="{FF2B5EF4-FFF2-40B4-BE49-F238E27FC236}">
                    <a16:creationId xmlns:a16="http://schemas.microsoft.com/office/drawing/2014/main" id="{9FDCB505-48CE-6035-F772-D3A2CE81DFBA}"/>
                  </a:ext>
                </a:extLst>
              </p:cNvPr>
              <p:cNvSpPr/>
              <p:nvPr/>
            </p:nvSpPr>
            <p:spPr>
              <a:xfrm>
                <a:off x="4332064" y="4474284"/>
                <a:ext cx="198004" cy="205523"/>
              </a:xfrm>
              <a:custGeom>
                <a:avLst/>
                <a:gdLst>
                  <a:gd name="connsiteX0" fmla="*/ 163215 w 198004"/>
                  <a:gd name="connsiteY0" fmla="*/ 205523 h 205523"/>
                  <a:gd name="connsiteX1" fmla="*/ 198004 w 198004"/>
                  <a:gd name="connsiteY1" fmla="*/ 67171 h 205523"/>
                  <a:gd name="connsiteX2" fmla="*/ 134141 w 198004"/>
                  <a:gd name="connsiteY2" fmla="*/ 30077 h 205523"/>
                  <a:gd name="connsiteX3" fmla="*/ 72184 w 198004"/>
                  <a:gd name="connsiteY3" fmla="*/ 0 h 205523"/>
                  <a:gd name="connsiteX4" fmla="*/ 0 w 198004"/>
                  <a:gd name="connsiteY4" fmla="*/ 179357 h 205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004" h="205523">
                    <a:moveTo>
                      <a:pt x="163215" y="205523"/>
                    </a:moveTo>
                    <a:cubicBezTo>
                      <a:pt x="167125" y="171336"/>
                      <a:pt x="182464" y="93839"/>
                      <a:pt x="198004" y="67171"/>
                    </a:cubicBezTo>
                    <a:cubicBezTo>
                      <a:pt x="198004" y="67171"/>
                      <a:pt x="185973" y="47120"/>
                      <a:pt x="134141" y="30077"/>
                    </a:cubicBezTo>
                    <a:cubicBezTo>
                      <a:pt x="112235" y="22858"/>
                      <a:pt x="91402" y="12743"/>
                      <a:pt x="72184" y="0"/>
                    </a:cubicBezTo>
                    <a:cubicBezTo>
                      <a:pt x="72184" y="0"/>
                      <a:pt x="19449" y="91734"/>
                      <a:pt x="0" y="179357"/>
                    </a:cubicBezTo>
                    <a:close/>
                  </a:path>
                </a:pathLst>
              </a:custGeom>
              <a:solidFill>
                <a:srgbClr val="263238"/>
              </a:solidFill>
              <a:ln w="10020" cap="flat">
                <a:noFill/>
                <a:prstDash val="solid"/>
                <a:miter/>
              </a:ln>
            </p:spPr>
            <p:txBody>
              <a:bodyPr rtlCol="0" anchor="ctr"/>
              <a:lstStyle/>
              <a:p>
                <a:endParaRPr lang="zh-CN" altLang="en-US"/>
              </a:p>
            </p:txBody>
          </p:sp>
          <p:sp>
            <p:nvSpPr>
              <p:cNvPr id="215" name="任意多边形: 形状 214">
                <a:extLst>
                  <a:ext uri="{FF2B5EF4-FFF2-40B4-BE49-F238E27FC236}">
                    <a16:creationId xmlns:a16="http://schemas.microsoft.com/office/drawing/2014/main" id="{DF653A00-9445-79AB-92F2-5944D5A3EE71}"/>
                  </a:ext>
                </a:extLst>
              </p:cNvPr>
              <p:cNvSpPr/>
              <p:nvPr/>
            </p:nvSpPr>
            <p:spPr>
              <a:xfrm>
                <a:off x="4318629" y="4465562"/>
                <a:ext cx="100054" cy="169531"/>
              </a:xfrm>
              <a:custGeom>
                <a:avLst/>
                <a:gdLst>
                  <a:gd name="connsiteX0" fmla="*/ 100055 w 100054"/>
                  <a:gd name="connsiteY0" fmla="*/ 17645 h 169531"/>
                  <a:gd name="connsiteX1" fmla="*/ 23159 w 100054"/>
                  <a:gd name="connsiteY1" fmla="*/ 169532 h 169531"/>
                  <a:gd name="connsiteX2" fmla="*/ 0 w 100054"/>
                  <a:gd name="connsiteY2" fmla="*/ 160008 h 169531"/>
                  <a:gd name="connsiteX3" fmla="*/ 73487 w 100054"/>
                  <a:gd name="connsiteY3" fmla="*/ 0 h 169531"/>
                  <a:gd name="connsiteX4" fmla="*/ 100055 w 100054"/>
                  <a:gd name="connsiteY4" fmla="*/ 17645 h 169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54" h="169531">
                    <a:moveTo>
                      <a:pt x="100055" y="17645"/>
                    </a:moveTo>
                    <a:lnTo>
                      <a:pt x="23159" y="169532"/>
                    </a:lnTo>
                    <a:lnTo>
                      <a:pt x="0" y="160008"/>
                    </a:lnTo>
                    <a:lnTo>
                      <a:pt x="73487" y="0"/>
                    </a:lnTo>
                    <a:lnTo>
                      <a:pt x="100055" y="17645"/>
                    </a:lnTo>
                    <a:close/>
                  </a:path>
                </a:pathLst>
              </a:custGeom>
              <a:solidFill>
                <a:srgbClr val="309080"/>
              </a:solidFill>
              <a:ln w="10020" cap="flat">
                <a:noFill/>
                <a:prstDash val="solid"/>
                <a:miter/>
              </a:ln>
            </p:spPr>
            <p:txBody>
              <a:bodyPr rtlCol="0" anchor="ctr"/>
              <a:lstStyle/>
              <a:p>
                <a:endParaRPr lang="zh-CN" altLang="en-US"/>
              </a:p>
            </p:txBody>
          </p:sp>
          <p:sp>
            <p:nvSpPr>
              <p:cNvPr id="216" name="任意多边形: 形状 215">
                <a:extLst>
                  <a:ext uri="{FF2B5EF4-FFF2-40B4-BE49-F238E27FC236}">
                    <a16:creationId xmlns:a16="http://schemas.microsoft.com/office/drawing/2014/main" id="{F4C22350-6BBD-0B29-6351-2A6CC63E6659}"/>
                  </a:ext>
                </a:extLst>
              </p:cNvPr>
              <p:cNvSpPr/>
              <p:nvPr/>
            </p:nvSpPr>
            <p:spPr>
              <a:xfrm>
                <a:off x="4318629" y="4465562"/>
                <a:ext cx="100054" cy="169531"/>
              </a:xfrm>
              <a:custGeom>
                <a:avLst/>
                <a:gdLst>
                  <a:gd name="connsiteX0" fmla="*/ 100055 w 100054"/>
                  <a:gd name="connsiteY0" fmla="*/ 17645 h 169531"/>
                  <a:gd name="connsiteX1" fmla="*/ 23159 w 100054"/>
                  <a:gd name="connsiteY1" fmla="*/ 169532 h 169531"/>
                  <a:gd name="connsiteX2" fmla="*/ 0 w 100054"/>
                  <a:gd name="connsiteY2" fmla="*/ 160008 h 169531"/>
                  <a:gd name="connsiteX3" fmla="*/ 73487 w 100054"/>
                  <a:gd name="connsiteY3" fmla="*/ 0 h 169531"/>
                  <a:gd name="connsiteX4" fmla="*/ 100055 w 100054"/>
                  <a:gd name="connsiteY4" fmla="*/ 17645 h 169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54" h="169531">
                    <a:moveTo>
                      <a:pt x="100055" y="17645"/>
                    </a:moveTo>
                    <a:lnTo>
                      <a:pt x="23159" y="169532"/>
                    </a:lnTo>
                    <a:lnTo>
                      <a:pt x="0" y="160008"/>
                    </a:lnTo>
                    <a:lnTo>
                      <a:pt x="73487" y="0"/>
                    </a:lnTo>
                    <a:lnTo>
                      <a:pt x="100055" y="17645"/>
                    </a:lnTo>
                    <a:close/>
                  </a:path>
                </a:pathLst>
              </a:custGeom>
              <a:solidFill>
                <a:schemeClr val="accent2">
                  <a:lumMod val="75000"/>
                </a:schemeClr>
              </a:solidFill>
              <a:ln w="10020" cap="flat">
                <a:noFill/>
                <a:prstDash val="solid"/>
                <a:miter/>
              </a:ln>
            </p:spPr>
            <p:txBody>
              <a:bodyPr rtlCol="0" anchor="ctr"/>
              <a:lstStyle/>
              <a:p>
                <a:endParaRPr lang="zh-CN" altLang="en-US"/>
              </a:p>
            </p:txBody>
          </p:sp>
          <p:sp>
            <p:nvSpPr>
              <p:cNvPr id="217" name="任意多边形: 形状 216">
                <a:extLst>
                  <a:ext uri="{FF2B5EF4-FFF2-40B4-BE49-F238E27FC236}">
                    <a16:creationId xmlns:a16="http://schemas.microsoft.com/office/drawing/2014/main" id="{4646C6FD-A0EA-04C8-ABB3-EF0FA040A948}"/>
                  </a:ext>
                </a:extLst>
              </p:cNvPr>
              <p:cNvSpPr/>
              <p:nvPr/>
            </p:nvSpPr>
            <p:spPr>
              <a:xfrm>
                <a:off x="4504603" y="4516592"/>
                <a:ext cx="27971" cy="153891"/>
              </a:xfrm>
              <a:custGeom>
                <a:avLst/>
                <a:gdLst>
                  <a:gd name="connsiteX0" fmla="*/ 0 w 27971"/>
                  <a:gd name="connsiteY0" fmla="*/ 0 h 153891"/>
                  <a:gd name="connsiteX1" fmla="*/ 6216 w 27971"/>
                  <a:gd name="connsiteY1" fmla="*/ 153892 h 153891"/>
                  <a:gd name="connsiteX2" fmla="*/ 27971 w 27971"/>
                  <a:gd name="connsiteY2" fmla="*/ 153892 h 153891"/>
                  <a:gd name="connsiteX3" fmla="*/ 27971 w 27971"/>
                  <a:gd name="connsiteY3" fmla="*/ 21154 h 153891"/>
                  <a:gd name="connsiteX4" fmla="*/ 0 w 27971"/>
                  <a:gd name="connsiteY4" fmla="*/ 0 h 153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71" h="153891">
                    <a:moveTo>
                      <a:pt x="0" y="0"/>
                    </a:moveTo>
                    <a:lnTo>
                      <a:pt x="6216" y="153892"/>
                    </a:lnTo>
                    <a:lnTo>
                      <a:pt x="27971" y="153892"/>
                    </a:lnTo>
                    <a:lnTo>
                      <a:pt x="27971" y="21154"/>
                    </a:lnTo>
                    <a:lnTo>
                      <a:pt x="0" y="0"/>
                    </a:lnTo>
                    <a:close/>
                  </a:path>
                </a:pathLst>
              </a:custGeom>
              <a:solidFill>
                <a:srgbClr val="309080"/>
              </a:solidFill>
              <a:ln w="10020" cap="flat">
                <a:noFill/>
                <a:prstDash val="solid"/>
                <a:miter/>
              </a:ln>
            </p:spPr>
            <p:txBody>
              <a:bodyPr rtlCol="0" anchor="ctr"/>
              <a:lstStyle/>
              <a:p>
                <a:endParaRPr lang="zh-CN" altLang="en-US"/>
              </a:p>
            </p:txBody>
          </p:sp>
          <p:sp>
            <p:nvSpPr>
              <p:cNvPr id="218" name="任意多边形: 形状 217">
                <a:extLst>
                  <a:ext uri="{FF2B5EF4-FFF2-40B4-BE49-F238E27FC236}">
                    <a16:creationId xmlns:a16="http://schemas.microsoft.com/office/drawing/2014/main" id="{F03ABACC-AB1F-1B74-23B7-C33C65C8B2FD}"/>
                  </a:ext>
                </a:extLst>
              </p:cNvPr>
              <p:cNvSpPr/>
              <p:nvPr/>
            </p:nvSpPr>
            <p:spPr>
              <a:xfrm>
                <a:off x="4504603" y="4516592"/>
                <a:ext cx="27971" cy="153891"/>
              </a:xfrm>
              <a:custGeom>
                <a:avLst/>
                <a:gdLst>
                  <a:gd name="connsiteX0" fmla="*/ 0 w 27971"/>
                  <a:gd name="connsiteY0" fmla="*/ 0 h 153891"/>
                  <a:gd name="connsiteX1" fmla="*/ 6216 w 27971"/>
                  <a:gd name="connsiteY1" fmla="*/ 153892 h 153891"/>
                  <a:gd name="connsiteX2" fmla="*/ 27971 w 27971"/>
                  <a:gd name="connsiteY2" fmla="*/ 153892 h 153891"/>
                  <a:gd name="connsiteX3" fmla="*/ 27971 w 27971"/>
                  <a:gd name="connsiteY3" fmla="*/ 21154 h 153891"/>
                  <a:gd name="connsiteX4" fmla="*/ 0 w 27971"/>
                  <a:gd name="connsiteY4" fmla="*/ 0 h 153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71" h="153891">
                    <a:moveTo>
                      <a:pt x="0" y="0"/>
                    </a:moveTo>
                    <a:lnTo>
                      <a:pt x="6216" y="153892"/>
                    </a:lnTo>
                    <a:lnTo>
                      <a:pt x="27971" y="153892"/>
                    </a:lnTo>
                    <a:lnTo>
                      <a:pt x="27971" y="21154"/>
                    </a:lnTo>
                    <a:lnTo>
                      <a:pt x="0" y="0"/>
                    </a:lnTo>
                    <a:close/>
                  </a:path>
                </a:pathLst>
              </a:custGeom>
              <a:solidFill>
                <a:schemeClr val="accent2">
                  <a:lumMod val="75000"/>
                </a:schemeClr>
              </a:solidFill>
              <a:ln w="10020" cap="flat">
                <a:noFill/>
                <a:prstDash val="solid"/>
                <a:miter/>
              </a:ln>
            </p:spPr>
            <p:txBody>
              <a:bodyPr rtlCol="0" anchor="ctr"/>
              <a:lstStyle/>
              <a:p>
                <a:endParaRPr lang="zh-CN" altLang="en-US"/>
              </a:p>
            </p:txBody>
          </p:sp>
          <p:sp>
            <p:nvSpPr>
              <p:cNvPr id="219" name="任意多边形: 形状 218">
                <a:extLst>
                  <a:ext uri="{FF2B5EF4-FFF2-40B4-BE49-F238E27FC236}">
                    <a16:creationId xmlns:a16="http://schemas.microsoft.com/office/drawing/2014/main" id="{216693C0-8CB5-C584-65C5-D1A253F82240}"/>
                  </a:ext>
                </a:extLst>
              </p:cNvPr>
              <p:cNvSpPr/>
              <p:nvPr/>
            </p:nvSpPr>
            <p:spPr>
              <a:xfrm>
                <a:off x="4408358" y="4465159"/>
                <a:ext cx="117087" cy="82111"/>
              </a:xfrm>
              <a:custGeom>
                <a:avLst/>
                <a:gdLst>
                  <a:gd name="connsiteX0" fmla="*/ 0 w 117087"/>
                  <a:gd name="connsiteY0" fmla="*/ 38801 h 82111"/>
                  <a:gd name="connsiteX1" fmla="*/ 20051 w 117087"/>
                  <a:gd name="connsiteY1" fmla="*/ 403 h 82111"/>
                  <a:gd name="connsiteX2" fmla="*/ 114391 w 117087"/>
                  <a:gd name="connsiteY2" fmla="*/ 44416 h 82111"/>
                  <a:gd name="connsiteX3" fmla="*/ 96746 w 117087"/>
                  <a:gd name="connsiteY3" fmla="*/ 82112 h 82111"/>
                  <a:gd name="connsiteX4" fmla="*/ 58349 w 117087"/>
                  <a:gd name="connsiteY4" fmla="*/ 39202 h 82111"/>
                  <a:gd name="connsiteX5" fmla="*/ 0 w 117087"/>
                  <a:gd name="connsiteY5" fmla="*/ 38801 h 82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087" h="82111">
                    <a:moveTo>
                      <a:pt x="0" y="38801"/>
                    </a:moveTo>
                    <a:cubicBezTo>
                      <a:pt x="0" y="38801"/>
                      <a:pt x="12031" y="5015"/>
                      <a:pt x="20051" y="403"/>
                    </a:cubicBezTo>
                    <a:cubicBezTo>
                      <a:pt x="28071" y="-4208"/>
                      <a:pt x="102862" y="31984"/>
                      <a:pt x="114391" y="44416"/>
                    </a:cubicBezTo>
                    <a:cubicBezTo>
                      <a:pt x="125921" y="56847"/>
                      <a:pt x="96746" y="82112"/>
                      <a:pt x="96746" y="82112"/>
                    </a:cubicBezTo>
                    <a:cubicBezTo>
                      <a:pt x="96746" y="82112"/>
                      <a:pt x="105869" y="60356"/>
                      <a:pt x="58349" y="39202"/>
                    </a:cubicBezTo>
                    <a:cubicBezTo>
                      <a:pt x="10827" y="18048"/>
                      <a:pt x="0" y="38801"/>
                      <a:pt x="0" y="38801"/>
                    </a:cubicBezTo>
                    <a:close/>
                  </a:path>
                </a:pathLst>
              </a:custGeom>
              <a:solidFill>
                <a:srgbClr val="309080"/>
              </a:solidFill>
              <a:ln w="10020" cap="flat">
                <a:noFill/>
                <a:prstDash val="solid"/>
                <a:miter/>
              </a:ln>
            </p:spPr>
            <p:txBody>
              <a:bodyPr rtlCol="0" anchor="ctr"/>
              <a:lstStyle/>
              <a:p>
                <a:endParaRPr lang="zh-CN" altLang="en-US"/>
              </a:p>
            </p:txBody>
          </p:sp>
          <p:sp>
            <p:nvSpPr>
              <p:cNvPr id="220" name="任意多边形: 形状 219">
                <a:extLst>
                  <a:ext uri="{FF2B5EF4-FFF2-40B4-BE49-F238E27FC236}">
                    <a16:creationId xmlns:a16="http://schemas.microsoft.com/office/drawing/2014/main" id="{D78FF231-5CAE-0CD5-1608-CE28078D3334}"/>
                  </a:ext>
                </a:extLst>
              </p:cNvPr>
              <p:cNvSpPr/>
              <p:nvPr/>
            </p:nvSpPr>
            <p:spPr>
              <a:xfrm>
                <a:off x="4408358" y="4465159"/>
                <a:ext cx="117087" cy="82111"/>
              </a:xfrm>
              <a:custGeom>
                <a:avLst/>
                <a:gdLst>
                  <a:gd name="connsiteX0" fmla="*/ 0 w 117087"/>
                  <a:gd name="connsiteY0" fmla="*/ 38801 h 82111"/>
                  <a:gd name="connsiteX1" fmla="*/ 20051 w 117087"/>
                  <a:gd name="connsiteY1" fmla="*/ 403 h 82111"/>
                  <a:gd name="connsiteX2" fmla="*/ 114391 w 117087"/>
                  <a:gd name="connsiteY2" fmla="*/ 44416 h 82111"/>
                  <a:gd name="connsiteX3" fmla="*/ 96746 w 117087"/>
                  <a:gd name="connsiteY3" fmla="*/ 82112 h 82111"/>
                  <a:gd name="connsiteX4" fmla="*/ 58349 w 117087"/>
                  <a:gd name="connsiteY4" fmla="*/ 39202 h 82111"/>
                  <a:gd name="connsiteX5" fmla="*/ 0 w 117087"/>
                  <a:gd name="connsiteY5" fmla="*/ 38801 h 82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087" h="82111">
                    <a:moveTo>
                      <a:pt x="0" y="38801"/>
                    </a:moveTo>
                    <a:cubicBezTo>
                      <a:pt x="0" y="38801"/>
                      <a:pt x="12031" y="5015"/>
                      <a:pt x="20051" y="403"/>
                    </a:cubicBezTo>
                    <a:cubicBezTo>
                      <a:pt x="28071" y="-4208"/>
                      <a:pt x="102862" y="31984"/>
                      <a:pt x="114391" y="44416"/>
                    </a:cubicBezTo>
                    <a:cubicBezTo>
                      <a:pt x="125921" y="56847"/>
                      <a:pt x="96746" y="82112"/>
                      <a:pt x="96746" y="82112"/>
                    </a:cubicBezTo>
                    <a:cubicBezTo>
                      <a:pt x="96746" y="82112"/>
                      <a:pt x="105869" y="60356"/>
                      <a:pt x="58349" y="39202"/>
                    </a:cubicBezTo>
                    <a:cubicBezTo>
                      <a:pt x="10827" y="18048"/>
                      <a:pt x="0" y="38801"/>
                      <a:pt x="0" y="38801"/>
                    </a:cubicBezTo>
                    <a:close/>
                  </a:path>
                </a:pathLst>
              </a:custGeom>
              <a:solidFill>
                <a:schemeClr val="accent2"/>
              </a:solidFill>
              <a:ln w="10020" cap="flat">
                <a:noFill/>
                <a:prstDash val="solid"/>
                <a:miter/>
              </a:ln>
            </p:spPr>
            <p:txBody>
              <a:bodyPr rtlCol="0" anchor="ctr"/>
              <a:lstStyle/>
              <a:p>
                <a:endParaRPr lang="zh-CN" altLang="en-US"/>
              </a:p>
            </p:txBody>
          </p:sp>
          <p:sp>
            <p:nvSpPr>
              <p:cNvPr id="221" name="任意多边形: 形状 220">
                <a:extLst>
                  <a:ext uri="{FF2B5EF4-FFF2-40B4-BE49-F238E27FC236}">
                    <a16:creationId xmlns:a16="http://schemas.microsoft.com/office/drawing/2014/main" id="{36BB5F2D-6920-4302-0BAD-2D3B45B68AAF}"/>
                  </a:ext>
                </a:extLst>
              </p:cNvPr>
              <p:cNvSpPr/>
              <p:nvPr/>
            </p:nvSpPr>
            <p:spPr>
              <a:xfrm>
                <a:off x="4381563" y="4333135"/>
                <a:ext cx="181497" cy="160101"/>
              </a:xfrm>
              <a:custGeom>
                <a:avLst/>
                <a:gdLst>
                  <a:gd name="connsiteX0" fmla="*/ 96171 w 181497"/>
                  <a:gd name="connsiteY0" fmla="*/ 191 h 160101"/>
                  <a:gd name="connsiteX1" fmla="*/ 2332 w 181497"/>
                  <a:gd name="connsiteY1" fmla="*/ 86912 h 160101"/>
                  <a:gd name="connsiteX2" fmla="*/ 172766 w 181497"/>
                  <a:gd name="connsiteY2" fmla="*/ 149771 h 160101"/>
                  <a:gd name="connsiteX3" fmla="*/ 96171 w 181497"/>
                  <a:gd name="connsiteY3" fmla="*/ 191 h 160101"/>
                </a:gdLst>
                <a:ahLst/>
                <a:cxnLst>
                  <a:cxn ang="0">
                    <a:pos x="connsiteX0" y="connsiteY0"/>
                  </a:cxn>
                  <a:cxn ang="0">
                    <a:pos x="connsiteX1" y="connsiteY1"/>
                  </a:cxn>
                  <a:cxn ang="0">
                    <a:pos x="connsiteX2" y="connsiteY2"/>
                  </a:cxn>
                  <a:cxn ang="0">
                    <a:pos x="connsiteX3" y="connsiteY3"/>
                  </a:cxn>
                </a:cxnLst>
                <a:rect l="l" t="t" r="r" b="b"/>
                <a:pathLst>
                  <a:path w="181497" h="160101">
                    <a:moveTo>
                      <a:pt x="96171" y="191"/>
                    </a:moveTo>
                    <a:cubicBezTo>
                      <a:pt x="96171" y="191"/>
                      <a:pt x="26694" y="1795"/>
                      <a:pt x="2332" y="86912"/>
                    </a:cubicBezTo>
                    <a:cubicBezTo>
                      <a:pt x="-22030" y="172028"/>
                      <a:pt x="152013" y="167116"/>
                      <a:pt x="172766" y="149771"/>
                    </a:cubicBezTo>
                    <a:cubicBezTo>
                      <a:pt x="193519" y="132427"/>
                      <a:pt x="180787" y="-5824"/>
                      <a:pt x="96171" y="191"/>
                    </a:cubicBezTo>
                    <a:close/>
                  </a:path>
                </a:pathLst>
              </a:custGeom>
              <a:solidFill>
                <a:srgbClr val="263238"/>
              </a:solidFill>
              <a:ln w="10020" cap="flat">
                <a:noFill/>
                <a:prstDash val="solid"/>
                <a:miter/>
              </a:ln>
            </p:spPr>
            <p:txBody>
              <a:bodyPr rtlCol="0" anchor="ctr"/>
              <a:lstStyle/>
              <a:p>
                <a:endParaRPr lang="zh-CN" altLang="en-US"/>
              </a:p>
            </p:txBody>
          </p:sp>
          <p:sp>
            <p:nvSpPr>
              <p:cNvPr id="222" name="任意多边形: 形状 221">
                <a:extLst>
                  <a:ext uri="{FF2B5EF4-FFF2-40B4-BE49-F238E27FC236}">
                    <a16:creationId xmlns:a16="http://schemas.microsoft.com/office/drawing/2014/main" id="{BF5EF4D6-857D-2D9C-A24E-DE5A68F7E7B5}"/>
                  </a:ext>
                </a:extLst>
              </p:cNvPr>
              <p:cNvSpPr/>
              <p:nvPr/>
            </p:nvSpPr>
            <p:spPr>
              <a:xfrm>
                <a:off x="4431216" y="4468169"/>
                <a:ext cx="73386" cy="57045"/>
              </a:xfrm>
              <a:custGeom>
                <a:avLst/>
                <a:gdLst>
                  <a:gd name="connsiteX0" fmla="*/ 57346 w 73386"/>
                  <a:gd name="connsiteY0" fmla="*/ 55942 h 57045"/>
                  <a:gd name="connsiteX1" fmla="*/ 31280 w 73386"/>
                  <a:gd name="connsiteY1" fmla="*/ 57045 h 57045"/>
                  <a:gd name="connsiteX2" fmla="*/ 0 w 73386"/>
                  <a:gd name="connsiteY2" fmla="*/ 39300 h 57045"/>
                  <a:gd name="connsiteX3" fmla="*/ 7419 w 73386"/>
                  <a:gd name="connsiteY3" fmla="*/ 34287 h 57045"/>
                  <a:gd name="connsiteX4" fmla="*/ 12231 w 73386"/>
                  <a:gd name="connsiteY4" fmla="*/ 0 h 57045"/>
                  <a:gd name="connsiteX5" fmla="*/ 31380 w 73386"/>
                  <a:gd name="connsiteY5" fmla="*/ 1003 h 57045"/>
                  <a:gd name="connsiteX6" fmla="*/ 73387 w 73386"/>
                  <a:gd name="connsiteY6" fmla="*/ 3108 h 57045"/>
                  <a:gd name="connsiteX7" fmla="*/ 57346 w 73386"/>
                  <a:gd name="connsiteY7" fmla="*/ 55942 h 5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386" h="57045">
                    <a:moveTo>
                      <a:pt x="57346" y="55942"/>
                    </a:moveTo>
                    <a:lnTo>
                      <a:pt x="31280" y="57045"/>
                    </a:lnTo>
                    <a:lnTo>
                      <a:pt x="0" y="39300"/>
                    </a:lnTo>
                    <a:cubicBezTo>
                      <a:pt x="2707" y="38007"/>
                      <a:pt x="5213" y="36322"/>
                      <a:pt x="7419" y="34287"/>
                    </a:cubicBezTo>
                    <a:cubicBezTo>
                      <a:pt x="21856" y="21154"/>
                      <a:pt x="12231" y="0"/>
                      <a:pt x="12231" y="0"/>
                    </a:cubicBezTo>
                    <a:lnTo>
                      <a:pt x="31380" y="1003"/>
                    </a:lnTo>
                    <a:lnTo>
                      <a:pt x="73387" y="3108"/>
                    </a:lnTo>
                    <a:cubicBezTo>
                      <a:pt x="57667" y="15730"/>
                      <a:pt x="51291" y="36704"/>
                      <a:pt x="57346" y="55942"/>
                    </a:cubicBezTo>
                    <a:close/>
                  </a:path>
                </a:pathLst>
              </a:custGeom>
              <a:solidFill>
                <a:srgbClr val="EBB376"/>
              </a:solidFill>
              <a:ln w="10020" cap="flat">
                <a:noFill/>
                <a:prstDash val="solid"/>
                <a:miter/>
              </a:ln>
            </p:spPr>
            <p:txBody>
              <a:bodyPr rtlCol="0" anchor="ctr"/>
              <a:lstStyle/>
              <a:p>
                <a:endParaRPr lang="zh-CN" altLang="en-US"/>
              </a:p>
            </p:txBody>
          </p:sp>
          <p:sp>
            <p:nvSpPr>
              <p:cNvPr id="223" name="任意多边形: 形状 222">
                <a:extLst>
                  <a:ext uri="{FF2B5EF4-FFF2-40B4-BE49-F238E27FC236}">
                    <a16:creationId xmlns:a16="http://schemas.microsoft.com/office/drawing/2014/main" id="{BC53F9B0-807B-5A30-9D7C-10B9BF2F2092}"/>
                  </a:ext>
                </a:extLst>
              </p:cNvPr>
              <p:cNvSpPr/>
              <p:nvPr/>
            </p:nvSpPr>
            <p:spPr>
              <a:xfrm>
                <a:off x="4438635" y="4468470"/>
                <a:ext cx="55040" cy="35642"/>
              </a:xfrm>
              <a:custGeom>
                <a:avLst/>
                <a:gdLst>
                  <a:gd name="connsiteX0" fmla="*/ 55040 w 55040"/>
                  <a:gd name="connsiteY0" fmla="*/ 14236 h 35642"/>
                  <a:gd name="connsiteX1" fmla="*/ 0 w 55040"/>
                  <a:gd name="connsiteY1" fmla="*/ 34287 h 35642"/>
                  <a:gd name="connsiteX2" fmla="*/ 4812 w 55040"/>
                  <a:gd name="connsiteY2" fmla="*/ 0 h 35642"/>
                  <a:gd name="connsiteX3" fmla="*/ 23961 w 55040"/>
                  <a:gd name="connsiteY3" fmla="*/ 1003 h 35642"/>
                </a:gdLst>
                <a:ahLst/>
                <a:cxnLst>
                  <a:cxn ang="0">
                    <a:pos x="connsiteX0" y="connsiteY0"/>
                  </a:cxn>
                  <a:cxn ang="0">
                    <a:pos x="connsiteX1" y="connsiteY1"/>
                  </a:cxn>
                  <a:cxn ang="0">
                    <a:pos x="connsiteX2" y="connsiteY2"/>
                  </a:cxn>
                  <a:cxn ang="0">
                    <a:pos x="connsiteX3" y="connsiteY3"/>
                  </a:cxn>
                </a:cxnLst>
                <a:rect l="l" t="t" r="r" b="b"/>
                <a:pathLst>
                  <a:path w="55040" h="35642">
                    <a:moveTo>
                      <a:pt x="55040" y="14236"/>
                    </a:moveTo>
                    <a:cubicBezTo>
                      <a:pt x="55040" y="14236"/>
                      <a:pt x="25966" y="42007"/>
                      <a:pt x="0" y="34287"/>
                    </a:cubicBezTo>
                    <a:cubicBezTo>
                      <a:pt x="14437" y="21154"/>
                      <a:pt x="4812" y="0"/>
                      <a:pt x="4812" y="0"/>
                    </a:cubicBezTo>
                    <a:lnTo>
                      <a:pt x="23961" y="1003"/>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224" name="任意多边形: 形状 223">
                <a:extLst>
                  <a:ext uri="{FF2B5EF4-FFF2-40B4-BE49-F238E27FC236}">
                    <a16:creationId xmlns:a16="http://schemas.microsoft.com/office/drawing/2014/main" id="{31293459-FDBC-3C63-B157-368BF06A6975}"/>
                  </a:ext>
                </a:extLst>
              </p:cNvPr>
              <p:cNvSpPr/>
              <p:nvPr/>
            </p:nvSpPr>
            <p:spPr>
              <a:xfrm>
                <a:off x="4416851" y="4348464"/>
                <a:ext cx="40877" cy="84927"/>
              </a:xfrm>
              <a:custGeom>
                <a:avLst/>
                <a:gdLst>
                  <a:gd name="connsiteX0" fmla="*/ 21583 w 40877"/>
                  <a:gd name="connsiteY0" fmla="*/ 0 h 84927"/>
                  <a:gd name="connsiteX1" fmla="*/ 18475 w 40877"/>
                  <a:gd name="connsiteY1" fmla="*/ 73487 h 84927"/>
                  <a:gd name="connsiteX2" fmla="*/ 21583 w 40877"/>
                  <a:gd name="connsiteY2" fmla="*/ 0 h 84927"/>
                </a:gdLst>
                <a:ahLst/>
                <a:cxnLst>
                  <a:cxn ang="0">
                    <a:pos x="connsiteX0" y="connsiteY0"/>
                  </a:cxn>
                  <a:cxn ang="0">
                    <a:pos x="connsiteX1" y="connsiteY1"/>
                  </a:cxn>
                  <a:cxn ang="0">
                    <a:pos x="connsiteX2" y="connsiteY2"/>
                  </a:cxn>
                </a:cxnLst>
                <a:rect l="l" t="t" r="r" b="b"/>
                <a:pathLst>
                  <a:path w="40877" h="84927">
                    <a:moveTo>
                      <a:pt x="21583" y="0"/>
                    </a:moveTo>
                    <a:cubicBezTo>
                      <a:pt x="21583" y="0"/>
                      <a:pt x="-24835" y="30077"/>
                      <a:pt x="18475" y="73487"/>
                    </a:cubicBezTo>
                    <a:cubicBezTo>
                      <a:pt x="66999" y="122111"/>
                      <a:pt x="21583" y="0"/>
                      <a:pt x="21583" y="0"/>
                    </a:cubicBezTo>
                    <a:close/>
                  </a:path>
                </a:pathLst>
              </a:custGeom>
              <a:solidFill>
                <a:srgbClr val="263238"/>
              </a:solidFill>
              <a:ln w="10020" cap="flat">
                <a:noFill/>
                <a:prstDash val="solid"/>
                <a:miter/>
              </a:ln>
            </p:spPr>
            <p:txBody>
              <a:bodyPr rtlCol="0" anchor="ctr"/>
              <a:lstStyle/>
              <a:p>
                <a:endParaRPr lang="zh-CN" altLang="en-US"/>
              </a:p>
            </p:txBody>
          </p:sp>
          <p:sp>
            <p:nvSpPr>
              <p:cNvPr id="225" name="任意多边形: 形状 224">
                <a:extLst>
                  <a:ext uri="{FF2B5EF4-FFF2-40B4-BE49-F238E27FC236}">
                    <a16:creationId xmlns:a16="http://schemas.microsoft.com/office/drawing/2014/main" id="{9D315979-A134-486C-8979-FD599F56766C}"/>
                  </a:ext>
                </a:extLst>
              </p:cNvPr>
              <p:cNvSpPr/>
              <p:nvPr/>
            </p:nvSpPr>
            <p:spPr>
              <a:xfrm>
                <a:off x="4407756" y="4349295"/>
                <a:ext cx="128538" cy="138045"/>
              </a:xfrm>
              <a:custGeom>
                <a:avLst/>
                <a:gdLst>
                  <a:gd name="connsiteX0" fmla="*/ 127324 w 128538"/>
                  <a:gd name="connsiteY0" fmla="*/ 68245 h 138045"/>
                  <a:gd name="connsiteX1" fmla="*/ 71181 w 128538"/>
                  <a:gd name="connsiteY1" fmla="*/ 137421 h 138045"/>
                  <a:gd name="connsiteX2" fmla="*/ 100 w 128538"/>
                  <a:gd name="connsiteY2" fmla="*/ 91605 h 138045"/>
                  <a:gd name="connsiteX3" fmla="*/ 58449 w 128538"/>
                  <a:gd name="connsiteY3" fmla="*/ 673 h 138045"/>
                  <a:gd name="connsiteX4" fmla="*/ 127324 w 128538"/>
                  <a:gd name="connsiteY4" fmla="*/ 68245 h 138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38" h="138045">
                    <a:moveTo>
                      <a:pt x="127324" y="68245"/>
                    </a:moveTo>
                    <a:cubicBezTo>
                      <a:pt x="121509" y="100928"/>
                      <a:pt x="99052" y="135316"/>
                      <a:pt x="71181" y="137421"/>
                    </a:cubicBezTo>
                    <a:cubicBezTo>
                      <a:pt x="20151" y="141030"/>
                      <a:pt x="1604" y="129401"/>
                      <a:pt x="100" y="91605"/>
                    </a:cubicBezTo>
                    <a:cubicBezTo>
                      <a:pt x="-1504" y="57618"/>
                      <a:pt x="16041" y="6087"/>
                      <a:pt x="58449" y="673"/>
                    </a:cubicBezTo>
                    <a:cubicBezTo>
                      <a:pt x="100857" y="-4740"/>
                      <a:pt x="135545" y="22930"/>
                      <a:pt x="127324" y="68245"/>
                    </a:cubicBezTo>
                    <a:close/>
                  </a:path>
                </a:pathLst>
              </a:custGeom>
              <a:solidFill>
                <a:srgbClr val="EBB376"/>
              </a:solidFill>
              <a:ln w="10020" cap="flat">
                <a:noFill/>
                <a:prstDash val="solid"/>
                <a:miter/>
              </a:ln>
            </p:spPr>
            <p:txBody>
              <a:bodyPr rtlCol="0" anchor="ctr"/>
              <a:lstStyle/>
              <a:p>
                <a:endParaRPr lang="zh-CN" altLang="en-US"/>
              </a:p>
            </p:txBody>
          </p:sp>
          <p:sp>
            <p:nvSpPr>
              <p:cNvPr id="226" name="任意多边形: 形状 225">
                <a:extLst>
                  <a:ext uri="{FF2B5EF4-FFF2-40B4-BE49-F238E27FC236}">
                    <a16:creationId xmlns:a16="http://schemas.microsoft.com/office/drawing/2014/main" id="{3A458768-42E1-8B26-5184-A76D2581F833}"/>
                  </a:ext>
                </a:extLst>
              </p:cNvPr>
              <p:cNvSpPr/>
              <p:nvPr/>
            </p:nvSpPr>
            <p:spPr>
              <a:xfrm>
                <a:off x="4425777" y="4333040"/>
                <a:ext cx="126840" cy="139439"/>
              </a:xfrm>
              <a:custGeom>
                <a:avLst/>
                <a:gdLst>
                  <a:gd name="connsiteX0" fmla="*/ 4837 w 126840"/>
                  <a:gd name="connsiteY0" fmla="*/ 36778 h 139439"/>
                  <a:gd name="connsiteX1" fmla="*/ 54965 w 126840"/>
                  <a:gd name="connsiteY1" fmla="*/ 35575 h 139439"/>
                  <a:gd name="connsiteX2" fmla="*/ 80830 w 126840"/>
                  <a:gd name="connsiteY2" fmla="*/ 85101 h 139439"/>
                  <a:gd name="connsiteX3" fmla="*/ 82334 w 126840"/>
                  <a:gd name="connsiteY3" fmla="*/ 139439 h 139439"/>
                  <a:gd name="connsiteX4" fmla="*/ 125644 w 126840"/>
                  <a:gd name="connsiteY4" fmla="*/ 74174 h 139439"/>
                  <a:gd name="connsiteX5" fmla="*/ 52358 w 126840"/>
                  <a:gd name="connsiteY5" fmla="*/ 285 h 139439"/>
                  <a:gd name="connsiteX6" fmla="*/ 4837 w 126840"/>
                  <a:gd name="connsiteY6" fmla="*/ 36778 h 139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840" h="139439">
                    <a:moveTo>
                      <a:pt x="4837" y="36778"/>
                    </a:moveTo>
                    <a:cubicBezTo>
                      <a:pt x="21549" y="37691"/>
                      <a:pt x="38312" y="37289"/>
                      <a:pt x="54965" y="35575"/>
                    </a:cubicBezTo>
                    <a:cubicBezTo>
                      <a:pt x="54965" y="35575"/>
                      <a:pt x="87648" y="63045"/>
                      <a:pt x="80830" y="85101"/>
                    </a:cubicBezTo>
                    <a:cubicBezTo>
                      <a:pt x="74013" y="107157"/>
                      <a:pt x="84540" y="109564"/>
                      <a:pt x="82334" y="139439"/>
                    </a:cubicBezTo>
                    <a:cubicBezTo>
                      <a:pt x="82334" y="139439"/>
                      <a:pt x="113814" y="139439"/>
                      <a:pt x="125644" y="74174"/>
                    </a:cubicBezTo>
                    <a:cubicBezTo>
                      <a:pt x="134266" y="26853"/>
                      <a:pt x="94866" y="3995"/>
                      <a:pt x="52358" y="285"/>
                    </a:cubicBezTo>
                    <a:cubicBezTo>
                      <a:pt x="16266" y="-2823"/>
                      <a:pt x="-11605" y="20136"/>
                      <a:pt x="4837" y="36778"/>
                    </a:cubicBezTo>
                    <a:close/>
                  </a:path>
                </a:pathLst>
              </a:custGeom>
              <a:solidFill>
                <a:srgbClr val="263238"/>
              </a:solidFill>
              <a:ln w="10020" cap="flat">
                <a:noFill/>
                <a:prstDash val="solid"/>
                <a:miter/>
              </a:ln>
            </p:spPr>
            <p:txBody>
              <a:bodyPr rtlCol="0" anchor="ctr"/>
              <a:lstStyle/>
              <a:p>
                <a:endParaRPr lang="zh-CN" altLang="en-US"/>
              </a:p>
            </p:txBody>
          </p:sp>
          <p:sp>
            <p:nvSpPr>
              <p:cNvPr id="227" name="任意多边形: 形状 226">
                <a:extLst>
                  <a:ext uri="{FF2B5EF4-FFF2-40B4-BE49-F238E27FC236}">
                    <a16:creationId xmlns:a16="http://schemas.microsoft.com/office/drawing/2014/main" id="{DE58D7D4-09DC-7A01-18DF-68CDF597A64F}"/>
                  </a:ext>
                </a:extLst>
              </p:cNvPr>
              <p:cNvSpPr/>
              <p:nvPr/>
            </p:nvSpPr>
            <p:spPr>
              <a:xfrm>
                <a:off x="4448936" y="4410688"/>
                <a:ext cx="10176" cy="15126"/>
              </a:xfrm>
              <a:custGeom>
                <a:avLst/>
                <a:gdLst>
                  <a:gd name="connsiteX0" fmla="*/ 10051 w 10176"/>
                  <a:gd name="connsiteY0" fmla="*/ 8256 h 15126"/>
                  <a:gd name="connsiteX1" fmla="*/ 3935 w 10176"/>
                  <a:gd name="connsiteY1" fmla="*/ 15073 h 15126"/>
                  <a:gd name="connsiteX2" fmla="*/ 126 w 10176"/>
                  <a:gd name="connsiteY2" fmla="*/ 6852 h 15126"/>
                  <a:gd name="connsiteX3" fmla="*/ 6241 w 10176"/>
                  <a:gd name="connsiteY3" fmla="*/ 35 h 15126"/>
                  <a:gd name="connsiteX4" fmla="*/ 10051 w 10176"/>
                  <a:gd name="connsiteY4" fmla="*/ 8256 h 15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6" h="15126">
                    <a:moveTo>
                      <a:pt x="10051" y="8256"/>
                    </a:moveTo>
                    <a:cubicBezTo>
                      <a:pt x="9449" y="12467"/>
                      <a:pt x="6743" y="15575"/>
                      <a:pt x="3935" y="15073"/>
                    </a:cubicBezTo>
                    <a:cubicBezTo>
                      <a:pt x="1128" y="14572"/>
                      <a:pt x="-476" y="10963"/>
                      <a:pt x="126" y="6852"/>
                    </a:cubicBezTo>
                    <a:cubicBezTo>
                      <a:pt x="727" y="2742"/>
                      <a:pt x="3434" y="-366"/>
                      <a:pt x="6241" y="35"/>
                    </a:cubicBezTo>
                    <a:cubicBezTo>
                      <a:pt x="9049" y="436"/>
                      <a:pt x="10652" y="4145"/>
                      <a:pt x="10051" y="8256"/>
                    </a:cubicBezTo>
                    <a:close/>
                  </a:path>
                </a:pathLst>
              </a:custGeom>
              <a:solidFill>
                <a:srgbClr val="263238"/>
              </a:solidFill>
              <a:ln w="10020" cap="flat">
                <a:noFill/>
                <a:prstDash val="solid"/>
                <a:miter/>
              </a:ln>
            </p:spPr>
            <p:txBody>
              <a:bodyPr rtlCol="0" anchor="ctr"/>
              <a:lstStyle/>
              <a:p>
                <a:endParaRPr lang="zh-CN" altLang="en-US"/>
              </a:p>
            </p:txBody>
          </p:sp>
          <p:sp>
            <p:nvSpPr>
              <p:cNvPr id="228" name="任意多边形: 形状 227">
                <a:extLst>
                  <a:ext uri="{FF2B5EF4-FFF2-40B4-BE49-F238E27FC236}">
                    <a16:creationId xmlns:a16="http://schemas.microsoft.com/office/drawing/2014/main" id="{2EACEFEE-7C0D-28BA-AE4B-AD50E022EE0E}"/>
                  </a:ext>
                </a:extLst>
              </p:cNvPr>
              <p:cNvSpPr/>
              <p:nvPr/>
            </p:nvSpPr>
            <p:spPr>
              <a:xfrm>
                <a:off x="4416352" y="4404485"/>
                <a:ext cx="9676" cy="14495"/>
              </a:xfrm>
              <a:custGeom>
                <a:avLst/>
                <a:gdLst>
                  <a:gd name="connsiteX0" fmla="*/ 9550 w 9676"/>
                  <a:gd name="connsiteY0" fmla="*/ 7942 h 14495"/>
                  <a:gd name="connsiteX1" fmla="*/ 3736 w 9676"/>
                  <a:gd name="connsiteY1" fmla="*/ 14459 h 14495"/>
                  <a:gd name="connsiteX2" fmla="*/ 126 w 9676"/>
                  <a:gd name="connsiteY2" fmla="*/ 6539 h 14495"/>
                  <a:gd name="connsiteX3" fmla="*/ 5941 w 9676"/>
                  <a:gd name="connsiteY3" fmla="*/ 22 h 14495"/>
                  <a:gd name="connsiteX4" fmla="*/ 9550 w 9676"/>
                  <a:gd name="connsiteY4" fmla="*/ 7942 h 14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76" h="14495">
                    <a:moveTo>
                      <a:pt x="9550" y="7942"/>
                    </a:moveTo>
                    <a:cubicBezTo>
                      <a:pt x="8949" y="11952"/>
                      <a:pt x="6342" y="14860"/>
                      <a:pt x="3736" y="14459"/>
                    </a:cubicBezTo>
                    <a:cubicBezTo>
                      <a:pt x="1129" y="14058"/>
                      <a:pt x="-475" y="10549"/>
                      <a:pt x="126" y="6539"/>
                    </a:cubicBezTo>
                    <a:cubicBezTo>
                      <a:pt x="728" y="2528"/>
                      <a:pt x="3335" y="-279"/>
                      <a:pt x="5941" y="22"/>
                    </a:cubicBezTo>
                    <a:cubicBezTo>
                      <a:pt x="8548" y="323"/>
                      <a:pt x="10152" y="4032"/>
                      <a:pt x="9550" y="7942"/>
                    </a:cubicBezTo>
                    <a:close/>
                  </a:path>
                </a:pathLst>
              </a:custGeom>
              <a:solidFill>
                <a:srgbClr val="263238"/>
              </a:solidFill>
              <a:ln w="10020" cap="flat">
                <a:noFill/>
                <a:prstDash val="solid"/>
                <a:miter/>
              </a:ln>
            </p:spPr>
            <p:txBody>
              <a:bodyPr rtlCol="0" anchor="ctr"/>
              <a:lstStyle/>
              <a:p>
                <a:endParaRPr lang="zh-CN" altLang="en-US"/>
              </a:p>
            </p:txBody>
          </p:sp>
          <p:sp>
            <p:nvSpPr>
              <p:cNvPr id="229" name="任意多边形: 形状 228">
                <a:extLst>
                  <a:ext uri="{FF2B5EF4-FFF2-40B4-BE49-F238E27FC236}">
                    <a16:creationId xmlns:a16="http://schemas.microsoft.com/office/drawing/2014/main" id="{EC5DAFAA-E892-3FDE-DF02-B63A8535DFB9}"/>
                  </a:ext>
                </a:extLst>
              </p:cNvPr>
              <p:cNvSpPr/>
              <p:nvPr/>
            </p:nvSpPr>
            <p:spPr>
              <a:xfrm>
                <a:off x="4449559" y="4393238"/>
                <a:ext cx="18166" cy="10191"/>
              </a:xfrm>
              <a:custGeom>
                <a:avLst/>
                <a:gdLst>
                  <a:gd name="connsiteX0" fmla="*/ 505 w 18166"/>
                  <a:gd name="connsiteY0" fmla="*/ 3048 h 10191"/>
                  <a:gd name="connsiteX1" fmla="*/ 3 w 18166"/>
                  <a:gd name="connsiteY1" fmla="*/ 2045 h 10191"/>
                  <a:gd name="connsiteX2" fmla="*/ 1798 w 18166"/>
                  <a:gd name="connsiteY2" fmla="*/ 40 h 10191"/>
                  <a:gd name="connsiteX3" fmla="*/ 1808 w 18166"/>
                  <a:gd name="connsiteY3" fmla="*/ 40 h 10191"/>
                  <a:gd name="connsiteX4" fmla="*/ 17648 w 18166"/>
                  <a:gd name="connsiteY4" fmla="*/ 7058 h 10191"/>
                  <a:gd name="connsiteX5" fmla="*/ 17648 w 18166"/>
                  <a:gd name="connsiteY5" fmla="*/ 9665 h 10191"/>
                  <a:gd name="connsiteX6" fmla="*/ 17648 w 18166"/>
                  <a:gd name="connsiteY6" fmla="*/ 9665 h 10191"/>
                  <a:gd name="connsiteX7" fmla="*/ 14941 w 18166"/>
                  <a:gd name="connsiteY7" fmla="*/ 9665 h 10191"/>
                  <a:gd name="connsiteX8" fmla="*/ 14941 w 18166"/>
                  <a:gd name="connsiteY8" fmla="*/ 9665 h 10191"/>
                  <a:gd name="connsiteX9" fmla="*/ 2209 w 18166"/>
                  <a:gd name="connsiteY9" fmla="*/ 4351 h 10191"/>
                  <a:gd name="connsiteX10" fmla="*/ 505 w 18166"/>
                  <a:gd name="connsiteY10" fmla="*/ 3048 h 10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166" h="10191">
                    <a:moveTo>
                      <a:pt x="505" y="3048"/>
                    </a:moveTo>
                    <a:cubicBezTo>
                      <a:pt x="204" y="2797"/>
                      <a:pt x="23" y="2436"/>
                      <a:pt x="3" y="2045"/>
                    </a:cubicBezTo>
                    <a:cubicBezTo>
                      <a:pt x="-57" y="993"/>
                      <a:pt x="755" y="101"/>
                      <a:pt x="1798" y="40"/>
                    </a:cubicBezTo>
                    <a:cubicBezTo>
                      <a:pt x="1808" y="40"/>
                      <a:pt x="1808" y="40"/>
                      <a:pt x="1808" y="40"/>
                    </a:cubicBezTo>
                    <a:cubicBezTo>
                      <a:pt x="7923" y="-361"/>
                      <a:pt x="13838" y="2256"/>
                      <a:pt x="17648" y="7058"/>
                    </a:cubicBezTo>
                    <a:cubicBezTo>
                      <a:pt x="18340" y="7790"/>
                      <a:pt x="18340" y="8933"/>
                      <a:pt x="17648" y="9665"/>
                    </a:cubicBezTo>
                    <a:lnTo>
                      <a:pt x="17648" y="9665"/>
                    </a:lnTo>
                    <a:cubicBezTo>
                      <a:pt x="16886" y="10367"/>
                      <a:pt x="15703" y="10367"/>
                      <a:pt x="14941" y="9665"/>
                    </a:cubicBezTo>
                    <a:lnTo>
                      <a:pt x="14941" y="9665"/>
                    </a:lnTo>
                    <a:cubicBezTo>
                      <a:pt x="11874" y="5845"/>
                      <a:pt x="7081" y="3850"/>
                      <a:pt x="2209" y="4351"/>
                    </a:cubicBezTo>
                    <a:cubicBezTo>
                      <a:pt x="1437" y="4281"/>
                      <a:pt x="775" y="3780"/>
                      <a:pt x="505" y="3048"/>
                    </a:cubicBezTo>
                    <a:close/>
                  </a:path>
                </a:pathLst>
              </a:custGeom>
              <a:solidFill>
                <a:srgbClr val="263238"/>
              </a:solidFill>
              <a:ln w="10020" cap="flat">
                <a:noFill/>
                <a:prstDash val="solid"/>
                <a:miter/>
              </a:ln>
            </p:spPr>
            <p:txBody>
              <a:bodyPr rtlCol="0" anchor="ctr"/>
              <a:lstStyle/>
              <a:p>
                <a:endParaRPr lang="zh-CN" altLang="en-US"/>
              </a:p>
            </p:txBody>
          </p:sp>
          <p:sp>
            <p:nvSpPr>
              <p:cNvPr id="230" name="任意多边形: 形状 229">
                <a:extLst>
                  <a:ext uri="{FF2B5EF4-FFF2-40B4-BE49-F238E27FC236}">
                    <a16:creationId xmlns:a16="http://schemas.microsoft.com/office/drawing/2014/main" id="{A5F38F8B-69C9-D27A-FC75-3424C36B9F58}"/>
                  </a:ext>
                </a:extLst>
              </p:cNvPr>
              <p:cNvSpPr/>
              <p:nvPr/>
            </p:nvSpPr>
            <p:spPr>
              <a:xfrm>
                <a:off x="4416253" y="4387060"/>
                <a:ext cx="19281" cy="6423"/>
              </a:xfrm>
              <a:custGeom>
                <a:avLst/>
                <a:gdLst>
                  <a:gd name="connsiteX0" fmla="*/ 1228 w 19281"/>
                  <a:gd name="connsiteY0" fmla="*/ 6218 h 6423"/>
                  <a:gd name="connsiteX1" fmla="*/ 325 w 19281"/>
                  <a:gd name="connsiteY1" fmla="*/ 5516 h 6423"/>
                  <a:gd name="connsiteX2" fmla="*/ 776 w 19281"/>
                  <a:gd name="connsiteY2" fmla="*/ 3000 h 6423"/>
                  <a:gd name="connsiteX3" fmla="*/ 927 w 19281"/>
                  <a:gd name="connsiteY3" fmla="*/ 2910 h 6423"/>
                  <a:gd name="connsiteX4" fmla="*/ 18171 w 19281"/>
                  <a:gd name="connsiteY4" fmla="*/ 1506 h 6423"/>
                  <a:gd name="connsiteX5" fmla="*/ 19143 w 19281"/>
                  <a:gd name="connsiteY5" fmla="*/ 3862 h 6423"/>
                  <a:gd name="connsiteX6" fmla="*/ 19073 w 19281"/>
                  <a:gd name="connsiteY6" fmla="*/ 4013 h 6423"/>
                  <a:gd name="connsiteX7" fmla="*/ 19073 w 19281"/>
                  <a:gd name="connsiteY7" fmla="*/ 4013 h 6423"/>
                  <a:gd name="connsiteX8" fmla="*/ 16567 w 19281"/>
                  <a:gd name="connsiteY8" fmla="*/ 4915 h 6423"/>
                  <a:gd name="connsiteX9" fmla="*/ 16567 w 19281"/>
                  <a:gd name="connsiteY9" fmla="*/ 4915 h 6423"/>
                  <a:gd name="connsiteX10" fmla="*/ 2832 w 19281"/>
                  <a:gd name="connsiteY10" fmla="*/ 6318 h 6423"/>
                  <a:gd name="connsiteX11" fmla="*/ 1228 w 19281"/>
                  <a:gd name="connsiteY11" fmla="*/ 6218 h 6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281" h="6423">
                    <a:moveTo>
                      <a:pt x="1228" y="6218"/>
                    </a:moveTo>
                    <a:cubicBezTo>
                      <a:pt x="867" y="6068"/>
                      <a:pt x="556" y="5827"/>
                      <a:pt x="325" y="5516"/>
                    </a:cubicBezTo>
                    <a:cubicBezTo>
                      <a:pt x="-246" y="4694"/>
                      <a:pt x="-46" y="3571"/>
                      <a:pt x="776" y="3000"/>
                    </a:cubicBezTo>
                    <a:cubicBezTo>
                      <a:pt x="827" y="2970"/>
                      <a:pt x="877" y="2940"/>
                      <a:pt x="927" y="2910"/>
                    </a:cubicBezTo>
                    <a:cubicBezTo>
                      <a:pt x="6090" y="-389"/>
                      <a:pt x="12546" y="-920"/>
                      <a:pt x="18171" y="1506"/>
                    </a:cubicBezTo>
                    <a:cubicBezTo>
                      <a:pt x="19093" y="1887"/>
                      <a:pt x="19524" y="2950"/>
                      <a:pt x="19143" y="3862"/>
                    </a:cubicBezTo>
                    <a:cubicBezTo>
                      <a:pt x="19123" y="3912"/>
                      <a:pt x="19103" y="3962"/>
                      <a:pt x="19073" y="4013"/>
                    </a:cubicBezTo>
                    <a:lnTo>
                      <a:pt x="19073" y="4013"/>
                    </a:lnTo>
                    <a:cubicBezTo>
                      <a:pt x="18592" y="4905"/>
                      <a:pt x="17509" y="5296"/>
                      <a:pt x="16567" y="4915"/>
                    </a:cubicBezTo>
                    <a:lnTo>
                      <a:pt x="16567" y="4915"/>
                    </a:lnTo>
                    <a:cubicBezTo>
                      <a:pt x="12035" y="3090"/>
                      <a:pt x="6902" y="3621"/>
                      <a:pt x="2832" y="6318"/>
                    </a:cubicBezTo>
                    <a:cubicBezTo>
                      <a:pt x="2300" y="6489"/>
                      <a:pt x="1729" y="6449"/>
                      <a:pt x="1228" y="6218"/>
                    </a:cubicBezTo>
                    <a:close/>
                  </a:path>
                </a:pathLst>
              </a:custGeom>
              <a:solidFill>
                <a:srgbClr val="263238"/>
              </a:solidFill>
              <a:ln w="10020" cap="flat">
                <a:noFill/>
                <a:prstDash val="solid"/>
                <a:miter/>
              </a:ln>
            </p:spPr>
            <p:txBody>
              <a:bodyPr rtlCol="0" anchor="ctr"/>
              <a:lstStyle/>
              <a:p>
                <a:endParaRPr lang="zh-CN" altLang="en-US"/>
              </a:p>
            </p:txBody>
          </p:sp>
          <p:sp>
            <p:nvSpPr>
              <p:cNvPr id="231" name="任意多边形: 形状 230">
                <a:extLst>
                  <a:ext uri="{FF2B5EF4-FFF2-40B4-BE49-F238E27FC236}">
                    <a16:creationId xmlns:a16="http://schemas.microsoft.com/office/drawing/2014/main" id="{C82E77B2-CDD1-CE74-0F30-CE0C22459FE9}"/>
                  </a:ext>
                </a:extLst>
              </p:cNvPr>
              <p:cNvSpPr/>
              <p:nvPr/>
            </p:nvSpPr>
            <p:spPr>
              <a:xfrm>
                <a:off x="4420288" y="4418242"/>
                <a:ext cx="13133" cy="18465"/>
              </a:xfrm>
              <a:custGeom>
                <a:avLst/>
                <a:gdLst>
                  <a:gd name="connsiteX0" fmla="*/ 11429 w 13133"/>
                  <a:gd name="connsiteY0" fmla="*/ 0 h 18465"/>
                  <a:gd name="connsiteX1" fmla="*/ 13133 w 13133"/>
                  <a:gd name="connsiteY1" fmla="*/ 18347 h 18465"/>
                  <a:gd name="connsiteX2" fmla="*/ 0 w 13133"/>
                  <a:gd name="connsiteY2" fmla="*/ 15640 h 18465"/>
                  <a:gd name="connsiteX3" fmla="*/ 11429 w 13133"/>
                  <a:gd name="connsiteY3" fmla="*/ 0 h 18465"/>
                </a:gdLst>
                <a:ahLst/>
                <a:cxnLst>
                  <a:cxn ang="0">
                    <a:pos x="connsiteX0" y="connsiteY0"/>
                  </a:cxn>
                  <a:cxn ang="0">
                    <a:pos x="connsiteX1" y="connsiteY1"/>
                  </a:cxn>
                  <a:cxn ang="0">
                    <a:pos x="connsiteX2" y="connsiteY2"/>
                  </a:cxn>
                  <a:cxn ang="0">
                    <a:pos x="connsiteX3" y="connsiteY3"/>
                  </a:cxn>
                </a:cxnLst>
                <a:rect l="l" t="t" r="r" b="b"/>
                <a:pathLst>
                  <a:path w="13133" h="18465">
                    <a:moveTo>
                      <a:pt x="11429" y="0"/>
                    </a:moveTo>
                    <a:lnTo>
                      <a:pt x="13133" y="18347"/>
                    </a:lnTo>
                    <a:cubicBezTo>
                      <a:pt x="8582" y="18818"/>
                      <a:pt x="4000" y="17876"/>
                      <a:pt x="0" y="15640"/>
                    </a:cubicBezTo>
                    <a:cubicBezTo>
                      <a:pt x="4732" y="11169"/>
                      <a:pt x="8612" y="5865"/>
                      <a:pt x="11429" y="0"/>
                    </a:cubicBezTo>
                    <a:close/>
                  </a:path>
                </a:pathLst>
              </a:custGeom>
              <a:solidFill>
                <a:srgbClr val="D58745"/>
              </a:solidFill>
              <a:ln w="10020" cap="flat">
                <a:noFill/>
                <a:prstDash val="solid"/>
                <a:miter/>
              </a:ln>
            </p:spPr>
            <p:txBody>
              <a:bodyPr rtlCol="0" anchor="ctr"/>
              <a:lstStyle/>
              <a:p>
                <a:endParaRPr lang="zh-CN" altLang="en-US"/>
              </a:p>
            </p:txBody>
          </p:sp>
          <p:sp>
            <p:nvSpPr>
              <p:cNvPr id="232" name="任意多边形: 形状 231">
                <a:extLst>
                  <a:ext uri="{FF2B5EF4-FFF2-40B4-BE49-F238E27FC236}">
                    <a16:creationId xmlns:a16="http://schemas.microsoft.com/office/drawing/2014/main" id="{4C8E29C2-99B0-7D27-CD5C-0286B373AA76}"/>
                  </a:ext>
                </a:extLst>
              </p:cNvPr>
              <p:cNvSpPr/>
              <p:nvPr/>
            </p:nvSpPr>
            <p:spPr>
              <a:xfrm>
                <a:off x="4490906" y="4420260"/>
                <a:ext cx="30394" cy="41069"/>
              </a:xfrm>
              <a:custGeom>
                <a:avLst/>
                <a:gdLst>
                  <a:gd name="connsiteX0" fmla="*/ 4975 w 30394"/>
                  <a:gd name="connsiteY0" fmla="*/ 13321 h 41069"/>
                  <a:gd name="connsiteX1" fmla="*/ 25828 w 30394"/>
                  <a:gd name="connsiteY1" fmla="*/ 1792 h 41069"/>
                  <a:gd name="connsiteX2" fmla="*/ 13697 w 30394"/>
                  <a:gd name="connsiteY2" fmla="*/ 40991 h 41069"/>
                  <a:gd name="connsiteX3" fmla="*/ 4975 w 30394"/>
                  <a:gd name="connsiteY3" fmla="*/ 13321 h 41069"/>
                </a:gdLst>
                <a:ahLst/>
                <a:cxnLst>
                  <a:cxn ang="0">
                    <a:pos x="connsiteX0" y="connsiteY0"/>
                  </a:cxn>
                  <a:cxn ang="0">
                    <a:pos x="connsiteX1" y="connsiteY1"/>
                  </a:cxn>
                  <a:cxn ang="0">
                    <a:pos x="connsiteX2" y="connsiteY2"/>
                  </a:cxn>
                  <a:cxn ang="0">
                    <a:pos x="connsiteX3" y="connsiteY3"/>
                  </a:cxn>
                </a:cxnLst>
                <a:rect l="l" t="t" r="r" b="b"/>
                <a:pathLst>
                  <a:path w="30394" h="41069">
                    <a:moveTo>
                      <a:pt x="4975" y="13321"/>
                    </a:moveTo>
                    <a:cubicBezTo>
                      <a:pt x="4975" y="13321"/>
                      <a:pt x="16204" y="-5828"/>
                      <a:pt x="25828" y="1792"/>
                    </a:cubicBezTo>
                    <a:cubicBezTo>
                      <a:pt x="35452" y="9411"/>
                      <a:pt x="29137" y="42896"/>
                      <a:pt x="13697" y="40991"/>
                    </a:cubicBezTo>
                    <a:cubicBezTo>
                      <a:pt x="-1742" y="39087"/>
                      <a:pt x="-3346" y="23246"/>
                      <a:pt x="4975" y="13321"/>
                    </a:cubicBezTo>
                    <a:close/>
                  </a:path>
                </a:pathLst>
              </a:custGeom>
              <a:solidFill>
                <a:srgbClr val="EBB376"/>
              </a:solidFill>
              <a:ln w="10020" cap="flat">
                <a:noFill/>
                <a:prstDash val="solid"/>
                <a:miter/>
              </a:ln>
            </p:spPr>
            <p:txBody>
              <a:bodyPr rtlCol="0" anchor="ctr"/>
              <a:lstStyle/>
              <a:p>
                <a:endParaRPr lang="zh-CN" altLang="en-US"/>
              </a:p>
            </p:txBody>
          </p:sp>
          <p:sp>
            <p:nvSpPr>
              <p:cNvPr id="233" name="任意多边形: 形状 232">
                <a:extLst>
                  <a:ext uri="{FF2B5EF4-FFF2-40B4-BE49-F238E27FC236}">
                    <a16:creationId xmlns:a16="http://schemas.microsoft.com/office/drawing/2014/main" id="{3332C5C2-D8CE-A905-3C2A-043209822786}"/>
                  </a:ext>
                </a:extLst>
              </p:cNvPr>
              <p:cNvSpPr/>
              <p:nvPr/>
            </p:nvSpPr>
            <p:spPr>
              <a:xfrm>
                <a:off x="4430915" y="4439496"/>
                <a:ext cx="27712" cy="24963"/>
              </a:xfrm>
              <a:custGeom>
                <a:avLst/>
                <a:gdLst>
                  <a:gd name="connsiteX0" fmla="*/ 0 w 27712"/>
                  <a:gd name="connsiteY0" fmla="*/ 11329 h 24963"/>
                  <a:gd name="connsiteX1" fmla="*/ 6617 w 27712"/>
                  <a:gd name="connsiteY1" fmla="*/ 24963 h 24963"/>
                  <a:gd name="connsiteX2" fmla="*/ 9324 w 27712"/>
                  <a:gd name="connsiteY2" fmla="*/ 24362 h 24963"/>
                  <a:gd name="connsiteX3" fmla="*/ 27269 w 27712"/>
                  <a:gd name="connsiteY3" fmla="*/ 11429 h 24963"/>
                  <a:gd name="connsiteX4" fmla="*/ 27269 w 27712"/>
                  <a:gd name="connsiteY4" fmla="*/ 4010 h 24963"/>
                  <a:gd name="connsiteX5" fmla="*/ 25966 w 27712"/>
                  <a:gd name="connsiteY5" fmla="*/ 0 h 24963"/>
                  <a:gd name="connsiteX6" fmla="*/ 3810 w 27712"/>
                  <a:gd name="connsiteY6" fmla="*/ 10026 h 2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712" h="24963">
                    <a:moveTo>
                      <a:pt x="0" y="11329"/>
                    </a:moveTo>
                    <a:cubicBezTo>
                      <a:pt x="2536" y="15700"/>
                      <a:pt x="4752" y="20262"/>
                      <a:pt x="6617" y="24963"/>
                    </a:cubicBezTo>
                    <a:cubicBezTo>
                      <a:pt x="7539" y="24863"/>
                      <a:pt x="8442" y="24653"/>
                      <a:pt x="9324" y="24362"/>
                    </a:cubicBezTo>
                    <a:cubicBezTo>
                      <a:pt x="21154" y="21655"/>
                      <a:pt x="25766" y="16442"/>
                      <a:pt x="27269" y="11429"/>
                    </a:cubicBezTo>
                    <a:cubicBezTo>
                      <a:pt x="27861" y="8993"/>
                      <a:pt x="27861" y="6446"/>
                      <a:pt x="27269" y="4010"/>
                    </a:cubicBezTo>
                    <a:cubicBezTo>
                      <a:pt x="27049" y="2617"/>
                      <a:pt x="26608" y="1263"/>
                      <a:pt x="25966" y="0"/>
                    </a:cubicBezTo>
                    <a:cubicBezTo>
                      <a:pt x="19379" y="4882"/>
                      <a:pt x="11820" y="8301"/>
                      <a:pt x="3810" y="10026"/>
                    </a:cubicBezTo>
                    <a:close/>
                  </a:path>
                </a:pathLst>
              </a:custGeom>
              <a:solidFill>
                <a:srgbClr val="263238"/>
              </a:solidFill>
              <a:ln w="10020" cap="flat">
                <a:noFill/>
                <a:prstDash val="solid"/>
                <a:miter/>
              </a:ln>
            </p:spPr>
            <p:txBody>
              <a:bodyPr rtlCol="0" anchor="ctr"/>
              <a:lstStyle/>
              <a:p>
                <a:endParaRPr lang="zh-CN" altLang="en-US"/>
              </a:p>
            </p:txBody>
          </p:sp>
          <p:sp>
            <p:nvSpPr>
              <p:cNvPr id="234" name="任意多边形: 形状 233">
                <a:extLst>
                  <a:ext uri="{FF2B5EF4-FFF2-40B4-BE49-F238E27FC236}">
                    <a16:creationId xmlns:a16="http://schemas.microsoft.com/office/drawing/2014/main" id="{33ED1505-923B-4F93-5F28-8858B99F0EA8}"/>
                  </a:ext>
                </a:extLst>
              </p:cNvPr>
              <p:cNvSpPr/>
              <p:nvPr/>
            </p:nvSpPr>
            <p:spPr>
              <a:xfrm>
                <a:off x="4434925" y="4439696"/>
                <a:ext cx="23459" cy="14035"/>
              </a:xfrm>
              <a:custGeom>
                <a:avLst/>
                <a:gdLst>
                  <a:gd name="connsiteX0" fmla="*/ 0 w 23459"/>
                  <a:gd name="connsiteY0" fmla="*/ 10026 h 14035"/>
                  <a:gd name="connsiteX1" fmla="*/ 2105 w 23459"/>
                  <a:gd name="connsiteY1" fmla="*/ 14036 h 14035"/>
                  <a:gd name="connsiteX2" fmla="*/ 23460 w 23459"/>
                  <a:gd name="connsiteY2" fmla="*/ 4010 h 14035"/>
                  <a:gd name="connsiteX3" fmla="*/ 22156 w 23459"/>
                  <a:gd name="connsiteY3" fmla="*/ 0 h 14035"/>
                  <a:gd name="connsiteX4" fmla="*/ 0 w 23459"/>
                  <a:gd name="connsiteY4" fmla="*/ 10026 h 14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59" h="14035">
                    <a:moveTo>
                      <a:pt x="0" y="10026"/>
                    </a:moveTo>
                    <a:lnTo>
                      <a:pt x="2105" y="14036"/>
                    </a:lnTo>
                    <a:cubicBezTo>
                      <a:pt x="10146" y="13184"/>
                      <a:pt x="17665" y="9645"/>
                      <a:pt x="23460" y="4010"/>
                    </a:cubicBezTo>
                    <a:cubicBezTo>
                      <a:pt x="23239" y="2617"/>
                      <a:pt x="22798" y="1263"/>
                      <a:pt x="22156" y="0"/>
                    </a:cubicBezTo>
                    <a:cubicBezTo>
                      <a:pt x="15570" y="4882"/>
                      <a:pt x="8011" y="8301"/>
                      <a:pt x="0" y="10026"/>
                    </a:cubicBezTo>
                    <a:close/>
                  </a:path>
                </a:pathLst>
              </a:custGeom>
              <a:solidFill>
                <a:srgbClr val="FFFFFF"/>
              </a:solidFill>
              <a:ln w="10020" cap="flat">
                <a:noFill/>
                <a:prstDash val="solid"/>
                <a:miter/>
              </a:ln>
            </p:spPr>
            <p:txBody>
              <a:bodyPr rtlCol="0" anchor="ctr"/>
              <a:lstStyle/>
              <a:p>
                <a:endParaRPr lang="zh-CN" altLang="en-US"/>
              </a:p>
            </p:txBody>
          </p:sp>
          <p:sp>
            <p:nvSpPr>
              <p:cNvPr id="235" name="任意多边形: 形状 234">
                <a:extLst>
                  <a:ext uri="{FF2B5EF4-FFF2-40B4-BE49-F238E27FC236}">
                    <a16:creationId xmlns:a16="http://schemas.microsoft.com/office/drawing/2014/main" id="{340FFCF6-5CD0-ED9B-19D7-7EC644F9203B}"/>
                  </a:ext>
                </a:extLst>
              </p:cNvPr>
              <p:cNvSpPr/>
              <p:nvPr/>
            </p:nvSpPr>
            <p:spPr>
              <a:xfrm>
                <a:off x="4440239" y="4450925"/>
                <a:ext cx="17945" cy="12933"/>
              </a:xfrm>
              <a:custGeom>
                <a:avLst/>
                <a:gdLst>
                  <a:gd name="connsiteX0" fmla="*/ 0 w 17945"/>
                  <a:gd name="connsiteY0" fmla="*/ 12933 h 12933"/>
                  <a:gd name="connsiteX1" fmla="*/ 17946 w 17945"/>
                  <a:gd name="connsiteY1" fmla="*/ 0 h 12933"/>
                  <a:gd name="connsiteX2" fmla="*/ 5314 w 17945"/>
                  <a:gd name="connsiteY2" fmla="*/ 5715 h 12933"/>
                  <a:gd name="connsiteX3" fmla="*/ 0 w 17945"/>
                  <a:gd name="connsiteY3" fmla="*/ 12933 h 12933"/>
                </a:gdLst>
                <a:ahLst/>
                <a:cxnLst>
                  <a:cxn ang="0">
                    <a:pos x="connsiteX0" y="connsiteY0"/>
                  </a:cxn>
                  <a:cxn ang="0">
                    <a:pos x="connsiteX1" y="connsiteY1"/>
                  </a:cxn>
                  <a:cxn ang="0">
                    <a:pos x="connsiteX2" y="connsiteY2"/>
                  </a:cxn>
                  <a:cxn ang="0">
                    <a:pos x="connsiteX3" y="connsiteY3"/>
                  </a:cxn>
                </a:cxnLst>
                <a:rect l="l" t="t" r="r" b="b"/>
                <a:pathLst>
                  <a:path w="17945" h="12933">
                    <a:moveTo>
                      <a:pt x="0" y="12933"/>
                    </a:moveTo>
                    <a:cubicBezTo>
                      <a:pt x="11830" y="10226"/>
                      <a:pt x="16442" y="5013"/>
                      <a:pt x="17946" y="0"/>
                    </a:cubicBezTo>
                    <a:cubicBezTo>
                      <a:pt x="13434" y="1153"/>
                      <a:pt x="9163" y="3088"/>
                      <a:pt x="5314" y="5715"/>
                    </a:cubicBezTo>
                    <a:cubicBezTo>
                      <a:pt x="2847" y="7519"/>
                      <a:pt x="993" y="10036"/>
                      <a:pt x="0" y="12933"/>
                    </a:cubicBezTo>
                    <a:close/>
                  </a:path>
                </a:pathLst>
              </a:custGeom>
              <a:solidFill>
                <a:srgbClr val="DE5753"/>
              </a:solidFill>
              <a:ln w="10020" cap="flat">
                <a:noFill/>
                <a:prstDash val="solid"/>
                <a:miter/>
              </a:ln>
            </p:spPr>
            <p:txBody>
              <a:bodyPr rtlCol="0" anchor="ctr"/>
              <a:lstStyle/>
              <a:p>
                <a:endParaRPr lang="zh-CN" altLang="en-US"/>
              </a:p>
            </p:txBody>
          </p:sp>
          <p:sp>
            <p:nvSpPr>
              <p:cNvPr id="236" name="任意多边形: 形状 235">
                <a:extLst>
                  <a:ext uri="{FF2B5EF4-FFF2-40B4-BE49-F238E27FC236}">
                    <a16:creationId xmlns:a16="http://schemas.microsoft.com/office/drawing/2014/main" id="{E88DB9A1-2BDF-8C62-44CC-86CCD50E1A58}"/>
                  </a:ext>
                </a:extLst>
              </p:cNvPr>
              <p:cNvSpPr/>
              <p:nvPr/>
            </p:nvSpPr>
            <p:spPr>
              <a:xfrm>
                <a:off x="4462315" y="4336160"/>
                <a:ext cx="106168" cy="154428"/>
              </a:xfrm>
              <a:custGeom>
                <a:avLst/>
                <a:gdLst>
                  <a:gd name="connsiteX0" fmla="*/ 181 w 106168"/>
                  <a:gd name="connsiteY0" fmla="*/ 14410 h 154428"/>
                  <a:gd name="connsiteX1" fmla="*/ 24843 w 106168"/>
                  <a:gd name="connsiteY1" fmla="*/ 83987 h 154428"/>
                  <a:gd name="connsiteX2" fmla="*/ 52013 w 106168"/>
                  <a:gd name="connsiteY2" fmla="*/ 149153 h 154428"/>
                  <a:gd name="connsiteX3" fmla="*/ 101639 w 106168"/>
                  <a:gd name="connsiteY3" fmla="*/ 142536 h 154428"/>
                  <a:gd name="connsiteX4" fmla="*/ 98832 w 106168"/>
                  <a:gd name="connsiteY4" fmla="*/ 95215 h 154428"/>
                  <a:gd name="connsiteX5" fmla="*/ 74369 w 106168"/>
                  <a:gd name="connsiteY5" fmla="*/ 8795 h 154428"/>
                  <a:gd name="connsiteX6" fmla="*/ 181 w 106168"/>
                  <a:gd name="connsiteY6" fmla="*/ 14410 h 154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168" h="154428">
                    <a:moveTo>
                      <a:pt x="181" y="14410"/>
                    </a:moveTo>
                    <a:cubicBezTo>
                      <a:pt x="181" y="14410"/>
                      <a:pt x="-3729" y="62933"/>
                      <a:pt x="24843" y="83987"/>
                    </a:cubicBezTo>
                    <a:cubicBezTo>
                      <a:pt x="53416" y="105041"/>
                      <a:pt x="60534" y="139127"/>
                      <a:pt x="52013" y="149153"/>
                    </a:cubicBezTo>
                    <a:cubicBezTo>
                      <a:pt x="43491" y="159178"/>
                      <a:pt x="90009" y="153765"/>
                      <a:pt x="101639" y="142536"/>
                    </a:cubicBezTo>
                    <a:cubicBezTo>
                      <a:pt x="113268" y="131307"/>
                      <a:pt x="98832" y="95215"/>
                      <a:pt x="98832" y="95215"/>
                    </a:cubicBezTo>
                    <a:cubicBezTo>
                      <a:pt x="98832" y="95215"/>
                      <a:pt x="105549" y="31453"/>
                      <a:pt x="74369" y="8795"/>
                    </a:cubicBezTo>
                    <a:cubicBezTo>
                      <a:pt x="43190" y="-13862"/>
                      <a:pt x="181" y="14410"/>
                      <a:pt x="181" y="14410"/>
                    </a:cubicBezTo>
                    <a:close/>
                  </a:path>
                </a:pathLst>
              </a:custGeom>
              <a:solidFill>
                <a:srgbClr val="263238"/>
              </a:solidFill>
              <a:ln w="10020" cap="flat">
                <a:noFill/>
                <a:prstDash val="solid"/>
                <a:miter/>
              </a:ln>
            </p:spPr>
            <p:txBody>
              <a:bodyPr rtlCol="0" anchor="ctr"/>
              <a:lstStyle/>
              <a:p>
                <a:endParaRPr lang="zh-CN" altLang="en-US"/>
              </a:p>
            </p:txBody>
          </p:sp>
          <p:sp>
            <p:nvSpPr>
              <p:cNvPr id="237" name="任意多边形: 形状 236">
                <a:extLst>
                  <a:ext uri="{FF2B5EF4-FFF2-40B4-BE49-F238E27FC236}">
                    <a16:creationId xmlns:a16="http://schemas.microsoft.com/office/drawing/2014/main" id="{3694D859-45D9-B1B2-C8A0-D7CD0E90ACA6}"/>
                  </a:ext>
                </a:extLst>
              </p:cNvPr>
              <p:cNvSpPr/>
              <p:nvPr/>
            </p:nvSpPr>
            <p:spPr>
              <a:xfrm>
                <a:off x="4402287" y="4329139"/>
                <a:ext cx="114893" cy="67948"/>
              </a:xfrm>
              <a:custGeom>
                <a:avLst/>
                <a:gdLst>
                  <a:gd name="connsiteX0" fmla="*/ 61412 w 114893"/>
                  <a:gd name="connsiteY0" fmla="*/ 49101 h 67948"/>
                  <a:gd name="connsiteX1" fmla="*/ 5770 w 114893"/>
                  <a:gd name="connsiteY1" fmla="*/ 66345 h 67948"/>
                  <a:gd name="connsiteX2" fmla="*/ 3064 w 114893"/>
                  <a:gd name="connsiteY2" fmla="*/ 46294 h 67948"/>
                  <a:gd name="connsiteX3" fmla="*/ 102316 w 114893"/>
                  <a:gd name="connsiteY3" fmla="*/ 7394 h 67948"/>
                  <a:gd name="connsiteX4" fmla="*/ 61412 w 114893"/>
                  <a:gd name="connsiteY4" fmla="*/ 49101 h 67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93" h="67948">
                    <a:moveTo>
                      <a:pt x="61412" y="49101"/>
                    </a:moveTo>
                    <a:cubicBezTo>
                      <a:pt x="61412" y="49101"/>
                      <a:pt x="31335" y="34664"/>
                      <a:pt x="5770" y="66345"/>
                    </a:cubicBezTo>
                    <a:cubicBezTo>
                      <a:pt x="5770" y="66345"/>
                      <a:pt x="-5157" y="76370"/>
                      <a:pt x="3064" y="46294"/>
                    </a:cubicBezTo>
                    <a:cubicBezTo>
                      <a:pt x="11284" y="16217"/>
                      <a:pt x="58505" y="-14461"/>
                      <a:pt x="102316" y="7394"/>
                    </a:cubicBezTo>
                    <a:cubicBezTo>
                      <a:pt x="146128" y="29250"/>
                      <a:pt x="61412" y="49101"/>
                      <a:pt x="61412" y="49101"/>
                    </a:cubicBezTo>
                    <a:close/>
                  </a:path>
                </a:pathLst>
              </a:custGeom>
              <a:solidFill>
                <a:srgbClr val="263238"/>
              </a:solidFill>
              <a:ln w="10020" cap="flat">
                <a:noFill/>
                <a:prstDash val="solid"/>
                <a:miter/>
              </a:ln>
            </p:spPr>
            <p:txBody>
              <a:bodyPr rtlCol="0" anchor="ctr"/>
              <a:lstStyle/>
              <a:p>
                <a:endParaRPr lang="zh-CN" altLang="en-US"/>
              </a:p>
            </p:txBody>
          </p:sp>
          <p:sp>
            <p:nvSpPr>
              <p:cNvPr id="238" name="任意多边形: 形状 237">
                <a:extLst>
                  <a:ext uri="{FF2B5EF4-FFF2-40B4-BE49-F238E27FC236}">
                    <a16:creationId xmlns:a16="http://schemas.microsoft.com/office/drawing/2014/main" id="{3F94F215-32FB-78C3-3E81-BB2884C3BFC4}"/>
                  </a:ext>
                </a:extLst>
              </p:cNvPr>
              <p:cNvSpPr/>
              <p:nvPr/>
            </p:nvSpPr>
            <p:spPr>
              <a:xfrm>
                <a:off x="4273615" y="4653641"/>
                <a:ext cx="252643" cy="225234"/>
              </a:xfrm>
              <a:custGeom>
                <a:avLst/>
                <a:gdLst>
                  <a:gd name="connsiteX0" fmla="*/ 58449 w 252643"/>
                  <a:gd name="connsiteY0" fmla="*/ 0 h 225234"/>
                  <a:gd name="connsiteX1" fmla="*/ 0 w 252643"/>
                  <a:gd name="connsiteY1" fmla="*/ 195097 h 225234"/>
                  <a:gd name="connsiteX2" fmla="*/ 137450 w 252643"/>
                  <a:gd name="connsiteY2" fmla="*/ 225173 h 225234"/>
                  <a:gd name="connsiteX3" fmla="*/ 252643 w 252643"/>
                  <a:gd name="connsiteY3" fmla="*/ 210837 h 225234"/>
                  <a:gd name="connsiteX4" fmla="*/ 221664 w 252643"/>
                  <a:gd name="connsiteY4" fmla="*/ 26468 h 225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43" h="225234">
                    <a:moveTo>
                      <a:pt x="58449" y="0"/>
                    </a:moveTo>
                    <a:cubicBezTo>
                      <a:pt x="40202" y="23660"/>
                      <a:pt x="16442" y="80204"/>
                      <a:pt x="0" y="195097"/>
                    </a:cubicBezTo>
                    <a:cubicBezTo>
                      <a:pt x="42799" y="215830"/>
                      <a:pt x="89899" y="226136"/>
                      <a:pt x="137450" y="225173"/>
                    </a:cubicBezTo>
                    <a:cubicBezTo>
                      <a:pt x="176329" y="225725"/>
                      <a:pt x="215088" y="220902"/>
                      <a:pt x="252643" y="210837"/>
                    </a:cubicBezTo>
                    <a:cubicBezTo>
                      <a:pt x="243219" y="157300"/>
                      <a:pt x="239209" y="67271"/>
                      <a:pt x="221664" y="26468"/>
                    </a:cubicBezTo>
                    <a:close/>
                  </a:path>
                </a:pathLst>
              </a:custGeom>
              <a:solidFill>
                <a:srgbClr val="309080"/>
              </a:solidFill>
              <a:ln w="10020" cap="flat">
                <a:noFill/>
                <a:prstDash val="solid"/>
                <a:miter/>
              </a:ln>
            </p:spPr>
            <p:txBody>
              <a:bodyPr rtlCol="0" anchor="ctr"/>
              <a:lstStyle/>
              <a:p>
                <a:endParaRPr lang="zh-CN" altLang="en-US"/>
              </a:p>
            </p:txBody>
          </p:sp>
          <p:sp>
            <p:nvSpPr>
              <p:cNvPr id="239" name="任意多边形: 形状 238">
                <a:extLst>
                  <a:ext uri="{FF2B5EF4-FFF2-40B4-BE49-F238E27FC236}">
                    <a16:creationId xmlns:a16="http://schemas.microsoft.com/office/drawing/2014/main" id="{1DAC29EC-9B35-0F94-98AA-640B461744DC}"/>
                  </a:ext>
                </a:extLst>
              </p:cNvPr>
              <p:cNvSpPr/>
              <p:nvPr/>
            </p:nvSpPr>
            <p:spPr>
              <a:xfrm>
                <a:off x="4273615" y="4653641"/>
                <a:ext cx="252643" cy="225234"/>
              </a:xfrm>
              <a:custGeom>
                <a:avLst/>
                <a:gdLst>
                  <a:gd name="connsiteX0" fmla="*/ 58449 w 252643"/>
                  <a:gd name="connsiteY0" fmla="*/ 0 h 225234"/>
                  <a:gd name="connsiteX1" fmla="*/ 0 w 252643"/>
                  <a:gd name="connsiteY1" fmla="*/ 195097 h 225234"/>
                  <a:gd name="connsiteX2" fmla="*/ 137450 w 252643"/>
                  <a:gd name="connsiteY2" fmla="*/ 225173 h 225234"/>
                  <a:gd name="connsiteX3" fmla="*/ 252643 w 252643"/>
                  <a:gd name="connsiteY3" fmla="*/ 210837 h 225234"/>
                  <a:gd name="connsiteX4" fmla="*/ 221664 w 252643"/>
                  <a:gd name="connsiteY4" fmla="*/ 26468 h 225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43" h="225234">
                    <a:moveTo>
                      <a:pt x="58449" y="0"/>
                    </a:moveTo>
                    <a:cubicBezTo>
                      <a:pt x="40202" y="23660"/>
                      <a:pt x="16442" y="83011"/>
                      <a:pt x="0" y="195097"/>
                    </a:cubicBezTo>
                    <a:cubicBezTo>
                      <a:pt x="42799" y="215830"/>
                      <a:pt x="89899" y="226136"/>
                      <a:pt x="137450" y="225173"/>
                    </a:cubicBezTo>
                    <a:cubicBezTo>
                      <a:pt x="176329" y="225725"/>
                      <a:pt x="215088" y="220902"/>
                      <a:pt x="252643" y="210837"/>
                    </a:cubicBezTo>
                    <a:cubicBezTo>
                      <a:pt x="243219" y="157300"/>
                      <a:pt x="239209" y="67271"/>
                      <a:pt x="221664" y="26468"/>
                    </a:cubicBezTo>
                    <a:close/>
                  </a:path>
                </a:pathLst>
              </a:custGeom>
              <a:solidFill>
                <a:schemeClr val="accent2"/>
              </a:solidFill>
              <a:ln w="10020" cap="flat">
                <a:noFill/>
                <a:prstDash val="solid"/>
                <a:miter/>
              </a:ln>
            </p:spPr>
            <p:txBody>
              <a:bodyPr rtlCol="0" anchor="ctr"/>
              <a:lstStyle/>
              <a:p>
                <a:endParaRPr lang="zh-CN" altLang="en-US"/>
              </a:p>
            </p:txBody>
          </p:sp>
        </p:grpSp>
        <p:grpSp>
          <p:nvGrpSpPr>
            <p:cNvPr id="15" name="组合 14">
              <a:extLst>
                <a:ext uri="{FF2B5EF4-FFF2-40B4-BE49-F238E27FC236}">
                  <a16:creationId xmlns:a16="http://schemas.microsoft.com/office/drawing/2014/main" id="{00050E1F-41FD-DA9B-B7B1-066A5B06DF2C}"/>
                </a:ext>
              </a:extLst>
            </p:cNvPr>
            <p:cNvGrpSpPr/>
            <p:nvPr/>
          </p:nvGrpSpPr>
          <p:grpSpPr>
            <a:xfrm>
              <a:off x="4335856" y="4316884"/>
              <a:ext cx="610972" cy="792417"/>
              <a:chOff x="4335856" y="4316884"/>
              <a:chExt cx="610972" cy="792417"/>
            </a:xfrm>
          </p:grpSpPr>
          <p:sp>
            <p:nvSpPr>
              <p:cNvPr id="159" name="任意多边形: 形状 158">
                <a:extLst>
                  <a:ext uri="{FF2B5EF4-FFF2-40B4-BE49-F238E27FC236}">
                    <a16:creationId xmlns:a16="http://schemas.microsoft.com/office/drawing/2014/main" id="{F0EEEE79-9162-0D1A-8C56-686FCB79936C}"/>
                  </a:ext>
                </a:extLst>
              </p:cNvPr>
              <p:cNvSpPr/>
              <p:nvPr/>
            </p:nvSpPr>
            <p:spPr>
              <a:xfrm>
                <a:off x="4392818" y="4726025"/>
                <a:ext cx="208831" cy="253946"/>
              </a:xfrm>
              <a:custGeom>
                <a:avLst/>
                <a:gdLst>
                  <a:gd name="connsiteX0" fmla="*/ 208831 w 208831"/>
                  <a:gd name="connsiteY0" fmla="*/ 47421 h 253946"/>
                  <a:gd name="connsiteX1" fmla="*/ 65366 w 208831"/>
                  <a:gd name="connsiteY1" fmla="*/ 157702 h 253946"/>
                  <a:gd name="connsiteX2" fmla="*/ 55341 w 208831"/>
                  <a:gd name="connsiteY2" fmla="*/ 172339 h 253946"/>
                  <a:gd name="connsiteX3" fmla="*/ 17745 w 208831"/>
                  <a:gd name="connsiteY3" fmla="*/ 253946 h 253946"/>
                  <a:gd name="connsiteX4" fmla="*/ 0 w 208831"/>
                  <a:gd name="connsiteY4" fmla="*/ 243921 h 253946"/>
                  <a:gd name="connsiteX5" fmla="*/ 20051 w 208831"/>
                  <a:gd name="connsiteY5" fmla="*/ 152187 h 253946"/>
                  <a:gd name="connsiteX6" fmla="*/ 27971 w 208831"/>
                  <a:gd name="connsiteY6" fmla="*/ 132136 h 253946"/>
                  <a:gd name="connsiteX7" fmla="*/ 157802 w 208831"/>
                  <a:gd name="connsiteY7" fmla="*/ 0 h 253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831" h="253946">
                    <a:moveTo>
                      <a:pt x="208831" y="47421"/>
                    </a:moveTo>
                    <a:cubicBezTo>
                      <a:pt x="208831" y="47421"/>
                      <a:pt x="127424" y="69477"/>
                      <a:pt x="65366" y="157702"/>
                    </a:cubicBezTo>
                    <a:cubicBezTo>
                      <a:pt x="61958" y="162414"/>
                      <a:pt x="58749" y="167226"/>
                      <a:pt x="55341" y="172339"/>
                    </a:cubicBezTo>
                    <a:cubicBezTo>
                      <a:pt x="39470" y="197874"/>
                      <a:pt x="26848" y="225293"/>
                      <a:pt x="17745" y="253946"/>
                    </a:cubicBezTo>
                    <a:lnTo>
                      <a:pt x="0" y="243921"/>
                    </a:lnTo>
                    <a:cubicBezTo>
                      <a:pt x="2747" y="212611"/>
                      <a:pt x="9484" y="181783"/>
                      <a:pt x="20051" y="152187"/>
                    </a:cubicBezTo>
                    <a:cubicBezTo>
                      <a:pt x="22357" y="145470"/>
                      <a:pt x="24963" y="138653"/>
                      <a:pt x="27971" y="132136"/>
                    </a:cubicBezTo>
                    <a:cubicBezTo>
                      <a:pt x="49827" y="80605"/>
                      <a:pt x="88726" y="25365"/>
                      <a:pt x="157802" y="0"/>
                    </a:cubicBezTo>
                    <a:close/>
                  </a:path>
                </a:pathLst>
              </a:custGeom>
              <a:solidFill>
                <a:srgbClr val="B55B52"/>
              </a:solidFill>
              <a:ln w="10020" cap="flat">
                <a:noFill/>
                <a:prstDash val="solid"/>
                <a:miter/>
              </a:ln>
            </p:spPr>
            <p:txBody>
              <a:bodyPr rtlCol="0" anchor="ctr"/>
              <a:lstStyle/>
              <a:p>
                <a:endParaRPr lang="zh-CN" altLang="en-US"/>
              </a:p>
            </p:txBody>
          </p:sp>
          <p:sp>
            <p:nvSpPr>
              <p:cNvPr id="160" name="任意多边形: 形状 159">
                <a:extLst>
                  <a:ext uri="{FF2B5EF4-FFF2-40B4-BE49-F238E27FC236}">
                    <a16:creationId xmlns:a16="http://schemas.microsoft.com/office/drawing/2014/main" id="{81EB175C-3232-034A-8BF5-B73E6ACDA3C6}"/>
                  </a:ext>
                </a:extLst>
              </p:cNvPr>
              <p:cNvSpPr/>
              <p:nvPr/>
            </p:nvSpPr>
            <p:spPr>
              <a:xfrm>
                <a:off x="4673533" y="4757305"/>
                <a:ext cx="80204" cy="323523"/>
              </a:xfrm>
              <a:custGeom>
                <a:avLst/>
                <a:gdLst>
                  <a:gd name="connsiteX0" fmla="*/ 69176 w 80204"/>
                  <a:gd name="connsiteY0" fmla="*/ 223268 h 323523"/>
                  <a:gd name="connsiteX1" fmla="*/ 74189 w 80204"/>
                  <a:gd name="connsiteY1" fmla="*/ 323524 h 323523"/>
                  <a:gd name="connsiteX2" fmla="*/ 50629 w 80204"/>
                  <a:gd name="connsiteY2" fmla="*/ 323524 h 323523"/>
                  <a:gd name="connsiteX3" fmla="*/ 28372 w 80204"/>
                  <a:gd name="connsiteY3" fmla="*/ 223870 h 323523"/>
                  <a:gd name="connsiteX4" fmla="*/ 0 w 80204"/>
                  <a:gd name="connsiteY4" fmla="*/ 0 h 323523"/>
                  <a:gd name="connsiteX5" fmla="*/ 80204 w 80204"/>
                  <a:gd name="connsiteY5" fmla="*/ 4010 h 323523"/>
                  <a:gd name="connsiteX6" fmla="*/ 69176 w 80204"/>
                  <a:gd name="connsiteY6" fmla="*/ 223268 h 32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204" h="323523">
                    <a:moveTo>
                      <a:pt x="69176" y="223268"/>
                    </a:moveTo>
                    <a:cubicBezTo>
                      <a:pt x="70479" y="282620"/>
                      <a:pt x="74189" y="323524"/>
                      <a:pt x="74189" y="323524"/>
                    </a:cubicBezTo>
                    <a:lnTo>
                      <a:pt x="50629" y="323524"/>
                    </a:lnTo>
                    <a:cubicBezTo>
                      <a:pt x="41907" y="291141"/>
                      <a:pt x="34588" y="257155"/>
                      <a:pt x="28372" y="223870"/>
                    </a:cubicBezTo>
                    <a:cubicBezTo>
                      <a:pt x="15008" y="149791"/>
                      <a:pt x="5534" y="75071"/>
                      <a:pt x="0" y="0"/>
                    </a:cubicBezTo>
                    <a:lnTo>
                      <a:pt x="80204" y="4010"/>
                    </a:lnTo>
                    <a:cubicBezTo>
                      <a:pt x="70690" y="76685"/>
                      <a:pt x="67000" y="150002"/>
                      <a:pt x="69176" y="223268"/>
                    </a:cubicBezTo>
                    <a:close/>
                  </a:path>
                </a:pathLst>
              </a:custGeom>
              <a:solidFill>
                <a:srgbClr val="B55B52"/>
              </a:solidFill>
              <a:ln w="10020" cap="flat">
                <a:noFill/>
                <a:prstDash val="solid"/>
                <a:miter/>
              </a:ln>
            </p:spPr>
            <p:txBody>
              <a:bodyPr rtlCol="0" anchor="ctr"/>
              <a:lstStyle/>
              <a:p>
                <a:endParaRPr lang="zh-CN" altLang="en-US"/>
              </a:p>
            </p:txBody>
          </p:sp>
          <p:sp>
            <p:nvSpPr>
              <p:cNvPr id="161" name="任意多边形: 形状 160">
                <a:extLst>
                  <a:ext uri="{FF2B5EF4-FFF2-40B4-BE49-F238E27FC236}">
                    <a16:creationId xmlns:a16="http://schemas.microsoft.com/office/drawing/2014/main" id="{77E62864-C2F5-55BF-68AC-1B733D4E186E}"/>
                  </a:ext>
                </a:extLst>
              </p:cNvPr>
              <p:cNvSpPr/>
              <p:nvPr/>
            </p:nvSpPr>
            <p:spPr>
              <a:xfrm>
                <a:off x="4699498" y="5073188"/>
                <a:ext cx="14899" cy="7563"/>
              </a:xfrm>
              <a:custGeom>
                <a:avLst/>
                <a:gdLst>
                  <a:gd name="connsiteX0" fmla="*/ 1104 w 14899"/>
                  <a:gd name="connsiteY0" fmla="*/ 6136 h 7563"/>
                  <a:gd name="connsiteX1" fmla="*/ 202 w 14899"/>
                  <a:gd name="connsiteY1" fmla="*/ 2226 h 7563"/>
                  <a:gd name="connsiteX2" fmla="*/ 1806 w 14899"/>
                  <a:gd name="connsiteY2" fmla="*/ 221 h 7563"/>
                  <a:gd name="connsiteX3" fmla="*/ 14839 w 14899"/>
                  <a:gd name="connsiteY3" fmla="*/ 5133 h 7563"/>
                  <a:gd name="connsiteX4" fmla="*/ 14839 w 14899"/>
                  <a:gd name="connsiteY4" fmla="*/ 5835 h 7563"/>
                  <a:gd name="connsiteX5" fmla="*/ 14338 w 14899"/>
                  <a:gd name="connsiteY5" fmla="*/ 6437 h 7563"/>
                  <a:gd name="connsiteX6" fmla="*/ 6418 w 14899"/>
                  <a:gd name="connsiteY6" fmla="*/ 7540 h 7563"/>
                  <a:gd name="connsiteX7" fmla="*/ 1104 w 14899"/>
                  <a:gd name="connsiteY7" fmla="*/ 6136 h 7563"/>
                  <a:gd name="connsiteX8" fmla="*/ 2307 w 14899"/>
                  <a:gd name="connsiteY8" fmla="*/ 1625 h 7563"/>
                  <a:gd name="connsiteX9" fmla="*/ 1505 w 14899"/>
                  <a:gd name="connsiteY9" fmla="*/ 2627 h 7563"/>
                  <a:gd name="connsiteX10" fmla="*/ 2006 w 14899"/>
                  <a:gd name="connsiteY10" fmla="*/ 5133 h 7563"/>
                  <a:gd name="connsiteX11" fmla="*/ 12734 w 14899"/>
                  <a:gd name="connsiteY11" fmla="*/ 5133 h 7563"/>
                  <a:gd name="connsiteX12" fmla="*/ 2708 w 14899"/>
                  <a:gd name="connsiteY12" fmla="*/ 1224 h 7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99" h="7563">
                    <a:moveTo>
                      <a:pt x="1104" y="6136"/>
                    </a:moveTo>
                    <a:cubicBezTo>
                      <a:pt x="82" y="5114"/>
                      <a:pt x="-259" y="3600"/>
                      <a:pt x="202" y="2226"/>
                    </a:cubicBezTo>
                    <a:cubicBezTo>
                      <a:pt x="392" y="1344"/>
                      <a:pt x="994" y="602"/>
                      <a:pt x="1806" y="221"/>
                    </a:cubicBezTo>
                    <a:cubicBezTo>
                      <a:pt x="5415" y="-1182"/>
                      <a:pt x="13937" y="4532"/>
                      <a:pt x="14839" y="5133"/>
                    </a:cubicBezTo>
                    <a:cubicBezTo>
                      <a:pt x="14919" y="5364"/>
                      <a:pt x="14919" y="5605"/>
                      <a:pt x="14839" y="5835"/>
                    </a:cubicBezTo>
                    <a:cubicBezTo>
                      <a:pt x="14839" y="6136"/>
                      <a:pt x="14628" y="6387"/>
                      <a:pt x="14338" y="6437"/>
                    </a:cubicBezTo>
                    <a:cubicBezTo>
                      <a:pt x="11741" y="7048"/>
                      <a:pt x="9085" y="7420"/>
                      <a:pt x="6418" y="7540"/>
                    </a:cubicBezTo>
                    <a:cubicBezTo>
                      <a:pt x="4543" y="7680"/>
                      <a:pt x="2668" y="7189"/>
                      <a:pt x="1104" y="6136"/>
                    </a:cubicBezTo>
                    <a:close/>
                    <a:moveTo>
                      <a:pt x="2307" y="1625"/>
                    </a:moveTo>
                    <a:cubicBezTo>
                      <a:pt x="1916" y="1835"/>
                      <a:pt x="1625" y="2196"/>
                      <a:pt x="1505" y="2627"/>
                    </a:cubicBezTo>
                    <a:cubicBezTo>
                      <a:pt x="1204" y="3490"/>
                      <a:pt x="1395" y="4452"/>
                      <a:pt x="2006" y="5133"/>
                    </a:cubicBezTo>
                    <a:cubicBezTo>
                      <a:pt x="5455" y="6497"/>
                      <a:pt x="9285" y="6497"/>
                      <a:pt x="12734" y="5133"/>
                    </a:cubicBezTo>
                    <a:cubicBezTo>
                      <a:pt x="9225" y="2928"/>
                      <a:pt x="4212" y="522"/>
                      <a:pt x="2708" y="1224"/>
                    </a:cubicBezTo>
                    <a:close/>
                  </a:path>
                </a:pathLst>
              </a:custGeom>
              <a:solidFill>
                <a:schemeClr val="accent2"/>
              </a:solidFill>
              <a:ln w="10020" cap="flat">
                <a:noFill/>
                <a:prstDash val="solid"/>
                <a:miter/>
              </a:ln>
            </p:spPr>
            <p:txBody>
              <a:bodyPr rtlCol="0" anchor="ctr"/>
              <a:lstStyle/>
              <a:p>
                <a:endParaRPr lang="zh-CN" altLang="en-US"/>
              </a:p>
            </p:txBody>
          </p:sp>
          <p:sp>
            <p:nvSpPr>
              <p:cNvPr id="162" name="任意多边形: 形状 161">
                <a:extLst>
                  <a:ext uri="{FF2B5EF4-FFF2-40B4-BE49-F238E27FC236}">
                    <a16:creationId xmlns:a16="http://schemas.microsoft.com/office/drawing/2014/main" id="{4EF05C32-8147-A719-488B-DCC49063027C}"/>
                  </a:ext>
                </a:extLst>
              </p:cNvPr>
              <p:cNvSpPr/>
              <p:nvPr/>
            </p:nvSpPr>
            <p:spPr>
              <a:xfrm>
                <a:off x="4706116" y="5066462"/>
                <a:ext cx="8822" cy="14534"/>
              </a:xfrm>
              <a:custGeom>
                <a:avLst/>
                <a:gdLst>
                  <a:gd name="connsiteX0" fmla="*/ 0 w 8822"/>
                  <a:gd name="connsiteY0" fmla="*/ 3339 h 14534"/>
                  <a:gd name="connsiteX1" fmla="*/ 2606 w 8822"/>
                  <a:gd name="connsiteY1" fmla="*/ 331 h 14534"/>
                  <a:gd name="connsiteX2" fmla="*/ 5213 w 8822"/>
                  <a:gd name="connsiteY2" fmla="*/ 331 h 14534"/>
                  <a:gd name="connsiteX3" fmla="*/ 8822 w 8822"/>
                  <a:gd name="connsiteY3" fmla="*/ 13765 h 14534"/>
                  <a:gd name="connsiteX4" fmla="*/ 8321 w 8822"/>
                  <a:gd name="connsiteY4" fmla="*/ 14467 h 14534"/>
                  <a:gd name="connsiteX5" fmla="*/ 7619 w 8822"/>
                  <a:gd name="connsiteY5" fmla="*/ 14467 h 14534"/>
                  <a:gd name="connsiteX6" fmla="*/ 2105 w 8822"/>
                  <a:gd name="connsiteY6" fmla="*/ 8552 h 14534"/>
                  <a:gd name="connsiteX7" fmla="*/ 0 w 8822"/>
                  <a:gd name="connsiteY7" fmla="*/ 3339 h 14534"/>
                  <a:gd name="connsiteX8" fmla="*/ 4311 w 8822"/>
                  <a:gd name="connsiteY8" fmla="*/ 1735 h 14534"/>
                  <a:gd name="connsiteX9" fmla="*/ 3108 w 8822"/>
                  <a:gd name="connsiteY9" fmla="*/ 1735 h 14534"/>
                  <a:gd name="connsiteX10" fmla="*/ 1403 w 8822"/>
                  <a:gd name="connsiteY10" fmla="*/ 3639 h 14534"/>
                  <a:gd name="connsiteX11" fmla="*/ 7218 w 8822"/>
                  <a:gd name="connsiteY11" fmla="*/ 12562 h 14534"/>
                  <a:gd name="connsiteX12" fmla="*/ 4311 w 8822"/>
                  <a:gd name="connsiteY12" fmla="*/ 1835 h 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22" h="14534">
                    <a:moveTo>
                      <a:pt x="0" y="3339"/>
                    </a:moveTo>
                    <a:cubicBezTo>
                      <a:pt x="230" y="1925"/>
                      <a:pt x="1243" y="762"/>
                      <a:pt x="2606" y="331"/>
                    </a:cubicBezTo>
                    <a:cubicBezTo>
                      <a:pt x="3418" y="-110"/>
                      <a:pt x="4401" y="-110"/>
                      <a:pt x="5213" y="331"/>
                    </a:cubicBezTo>
                    <a:cubicBezTo>
                      <a:pt x="8521" y="2436"/>
                      <a:pt x="8722" y="12662"/>
                      <a:pt x="8822" y="13765"/>
                    </a:cubicBezTo>
                    <a:cubicBezTo>
                      <a:pt x="8752" y="14056"/>
                      <a:pt x="8572" y="14307"/>
                      <a:pt x="8321" y="14467"/>
                    </a:cubicBezTo>
                    <a:cubicBezTo>
                      <a:pt x="8100" y="14557"/>
                      <a:pt x="7840" y="14557"/>
                      <a:pt x="7619" y="14467"/>
                    </a:cubicBezTo>
                    <a:cubicBezTo>
                      <a:pt x="5584" y="12692"/>
                      <a:pt x="3729" y="10707"/>
                      <a:pt x="2105" y="8552"/>
                    </a:cubicBezTo>
                    <a:cubicBezTo>
                      <a:pt x="782" y="7138"/>
                      <a:pt x="30" y="5274"/>
                      <a:pt x="0" y="3339"/>
                    </a:cubicBezTo>
                    <a:close/>
                    <a:moveTo>
                      <a:pt x="4311" y="1735"/>
                    </a:moveTo>
                    <a:cubicBezTo>
                      <a:pt x="3930" y="1534"/>
                      <a:pt x="3489" y="1534"/>
                      <a:pt x="3108" y="1735"/>
                    </a:cubicBezTo>
                    <a:cubicBezTo>
                      <a:pt x="2236" y="2015"/>
                      <a:pt x="1584" y="2737"/>
                      <a:pt x="1403" y="3639"/>
                    </a:cubicBezTo>
                    <a:cubicBezTo>
                      <a:pt x="1403" y="5544"/>
                      <a:pt x="3208" y="8853"/>
                      <a:pt x="7218" y="12562"/>
                    </a:cubicBezTo>
                    <a:cubicBezTo>
                      <a:pt x="7218" y="8452"/>
                      <a:pt x="6115" y="2537"/>
                      <a:pt x="4311" y="1835"/>
                    </a:cubicBezTo>
                    <a:close/>
                  </a:path>
                </a:pathLst>
              </a:custGeom>
              <a:solidFill>
                <a:schemeClr val="accent2"/>
              </a:solidFill>
              <a:ln w="10020" cap="flat">
                <a:noFill/>
                <a:prstDash val="solid"/>
                <a:miter/>
              </a:ln>
            </p:spPr>
            <p:txBody>
              <a:bodyPr rtlCol="0" anchor="ctr"/>
              <a:lstStyle/>
              <a:p>
                <a:endParaRPr lang="zh-CN" altLang="en-US"/>
              </a:p>
            </p:txBody>
          </p:sp>
          <p:sp>
            <p:nvSpPr>
              <p:cNvPr id="163" name="任意多边形: 形状 162">
                <a:extLst>
                  <a:ext uri="{FF2B5EF4-FFF2-40B4-BE49-F238E27FC236}">
                    <a16:creationId xmlns:a16="http://schemas.microsoft.com/office/drawing/2014/main" id="{C6304391-9490-B14F-1DC0-5331858F24E5}"/>
                  </a:ext>
                </a:extLst>
              </p:cNvPr>
              <p:cNvSpPr/>
              <p:nvPr/>
            </p:nvSpPr>
            <p:spPr>
              <a:xfrm>
                <a:off x="4668840" y="5075512"/>
                <a:ext cx="85302" cy="33789"/>
              </a:xfrm>
              <a:custGeom>
                <a:avLst/>
                <a:gdLst>
                  <a:gd name="connsiteX0" fmla="*/ 47903 w 85302"/>
                  <a:gd name="connsiteY0" fmla="*/ 3 h 33789"/>
                  <a:gd name="connsiteX1" fmla="*/ 81288 w 85302"/>
                  <a:gd name="connsiteY1" fmla="*/ 3 h 33789"/>
                  <a:gd name="connsiteX2" fmla="*/ 83494 w 85302"/>
                  <a:gd name="connsiteY2" fmla="*/ 2008 h 33789"/>
                  <a:gd name="connsiteX3" fmla="*/ 83494 w 85302"/>
                  <a:gd name="connsiteY3" fmla="*/ 2008 h 33789"/>
                  <a:gd name="connsiteX4" fmla="*/ 83494 w 85302"/>
                  <a:gd name="connsiteY4" fmla="*/ 2008 h 33789"/>
                  <a:gd name="connsiteX5" fmla="*/ 85298 w 85302"/>
                  <a:gd name="connsiteY5" fmla="*/ 28476 h 33789"/>
                  <a:gd name="connsiteX6" fmla="*/ 80386 w 85302"/>
                  <a:gd name="connsiteY6" fmla="*/ 33789 h 33789"/>
                  <a:gd name="connsiteX7" fmla="*/ 80185 w 85302"/>
                  <a:gd name="connsiteY7" fmla="*/ 33789 h 33789"/>
                  <a:gd name="connsiteX8" fmla="*/ 48204 w 85302"/>
                  <a:gd name="connsiteY8" fmla="*/ 33087 h 33789"/>
                  <a:gd name="connsiteX9" fmla="*/ 9004 w 85302"/>
                  <a:gd name="connsiteY9" fmla="*/ 32185 h 33789"/>
                  <a:gd name="connsiteX10" fmla="*/ 4292 w 85302"/>
                  <a:gd name="connsiteY10" fmla="*/ 17848 h 33789"/>
                  <a:gd name="connsiteX11" fmla="*/ 42790 w 85302"/>
                  <a:gd name="connsiteY11" fmla="*/ 2008 h 33789"/>
                  <a:gd name="connsiteX12" fmla="*/ 47903 w 85302"/>
                  <a:gd name="connsiteY12" fmla="*/ 3 h 3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302" h="33789">
                    <a:moveTo>
                      <a:pt x="47903" y="3"/>
                    </a:moveTo>
                    <a:lnTo>
                      <a:pt x="81288" y="3"/>
                    </a:lnTo>
                    <a:cubicBezTo>
                      <a:pt x="82451" y="-57"/>
                      <a:pt x="83433" y="845"/>
                      <a:pt x="83494" y="2008"/>
                    </a:cubicBezTo>
                    <a:cubicBezTo>
                      <a:pt x="83494" y="2008"/>
                      <a:pt x="83494" y="2008"/>
                      <a:pt x="83494" y="2008"/>
                    </a:cubicBezTo>
                    <a:lnTo>
                      <a:pt x="83494" y="2008"/>
                    </a:lnTo>
                    <a:lnTo>
                      <a:pt x="85298" y="28476"/>
                    </a:lnTo>
                    <a:cubicBezTo>
                      <a:pt x="85409" y="31293"/>
                      <a:pt x="83213" y="33679"/>
                      <a:pt x="80386" y="33789"/>
                    </a:cubicBezTo>
                    <a:cubicBezTo>
                      <a:pt x="80326" y="33789"/>
                      <a:pt x="80255" y="33789"/>
                      <a:pt x="80185" y="33789"/>
                    </a:cubicBezTo>
                    <a:cubicBezTo>
                      <a:pt x="68556" y="33789"/>
                      <a:pt x="62941" y="33087"/>
                      <a:pt x="48204" y="33087"/>
                    </a:cubicBezTo>
                    <a:cubicBezTo>
                      <a:pt x="35131" y="33659"/>
                      <a:pt x="22037" y="33348"/>
                      <a:pt x="9004" y="32185"/>
                    </a:cubicBezTo>
                    <a:cubicBezTo>
                      <a:pt x="-3327" y="30280"/>
                      <a:pt x="-1021" y="18049"/>
                      <a:pt x="4292" y="17848"/>
                    </a:cubicBezTo>
                    <a:cubicBezTo>
                      <a:pt x="18258" y="15903"/>
                      <a:pt x="31501" y="10450"/>
                      <a:pt x="42790" y="2008"/>
                    </a:cubicBezTo>
                    <a:cubicBezTo>
                      <a:pt x="44214" y="785"/>
                      <a:pt x="46018" y="73"/>
                      <a:pt x="47903" y="3"/>
                    </a:cubicBezTo>
                    <a:close/>
                  </a:path>
                </a:pathLst>
              </a:custGeom>
              <a:solidFill>
                <a:srgbClr val="263238"/>
              </a:solidFill>
              <a:ln w="10020" cap="flat">
                <a:noFill/>
                <a:prstDash val="solid"/>
                <a:miter/>
              </a:ln>
            </p:spPr>
            <p:txBody>
              <a:bodyPr rtlCol="0" anchor="ctr"/>
              <a:lstStyle/>
              <a:p>
                <a:endParaRPr lang="zh-CN" altLang="en-US"/>
              </a:p>
            </p:txBody>
          </p:sp>
          <p:sp>
            <p:nvSpPr>
              <p:cNvPr id="164" name="任意多边形: 形状 163">
                <a:extLst>
                  <a:ext uri="{FF2B5EF4-FFF2-40B4-BE49-F238E27FC236}">
                    <a16:creationId xmlns:a16="http://schemas.microsoft.com/office/drawing/2014/main" id="{3D798F9A-964D-CAFF-0044-BCE849692BBD}"/>
                  </a:ext>
                </a:extLst>
              </p:cNvPr>
              <p:cNvSpPr/>
              <p:nvPr/>
            </p:nvSpPr>
            <p:spPr>
              <a:xfrm>
                <a:off x="4373864" y="4953289"/>
                <a:ext cx="13552" cy="10741"/>
              </a:xfrm>
              <a:custGeom>
                <a:avLst/>
                <a:gdLst>
                  <a:gd name="connsiteX0" fmla="*/ 206 w 13552"/>
                  <a:gd name="connsiteY0" fmla="*/ 4927 h 10741"/>
                  <a:gd name="connsiteX1" fmla="*/ 1109 w 13552"/>
                  <a:gd name="connsiteY1" fmla="*/ 1117 h 10741"/>
                  <a:gd name="connsiteX2" fmla="*/ 3414 w 13552"/>
                  <a:gd name="connsiteY2" fmla="*/ 15 h 10741"/>
                  <a:gd name="connsiteX3" fmla="*/ 13440 w 13552"/>
                  <a:gd name="connsiteY3" fmla="*/ 10040 h 10741"/>
                  <a:gd name="connsiteX4" fmla="*/ 13440 w 13552"/>
                  <a:gd name="connsiteY4" fmla="*/ 10742 h 10741"/>
                  <a:gd name="connsiteX5" fmla="*/ 12738 w 13552"/>
                  <a:gd name="connsiteY5" fmla="*/ 10742 h 10741"/>
                  <a:gd name="connsiteX6" fmla="*/ 5119 w 13552"/>
                  <a:gd name="connsiteY6" fmla="*/ 8336 h 10741"/>
                  <a:gd name="connsiteX7" fmla="*/ 206 w 13552"/>
                  <a:gd name="connsiteY7" fmla="*/ 4927 h 10741"/>
                  <a:gd name="connsiteX8" fmla="*/ 3214 w 13552"/>
                  <a:gd name="connsiteY8" fmla="*/ 1518 h 10741"/>
                  <a:gd name="connsiteX9" fmla="*/ 2111 w 13552"/>
                  <a:gd name="connsiteY9" fmla="*/ 1518 h 10741"/>
                  <a:gd name="connsiteX10" fmla="*/ 1510 w 13552"/>
                  <a:gd name="connsiteY10" fmla="*/ 4025 h 10741"/>
                  <a:gd name="connsiteX11" fmla="*/ 10934 w 13552"/>
                  <a:gd name="connsiteY11" fmla="*/ 8937 h 10741"/>
                  <a:gd name="connsiteX12" fmla="*/ 3214 w 13552"/>
                  <a:gd name="connsiteY12" fmla="*/ 1017 h 10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52" h="10741">
                    <a:moveTo>
                      <a:pt x="206" y="4927"/>
                    </a:moveTo>
                    <a:cubicBezTo>
                      <a:pt x="-265" y="3594"/>
                      <a:pt x="86" y="2100"/>
                      <a:pt x="1109" y="1117"/>
                    </a:cubicBezTo>
                    <a:cubicBezTo>
                      <a:pt x="1600" y="335"/>
                      <a:pt x="2502" y="-86"/>
                      <a:pt x="3414" y="15"/>
                    </a:cubicBezTo>
                    <a:cubicBezTo>
                      <a:pt x="7325" y="15"/>
                      <a:pt x="12538" y="9038"/>
                      <a:pt x="13440" y="10040"/>
                    </a:cubicBezTo>
                    <a:cubicBezTo>
                      <a:pt x="13591" y="10251"/>
                      <a:pt x="13591" y="10531"/>
                      <a:pt x="13440" y="10742"/>
                    </a:cubicBezTo>
                    <a:cubicBezTo>
                      <a:pt x="13440" y="10742"/>
                      <a:pt x="13440" y="10742"/>
                      <a:pt x="12738" y="10742"/>
                    </a:cubicBezTo>
                    <a:cubicBezTo>
                      <a:pt x="10111" y="10241"/>
                      <a:pt x="7555" y="9438"/>
                      <a:pt x="5119" y="8336"/>
                    </a:cubicBezTo>
                    <a:cubicBezTo>
                      <a:pt x="3094" y="7894"/>
                      <a:pt x="1329" y="6671"/>
                      <a:pt x="206" y="4927"/>
                    </a:cubicBezTo>
                    <a:close/>
                    <a:moveTo>
                      <a:pt x="3214" y="1518"/>
                    </a:moveTo>
                    <a:cubicBezTo>
                      <a:pt x="2873" y="1318"/>
                      <a:pt x="2452" y="1318"/>
                      <a:pt x="2111" y="1518"/>
                    </a:cubicBezTo>
                    <a:cubicBezTo>
                      <a:pt x="1520" y="2210"/>
                      <a:pt x="1289" y="3142"/>
                      <a:pt x="1510" y="4025"/>
                    </a:cubicBezTo>
                    <a:cubicBezTo>
                      <a:pt x="2211" y="5829"/>
                      <a:pt x="5720" y="7634"/>
                      <a:pt x="10934" y="8937"/>
                    </a:cubicBezTo>
                    <a:cubicBezTo>
                      <a:pt x="8728" y="5428"/>
                      <a:pt x="5319" y="1117"/>
                      <a:pt x="3214" y="1017"/>
                    </a:cubicBezTo>
                    <a:close/>
                  </a:path>
                </a:pathLst>
              </a:custGeom>
              <a:solidFill>
                <a:schemeClr val="accent2"/>
              </a:solidFill>
              <a:ln w="10020" cap="flat">
                <a:noFill/>
                <a:prstDash val="solid"/>
                <a:miter/>
              </a:ln>
            </p:spPr>
            <p:txBody>
              <a:bodyPr rtlCol="0" anchor="ctr"/>
              <a:lstStyle/>
              <a:p>
                <a:endParaRPr lang="zh-CN" altLang="en-US"/>
              </a:p>
            </p:txBody>
          </p:sp>
          <p:sp>
            <p:nvSpPr>
              <p:cNvPr id="165" name="任意多边形: 形状 164">
                <a:extLst>
                  <a:ext uri="{FF2B5EF4-FFF2-40B4-BE49-F238E27FC236}">
                    <a16:creationId xmlns:a16="http://schemas.microsoft.com/office/drawing/2014/main" id="{E2180EB9-D386-9132-A776-BBEA61B9B3F1}"/>
                  </a:ext>
                </a:extLst>
              </p:cNvPr>
              <p:cNvSpPr/>
              <p:nvPr/>
            </p:nvSpPr>
            <p:spPr>
              <a:xfrm>
                <a:off x="4382411" y="4950457"/>
                <a:ext cx="7245" cy="15075"/>
              </a:xfrm>
              <a:custGeom>
                <a:avLst/>
                <a:gdLst>
                  <a:gd name="connsiteX0" fmla="*/ 783 w 7245"/>
                  <a:gd name="connsiteY0" fmla="*/ 1543 h 15075"/>
                  <a:gd name="connsiteX1" fmla="*/ 4392 w 7245"/>
                  <a:gd name="connsiteY1" fmla="*/ 39 h 15075"/>
                  <a:gd name="connsiteX2" fmla="*/ 6698 w 7245"/>
                  <a:gd name="connsiteY2" fmla="*/ 1242 h 15075"/>
                  <a:gd name="connsiteX3" fmla="*/ 4091 w 7245"/>
                  <a:gd name="connsiteY3" fmla="*/ 14977 h 15075"/>
                  <a:gd name="connsiteX4" fmla="*/ 3490 w 7245"/>
                  <a:gd name="connsiteY4" fmla="*/ 14977 h 15075"/>
                  <a:gd name="connsiteX5" fmla="*/ 2888 w 7245"/>
                  <a:gd name="connsiteY5" fmla="*/ 14977 h 15075"/>
                  <a:gd name="connsiteX6" fmla="*/ 382 w 7245"/>
                  <a:gd name="connsiteY6" fmla="*/ 7358 h 15075"/>
                  <a:gd name="connsiteX7" fmla="*/ 783 w 7245"/>
                  <a:gd name="connsiteY7" fmla="*/ 1543 h 15075"/>
                  <a:gd name="connsiteX8" fmla="*/ 5395 w 7245"/>
                  <a:gd name="connsiteY8" fmla="*/ 2044 h 15075"/>
                  <a:gd name="connsiteX9" fmla="*/ 4292 w 7245"/>
                  <a:gd name="connsiteY9" fmla="*/ 1443 h 15075"/>
                  <a:gd name="connsiteX10" fmla="*/ 1886 w 7245"/>
                  <a:gd name="connsiteY10" fmla="*/ 2345 h 15075"/>
                  <a:gd name="connsiteX11" fmla="*/ 3389 w 7245"/>
                  <a:gd name="connsiteY11" fmla="*/ 12872 h 15075"/>
                  <a:gd name="connsiteX12" fmla="*/ 5395 w 7245"/>
                  <a:gd name="connsiteY12" fmla="*/ 2044 h 15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245" h="15075">
                    <a:moveTo>
                      <a:pt x="783" y="1543"/>
                    </a:moveTo>
                    <a:cubicBezTo>
                      <a:pt x="1615" y="420"/>
                      <a:pt x="3008" y="-161"/>
                      <a:pt x="4392" y="39"/>
                    </a:cubicBezTo>
                    <a:cubicBezTo>
                      <a:pt x="5304" y="59"/>
                      <a:pt x="6156" y="500"/>
                      <a:pt x="6698" y="1242"/>
                    </a:cubicBezTo>
                    <a:cubicBezTo>
                      <a:pt x="8703" y="4551"/>
                      <a:pt x="4592" y="13975"/>
                      <a:pt x="4091" y="14977"/>
                    </a:cubicBezTo>
                    <a:cubicBezTo>
                      <a:pt x="3901" y="15087"/>
                      <a:pt x="3680" y="15087"/>
                      <a:pt x="3490" y="14977"/>
                    </a:cubicBezTo>
                    <a:cubicBezTo>
                      <a:pt x="3309" y="15108"/>
                      <a:pt x="3068" y="15108"/>
                      <a:pt x="2888" y="14977"/>
                    </a:cubicBezTo>
                    <a:cubicBezTo>
                      <a:pt x="1755" y="12541"/>
                      <a:pt x="913" y="9984"/>
                      <a:pt x="382" y="7358"/>
                    </a:cubicBezTo>
                    <a:cubicBezTo>
                      <a:pt x="-240" y="5443"/>
                      <a:pt x="-100" y="3358"/>
                      <a:pt x="783" y="1543"/>
                    </a:cubicBezTo>
                    <a:close/>
                    <a:moveTo>
                      <a:pt x="5395" y="2044"/>
                    </a:moveTo>
                    <a:cubicBezTo>
                      <a:pt x="5144" y="1683"/>
                      <a:pt x="4733" y="1463"/>
                      <a:pt x="4292" y="1443"/>
                    </a:cubicBezTo>
                    <a:cubicBezTo>
                      <a:pt x="3389" y="1323"/>
                      <a:pt x="2487" y="1663"/>
                      <a:pt x="1886" y="2345"/>
                    </a:cubicBezTo>
                    <a:cubicBezTo>
                      <a:pt x="783" y="3949"/>
                      <a:pt x="1384" y="7859"/>
                      <a:pt x="3389" y="12872"/>
                    </a:cubicBezTo>
                    <a:cubicBezTo>
                      <a:pt x="4893" y="9162"/>
                      <a:pt x="6497" y="3749"/>
                      <a:pt x="5395" y="2044"/>
                    </a:cubicBezTo>
                    <a:close/>
                  </a:path>
                </a:pathLst>
              </a:custGeom>
              <a:solidFill>
                <a:schemeClr val="accent2"/>
              </a:solidFill>
              <a:ln w="10020" cap="flat">
                <a:noFill/>
                <a:prstDash val="solid"/>
                <a:miter/>
              </a:ln>
            </p:spPr>
            <p:txBody>
              <a:bodyPr rtlCol="0" anchor="ctr"/>
              <a:lstStyle/>
              <a:p>
                <a:endParaRPr lang="zh-CN" altLang="en-US"/>
              </a:p>
            </p:txBody>
          </p:sp>
          <p:sp>
            <p:nvSpPr>
              <p:cNvPr id="166" name="任意多边形: 形状 165">
                <a:extLst>
                  <a:ext uri="{FF2B5EF4-FFF2-40B4-BE49-F238E27FC236}">
                    <a16:creationId xmlns:a16="http://schemas.microsoft.com/office/drawing/2014/main" id="{73B79717-7BB8-4C50-D97A-BA71D3DEEB20}"/>
                  </a:ext>
                </a:extLst>
              </p:cNvPr>
              <p:cNvSpPr/>
              <p:nvPr/>
            </p:nvSpPr>
            <p:spPr>
              <a:xfrm>
                <a:off x="4335856" y="4958558"/>
                <a:ext cx="85820" cy="47768"/>
              </a:xfrm>
              <a:custGeom>
                <a:avLst/>
                <a:gdLst>
                  <a:gd name="connsiteX0" fmla="*/ 54456 w 85820"/>
                  <a:gd name="connsiteY0" fmla="*/ 3268 h 47768"/>
                  <a:gd name="connsiteX1" fmla="*/ 84532 w 85820"/>
                  <a:gd name="connsiteY1" fmla="*/ 17404 h 47768"/>
                  <a:gd name="connsiteX2" fmla="*/ 85685 w 85820"/>
                  <a:gd name="connsiteY2" fmla="*/ 19990 h 47768"/>
                  <a:gd name="connsiteX3" fmla="*/ 85635 w 85820"/>
                  <a:gd name="connsiteY3" fmla="*/ 20111 h 47768"/>
                  <a:gd name="connsiteX4" fmla="*/ 85635 w 85820"/>
                  <a:gd name="connsiteY4" fmla="*/ 20111 h 47768"/>
                  <a:gd name="connsiteX5" fmla="*/ 75609 w 85820"/>
                  <a:gd name="connsiteY5" fmla="*/ 44773 h 47768"/>
                  <a:gd name="connsiteX6" fmla="*/ 68692 w 85820"/>
                  <a:gd name="connsiteY6" fmla="*/ 47280 h 47768"/>
                  <a:gd name="connsiteX7" fmla="*/ 40119 w 85820"/>
                  <a:gd name="connsiteY7" fmla="*/ 32943 h 47768"/>
                  <a:gd name="connsiteX8" fmla="*/ 5130 w 85820"/>
                  <a:gd name="connsiteY8" fmla="*/ 15298 h 47768"/>
                  <a:gd name="connsiteX9" fmla="*/ 6935 w 85820"/>
                  <a:gd name="connsiteY9" fmla="*/ 260 h 47768"/>
                  <a:gd name="connsiteX10" fmla="*/ 48540 w 85820"/>
                  <a:gd name="connsiteY10" fmla="*/ 2566 h 47768"/>
                  <a:gd name="connsiteX11" fmla="*/ 54456 w 85820"/>
                  <a:gd name="connsiteY11" fmla="*/ 3268 h 47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820" h="47768">
                    <a:moveTo>
                      <a:pt x="54456" y="3268"/>
                    </a:moveTo>
                    <a:lnTo>
                      <a:pt x="84532" y="17404"/>
                    </a:lnTo>
                    <a:cubicBezTo>
                      <a:pt x="85565" y="17805"/>
                      <a:pt x="86086" y="18958"/>
                      <a:pt x="85685" y="19990"/>
                    </a:cubicBezTo>
                    <a:cubicBezTo>
                      <a:pt x="85665" y="20030"/>
                      <a:pt x="85655" y="20070"/>
                      <a:pt x="85635" y="20111"/>
                    </a:cubicBezTo>
                    <a:lnTo>
                      <a:pt x="85635" y="20111"/>
                    </a:lnTo>
                    <a:lnTo>
                      <a:pt x="75609" y="44773"/>
                    </a:lnTo>
                    <a:cubicBezTo>
                      <a:pt x="74386" y="47370"/>
                      <a:pt x="71299" y="48493"/>
                      <a:pt x="68692" y="47280"/>
                    </a:cubicBezTo>
                    <a:cubicBezTo>
                      <a:pt x="58165" y="42267"/>
                      <a:pt x="53453" y="39259"/>
                      <a:pt x="40119" y="32943"/>
                    </a:cubicBezTo>
                    <a:cubicBezTo>
                      <a:pt x="28049" y="27910"/>
                      <a:pt x="16359" y="22015"/>
                      <a:pt x="5130" y="15298"/>
                    </a:cubicBezTo>
                    <a:cubicBezTo>
                      <a:pt x="-4895" y="8280"/>
                      <a:pt x="2022" y="-1745"/>
                      <a:pt x="6935" y="260"/>
                    </a:cubicBezTo>
                    <a:cubicBezTo>
                      <a:pt x="20379" y="4571"/>
                      <a:pt x="34705" y="5373"/>
                      <a:pt x="48540" y="2566"/>
                    </a:cubicBezTo>
                    <a:cubicBezTo>
                      <a:pt x="50536" y="2075"/>
                      <a:pt x="52631" y="2325"/>
                      <a:pt x="54456" y="3268"/>
                    </a:cubicBezTo>
                    <a:close/>
                  </a:path>
                </a:pathLst>
              </a:custGeom>
              <a:solidFill>
                <a:srgbClr val="263238"/>
              </a:solidFill>
              <a:ln w="10020" cap="flat">
                <a:noFill/>
                <a:prstDash val="solid"/>
                <a:miter/>
              </a:ln>
            </p:spPr>
            <p:txBody>
              <a:bodyPr rtlCol="0" anchor="ctr"/>
              <a:lstStyle/>
              <a:p>
                <a:endParaRPr lang="zh-CN" altLang="en-US"/>
              </a:p>
            </p:txBody>
          </p:sp>
          <p:sp>
            <p:nvSpPr>
              <p:cNvPr id="167" name="任意多边形: 形状 166">
                <a:extLst>
                  <a:ext uri="{FF2B5EF4-FFF2-40B4-BE49-F238E27FC236}">
                    <a16:creationId xmlns:a16="http://schemas.microsoft.com/office/drawing/2014/main" id="{D1C306F7-16D3-C303-1AA0-2D6B32F6A185}"/>
                  </a:ext>
                </a:extLst>
              </p:cNvPr>
              <p:cNvSpPr/>
              <p:nvPr/>
            </p:nvSpPr>
            <p:spPr>
              <a:xfrm>
                <a:off x="4479038" y="4638903"/>
                <a:ext cx="277005" cy="244221"/>
              </a:xfrm>
              <a:custGeom>
                <a:avLst/>
                <a:gdLst>
                  <a:gd name="connsiteX0" fmla="*/ 277005 w 277005"/>
                  <a:gd name="connsiteY0" fmla="*/ 28573 h 244221"/>
                  <a:gd name="connsiteX1" fmla="*/ 274298 w 277005"/>
                  <a:gd name="connsiteY1" fmla="*/ 244222 h 244221"/>
                  <a:gd name="connsiteX2" fmla="*/ 185272 w 277005"/>
                  <a:gd name="connsiteY2" fmla="*/ 244222 h 244221"/>
                  <a:gd name="connsiteX3" fmla="*/ 167827 w 277005"/>
                  <a:gd name="connsiteY3" fmla="*/ 126723 h 244221"/>
                  <a:gd name="connsiteX4" fmla="*/ 167827 w 277005"/>
                  <a:gd name="connsiteY4" fmla="*/ 126723 h 244221"/>
                  <a:gd name="connsiteX5" fmla="*/ 88425 w 277005"/>
                  <a:gd name="connsiteY5" fmla="*/ 169431 h 244221"/>
                  <a:gd name="connsiteX6" fmla="*/ 57647 w 277005"/>
                  <a:gd name="connsiteY6" fmla="*/ 191688 h 244221"/>
                  <a:gd name="connsiteX7" fmla="*/ 0 w 277005"/>
                  <a:gd name="connsiteY7" fmla="*/ 117499 h 244221"/>
                  <a:gd name="connsiteX8" fmla="*/ 107374 w 277005"/>
                  <a:gd name="connsiteY8" fmla="*/ 43811 h 244221"/>
                  <a:gd name="connsiteX9" fmla="*/ 133239 w 277005"/>
                  <a:gd name="connsiteY9" fmla="*/ 0 h 244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005" h="244221">
                    <a:moveTo>
                      <a:pt x="277005" y="28573"/>
                    </a:moveTo>
                    <a:lnTo>
                      <a:pt x="274298" y="244222"/>
                    </a:lnTo>
                    <a:lnTo>
                      <a:pt x="185272" y="244222"/>
                    </a:lnTo>
                    <a:lnTo>
                      <a:pt x="167827" y="126723"/>
                    </a:lnTo>
                    <a:lnTo>
                      <a:pt x="167827" y="126723"/>
                    </a:lnTo>
                    <a:cubicBezTo>
                      <a:pt x="140287" y="138873"/>
                      <a:pt x="113740" y="153150"/>
                      <a:pt x="88425" y="169431"/>
                    </a:cubicBezTo>
                    <a:cubicBezTo>
                      <a:pt x="77788" y="176309"/>
                      <a:pt x="67512" y="183738"/>
                      <a:pt x="57647" y="191688"/>
                    </a:cubicBezTo>
                    <a:lnTo>
                      <a:pt x="0" y="117499"/>
                    </a:lnTo>
                    <a:cubicBezTo>
                      <a:pt x="0" y="117499"/>
                      <a:pt x="57847" y="63562"/>
                      <a:pt x="107374" y="43811"/>
                    </a:cubicBezTo>
                    <a:lnTo>
                      <a:pt x="133239" y="0"/>
                    </a:lnTo>
                    <a:close/>
                  </a:path>
                </a:pathLst>
              </a:custGeom>
              <a:solidFill>
                <a:srgbClr val="263238"/>
              </a:solidFill>
              <a:ln w="10020" cap="flat">
                <a:noFill/>
                <a:prstDash val="solid"/>
                <a:miter/>
              </a:ln>
            </p:spPr>
            <p:txBody>
              <a:bodyPr rtlCol="0" anchor="ctr"/>
              <a:lstStyle/>
              <a:p>
                <a:endParaRPr lang="zh-CN" altLang="en-US"/>
              </a:p>
            </p:txBody>
          </p:sp>
          <p:sp>
            <p:nvSpPr>
              <p:cNvPr id="168" name="任意多边形: 形状 167">
                <a:extLst>
                  <a:ext uri="{FF2B5EF4-FFF2-40B4-BE49-F238E27FC236}">
                    <a16:creationId xmlns:a16="http://schemas.microsoft.com/office/drawing/2014/main" id="{7F53CCA7-DEDC-F934-FA9F-AB69E3D4BF0A}"/>
                  </a:ext>
                </a:extLst>
              </p:cNvPr>
              <p:cNvSpPr/>
              <p:nvPr/>
            </p:nvSpPr>
            <p:spPr>
              <a:xfrm>
                <a:off x="4479038" y="4639405"/>
                <a:ext cx="277005" cy="243720"/>
              </a:xfrm>
              <a:custGeom>
                <a:avLst/>
                <a:gdLst>
                  <a:gd name="connsiteX0" fmla="*/ 277005 w 277005"/>
                  <a:gd name="connsiteY0" fmla="*/ 28072 h 243720"/>
                  <a:gd name="connsiteX1" fmla="*/ 274298 w 277005"/>
                  <a:gd name="connsiteY1" fmla="*/ 243721 h 243720"/>
                  <a:gd name="connsiteX2" fmla="*/ 185272 w 277005"/>
                  <a:gd name="connsiteY2" fmla="*/ 243721 h 243720"/>
                  <a:gd name="connsiteX3" fmla="*/ 167827 w 277005"/>
                  <a:gd name="connsiteY3" fmla="*/ 126222 h 243720"/>
                  <a:gd name="connsiteX4" fmla="*/ 167827 w 277005"/>
                  <a:gd name="connsiteY4" fmla="*/ 126222 h 243720"/>
                  <a:gd name="connsiteX5" fmla="*/ 88425 w 277005"/>
                  <a:gd name="connsiteY5" fmla="*/ 168930 h 243720"/>
                  <a:gd name="connsiteX6" fmla="*/ 57647 w 277005"/>
                  <a:gd name="connsiteY6" fmla="*/ 191187 h 243720"/>
                  <a:gd name="connsiteX7" fmla="*/ 0 w 277005"/>
                  <a:gd name="connsiteY7" fmla="*/ 116998 h 243720"/>
                  <a:gd name="connsiteX8" fmla="*/ 107374 w 277005"/>
                  <a:gd name="connsiteY8" fmla="*/ 43310 h 243720"/>
                  <a:gd name="connsiteX9" fmla="*/ 132838 w 277005"/>
                  <a:gd name="connsiteY9" fmla="*/ 0 h 243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005" h="243720">
                    <a:moveTo>
                      <a:pt x="277005" y="28072"/>
                    </a:moveTo>
                    <a:lnTo>
                      <a:pt x="274298" y="243721"/>
                    </a:lnTo>
                    <a:lnTo>
                      <a:pt x="185272" y="243721"/>
                    </a:lnTo>
                    <a:lnTo>
                      <a:pt x="167827" y="126222"/>
                    </a:lnTo>
                    <a:lnTo>
                      <a:pt x="167827" y="126222"/>
                    </a:lnTo>
                    <a:cubicBezTo>
                      <a:pt x="140287" y="138372"/>
                      <a:pt x="113740" y="152649"/>
                      <a:pt x="88425" y="168930"/>
                    </a:cubicBezTo>
                    <a:cubicBezTo>
                      <a:pt x="77788" y="175808"/>
                      <a:pt x="67512" y="183237"/>
                      <a:pt x="57647" y="191187"/>
                    </a:cubicBezTo>
                    <a:lnTo>
                      <a:pt x="0" y="116998"/>
                    </a:lnTo>
                    <a:cubicBezTo>
                      <a:pt x="0" y="116998"/>
                      <a:pt x="58248" y="62459"/>
                      <a:pt x="107374" y="43310"/>
                    </a:cubicBezTo>
                    <a:lnTo>
                      <a:pt x="132838" y="0"/>
                    </a:lnTo>
                    <a:close/>
                  </a:path>
                </a:pathLst>
              </a:custGeom>
              <a:solidFill>
                <a:srgbClr val="FFFFFF">
                  <a:alpha val="20000"/>
                </a:srgbClr>
              </a:solidFill>
              <a:ln w="10020" cap="flat">
                <a:noFill/>
                <a:prstDash val="solid"/>
                <a:miter/>
              </a:ln>
            </p:spPr>
            <p:txBody>
              <a:bodyPr rtlCol="0" anchor="ctr"/>
              <a:lstStyle/>
              <a:p>
                <a:endParaRPr lang="zh-CN" altLang="en-US"/>
              </a:p>
            </p:txBody>
          </p:sp>
          <p:sp>
            <p:nvSpPr>
              <p:cNvPr id="169" name="任意多边形: 形状 168">
                <a:extLst>
                  <a:ext uri="{FF2B5EF4-FFF2-40B4-BE49-F238E27FC236}">
                    <a16:creationId xmlns:a16="http://schemas.microsoft.com/office/drawing/2014/main" id="{7B20BDB7-546C-19D6-A104-DD6176C0374B}"/>
                  </a:ext>
                </a:extLst>
              </p:cNvPr>
              <p:cNvSpPr/>
              <p:nvPr/>
            </p:nvSpPr>
            <p:spPr>
              <a:xfrm>
                <a:off x="4567463" y="4746678"/>
                <a:ext cx="79402" cy="61656"/>
              </a:xfrm>
              <a:custGeom>
                <a:avLst/>
                <a:gdLst>
                  <a:gd name="connsiteX0" fmla="*/ 79402 w 79402"/>
                  <a:gd name="connsiteY0" fmla="*/ 18948 h 61656"/>
                  <a:gd name="connsiteX1" fmla="*/ 79402 w 79402"/>
                  <a:gd name="connsiteY1" fmla="*/ 18948 h 61656"/>
                  <a:gd name="connsiteX2" fmla="*/ 0 w 79402"/>
                  <a:gd name="connsiteY2" fmla="*/ 61657 h 61656"/>
                  <a:gd name="connsiteX3" fmla="*/ 49326 w 79402"/>
                  <a:gd name="connsiteY3" fmla="*/ 13735 h 61656"/>
                  <a:gd name="connsiteX4" fmla="*/ 44112 w 79402"/>
                  <a:gd name="connsiteY4" fmla="*/ 0 h 61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02" h="61656">
                    <a:moveTo>
                      <a:pt x="79402" y="18948"/>
                    </a:moveTo>
                    <a:lnTo>
                      <a:pt x="79402" y="18948"/>
                    </a:lnTo>
                    <a:cubicBezTo>
                      <a:pt x="51862" y="31099"/>
                      <a:pt x="25314" y="45376"/>
                      <a:pt x="0" y="61657"/>
                    </a:cubicBezTo>
                    <a:cubicBezTo>
                      <a:pt x="13194" y="42649"/>
                      <a:pt x="29946" y="26377"/>
                      <a:pt x="49326" y="13735"/>
                    </a:cubicBezTo>
                    <a:lnTo>
                      <a:pt x="44112" y="0"/>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170" name="任意多边形: 形状 169">
                <a:extLst>
                  <a:ext uri="{FF2B5EF4-FFF2-40B4-BE49-F238E27FC236}">
                    <a16:creationId xmlns:a16="http://schemas.microsoft.com/office/drawing/2014/main" id="{582DDB78-E3D5-A352-2B20-AE4B7E722157}"/>
                  </a:ext>
                </a:extLst>
              </p:cNvPr>
              <p:cNvSpPr/>
              <p:nvPr/>
            </p:nvSpPr>
            <p:spPr>
              <a:xfrm>
                <a:off x="4585810" y="4354078"/>
                <a:ext cx="83147" cy="209195"/>
              </a:xfrm>
              <a:custGeom>
                <a:avLst/>
                <a:gdLst>
                  <a:gd name="connsiteX0" fmla="*/ 74590 w 83147"/>
                  <a:gd name="connsiteY0" fmla="*/ 136648 h 209195"/>
                  <a:gd name="connsiteX1" fmla="*/ 15038 w 83147"/>
                  <a:gd name="connsiteY1" fmla="*/ 0 h 209195"/>
                  <a:gd name="connsiteX2" fmla="*/ 0 w 83147"/>
                  <a:gd name="connsiteY2" fmla="*/ 10026 h 209195"/>
                  <a:gd name="connsiteX3" fmla="*/ 55642 w 83147"/>
                  <a:gd name="connsiteY3" fmla="*/ 190485 h 209195"/>
                  <a:gd name="connsiteX4" fmla="*/ 74590 w 83147"/>
                  <a:gd name="connsiteY4" fmla="*/ 136648 h 209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147" h="209195">
                    <a:moveTo>
                      <a:pt x="74590" y="136648"/>
                    </a:moveTo>
                    <a:cubicBezTo>
                      <a:pt x="60955" y="130231"/>
                      <a:pt x="21254" y="46418"/>
                      <a:pt x="15038" y="0"/>
                    </a:cubicBezTo>
                    <a:lnTo>
                      <a:pt x="0" y="10026"/>
                    </a:lnTo>
                    <a:cubicBezTo>
                      <a:pt x="0" y="10026"/>
                      <a:pt x="8020" y="127324"/>
                      <a:pt x="55642" y="190485"/>
                    </a:cubicBezTo>
                    <a:cubicBezTo>
                      <a:pt x="103263" y="253646"/>
                      <a:pt x="74590" y="136648"/>
                      <a:pt x="74590" y="136648"/>
                    </a:cubicBezTo>
                    <a:close/>
                  </a:path>
                </a:pathLst>
              </a:custGeom>
              <a:solidFill>
                <a:srgbClr val="B55B52"/>
              </a:solidFill>
              <a:ln w="10020" cap="flat">
                <a:noFill/>
                <a:prstDash val="solid"/>
                <a:miter/>
              </a:ln>
            </p:spPr>
            <p:txBody>
              <a:bodyPr rtlCol="0" anchor="ctr"/>
              <a:lstStyle/>
              <a:p>
                <a:endParaRPr lang="zh-CN" altLang="en-US"/>
              </a:p>
            </p:txBody>
          </p:sp>
          <p:sp>
            <p:nvSpPr>
              <p:cNvPr id="171" name="任意多边形: 形状 170">
                <a:extLst>
                  <a:ext uri="{FF2B5EF4-FFF2-40B4-BE49-F238E27FC236}">
                    <a16:creationId xmlns:a16="http://schemas.microsoft.com/office/drawing/2014/main" id="{BE7550D8-4077-8903-CEFB-9414407B31D8}"/>
                  </a:ext>
                </a:extLst>
              </p:cNvPr>
              <p:cNvSpPr/>
              <p:nvPr/>
            </p:nvSpPr>
            <p:spPr>
              <a:xfrm>
                <a:off x="4741887" y="4429671"/>
                <a:ext cx="170252" cy="149264"/>
              </a:xfrm>
              <a:custGeom>
                <a:avLst/>
                <a:gdLst>
                  <a:gd name="connsiteX0" fmla="*/ 41124 w 170252"/>
                  <a:gd name="connsiteY0" fmla="*/ 86721 h 149264"/>
                  <a:gd name="connsiteX1" fmla="*/ 162433 w 170252"/>
                  <a:gd name="connsiteY1" fmla="*/ 0 h 149264"/>
                  <a:gd name="connsiteX2" fmla="*/ 170253 w 170252"/>
                  <a:gd name="connsiteY2" fmla="*/ 16241 h 149264"/>
                  <a:gd name="connsiteX3" fmla="*/ 29896 w 170252"/>
                  <a:gd name="connsiteY3" fmla="*/ 142864 h 149264"/>
                  <a:gd name="connsiteX4" fmla="*/ 41124 w 170252"/>
                  <a:gd name="connsiteY4" fmla="*/ 86721 h 149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252" h="149264">
                    <a:moveTo>
                      <a:pt x="41124" y="86721"/>
                    </a:moveTo>
                    <a:cubicBezTo>
                      <a:pt x="56162" y="88224"/>
                      <a:pt x="133158" y="36593"/>
                      <a:pt x="162433" y="0"/>
                    </a:cubicBezTo>
                    <a:lnTo>
                      <a:pt x="170253" y="16241"/>
                    </a:lnTo>
                    <a:cubicBezTo>
                      <a:pt x="170253" y="16241"/>
                      <a:pt x="103182" y="112687"/>
                      <a:pt x="29896" y="142864"/>
                    </a:cubicBezTo>
                    <a:cubicBezTo>
                      <a:pt x="-43391" y="173041"/>
                      <a:pt x="41124" y="86721"/>
                      <a:pt x="41124" y="86721"/>
                    </a:cubicBezTo>
                    <a:close/>
                  </a:path>
                </a:pathLst>
              </a:custGeom>
              <a:solidFill>
                <a:srgbClr val="B55B52"/>
              </a:solidFill>
              <a:ln w="10020" cap="flat">
                <a:noFill/>
                <a:prstDash val="solid"/>
                <a:miter/>
              </a:ln>
            </p:spPr>
            <p:txBody>
              <a:bodyPr rtlCol="0" anchor="ctr"/>
              <a:lstStyle/>
              <a:p>
                <a:endParaRPr lang="zh-CN" altLang="en-US"/>
              </a:p>
            </p:txBody>
          </p:sp>
          <p:sp>
            <p:nvSpPr>
              <p:cNvPr id="172" name="任意多边形: 形状 171">
                <a:extLst>
                  <a:ext uri="{FF2B5EF4-FFF2-40B4-BE49-F238E27FC236}">
                    <a16:creationId xmlns:a16="http://schemas.microsoft.com/office/drawing/2014/main" id="{111ADF12-1899-E0DE-350C-E5270E74418A}"/>
                  </a:ext>
                </a:extLst>
              </p:cNvPr>
              <p:cNvSpPr/>
              <p:nvPr/>
            </p:nvSpPr>
            <p:spPr>
              <a:xfrm>
                <a:off x="4586411" y="4495193"/>
                <a:ext cx="193602" cy="210681"/>
              </a:xfrm>
              <a:custGeom>
                <a:avLst/>
                <a:gdLst>
                  <a:gd name="connsiteX0" fmla="*/ 191086 w 193602"/>
                  <a:gd name="connsiteY0" fmla="*/ 92982 h 210681"/>
                  <a:gd name="connsiteX1" fmla="*/ 185773 w 193602"/>
                  <a:gd name="connsiteY1" fmla="*/ 146718 h 210681"/>
                  <a:gd name="connsiteX2" fmla="*/ 174745 w 193602"/>
                  <a:gd name="connsiteY2" fmla="*/ 210681 h 210681"/>
                  <a:gd name="connsiteX3" fmla="*/ 0 w 193602"/>
                  <a:gd name="connsiteY3" fmla="*/ 183412 h 210681"/>
                  <a:gd name="connsiteX4" fmla="*/ 44513 w 193602"/>
                  <a:gd name="connsiteY4" fmla="*/ 28317 h 210681"/>
                  <a:gd name="connsiteX5" fmla="*/ 69778 w 193602"/>
                  <a:gd name="connsiteY5" fmla="*/ 1549 h 210681"/>
                  <a:gd name="connsiteX6" fmla="*/ 117198 w 193602"/>
                  <a:gd name="connsiteY6" fmla="*/ 1549 h 210681"/>
                  <a:gd name="connsiteX7" fmla="*/ 193593 w 193602"/>
                  <a:gd name="connsiteY7" fmla="*/ 24307 h 210681"/>
                  <a:gd name="connsiteX8" fmla="*/ 191086 w 193602"/>
                  <a:gd name="connsiteY8" fmla="*/ 92982 h 210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602" h="210681">
                    <a:moveTo>
                      <a:pt x="191086" y="92982"/>
                    </a:moveTo>
                    <a:cubicBezTo>
                      <a:pt x="189983" y="109323"/>
                      <a:pt x="188279" y="127570"/>
                      <a:pt x="185773" y="146718"/>
                    </a:cubicBezTo>
                    <a:cubicBezTo>
                      <a:pt x="183166" y="167572"/>
                      <a:pt x="179557" y="189327"/>
                      <a:pt x="174745" y="210681"/>
                    </a:cubicBezTo>
                    <a:lnTo>
                      <a:pt x="0" y="183412"/>
                    </a:lnTo>
                    <a:cubicBezTo>
                      <a:pt x="0" y="183412"/>
                      <a:pt x="39601" y="85663"/>
                      <a:pt x="44513" y="28317"/>
                    </a:cubicBezTo>
                    <a:cubicBezTo>
                      <a:pt x="45857" y="14682"/>
                      <a:pt x="56243" y="3674"/>
                      <a:pt x="69778" y="1549"/>
                    </a:cubicBezTo>
                    <a:cubicBezTo>
                      <a:pt x="85518" y="-516"/>
                      <a:pt x="101458" y="-516"/>
                      <a:pt x="117198" y="1549"/>
                    </a:cubicBezTo>
                    <a:cubicBezTo>
                      <a:pt x="170634" y="7965"/>
                      <a:pt x="193593" y="24307"/>
                      <a:pt x="193593" y="24307"/>
                    </a:cubicBezTo>
                    <a:cubicBezTo>
                      <a:pt x="193593" y="24307"/>
                      <a:pt x="193894" y="52980"/>
                      <a:pt x="191086" y="92982"/>
                    </a:cubicBezTo>
                    <a:close/>
                  </a:path>
                </a:pathLst>
              </a:custGeom>
              <a:solidFill>
                <a:srgbClr val="309080"/>
              </a:solidFill>
              <a:ln w="10020" cap="flat">
                <a:noFill/>
                <a:prstDash val="solid"/>
                <a:miter/>
              </a:ln>
            </p:spPr>
            <p:txBody>
              <a:bodyPr rtlCol="0" anchor="ctr"/>
              <a:lstStyle/>
              <a:p>
                <a:endParaRPr lang="zh-CN" altLang="en-US"/>
              </a:p>
            </p:txBody>
          </p:sp>
          <p:sp>
            <p:nvSpPr>
              <p:cNvPr id="173" name="任意多边形: 形状 172">
                <a:extLst>
                  <a:ext uri="{FF2B5EF4-FFF2-40B4-BE49-F238E27FC236}">
                    <a16:creationId xmlns:a16="http://schemas.microsoft.com/office/drawing/2014/main" id="{E6CBF40E-AE1B-A593-A05E-00DBCA7F47D5}"/>
                  </a:ext>
                </a:extLst>
              </p:cNvPr>
              <p:cNvSpPr/>
              <p:nvPr/>
            </p:nvSpPr>
            <p:spPr>
              <a:xfrm>
                <a:off x="4586411" y="4495193"/>
                <a:ext cx="193602" cy="210681"/>
              </a:xfrm>
              <a:custGeom>
                <a:avLst/>
                <a:gdLst>
                  <a:gd name="connsiteX0" fmla="*/ 191086 w 193602"/>
                  <a:gd name="connsiteY0" fmla="*/ 92982 h 210681"/>
                  <a:gd name="connsiteX1" fmla="*/ 185773 w 193602"/>
                  <a:gd name="connsiteY1" fmla="*/ 146718 h 210681"/>
                  <a:gd name="connsiteX2" fmla="*/ 174745 w 193602"/>
                  <a:gd name="connsiteY2" fmla="*/ 210681 h 210681"/>
                  <a:gd name="connsiteX3" fmla="*/ 0 w 193602"/>
                  <a:gd name="connsiteY3" fmla="*/ 183412 h 210681"/>
                  <a:gd name="connsiteX4" fmla="*/ 44513 w 193602"/>
                  <a:gd name="connsiteY4" fmla="*/ 28317 h 210681"/>
                  <a:gd name="connsiteX5" fmla="*/ 69778 w 193602"/>
                  <a:gd name="connsiteY5" fmla="*/ 1549 h 210681"/>
                  <a:gd name="connsiteX6" fmla="*/ 117198 w 193602"/>
                  <a:gd name="connsiteY6" fmla="*/ 1549 h 210681"/>
                  <a:gd name="connsiteX7" fmla="*/ 193593 w 193602"/>
                  <a:gd name="connsiteY7" fmla="*/ 24307 h 210681"/>
                  <a:gd name="connsiteX8" fmla="*/ 191086 w 193602"/>
                  <a:gd name="connsiteY8" fmla="*/ 92982 h 210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602" h="210681">
                    <a:moveTo>
                      <a:pt x="191086" y="92982"/>
                    </a:moveTo>
                    <a:cubicBezTo>
                      <a:pt x="189983" y="109323"/>
                      <a:pt x="188279" y="127570"/>
                      <a:pt x="185773" y="146718"/>
                    </a:cubicBezTo>
                    <a:cubicBezTo>
                      <a:pt x="183166" y="167572"/>
                      <a:pt x="179557" y="189327"/>
                      <a:pt x="174745" y="210681"/>
                    </a:cubicBezTo>
                    <a:lnTo>
                      <a:pt x="0" y="183412"/>
                    </a:lnTo>
                    <a:cubicBezTo>
                      <a:pt x="0" y="183412"/>
                      <a:pt x="39601" y="85663"/>
                      <a:pt x="44513" y="28317"/>
                    </a:cubicBezTo>
                    <a:cubicBezTo>
                      <a:pt x="45857" y="14682"/>
                      <a:pt x="56243" y="3674"/>
                      <a:pt x="69778" y="1549"/>
                    </a:cubicBezTo>
                    <a:cubicBezTo>
                      <a:pt x="85518" y="-516"/>
                      <a:pt x="101458" y="-516"/>
                      <a:pt x="117198" y="1549"/>
                    </a:cubicBezTo>
                    <a:cubicBezTo>
                      <a:pt x="170634" y="7965"/>
                      <a:pt x="193593" y="24307"/>
                      <a:pt x="193593" y="24307"/>
                    </a:cubicBezTo>
                    <a:cubicBezTo>
                      <a:pt x="193593" y="24307"/>
                      <a:pt x="193894" y="52980"/>
                      <a:pt x="191086" y="92982"/>
                    </a:cubicBezTo>
                    <a:close/>
                  </a:path>
                </a:pathLst>
              </a:custGeom>
              <a:solidFill>
                <a:schemeClr val="accent2">
                  <a:lumMod val="60000"/>
                  <a:lumOff val="40000"/>
                </a:schemeClr>
              </a:solidFill>
              <a:ln w="10020" cap="flat">
                <a:noFill/>
                <a:prstDash val="solid"/>
                <a:miter/>
              </a:ln>
            </p:spPr>
            <p:txBody>
              <a:bodyPr rtlCol="0" anchor="ctr"/>
              <a:lstStyle/>
              <a:p>
                <a:endParaRPr lang="zh-CN" altLang="en-US"/>
              </a:p>
            </p:txBody>
          </p:sp>
          <p:sp>
            <p:nvSpPr>
              <p:cNvPr id="174" name="任意多边形: 形状 173">
                <a:extLst>
                  <a:ext uri="{FF2B5EF4-FFF2-40B4-BE49-F238E27FC236}">
                    <a16:creationId xmlns:a16="http://schemas.microsoft.com/office/drawing/2014/main" id="{8AACD6CE-8885-9581-BA90-693878441426}"/>
                  </a:ext>
                </a:extLst>
              </p:cNvPr>
              <p:cNvSpPr/>
              <p:nvPr/>
            </p:nvSpPr>
            <p:spPr>
              <a:xfrm>
                <a:off x="4689975" y="4460549"/>
                <a:ext cx="68073" cy="58672"/>
              </a:xfrm>
              <a:custGeom>
                <a:avLst/>
                <a:gdLst>
                  <a:gd name="connsiteX0" fmla="*/ 12833 w 68073"/>
                  <a:gd name="connsiteY0" fmla="*/ 19450 h 58672"/>
                  <a:gd name="connsiteX1" fmla="*/ 6817 w 68073"/>
                  <a:gd name="connsiteY1" fmla="*/ 37195 h 58672"/>
                  <a:gd name="connsiteX2" fmla="*/ 4311 w 68073"/>
                  <a:gd name="connsiteY2" fmla="*/ 39601 h 58672"/>
                  <a:gd name="connsiteX3" fmla="*/ 0 w 68073"/>
                  <a:gd name="connsiteY3" fmla="*/ 42809 h 58672"/>
                  <a:gd name="connsiteX4" fmla="*/ 0 w 68073"/>
                  <a:gd name="connsiteY4" fmla="*/ 42809 h 58672"/>
                  <a:gd name="connsiteX5" fmla="*/ 32082 w 68073"/>
                  <a:gd name="connsiteY5" fmla="*/ 58148 h 58672"/>
                  <a:gd name="connsiteX6" fmla="*/ 53336 w 68073"/>
                  <a:gd name="connsiteY6" fmla="*/ 54238 h 58672"/>
                  <a:gd name="connsiteX7" fmla="*/ 58048 w 68073"/>
                  <a:gd name="connsiteY7" fmla="*/ 53436 h 58672"/>
                  <a:gd name="connsiteX8" fmla="*/ 58048 w 68073"/>
                  <a:gd name="connsiteY8" fmla="*/ 16342 h 58672"/>
                  <a:gd name="connsiteX9" fmla="*/ 68073 w 68073"/>
                  <a:gd name="connsiteY9" fmla="*/ 0 h 58672"/>
                  <a:gd name="connsiteX10" fmla="*/ 26568 w 68073"/>
                  <a:gd name="connsiteY10" fmla="*/ 2106 h 58672"/>
                  <a:gd name="connsiteX11" fmla="*/ 7720 w 68073"/>
                  <a:gd name="connsiteY11" fmla="*/ 3008 h 58672"/>
                  <a:gd name="connsiteX12" fmla="*/ 12833 w 68073"/>
                  <a:gd name="connsiteY12" fmla="*/ 19450 h 58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073" h="58672">
                    <a:moveTo>
                      <a:pt x="12833" y="19450"/>
                    </a:moveTo>
                    <a:cubicBezTo>
                      <a:pt x="13274" y="25926"/>
                      <a:pt x="11108" y="32322"/>
                      <a:pt x="6817" y="37195"/>
                    </a:cubicBezTo>
                    <a:cubicBezTo>
                      <a:pt x="6035" y="38047"/>
                      <a:pt x="5193" y="38849"/>
                      <a:pt x="4311" y="39601"/>
                    </a:cubicBezTo>
                    <a:cubicBezTo>
                      <a:pt x="2978" y="40794"/>
                      <a:pt x="1534" y="41867"/>
                      <a:pt x="0" y="42809"/>
                    </a:cubicBezTo>
                    <a:lnTo>
                      <a:pt x="0" y="42809"/>
                    </a:lnTo>
                    <a:cubicBezTo>
                      <a:pt x="6206" y="54368"/>
                      <a:pt x="19189" y="60584"/>
                      <a:pt x="32082" y="58148"/>
                    </a:cubicBezTo>
                    <a:lnTo>
                      <a:pt x="53336" y="54238"/>
                    </a:lnTo>
                    <a:lnTo>
                      <a:pt x="58048" y="53436"/>
                    </a:lnTo>
                    <a:cubicBezTo>
                      <a:pt x="52744" y="41636"/>
                      <a:pt x="52744" y="28142"/>
                      <a:pt x="58048" y="16342"/>
                    </a:cubicBezTo>
                    <a:cubicBezTo>
                      <a:pt x="60504" y="10397"/>
                      <a:pt x="63883" y="4882"/>
                      <a:pt x="68073" y="0"/>
                    </a:cubicBezTo>
                    <a:lnTo>
                      <a:pt x="26568" y="2106"/>
                    </a:lnTo>
                    <a:lnTo>
                      <a:pt x="7720" y="3008"/>
                    </a:lnTo>
                    <a:cubicBezTo>
                      <a:pt x="10597" y="8051"/>
                      <a:pt x="12342" y="13665"/>
                      <a:pt x="12833" y="19450"/>
                    </a:cubicBezTo>
                    <a:close/>
                  </a:path>
                </a:pathLst>
              </a:custGeom>
              <a:solidFill>
                <a:srgbClr val="B55B52"/>
              </a:solidFill>
              <a:ln w="10020" cap="flat">
                <a:noFill/>
                <a:prstDash val="solid"/>
                <a:miter/>
              </a:ln>
            </p:spPr>
            <p:txBody>
              <a:bodyPr rtlCol="0" anchor="ctr"/>
              <a:lstStyle/>
              <a:p>
                <a:endParaRPr lang="zh-CN" altLang="en-US"/>
              </a:p>
            </p:txBody>
          </p:sp>
          <p:sp>
            <p:nvSpPr>
              <p:cNvPr id="175" name="任意多边形: 形状 174">
                <a:extLst>
                  <a:ext uri="{FF2B5EF4-FFF2-40B4-BE49-F238E27FC236}">
                    <a16:creationId xmlns:a16="http://schemas.microsoft.com/office/drawing/2014/main" id="{CCE03B10-5399-3FAD-1E4F-2D53F611E1F7}"/>
                  </a:ext>
                </a:extLst>
              </p:cNvPr>
              <p:cNvSpPr/>
              <p:nvPr/>
            </p:nvSpPr>
            <p:spPr>
              <a:xfrm>
                <a:off x="4694286" y="4460549"/>
                <a:ext cx="63762" cy="39955"/>
              </a:xfrm>
              <a:custGeom>
                <a:avLst/>
                <a:gdLst>
                  <a:gd name="connsiteX0" fmla="*/ 8522 w 63762"/>
                  <a:gd name="connsiteY0" fmla="*/ 19450 h 39955"/>
                  <a:gd name="connsiteX1" fmla="*/ 2506 w 63762"/>
                  <a:gd name="connsiteY1" fmla="*/ 37195 h 39955"/>
                  <a:gd name="connsiteX2" fmla="*/ 0 w 63762"/>
                  <a:gd name="connsiteY2" fmla="*/ 39601 h 39955"/>
                  <a:gd name="connsiteX3" fmla="*/ 53737 w 63762"/>
                  <a:gd name="connsiteY3" fmla="*/ 16342 h 39955"/>
                  <a:gd name="connsiteX4" fmla="*/ 63762 w 63762"/>
                  <a:gd name="connsiteY4" fmla="*/ 0 h 39955"/>
                  <a:gd name="connsiteX5" fmla="*/ 22257 w 63762"/>
                  <a:gd name="connsiteY5" fmla="*/ 2106 h 39955"/>
                  <a:gd name="connsiteX6" fmla="*/ 3409 w 63762"/>
                  <a:gd name="connsiteY6" fmla="*/ 3008 h 39955"/>
                  <a:gd name="connsiteX7" fmla="*/ 8522 w 63762"/>
                  <a:gd name="connsiteY7" fmla="*/ 19450 h 39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762" h="39955">
                    <a:moveTo>
                      <a:pt x="8522" y="19450"/>
                    </a:moveTo>
                    <a:cubicBezTo>
                      <a:pt x="8963" y="25926"/>
                      <a:pt x="6797" y="32322"/>
                      <a:pt x="2506" y="37195"/>
                    </a:cubicBezTo>
                    <a:cubicBezTo>
                      <a:pt x="1724" y="38047"/>
                      <a:pt x="882" y="38849"/>
                      <a:pt x="0" y="39601"/>
                    </a:cubicBezTo>
                    <a:cubicBezTo>
                      <a:pt x="22157" y="42508"/>
                      <a:pt x="42608" y="26869"/>
                      <a:pt x="53737" y="16342"/>
                    </a:cubicBezTo>
                    <a:cubicBezTo>
                      <a:pt x="56193" y="10397"/>
                      <a:pt x="59572" y="4882"/>
                      <a:pt x="63762" y="0"/>
                    </a:cubicBezTo>
                    <a:lnTo>
                      <a:pt x="22257" y="2106"/>
                    </a:lnTo>
                    <a:lnTo>
                      <a:pt x="3409" y="3008"/>
                    </a:lnTo>
                    <a:cubicBezTo>
                      <a:pt x="6286" y="8051"/>
                      <a:pt x="8031" y="13665"/>
                      <a:pt x="8522" y="19450"/>
                    </a:cubicBez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176" name="任意多边形: 形状 175">
                <a:extLst>
                  <a:ext uri="{FF2B5EF4-FFF2-40B4-BE49-F238E27FC236}">
                    <a16:creationId xmlns:a16="http://schemas.microsoft.com/office/drawing/2014/main" id="{B83DE5F4-E581-72AC-56C1-AFDA801DA00B}"/>
                  </a:ext>
                </a:extLst>
              </p:cNvPr>
              <p:cNvSpPr/>
              <p:nvPr/>
            </p:nvSpPr>
            <p:spPr>
              <a:xfrm>
                <a:off x="4683399" y="4347963"/>
                <a:ext cx="35717" cy="85099"/>
              </a:xfrm>
              <a:custGeom>
                <a:avLst/>
                <a:gdLst>
                  <a:gd name="connsiteX0" fmla="*/ 26526 w 35717"/>
                  <a:gd name="connsiteY0" fmla="*/ 0 h 85099"/>
                  <a:gd name="connsiteX1" fmla="*/ 13293 w 35717"/>
                  <a:gd name="connsiteY1" fmla="*/ 71482 h 85099"/>
                  <a:gd name="connsiteX2" fmla="*/ 26526 w 35717"/>
                  <a:gd name="connsiteY2" fmla="*/ 0 h 85099"/>
                </a:gdLst>
                <a:ahLst/>
                <a:cxnLst>
                  <a:cxn ang="0">
                    <a:pos x="connsiteX0" y="connsiteY0"/>
                  </a:cxn>
                  <a:cxn ang="0">
                    <a:pos x="connsiteX1" y="connsiteY1"/>
                  </a:cxn>
                  <a:cxn ang="0">
                    <a:pos x="connsiteX2" y="connsiteY2"/>
                  </a:cxn>
                </a:cxnLst>
                <a:rect l="l" t="t" r="r" b="b"/>
                <a:pathLst>
                  <a:path w="35717" h="85099">
                    <a:moveTo>
                      <a:pt x="26526" y="0"/>
                    </a:moveTo>
                    <a:cubicBezTo>
                      <a:pt x="26526" y="0"/>
                      <a:pt x="-22999" y="23359"/>
                      <a:pt x="13293" y="71482"/>
                    </a:cubicBezTo>
                    <a:cubicBezTo>
                      <a:pt x="54297" y="125820"/>
                      <a:pt x="26526" y="0"/>
                      <a:pt x="26526" y="0"/>
                    </a:cubicBezTo>
                    <a:close/>
                  </a:path>
                </a:pathLst>
              </a:custGeom>
              <a:solidFill>
                <a:srgbClr val="263238"/>
              </a:solidFill>
              <a:ln w="10020" cap="flat">
                <a:noFill/>
                <a:prstDash val="solid"/>
                <a:miter/>
              </a:ln>
            </p:spPr>
            <p:txBody>
              <a:bodyPr rtlCol="0" anchor="ctr"/>
              <a:lstStyle/>
              <a:p>
                <a:endParaRPr lang="zh-CN" altLang="en-US"/>
              </a:p>
            </p:txBody>
          </p:sp>
          <p:sp>
            <p:nvSpPr>
              <p:cNvPr id="177" name="任意多边形: 形状 176">
                <a:extLst>
                  <a:ext uri="{FF2B5EF4-FFF2-40B4-BE49-F238E27FC236}">
                    <a16:creationId xmlns:a16="http://schemas.microsoft.com/office/drawing/2014/main" id="{BFAA7909-07D4-DECD-1842-7E29F658E740}"/>
                  </a:ext>
                </a:extLst>
              </p:cNvPr>
              <p:cNvSpPr/>
              <p:nvPr/>
            </p:nvSpPr>
            <p:spPr>
              <a:xfrm>
                <a:off x="4666998" y="4353859"/>
                <a:ext cx="131799" cy="135047"/>
              </a:xfrm>
              <a:custGeom>
                <a:avLst/>
                <a:gdLst>
                  <a:gd name="connsiteX0" fmla="*/ 128145 w 131799"/>
                  <a:gd name="connsiteY0" fmla="*/ 75310 h 135047"/>
                  <a:gd name="connsiteX1" fmla="*/ 63580 w 131799"/>
                  <a:gd name="connsiteY1" fmla="*/ 134962 h 135047"/>
                  <a:gd name="connsiteX2" fmla="*/ 520 w 131799"/>
                  <a:gd name="connsiteY2" fmla="*/ 80223 h 135047"/>
                  <a:gd name="connsiteX3" fmla="*/ 70699 w 131799"/>
                  <a:gd name="connsiteY3" fmla="*/ 19 h 135047"/>
                  <a:gd name="connsiteX4" fmla="*/ 128145 w 131799"/>
                  <a:gd name="connsiteY4" fmla="*/ 75310 h 135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799" h="135047">
                    <a:moveTo>
                      <a:pt x="128145" y="75310"/>
                    </a:moveTo>
                    <a:cubicBezTo>
                      <a:pt x="118119" y="106389"/>
                      <a:pt x="91050" y="136867"/>
                      <a:pt x="63580" y="134962"/>
                    </a:cubicBezTo>
                    <a:cubicBezTo>
                      <a:pt x="13453" y="131353"/>
                      <a:pt x="-3290" y="117317"/>
                      <a:pt x="520" y="80223"/>
                    </a:cubicBezTo>
                    <a:cubicBezTo>
                      <a:pt x="3828" y="46838"/>
                      <a:pt x="28090" y="-1084"/>
                      <a:pt x="70699" y="19"/>
                    </a:cubicBezTo>
                    <a:cubicBezTo>
                      <a:pt x="113307" y="1121"/>
                      <a:pt x="142381" y="32201"/>
                      <a:pt x="128145" y="75310"/>
                    </a:cubicBezTo>
                    <a:close/>
                  </a:path>
                </a:pathLst>
              </a:custGeom>
              <a:solidFill>
                <a:srgbClr val="B55B52"/>
              </a:solidFill>
              <a:ln w="10020" cap="flat">
                <a:noFill/>
                <a:prstDash val="solid"/>
                <a:miter/>
              </a:ln>
            </p:spPr>
            <p:txBody>
              <a:bodyPr rtlCol="0" anchor="ctr"/>
              <a:lstStyle/>
              <a:p>
                <a:endParaRPr lang="zh-CN" altLang="en-US"/>
              </a:p>
            </p:txBody>
          </p:sp>
          <p:sp>
            <p:nvSpPr>
              <p:cNvPr id="178" name="任意多边形: 形状 177">
                <a:extLst>
                  <a:ext uri="{FF2B5EF4-FFF2-40B4-BE49-F238E27FC236}">
                    <a16:creationId xmlns:a16="http://schemas.microsoft.com/office/drawing/2014/main" id="{D6C39281-2936-83B1-15B0-ABD52AC95164}"/>
                  </a:ext>
                </a:extLst>
              </p:cNvPr>
              <p:cNvSpPr/>
              <p:nvPr/>
            </p:nvSpPr>
            <p:spPr>
              <a:xfrm>
                <a:off x="4696422" y="4336913"/>
                <a:ext cx="119312" cy="142136"/>
              </a:xfrm>
              <a:custGeom>
                <a:avLst/>
                <a:gdLst>
                  <a:gd name="connsiteX0" fmla="*/ 3378 w 119312"/>
                  <a:gd name="connsiteY0" fmla="*/ 30900 h 142136"/>
                  <a:gd name="connsiteX1" fmla="*/ 49695 w 119312"/>
                  <a:gd name="connsiteY1" fmla="*/ 38219 h 142136"/>
                  <a:gd name="connsiteX2" fmla="*/ 58117 w 119312"/>
                  <a:gd name="connsiteY2" fmla="*/ 74311 h 142136"/>
                  <a:gd name="connsiteX3" fmla="*/ 64233 w 119312"/>
                  <a:gd name="connsiteY3" fmla="*/ 142083 h 142136"/>
                  <a:gd name="connsiteX4" fmla="*/ 115764 w 119312"/>
                  <a:gd name="connsiteY4" fmla="*/ 84337 h 142136"/>
                  <a:gd name="connsiteX5" fmla="*/ 54407 w 119312"/>
                  <a:gd name="connsiteY5" fmla="*/ 1927 h 142136"/>
                  <a:gd name="connsiteX6" fmla="*/ 3378 w 119312"/>
                  <a:gd name="connsiteY6" fmla="*/ 30900 h 14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312" h="142136">
                    <a:moveTo>
                      <a:pt x="3378" y="30900"/>
                    </a:moveTo>
                    <a:cubicBezTo>
                      <a:pt x="18446" y="35292"/>
                      <a:pt x="34005" y="37748"/>
                      <a:pt x="49695" y="38219"/>
                    </a:cubicBezTo>
                    <a:cubicBezTo>
                      <a:pt x="60012" y="47162"/>
                      <a:pt x="63410" y="61729"/>
                      <a:pt x="58117" y="74311"/>
                    </a:cubicBezTo>
                    <a:cubicBezTo>
                      <a:pt x="48091" y="94964"/>
                      <a:pt x="70548" y="113110"/>
                      <a:pt x="64233" y="142083"/>
                    </a:cubicBezTo>
                    <a:cubicBezTo>
                      <a:pt x="64233" y="142083"/>
                      <a:pt x="95111" y="146094"/>
                      <a:pt x="115764" y="84337"/>
                    </a:cubicBezTo>
                    <a:cubicBezTo>
                      <a:pt x="130802" y="39322"/>
                      <a:pt x="95712" y="11451"/>
                      <a:pt x="54407" y="1927"/>
                    </a:cubicBezTo>
                    <a:cubicBezTo>
                      <a:pt x="20020" y="-6094"/>
                      <a:pt x="-10357" y="12354"/>
                      <a:pt x="3378" y="30900"/>
                    </a:cubicBezTo>
                    <a:close/>
                  </a:path>
                </a:pathLst>
              </a:custGeom>
              <a:solidFill>
                <a:srgbClr val="263238"/>
              </a:solidFill>
              <a:ln w="10020" cap="flat">
                <a:noFill/>
                <a:prstDash val="solid"/>
                <a:miter/>
              </a:ln>
            </p:spPr>
            <p:txBody>
              <a:bodyPr rtlCol="0" anchor="ctr"/>
              <a:lstStyle/>
              <a:p>
                <a:endParaRPr lang="zh-CN" altLang="en-US"/>
              </a:p>
            </p:txBody>
          </p:sp>
          <p:sp>
            <p:nvSpPr>
              <p:cNvPr id="179" name="任意多边形: 形状 178">
                <a:extLst>
                  <a:ext uri="{FF2B5EF4-FFF2-40B4-BE49-F238E27FC236}">
                    <a16:creationId xmlns:a16="http://schemas.microsoft.com/office/drawing/2014/main" id="{2874BB47-EBD1-961D-C2F3-FD92A53C2DEC}"/>
                  </a:ext>
                </a:extLst>
              </p:cNvPr>
              <p:cNvSpPr/>
              <p:nvPr/>
            </p:nvSpPr>
            <p:spPr>
              <a:xfrm>
                <a:off x="4710642" y="4411106"/>
                <a:ext cx="10378" cy="14699"/>
              </a:xfrm>
              <a:custGeom>
                <a:avLst/>
                <a:gdLst>
                  <a:gd name="connsiteX0" fmla="*/ 9910 w 10378"/>
                  <a:gd name="connsiteY0" fmla="*/ 8739 h 14699"/>
                  <a:gd name="connsiteX1" fmla="*/ 2993 w 10378"/>
                  <a:gd name="connsiteY1" fmla="*/ 14554 h 14699"/>
                  <a:gd name="connsiteX2" fmla="*/ 486 w 10378"/>
                  <a:gd name="connsiteY2" fmla="*/ 5932 h 14699"/>
                  <a:gd name="connsiteX3" fmla="*/ 7303 w 10378"/>
                  <a:gd name="connsiteY3" fmla="*/ 117 h 14699"/>
                  <a:gd name="connsiteX4" fmla="*/ 9910 w 10378"/>
                  <a:gd name="connsiteY4" fmla="*/ 8739 h 14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8" h="14699">
                    <a:moveTo>
                      <a:pt x="9910" y="8739"/>
                    </a:moveTo>
                    <a:cubicBezTo>
                      <a:pt x="8707" y="12749"/>
                      <a:pt x="5599" y="15356"/>
                      <a:pt x="2993" y="14554"/>
                    </a:cubicBezTo>
                    <a:cubicBezTo>
                      <a:pt x="386" y="13752"/>
                      <a:pt x="-717" y="9942"/>
                      <a:pt x="486" y="5932"/>
                    </a:cubicBezTo>
                    <a:cubicBezTo>
                      <a:pt x="1689" y="1922"/>
                      <a:pt x="4697" y="-584"/>
                      <a:pt x="7303" y="117"/>
                    </a:cubicBezTo>
                    <a:cubicBezTo>
                      <a:pt x="9910" y="819"/>
                      <a:pt x="11113" y="4428"/>
                      <a:pt x="9910" y="8739"/>
                    </a:cubicBezTo>
                    <a:close/>
                  </a:path>
                </a:pathLst>
              </a:custGeom>
              <a:solidFill>
                <a:srgbClr val="263238"/>
              </a:solidFill>
              <a:ln w="10020" cap="flat">
                <a:noFill/>
                <a:prstDash val="solid"/>
                <a:miter/>
              </a:ln>
            </p:spPr>
            <p:txBody>
              <a:bodyPr rtlCol="0" anchor="ctr"/>
              <a:lstStyle/>
              <a:p>
                <a:endParaRPr lang="zh-CN" altLang="en-US"/>
              </a:p>
            </p:txBody>
          </p:sp>
          <p:sp>
            <p:nvSpPr>
              <p:cNvPr id="180" name="任意多边形: 形状 179">
                <a:extLst>
                  <a:ext uri="{FF2B5EF4-FFF2-40B4-BE49-F238E27FC236}">
                    <a16:creationId xmlns:a16="http://schemas.microsoft.com/office/drawing/2014/main" id="{946AAEC9-9B8B-FF74-775A-F6107B93954F}"/>
                  </a:ext>
                </a:extLst>
              </p:cNvPr>
              <p:cNvSpPr/>
              <p:nvPr/>
            </p:nvSpPr>
            <p:spPr>
              <a:xfrm>
                <a:off x="4679605" y="4400475"/>
                <a:ext cx="9937" cy="14074"/>
              </a:xfrm>
              <a:custGeom>
                <a:avLst/>
                <a:gdLst>
                  <a:gd name="connsiteX0" fmla="*/ 9468 w 9937"/>
                  <a:gd name="connsiteY0" fmla="*/ 8342 h 14074"/>
                  <a:gd name="connsiteX1" fmla="*/ 2851 w 9937"/>
                  <a:gd name="connsiteY1" fmla="*/ 13957 h 14074"/>
                  <a:gd name="connsiteX2" fmla="*/ 445 w 9937"/>
                  <a:gd name="connsiteY2" fmla="*/ 5635 h 14074"/>
                  <a:gd name="connsiteX3" fmla="*/ 6961 w 9937"/>
                  <a:gd name="connsiteY3" fmla="*/ 121 h 14074"/>
                  <a:gd name="connsiteX4" fmla="*/ 9468 w 9937"/>
                  <a:gd name="connsiteY4" fmla="*/ 8342 h 14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7" h="14074">
                    <a:moveTo>
                      <a:pt x="9468" y="8342"/>
                    </a:moveTo>
                    <a:cubicBezTo>
                      <a:pt x="8365" y="12152"/>
                      <a:pt x="5357" y="14658"/>
                      <a:pt x="2851" y="13957"/>
                    </a:cubicBezTo>
                    <a:cubicBezTo>
                      <a:pt x="344" y="13255"/>
                      <a:pt x="-658" y="9445"/>
                      <a:pt x="445" y="5635"/>
                    </a:cubicBezTo>
                    <a:cubicBezTo>
                      <a:pt x="1547" y="1826"/>
                      <a:pt x="4455" y="-580"/>
                      <a:pt x="6961" y="121"/>
                    </a:cubicBezTo>
                    <a:cubicBezTo>
                      <a:pt x="9468" y="823"/>
                      <a:pt x="10671" y="5034"/>
                      <a:pt x="9468" y="8342"/>
                    </a:cubicBezTo>
                    <a:close/>
                  </a:path>
                </a:pathLst>
              </a:custGeom>
              <a:solidFill>
                <a:srgbClr val="263238"/>
              </a:solidFill>
              <a:ln w="10020" cap="flat">
                <a:noFill/>
                <a:prstDash val="solid"/>
                <a:miter/>
              </a:ln>
            </p:spPr>
            <p:txBody>
              <a:bodyPr rtlCol="0" anchor="ctr"/>
              <a:lstStyle/>
              <a:p>
                <a:endParaRPr lang="zh-CN" altLang="en-US"/>
              </a:p>
            </p:txBody>
          </p:sp>
          <p:sp>
            <p:nvSpPr>
              <p:cNvPr id="181" name="任意多边形: 形状 180">
                <a:extLst>
                  <a:ext uri="{FF2B5EF4-FFF2-40B4-BE49-F238E27FC236}">
                    <a16:creationId xmlns:a16="http://schemas.microsoft.com/office/drawing/2014/main" id="{EED1F46F-367D-B9B4-F082-0DB521C9325B}"/>
                  </a:ext>
                </a:extLst>
              </p:cNvPr>
              <p:cNvSpPr/>
              <p:nvPr/>
            </p:nvSpPr>
            <p:spPr>
              <a:xfrm>
                <a:off x="4715327" y="4392823"/>
                <a:ext cx="15790" cy="13207"/>
              </a:xfrm>
              <a:custGeom>
                <a:avLst/>
                <a:gdLst>
                  <a:gd name="connsiteX0" fmla="*/ 113 w 15790"/>
                  <a:gd name="connsiteY0" fmla="*/ 2661 h 13207"/>
                  <a:gd name="connsiteX1" fmla="*/ 113 w 15790"/>
                  <a:gd name="connsiteY1" fmla="*/ 1458 h 13207"/>
                  <a:gd name="connsiteX2" fmla="*/ 2228 w 15790"/>
                  <a:gd name="connsiteY2" fmla="*/ 34 h 13207"/>
                  <a:gd name="connsiteX3" fmla="*/ 2319 w 15790"/>
                  <a:gd name="connsiteY3" fmla="*/ 54 h 13207"/>
                  <a:gd name="connsiteX4" fmla="*/ 15652 w 15790"/>
                  <a:gd name="connsiteY4" fmla="*/ 10681 h 13207"/>
                  <a:gd name="connsiteX5" fmla="*/ 14680 w 15790"/>
                  <a:gd name="connsiteY5" fmla="*/ 13037 h 13207"/>
                  <a:gd name="connsiteX6" fmla="*/ 14550 w 15790"/>
                  <a:gd name="connsiteY6" fmla="*/ 13087 h 13207"/>
                  <a:gd name="connsiteX7" fmla="*/ 14550 w 15790"/>
                  <a:gd name="connsiteY7" fmla="*/ 13087 h 13207"/>
                  <a:gd name="connsiteX8" fmla="*/ 12143 w 15790"/>
                  <a:gd name="connsiteY8" fmla="*/ 12085 h 13207"/>
                  <a:gd name="connsiteX9" fmla="*/ 12143 w 15790"/>
                  <a:gd name="connsiteY9" fmla="*/ 12085 h 13207"/>
                  <a:gd name="connsiteX10" fmla="*/ 1416 w 15790"/>
                  <a:gd name="connsiteY10" fmla="*/ 3763 h 13207"/>
                  <a:gd name="connsiteX11" fmla="*/ 113 w 15790"/>
                  <a:gd name="connsiteY11" fmla="*/ 2661 h 1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90" h="13207">
                    <a:moveTo>
                      <a:pt x="113" y="2661"/>
                    </a:moveTo>
                    <a:cubicBezTo>
                      <a:pt x="-38" y="2270"/>
                      <a:pt x="-38" y="1849"/>
                      <a:pt x="113" y="1458"/>
                    </a:cubicBezTo>
                    <a:cubicBezTo>
                      <a:pt x="303" y="475"/>
                      <a:pt x="1256" y="-157"/>
                      <a:pt x="2228" y="34"/>
                    </a:cubicBezTo>
                    <a:cubicBezTo>
                      <a:pt x="2258" y="44"/>
                      <a:pt x="2288" y="44"/>
                      <a:pt x="2319" y="54"/>
                    </a:cubicBezTo>
                    <a:cubicBezTo>
                      <a:pt x="8234" y="1207"/>
                      <a:pt x="13206" y="5177"/>
                      <a:pt x="15652" y="10681"/>
                    </a:cubicBezTo>
                    <a:cubicBezTo>
                      <a:pt x="16033" y="11603"/>
                      <a:pt x="15602" y="12656"/>
                      <a:pt x="14680" y="13037"/>
                    </a:cubicBezTo>
                    <a:cubicBezTo>
                      <a:pt x="14640" y="13057"/>
                      <a:pt x="14590" y="13077"/>
                      <a:pt x="14550" y="13087"/>
                    </a:cubicBezTo>
                    <a:lnTo>
                      <a:pt x="14550" y="13087"/>
                    </a:lnTo>
                    <a:cubicBezTo>
                      <a:pt x="13607" y="13438"/>
                      <a:pt x="12555" y="12997"/>
                      <a:pt x="12143" y="12085"/>
                    </a:cubicBezTo>
                    <a:lnTo>
                      <a:pt x="12143" y="12085"/>
                    </a:lnTo>
                    <a:cubicBezTo>
                      <a:pt x="10178" y="7693"/>
                      <a:pt x="6158" y="4575"/>
                      <a:pt x="1416" y="3763"/>
                    </a:cubicBezTo>
                    <a:cubicBezTo>
                      <a:pt x="835" y="3613"/>
                      <a:pt x="363" y="3202"/>
                      <a:pt x="113" y="2661"/>
                    </a:cubicBezTo>
                    <a:close/>
                  </a:path>
                </a:pathLst>
              </a:custGeom>
              <a:solidFill>
                <a:srgbClr val="263238"/>
              </a:solidFill>
              <a:ln w="10020" cap="flat">
                <a:noFill/>
                <a:prstDash val="solid"/>
                <a:miter/>
              </a:ln>
            </p:spPr>
            <p:txBody>
              <a:bodyPr rtlCol="0" anchor="ctr"/>
              <a:lstStyle/>
              <a:p>
                <a:endParaRPr lang="zh-CN" altLang="en-US"/>
              </a:p>
            </p:txBody>
          </p:sp>
          <p:sp>
            <p:nvSpPr>
              <p:cNvPr id="182" name="任意多边形: 形状 181">
                <a:extLst>
                  <a:ext uri="{FF2B5EF4-FFF2-40B4-BE49-F238E27FC236}">
                    <a16:creationId xmlns:a16="http://schemas.microsoft.com/office/drawing/2014/main" id="{A48045F6-F94B-E812-3F64-174132A78359}"/>
                  </a:ext>
                </a:extLst>
              </p:cNvPr>
              <p:cNvSpPr/>
              <p:nvPr/>
            </p:nvSpPr>
            <p:spPr>
              <a:xfrm>
                <a:off x="4682671" y="4383971"/>
                <a:ext cx="18750" cy="6116"/>
              </a:xfrm>
              <a:custGeom>
                <a:avLst/>
                <a:gdLst>
                  <a:gd name="connsiteX0" fmla="*/ 888 w 18750"/>
                  <a:gd name="connsiteY0" fmla="*/ 4595 h 6116"/>
                  <a:gd name="connsiteX1" fmla="*/ 85 w 18750"/>
                  <a:gd name="connsiteY1" fmla="*/ 3793 h 6116"/>
                  <a:gd name="connsiteX2" fmla="*/ 1188 w 18750"/>
                  <a:gd name="connsiteY2" fmla="*/ 1387 h 6116"/>
                  <a:gd name="connsiteX3" fmla="*/ 18232 w 18750"/>
                  <a:gd name="connsiteY3" fmla="*/ 2991 h 6116"/>
                  <a:gd name="connsiteX4" fmla="*/ 18232 w 18750"/>
                  <a:gd name="connsiteY4" fmla="*/ 5598 h 6116"/>
                  <a:gd name="connsiteX5" fmla="*/ 18232 w 18750"/>
                  <a:gd name="connsiteY5" fmla="*/ 5598 h 6116"/>
                  <a:gd name="connsiteX6" fmla="*/ 15625 w 18750"/>
                  <a:gd name="connsiteY6" fmla="*/ 5598 h 6116"/>
                  <a:gd name="connsiteX7" fmla="*/ 15625 w 18750"/>
                  <a:gd name="connsiteY7" fmla="*/ 5598 h 6116"/>
                  <a:gd name="connsiteX8" fmla="*/ 2091 w 18750"/>
                  <a:gd name="connsiteY8" fmla="*/ 4595 h 6116"/>
                  <a:gd name="connsiteX9" fmla="*/ 888 w 18750"/>
                  <a:gd name="connsiteY9" fmla="*/ 4595 h 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50" h="6116">
                    <a:moveTo>
                      <a:pt x="888" y="4595"/>
                    </a:moveTo>
                    <a:lnTo>
                      <a:pt x="85" y="3793"/>
                    </a:lnTo>
                    <a:cubicBezTo>
                      <a:pt x="-205" y="2831"/>
                      <a:pt x="266" y="1798"/>
                      <a:pt x="1188" y="1387"/>
                    </a:cubicBezTo>
                    <a:cubicBezTo>
                      <a:pt x="6783" y="-919"/>
                      <a:pt x="13159" y="-327"/>
                      <a:pt x="18232" y="2991"/>
                    </a:cubicBezTo>
                    <a:cubicBezTo>
                      <a:pt x="18923" y="3723"/>
                      <a:pt x="18923" y="4866"/>
                      <a:pt x="18232" y="5598"/>
                    </a:cubicBezTo>
                    <a:lnTo>
                      <a:pt x="18232" y="5598"/>
                    </a:lnTo>
                    <a:cubicBezTo>
                      <a:pt x="17500" y="6290"/>
                      <a:pt x="16357" y="6290"/>
                      <a:pt x="15625" y="5598"/>
                    </a:cubicBezTo>
                    <a:lnTo>
                      <a:pt x="15625" y="5598"/>
                    </a:lnTo>
                    <a:cubicBezTo>
                      <a:pt x="11545" y="3082"/>
                      <a:pt x="6492" y="2711"/>
                      <a:pt x="2091" y="4595"/>
                    </a:cubicBezTo>
                    <a:cubicBezTo>
                      <a:pt x="1700" y="4726"/>
                      <a:pt x="1279" y="4726"/>
                      <a:pt x="888" y="4595"/>
                    </a:cubicBezTo>
                    <a:close/>
                  </a:path>
                </a:pathLst>
              </a:custGeom>
              <a:solidFill>
                <a:srgbClr val="263238"/>
              </a:solidFill>
              <a:ln w="10020" cap="flat">
                <a:noFill/>
                <a:prstDash val="solid"/>
                <a:miter/>
              </a:ln>
            </p:spPr>
            <p:txBody>
              <a:bodyPr rtlCol="0" anchor="ctr"/>
              <a:lstStyle/>
              <a:p>
                <a:endParaRPr lang="zh-CN" altLang="en-US"/>
              </a:p>
            </p:txBody>
          </p:sp>
          <p:sp>
            <p:nvSpPr>
              <p:cNvPr id="183" name="任意多边形: 形状 182">
                <a:extLst>
                  <a:ext uri="{FF2B5EF4-FFF2-40B4-BE49-F238E27FC236}">
                    <a16:creationId xmlns:a16="http://schemas.microsoft.com/office/drawing/2014/main" id="{D49D8C1F-776E-13E3-760D-4980F14BB06B}"/>
                  </a:ext>
                </a:extLst>
              </p:cNvPr>
              <p:cNvSpPr/>
              <p:nvPr/>
            </p:nvSpPr>
            <p:spPr>
              <a:xfrm>
                <a:off x="4679548" y="4416637"/>
                <a:ext cx="16442" cy="17344"/>
              </a:xfrm>
              <a:custGeom>
                <a:avLst/>
                <a:gdLst>
                  <a:gd name="connsiteX0" fmla="*/ 16442 w 16442"/>
                  <a:gd name="connsiteY0" fmla="*/ 0 h 17344"/>
                  <a:gd name="connsiteX1" fmla="*/ 11028 w 16442"/>
                  <a:gd name="connsiteY1" fmla="*/ 17344 h 17344"/>
                  <a:gd name="connsiteX2" fmla="*/ 0 w 16442"/>
                  <a:gd name="connsiteY2" fmla="*/ 9825 h 17344"/>
                  <a:gd name="connsiteX3" fmla="*/ 16442 w 16442"/>
                  <a:gd name="connsiteY3" fmla="*/ 0 h 17344"/>
                </a:gdLst>
                <a:ahLst/>
                <a:cxnLst>
                  <a:cxn ang="0">
                    <a:pos x="connsiteX0" y="connsiteY0"/>
                  </a:cxn>
                  <a:cxn ang="0">
                    <a:pos x="connsiteX1" y="connsiteY1"/>
                  </a:cxn>
                  <a:cxn ang="0">
                    <a:pos x="connsiteX2" y="connsiteY2"/>
                  </a:cxn>
                  <a:cxn ang="0">
                    <a:pos x="connsiteX3" y="connsiteY3"/>
                  </a:cxn>
                </a:cxnLst>
                <a:rect l="l" t="t" r="r" b="b"/>
                <a:pathLst>
                  <a:path w="16442" h="17344">
                    <a:moveTo>
                      <a:pt x="16442" y="0"/>
                    </a:moveTo>
                    <a:lnTo>
                      <a:pt x="11028" y="17344"/>
                    </a:lnTo>
                    <a:cubicBezTo>
                      <a:pt x="6697" y="15971"/>
                      <a:pt x="2867" y="13354"/>
                      <a:pt x="0" y="9825"/>
                    </a:cubicBezTo>
                    <a:cubicBezTo>
                      <a:pt x="6036" y="7579"/>
                      <a:pt x="11610" y="4251"/>
                      <a:pt x="16442" y="0"/>
                    </a:cubicBezTo>
                    <a:close/>
                  </a:path>
                </a:pathLst>
              </a:custGeom>
              <a:solidFill>
                <a:srgbClr val="A02724"/>
              </a:solidFill>
              <a:ln w="10020" cap="flat">
                <a:noFill/>
                <a:prstDash val="solid"/>
                <a:miter/>
              </a:ln>
            </p:spPr>
            <p:txBody>
              <a:bodyPr rtlCol="0" anchor="ctr"/>
              <a:lstStyle/>
              <a:p>
                <a:endParaRPr lang="zh-CN" altLang="en-US"/>
              </a:p>
            </p:txBody>
          </p:sp>
          <p:sp>
            <p:nvSpPr>
              <p:cNvPr id="184" name="任意多边形: 形状 183">
                <a:extLst>
                  <a:ext uri="{FF2B5EF4-FFF2-40B4-BE49-F238E27FC236}">
                    <a16:creationId xmlns:a16="http://schemas.microsoft.com/office/drawing/2014/main" id="{C01B11BA-4D23-ABD6-514C-7BCEB336DB67}"/>
                  </a:ext>
                </a:extLst>
              </p:cNvPr>
              <p:cNvSpPr/>
              <p:nvPr/>
            </p:nvSpPr>
            <p:spPr>
              <a:xfrm>
                <a:off x="4747694" y="4428451"/>
                <a:ext cx="31707" cy="39389"/>
              </a:xfrm>
              <a:custGeom>
                <a:avLst/>
                <a:gdLst>
                  <a:gd name="connsiteX0" fmla="*/ 6845 w 31707"/>
                  <a:gd name="connsiteY0" fmla="*/ 10845 h 39389"/>
                  <a:gd name="connsiteX1" fmla="*/ 28801 w 31707"/>
                  <a:gd name="connsiteY1" fmla="*/ 2524 h 39389"/>
                  <a:gd name="connsiteX2" fmla="*/ 11557 w 31707"/>
                  <a:gd name="connsiteY2" fmla="*/ 39117 h 39389"/>
                  <a:gd name="connsiteX3" fmla="*/ 6845 w 31707"/>
                  <a:gd name="connsiteY3" fmla="*/ 10845 h 39389"/>
                </a:gdLst>
                <a:ahLst/>
                <a:cxnLst>
                  <a:cxn ang="0">
                    <a:pos x="connsiteX0" y="connsiteY0"/>
                  </a:cxn>
                  <a:cxn ang="0">
                    <a:pos x="connsiteX1" y="connsiteY1"/>
                  </a:cxn>
                  <a:cxn ang="0">
                    <a:pos x="connsiteX2" y="connsiteY2"/>
                  </a:cxn>
                  <a:cxn ang="0">
                    <a:pos x="connsiteX3" y="connsiteY3"/>
                  </a:cxn>
                </a:cxnLst>
                <a:rect l="l" t="t" r="r" b="b"/>
                <a:pathLst>
                  <a:path w="31707" h="39389">
                    <a:moveTo>
                      <a:pt x="6845" y="10845"/>
                    </a:moveTo>
                    <a:cubicBezTo>
                      <a:pt x="6845" y="10845"/>
                      <a:pt x="20480" y="-6299"/>
                      <a:pt x="28801" y="2524"/>
                    </a:cubicBezTo>
                    <a:cubicBezTo>
                      <a:pt x="37122" y="11346"/>
                      <a:pt x="26395" y="42626"/>
                      <a:pt x="11557" y="39117"/>
                    </a:cubicBezTo>
                    <a:cubicBezTo>
                      <a:pt x="-3281" y="35608"/>
                      <a:pt x="-2679" y="19366"/>
                      <a:pt x="6845" y="10845"/>
                    </a:cubicBezTo>
                    <a:close/>
                  </a:path>
                </a:pathLst>
              </a:custGeom>
              <a:solidFill>
                <a:srgbClr val="B55B52"/>
              </a:solidFill>
              <a:ln w="10020" cap="flat">
                <a:noFill/>
                <a:prstDash val="solid"/>
                <a:miter/>
              </a:ln>
            </p:spPr>
            <p:txBody>
              <a:bodyPr rtlCol="0" anchor="ctr"/>
              <a:lstStyle/>
              <a:p>
                <a:endParaRPr lang="zh-CN" altLang="en-US"/>
              </a:p>
            </p:txBody>
          </p:sp>
          <p:sp>
            <p:nvSpPr>
              <p:cNvPr id="185" name="任意多边形: 形状 184">
                <a:extLst>
                  <a:ext uri="{FF2B5EF4-FFF2-40B4-BE49-F238E27FC236}">
                    <a16:creationId xmlns:a16="http://schemas.microsoft.com/office/drawing/2014/main" id="{096AA460-5C9A-DCD9-0349-C46BB283AE17}"/>
                  </a:ext>
                </a:extLst>
              </p:cNvPr>
              <p:cNvSpPr/>
              <p:nvPr/>
            </p:nvSpPr>
            <p:spPr>
              <a:xfrm>
                <a:off x="4686366" y="4327800"/>
                <a:ext cx="134976" cy="112297"/>
              </a:xfrm>
              <a:custGeom>
                <a:avLst/>
                <a:gdLst>
                  <a:gd name="connsiteX0" fmla="*/ 0 w 134976"/>
                  <a:gd name="connsiteY0" fmla="*/ 44023 h 112297"/>
                  <a:gd name="connsiteX1" fmla="*/ 40102 w 134976"/>
                  <a:gd name="connsiteY1" fmla="*/ 1615 h 112297"/>
                  <a:gd name="connsiteX2" fmla="*/ 116497 w 134976"/>
                  <a:gd name="connsiteY2" fmla="*/ 30288 h 112297"/>
                  <a:gd name="connsiteX3" fmla="*/ 118401 w 134976"/>
                  <a:gd name="connsiteY3" fmla="*/ 112297 h 112297"/>
                  <a:gd name="connsiteX4" fmla="*/ 0 w 134976"/>
                  <a:gd name="connsiteY4" fmla="*/ 44023 h 112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976" h="112297">
                    <a:moveTo>
                      <a:pt x="0" y="44023"/>
                    </a:moveTo>
                    <a:cubicBezTo>
                      <a:pt x="0" y="44023"/>
                      <a:pt x="18848" y="7330"/>
                      <a:pt x="40102" y="1615"/>
                    </a:cubicBezTo>
                    <a:cubicBezTo>
                      <a:pt x="61356" y="-4099"/>
                      <a:pt x="90230" y="5325"/>
                      <a:pt x="116497" y="30288"/>
                    </a:cubicBezTo>
                    <a:cubicBezTo>
                      <a:pt x="142763" y="55252"/>
                      <a:pt x="138853" y="87835"/>
                      <a:pt x="118401" y="112297"/>
                    </a:cubicBezTo>
                    <a:cubicBezTo>
                      <a:pt x="118301" y="112297"/>
                      <a:pt x="74891" y="33095"/>
                      <a:pt x="0" y="44023"/>
                    </a:cubicBezTo>
                    <a:close/>
                  </a:path>
                </a:pathLst>
              </a:custGeom>
              <a:solidFill>
                <a:srgbClr val="309080"/>
              </a:solidFill>
              <a:ln w="10020" cap="flat">
                <a:noFill/>
                <a:prstDash val="solid"/>
                <a:miter/>
              </a:ln>
            </p:spPr>
            <p:txBody>
              <a:bodyPr rtlCol="0" anchor="ctr"/>
              <a:lstStyle/>
              <a:p>
                <a:endParaRPr lang="zh-CN" altLang="en-US"/>
              </a:p>
            </p:txBody>
          </p:sp>
          <p:sp>
            <p:nvSpPr>
              <p:cNvPr id="186" name="任意多边形: 形状 185">
                <a:extLst>
                  <a:ext uri="{FF2B5EF4-FFF2-40B4-BE49-F238E27FC236}">
                    <a16:creationId xmlns:a16="http://schemas.microsoft.com/office/drawing/2014/main" id="{7DFD5BF6-F39B-5EDC-BFA2-25EDDCB467B5}"/>
                  </a:ext>
                </a:extLst>
              </p:cNvPr>
              <p:cNvSpPr/>
              <p:nvPr/>
            </p:nvSpPr>
            <p:spPr>
              <a:xfrm>
                <a:off x="4686366" y="4327845"/>
                <a:ext cx="135043" cy="112252"/>
              </a:xfrm>
              <a:custGeom>
                <a:avLst/>
                <a:gdLst>
                  <a:gd name="connsiteX0" fmla="*/ 118301 w 135043"/>
                  <a:gd name="connsiteY0" fmla="*/ 112252 h 112252"/>
                  <a:gd name="connsiteX1" fmla="*/ 82410 w 135043"/>
                  <a:gd name="connsiteY1" fmla="*/ 69744 h 112252"/>
                  <a:gd name="connsiteX2" fmla="*/ 0 w 135043"/>
                  <a:gd name="connsiteY2" fmla="*/ 43978 h 112252"/>
                  <a:gd name="connsiteX3" fmla="*/ 40102 w 135043"/>
                  <a:gd name="connsiteY3" fmla="*/ 1570 h 112252"/>
                  <a:gd name="connsiteX4" fmla="*/ 75793 w 135043"/>
                  <a:gd name="connsiteY4" fmla="*/ 4177 h 112252"/>
                  <a:gd name="connsiteX5" fmla="*/ 75793 w 135043"/>
                  <a:gd name="connsiteY5" fmla="*/ 4177 h 112252"/>
                  <a:gd name="connsiteX6" fmla="*/ 83011 w 135043"/>
                  <a:gd name="connsiteY6" fmla="*/ 7084 h 112252"/>
                  <a:gd name="connsiteX7" fmla="*/ 116497 w 135043"/>
                  <a:gd name="connsiteY7" fmla="*/ 30243 h 112252"/>
                  <a:gd name="connsiteX8" fmla="*/ 118301 w 135043"/>
                  <a:gd name="connsiteY8" fmla="*/ 112252 h 112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043" h="112252">
                    <a:moveTo>
                      <a:pt x="118301" y="112252"/>
                    </a:moveTo>
                    <a:cubicBezTo>
                      <a:pt x="108797" y="96171"/>
                      <a:pt x="96666" y="81805"/>
                      <a:pt x="82410" y="69744"/>
                    </a:cubicBezTo>
                    <a:cubicBezTo>
                      <a:pt x="60013" y="49543"/>
                      <a:pt x="29916" y="40129"/>
                      <a:pt x="0" y="43978"/>
                    </a:cubicBezTo>
                    <a:cubicBezTo>
                      <a:pt x="0" y="43978"/>
                      <a:pt x="18748" y="7285"/>
                      <a:pt x="40102" y="1570"/>
                    </a:cubicBezTo>
                    <a:cubicBezTo>
                      <a:pt x="51992" y="-1197"/>
                      <a:pt x="64434" y="-294"/>
                      <a:pt x="75793" y="4177"/>
                    </a:cubicBezTo>
                    <a:lnTo>
                      <a:pt x="75793" y="4177"/>
                    </a:lnTo>
                    <a:cubicBezTo>
                      <a:pt x="78199" y="5079"/>
                      <a:pt x="80605" y="5982"/>
                      <a:pt x="83011" y="7084"/>
                    </a:cubicBezTo>
                    <a:cubicBezTo>
                      <a:pt x="95393" y="12869"/>
                      <a:pt x="106722" y="20699"/>
                      <a:pt x="116497" y="30243"/>
                    </a:cubicBezTo>
                    <a:cubicBezTo>
                      <a:pt x="143064" y="55307"/>
                      <a:pt x="138753" y="87690"/>
                      <a:pt x="118301" y="112252"/>
                    </a:cubicBezTo>
                    <a:close/>
                  </a:path>
                </a:pathLst>
              </a:custGeom>
              <a:solidFill>
                <a:schemeClr val="accent2">
                  <a:lumMod val="75000"/>
                </a:schemeClr>
              </a:solidFill>
              <a:ln w="10020" cap="flat">
                <a:noFill/>
                <a:prstDash val="solid"/>
                <a:miter/>
              </a:ln>
            </p:spPr>
            <p:txBody>
              <a:bodyPr rtlCol="0" anchor="ctr"/>
              <a:lstStyle/>
              <a:p>
                <a:endParaRPr lang="zh-CN" altLang="en-US"/>
              </a:p>
            </p:txBody>
          </p:sp>
          <p:sp>
            <p:nvSpPr>
              <p:cNvPr id="187" name="任意多边形: 形状 186">
                <a:extLst>
                  <a:ext uri="{FF2B5EF4-FFF2-40B4-BE49-F238E27FC236}">
                    <a16:creationId xmlns:a16="http://schemas.microsoft.com/office/drawing/2014/main" id="{01375DF6-5B18-DC3B-63B7-9904DB0949BB}"/>
                  </a:ext>
                </a:extLst>
              </p:cNvPr>
              <p:cNvSpPr/>
              <p:nvPr/>
            </p:nvSpPr>
            <p:spPr>
              <a:xfrm>
                <a:off x="4686867" y="4327845"/>
                <a:ext cx="102892" cy="69743"/>
              </a:xfrm>
              <a:custGeom>
                <a:avLst/>
                <a:gdLst>
                  <a:gd name="connsiteX0" fmla="*/ 82410 w 102892"/>
                  <a:gd name="connsiteY0" fmla="*/ 69744 h 69743"/>
                  <a:gd name="connsiteX1" fmla="*/ 0 w 102892"/>
                  <a:gd name="connsiteY1" fmla="*/ 43978 h 69743"/>
                  <a:gd name="connsiteX2" fmla="*/ 40102 w 102892"/>
                  <a:gd name="connsiteY2" fmla="*/ 1570 h 69743"/>
                  <a:gd name="connsiteX3" fmla="*/ 75793 w 102892"/>
                  <a:gd name="connsiteY3" fmla="*/ 4177 h 69743"/>
                  <a:gd name="connsiteX4" fmla="*/ 75793 w 102892"/>
                  <a:gd name="connsiteY4" fmla="*/ 4177 h 69743"/>
                  <a:gd name="connsiteX5" fmla="*/ 83011 w 102892"/>
                  <a:gd name="connsiteY5" fmla="*/ 7084 h 69743"/>
                  <a:gd name="connsiteX6" fmla="*/ 102461 w 102892"/>
                  <a:gd name="connsiteY6" fmla="*/ 30243 h 69743"/>
                  <a:gd name="connsiteX7" fmla="*/ 82410 w 102892"/>
                  <a:gd name="connsiteY7" fmla="*/ 69744 h 6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892" h="69743">
                    <a:moveTo>
                      <a:pt x="82410" y="69744"/>
                    </a:moveTo>
                    <a:cubicBezTo>
                      <a:pt x="60013" y="49543"/>
                      <a:pt x="29916" y="40129"/>
                      <a:pt x="0" y="43978"/>
                    </a:cubicBezTo>
                    <a:cubicBezTo>
                      <a:pt x="0" y="43978"/>
                      <a:pt x="18748" y="7285"/>
                      <a:pt x="40102" y="1570"/>
                    </a:cubicBezTo>
                    <a:cubicBezTo>
                      <a:pt x="51992" y="-1197"/>
                      <a:pt x="64434" y="-294"/>
                      <a:pt x="75793" y="4177"/>
                    </a:cubicBezTo>
                    <a:lnTo>
                      <a:pt x="75793" y="4177"/>
                    </a:lnTo>
                    <a:cubicBezTo>
                      <a:pt x="78289" y="4909"/>
                      <a:pt x="80705" y="5881"/>
                      <a:pt x="83011" y="7084"/>
                    </a:cubicBezTo>
                    <a:cubicBezTo>
                      <a:pt x="92616" y="11526"/>
                      <a:pt x="99744" y="20017"/>
                      <a:pt x="102461" y="30243"/>
                    </a:cubicBezTo>
                    <a:cubicBezTo>
                      <a:pt x="106170" y="48991"/>
                      <a:pt x="84816" y="67639"/>
                      <a:pt x="82410" y="69744"/>
                    </a:cubicBezTo>
                    <a:close/>
                  </a:path>
                </a:pathLst>
              </a:custGeom>
              <a:solidFill>
                <a:schemeClr val="accent2">
                  <a:lumMod val="40000"/>
                  <a:lumOff val="60000"/>
                </a:schemeClr>
              </a:solidFill>
              <a:ln w="10020" cap="flat">
                <a:noFill/>
                <a:prstDash val="solid"/>
                <a:miter/>
              </a:ln>
            </p:spPr>
            <p:txBody>
              <a:bodyPr rtlCol="0" anchor="ctr"/>
              <a:lstStyle/>
              <a:p>
                <a:endParaRPr lang="zh-CN" altLang="en-US"/>
              </a:p>
            </p:txBody>
          </p:sp>
          <p:sp>
            <p:nvSpPr>
              <p:cNvPr id="188" name="任意多边形: 形状 187">
                <a:extLst>
                  <a:ext uri="{FF2B5EF4-FFF2-40B4-BE49-F238E27FC236}">
                    <a16:creationId xmlns:a16="http://schemas.microsoft.com/office/drawing/2014/main" id="{BC3CA6E4-9845-CCC5-1B97-767F62FD2C43}"/>
                  </a:ext>
                </a:extLst>
              </p:cNvPr>
              <p:cNvSpPr/>
              <p:nvPr/>
            </p:nvSpPr>
            <p:spPr>
              <a:xfrm>
                <a:off x="4673544" y="4318337"/>
                <a:ext cx="94829" cy="79553"/>
              </a:xfrm>
              <a:custGeom>
                <a:avLst/>
                <a:gdLst>
                  <a:gd name="connsiteX0" fmla="*/ 12821 w 94829"/>
                  <a:gd name="connsiteY0" fmla="*/ 53487 h 79553"/>
                  <a:gd name="connsiteX1" fmla="*/ 1392 w 94829"/>
                  <a:gd name="connsiteY1" fmla="*/ 4262 h 79553"/>
                  <a:gd name="connsiteX2" fmla="*/ 94830 w 94829"/>
                  <a:gd name="connsiteY2" fmla="*/ 79553 h 79553"/>
                  <a:gd name="connsiteX3" fmla="*/ 12821 w 94829"/>
                  <a:gd name="connsiteY3" fmla="*/ 53487 h 79553"/>
                </a:gdLst>
                <a:ahLst/>
                <a:cxnLst>
                  <a:cxn ang="0">
                    <a:pos x="connsiteX0" y="connsiteY0"/>
                  </a:cxn>
                  <a:cxn ang="0">
                    <a:pos x="connsiteX1" y="connsiteY1"/>
                  </a:cxn>
                  <a:cxn ang="0">
                    <a:pos x="connsiteX2" y="connsiteY2"/>
                  </a:cxn>
                  <a:cxn ang="0">
                    <a:pos x="connsiteX3" y="connsiteY3"/>
                  </a:cxn>
                </a:cxnLst>
                <a:rect l="l" t="t" r="r" b="b"/>
                <a:pathLst>
                  <a:path w="94829" h="79553">
                    <a:moveTo>
                      <a:pt x="12821" y="53487"/>
                    </a:moveTo>
                    <a:cubicBezTo>
                      <a:pt x="12821" y="53487"/>
                      <a:pt x="-5024" y="22007"/>
                      <a:pt x="1392" y="4262"/>
                    </a:cubicBezTo>
                    <a:cubicBezTo>
                      <a:pt x="7809" y="-13484"/>
                      <a:pt x="83501" y="26618"/>
                      <a:pt x="94830" y="79553"/>
                    </a:cubicBezTo>
                    <a:cubicBezTo>
                      <a:pt x="94830" y="79553"/>
                      <a:pt x="44803" y="46269"/>
                      <a:pt x="12821" y="53487"/>
                    </a:cubicBezTo>
                    <a:close/>
                  </a:path>
                </a:pathLst>
              </a:custGeom>
              <a:solidFill>
                <a:schemeClr val="accent2">
                  <a:lumMod val="60000"/>
                  <a:lumOff val="40000"/>
                </a:schemeClr>
              </a:solidFill>
              <a:ln w="10020" cap="flat">
                <a:noFill/>
                <a:prstDash val="solid"/>
                <a:miter/>
              </a:ln>
            </p:spPr>
            <p:txBody>
              <a:bodyPr rtlCol="0" anchor="ctr"/>
              <a:lstStyle/>
              <a:p>
                <a:endParaRPr lang="zh-CN" altLang="en-US"/>
              </a:p>
            </p:txBody>
          </p:sp>
          <p:sp>
            <p:nvSpPr>
              <p:cNvPr id="189" name="任意多边形: 形状 188">
                <a:extLst>
                  <a:ext uri="{FF2B5EF4-FFF2-40B4-BE49-F238E27FC236}">
                    <a16:creationId xmlns:a16="http://schemas.microsoft.com/office/drawing/2014/main" id="{2CC327B5-5C90-E036-E769-0831012E13EA}"/>
                  </a:ext>
                </a:extLst>
              </p:cNvPr>
              <p:cNvSpPr/>
              <p:nvPr/>
            </p:nvSpPr>
            <p:spPr>
              <a:xfrm>
                <a:off x="4682756" y="4438092"/>
                <a:ext cx="23964" cy="14223"/>
              </a:xfrm>
              <a:custGeom>
                <a:avLst/>
                <a:gdLst>
                  <a:gd name="connsiteX0" fmla="*/ 0 w 23964"/>
                  <a:gd name="connsiteY0" fmla="*/ 0 h 14223"/>
                  <a:gd name="connsiteX1" fmla="*/ 0 w 23964"/>
                  <a:gd name="connsiteY1" fmla="*/ 12833 h 14223"/>
                  <a:gd name="connsiteX2" fmla="*/ 2206 w 23964"/>
                  <a:gd name="connsiteY2" fmla="*/ 13334 h 14223"/>
                  <a:gd name="connsiteX3" fmla="*/ 20553 w 23964"/>
                  <a:gd name="connsiteY3" fmla="*/ 10126 h 14223"/>
                  <a:gd name="connsiteX4" fmla="*/ 23460 w 23964"/>
                  <a:gd name="connsiteY4" fmla="*/ 4512 h 14223"/>
                  <a:gd name="connsiteX5" fmla="*/ 23961 w 23964"/>
                  <a:gd name="connsiteY5" fmla="*/ 1003 h 14223"/>
                  <a:gd name="connsiteX6" fmla="*/ 3409 w 23964"/>
                  <a:gd name="connsiteY6" fmla="*/ 1003 h 1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64" h="14223">
                    <a:moveTo>
                      <a:pt x="0" y="0"/>
                    </a:moveTo>
                    <a:cubicBezTo>
                      <a:pt x="321" y="4271"/>
                      <a:pt x="321" y="8562"/>
                      <a:pt x="0" y="12833"/>
                    </a:cubicBezTo>
                    <a:lnTo>
                      <a:pt x="2206" y="13334"/>
                    </a:lnTo>
                    <a:cubicBezTo>
                      <a:pt x="12231" y="15539"/>
                      <a:pt x="17645" y="13334"/>
                      <a:pt x="20553" y="10126"/>
                    </a:cubicBezTo>
                    <a:cubicBezTo>
                      <a:pt x="21966" y="8522"/>
                      <a:pt x="22959" y="6597"/>
                      <a:pt x="23460" y="4512"/>
                    </a:cubicBezTo>
                    <a:cubicBezTo>
                      <a:pt x="23821" y="3379"/>
                      <a:pt x="23991" y="2196"/>
                      <a:pt x="23961" y="1003"/>
                    </a:cubicBezTo>
                    <a:cubicBezTo>
                      <a:pt x="17184" y="2466"/>
                      <a:pt x="10186" y="2466"/>
                      <a:pt x="3409" y="1003"/>
                    </a:cubicBezTo>
                    <a:close/>
                  </a:path>
                </a:pathLst>
              </a:custGeom>
              <a:solidFill>
                <a:srgbClr val="263238"/>
              </a:solidFill>
              <a:ln w="10020" cap="flat">
                <a:noFill/>
                <a:prstDash val="solid"/>
                <a:miter/>
              </a:ln>
            </p:spPr>
            <p:txBody>
              <a:bodyPr rtlCol="0" anchor="ctr"/>
              <a:lstStyle/>
              <a:p>
                <a:endParaRPr lang="zh-CN" altLang="en-US"/>
              </a:p>
            </p:txBody>
          </p:sp>
          <p:sp>
            <p:nvSpPr>
              <p:cNvPr id="190" name="任意多边形: 形状 189">
                <a:extLst>
                  <a:ext uri="{FF2B5EF4-FFF2-40B4-BE49-F238E27FC236}">
                    <a16:creationId xmlns:a16="http://schemas.microsoft.com/office/drawing/2014/main" id="{63C0A469-BC7F-1542-15F4-4ACEEE06E44F}"/>
                  </a:ext>
                </a:extLst>
              </p:cNvPr>
              <p:cNvSpPr/>
              <p:nvPr/>
            </p:nvSpPr>
            <p:spPr>
              <a:xfrm>
                <a:off x="4686165" y="4438794"/>
                <a:ext cx="20554" cy="5431"/>
              </a:xfrm>
              <a:custGeom>
                <a:avLst/>
                <a:gdLst>
                  <a:gd name="connsiteX0" fmla="*/ 0 w 20554"/>
                  <a:gd name="connsiteY0" fmla="*/ 0 h 5431"/>
                  <a:gd name="connsiteX1" fmla="*/ 0 w 20554"/>
                  <a:gd name="connsiteY1" fmla="*/ 3709 h 5431"/>
                  <a:gd name="connsiteX2" fmla="*/ 20051 w 20554"/>
                  <a:gd name="connsiteY2" fmla="*/ 3709 h 5431"/>
                  <a:gd name="connsiteX3" fmla="*/ 20553 w 20554"/>
                  <a:gd name="connsiteY3" fmla="*/ 200 h 5431"/>
                  <a:gd name="connsiteX4" fmla="*/ 0 w 20554"/>
                  <a:gd name="connsiteY4" fmla="*/ 0 h 5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54" h="5431">
                    <a:moveTo>
                      <a:pt x="0" y="0"/>
                    </a:moveTo>
                    <a:lnTo>
                      <a:pt x="0" y="3709"/>
                    </a:lnTo>
                    <a:cubicBezTo>
                      <a:pt x="6487" y="6005"/>
                      <a:pt x="13564" y="6005"/>
                      <a:pt x="20051" y="3709"/>
                    </a:cubicBezTo>
                    <a:cubicBezTo>
                      <a:pt x="20412" y="2576"/>
                      <a:pt x="20572" y="1394"/>
                      <a:pt x="20553" y="200"/>
                    </a:cubicBezTo>
                    <a:cubicBezTo>
                      <a:pt x="13765" y="1594"/>
                      <a:pt x="6757" y="1524"/>
                      <a:pt x="0" y="0"/>
                    </a:cubicBezTo>
                    <a:close/>
                  </a:path>
                </a:pathLst>
              </a:custGeom>
              <a:solidFill>
                <a:srgbClr val="FFFFFF"/>
              </a:solidFill>
              <a:ln w="10020" cap="flat">
                <a:noFill/>
                <a:prstDash val="solid"/>
                <a:miter/>
              </a:ln>
            </p:spPr>
            <p:txBody>
              <a:bodyPr rtlCol="0" anchor="ctr"/>
              <a:lstStyle/>
              <a:p>
                <a:endParaRPr lang="zh-CN" altLang="en-US"/>
              </a:p>
            </p:txBody>
          </p:sp>
          <p:sp>
            <p:nvSpPr>
              <p:cNvPr id="191" name="任意多边形: 形状 190">
                <a:extLst>
                  <a:ext uri="{FF2B5EF4-FFF2-40B4-BE49-F238E27FC236}">
                    <a16:creationId xmlns:a16="http://schemas.microsoft.com/office/drawing/2014/main" id="{9BF32CB6-D124-8E28-7884-B2D01CA8F7BA}"/>
                  </a:ext>
                </a:extLst>
              </p:cNvPr>
              <p:cNvSpPr/>
              <p:nvPr/>
            </p:nvSpPr>
            <p:spPr>
              <a:xfrm>
                <a:off x="4684962" y="4447684"/>
                <a:ext cx="18346" cy="4631"/>
              </a:xfrm>
              <a:custGeom>
                <a:avLst/>
                <a:gdLst>
                  <a:gd name="connsiteX0" fmla="*/ 0 w 18346"/>
                  <a:gd name="connsiteY0" fmla="*/ 3742 h 4631"/>
                  <a:gd name="connsiteX1" fmla="*/ 18347 w 18346"/>
                  <a:gd name="connsiteY1" fmla="*/ 534 h 4631"/>
                  <a:gd name="connsiteX2" fmla="*/ 6717 w 18346"/>
                  <a:gd name="connsiteY2" fmla="*/ 534 h 4631"/>
                  <a:gd name="connsiteX3" fmla="*/ 0 w 18346"/>
                  <a:gd name="connsiteY3" fmla="*/ 3742 h 4631"/>
                </a:gdLst>
                <a:ahLst/>
                <a:cxnLst>
                  <a:cxn ang="0">
                    <a:pos x="connsiteX0" y="connsiteY0"/>
                  </a:cxn>
                  <a:cxn ang="0">
                    <a:pos x="connsiteX1" y="connsiteY1"/>
                  </a:cxn>
                  <a:cxn ang="0">
                    <a:pos x="connsiteX2" y="connsiteY2"/>
                  </a:cxn>
                  <a:cxn ang="0">
                    <a:pos x="connsiteX3" y="connsiteY3"/>
                  </a:cxn>
                </a:cxnLst>
                <a:rect l="l" t="t" r="r" b="b"/>
                <a:pathLst>
                  <a:path w="18346" h="4631">
                    <a:moveTo>
                      <a:pt x="0" y="3742"/>
                    </a:moveTo>
                    <a:cubicBezTo>
                      <a:pt x="10026" y="5948"/>
                      <a:pt x="15439" y="3742"/>
                      <a:pt x="18347" y="534"/>
                    </a:cubicBezTo>
                    <a:cubicBezTo>
                      <a:pt x="14507" y="-178"/>
                      <a:pt x="10557" y="-178"/>
                      <a:pt x="6717" y="534"/>
                    </a:cubicBezTo>
                    <a:cubicBezTo>
                      <a:pt x="4191" y="865"/>
                      <a:pt x="1845" y="1988"/>
                      <a:pt x="0" y="3742"/>
                    </a:cubicBezTo>
                    <a:close/>
                  </a:path>
                </a:pathLst>
              </a:custGeom>
              <a:solidFill>
                <a:srgbClr val="A02724"/>
              </a:solidFill>
              <a:ln w="10020" cap="flat">
                <a:noFill/>
                <a:prstDash val="solid"/>
                <a:miter/>
              </a:ln>
            </p:spPr>
            <p:txBody>
              <a:bodyPr rtlCol="0" anchor="ctr"/>
              <a:lstStyle/>
              <a:p>
                <a:endParaRPr lang="zh-CN" altLang="en-US"/>
              </a:p>
            </p:txBody>
          </p:sp>
          <p:sp>
            <p:nvSpPr>
              <p:cNvPr id="192" name="任意多边形: 形状 191">
                <a:extLst>
                  <a:ext uri="{FF2B5EF4-FFF2-40B4-BE49-F238E27FC236}">
                    <a16:creationId xmlns:a16="http://schemas.microsoft.com/office/drawing/2014/main" id="{F9356115-C0EC-D3A4-CF29-FBAA3C4A7661}"/>
                  </a:ext>
                </a:extLst>
              </p:cNvPr>
              <p:cNvSpPr/>
              <p:nvPr/>
            </p:nvSpPr>
            <p:spPr>
              <a:xfrm>
                <a:off x="4899604" y="4396985"/>
                <a:ext cx="47224" cy="52958"/>
              </a:xfrm>
              <a:custGeom>
                <a:avLst/>
                <a:gdLst>
                  <a:gd name="connsiteX0" fmla="*/ 6521 w 47224"/>
                  <a:gd name="connsiteY0" fmla="*/ 43212 h 52958"/>
                  <a:gd name="connsiteX1" fmla="*/ 4 w 47224"/>
                  <a:gd name="connsiteY1" fmla="*/ 22259 h 52958"/>
                  <a:gd name="connsiteX2" fmla="*/ 38803 w 47224"/>
                  <a:gd name="connsiteY2" fmla="*/ 103 h 52958"/>
                  <a:gd name="connsiteX3" fmla="*/ 47225 w 47224"/>
                  <a:gd name="connsiteY3" fmla="*/ 31783 h 52958"/>
                  <a:gd name="connsiteX4" fmla="*/ 15043 w 47224"/>
                  <a:gd name="connsiteY4" fmla="*/ 50030 h 52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24" h="52958">
                    <a:moveTo>
                      <a:pt x="6521" y="43212"/>
                    </a:moveTo>
                    <a:cubicBezTo>
                      <a:pt x="6521" y="43212"/>
                      <a:pt x="-196" y="23663"/>
                      <a:pt x="4" y="22259"/>
                    </a:cubicBezTo>
                    <a:cubicBezTo>
                      <a:pt x="205" y="20856"/>
                      <a:pt x="36798" y="-1702"/>
                      <a:pt x="38803" y="103"/>
                    </a:cubicBezTo>
                    <a:cubicBezTo>
                      <a:pt x="43124" y="10198"/>
                      <a:pt x="45962" y="20875"/>
                      <a:pt x="47225" y="31783"/>
                    </a:cubicBezTo>
                    <a:cubicBezTo>
                      <a:pt x="46022" y="34189"/>
                      <a:pt x="23564" y="61860"/>
                      <a:pt x="15043" y="50030"/>
                    </a:cubicBezTo>
                  </a:path>
                </a:pathLst>
              </a:custGeom>
              <a:solidFill>
                <a:srgbClr val="B55B52"/>
              </a:solidFill>
              <a:ln w="10020" cap="flat">
                <a:noFill/>
                <a:prstDash val="solid"/>
                <a:miter/>
              </a:ln>
            </p:spPr>
            <p:txBody>
              <a:bodyPr rtlCol="0" anchor="ctr"/>
              <a:lstStyle/>
              <a:p>
                <a:endParaRPr lang="zh-CN" altLang="en-US"/>
              </a:p>
            </p:txBody>
          </p:sp>
          <p:sp>
            <p:nvSpPr>
              <p:cNvPr id="193" name="任意多边形: 形状 192">
                <a:extLst>
                  <a:ext uri="{FF2B5EF4-FFF2-40B4-BE49-F238E27FC236}">
                    <a16:creationId xmlns:a16="http://schemas.microsoft.com/office/drawing/2014/main" id="{5467FE53-80C9-0196-94E7-D088793D7E5E}"/>
                  </a:ext>
                </a:extLst>
              </p:cNvPr>
              <p:cNvSpPr/>
              <p:nvPr/>
            </p:nvSpPr>
            <p:spPr>
              <a:xfrm>
                <a:off x="4572943" y="4316884"/>
                <a:ext cx="41308" cy="56357"/>
              </a:xfrm>
              <a:custGeom>
                <a:avLst/>
                <a:gdLst>
                  <a:gd name="connsiteX0" fmla="*/ 21188 w 41308"/>
                  <a:gd name="connsiteY0" fmla="*/ 54840 h 56357"/>
                  <a:gd name="connsiteX1" fmla="*/ 41239 w 41308"/>
                  <a:gd name="connsiteY1" fmla="*/ 44313 h 56357"/>
                  <a:gd name="connsiteX2" fmla="*/ 29409 w 41308"/>
                  <a:gd name="connsiteY2" fmla="*/ 0 h 56357"/>
                  <a:gd name="connsiteX3" fmla="*/ 134 w 41308"/>
                  <a:gd name="connsiteY3" fmla="*/ 16843 h 56357"/>
                  <a:gd name="connsiteX4" fmla="*/ 17679 w 41308"/>
                  <a:gd name="connsiteY4" fmla="*/ 56243 h 56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08" h="56357">
                    <a:moveTo>
                      <a:pt x="21188" y="54840"/>
                    </a:moveTo>
                    <a:cubicBezTo>
                      <a:pt x="21188" y="54840"/>
                      <a:pt x="40236" y="45516"/>
                      <a:pt x="41239" y="44313"/>
                    </a:cubicBezTo>
                    <a:cubicBezTo>
                      <a:pt x="42242" y="43110"/>
                      <a:pt x="32116" y="100"/>
                      <a:pt x="29409" y="0"/>
                    </a:cubicBezTo>
                    <a:cubicBezTo>
                      <a:pt x="18862" y="4121"/>
                      <a:pt x="8997" y="9795"/>
                      <a:pt x="134" y="16843"/>
                    </a:cubicBezTo>
                    <a:cubicBezTo>
                      <a:pt x="-768" y="19450"/>
                      <a:pt x="2641" y="58749"/>
                      <a:pt x="17679" y="56243"/>
                    </a:cubicBezTo>
                  </a:path>
                </a:pathLst>
              </a:custGeom>
              <a:solidFill>
                <a:srgbClr val="B55B52"/>
              </a:solidFill>
              <a:ln w="10020" cap="flat">
                <a:noFill/>
                <a:prstDash val="solid"/>
                <a:miter/>
              </a:ln>
            </p:spPr>
            <p:txBody>
              <a:bodyPr rtlCol="0" anchor="ctr"/>
              <a:lstStyle/>
              <a:p>
                <a:endParaRPr lang="zh-CN" altLang="en-US"/>
              </a:p>
            </p:txBody>
          </p:sp>
          <p:sp>
            <p:nvSpPr>
              <p:cNvPr id="194" name="任意多边形: 形状 193">
                <a:extLst>
                  <a:ext uri="{FF2B5EF4-FFF2-40B4-BE49-F238E27FC236}">
                    <a16:creationId xmlns:a16="http://schemas.microsoft.com/office/drawing/2014/main" id="{FB1123F4-F617-3B3B-6959-641078FDDE77}"/>
                  </a:ext>
                </a:extLst>
              </p:cNvPr>
              <p:cNvSpPr/>
              <p:nvPr/>
            </p:nvSpPr>
            <p:spPr>
              <a:xfrm>
                <a:off x="4582902" y="4378741"/>
                <a:ext cx="103463" cy="163015"/>
              </a:xfrm>
              <a:custGeom>
                <a:avLst/>
                <a:gdLst>
                  <a:gd name="connsiteX0" fmla="*/ 0 w 103463"/>
                  <a:gd name="connsiteY0" fmla="*/ 11329 h 163015"/>
                  <a:gd name="connsiteX1" fmla="*/ 27269 w 103463"/>
                  <a:gd name="connsiteY1" fmla="*/ 0 h 163015"/>
                  <a:gd name="connsiteX2" fmla="*/ 103463 w 103463"/>
                  <a:gd name="connsiteY2" fmla="*/ 116898 h 163015"/>
                  <a:gd name="connsiteX3" fmla="*/ 45616 w 103463"/>
                  <a:gd name="connsiteY3" fmla="*/ 163015 h 163015"/>
                  <a:gd name="connsiteX4" fmla="*/ 0 w 103463"/>
                  <a:gd name="connsiteY4" fmla="*/ 11329 h 16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463" h="163015">
                    <a:moveTo>
                      <a:pt x="0" y="11329"/>
                    </a:moveTo>
                    <a:lnTo>
                      <a:pt x="27269" y="0"/>
                    </a:lnTo>
                    <a:cubicBezTo>
                      <a:pt x="27269" y="0"/>
                      <a:pt x="50027" y="89428"/>
                      <a:pt x="103463" y="116898"/>
                    </a:cubicBezTo>
                    <a:lnTo>
                      <a:pt x="45616" y="163015"/>
                    </a:lnTo>
                    <a:cubicBezTo>
                      <a:pt x="45616" y="163015"/>
                      <a:pt x="5915" y="83513"/>
                      <a:pt x="0" y="11329"/>
                    </a:cubicBezTo>
                    <a:close/>
                  </a:path>
                </a:pathLst>
              </a:custGeom>
              <a:solidFill>
                <a:srgbClr val="309080"/>
              </a:solidFill>
              <a:ln w="10020" cap="flat">
                <a:noFill/>
                <a:prstDash val="solid"/>
                <a:miter/>
              </a:ln>
            </p:spPr>
            <p:txBody>
              <a:bodyPr rtlCol="0" anchor="ctr"/>
              <a:lstStyle/>
              <a:p>
                <a:endParaRPr lang="zh-CN" altLang="en-US"/>
              </a:p>
            </p:txBody>
          </p:sp>
          <p:sp>
            <p:nvSpPr>
              <p:cNvPr id="195" name="任意多边形: 形状 194">
                <a:extLst>
                  <a:ext uri="{FF2B5EF4-FFF2-40B4-BE49-F238E27FC236}">
                    <a16:creationId xmlns:a16="http://schemas.microsoft.com/office/drawing/2014/main" id="{C3536001-8245-F646-38E2-DEDB317F5888}"/>
                  </a:ext>
                </a:extLst>
              </p:cNvPr>
              <p:cNvSpPr/>
              <p:nvPr/>
            </p:nvSpPr>
            <p:spPr>
              <a:xfrm>
                <a:off x="4582902" y="4378741"/>
                <a:ext cx="103463" cy="163015"/>
              </a:xfrm>
              <a:custGeom>
                <a:avLst/>
                <a:gdLst>
                  <a:gd name="connsiteX0" fmla="*/ 0 w 103463"/>
                  <a:gd name="connsiteY0" fmla="*/ 11329 h 163015"/>
                  <a:gd name="connsiteX1" fmla="*/ 27269 w 103463"/>
                  <a:gd name="connsiteY1" fmla="*/ 0 h 163015"/>
                  <a:gd name="connsiteX2" fmla="*/ 103463 w 103463"/>
                  <a:gd name="connsiteY2" fmla="*/ 116898 h 163015"/>
                  <a:gd name="connsiteX3" fmla="*/ 45616 w 103463"/>
                  <a:gd name="connsiteY3" fmla="*/ 163015 h 163015"/>
                  <a:gd name="connsiteX4" fmla="*/ 0 w 103463"/>
                  <a:gd name="connsiteY4" fmla="*/ 11329 h 16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463" h="163015">
                    <a:moveTo>
                      <a:pt x="0" y="11329"/>
                    </a:moveTo>
                    <a:lnTo>
                      <a:pt x="27269" y="0"/>
                    </a:lnTo>
                    <a:cubicBezTo>
                      <a:pt x="27269" y="0"/>
                      <a:pt x="50027" y="89428"/>
                      <a:pt x="103463" y="116898"/>
                    </a:cubicBezTo>
                    <a:lnTo>
                      <a:pt x="45616" y="163015"/>
                    </a:lnTo>
                    <a:cubicBezTo>
                      <a:pt x="45616" y="163015"/>
                      <a:pt x="5915" y="83513"/>
                      <a:pt x="0" y="11329"/>
                    </a:cubicBezTo>
                    <a:close/>
                  </a:path>
                </a:pathLst>
              </a:custGeom>
              <a:solidFill>
                <a:schemeClr val="accent2">
                  <a:lumMod val="60000"/>
                  <a:lumOff val="40000"/>
                </a:schemeClr>
              </a:solidFill>
              <a:ln w="10020" cap="flat">
                <a:noFill/>
                <a:prstDash val="solid"/>
                <a:miter/>
              </a:ln>
            </p:spPr>
            <p:txBody>
              <a:bodyPr rtlCol="0" anchor="ctr"/>
              <a:lstStyle/>
              <a:p>
                <a:endParaRPr lang="zh-CN" altLang="en-US"/>
              </a:p>
            </p:txBody>
          </p:sp>
          <p:sp>
            <p:nvSpPr>
              <p:cNvPr id="196" name="任意多边形: 形状 195">
                <a:extLst>
                  <a:ext uri="{FF2B5EF4-FFF2-40B4-BE49-F238E27FC236}">
                    <a16:creationId xmlns:a16="http://schemas.microsoft.com/office/drawing/2014/main" id="{1D95A09E-9EA8-8BA4-392C-D39525CB20D8}"/>
                  </a:ext>
                </a:extLst>
              </p:cNvPr>
              <p:cNvSpPr/>
              <p:nvPr/>
            </p:nvSpPr>
            <p:spPr>
              <a:xfrm>
                <a:off x="4758449" y="4440097"/>
                <a:ext cx="148277" cy="135745"/>
              </a:xfrm>
              <a:custGeom>
                <a:avLst/>
                <a:gdLst>
                  <a:gd name="connsiteX0" fmla="*/ 0 w 148277"/>
                  <a:gd name="connsiteY0" fmla="*/ 69577 h 135745"/>
                  <a:gd name="connsiteX1" fmla="*/ 132637 w 148277"/>
                  <a:gd name="connsiteY1" fmla="*/ 0 h 135745"/>
                  <a:gd name="connsiteX2" fmla="*/ 148277 w 148277"/>
                  <a:gd name="connsiteY2" fmla="*/ 25465 h 135745"/>
                  <a:gd name="connsiteX3" fmla="*/ 19048 w 148277"/>
                  <a:gd name="connsiteY3" fmla="*/ 135745 h 135745"/>
                </a:gdLst>
                <a:ahLst/>
                <a:cxnLst>
                  <a:cxn ang="0">
                    <a:pos x="connsiteX0" y="connsiteY0"/>
                  </a:cxn>
                  <a:cxn ang="0">
                    <a:pos x="connsiteX1" y="connsiteY1"/>
                  </a:cxn>
                  <a:cxn ang="0">
                    <a:pos x="connsiteX2" y="connsiteY2"/>
                  </a:cxn>
                  <a:cxn ang="0">
                    <a:pos x="connsiteX3" y="connsiteY3"/>
                  </a:cxn>
                </a:cxnLst>
                <a:rect l="l" t="t" r="r" b="b"/>
                <a:pathLst>
                  <a:path w="148277" h="135745">
                    <a:moveTo>
                      <a:pt x="0" y="69577"/>
                    </a:moveTo>
                    <a:cubicBezTo>
                      <a:pt x="70179" y="60454"/>
                      <a:pt x="132637" y="0"/>
                      <a:pt x="132637" y="0"/>
                    </a:cubicBezTo>
                    <a:lnTo>
                      <a:pt x="148277" y="25465"/>
                    </a:lnTo>
                    <a:cubicBezTo>
                      <a:pt x="148277" y="25465"/>
                      <a:pt x="88124" y="122913"/>
                      <a:pt x="19048" y="135745"/>
                    </a:cubicBezTo>
                    <a:close/>
                  </a:path>
                </a:pathLst>
              </a:custGeom>
              <a:solidFill>
                <a:srgbClr val="309080"/>
              </a:solidFill>
              <a:ln w="10020" cap="flat">
                <a:noFill/>
                <a:prstDash val="solid"/>
                <a:miter/>
              </a:ln>
            </p:spPr>
            <p:txBody>
              <a:bodyPr rtlCol="0" anchor="ctr"/>
              <a:lstStyle/>
              <a:p>
                <a:endParaRPr lang="zh-CN" altLang="en-US"/>
              </a:p>
            </p:txBody>
          </p:sp>
          <p:sp>
            <p:nvSpPr>
              <p:cNvPr id="197" name="任意多边形: 形状 196">
                <a:extLst>
                  <a:ext uri="{FF2B5EF4-FFF2-40B4-BE49-F238E27FC236}">
                    <a16:creationId xmlns:a16="http://schemas.microsoft.com/office/drawing/2014/main" id="{967E131F-2C64-244B-E24F-354577F19B83}"/>
                  </a:ext>
                </a:extLst>
              </p:cNvPr>
              <p:cNvSpPr/>
              <p:nvPr/>
            </p:nvSpPr>
            <p:spPr>
              <a:xfrm>
                <a:off x="4758449" y="4440097"/>
                <a:ext cx="148277" cy="135745"/>
              </a:xfrm>
              <a:custGeom>
                <a:avLst/>
                <a:gdLst>
                  <a:gd name="connsiteX0" fmla="*/ 0 w 148277"/>
                  <a:gd name="connsiteY0" fmla="*/ 69577 h 135745"/>
                  <a:gd name="connsiteX1" fmla="*/ 132637 w 148277"/>
                  <a:gd name="connsiteY1" fmla="*/ 0 h 135745"/>
                  <a:gd name="connsiteX2" fmla="*/ 148277 w 148277"/>
                  <a:gd name="connsiteY2" fmla="*/ 25465 h 135745"/>
                  <a:gd name="connsiteX3" fmla="*/ 19048 w 148277"/>
                  <a:gd name="connsiteY3" fmla="*/ 135745 h 135745"/>
                </a:gdLst>
                <a:ahLst/>
                <a:cxnLst>
                  <a:cxn ang="0">
                    <a:pos x="connsiteX0" y="connsiteY0"/>
                  </a:cxn>
                  <a:cxn ang="0">
                    <a:pos x="connsiteX1" y="connsiteY1"/>
                  </a:cxn>
                  <a:cxn ang="0">
                    <a:pos x="connsiteX2" y="connsiteY2"/>
                  </a:cxn>
                  <a:cxn ang="0">
                    <a:pos x="connsiteX3" y="connsiteY3"/>
                  </a:cxn>
                </a:cxnLst>
                <a:rect l="l" t="t" r="r" b="b"/>
                <a:pathLst>
                  <a:path w="148277" h="135745">
                    <a:moveTo>
                      <a:pt x="0" y="69577"/>
                    </a:moveTo>
                    <a:cubicBezTo>
                      <a:pt x="70179" y="60454"/>
                      <a:pt x="132637" y="0"/>
                      <a:pt x="132637" y="0"/>
                    </a:cubicBezTo>
                    <a:lnTo>
                      <a:pt x="148277" y="25465"/>
                    </a:lnTo>
                    <a:cubicBezTo>
                      <a:pt x="148277" y="25465"/>
                      <a:pt x="88124" y="122913"/>
                      <a:pt x="19048" y="135745"/>
                    </a:cubicBezTo>
                    <a:close/>
                  </a:path>
                </a:pathLst>
              </a:custGeom>
              <a:solidFill>
                <a:schemeClr val="accent2">
                  <a:lumMod val="60000"/>
                  <a:lumOff val="40000"/>
                </a:schemeClr>
              </a:solidFill>
              <a:ln w="10020" cap="flat">
                <a:noFill/>
                <a:prstDash val="solid"/>
                <a:miter/>
              </a:ln>
            </p:spPr>
            <p:txBody>
              <a:bodyPr rtlCol="0" anchor="ctr"/>
              <a:lstStyle/>
              <a:p>
                <a:endParaRPr lang="zh-CN" altLang="en-US"/>
              </a:p>
            </p:txBody>
          </p:sp>
          <p:sp>
            <p:nvSpPr>
              <p:cNvPr id="198" name="任意多边形: 形状 197">
                <a:extLst>
                  <a:ext uri="{FF2B5EF4-FFF2-40B4-BE49-F238E27FC236}">
                    <a16:creationId xmlns:a16="http://schemas.microsoft.com/office/drawing/2014/main" id="{1AE2DACA-BF8C-959E-481D-510B315ED1ED}"/>
                  </a:ext>
                </a:extLst>
              </p:cNvPr>
              <p:cNvSpPr/>
              <p:nvPr/>
            </p:nvSpPr>
            <p:spPr>
              <a:xfrm>
                <a:off x="4685348" y="4500551"/>
                <a:ext cx="68389" cy="22870"/>
              </a:xfrm>
              <a:custGeom>
                <a:avLst/>
                <a:gdLst>
                  <a:gd name="connsiteX0" fmla="*/ 1018 w 68389"/>
                  <a:gd name="connsiteY0" fmla="*/ 0 h 22870"/>
                  <a:gd name="connsiteX1" fmla="*/ 37711 w 68389"/>
                  <a:gd name="connsiteY1" fmla="*/ 0 h 22870"/>
                  <a:gd name="connsiteX2" fmla="*/ 68389 w 68389"/>
                  <a:gd name="connsiteY2" fmla="*/ 11529 h 22870"/>
                  <a:gd name="connsiteX3" fmla="*/ 15855 w 68389"/>
                  <a:gd name="connsiteY3" fmla="*/ 21555 h 22870"/>
                  <a:gd name="connsiteX4" fmla="*/ 1018 w 68389"/>
                  <a:gd name="connsiteY4" fmla="*/ 0 h 2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389" h="22870">
                    <a:moveTo>
                      <a:pt x="1018" y="0"/>
                    </a:moveTo>
                    <a:lnTo>
                      <a:pt x="37711" y="0"/>
                    </a:lnTo>
                    <a:lnTo>
                      <a:pt x="68389" y="11529"/>
                    </a:lnTo>
                    <a:cubicBezTo>
                      <a:pt x="68389" y="11529"/>
                      <a:pt x="37510" y="27470"/>
                      <a:pt x="15855" y="21555"/>
                    </a:cubicBezTo>
                    <a:cubicBezTo>
                      <a:pt x="-5800" y="15640"/>
                      <a:pt x="1018" y="0"/>
                      <a:pt x="1018" y="0"/>
                    </a:cubicBezTo>
                    <a:close/>
                  </a:path>
                </a:pathLst>
              </a:custGeom>
              <a:solidFill>
                <a:srgbClr val="B55B52"/>
              </a:solidFill>
              <a:ln w="10020" cap="flat">
                <a:noFill/>
                <a:prstDash val="solid"/>
                <a:miter/>
              </a:ln>
            </p:spPr>
            <p:txBody>
              <a:bodyPr rtlCol="0" anchor="ctr"/>
              <a:lstStyle/>
              <a:p>
                <a:endParaRPr lang="zh-CN" altLang="en-US"/>
              </a:p>
            </p:txBody>
          </p:sp>
          <p:sp>
            <p:nvSpPr>
              <p:cNvPr id="199" name="任意多边形: 形状 198">
                <a:extLst>
                  <a:ext uri="{FF2B5EF4-FFF2-40B4-BE49-F238E27FC236}">
                    <a16:creationId xmlns:a16="http://schemas.microsoft.com/office/drawing/2014/main" id="{9EBAB633-27CB-34A9-7D33-FE331AA01291}"/>
                  </a:ext>
                </a:extLst>
              </p:cNvPr>
              <p:cNvSpPr/>
              <p:nvPr/>
            </p:nvSpPr>
            <p:spPr>
              <a:xfrm>
                <a:off x="4611976" y="4502055"/>
                <a:ext cx="20051" cy="39700"/>
              </a:xfrm>
              <a:custGeom>
                <a:avLst/>
                <a:gdLst>
                  <a:gd name="connsiteX0" fmla="*/ 16943 w 20051"/>
                  <a:gd name="connsiteY0" fmla="*/ 39701 h 39700"/>
                  <a:gd name="connsiteX1" fmla="*/ 20051 w 20051"/>
                  <a:gd name="connsiteY1" fmla="*/ 17144 h 39700"/>
                  <a:gd name="connsiteX2" fmla="*/ 0 w 20051"/>
                  <a:gd name="connsiteY2" fmla="*/ 0 h 39700"/>
                  <a:gd name="connsiteX3" fmla="*/ 16943 w 20051"/>
                  <a:gd name="connsiteY3" fmla="*/ 39701 h 39700"/>
                </a:gdLst>
                <a:ahLst/>
                <a:cxnLst>
                  <a:cxn ang="0">
                    <a:pos x="connsiteX0" y="connsiteY0"/>
                  </a:cxn>
                  <a:cxn ang="0">
                    <a:pos x="connsiteX1" y="connsiteY1"/>
                  </a:cxn>
                  <a:cxn ang="0">
                    <a:pos x="connsiteX2" y="connsiteY2"/>
                  </a:cxn>
                  <a:cxn ang="0">
                    <a:pos x="connsiteX3" y="connsiteY3"/>
                  </a:cxn>
                </a:cxnLst>
                <a:rect l="l" t="t" r="r" b="b"/>
                <a:pathLst>
                  <a:path w="20051" h="39700">
                    <a:moveTo>
                      <a:pt x="16943" y="39701"/>
                    </a:moveTo>
                    <a:lnTo>
                      <a:pt x="20051" y="17144"/>
                    </a:lnTo>
                    <a:lnTo>
                      <a:pt x="0" y="0"/>
                    </a:lnTo>
                    <a:cubicBezTo>
                      <a:pt x="5113" y="14437"/>
                      <a:pt x="10727" y="27871"/>
                      <a:pt x="16943" y="39701"/>
                    </a:cubicBezTo>
                    <a:close/>
                  </a:path>
                </a:pathLst>
              </a:custGeom>
              <a:solidFill>
                <a:srgbClr val="000000">
                  <a:alpha val="20000"/>
                </a:srgbClr>
              </a:solidFill>
              <a:ln w="10020" cap="flat">
                <a:noFill/>
                <a:prstDash val="solid"/>
                <a:miter/>
              </a:ln>
            </p:spPr>
            <p:txBody>
              <a:bodyPr rtlCol="0" anchor="ctr"/>
              <a:lstStyle/>
              <a:p>
                <a:endParaRPr lang="zh-CN" altLang="en-US"/>
              </a:p>
            </p:txBody>
          </p:sp>
        </p:grpSp>
        <p:grpSp>
          <p:nvGrpSpPr>
            <p:cNvPr id="16" name="组合 15">
              <a:extLst>
                <a:ext uri="{FF2B5EF4-FFF2-40B4-BE49-F238E27FC236}">
                  <a16:creationId xmlns:a16="http://schemas.microsoft.com/office/drawing/2014/main" id="{CBE34285-0189-C204-5D5D-55B66D9B7525}"/>
                </a:ext>
              </a:extLst>
            </p:cNvPr>
            <p:cNvGrpSpPr/>
            <p:nvPr/>
          </p:nvGrpSpPr>
          <p:grpSpPr>
            <a:xfrm>
              <a:off x="2043329" y="3980019"/>
              <a:ext cx="743685" cy="1579527"/>
              <a:chOff x="2043329" y="3980019"/>
              <a:chExt cx="743685" cy="1579527"/>
            </a:xfrm>
          </p:grpSpPr>
          <p:sp>
            <p:nvSpPr>
              <p:cNvPr id="110" name="任意多边形: 形状 109">
                <a:extLst>
                  <a:ext uri="{FF2B5EF4-FFF2-40B4-BE49-F238E27FC236}">
                    <a16:creationId xmlns:a16="http://schemas.microsoft.com/office/drawing/2014/main" id="{1D062A09-8990-9E8B-8F2F-3A8FD07B200D}"/>
                  </a:ext>
                </a:extLst>
              </p:cNvPr>
              <p:cNvSpPr/>
              <p:nvPr/>
            </p:nvSpPr>
            <p:spPr>
              <a:xfrm>
                <a:off x="2295078" y="5377283"/>
                <a:ext cx="57646" cy="121308"/>
              </a:xfrm>
              <a:custGeom>
                <a:avLst/>
                <a:gdLst>
                  <a:gd name="connsiteX0" fmla="*/ 18246 w 57646"/>
                  <a:gd name="connsiteY0" fmla="*/ 116096 h 121308"/>
                  <a:gd name="connsiteX1" fmla="*/ 57647 w 57646"/>
                  <a:gd name="connsiteY1" fmla="*/ 121309 h 121308"/>
                  <a:gd name="connsiteX2" fmla="*/ 52734 w 57646"/>
                  <a:gd name="connsiteY2" fmla="*/ 65367 h 121308"/>
                  <a:gd name="connsiteX3" fmla="*/ 48223 w 57646"/>
                  <a:gd name="connsiteY3" fmla="*/ 14036 h 121308"/>
                  <a:gd name="connsiteX4" fmla="*/ 0 w 57646"/>
                  <a:gd name="connsiteY4" fmla="*/ 0 h 121308"/>
                  <a:gd name="connsiteX5" fmla="*/ 9624 w 57646"/>
                  <a:gd name="connsiteY5" fmla="*/ 61457 h 121308"/>
                  <a:gd name="connsiteX6" fmla="*/ 18246 w 57646"/>
                  <a:gd name="connsiteY6" fmla="*/ 116096 h 12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46" h="121308">
                    <a:moveTo>
                      <a:pt x="18246" y="116096"/>
                    </a:moveTo>
                    <a:lnTo>
                      <a:pt x="57647" y="121309"/>
                    </a:lnTo>
                    <a:lnTo>
                      <a:pt x="52734" y="65367"/>
                    </a:lnTo>
                    <a:lnTo>
                      <a:pt x="48223" y="14036"/>
                    </a:lnTo>
                    <a:lnTo>
                      <a:pt x="0" y="0"/>
                    </a:lnTo>
                    <a:lnTo>
                      <a:pt x="9624" y="61457"/>
                    </a:lnTo>
                    <a:lnTo>
                      <a:pt x="18246" y="116096"/>
                    </a:lnTo>
                    <a:close/>
                  </a:path>
                </a:pathLst>
              </a:custGeom>
              <a:solidFill>
                <a:srgbClr val="EBB376"/>
              </a:solidFill>
              <a:ln w="10020" cap="flat">
                <a:noFill/>
                <a:prstDash val="solid"/>
                <a:miter/>
              </a:ln>
            </p:spPr>
            <p:txBody>
              <a:bodyPr rtlCol="0" anchor="ctr"/>
              <a:lstStyle/>
              <a:p>
                <a:endParaRPr lang="zh-CN" altLang="en-US"/>
              </a:p>
            </p:txBody>
          </p:sp>
          <p:sp>
            <p:nvSpPr>
              <p:cNvPr id="111" name="任意多边形: 形状 110">
                <a:extLst>
                  <a:ext uri="{FF2B5EF4-FFF2-40B4-BE49-F238E27FC236}">
                    <a16:creationId xmlns:a16="http://schemas.microsoft.com/office/drawing/2014/main" id="{97341A21-7AAE-143F-32DD-2E37EE4BE269}"/>
                  </a:ext>
                </a:extLst>
              </p:cNvPr>
              <p:cNvSpPr/>
              <p:nvPr/>
            </p:nvSpPr>
            <p:spPr>
              <a:xfrm>
                <a:off x="2295178" y="5377584"/>
                <a:ext cx="52934" cy="66168"/>
              </a:xfrm>
              <a:custGeom>
                <a:avLst/>
                <a:gdLst>
                  <a:gd name="connsiteX0" fmla="*/ 9825 w 52934"/>
                  <a:gd name="connsiteY0" fmla="*/ 62459 h 66168"/>
                  <a:gd name="connsiteX1" fmla="*/ 52935 w 52934"/>
                  <a:gd name="connsiteY1" fmla="*/ 66169 h 66168"/>
                  <a:gd name="connsiteX2" fmla="*/ 48223 w 52934"/>
                  <a:gd name="connsiteY2" fmla="*/ 14337 h 66168"/>
                  <a:gd name="connsiteX3" fmla="*/ 0 w 52934"/>
                  <a:gd name="connsiteY3" fmla="*/ 0 h 66168"/>
                  <a:gd name="connsiteX4" fmla="*/ 9825 w 52934"/>
                  <a:gd name="connsiteY4" fmla="*/ 62459 h 66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34" h="66168">
                    <a:moveTo>
                      <a:pt x="9825" y="62459"/>
                    </a:moveTo>
                    <a:lnTo>
                      <a:pt x="52935" y="66169"/>
                    </a:lnTo>
                    <a:lnTo>
                      <a:pt x="48223" y="14337"/>
                    </a:lnTo>
                    <a:lnTo>
                      <a:pt x="0" y="0"/>
                    </a:lnTo>
                    <a:lnTo>
                      <a:pt x="9825" y="62459"/>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112" name="任意多边形: 形状 111">
                <a:extLst>
                  <a:ext uri="{FF2B5EF4-FFF2-40B4-BE49-F238E27FC236}">
                    <a16:creationId xmlns:a16="http://schemas.microsoft.com/office/drawing/2014/main" id="{7213DD41-4D07-CCE1-90E1-1B495A28D3F6}"/>
                  </a:ext>
                </a:extLst>
              </p:cNvPr>
              <p:cNvSpPr/>
              <p:nvPr/>
            </p:nvSpPr>
            <p:spPr>
              <a:xfrm>
                <a:off x="2657300" y="5336680"/>
                <a:ext cx="92435" cy="106270"/>
              </a:xfrm>
              <a:custGeom>
                <a:avLst/>
                <a:gdLst>
                  <a:gd name="connsiteX0" fmla="*/ 53436 w 92435"/>
                  <a:gd name="connsiteY0" fmla="*/ 106271 h 106270"/>
                  <a:gd name="connsiteX1" fmla="*/ 92435 w 92435"/>
                  <a:gd name="connsiteY1" fmla="*/ 99052 h 106270"/>
                  <a:gd name="connsiteX2" fmla="*/ 70479 w 92435"/>
                  <a:gd name="connsiteY2" fmla="*/ 47421 h 106270"/>
                  <a:gd name="connsiteX3" fmla="*/ 50228 w 92435"/>
                  <a:gd name="connsiteY3" fmla="*/ 0 h 106270"/>
                  <a:gd name="connsiteX4" fmla="*/ 0 w 92435"/>
                  <a:gd name="connsiteY4" fmla="*/ 1604 h 106270"/>
                  <a:gd name="connsiteX5" fmla="*/ 28272 w 92435"/>
                  <a:gd name="connsiteY5" fmla="*/ 57045 h 106270"/>
                  <a:gd name="connsiteX6" fmla="*/ 53436 w 92435"/>
                  <a:gd name="connsiteY6" fmla="*/ 106271 h 10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435" h="106270">
                    <a:moveTo>
                      <a:pt x="53436" y="106271"/>
                    </a:moveTo>
                    <a:lnTo>
                      <a:pt x="92435" y="99052"/>
                    </a:lnTo>
                    <a:lnTo>
                      <a:pt x="70479" y="47421"/>
                    </a:lnTo>
                    <a:lnTo>
                      <a:pt x="50228" y="0"/>
                    </a:lnTo>
                    <a:lnTo>
                      <a:pt x="0" y="1604"/>
                    </a:lnTo>
                    <a:lnTo>
                      <a:pt x="28272" y="57045"/>
                    </a:lnTo>
                    <a:lnTo>
                      <a:pt x="53436" y="106271"/>
                    </a:lnTo>
                    <a:close/>
                  </a:path>
                </a:pathLst>
              </a:custGeom>
              <a:solidFill>
                <a:srgbClr val="EBB376"/>
              </a:solidFill>
              <a:ln w="10020" cap="flat">
                <a:noFill/>
                <a:prstDash val="solid"/>
                <a:miter/>
              </a:ln>
            </p:spPr>
            <p:txBody>
              <a:bodyPr rtlCol="0" anchor="ctr"/>
              <a:lstStyle/>
              <a:p>
                <a:endParaRPr lang="zh-CN" altLang="en-US"/>
              </a:p>
            </p:txBody>
          </p:sp>
          <p:sp>
            <p:nvSpPr>
              <p:cNvPr id="113" name="任意多边形: 形状 112">
                <a:extLst>
                  <a:ext uri="{FF2B5EF4-FFF2-40B4-BE49-F238E27FC236}">
                    <a16:creationId xmlns:a16="http://schemas.microsoft.com/office/drawing/2014/main" id="{4E4DBED4-40D8-C223-2274-4B9716F7582A}"/>
                  </a:ext>
                </a:extLst>
              </p:cNvPr>
              <p:cNvSpPr/>
              <p:nvPr/>
            </p:nvSpPr>
            <p:spPr>
              <a:xfrm>
                <a:off x="2235830" y="5490351"/>
                <a:ext cx="141603" cy="69195"/>
              </a:xfrm>
              <a:custGeom>
                <a:avLst/>
                <a:gdLst>
                  <a:gd name="connsiteX0" fmla="*/ 135743 w 141603"/>
                  <a:gd name="connsiteY0" fmla="*/ 2225 h 69195"/>
                  <a:gd name="connsiteX1" fmla="*/ 81906 w 141603"/>
                  <a:gd name="connsiteY1" fmla="*/ 1323 h 69195"/>
                  <a:gd name="connsiteX2" fmla="*/ 16740 w 141603"/>
                  <a:gd name="connsiteY2" fmla="*/ 42428 h 69195"/>
                  <a:gd name="connsiteX3" fmla="*/ 38495 w 141603"/>
                  <a:gd name="connsiteY3" fmla="*/ 69196 h 69195"/>
                  <a:gd name="connsiteX4" fmla="*/ 127321 w 141603"/>
                  <a:gd name="connsiteY4" fmla="*/ 69196 h 69195"/>
                  <a:gd name="connsiteX5" fmla="*/ 135743 w 141603"/>
                  <a:gd name="connsiteY5" fmla="*/ 2225 h 6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603" h="69195">
                    <a:moveTo>
                      <a:pt x="135743" y="2225"/>
                    </a:moveTo>
                    <a:cubicBezTo>
                      <a:pt x="135743" y="-2186"/>
                      <a:pt x="81906" y="1323"/>
                      <a:pt x="81906" y="1323"/>
                    </a:cubicBezTo>
                    <a:cubicBezTo>
                      <a:pt x="81906" y="1323"/>
                      <a:pt x="48921" y="34909"/>
                      <a:pt x="16740" y="42428"/>
                    </a:cubicBezTo>
                    <a:cubicBezTo>
                      <a:pt x="-15442" y="49947"/>
                      <a:pt x="2604" y="69196"/>
                      <a:pt x="38495" y="69196"/>
                    </a:cubicBezTo>
                    <a:lnTo>
                      <a:pt x="127321" y="69196"/>
                    </a:lnTo>
                    <a:cubicBezTo>
                      <a:pt x="152686" y="69196"/>
                      <a:pt x="136745" y="48042"/>
                      <a:pt x="135743" y="2225"/>
                    </a:cubicBezTo>
                    <a:close/>
                  </a:path>
                </a:pathLst>
              </a:custGeom>
              <a:solidFill>
                <a:srgbClr val="263238"/>
              </a:solidFill>
              <a:ln w="10020" cap="flat">
                <a:noFill/>
                <a:prstDash val="solid"/>
                <a:miter/>
              </a:ln>
            </p:spPr>
            <p:txBody>
              <a:bodyPr rtlCol="0" anchor="ctr"/>
              <a:lstStyle/>
              <a:p>
                <a:endParaRPr lang="zh-CN" altLang="en-US"/>
              </a:p>
            </p:txBody>
          </p:sp>
          <p:sp>
            <p:nvSpPr>
              <p:cNvPr id="114" name="任意多边形: 形状 113">
                <a:extLst>
                  <a:ext uri="{FF2B5EF4-FFF2-40B4-BE49-F238E27FC236}">
                    <a16:creationId xmlns:a16="http://schemas.microsoft.com/office/drawing/2014/main" id="{8C3FCD6F-52C7-E07C-F674-31D381966295}"/>
                  </a:ext>
                </a:extLst>
              </p:cNvPr>
              <p:cNvSpPr/>
              <p:nvPr/>
            </p:nvSpPr>
            <p:spPr>
              <a:xfrm>
                <a:off x="2283106" y="5480165"/>
                <a:ext cx="29415" cy="25257"/>
              </a:xfrm>
              <a:custGeom>
                <a:avLst/>
                <a:gdLst>
                  <a:gd name="connsiteX0" fmla="*/ 6357 w 29415"/>
                  <a:gd name="connsiteY0" fmla="*/ 25244 h 25257"/>
                  <a:gd name="connsiteX1" fmla="*/ 1645 w 29415"/>
                  <a:gd name="connsiteY1" fmla="*/ 23941 h 25257"/>
                  <a:gd name="connsiteX2" fmla="*/ 342 w 29415"/>
                  <a:gd name="connsiteY2" fmla="*/ 18227 h 25257"/>
                  <a:gd name="connsiteX3" fmla="*/ 3249 w 29415"/>
                  <a:gd name="connsiteY3" fmla="*/ 14517 h 25257"/>
                  <a:gd name="connsiteX4" fmla="*/ 15280 w 29415"/>
                  <a:gd name="connsiteY4" fmla="*/ 13214 h 25257"/>
                  <a:gd name="connsiteX5" fmla="*/ 6859 w 29415"/>
                  <a:gd name="connsiteY5" fmla="*/ 5294 h 25257"/>
                  <a:gd name="connsiteX6" fmla="*/ 10468 w 29415"/>
                  <a:gd name="connsiteY6" fmla="*/ 782 h 25257"/>
                  <a:gd name="connsiteX7" fmla="*/ 17385 w 29415"/>
                  <a:gd name="connsiteY7" fmla="*/ 782 h 25257"/>
                  <a:gd name="connsiteX8" fmla="*/ 29416 w 29415"/>
                  <a:gd name="connsiteY8" fmla="*/ 16823 h 25257"/>
                  <a:gd name="connsiteX9" fmla="*/ 29416 w 29415"/>
                  <a:gd name="connsiteY9" fmla="*/ 17424 h 25257"/>
                  <a:gd name="connsiteX10" fmla="*/ 29416 w 29415"/>
                  <a:gd name="connsiteY10" fmla="*/ 17424 h 25257"/>
                  <a:gd name="connsiteX11" fmla="*/ 29416 w 29415"/>
                  <a:gd name="connsiteY11" fmla="*/ 17424 h 25257"/>
                  <a:gd name="connsiteX12" fmla="*/ 29416 w 29415"/>
                  <a:gd name="connsiteY12" fmla="*/ 17424 h 25257"/>
                  <a:gd name="connsiteX13" fmla="*/ 29416 w 29415"/>
                  <a:gd name="connsiteY13" fmla="*/ 17424 h 25257"/>
                  <a:gd name="connsiteX14" fmla="*/ 6357 w 29415"/>
                  <a:gd name="connsiteY14" fmla="*/ 25244 h 25257"/>
                  <a:gd name="connsiteX15" fmla="*/ 10969 w 29415"/>
                  <a:gd name="connsiteY15" fmla="*/ 15820 h 25257"/>
                  <a:gd name="connsiteX16" fmla="*/ 4653 w 29415"/>
                  <a:gd name="connsiteY16" fmla="*/ 17024 h 25257"/>
                  <a:gd name="connsiteX17" fmla="*/ 3049 w 29415"/>
                  <a:gd name="connsiteY17" fmla="*/ 18928 h 25257"/>
                  <a:gd name="connsiteX18" fmla="*/ 3049 w 29415"/>
                  <a:gd name="connsiteY18" fmla="*/ 21735 h 25257"/>
                  <a:gd name="connsiteX19" fmla="*/ 23100 w 29415"/>
                  <a:gd name="connsiteY19" fmla="*/ 17525 h 25257"/>
                  <a:gd name="connsiteX20" fmla="*/ 10969 w 29415"/>
                  <a:gd name="connsiteY20" fmla="*/ 15820 h 25257"/>
                  <a:gd name="connsiteX21" fmla="*/ 14077 w 29415"/>
                  <a:gd name="connsiteY21" fmla="*/ 2687 h 25257"/>
                  <a:gd name="connsiteX22" fmla="*/ 11671 w 29415"/>
                  <a:gd name="connsiteY22" fmla="*/ 3288 h 25257"/>
                  <a:gd name="connsiteX23" fmla="*/ 9766 w 29415"/>
                  <a:gd name="connsiteY23" fmla="*/ 5093 h 25257"/>
                  <a:gd name="connsiteX24" fmla="*/ 25506 w 29415"/>
                  <a:gd name="connsiteY24" fmla="*/ 15119 h 25257"/>
                  <a:gd name="connsiteX25" fmla="*/ 16283 w 29415"/>
                  <a:gd name="connsiteY25" fmla="*/ 3589 h 25257"/>
                  <a:gd name="connsiteX26" fmla="*/ 14077 w 29415"/>
                  <a:gd name="connsiteY26" fmla="*/ 2687 h 25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415" h="25257">
                    <a:moveTo>
                      <a:pt x="6357" y="25244"/>
                    </a:moveTo>
                    <a:cubicBezTo>
                      <a:pt x="4683" y="25345"/>
                      <a:pt x="3029" y="24884"/>
                      <a:pt x="1645" y="23941"/>
                    </a:cubicBezTo>
                    <a:cubicBezTo>
                      <a:pt x="101" y="22467"/>
                      <a:pt x="-410" y="20222"/>
                      <a:pt x="342" y="18227"/>
                    </a:cubicBezTo>
                    <a:cubicBezTo>
                      <a:pt x="753" y="16642"/>
                      <a:pt x="1806" y="15299"/>
                      <a:pt x="3249" y="14517"/>
                    </a:cubicBezTo>
                    <a:cubicBezTo>
                      <a:pt x="7069" y="13003"/>
                      <a:pt x="11230" y="12552"/>
                      <a:pt x="15280" y="13214"/>
                    </a:cubicBezTo>
                    <a:cubicBezTo>
                      <a:pt x="10869" y="10908"/>
                      <a:pt x="7059" y="8101"/>
                      <a:pt x="6859" y="5294"/>
                    </a:cubicBezTo>
                    <a:cubicBezTo>
                      <a:pt x="6658" y="2486"/>
                      <a:pt x="7961" y="1885"/>
                      <a:pt x="10468" y="782"/>
                    </a:cubicBezTo>
                    <a:cubicBezTo>
                      <a:pt x="12653" y="-261"/>
                      <a:pt x="15200" y="-261"/>
                      <a:pt x="17385" y="782"/>
                    </a:cubicBezTo>
                    <a:cubicBezTo>
                      <a:pt x="24604" y="3790"/>
                      <a:pt x="29115" y="16221"/>
                      <a:pt x="29416" y="16823"/>
                    </a:cubicBezTo>
                    <a:lnTo>
                      <a:pt x="29416" y="17424"/>
                    </a:lnTo>
                    <a:lnTo>
                      <a:pt x="29416" y="17424"/>
                    </a:lnTo>
                    <a:cubicBezTo>
                      <a:pt x="29416" y="17424"/>
                      <a:pt x="29416" y="17424"/>
                      <a:pt x="29416" y="17424"/>
                    </a:cubicBezTo>
                    <a:lnTo>
                      <a:pt x="29416" y="17424"/>
                    </a:lnTo>
                    <a:lnTo>
                      <a:pt x="29416" y="17424"/>
                    </a:lnTo>
                    <a:cubicBezTo>
                      <a:pt x="22258" y="21394"/>
                      <a:pt x="14448" y="24041"/>
                      <a:pt x="6357" y="25244"/>
                    </a:cubicBezTo>
                    <a:close/>
                    <a:moveTo>
                      <a:pt x="10969" y="15820"/>
                    </a:moveTo>
                    <a:cubicBezTo>
                      <a:pt x="8794" y="15670"/>
                      <a:pt x="6618" y="16081"/>
                      <a:pt x="4653" y="17024"/>
                    </a:cubicBezTo>
                    <a:cubicBezTo>
                      <a:pt x="3861" y="17384"/>
                      <a:pt x="3269" y="18086"/>
                      <a:pt x="3049" y="18928"/>
                    </a:cubicBezTo>
                    <a:cubicBezTo>
                      <a:pt x="3049" y="21034"/>
                      <a:pt x="3049" y="21535"/>
                      <a:pt x="3049" y="21735"/>
                    </a:cubicBezTo>
                    <a:cubicBezTo>
                      <a:pt x="5555" y="23841"/>
                      <a:pt x="15380" y="20833"/>
                      <a:pt x="23100" y="17525"/>
                    </a:cubicBezTo>
                    <a:cubicBezTo>
                      <a:pt x="19120" y="16572"/>
                      <a:pt x="15060" y="16001"/>
                      <a:pt x="10969" y="15820"/>
                    </a:cubicBezTo>
                    <a:close/>
                    <a:moveTo>
                      <a:pt x="14077" y="2687"/>
                    </a:moveTo>
                    <a:cubicBezTo>
                      <a:pt x="13235" y="2697"/>
                      <a:pt x="12413" y="2897"/>
                      <a:pt x="11671" y="3288"/>
                    </a:cubicBezTo>
                    <a:cubicBezTo>
                      <a:pt x="10869" y="3288"/>
                      <a:pt x="9666" y="4391"/>
                      <a:pt x="9766" y="5093"/>
                    </a:cubicBezTo>
                    <a:cubicBezTo>
                      <a:pt x="9766" y="7499"/>
                      <a:pt x="17586" y="11710"/>
                      <a:pt x="25506" y="15119"/>
                    </a:cubicBezTo>
                    <a:cubicBezTo>
                      <a:pt x="23762" y="10376"/>
                      <a:pt x="20523" y="6326"/>
                      <a:pt x="16283" y="3589"/>
                    </a:cubicBezTo>
                    <a:cubicBezTo>
                      <a:pt x="15621" y="3128"/>
                      <a:pt x="14869" y="2817"/>
                      <a:pt x="14077" y="2687"/>
                    </a:cubicBezTo>
                    <a:close/>
                  </a:path>
                </a:pathLst>
              </a:custGeom>
              <a:solidFill>
                <a:schemeClr val="accent2"/>
              </a:solidFill>
              <a:ln w="10020" cap="flat">
                <a:noFill/>
                <a:prstDash val="solid"/>
                <a:miter/>
              </a:ln>
            </p:spPr>
            <p:txBody>
              <a:bodyPr rtlCol="0" anchor="ctr"/>
              <a:lstStyle/>
              <a:p>
                <a:endParaRPr lang="zh-CN" altLang="en-US"/>
              </a:p>
            </p:txBody>
          </p:sp>
          <p:sp>
            <p:nvSpPr>
              <p:cNvPr id="115" name="任意多边形: 形状 114">
                <a:extLst>
                  <a:ext uri="{FF2B5EF4-FFF2-40B4-BE49-F238E27FC236}">
                    <a16:creationId xmlns:a16="http://schemas.microsoft.com/office/drawing/2014/main" id="{214C6C4F-7CE9-355E-A237-DB44EEBA4FC7}"/>
                  </a:ext>
                </a:extLst>
              </p:cNvPr>
              <p:cNvSpPr/>
              <p:nvPr/>
            </p:nvSpPr>
            <p:spPr>
              <a:xfrm>
                <a:off x="2654532" y="5416872"/>
                <a:ext cx="132481" cy="108259"/>
              </a:xfrm>
              <a:custGeom>
                <a:avLst/>
                <a:gdLst>
                  <a:gd name="connsiteX0" fmla="*/ 103123 w 132481"/>
                  <a:gd name="connsiteY0" fmla="*/ 413 h 108259"/>
                  <a:gd name="connsiteX1" fmla="*/ 53697 w 132481"/>
                  <a:gd name="connsiteY1" fmla="*/ 21667 h 108259"/>
                  <a:gd name="connsiteX2" fmla="*/ 11089 w 132481"/>
                  <a:gd name="connsiteY2" fmla="*/ 85830 h 108259"/>
                  <a:gd name="connsiteX3" fmla="*/ 41867 w 132481"/>
                  <a:gd name="connsiteY3" fmla="*/ 101369 h 108259"/>
                  <a:gd name="connsiteX4" fmla="*/ 122773 w 132481"/>
                  <a:gd name="connsiteY4" fmla="*/ 65077 h 108259"/>
                  <a:gd name="connsiteX5" fmla="*/ 103123 w 132481"/>
                  <a:gd name="connsiteY5" fmla="*/ 413 h 108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481" h="108259">
                    <a:moveTo>
                      <a:pt x="103123" y="413"/>
                    </a:moveTo>
                    <a:cubicBezTo>
                      <a:pt x="101218" y="-3497"/>
                      <a:pt x="53697" y="21667"/>
                      <a:pt x="53697" y="21667"/>
                    </a:cubicBezTo>
                    <a:cubicBezTo>
                      <a:pt x="53697" y="21667"/>
                      <a:pt x="37256" y="65779"/>
                      <a:pt x="11089" y="85830"/>
                    </a:cubicBezTo>
                    <a:cubicBezTo>
                      <a:pt x="-15078" y="105881"/>
                      <a:pt x="9084" y="115907"/>
                      <a:pt x="41867" y="101369"/>
                    </a:cubicBezTo>
                    <a:lnTo>
                      <a:pt x="122773" y="65077"/>
                    </a:lnTo>
                    <a:cubicBezTo>
                      <a:pt x="146033" y="54650"/>
                      <a:pt x="122673" y="41317"/>
                      <a:pt x="103123" y="413"/>
                    </a:cubicBezTo>
                    <a:close/>
                  </a:path>
                </a:pathLst>
              </a:custGeom>
              <a:solidFill>
                <a:srgbClr val="263238"/>
              </a:solidFill>
              <a:ln w="10020" cap="flat">
                <a:noFill/>
                <a:prstDash val="solid"/>
                <a:miter/>
              </a:ln>
            </p:spPr>
            <p:txBody>
              <a:bodyPr rtlCol="0" anchor="ctr"/>
              <a:lstStyle/>
              <a:p>
                <a:endParaRPr lang="zh-CN" altLang="en-US"/>
              </a:p>
            </p:txBody>
          </p:sp>
          <p:sp>
            <p:nvSpPr>
              <p:cNvPr id="116" name="任意多边形: 形状 115">
                <a:extLst>
                  <a:ext uri="{FF2B5EF4-FFF2-40B4-BE49-F238E27FC236}">
                    <a16:creationId xmlns:a16="http://schemas.microsoft.com/office/drawing/2014/main" id="{DCA075AA-A94B-2434-5E06-1D14EC91D289}"/>
                  </a:ext>
                </a:extLst>
              </p:cNvPr>
              <p:cNvSpPr/>
              <p:nvPr/>
            </p:nvSpPr>
            <p:spPr>
              <a:xfrm>
                <a:off x="2679418" y="5435632"/>
                <a:ext cx="25703" cy="27859"/>
              </a:xfrm>
              <a:custGeom>
                <a:avLst/>
                <a:gdLst>
                  <a:gd name="connsiteX0" fmla="*/ 8560 w 25703"/>
                  <a:gd name="connsiteY0" fmla="*/ 26969 h 27859"/>
                  <a:gd name="connsiteX1" fmla="*/ 3748 w 25703"/>
                  <a:gd name="connsiteY1" fmla="*/ 27771 h 27859"/>
                  <a:gd name="connsiteX2" fmla="*/ 239 w 25703"/>
                  <a:gd name="connsiteY2" fmla="*/ 23059 h 27859"/>
                  <a:gd name="connsiteX3" fmla="*/ 1342 w 25703"/>
                  <a:gd name="connsiteY3" fmla="*/ 18547 h 27859"/>
                  <a:gd name="connsiteX4" fmla="*/ 11367 w 25703"/>
                  <a:gd name="connsiteY4" fmla="*/ 12432 h 27859"/>
                  <a:gd name="connsiteX5" fmla="*/ 540 w 25703"/>
                  <a:gd name="connsiteY5" fmla="*/ 8522 h 27859"/>
                  <a:gd name="connsiteX6" fmla="*/ 1843 w 25703"/>
                  <a:gd name="connsiteY6" fmla="*/ 3008 h 27859"/>
                  <a:gd name="connsiteX7" fmla="*/ 8159 w 25703"/>
                  <a:gd name="connsiteY7" fmla="*/ 0 h 27859"/>
                  <a:gd name="connsiteX8" fmla="*/ 25704 w 25703"/>
                  <a:gd name="connsiteY8" fmla="*/ 10026 h 27859"/>
                  <a:gd name="connsiteX9" fmla="*/ 25704 w 25703"/>
                  <a:gd name="connsiteY9" fmla="*/ 10026 h 27859"/>
                  <a:gd name="connsiteX10" fmla="*/ 25704 w 25703"/>
                  <a:gd name="connsiteY10" fmla="*/ 10026 h 27859"/>
                  <a:gd name="connsiteX11" fmla="*/ 25704 w 25703"/>
                  <a:gd name="connsiteY11" fmla="*/ 10527 h 27859"/>
                  <a:gd name="connsiteX12" fmla="*/ 25704 w 25703"/>
                  <a:gd name="connsiteY12" fmla="*/ 10527 h 27859"/>
                  <a:gd name="connsiteX13" fmla="*/ 25704 w 25703"/>
                  <a:gd name="connsiteY13" fmla="*/ 10527 h 27859"/>
                  <a:gd name="connsiteX14" fmla="*/ 25704 w 25703"/>
                  <a:gd name="connsiteY14" fmla="*/ 10527 h 27859"/>
                  <a:gd name="connsiteX15" fmla="*/ 25704 w 25703"/>
                  <a:gd name="connsiteY15" fmla="*/ 11028 h 27859"/>
                  <a:gd name="connsiteX16" fmla="*/ 8560 w 25703"/>
                  <a:gd name="connsiteY16" fmla="*/ 26969 h 27859"/>
                  <a:gd name="connsiteX17" fmla="*/ 8560 w 25703"/>
                  <a:gd name="connsiteY17" fmla="*/ 16943 h 27859"/>
                  <a:gd name="connsiteX18" fmla="*/ 3247 w 25703"/>
                  <a:gd name="connsiteY18" fmla="*/ 20653 h 27859"/>
                  <a:gd name="connsiteX19" fmla="*/ 2645 w 25703"/>
                  <a:gd name="connsiteY19" fmla="*/ 22959 h 27859"/>
                  <a:gd name="connsiteX20" fmla="*/ 4149 w 25703"/>
                  <a:gd name="connsiteY20" fmla="*/ 25365 h 27859"/>
                  <a:gd name="connsiteX21" fmla="*/ 20892 w 25703"/>
                  <a:gd name="connsiteY21" fmla="*/ 13234 h 27859"/>
                  <a:gd name="connsiteX22" fmla="*/ 8961 w 25703"/>
                  <a:gd name="connsiteY22" fmla="*/ 16542 h 27859"/>
                  <a:gd name="connsiteX23" fmla="*/ 6054 w 25703"/>
                  <a:gd name="connsiteY23" fmla="*/ 3709 h 27859"/>
                  <a:gd name="connsiteX24" fmla="*/ 4049 w 25703"/>
                  <a:gd name="connsiteY24" fmla="*/ 5213 h 27859"/>
                  <a:gd name="connsiteX25" fmla="*/ 3046 w 25703"/>
                  <a:gd name="connsiteY25" fmla="*/ 7619 h 27859"/>
                  <a:gd name="connsiteX26" fmla="*/ 21393 w 25703"/>
                  <a:gd name="connsiteY26" fmla="*/ 9925 h 27859"/>
                  <a:gd name="connsiteX27" fmla="*/ 8259 w 25703"/>
                  <a:gd name="connsiteY27" fmla="*/ 3208 h 27859"/>
                  <a:gd name="connsiteX28" fmla="*/ 6455 w 25703"/>
                  <a:gd name="connsiteY28" fmla="*/ 3308 h 27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5703" h="27859">
                    <a:moveTo>
                      <a:pt x="8560" y="26969"/>
                    </a:moveTo>
                    <a:cubicBezTo>
                      <a:pt x="7087" y="27741"/>
                      <a:pt x="5392" y="28021"/>
                      <a:pt x="3748" y="27771"/>
                    </a:cubicBezTo>
                    <a:cubicBezTo>
                      <a:pt x="1733" y="27049"/>
                      <a:pt x="359" y="25194"/>
                      <a:pt x="239" y="23059"/>
                    </a:cubicBezTo>
                    <a:cubicBezTo>
                      <a:pt x="-52" y="21465"/>
                      <a:pt x="349" y="19830"/>
                      <a:pt x="1342" y="18547"/>
                    </a:cubicBezTo>
                    <a:cubicBezTo>
                      <a:pt x="4059" y="15630"/>
                      <a:pt x="7528" y="13514"/>
                      <a:pt x="11367" y="12432"/>
                    </a:cubicBezTo>
                    <a:cubicBezTo>
                      <a:pt x="6455" y="12432"/>
                      <a:pt x="1843" y="11028"/>
                      <a:pt x="540" y="8522"/>
                    </a:cubicBezTo>
                    <a:cubicBezTo>
                      <a:pt x="-763" y="6015"/>
                      <a:pt x="540" y="5013"/>
                      <a:pt x="1843" y="3008"/>
                    </a:cubicBezTo>
                    <a:cubicBezTo>
                      <a:pt x="3407" y="1123"/>
                      <a:pt x="5713" y="30"/>
                      <a:pt x="8159" y="0"/>
                    </a:cubicBezTo>
                    <a:cubicBezTo>
                      <a:pt x="15979" y="0"/>
                      <a:pt x="25203" y="9224"/>
                      <a:pt x="25704" y="10026"/>
                    </a:cubicBezTo>
                    <a:lnTo>
                      <a:pt x="25704" y="10026"/>
                    </a:lnTo>
                    <a:lnTo>
                      <a:pt x="25704" y="10026"/>
                    </a:lnTo>
                    <a:cubicBezTo>
                      <a:pt x="25704" y="10026"/>
                      <a:pt x="25704" y="10026"/>
                      <a:pt x="25704" y="10527"/>
                    </a:cubicBezTo>
                    <a:lnTo>
                      <a:pt x="25704" y="10527"/>
                    </a:lnTo>
                    <a:lnTo>
                      <a:pt x="25704" y="10527"/>
                    </a:lnTo>
                    <a:lnTo>
                      <a:pt x="25704" y="10527"/>
                    </a:lnTo>
                    <a:cubicBezTo>
                      <a:pt x="25704" y="10527"/>
                      <a:pt x="25704" y="10527"/>
                      <a:pt x="25704" y="11028"/>
                    </a:cubicBezTo>
                    <a:cubicBezTo>
                      <a:pt x="20982" y="17314"/>
                      <a:pt x="15177" y="22718"/>
                      <a:pt x="8560" y="26969"/>
                    </a:cubicBezTo>
                    <a:close/>
                    <a:moveTo>
                      <a:pt x="8560" y="16943"/>
                    </a:moveTo>
                    <a:cubicBezTo>
                      <a:pt x="6515" y="17725"/>
                      <a:pt x="4690" y="18998"/>
                      <a:pt x="3247" y="20653"/>
                    </a:cubicBezTo>
                    <a:cubicBezTo>
                      <a:pt x="2665" y="21274"/>
                      <a:pt x="2445" y="22136"/>
                      <a:pt x="2645" y="22959"/>
                    </a:cubicBezTo>
                    <a:cubicBezTo>
                      <a:pt x="2645" y="25064"/>
                      <a:pt x="3848" y="25365"/>
                      <a:pt x="4149" y="25365"/>
                    </a:cubicBezTo>
                    <a:cubicBezTo>
                      <a:pt x="7257" y="26267"/>
                      <a:pt x="15077" y="19550"/>
                      <a:pt x="20892" y="13234"/>
                    </a:cubicBezTo>
                    <a:cubicBezTo>
                      <a:pt x="16821" y="13966"/>
                      <a:pt x="12831" y="15068"/>
                      <a:pt x="8961" y="16542"/>
                    </a:cubicBezTo>
                    <a:close/>
                    <a:moveTo>
                      <a:pt x="6054" y="3709"/>
                    </a:moveTo>
                    <a:cubicBezTo>
                      <a:pt x="5282" y="4050"/>
                      <a:pt x="4590" y="4561"/>
                      <a:pt x="4049" y="5213"/>
                    </a:cubicBezTo>
                    <a:cubicBezTo>
                      <a:pt x="3547" y="5815"/>
                      <a:pt x="2645" y="7018"/>
                      <a:pt x="3046" y="7619"/>
                    </a:cubicBezTo>
                    <a:cubicBezTo>
                      <a:pt x="4149" y="9825"/>
                      <a:pt x="13072" y="10427"/>
                      <a:pt x="21393" y="9925"/>
                    </a:cubicBezTo>
                    <a:cubicBezTo>
                      <a:pt x="17814" y="6386"/>
                      <a:pt x="13222" y="4040"/>
                      <a:pt x="8259" y="3208"/>
                    </a:cubicBezTo>
                    <a:cubicBezTo>
                      <a:pt x="7658" y="3138"/>
                      <a:pt x="7046" y="3178"/>
                      <a:pt x="6455" y="3308"/>
                    </a:cubicBezTo>
                    <a:close/>
                  </a:path>
                </a:pathLst>
              </a:custGeom>
              <a:solidFill>
                <a:schemeClr val="accent2"/>
              </a:solidFill>
              <a:ln w="10020" cap="flat">
                <a:noFill/>
                <a:prstDash val="solid"/>
                <a:miter/>
              </a:ln>
            </p:spPr>
            <p:txBody>
              <a:bodyPr rtlCol="0" anchor="ctr"/>
              <a:lstStyle/>
              <a:p>
                <a:endParaRPr lang="zh-CN" altLang="en-US"/>
              </a:p>
            </p:txBody>
          </p:sp>
          <p:sp>
            <p:nvSpPr>
              <p:cNvPr id="117" name="任意多边形: 形状 116">
                <a:extLst>
                  <a:ext uri="{FF2B5EF4-FFF2-40B4-BE49-F238E27FC236}">
                    <a16:creationId xmlns:a16="http://schemas.microsoft.com/office/drawing/2014/main" id="{2D602CB4-C5DD-282E-FA3A-637382FF345C}"/>
                  </a:ext>
                </a:extLst>
              </p:cNvPr>
              <p:cNvSpPr/>
              <p:nvPr/>
            </p:nvSpPr>
            <p:spPr>
              <a:xfrm>
                <a:off x="2257452" y="4457542"/>
                <a:ext cx="464212" cy="958139"/>
              </a:xfrm>
              <a:custGeom>
                <a:avLst/>
                <a:gdLst>
                  <a:gd name="connsiteX0" fmla="*/ 127856 w 464212"/>
                  <a:gd name="connsiteY0" fmla="*/ 29675 h 958139"/>
                  <a:gd name="connsiteX1" fmla="*/ 125751 w 464212"/>
                  <a:gd name="connsiteY1" fmla="*/ 128427 h 958139"/>
                  <a:gd name="connsiteX2" fmla="*/ 8753 w 464212"/>
                  <a:gd name="connsiteY2" fmla="*/ 436311 h 958139"/>
                  <a:gd name="connsiteX3" fmla="*/ 30709 w 464212"/>
                  <a:gd name="connsiteY3" fmla="*/ 949517 h 958139"/>
                  <a:gd name="connsiteX4" fmla="*/ 104597 w 464212"/>
                  <a:gd name="connsiteY4" fmla="*/ 958139 h 958139"/>
                  <a:gd name="connsiteX5" fmla="*/ 144699 w 464212"/>
                  <a:gd name="connsiteY5" fmla="*/ 583786 h 958139"/>
                  <a:gd name="connsiteX6" fmla="*/ 212973 w 464212"/>
                  <a:gd name="connsiteY6" fmla="*/ 374954 h 958139"/>
                  <a:gd name="connsiteX7" fmla="*/ 233024 w 464212"/>
                  <a:gd name="connsiteY7" fmla="*/ 567645 h 958139"/>
                  <a:gd name="connsiteX8" fmla="*/ 392329 w 464212"/>
                  <a:gd name="connsiteY8" fmla="*/ 904302 h 958139"/>
                  <a:gd name="connsiteX9" fmla="*/ 464212 w 464212"/>
                  <a:gd name="connsiteY9" fmla="*/ 874727 h 958139"/>
                  <a:gd name="connsiteX10" fmla="*/ 363957 w 464212"/>
                  <a:gd name="connsiteY10" fmla="*/ 542080 h 958139"/>
                  <a:gd name="connsiteX11" fmla="*/ 319945 w 464212"/>
                  <a:gd name="connsiteY11" fmla="*/ 0 h 9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4212" h="958139">
                    <a:moveTo>
                      <a:pt x="127856" y="29675"/>
                    </a:moveTo>
                    <a:lnTo>
                      <a:pt x="125751" y="128427"/>
                    </a:lnTo>
                    <a:cubicBezTo>
                      <a:pt x="125751" y="128427"/>
                      <a:pt x="37325" y="338963"/>
                      <a:pt x="8753" y="436311"/>
                    </a:cubicBezTo>
                    <a:cubicBezTo>
                      <a:pt x="-19820" y="533659"/>
                      <a:pt x="30709" y="949517"/>
                      <a:pt x="30709" y="949517"/>
                    </a:cubicBezTo>
                    <a:lnTo>
                      <a:pt x="104597" y="958139"/>
                    </a:lnTo>
                    <a:cubicBezTo>
                      <a:pt x="104597" y="958139"/>
                      <a:pt x="138383" y="641433"/>
                      <a:pt x="144699" y="583786"/>
                    </a:cubicBezTo>
                    <a:cubicBezTo>
                      <a:pt x="151015" y="526140"/>
                      <a:pt x="212973" y="374954"/>
                      <a:pt x="212973" y="374954"/>
                    </a:cubicBezTo>
                    <a:cubicBezTo>
                      <a:pt x="212973" y="374954"/>
                      <a:pt x="226708" y="520325"/>
                      <a:pt x="233024" y="567645"/>
                    </a:cubicBezTo>
                    <a:cubicBezTo>
                      <a:pt x="239340" y="614966"/>
                      <a:pt x="392329" y="904302"/>
                      <a:pt x="392329" y="904302"/>
                    </a:cubicBezTo>
                    <a:lnTo>
                      <a:pt x="464212" y="874727"/>
                    </a:lnTo>
                    <a:cubicBezTo>
                      <a:pt x="464212" y="874727"/>
                      <a:pt x="364659" y="556216"/>
                      <a:pt x="363957" y="542080"/>
                    </a:cubicBezTo>
                    <a:cubicBezTo>
                      <a:pt x="363255" y="527944"/>
                      <a:pt x="447069" y="301468"/>
                      <a:pt x="319945" y="0"/>
                    </a:cubicBezTo>
                    <a:close/>
                  </a:path>
                </a:pathLst>
              </a:custGeom>
              <a:solidFill>
                <a:srgbClr val="263238"/>
              </a:solidFill>
              <a:ln w="10020" cap="flat">
                <a:noFill/>
                <a:prstDash val="solid"/>
                <a:miter/>
              </a:ln>
            </p:spPr>
            <p:txBody>
              <a:bodyPr rtlCol="0" anchor="ctr"/>
              <a:lstStyle/>
              <a:p>
                <a:endParaRPr lang="zh-CN" altLang="en-US"/>
              </a:p>
            </p:txBody>
          </p:sp>
          <p:sp>
            <p:nvSpPr>
              <p:cNvPr id="118" name="任意多边形: 形状 117">
                <a:extLst>
                  <a:ext uri="{FF2B5EF4-FFF2-40B4-BE49-F238E27FC236}">
                    <a16:creationId xmlns:a16="http://schemas.microsoft.com/office/drawing/2014/main" id="{18393502-FAA9-3999-40AB-349EEABE0723}"/>
                  </a:ext>
                </a:extLst>
              </p:cNvPr>
              <p:cNvSpPr/>
              <p:nvPr/>
            </p:nvSpPr>
            <p:spPr>
              <a:xfrm>
                <a:off x="2257452" y="4457542"/>
                <a:ext cx="464212" cy="958139"/>
              </a:xfrm>
              <a:custGeom>
                <a:avLst/>
                <a:gdLst>
                  <a:gd name="connsiteX0" fmla="*/ 127856 w 464212"/>
                  <a:gd name="connsiteY0" fmla="*/ 29675 h 958139"/>
                  <a:gd name="connsiteX1" fmla="*/ 125751 w 464212"/>
                  <a:gd name="connsiteY1" fmla="*/ 128427 h 958139"/>
                  <a:gd name="connsiteX2" fmla="*/ 8753 w 464212"/>
                  <a:gd name="connsiteY2" fmla="*/ 436311 h 958139"/>
                  <a:gd name="connsiteX3" fmla="*/ 30709 w 464212"/>
                  <a:gd name="connsiteY3" fmla="*/ 949517 h 958139"/>
                  <a:gd name="connsiteX4" fmla="*/ 104597 w 464212"/>
                  <a:gd name="connsiteY4" fmla="*/ 958139 h 958139"/>
                  <a:gd name="connsiteX5" fmla="*/ 144699 w 464212"/>
                  <a:gd name="connsiteY5" fmla="*/ 583786 h 958139"/>
                  <a:gd name="connsiteX6" fmla="*/ 212973 w 464212"/>
                  <a:gd name="connsiteY6" fmla="*/ 374954 h 958139"/>
                  <a:gd name="connsiteX7" fmla="*/ 233024 w 464212"/>
                  <a:gd name="connsiteY7" fmla="*/ 567645 h 958139"/>
                  <a:gd name="connsiteX8" fmla="*/ 392329 w 464212"/>
                  <a:gd name="connsiteY8" fmla="*/ 904302 h 958139"/>
                  <a:gd name="connsiteX9" fmla="*/ 464212 w 464212"/>
                  <a:gd name="connsiteY9" fmla="*/ 874727 h 958139"/>
                  <a:gd name="connsiteX10" fmla="*/ 363957 w 464212"/>
                  <a:gd name="connsiteY10" fmla="*/ 542080 h 958139"/>
                  <a:gd name="connsiteX11" fmla="*/ 319945 w 464212"/>
                  <a:gd name="connsiteY11" fmla="*/ 0 h 9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4212" h="958139">
                    <a:moveTo>
                      <a:pt x="127856" y="29675"/>
                    </a:moveTo>
                    <a:lnTo>
                      <a:pt x="125751" y="128427"/>
                    </a:lnTo>
                    <a:cubicBezTo>
                      <a:pt x="125751" y="128427"/>
                      <a:pt x="37325" y="338963"/>
                      <a:pt x="8753" y="436311"/>
                    </a:cubicBezTo>
                    <a:cubicBezTo>
                      <a:pt x="-19820" y="533659"/>
                      <a:pt x="30709" y="949517"/>
                      <a:pt x="30709" y="949517"/>
                    </a:cubicBezTo>
                    <a:lnTo>
                      <a:pt x="104597" y="958139"/>
                    </a:lnTo>
                    <a:cubicBezTo>
                      <a:pt x="104597" y="958139"/>
                      <a:pt x="138383" y="641433"/>
                      <a:pt x="144699" y="583786"/>
                    </a:cubicBezTo>
                    <a:cubicBezTo>
                      <a:pt x="151015" y="526140"/>
                      <a:pt x="212973" y="374954"/>
                      <a:pt x="212973" y="374954"/>
                    </a:cubicBezTo>
                    <a:cubicBezTo>
                      <a:pt x="212973" y="374954"/>
                      <a:pt x="226708" y="520325"/>
                      <a:pt x="233024" y="567645"/>
                    </a:cubicBezTo>
                    <a:cubicBezTo>
                      <a:pt x="239340" y="614966"/>
                      <a:pt x="392329" y="904302"/>
                      <a:pt x="392329" y="904302"/>
                    </a:cubicBezTo>
                    <a:lnTo>
                      <a:pt x="464212" y="874727"/>
                    </a:lnTo>
                    <a:cubicBezTo>
                      <a:pt x="464212" y="874727"/>
                      <a:pt x="364659" y="556216"/>
                      <a:pt x="363957" y="542080"/>
                    </a:cubicBezTo>
                    <a:cubicBezTo>
                      <a:pt x="363255" y="527944"/>
                      <a:pt x="447069" y="301468"/>
                      <a:pt x="319945" y="0"/>
                    </a:cubicBezTo>
                    <a:close/>
                  </a:path>
                </a:pathLst>
              </a:custGeom>
              <a:solidFill>
                <a:srgbClr val="FFFFFF">
                  <a:alpha val="10000"/>
                </a:srgbClr>
              </a:solidFill>
              <a:ln w="10020" cap="flat">
                <a:noFill/>
                <a:prstDash val="solid"/>
                <a:miter/>
              </a:ln>
            </p:spPr>
            <p:txBody>
              <a:bodyPr rtlCol="0" anchor="ctr"/>
              <a:lstStyle/>
              <a:p>
                <a:endParaRPr lang="zh-CN" altLang="en-US"/>
              </a:p>
            </p:txBody>
          </p:sp>
          <p:sp>
            <p:nvSpPr>
              <p:cNvPr id="119" name="任意多边形: 形状 118">
                <a:extLst>
                  <a:ext uri="{FF2B5EF4-FFF2-40B4-BE49-F238E27FC236}">
                    <a16:creationId xmlns:a16="http://schemas.microsoft.com/office/drawing/2014/main" id="{C6F6CDC2-7AF6-C632-7921-F8EF63359213}"/>
                  </a:ext>
                </a:extLst>
              </p:cNvPr>
              <p:cNvSpPr/>
              <p:nvPr/>
            </p:nvSpPr>
            <p:spPr>
              <a:xfrm>
                <a:off x="2043329" y="4590681"/>
                <a:ext cx="89436" cy="103907"/>
              </a:xfrm>
              <a:custGeom>
                <a:avLst/>
                <a:gdLst>
                  <a:gd name="connsiteX0" fmla="*/ 72894 w 89436"/>
                  <a:gd name="connsiteY0" fmla="*/ 0 h 103907"/>
                  <a:gd name="connsiteX1" fmla="*/ 45424 w 89436"/>
                  <a:gd name="connsiteY1" fmla="*/ 29575 h 103907"/>
                  <a:gd name="connsiteX2" fmla="*/ 21964 w 89436"/>
                  <a:gd name="connsiteY2" fmla="*/ 35089 h 103907"/>
                  <a:gd name="connsiteX3" fmla="*/ 8 w 89436"/>
                  <a:gd name="connsiteY3" fmla="*/ 84615 h 103907"/>
                  <a:gd name="connsiteX4" fmla="*/ 46727 w 89436"/>
                  <a:gd name="connsiteY4" fmla="*/ 103163 h 103907"/>
                  <a:gd name="connsiteX5" fmla="*/ 58457 w 89436"/>
                  <a:gd name="connsiteY5" fmla="*/ 61256 h 103907"/>
                  <a:gd name="connsiteX6" fmla="*/ 57054 w 89436"/>
                  <a:gd name="connsiteY6" fmla="*/ 43410 h 103907"/>
                  <a:gd name="connsiteX7" fmla="*/ 89436 w 89436"/>
                  <a:gd name="connsiteY7" fmla="*/ 13334 h 103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436" h="103907">
                    <a:moveTo>
                      <a:pt x="72894" y="0"/>
                    </a:moveTo>
                    <a:lnTo>
                      <a:pt x="45424" y="29575"/>
                    </a:lnTo>
                    <a:cubicBezTo>
                      <a:pt x="37444" y="30668"/>
                      <a:pt x="29594" y="32513"/>
                      <a:pt x="21964" y="35089"/>
                    </a:cubicBezTo>
                    <a:cubicBezTo>
                      <a:pt x="16450" y="37796"/>
                      <a:pt x="710" y="81207"/>
                      <a:pt x="8" y="84615"/>
                    </a:cubicBezTo>
                    <a:cubicBezTo>
                      <a:pt x="-693" y="88024"/>
                      <a:pt x="42617" y="107975"/>
                      <a:pt x="46727" y="103163"/>
                    </a:cubicBezTo>
                    <a:cubicBezTo>
                      <a:pt x="50838" y="98350"/>
                      <a:pt x="56753" y="67372"/>
                      <a:pt x="58457" y="61256"/>
                    </a:cubicBezTo>
                    <a:cubicBezTo>
                      <a:pt x="58998" y="55271"/>
                      <a:pt x="58527" y="49235"/>
                      <a:pt x="57054" y="43410"/>
                    </a:cubicBezTo>
                    <a:lnTo>
                      <a:pt x="89436" y="13334"/>
                    </a:lnTo>
                    <a:close/>
                  </a:path>
                </a:pathLst>
              </a:custGeom>
              <a:solidFill>
                <a:srgbClr val="EBB376"/>
              </a:solidFill>
              <a:ln w="10020" cap="flat">
                <a:noFill/>
                <a:prstDash val="solid"/>
                <a:miter/>
              </a:ln>
            </p:spPr>
            <p:txBody>
              <a:bodyPr rtlCol="0" anchor="ctr"/>
              <a:lstStyle/>
              <a:p>
                <a:endParaRPr lang="zh-CN" altLang="en-US"/>
              </a:p>
            </p:txBody>
          </p:sp>
          <p:sp>
            <p:nvSpPr>
              <p:cNvPr id="120" name="任意多边形: 形状 119">
                <a:extLst>
                  <a:ext uri="{FF2B5EF4-FFF2-40B4-BE49-F238E27FC236}">
                    <a16:creationId xmlns:a16="http://schemas.microsoft.com/office/drawing/2014/main" id="{02CC8066-C395-2199-A094-1F9BD53A48FB}"/>
                  </a:ext>
                </a:extLst>
              </p:cNvPr>
              <p:cNvSpPr/>
              <p:nvPr/>
            </p:nvSpPr>
            <p:spPr>
              <a:xfrm>
                <a:off x="2179476" y="3980019"/>
                <a:ext cx="253594" cy="371843"/>
              </a:xfrm>
              <a:custGeom>
                <a:avLst/>
                <a:gdLst>
                  <a:gd name="connsiteX0" fmla="*/ 153599 w 253594"/>
                  <a:gd name="connsiteY0" fmla="*/ 18554 h 371843"/>
                  <a:gd name="connsiteX1" fmla="*/ 220970 w 253594"/>
                  <a:gd name="connsiteY1" fmla="*/ 151091 h 371843"/>
                  <a:gd name="connsiteX2" fmla="*/ 239618 w 253594"/>
                  <a:gd name="connsiteY2" fmla="*/ 313505 h 371843"/>
                  <a:gd name="connsiteX3" fmla="*/ 33293 w 253594"/>
                  <a:gd name="connsiteY3" fmla="*/ 345286 h 371843"/>
                  <a:gd name="connsiteX4" fmla="*/ 14344 w 253594"/>
                  <a:gd name="connsiteY4" fmla="*/ 183474 h 371843"/>
                  <a:gd name="connsiteX5" fmla="*/ 38005 w 253594"/>
                  <a:gd name="connsiteY5" fmla="*/ 25271 h 371843"/>
                  <a:gd name="connsiteX6" fmla="*/ 153599 w 253594"/>
                  <a:gd name="connsiteY6" fmla="*/ 18554 h 37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594" h="371843">
                    <a:moveTo>
                      <a:pt x="153599" y="18554"/>
                    </a:moveTo>
                    <a:cubicBezTo>
                      <a:pt x="197811" y="25973"/>
                      <a:pt x="206935" y="87229"/>
                      <a:pt x="220970" y="151091"/>
                    </a:cubicBezTo>
                    <a:cubicBezTo>
                      <a:pt x="235006" y="214954"/>
                      <a:pt x="274406" y="253252"/>
                      <a:pt x="239618" y="313505"/>
                    </a:cubicBezTo>
                    <a:cubicBezTo>
                      <a:pt x="204829" y="373758"/>
                      <a:pt x="97255" y="392406"/>
                      <a:pt x="33293" y="345286"/>
                    </a:cubicBezTo>
                    <a:cubicBezTo>
                      <a:pt x="-30670" y="298166"/>
                      <a:pt x="17853" y="245532"/>
                      <a:pt x="14344" y="183474"/>
                    </a:cubicBezTo>
                    <a:cubicBezTo>
                      <a:pt x="10835" y="121416"/>
                      <a:pt x="-27262" y="68180"/>
                      <a:pt x="38005" y="25271"/>
                    </a:cubicBezTo>
                    <a:cubicBezTo>
                      <a:pt x="117106" y="-27363"/>
                      <a:pt x="153599" y="18554"/>
                      <a:pt x="153599" y="18554"/>
                    </a:cubicBezTo>
                    <a:close/>
                  </a:path>
                </a:pathLst>
              </a:custGeom>
              <a:solidFill>
                <a:srgbClr val="263238"/>
              </a:solidFill>
              <a:ln w="10020" cap="flat">
                <a:noFill/>
                <a:prstDash val="solid"/>
                <a:miter/>
              </a:ln>
            </p:spPr>
            <p:txBody>
              <a:bodyPr rtlCol="0" anchor="ctr"/>
              <a:lstStyle/>
              <a:p>
                <a:endParaRPr lang="zh-CN" altLang="en-US"/>
              </a:p>
            </p:txBody>
          </p:sp>
          <p:sp>
            <p:nvSpPr>
              <p:cNvPr id="121" name="任意多边形: 形状 120">
                <a:extLst>
                  <a:ext uri="{FF2B5EF4-FFF2-40B4-BE49-F238E27FC236}">
                    <a16:creationId xmlns:a16="http://schemas.microsoft.com/office/drawing/2014/main" id="{8136E2AF-AB80-DA22-726E-908FD90191D2}"/>
                  </a:ext>
                </a:extLst>
              </p:cNvPr>
              <p:cNvSpPr/>
              <p:nvPr/>
            </p:nvSpPr>
            <p:spPr>
              <a:xfrm>
                <a:off x="2255347" y="4306959"/>
                <a:ext cx="26296" cy="85016"/>
              </a:xfrm>
              <a:custGeom>
                <a:avLst/>
                <a:gdLst>
                  <a:gd name="connsiteX0" fmla="*/ 11559 w 26296"/>
                  <a:gd name="connsiteY0" fmla="*/ 85016 h 85016"/>
                  <a:gd name="connsiteX1" fmla="*/ 26296 w 26296"/>
                  <a:gd name="connsiteY1" fmla="*/ 8321 h 85016"/>
                  <a:gd name="connsiteX2" fmla="*/ 7749 w 26296"/>
                  <a:gd name="connsiteY2" fmla="*/ 0 h 85016"/>
                  <a:gd name="connsiteX3" fmla="*/ 11559 w 26296"/>
                  <a:gd name="connsiteY3" fmla="*/ 85016 h 85016"/>
                </a:gdLst>
                <a:ahLst/>
                <a:cxnLst>
                  <a:cxn ang="0">
                    <a:pos x="connsiteX0" y="connsiteY0"/>
                  </a:cxn>
                  <a:cxn ang="0">
                    <a:pos x="connsiteX1" y="connsiteY1"/>
                  </a:cxn>
                  <a:cxn ang="0">
                    <a:pos x="connsiteX2" y="connsiteY2"/>
                  </a:cxn>
                  <a:cxn ang="0">
                    <a:pos x="connsiteX3" y="connsiteY3"/>
                  </a:cxn>
                </a:cxnLst>
                <a:rect l="l" t="t" r="r" b="b"/>
                <a:pathLst>
                  <a:path w="26296" h="85016">
                    <a:moveTo>
                      <a:pt x="11559" y="85016"/>
                    </a:moveTo>
                    <a:cubicBezTo>
                      <a:pt x="18176" y="53636"/>
                      <a:pt x="23890" y="21956"/>
                      <a:pt x="26296" y="8321"/>
                    </a:cubicBezTo>
                    <a:lnTo>
                      <a:pt x="7749" y="0"/>
                    </a:lnTo>
                    <a:cubicBezTo>
                      <a:pt x="7749" y="0"/>
                      <a:pt x="-12001" y="64464"/>
                      <a:pt x="11559" y="85016"/>
                    </a:cubicBez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122" name="任意多边形: 形状 121">
                <a:extLst>
                  <a:ext uri="{FF2B5EF4-FFF2-40B4-BE49-F238E27FC236}">
                    <a16:creationId xmlns:a16="http://schemas.microsoft.com/office/drawing/2014/main" id="{3D00D214-AE87-328C-9E2E-B73175BA1642}"/>
                  </a:ext>
                </a:extLst>
              </p:cNvPr>
              <p:cNvSpPr/>
              <p:nvPr/>
            </p:nvSpPr>
            <p:spPr>
              <a:xfrm>
                <a:off x="2379292" y="4438593"/>
                <a:ext cx="198505" cy="76294"/>
              </a:xfrm>
              <a:custGeom>
                <a:avLst/>
                <a:gdLst>
                  <a:gd name="connsiteX0" fmla="*/ 189282 w 198505"/>
                  <a:gd name="connsiteY0" fmla="*/ 0 h 76294"/>
                  <a:gd name="connsiteX1" fmla="*/ 198505 w 198505"/>
                  <a:gd name="connsiteY1" fmla="*/ 26768 h 76294"/>
                  <a:gd name="connsiteX2" fmla="*/ 11028 w 198505"/>
                  <a:gd name="connsiteY2" fmla="*/ 76294 h 76294"/>
                  <a:gd name="connsiteX3" fmla="*/ 0 w 198505"/>
                  <a:gd name="connsiteY3" fmla="*/ 44714 h 76294"/>
                  <a:gd name="connsiteX4" fmla="*/ 189282 w 198505"/>
                  <a:gd name="connsiteY4" fmla="*/ 0 h 76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505" h="76294">
                    <a:moveTo>
                      <a:pt x="189282" y="0"/>
                    </a:moveTo>
                    <a:lnTo>
                      <a:pt x="198505" y="26768"/>
                    </a:lnTo>
                    <a:lnTo>
                      <a:pt x="11028" y="76294"/>
                    </a:lnTo>
                    <a:lnTo>
                      <a:pt x="0" y="44714"/>
                    </a:lnTo>
                    <a:lnTo>
                      <a:pt x="189282" y="0"/>
                    </a:lnTo>
                    <a:close/>
                  </a:path>
                </a:pathLst>
              </a:custGeom>
              <a:solidFill>
                <a:srgbClr val="000000"/>
              </a:solidFill>
              <a:ln w="10020" cap="flat">
                <a:noFill/>
                <a:prstDash val="solid"/>
                <a:miter/>
              </a:ln>
            </p:spPr>
            <p:txBody>
              <a:bodyPr rtlCol="0" anchor="ctr"/>
              <a:lstStyle/>
              <a:p>
                <a:endParaRPr lang="zh-CN" altLang="en-US"/>
              </a:p>
            </p:txBody>
          </p:sp>
          <p:sp>
            <p:nvSpPr>
              <p:cNvPr id="123" name="任意多边形: 形状 122">
                <a:extLst>
                  <a:ext uri="{FF2B5EF4-FFF2-40B4-BE49-F238E27FC236}">
                    <a16:creationId xmlns:a16="http://schemas.microsoft.com/office/drawing/2014/main" id="{72DD0327-A587-6430-2F71-C6DD4AE8F5B8}"/>
                  </a:ext>
                </a:extLst>
              </p:cNvPr>
              <p:cNvSpPr/>
              <p:nvPr/>
            </p:nvSpPr>
            <p:spPr>
              <a:xfrm rot="9824398">
                <a:off x="2510884" y="4446040"/>
                <a:ext cx="9624" cy="48924"/>
              </a:xfrm>
              <a:custGeom>
                <a:avLst/>
                <a:gdLst>
                  <a:gd name="connsiteX0" fmla="*/ 0 w 9624"/>
                  <a:gd name="connsiteY0" fmla="*/ 0 h 48924"/>
                  <a:gd name="connsiteX1" fmla="*/ 9625 w 9624"/>
                  <a:gd name="connsiteY1" fmla="*/ 0 h 48924"/>
                  <a:gd name="connsiteX2" fmla="*/ 9625 w 9624"/>
                  <a:gd name="connsiteY2" fmla="*/ 48925 h 48924"/>
                  <a:gd name="connsiteX3" fmla="*/ 0 w 9624"/>
                  <a:gd name="connsiteY3" fmla="*/ 48925 h 48924"/>
                </a:gdLst>
                <a:ahLst/>
                <a:cxnLst>
                  <a:cxn ang="0">
                    <a:pos x="connsiteX0" y="connsiteY0"/>
                  </a:cxn>
                  <a:cxn ang="0">
                    <a:pos x="connsiteX1" y="connsiteY1"/>
                  </a:cxn>
                  <a:cxn ang="0">
                    <a:pos x="connsiteX2" y="connsiteY2"/>
                  </a:cxn>
                  <a:cxn ang="0">
                    <a:pos x="connsiteX3" y="connsiteY3"/>
                  </a:cxn>
                </a:cxnLst>
                <a:rect l="l" t="t" r="r" b="b"/>
                <a:pathLst>
                  <a:path w="9624" h="48924">
                    <a:moveTo>
                      <a:pt x="0" y="0"/>
                    </a:moveTo>
                    <a:lnTo>
                      <a:pt x="9625" y="0"/>
                    </a:lnTo>
                    <a:lnTo>
                      <a:pt x="9625" y="48925"/>
                    </a:lnTo>
                    <a:lnTo>
                      <a:pt x="0" y="48925"/>
                    </a:lnTo>
                    <a:close/>
                  </a:path>
                </a:pathLst>
              </a:custGeom>
              <a:solidFill>
                <a:srgbClr val="263238"/>
              </a:solidFill>
              <a:ln w="10020" cap="flat">
                <a:noFill/>
                <a:prstDash val="solid"/>
                <a:miter/>
              </a:ln>
            </p:spPr>
            <p:txBody>
              <a:bodyPr rtlCol="0" anchor="ctr"/>
              <a:lstStyle/>
              <a:p>
                <a:endParaRPr lang="zh-CN" altLang="en-US"/>
              </a:p>
            </p:txBody>
          </p:sp>
          <p:sp>
            <p:nvSpPr>
              <p:cNvPr id="124" name="任意多边形: 形状 123">
                <a:extLst>
                  <a:ext uri="{FF2B5EF4-FFF2-40B4-BE49-F238E27FC236}">
                    <a16:creationId xmlns:a16="http://schemas.microsoft.com/office/drawing/2014/main" id="{DBA37764-6849-E4AF-F886-0F8802D94259}"/>
                  </a:ext>
                </a:extLst>
              </p:cNvPr>
              <p:cNvSpPr/>
              <p:nvPr/>
            </p:nvSpPr>
            <p:spPr>
              <a:xfrm rot="9955800">
                <a:off x="2428200" y="4469047"/>
                <a:ext cx="42508" cy="32181"/>
              </a:xfrm>
              <a:custGeom>
                <a:avLst/>
                <a:gdLst>
                  <a:gd name="connsiteX0" fmla="*/ 0 w 42508"/>
                  <a:gd name="connsiteY0" fmla="*/ 0 h 32181"/>
                  <a:gd name="connsiteX1" fmla="*/ 42508 w 42508"/>
                  <a:gd name="connsiteY1" fmla="*/ 0 h 32181"/>
                  <a:gd name="connsiteX2" fmla="*/ 42508 w 42508"/>
                  <a:gd name="connsiteY2" fmla="*/ 32182 h 32181"/>
                  <a:gd name="connsiteX3" fmla="*/ 0 w 42508"/>
                  <a:gd name="connsiteY3" fmla="*/ 32182 h 32181"/>
                </a:gdLst>
                <a:ahLst/>
                <a:cxnLst>
                  <a:cxn ang="0">
                    <a:pos x="connsiteX0" y="connsiteY0"/>
                  </a:cxn>
                  <a:cxn ang="0">
                    <a:pos x="connsiteX1" y="connsiteY1"/>
                  </a:cxn>
                  <a:cxn ang="0">
                    <a:pos x="connsiteX2" y="connsiteY2"/>
                  </a:cxn>
                  <a:cxn ang="0">
                    <a:pos x="connsiteX3" y="connsiteY3"/>
                  </a:cxn>
                </a:cxnLst>
                <a:rect l="l" t="t" r="r" b="b"/>
                <a:pathLst>
                  <a:path w="42508" h="32181">
                    <a:moveTo>
                      <a:pt x="0" y="0"/>
                    </a:moveTo>
                    <a:lnTo>
                      <a:pt x="42508" y="0"/>
                    </a:lnTo>
                    <a:lnTo>
                      <a:pt x="42508" y="32182"/>
                    </a:lnTo>
                    <a:lnTo>
                      <a:pt x="0" y="32182"/>
                    </a:lnTo>
                    <a:close/>
                  </a:path>
                </a:pathLst>
              </a:custGeom>
              <a:solidFill>
                <a:srgbClr val="FFFFFF"/>
              </a:solidFill>
              <a:ln w="10020" cap="flat">
                <a:noFill/>
                <a:prstDash val="solid"/>
                <a:miter/>
              </a:ln>
            </p:spPr>
            <p:txBody>
              <a:bodyPr rtlCol="0" anchor="ctr"/>
              <a:lstStyle/>
              <a:p>
                <a:endParaRPr lang="zh-CN" altLang="en-US"/>
              </a:p>
            </p:txBody>
          </p:sp>
          <p:sp>
            <p:nvSpPr>
              <p:cNvPr id="125" name="任意多边形: 形状 124">
                <a:extLst>
                  <a:ext uri="{FF2B5EF4-FFF2-40B4-BE49-F238E27FC236}">
                    <a16:creationId xmlns:a16="http://schemas.microsoft.com/office/drawing/2014/main" id="{EA620C47-E663-FB01-C17E-E326C4CB20DE}"/>
                  </a:ext>
                </a:extLst>
              </p:cNvPr>
              <p:cNvSpPr/>
              <p:nvPr/>
            </p:nvSpPr>
            <p:spPr>
              <a:xfrm rot="9824388">
                <a:off x="2396039" y="4471706"/>
                <a:ext cx="9624" cy="48924"/>
              </a:xfrm>
              <a:custGeom>
                <a:avLst/>
                <a:gdLst>
                  <a:gd name="connsiteX0" fmla="*/ 0 w 9624"/>
                  <a:gd name="connsiteY0" fmla="*/ 0 h 48924"/>
                  <a:gd name="connsiteX1" fmla="*/ 9625 w 9624"/>
                  <a:gd name="connsiteY1" fmla="*/ 0 h 48924"/>
                  <a:gd name="connsiteX2" fmla="*/ 9625 w 9624"/>
                  <a:gd name="connsiteY2" fmla="*/ 48925 h 48924"/>
                  <a:gd name="connsiteX3" fmla="*/ 0 w 9624"/>
                  <a:gd name="connsiteY3" fmla="*/ 48925 h 48924"/>
                </a:gdLst>
                <a:ahLst/>
                <a:cxnLst>
                  <a:cxn ang="0">
                    <a:pos x="connsiteX0" y="connsiteY0"/>
                  </a:cxn>
                  <a:cxn ang="0">
                    <a:pos x="connsiteX1" y="connsiteY1"/>
                  </a:cxn>
                  <a:cxn ang="0">
                    <a:pos x="connsiteX2" y="connsiteY2"/>
                  </a:cxn>
                  <a:cxn ang="0">
                    <a:pos x="connsiteX3" y="connsiteY3"/>
                  </a:cxn>
                </a:cxnLst>
                <a:rect l="l" t="t" r="r" b="b"/>
                <a:pathLst>
                  <a:path w="9624" h="48924">
                    <a:moveTo>
                      <a:pt x="0" y="0"/>
                    </a:moveTo>
                    <a:lnTo>
                      <a:pt x="9625" y="0"/>
                    </a:lnTo>
                    <a:lnTo>
                      <a:pt x="9625" y="48925"/>
                    </a:lnTo>
                    <a:lnTo>
                      <a:pt x="0" y="48925"/>
                    </a:lnTo>
                    <a:close/>
                  </a:path>
                </a:pathLst>
              </a:custGeom>
              <a:solidFill>
                <a:srgbClr val="263238"/>
              </a:solidFill>
              <a:ln w="10020" cap="flat">
                <a:noFill/>
                <a:prstDash val="solid"/>
                <a:miter/>
              </a:ln>
            </p:spPr>
            <p:txBody>
              <a:bodyPr rtlCol="0" anchor="ctr"/>
              <a:lstStyle/>
              <a:p>
                <a:endParaRPr lang="zh-CN" altLang="en-US"/>
              </a:p>
            </p:txBody>
          </p:sp>
          <p:sp>
            <p:nvSpPr>
              <p:cNvPr id="126" name="任意多边形: 形状 125">
                <a:extLst>
                  <a:ext uri="{FF2B5EF4-FFF2-40B4-BE49-F238E27FC236}">
                    <a16:creationId xmlns:a16="http://schemas.microsoft.com/office/drawing/2014/main" id="{B35534E3-0D34-6AB6-9A2C-293321E8A882}"/>
                  </a:ext>
                </a:extLst>
              </p:cNvPr>
              <p:cNvSpPr/>
              <p:nvPr/>
            </p:nvSpPr>
            <p:spPr>
              <a:xfrm>
                <a:off x="2237231" y="4174061"/>
                <a:ext cx="331343" cy="314860"/>
              </a:xfrm>
              <a:custGeom>
                <a:avLst/>
                <a:gdLst>
                  <a:gd name="connsiteX0" fmla="*/ 0 w 331343"/>
                  <a:gd name="connsiteY0" fmla="*/ 94400 h 314860"/>
                  <a:gd name="connsiteX1" fmla="*/ 22658 w 331343"/>
                  <a:gd name="connsiteY1" fmla="*/ 124476 h 314860"/>
                  <a:gd name="connsiteX2" fmla="*/ 84415 w 331343"/>
                  <a:gd name="connsiteY2" fmla="*/ 207889 h 314860"/>
                  <a:gd name="connsiteX3" fmla="*/ 127725 w 331343"/>
                  <a:gd name="connsiteY3" fmla="*/ 280072 h 314860"/>
                  <a:gd name="connsiteX4" fmla="*/ 142763 w 331343"/>
                  <a:gd name="connsiteY4" fmla="*/ 314861 h 314860"/>
                  <a:gd name="connsiteX5" fmla="*/ 331344 w 331343"/>
                  <a:gd name="connsiteY5" fmla="*/ 264733 h 314860"/>
                  <a:gd name="connsiteX6" fmla="*/ 250237 w 331343"/>
                  <a:gd name="connsiteY6" fmla="*/ 29334 h 314860"/>
                  <a:gd name="connsiteX7" fmla="*/ 249736 w 331343"/>
                  <a:gd name="connsiteY7" fmla="*/ 28231 h 314860"/>
                  <a:gd name="connsiteX8" fmla="*/ 193793 w 331343"/>
                  <a:gd name="connsiteY8" fmla="*/ 1663 h 314860"/>
                  <a:gd name="connsiteX9" fmla="*/ 149681 w 331343"/>
                  <a:gd name="connsiteY9" fmla="*/ 14897 h 314860"/>
                  <a:gd name="connsiteX10" fmla="*/ 70078 w 331343"/>
                  <a:gd name="connsiteY10" fmla="*/ 50989 h 314860"/>
                  <a:gd name="connsiteX11" fmla="*/ 0 w 331343"/>
                  <a:gd name="connsiteY11" fmla="*/ 94400 h 314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1343" h="314860">
                    <a:moveTo>
                      <a:pt x="0" y="94400"/>
                    </a:moveTo>
                    <a:cubicBezTo>
                      <a:pt x="8121" y="104926"/>
                      <a:pt x="15640" y="114952"/>
                      <a:pt x="22658" y="124476"/>
                    </a:cubicBezTo>
                    <a:cubicBezTo>
                      <a:pt x="50027" y="161069"/>
                      <a:pt x="69477" y="187036"/>
                      <a:pt x="84415" y="207889"/>
                    </a:cubicBezTo>
                    <a:cubicBezTo>
                      <a:pt x="101127" y="230506"/>
                      <a:pt x="115634" y="254678"/>
                      <a:pt x="127725" y="280072"/>
                    </a:cubicBezTo>
                    <a:cubicBezTo>
                      <a:pt x="132638" y="290098"/>
                      <a:pt x="137751" y="301627"/>
                      <a:pt x="142763" y="314861"/>
                    </a:cubicBezTo>
                    <a:lnTo>
                      <a:pt x="331344" y="264733"/>
                    </a:lnTo>
                    <a:cubicBezTo>
                      <a:pt x="310841" y="184168"/>
                      <a:pt x="283712" y="105438"/>
                      <a:pt x="250237" y="29334"/>
                    </a:cubicBezTo>
                    <a:lnTo>
                      <a:pt x="249736" y="28231"/>
                    </a:lnTo>
                    <a:cubicBezTo>
                      <a:pt x="240181" y="6807"/>
                      <a:pt x="216441" y="-4472"/>
                      <a:pt x="193793" y="1663"/>
                    </a:cubicBezTo>
                    <a:cubicBezTo>
                      <a:pt x="180259" y="5273"/>
                      <a:pt x="164419" y="9884"/>
                      <a:pt x="149681" y="14897"/>
                    </a:cubicBezTo>
                    <a:cubicBezTo>
                      <a:pt x="122321" y="25013"/>
                      <a:pt x="95714" y="37074"/>
                      <a:pt x="70078" y="50989"/>
                    </a:cubicBezTo>
                    <a:cubicBezTo>
                      <a:pt x="45706" y="63762"/>
                      <a:pt x="22287" y="78269"/>
                      <a:pt x="0" y="94400"/>
                    </a:cubicBezTo>
                    <a:close/>
                  </a:path>
                </a:pathLst>
              </a:custGeom>
              <a:solidFill>
                <a:srgbClr val="309080"/>
              </a:solidFill>
              <a:ln w="10020" cap="flat">
                <a:noFill/>
                <a:prstDash val="solid"/>
                <a:miter/>
              </a:ln>
            </p:spPr>
            <p:txBody>
              <a:bodyPr rtlCol="0" anchor="ctr"/>
              <a:lstStyle/>
              <a:p>
                <a:endParaRPr lang="zh-CN" altLang="en-US"/>
              </a:p>
            </p:txBody>
          </p:sp>
          <p:sp>
            <p:nvSpPr>
              <p:cNvPr id="127" name="任意多边形: 形状 126">
                <a:extLst>
                  <a:ext uri="{FF2B5EF4-FFF2-40B4-BE49-F238E27FC236}">
                    <a16:creationId xmlns:a16="http://schemas.microsoft.com/office/drawing/2014/main" id="{E7197586-15D2-F05A-EDAD-F647DC7E99E1}"/>
                  </a:ext>
                </a:extLst>
              </p:cNvPr>
              <p:cNvSpPr/>
              <p:nvPr/>
            </p:nvSpPr>
            <p:spPr>
              <a:xfrm>
                <a:off x="2237231" y="4173965"/>
                <a:ext cx="330942" cy="314856"/>
              </a:xfrm>
              <a:custGeom>
                <a:avLst/>
                <a:gdLst>
                  <a:gd name="connsiteX0" fmla="*/ 0 w 330942"/>
                  <a:gd name="connsiteY0" fmla="*/ 94495 h 314856"/>
                  <a:gd name="connsiteX1" fmla="*/ 22658 w 330942"/>
                  <a:gd name="connsiteY1" fmla="*/ 124572 h 314856"/>
                  <a:gd name="connsiteX2" fmla="*/ 84014 w 330942"/>
                  <a:gd name="connsiteY2" fmla="*/ 207383 h 314856"/>
                  <a:gd name="connsiteX3" fmla="*/ 84014 w 330942"/>
                  <a:gd name="connsiteY3" fmla="*/ 207984 h 314856"/>
                  <a:gd name="connsiteX4" fmla="*/ 127324 w 330942"/>
                  <a:gd name="connsiteY4" fmla="*/ 280168 h 314856"/>
                  <a:gd name="connsiteX5" fmla="*/ 128627 w 330942"/>
                  <a:gd name="connsiteY5" fmla="*/ 282774 h 314856"/>
                  <a:gd name="connsiteX6" fmla="*/ 142262 w 330942"/>
                  <a:gd name="connsiteY6" fmla="*/ 314856 h 314856"/>
                  <a:gd name="connsiteX7" fmla="*/ 330942 w 330942"/>
                  <a:gd name="connsiteY7" fmla="*/ 264729 h 314856"/>
                  <a:gd name="connsiteX8" fmla="*/ 249836 w 330942"/>
                  <a:gd name="connsiteY8" fmla="*/ 29329 h 314856"/>
                  <a:gd name="connsiteX9" fmla="*/ 249234 w 330942"/>
                  <a:gd name="connsiteY9" fmla="*/ 28226 h 314856"/>
                  <a:gd name="connsiteX10" fmla="*/ 193392 w 330942"/>
                  <a:gd name="connsiteY10" fmla="*/ 1659 h 314856"/>
                  <a:gd name="connsiteX11" fmla="*/ 149280 w 330942"/>
                  <a:gd name="connsiteY11" fmla="*/ 14893 h 314856"/>
                  <a:gd name="connsiteX12" fmla="*/ 69677 w 330942"/>
                  <a:gd name="connsiteY12" fmla="*/ 50984 h 314856"/>
                  <a:gd name="connsiteX13" fmla="*/ 0 w 330942"/>
                  <a:gd name="connsiteY13" fmla="*/ 94495 h 314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942" h="314856">
                    <a:moveTo>
                      <a:pt x="0" y="94495"/>
                    </a:moveTo>
                    <a:cubicBezTo>
                      <a:pt x="8121" y="105022"/>
                      <a:pt x="15640" y="115048"/>
                      <a:pt x="22658" y="124572"/>
                    </a:cubicBezTo>
                    <a:cubicBezTo>
                      <a:pt x="49827" y="160764"/>
                      <a:pt x="69176" y="186630"/>
                      <a:pt x="84014" y="207383"/>
                    </a:cubicBezTo>
                    <a:lnTo>
                      <a:pt x="84014" y="207984"/>
                    </a:lnTo>
                    <a:cubicBezTo>
                      <a:pt x="100726" y="230602"/>
                      <a:pt x="115233" y="254773"/>
                      <a:pt x="127324" y="280168"/>
                    </a:cubicBezTo>
                    <a:cubicBezTo>
                      <a:pt x="127324" y="281070"/>
                      <a:pt x="128226" y="281872"/>
                      <a:pt x="128627" y="282774"/>
                    </a:cubicBezTo>
                    <a:cubicBezTo>
                      <a:pt x="132938" y="292299"/>
                      <a:pt x="137450" y="302825"/>
                      <a:pt x="142262" y="314856"/>
                    </a:cubicBezTo>
                    <a:lnTo>
                      <a:pt x="330942" y="264729"/>
                    </a:lnTo>
                    <a:cubicBezTo>
                      <a:pt x="310420" y="184163"/>
                      <a:pt x="283291" y="105433"/>
                      <a:pt x="249836" y="29329"/>
                    </a:cubicBezTo>
                    <a:lnTo>
                      <a:pt x="249234" y="28226"/>
                    </a:lnTo>
                    <a:cubicBezTo>
                      <a:pt x="239720" y="6812"/>
                      <a:pt x="216010" y="-4467"/>
                      <a:pt x="193392" y="1659"/>
                    </a:cubicBezTo>
                    <a:cubicBezTo>
                      <a:pt x="179858" y="5368"/>
                      <a:pt x="164018" y="9880"/>
                      <a:pt x="149280" y="14893"/>
                    </a:cubicBezTo>
                    <a:cubicBezTo>
                      <a:pt x="121930" y="25028"/>
                      <a:pt x="95323" y="37089"/>
                      <a:pt x="69677" y="50984"/>
                    </a:cubicBezTo>
                    <a:cubicBezTo>
                      <a:pt x="45446" y="63807"/>
                      <a:pt x="22156" y="78354"/>
                      <a:pt x="0" y="94495"/>
                    </a:cubicBezTo>
                    <a:close/>
                  </a:path>
                </a:pathLst>
              </a:custGeom>
              <a:solidFill>
                <a:schemeClr val="accent2">
                  <a:lumMod val="60000"/>
                  <a:lumOff val="40000"/>
                </a:schemeClr>
              </a:solidFill>
              <a:ln w="10020" cap="flat">
                <a:noFill/>
                <a:prstDash val="solid"/>
                <a:miter/>
              </a:ln>
            </p:spPr>
            <p:txBody>
              <a:bodyPr rtlCol="0" anchor="ctr"/>
              <a:lstStyle/>
              <a:p>
                <a:endParaRPr lang="zh-CN" altLang="en-US"/>
              </a:p>
            </p:txBody>
          </p:sp>
          <p:sp>
            <p:nvSpPr>
              <p:cNvPr id="128" name="任意多边形: 形状 127">
                <a:extLst>
                  <a:ext uri="{FF2B5EF4-FFF2-40B4-BE49-F238E27FC236}">
                    <a16:creationId xmlns:a16="http://schemas.microsoft.com/office/drawing/2014/main" id="{519A1B12-A73A-2EDB-C2E2-78872DA9417F}"/>
                  </a:ext>
                </a:extLst>
              </p:cNvPr>
              <p:cNvSpPr/>
              <p:nvPr/>
            </p:nvSpPr>
            <p:spPr>
              <a:xfrm rot="9824388">
                <a:off x="2396039" y="4471706"/>
                <a:ext cx="9624" cy="48924"/>
              </a:xfrm>
              <a:custGeom>
                <a:avLst/>
                <a:gdLst>
                  <a:gd name="connsiteX0" fmla="*/ 0 w 9624"/>
                  <a:gd name="connsiteY0" fmla="*/ 0 h 48924"/>
                  <a:gd name="connsiteX1" fmla="*/ 9625 w 9624"/>
                  <a:gd name="connsiteY1" fmla="*/ 0 h 48924"/>
                  <a:gd name="connsiteX2" fmla="*/ 9625 w 9624"/>
                  <a:gd name="connsiteY2" fmla="*/ 48925 h 48924"/>
                  <a:gd name="connsiteX3" fmla="*/ 0 w 9624"/>
                  <a:gd name="connsiteY3" fmla="*/ 48925 h 48924"/>
                </a:gdLst>
                <a:ahLst/>
                <a:cxnLst>
                  <a:cxn ang="0">
                    <a:pos x="connsiteX0" y="connsiteY0"/>
                  </a:cxn>
                  <a:cxn ang="0">
                    <a:pos x="connsiteX1" y="connsiteY1"/>
                  </a:cxn>
                  <a:cxn ang="0">
                    <a:pos x="connsiteX2" y="connsiteY2"/>
                  </a:cxn>
                  <a:cxn ang="0">
                    <a:pos x="connsiteX3" y="connsiteY3"/>
                  </a:cxn>
                </a:cxnLst>
                <a:rect l="l" t="t" r="r" b="b"/>
                <a:pathLst>
                  <a:path w="9624" h="48924">
                    <a:moveTo>
                      <a:pt x="0" y="0"/>
                    </a:moveTo>
                    <a:lnTo>
                      <a:pt x="9625" y="0"/>
                    </a:lnTo>
                    <a:lnTo>
                      <a:pt x="9625" y="48925"/>
                    </a:lnTo>
                    <a:lnTo>
                      <a:pt x="0" y="48925"/>
                    </a:lnTo>
                    <a:close/>
                  </a:path>
                </a:pathLst>
              </a:custGeom>
              <a:solidFill>
                <a:srgbClr val="FFFFFF">
                  <a:alpha val="10000"/>
                </a:srgbClr>
              </a:solidFill>
              <a:ln w="10020" cap="flat">
                <a:noFill/>
                <a:prstDash val="solid"/>
                <a:miter/>
              </a:ln>
            </p:spPr>
            <p:txBody>
              <a:bodyPr rtlCol="0" anchor="ctr"/>
              <a:lstStyle/>
              <a:p>
                <a:endParaRPr lang="zh-CN" altLang="en-US"/>
              </a:p>
            </p:txBody>
          </p:sp>
          <p:sp>
            <p:nvSpPr>
              <p:cNvPr id="129" name="任意多边形: 形状 128">
                <a:extLst>
                  <a:ext uri="{FF2B5EF4-FFF2-40B4-BE49-F238E27FC236}">
                    <a16:creationId xmlns:a16="http://schemas.microsoft.com/office/drawing/2014/main" id="{DE518912-22AB-554C-F9D1-90F8AE68FEE1}"/>
                  </a:ext>
                </a:extLst>
              </p:cNvPr>
              <p:cNvSpPr/>
              <p:nvPr/>
            </p:nvSpPr>
            <p:spPr>
              <a:xfrm rot="9824398">
                <a:off x="2510884" y="4446040"/>
                <a:ext cx="9624" cy="48924"/>
              </a:xfrm>
              <a:custGeom>
                <a:avLst/>
                <a:gdLst>
                  <a:gd name="connsiteX0" fmla="*/ 0 w 9624"/>
                  <a:gd name="connsiteY0" fmla="*/ 0 h 48924"/>
                  <a:gd name="connsiteX1" fmla="*/ 9625 w 9624"/>
                  <a:gd name="connsiteY1" fmla="*/ 0 h 48924"/>
                  <a:gd name="connsiteX2" fmla="*/ 9625 w 9624"/>
                  <a:gd name="connsiteY2" fmla="*/ 48925 h 48924"/>
                  <a:gd name="connsiteX3" fmla="*/ 0 w 9624"/>
                  <a:gd name="connsiteY3" fmla="*/ 48925 h 48924"/>
                </a:gdLst>
                <a:ahLst/>
                <a:cxnLst>
                  <a:cxn ang="0">
                    <a:pos x="connsiteX0" y="connsiteY0"/>
                  </a:cxn>
                  <a:cxn ang="0">
                    <a:pos x="connsiteX1" y="connsiteY1"/>
                  </a:cxn>
                  <a:cxn ang="0">
                    <a:pos x="connsiteX2" y="connsiteY2"/>
                  </a:cxn>
                  <a:cxn ang="0">
                    <a:pos x="connsiteX3" y="connsiteY3"/>
                  </a:cxn>
                </a:cxnLst>
                <a:rect l="l" t="t" r="r" b="b"/>
                <a:pathLst>
                  <a:path w="9624" h="48924">
                    <a:moveTo>
                      <a:pt x="0" y="0"/>
                    </a:moveTo>
                    <a:lnTo>
                      <a:pt x="9625" y="0"/>
                    </a:lnTo>
                    <a:lnTo>
                      <a:pt x="9625" y="48925"/>
                    </a:lnTo>
                    <a:lnTo>
                      <a:pt x="0" y="48925"/>
                    </a:lnTo>
                    <a:close/>
                  </a:path>
                </a:pathLst>
              </a:custGeom>
              <a:solidFill>
                <a:srgbClr val="FFFFFF">
                  <a:alpha val="10000"/>
                </a:srgbClr>
              </a:solidFill>
              <a:ln w="10020" cap="flat">
                <a:noFill/>
                <a:prstDash val="solid"/>
                <a:miter/>
              </a:ln>
            </p:spPr>
            <p:txBody>
              <a:bodyPr rtlCol="0" anchor="ctr"/>
              <a:lstStyle/>
              <a:p>
                <a:endParaRPr lang="zh-CN" altLang="en-US"/>
              </a:p>
            </p:txBody>
          </p:sp>
          <p:sp>
            <p:nvSpPr>
              <p:cNvPr id="130" name="任意多边形: 形状 129">
                <a:extLst>
                  <a:ext uri="{FF2B5EF4-FFF2-40B4-BE49-F238E27FC236}">
                    <a16:creationId xmlns:a16="http://schemas.microsoft.com/office/drawing/2014/main" id="{06E00532-A14D-6C16-91DC-32F8C0693688}"/>
                  </a:ext>
                </a:extLst>
              </p:cNvPr>
              <p:cNvSpPr/>
              <p:nvPr/>
            </p:nvSpPr>
            <p:spPr>
              <a:xfrm>
                <a:off x="2272721" y="4175177"/>
                <a:ext cx="166233" cy="104437"/>
              </a:xfrm>
              <a:custGeom>
                <a:avLst/>
                <a:gdLst>
                  <a:gd name="connsiteX0" fmla="*/ 158303 w 166233"/>
                  <a:gd name="connsiteY0" fmla="*/ 347 h 104437"/>
                  <a:gd name="connsiteX1" fmla="*/ 90230 w 166233"/>
                  <a:gd name="connsiteY1" fmla="*/ 98096 h 104437"/>
                  <a:gd name="connsiteX2" fmla="*/ 0 w 166233"/>
                  <a:gd name="connsiteY2" fmla="*/ 78045 h 104437"/>
                  <a:gd name="connsiteX3" fmla="*/ 158303 w 166233"/>
                  <a:gd name="connsiteY3" fmla="*/ 347 h 104437"/>
                </a:gdLst>
                <a:ahLst/>
                <a:cxnLst>
                  <a:cxn ang="0">
                    <a:pos x="connsiteX0" y="connsiteY0"/>
                  </a:cxn>
                  <a:cxn ang="0">
                    <a:pos x="connsiteX1" y="connsiteY1"/>
                  </a:cxn>
                  <a:cxn ang="0">
                    <a:pos x="connsiteX2" y="connsiteY2"/>
                  </a:cxn>
                  <a:cxn ang="0">
                    <a:pos x="connsiteX3" y="connsiteY3"/>
                  </a:cxn>
                </a:cxnLst>
                <a:rect l="l" t="t" r="r" b="b"/>
                <a:pathLst>
                  <a:path w="166233" h="104437">
                    <a:moveTo>
                      <a:pt x="158303" y="347"/>
                    </a:moveTo>
                    <a:cubicBezTo>
                      <a:pt x="183166" y="-6170"/>
                      <a:pt x="146573" y="81052"/>
                      <a:pt x="90230" y="98096"/>
                    </a:cubicBezTo>
                    <a:cubicBezTo>
                      <a:pt x="33886" y="115139"/>
                      <a:pt x="0" y="94186"/>
                      <a:pt x="0" y="78045"/>
                    </a:cubicBezTo>
                    <a:cubicBezTo>
                      <a:pt x="0" y="61904"/>
                      <a:pt x="83412" y="19797"/>
                      <a:pt x="158303" y="347"/>
                    </a:cubicBezTo>
                    <a:close/>
                  </a:path>
                </a:pathLst>
              </a:custGeom>
              <a:solidFill>
                <a:srgbClr val="EBB376"/>
              </a:solidFill>
              <a:ln w="10020" cap="flat">
                <a:noFill/>
                <a:prstDash val="solid"/>
                <a:miter/>
              </a:ln>
            </p:spPr>
            <p:txBody>
              <a:bodyPr rtlCol="0" anchor="ctr"/>
              <a:lstStyle/>
              <a:p>
                <a:endParaRPr lang="zh-CN" altLang="en-US"/>
              </a:p>
            </p:txBody>
          </p:sp>
          <p:sp>
            <p:nvSpPr>
              <p:cNvPr id="131" name="任意多边形: 形状 130">
                <a:extLst>
                  <a:ext uri="{FF2B5EF4-FFF2-40B4-BE49-F238E27FC236}">
                    <a16:creationId xmlns:a16="http://schemas.microsoft.com/office/drawing/2014/main" id="{2C5A7050-C992-4859-C7A3-AF3BB16E48AB}"/>
                  </a:ext>
                </a:extLst>
              </p:cNvPr>
              <p:cNvSpPr/>
              <p:nvPr/>
            </p:nvSpPr>
            <p:spPr>
              <a:xfrm>
                <a:off x="2296582" y="4145748"/>
                <a:ext cx="91490" cy="116288"/>
              </a:xfrm>
              <a:custGeom>
                <a:avLst/>
                <a:gdLst>
                  <a:gd name="connsiteX0" fmla="*/ 62359 w 91490"/>
                  <a:gd name="connsiteY0" fmla="*/ 115995 h 116288"/>
                  <a:gd name="connsiteX1" fmla="*/ 91433 w 91490"/>
                  <a:gd name="connsiteY1" fmla="*/ 55140 h 116288"/>
                  <a:gd name="connsiteX2" fmla="*/ 35992 w 91490"/>
                  <a:gd name="connsiteY2" fmla="*/ 0 h 116288"/>
                  <a:gd name="connsiteX3" fmla="*/ 0 w 91490"/>
                  <a:gd name="connsiteY3" fmla="*/ 45917 h 116288"/>
                  <a:gd name="connsiteX4" fmla="*/ 17645 w 91490"/>
                  <a:gd name="connsiteY4" fmla="*/ 62559 h 116288"/>
                  <a:gd name="connsiteX5" fmla="*/ 29475 w 91490"/>
                  <a:gd name="connsiteY5" fmla="*/ 99153 h 116288"/>
                  <a:gd name="connsiteX6" fmla="*/ 62359 w 91490"/>
                  <a:gd name="connsiteY6" fmla="*/ 115995 h 11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90" h="116288">
                    <a:moveTo>
                      <a:pt x="62359" y="115995"/>
                    </a:moveTo>
                    <a:cubicBezTo>
                      <a:pt x="94140" y="79903"/>
                      <a:pt x="91433" y="55140"/>
                      <a:pt x="91433" y="55140"/>
                    </a:cubicBezTo>
                    <a:cubicBezTo>
                      <a:pt x="49827" y="53737"/>
                      <a:pt x="35992" y="0"/>
                      <a:pt x="35992" y="0"/>
                    </a:cubicBezTo>
                    <a:lnTo>
                      <a:pt x="0" y="45917"/>
                    </a:lnTo>
                    <a:cubicBezTo>
                      <a:pt x="6266" y="51050"/>
                      <a:pt x="12161" y="56604"/>
                      <a:pt x="17645" y="62559"/>
                    </a:cubicBezTo>
                    <a:cubicBezTo>
                      <a:pt x="41004" y="88425"/>
                      <a:pt x="29475" y="99153"/>
                      <a:pt x="29475" y="99153"/>
                    </a:cubicBezTo>
                    <a:cubicBezTo>
                      <a:pt x="34387" y="119905"/>
                      <a:pt x="62359" y="115995"/>
                      <a:pt x="62359" y="115995"/>
                    </a:cubicBezTo>
                    <a:close/>
                  </a:path>
                </a:pathLst>
              </a:custGeom>
              <a:solidFill>
                <a:srgbClr val="EBB376"/>
              </a:solidFill>
              <a:ln w="10020" cap="flat">
                <a:noFill/>
                <a:prstDash val="solid"/>
                <a:miter/>
              </a:ln>
            </p:spPr>
            <p:txBody>
              <a:bodyPr rtlCol="0" anchor="ctr"/>
              <a:lstStyle/>
              <a:p>
                <a:endParaRPr lang="zh-CN" altLang="en-US"/>
              </a:p>
            </p:txBody>
          </p:sp>
          <p:sp>
            <p:nvSpPr>
              <p:cNvPr id="132" name="任意多边形: 形状 131">
                <a:extLst>
                  <a:ext uri="{FF2B5EF4-FFF2-40B4-BE49-F238E27FC236}">
                    <a16:creationId xmlns:a16="http://schemas.microsoft.com/office/drawing/2014/main" id="{F4682109-F32B-6794-1A65-9FC2C905C2AA}"/>
                  </a:ext>
                </a:extLst>
              </p:cNvPr>
              <p:cNvSpPr/>
              <p:nvPr/>
            </p:nvSpPr>
            <p:spPr>
              <a:xfrm>
                <a:off x="2296582" y="4145748"/>
                <a:ext cx="35991" cy="62559"/>
              </a:xfrm>
              <a:custGeom>
                <a:avLst/>
                <a:gdLst>
                  <a:gd name="connsiteX0" fmla="*/ 0 w 35991"/>
                  <a:gd name="connsiteY0" fmla="*/ 45917 h 62559"/>
                  <a:gd name="connsiteX1" fmla="*/ 17645 w 35991"/>
                  <a:gd name="connsiteY1" fmla="*/ 62559 h 62559"/>
                  <a:gd name="connsiteX2" fmla="*/ 35992 w 35991"/>
                  <a:gd name="connsiteY2" fmla="*/ 0 h 62559"/>
                </a:gdLst>
                <a:ahLst/>
                <a:cxnLst>
                  <a:cxn ang="0">
                    <a:pos x="connsiteX0" y="connsiteY0"/>
                  </a:cxn>
                  <a:cxn ang="0">
                    <a:pos x="connsiteX1" y="connsiteY1"/>
                  </a:cxn>
                  <a:cxn ang="0">
                    <a:pos x="connsiteX2" y="connsiteY2"/>
                  </a:cxn>
                </a:cxnLst>
                <a:rect l="l" t="t" r="r" b="b"/>
                <a:pathLst>
                  <a:path w="35991" h="62559">
                    <a:moveTo>
                      <a:pt x="0" y="45917"/>
                    </a:moveTo>
                    <a:cubicBezTo>
                      <a:pt x="6266" y="51050"/>
                      <a:pt x="12161" y="56604"/>
                      <a:pt x="17645" y="62559"/>
                    </a:cubicBezTo>
                    <a:cubicBezTo>
                      <a:pt x="34187" y="39501"/>
                      <a:pt x="35992" y="0"/>
                      <a:pt x="35992" y="0"/>
                    </a:cubicBez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133" name="任意多边形: 形状 132">
                <a:extLst>
                  <a:ext uri="{FF2B5EF4-FFF2-40B4-BE49-F238E27FC236}">
                    <a16:creationId xmlns:a16="http://schemas.microsoft.com/office/drawing/2014/main" id="{117EC689-1F31-EE19-56DA-F8F8926D8396}"/>
                  </a:ext>
                </a:extLst>
              </p:cNvPr>
              <p:cNvSpPr/>
              <p:nvPr/>
            </p:nvSpPr>
            <p:spPr>
              <a:xfrm>
                <a:off x="2205344" y="4020272"/>
                <a:ext cx="137475" cy="179824"/>
              </a:xfrm>
              <a:custGeom>
                <a:avLst/>
                <a:gdLst>
                  <a:gd name="connsiteX0" fmla="*/ 52038 w 137475"/>
                  <a:gd name="connsiteY0" fmla="*/ 1761 h 179824"/>
                  <a:gd name="connsiteX1" fmla="*/ 2913 w 137475"/>
                  <a:gd name="connsiteY1" fmla="*/ 94297 h 179824"/>
                  <a:gd name="connsiteX2" fmla="*/ 95749 w 137475"/>
                  <a:gd name="connsiteY2" fmla="*/ 170791 h 179824"/>
                  <a:gd name="connsiteX3" fmla="*/ 52038 w 137475"/>
                  <a:gd name="connsiteY3" fmla="*/ 1761 h 179824"/>
                </a:gdLst>
                <a:ahLst/>
                <a:cxnLst>
                  <a:cxn ang="0">
                    <a:pos x="connsiteX0" y="connsiteY0"/>
                  </a:cxn>
                  <a:cxn ang="0">
                    <a:pos x="connsiteX1" y="connsiteY1"/>
                  </a:cxn>
                  <a:cxn ang="0">
                    <a:pos x="connsiteX2" y="connsiteY2"/>
                  </a:cxn>
                  <a:cxn ang="0">
                    <a:pos x="connsiteX3" y="connsiteY3"/>
                  </a:cxn>
                </a:cxnLst>
                <a:rect l="l" t="t" r="r" b="b"/>
                <a:pathLst>
                  <a:path w="137475" h="179824">
                    <a:moveTo>
                      <a:pt x="52038" y="1761"/>
                    </a:moveTo>
                    <a:cubicBezTo>
                      <a:pt x="3515" y="13591"/>
                      <a:pt x="-5809" y="43367"/>
                      <a:pt x="2913" y="94297"/>
                    </a:cubicBezTo>
                    <a:cubicBezTo>
                      <a:pt x="13640" y="157858"/>
                      <a:pt x="38303" y="198963"/>
                      <a:pt x="95749" y="170791"/>
                    </a:cubicBezTo>
                    <a:cubicBezTo>
                      <a:pt x="173748" y="132594"/>
                      <a:pt x="132744" y="-17889"/>
                      <a:pt x="52038" y="1761"/>
                    </a:cubicBezTo>
                    <a:close/>
                  </a:path>
                </a:pathLst>
              </a:custGeom>
              <a:solidFill>
                <a:srgbClr val="EBB376"/>
              </a:solidFill>
              <a:ln w="10020" cap="flat">
                <a:noFill/>
                <a:prstDash val="solid"/>
                <a:miter/>
              </a:ln>
            </p:spPr>
            <p:txBody>
              <a:bodyPr rtlCol="0" anchor="ctr"/>
              <a:lstStyle/>
              <a:p>
                <a:endParaRPr lang="zh-CN" altLang="en-US"/>
              </a:p>
            </p:txBody>
          </p:sp>
          <p:sp>
            <p:nvSpPr>
              <p:cNvPr id="134" name="任意多边形: 形状 133">
                <a:extLst>
                  <a:ext uri="{FF2B5EF4-FFF2-40B4-BE49-F238E27FC236}">
                    <a16:creationId xmlns:a16="http://schemas.microsoft.com/office/drawing/2014/main" id="{7B031548-8809-1723-6BEE-DCCECCE9AD03}"/>
                  </a:ext>
                </a:extLst>
              </p:cNvPr>
              <p:cNvSpPr/>
              <p:nvPr/>
            </p:nvSpPr>
            <p:spPr>
              <a:xfrm>
                <a:off x="2229712" y="4104744"/>
                <a:ext cx="14136" cy="26881"/>
              </a:xfrm>
              <a:custGeom>
                <a:avLst/>
                <a:gdLst>
                  <a:gd name="connsiteX0" fmla="*/ 9223 w 14136"/>
                  <a:gd name="connsiteY0" fmla="*/ 0 h 26881"/>
                  <a:gd name="connsiteX1" fmla="*/ 0 w 14136"/>
                  <a:gd name="connsiteY1" fmla="*/ 23560 h 26881"/>
                  <a:gd name="connsiteX2" fmla="*/ 14136 w 14136"/>
                  <a:gd name="connsiteY2" fmla="*/ 25866 h 26881"/>
                </a:gdLst>
                <a:ahLst/>
                <a:cxnLst>
                  <a:cxn ang="0">
                    <a:pos x="connsiteX0" y="connsiteY0"/>
                  </a:cxn>
                  <a:cxn ang="0">
                    <a:pos x="connsiteX1" y="connsiteY1"/>
                  </a:cxn>
                  <a:cxn ang="0">
                    <a:pos x="connsiteX2" y="connsiteY2"/>
                  </a:cxn>
                </a:cxnLst>
                <a:rect l="l" t="t" r="r" b="b"/>
                <a:pathLst>
                  <a:path w="14136" h="26881">
                    <a:moveTo>
                      <a:pt x="9223" y="0"/>
                    </a:moveTo>
                    <a:cubicBezTo>
                      <a:pt x="7108" y="8191"/>
                      <a:pt x="4010" y="16111"/>
                      <a:pt x="0" y="23560"/>
                    </a:cubicBezTo>
                    <a:cubicBezTo>
                      <a:pt x="3910" y="26919"/>
                      <a:pt x="9364" y="27811"/>
                      <a:pt x="14136" y="25866"/>
                    </a:cubicBezTo>
                    <a:close/>
                  </a:path>
                </a:pathLst>
              </a:custGeom>
              <a:solidFill>
                <a:srgbClr val="D58745"/>
              </a:solidFill>
              <a:ln w="10020" cap="flat">
                <a:noFill/>
                <a:prstDash val="solid"/>
                <a:miter/>
              </a:ln>
            </p:spPr>
            <p:txBody>
              <a:bodyPr rtlCol="0" anchor="ctr"/>
              <a:lstStyle/>
              <a:p>
                <a:endParaRPr lang="zh-CN" altLang="en-US"/>
              </a:p>
            </p:txBody>
          </p:sp>
          <p:sp>
            <p:nvSpPr>
              <p:cNvPr id="135" name="任意多边形: 形状 134">
                <a:extLst>
                  <a:ext uri="{FF2B5EF4-FFF2-40B4-BE49-F238E27FC236}">
                    <a16:creationId xmlns:a16="http://schemas.microsoft.com/office/drawing/2014/main" id="{234D3AB7-66EA-CFA2-10BB-E28DE1149E90}"/>
                  </a:ext>
                </a:extLst>
              </p:cNvPr>
              <p:cNvSpPr/>
              <p:nvPr/>
            </p:nvSpPr>
            <p:spPr>
              <a:xfrm>
                <a:off x="2267435" y="4084611"/>
                <a:ext cx="10170" cy="14677"/>
              </a:xfrm>
              <a:custGeom>
                <a:avLst/>
                <a:gdLst>
                  <a:gd name="connsiteX0" fmla="*/ 273 w 10170"/>
                  <a:gd name="connsiteY0" fmla="*/ 8402 h 14677"/>
                  <a:gd name="connsiteX1" fmla="*/ 6689 w 10170"/>
                  <a:gd name="connsiteY1" fmla="*/ 14618 h 14677"/>
                  <a:gd name="connsiteX2" fmla="*/ 9897 w 10170"/>
                  <a:gd name="connsiteY2" fmla="*/ 6297 h 14677"/>
                  <a:gd name="connsiteX3" fmla="*/ 3481 w 10170"/>
                  <a:gd name="connsiteY3" fmla="*/ 81 h 14677"/>
                  <a:gd name="connsiteX4" fmla="*/ 273 w 10170"/>
                  <a:gd name="connsiteY4" fmla="*/ 8402 h 14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 h="14677">
                    <a:moveTo>
                      <a:pt x="273" y="8402"/>
                    </a:moveTo>
                    <a:cubicBezTo>
                      <a:pt x="1075" y="12413"/>
                      <a:pt x="3982" y="15119"/>
                      <a:pt x="6689" y="14618"/>
                    </a:cubicBezTo>
                    <a:cubicBezTo>
                      <a:pt x="9396" y="14117"/>
                      <a:pt x="10800" y="10307"/>
                      <a:pt x="9897" y="6297"/>
                    </a:cubicBezTo>
                    <a:cubicBezTo>
                      <a:pt x="8995" y="2287"/>
                      <a:pt x="6188" y="-520"/>
                      <a:pt x="3481" y="81"/>
                    </a:cubicBezTo>
                    <a:cubicBezTo>
                      <a:pt x="774" y="683"/>
                      <a:pt x="-629" y="4392"/>
                      <a:pt x="273" y="8402"/>
                    </a:cubicBezTo>
                    <a:close/>
                  </a:path>
                </a:pathLst>
              </a:custGeom>
              <a:solidFill>
                <a:srgbClr val="263238"/>
              </a:solidFill>
              <a:ln w="10020" cap="flat">
                <a:noFill/>
                <a:prstDash val="solid"/>
                <a:miter/>
              </a:ln>
            </p:spPr>
            <p:txBody>
              <a:bodyPr rtlCol="0" anchor="ctr"/>
              <a:lstStyle/>
              <a:p>
                <a:endParaRPr lang="zh-CN" altLang="en-US"/>
              </a:p>
            </p:txBody>
          </p:sp>
          <p:sp>
            <p:nvSpPr>
              <p:cNvPr id="136" name="任意多边形: 形状 135">
                <a:extLst>
                  <a:ext uri="{FF2B5EF4-FFF2-40B4-BE49-F238E27FC236}">
                    <a16:creationId xmlns:a16="http://schemas.microsoft.com/office/drawing/2014/main" id="{502A9F56-B336-0996-9061-FB44977B0AB2}"/>
                  </a:ext>
                </a:extLst>
              </p:cNvPr>
              <p:cNvSpPr/>
              <p:nvPr/>
            </p:nvSpPr>
            <p:spPr>
              <a:xfrm>
                <a:off x="2262595" y="4083189"/>
                <a:ext cx="9524" cy="3311"/>
              </a:xfrm>
              <a:custGeom>
                <a:avLst/>
                <a:gdLst>
                  <a:gd name="connsiteX0" fmla="*/ 9524 w 9524"/>
                  <a:gd name="connsiteY0" fmla="*/ 1504 h 3311"/>
                  <a:gd name="connsiteX1" fmla="*/ 0 w 9524"/>
                  <a:gd name="connsiteY1" fmla="*/ 0 h 3311"/>
                  <a:gd name="connsiteX2" fmla="*/ 9524 w 9524"/>
                  <a:gd name="connsiteY2" fmla="*/ 1504 h 3311"/>
                </a:gdLst>
                <a:ahLst/>
                <a:cxnLst>
                  <a:cxn ang="0">
                    <a:pos x="connsiteX0" y="connsiteY0"/>
                  </a:cxn>
                  <a:cxn ang="0">
                    <a:pos x="connsiteX1" y="connsiteY1"/>
                  </a:cxn>
                  <a:cxn ang="0">
                    <a:pos x="connsiteX2" y="connsiteY2"/>
                  </a:cxn>
                </a:cxnLst>
                <a:rect l="l" t="t" r="r" b="b"/>
                <a:pathLst>
                  <a:path w="9524" h="3311">
                    <a:moveTo>
                      <a:pt x="9524" y="1504"/>
                    </a:moveTo>
                    <a:lnTo>
                      <a:pt x="0" y="0"/>
                    </a:lnTo>
                    <a:cubicBezTo>
                      <a:pt x="0" y="0"/>
                      <a:pt x="6015" y="6316"/>
                      <a:pt x="9524" y="1504"/>
                    </a:cubicBezTo>
                    <a:close/>
                  </a:path>
                </a:pathLst>
              </a:custGeom>
              <a:solidFill>
                <a:srgbClr val="263238"/>
              </a:solidFill>
              <a:ln w="10020" cap="flat">
                <a:noFill/>
                <a:prstDash val="solid"/>
                <a:miter/>
              </a:ln>
            </p:spPr>
            <p:txBody>
              <a:bodyPr rtlCol="0" anchor="ctr"/>
              <a:lstStyle/>
              <a:p>
                <a:endParaRPr lang="zh-CN" altLang="en-US"/>
              </a:p>
            </p:txBody>
          </p:sp>
          <p:sp>
            <p:nvSpPr>
              <p:cNvPr id="137" name="任意多边形: 形状 136">
                <a:extLst>
                  <a:ext uri="{FF2B5EF4-FFF2-40B4-BE49-F238E27FC236}">
                    <a16:creationId xmlns:a16="http://schemas.microsoft.com/office/drawing/2014/main" id="{714AE44A-9BA0-0ADF-3D5F-1726CBFDDA92}"/>
                  </a:ext>
                </a:extLst>
              </p:cNvPr>
              <p:cNvSpPr/>
              <p:nvPr/>
            </p:nvSpPr>
            <p:spPr>
              <a:xfrm>
                <a:off x="2217408" y="4094637"/>
                <a:ext cx="10170" cy="14699"/>
              </a:xfrm>
              <a:custGeom>
                <a:avLst/>
                <a:gdLst>
                  <a:gd name="connsiteX0" fmla="*/ 273 w 10170"/>
                  <a:gd name="connsiteY0" fmla="*/ 8402 h 14699"/>
                  <a:gd name="connsiteX1" fmla="*/ 6689 w 10170"/>
                  <a:gd name="connsiteY1" fmla="*/ 14618 h 14699"/>
                  <a:gd name="connsiteX2" fmla="*/ 9897 w 10170"/>
                  <a:gd name="connsiteY2" fmla="*/ 6297 h 14699"/>
                  <a:gd name="connsiteX3" fmla="*/ 3481 w 10170"/>
                  <a:gd name="connsiteY3" fmla="*/ 81 h 14699"/>
                  <a:gd name="connsiteX4" fmla="*/ 273 w 10170"/>
                  <a:gd name="connsiteY4" fmla="*/ 8402 h 14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 h="14699">
                    <a:moveTo>
                      <a:pt x="273" y="8402"/>
                    </a:moveTo>
                    <a:cubicBezTo>
                      <a:pt x="1075" y="12413"/>
                      <a:pt x="3982" y="15220"/>
                      <a:pt x="6689" y="14618"/>
                    </a:cubicBezTo>
                    <a:cubicBezTo>
                      <a:pt x="9396" y="14017"/>
                      <a:pt x="10800" y="10307"/>
                      <a:pt x="9897" y="6297"/>
                    </a:cubicBezTo>
                    <a:cubicBezTo>
                      <a:pt x="8995" y="2287"/>
                      <a:pt x="6188" y="-520"/>
                      <a:pt x="3481" y="81"/>
                    </a:cubicBezTo>
                    <a:cubicBezTo>
                      <a:pt x="774" y="683"/>
                      <a:pt x="-630" y="4392"/>
                      <a:pt x="273" y="8402"/>
                    </a:cubicBezTo>
                    <a:close/>
                  </a:path>
                </a:pathLst>
              </a:custGeom>
              <a:solidFill>
                <a:srgbClr val="263238"/>
              </a:solidFill>
              <a:ln w="10020" cap="flat">
                <a:noFill/>
                <a:prstDash val="solid"/>
                <a:miter/>
              </a:ln>
            </p:spPr>
            <p:txBody>
              <a:bodyPr rtlCol="0" anchor="ctr"/>
              <a:lstStyle/>
              <a:p>
                <a:endParaRPr lang="zh-CN" altLang="en-US"/>
              </a:p>
            </p:txBody>
          </p:sp>
          <p:sp>
            <p:nvSpPr>
              <p:cNvPr id="138" name="任意多边形: 形状 137">
                <a:extLst>
                  <a:ext uri="{FF2B5EF4-FFF2-40B4-BE49-F238E27FC236}">
                    <a16:creationId xmlns:a16="http://schemas.microsoft.com/office/drawing/2014/main" id="{411D8488-F5F6-D834-FEC9-5C8292AE9264}"/>
                  </a:ext>
                </a:extLst>
              </p:cNvPr>
              <p:cNvSpPr/>
              <p:nvPr/>
            </p:nvSpPr>
            <p:spPr>
              <a:xfrm>
                <a:off x="2212067" y="4093214"/>
                <a:ext cx="10025" cy="3311"/>
              </a:xfrm>
              <a:custGeom>
                <a:avLst/>
                <a:gdLst>
                  <a:gd name="connsiteX0" fmla="*/ 10026 w 10025"/>
                  <a:gd name="connsiteY0" fmla="*/ 1504 h 3311"/>
                  <a:gd name="connsiteX1" fmla="*/ 0 w 10025"/>
                  <a:gd name="connsiteY1" fmla="*/ 0 h 3311"/>
                  <a:gd name="connsiteX2" fmla="*/ 10026 w 10025"/>
                  <a:gd name="connsiteY2" fmla="*/ 1504 h 3311"/>
                </a:gdLst>
                <a:ahLst/>
                <a:cxnLst>
                  <a:cxn ang="0">
                    <a:pos x="connsiteX0" y="connsiteY0"/>
                  </a:cxn>
                  <a:cxn ang="0">
                    <a:pos x="connsiteX1" y="connsiteY1"/>
                  </a:cxn>
                  <a:cxn ang="0">
                    <a:pos x="connsiteX2" y="connsiteY2"/>
                  </a:cxn>
                </a:cxnLst>
                <a:rect l="l" t="t" r="r" b="b"/>
                <a:pathLst>
                  <a:path w="10025" h="3311">
                    <a:moveTo>
                      <a:pt x="10026" y="1504"/>
                    </a:moveTo>
                    <a:lnTo>
                      <a:pt x="0" y="0"/>
                    </a:lnTo>
                    <a:cubicBezTo>
                      <a:pt x="0" y="0"/>
                      <a:pt x="6416" y="6316"/>
                      <a:pt x="10026" y="1504"/>
                    </a:cubicBezTo>
                    <a:close/>
                  </a:path>
                </a:pathLst>
              </a:custGeom>
              <a:solidFill>
                <a:srgbClr val="263238"/>
              </a:solidFill>
              <a:ln w="10020" cap="flat">
                <a:noFill/>
                <a:prstDash val="solid"/>
                <a:miter/>
              </a:ln>
            </p:spPr>
            <p:txBody>
              <a:bodyPr rtlCol="0" anchor="ctr"/>
              <a:lstStyle/>
              <a:p>
                <a:endParaRPr lang="zh-CN" altLang="en-US"/>
              </a:p>
            </p:txBody>
          </p:sp>
          <p:sp>
            <p:nvSpPr>
              <p:cNvPr id="139" name="任意多边形: 形状 138">
                <a:extLst>
                  <a:ext uri="{FF2B5EF4-FFF2-40B4-BE49-F238E27FC236}">
                    <a16:creationId xmlns:a16="http://schemas.microsoft.com/office/drawing/2014/main" id="{2C3E51CA-5EAA-4164-8E03-907E7E40091B}"/>
                  </a:ext>
                </a:extLst>
              </p:cNvPr>
              <p:cNvSpPr/>
              <p:nvPr/>
            </p:nvSpPr>
            <p:spPr>
              <a:xfrm>
                <a:off x="2256457" y="4054055"/>
                <a:ext cx="30114" cy="11088"/>
              </a:xfrm>
              <a:custGeom>
                <a:avLst/>
                <a:gdLst>
                  <a:gd name="connsiteX0" fmla="*/ 26490 w 30114"/>
                  <a:gd name="connsiteY0" fmla="*/ 11088 h 11088"/>
                  <a:gd name="connsiteX1" fmla="*/ 24284 w 30114"/>
                  <a:gd name="connsiteY1" fmla="*/ 10386 h 11088"/>
                  <a:gd name="connsiteX2" fmla="*/ 4935 w 30114"/>
                  <a:gd name="connsiteY2" fmla="*/ 8682 h 11088"/>
                  <a:gd name="connsiteX3" fmla="*/ 253 w 30114"/>
                  <a:gd name="connsiteY3" fmla="*/ 6647 h 11088"/>
                  <a:gd name="connsiteX4" fmla="*/ 223 w 30114"/>
                  <a:gd name="connsiteY4" fmla="*/ 6576 h 11088"/>
                  <a:gd name="connsiteX5" fmla="*/ 2328 w 30114"/>
                  <a:gd name="connsiteY5" fmla="*/ 1864 h 11088"/>
                  <a:gd name="connsiteX6" fmla="*/ 28695 w 30114"/>
                  <a:gd name="connsiteY6" fmla="*/ 4571 h 11088"/>
                  <a:gd name="connsiteX7" fmla="*/ 29397 w 30114"/>
                  <a:gd name="connsiteY7" fmla="*/ 9684 h 11088"/>
                  <a:gd name="connsiteX8" fmla="*/ 26490 w 30114"/>
                  <a:gd name="connsiteY8" fmla="*/ 11088 h 1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14" h="11088">
                    <a:moveTo>
                      <a:pt x="26490" y="11088"/>
                    </a:moveTo>
                    <a:cubicBezTo>
                      <a:pt x="25698" y="11098"/>
                      <a:pt x="24926" y="10857"/>
                      <a:pt x="24284" y="10386"/>
                    </a:cubicBezTo>
                    <a:cubicBezTo>
                      <a:pt x="18409" y="6968"/>
                      <a:pt x="11321" y="6346"/>
                      <a:pt x="4935" y="8682"/>
                    </a:cubicBezTo>
                    <a:cubicBezTo>
                      <a:pt x="3080" y="9414"/>
                      <a:pt x="985" y="8501"/>
                      <a:pt x="253" y="6647"/>
                    </a:cubicBezTo>
                    <a:cubicBezTo>
                      <a:pt x="243" y="6627"/>
                      <a:pt x="233" y="6596"/>
                      <a:pt x="223" y="6576"/>
                    </a:cubicBezTo>
                    <a:cubicBezTo>
                      <a:pt x="-459" y="4692"/>
                      <a:pt x="474" y="2606"/>
                      <a:pt x="2328" y="1864"/>
                    </a:cubicBezTo>
                    <a:cubicBezTo>
                      <a:pt x="11061" y="-1364"/>
                      <a:pt x="20795" y="-361"/>
                      <a:pt x="28695" y="4571"/>
                    </a:cubicBezTo>
                    <a:cubicBezTo>
                      <a:pt x="30269" y="5805"/>
                      <a:pt x="30580" y="8070"/>
                      <a:pt x="29397" y="9684"/>
                    </a:cubicBezTo>
                    <a:cubicBezTo>
                      <a:pt x="28695" y="10566"/>
                      <a:pt x="27623" y="11088"/>
                      <a:pt x="26490" y="11088"/>
                    </a:cubicBezTo>
                    <a:close/>
                  </a:path>
                </a:pathLst>
              </a:custGeom>
              <a:solidFill>
                <a:srgbClr val="263238"/>
              </a:solidFill>
              <a:ln w="10020" cap="flat">
                <a:noFill/>
                <a:prstDash val="solid"/>
                <a:miter/>
              </a:ln>
            </p:spPr>
            <p:txBody>
              <a:bodyPr rtlCol="0" anchor="ctr"/>
              <a:lstStyle/>
              <a:p>
                <a:endParaRPr lang="zh-CN" altLang="en-US"/>
              </a:p>
            </p:txBody>
          </p:sp>
          <p:sp>
            <p:nvSpPr>
              <p:cNvPr id="140" name="任意多边形: 形状 139">
                <a:extLst>
                  <a:ext uri="{FF2B5EF4-FFF2-40B4-BE49-F238E27FC236}">
                    <a16:creationId xmlns:a16="http://schemas.microsoft.com/office/drawing/2014/main" id="{62C8D40F-1F9F-DC01-B1FF-779C36EDB990}"/>
                  </a:ext>
                </a:extLst>
              </p:cNvPr>
              <p:cNvSpPr/>
              <p:nvPr/>
            </p:nvSpPr>
            <p:spPr>
              <a:xfrm>
                <a:off x="2202322" y="4062134"/>
                <a:ext cx="25701" cy="16051"/>
              </a:xfrm>
              <a:custGeom>
                <a:avLst/>
                <a:gdLst>
                  <a:gd name="connsiteX0" fmla="*/ 3529 w 25701"/>
                  <a:gd name="connsiteY0" fmla="*/ 16042 h 16051"/>
                  <a:gd name="connsiteX1" fmla="*/ 1023 w 25701"/>
                  <a:gd name="connsiteY1" fmla="*/ 15140 h 16051"/>
                  <a:gd name="connsiteX2" fmla="*/ 1023 w 25701"/>
                  <a:gd name="connsiteY2" fmla="*/ 10027 h 16051"/>
                  <a:gd name="connsiteX3" fmla="*/ 22477 w 25701"/>
                  <a:gd name="connsiteY3" fmla="*/ 1 h 16051"/>
                  <a:gd name="connsiteX4" fmla="*/ 25685 w 25701"/>
                  <a:gd name="connsiteY4" fmla="*/ 4112 h 16051"/>
                  <a:gd name="connsiteX5" fmla="*/ 21675 w 25701"/>
                  <a:gd name="connsiteY5" fmla="*/ 7220 h 16051"/>
                  <a:gd name="connsiteX6" fmla="*/ 6336 w 25701"/>
                  <a:gd name="connsiteY6" fmla="*/ 14839 h 16051"/>
                  <a:gd name="connsiteX7" fmla="*/ 3529 w 25701"/>
                  <a:gd name="connsiteY7" fmla="*/ 16042 h 16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01" h="16051">
                    <a:moveTo>
                      <a:pt x="3529" y="16042"/>
                    </a:moveTo>
                    <a:cubicBezTo>
                      <a:pt x="2617" y="16052"/>
                      <a:pt x="1724" y="15731"/>
                      <a:pt x="1023" y="15140"/>
                    </a:cubicBezTo>
                    <a:cubicBezTo>
                      <a:pt x="-341" y="13706"/>
                      <a:pt x="-341" y="11461"/>
                      <a:pt x="1023" y="10027"/>
                    </a:cubicBezTo>
                    <a:cubicBezTo>
                      <a:pt x="6286" y="3601"/>
                      <a:pt x="14176" y="-79"/>
                      <a:pt x="22477" y="1"/>
                    </a:cubicBezTo>
                    <a:cubicBezTo>
                      <a:pt x="24462" y="312"/>
                      <a:pt x="25866" y="2107"/>
                      <a:pt x="25685" y="4112"/>
                    </a:cubicBezTo>
                    <a:cubicBezTo>
                      <a:pt x="25425" y="6067"/>
                      <a:pt x="23640" y="7460"/>
                      <a:pt x="21675" y="7220"/>
                    </a:cubicBezTo>
                    <a:cubicBezTo>
                      <a:pt x="15700" y="7420"/>
                      <a:pt x="10106" y="10197"/>
                      <a:pt x="6336" y="14839"/>
                    </a:cubicBezTo>
                    <a:cubicBezTo>
                      <a:pt x="5654" y="15671"/>
                      <a:pt x="4602" y="16122"/>
                      <a:pt x="3529" y="16042"/>
                    </a:cubicBezTo>
                    <a:close/>
                  </a:path>
                </a:pathLst>
              </a:custGeom>
              <a:solidFill>
                <a:srgbClr val="263238"/>
              </a:solidFill>
              <a:ln w="10020" cap="flat">
                <a:noFill/>
                <a:prstDash val="solid"/>
                <a:miter/>
              </a:ln>
            </p:spPr>
            <p:txBody>
              <a:bodyPr rtlCol="0" anchor="ctr"/>
              <a:lstStyle/>
              <a:p>
                <a:endParaRPr lang="zh-CN" altLang="en-US"/>
              </a:p>
            </p:txBody>
          </p:sp>
          <p:sp>
            <p:nvSpPr>
              <p:cNvPr id="141" name="任意多边形: 形状 140">
                <a:extLst>
                  <a:ext uri="{FF2B5EF4-FFF2-40B4-BE49-F238E27FC236}">
                    <a16:creationId xmlns:a16="http://schemas.microsoft.com/office/drawing/2014/main" id="{2C6F7CF8-026B-9381-186D-092748505BCA}"/>
                  </a:ext>
                </a:extLst>
              </p:cNvPr>
              <p:cNvSpPr/>
              <p:nvPr/>
            </p:nvSpPr>
            <p:spPr>
              <a:xfrm>
                <a:off x="2201815" y="3998504"/>
                <a:ext cx="149915" cy="149450"/>
              </a:xfrm>
              <a:custGeom>
                <a:avLst/>
                <a:gdLst>
                  <a:gd name="connsiteX0" fmla="*/ 128553 w 149915"/>
                  <a:gd name="connsiteY0" fmla="*/ 92405 h 149450"/>
                  <a:gd name="connsiteX1" fmla="*/ 92161 w 149915"/>
                  <a:gd name="connsiteY1" fmla="*/ 26437 h 149450"/>
                  <a:gd name="connsiteX2" fmla="*/ 5340 w 149915"/>
                  <a:gd name="connsiteY2" fmla="*/ 109348 h 149450"/>
                  <a:gd name="connsiteX3" fmla="*/ 57873 w 149915"/>
                  <a:gd name="connsiteY3" fmla="*/ 2677 h 149450"/>
                  <a:gd name="connsiteX4" fmla="*/ 135972 w 149915"/>
                  <a:gd name="connsiteY4" fmla="*/ 149450 h 149450"/>
                  <a:gd name="connsiteX5" fmla="*/ 128553 w 149915"/>
                  <a:gd name="connsiteY5" fmla="*/ 92405 h 14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915" h="149450">
                    <a:moveTo>
                      <a:pt x="128553" y="92405"/>
                    </a:moveTo>
                    <a:cubicBezTo>
                      <a:pt x="128553" y="92405"/>
                      <a:pt x="96171" y="58118"/>
                      <a:pt x="92161" y="26437"/>
                    </a:cubicBezTo>
                    <a:cubicBezTo>
                      <a:pt x="92161" y="26437"/>
                      <a:pt x="-13709" y="10597"/>
                      <a:pt x="5340" y="109348"/>
                    </a:cubicBezTo>
                    <a:cubicBezTo>
                      <a:pt x="5340" y="109348"/>
                      <a:pt x="-24737" y="24933"/>
                      <a:pt x="57873" y="2677"/>
                    </a:cubicBezTo>
                    <a:cubicBezTo>
                      <a:pt x="140484" y="-19580"/>
                      <a:pt x="170159" y="102932"/>
                      <a:pt x="135972" y="149450"/>
                    </a:cubicBezTo>
                    <a:cubicBezTo>
                      <a:pt x="135972" y="149450"/>
                      <a:pt x="148705" y="113960"/>
                      <a:pt x="128553" y="92405"/>
                    </a:cubicBezTo>
                    <a:close/>
                  </a:path>
                </a:pathLst>
              </a:custGeom>
              <a:solidFill>
                <a:srgbClr val="263238"/>
              </a:solidFill>
              <a:ln w="10020" cap="flat">
                <a:noFill/>
                <a:prstDash val="solid"/>
                <a:miter/>
              </a:ln>
            </p:spPr>
            <p:txBody>
              <a:bodyPr rtlCol="0" anchor="ctr"/>
              <a:lstStyle/>
              <a:p>
                <a:endParaRPr lang="zh-CN" altLang="en-US"/>
              </a:p>
            </p:txBody>
          </p:sp>
          <p:sp>
            <p:nvSpPr>
              <p:cNvPr id="142" name="任意多边形: 形状 141">
                <a:extLst>
                  <a:ext uri="{FF2B5EF4-FFF2-40B4-BE49-F238E27FC236}">
                    <a16:creationId xmlns:a16="http://schemas.microsoft.com/office/drawing/2014/main" id="{3AFEE4D9-3E62-D6D6-7C9D-892FBAEB15FE}"/>
                  </a:ext>
                </a:extLst>
              </p:cNvPr>
              <p:cNvSpPr/>
              <p:nvPr/>
            </p:nvSpPr>
            <p:spPr>
              <a:xfrm>
                <a:off x="2324689" y="4077977"/>
                <a:ext cx="35039" cy="44313"/>
              </a:xfrm>
              <a:custGeom>
                <a:avLst/>
                <a:gdLst>
                  <a:gd name="connsiteX0" fmla="*/ 265 w 35039"/>
                  <a:gd name="connsiteY0" fmla="*/ 25162 h 44313"/>
                  <a:gd name="connsiteX1" fmla="*/ 18512 w 35039"/>
                  <a:gd name="connsiteY1" fmla="*/ 99 h 44313"/>
                  <a:gd name="connsiteX2" fmla="*/ 12998 w 35039"/>
                  <a:gd name="connsiteY2" fmla="*/ 43710 h 44313"/>
                  <a:gd name="connsiteX3" fmla="*/ 265 w 35039"/>
                  <a:gd name="connsiteY3" fmla="*/ 25162 h 44313"/>
                </a:gdLst>
                <a:ahLst/>
                <a:cxnLst>
                  <a:cxn ang="0">
                    <a:pos x="connsiteX0" y="connsiteY0"/>
                  </a:cxn>
                  <a:cxn ang="0">
                    <a:pos x="connsiteX1" y="connsiteY1"/>
                  </a:cxn>
                  <a:cxn ang="0">
                    <a:pos x="connsiteX2" y="connsiteY2"/>
                  </a:cxn>
                  <a:cxn ang="0">
                    <a:pos x="connsiteX3" y="connsiteY3"/>
                  </a:cxn>
                </a:cxnLst>
                <a:rect l="l" t="t" r="r" b="b"/>
                <a:pathLst>
                  <a:path w="35039" h="44313">
                    <a:moveTo>
                      <a:pt x="265" y="25162"/>
                    </a:moveTo>
                    <a:cubicBezTo>
                      <a:pt x="-1599" y="13212"/>
                      <a:pt x="6561" y="2003"/>
                      <a:pt x="18512" y="99"/>
                    </a:cubicBezTo>
                    <a:cubicBezTo>
                      <a:pt x="33951" y="-1906"/>
                      <a:pt x="48588" y="27168"/>
                      <a:pt x="12998" y="43710"/>
                    </a:cubicBezTo>
                    <a:cubicBezTo>
                      <a:pt x="8386" y="46116"/>
                      <a:pt x="3574" y="41604"/>
                      <a:pt x="265" y="25162"/>
                    </a:cubicBezTo>
                    <a:close/>
                  </a:path>
                </a:pathLst>
              </a:custGeom>
              <a:solidFill>
                <a:srgbClr val="EBB376"/>
              </a:solidFill>
              <a:ln w="10020" cap="flat">
                <a:noFill/>
                <a:prstDash val="solid"/>
                <a:miter/>
              </a:ln>
            </p:spPr>
            <p:txBody>
              <a:bodyPr rtlCol="0" anchor="ctr"/>
              <a:lstStyle/>
              <a:p>
                <a:endParaRPr lang="zh-CN" altLang="en-US"/>
              </a:p>
            </p:txBody>
          </p:sp>
          <p:sp>
            <p:nvSpPr>
              <p:cNvPr id="143" name="任意多边形: 形状 142">
                <a:extLst>
                  <a:ext uri="{FF2B5EF4-FFF2-40B4-BE49-F238E27FC236}">
                    <a16:creationId xmlns:a16="http://schemas.microsoft.com/office/drawing/2014/main" id="{A1D28D82-EE6A-C974-51D3-373E9F718C24}"/>
                  </a:ext>
                </a:extLst>
              </p:cNvPr>
              <p:cNvSpPr/>
              <p:nvPr/>
            </p:nvSpPr>
            <p:spPr>
              <a:xfrm>
                <a:off x="2247457" y="4130910"/>
                <a:ext cx="29577" cy="33786"/>
              </a:xfrm>
              <a:custGeom>
                <a:avLst/>
                <a:gdLst>
                  <a:gd name="connsiteX0" fmla="*/ 0 w 29577"/>
                  <a:gd name="connsiteY0" fmla="*/ 21254 h 33786"/>
                  <a:gd name="connsiteX1" fmla="*/ 12031 w 29577"/>
                  <a:gd name="connsiteY1" fmla="*/ 33786 h 33786"/>
                  <a:gd name="connsiteX2" fmla="*/ 14637 w 29577"/>
                  <a:gd name="connsiteY2" fmla="*/ 32182 h 33786"/>
                  <a:gd name="connsiteX3" fmla="*/ 29575 w 29577"/>
                  <a:gd name="connsiteY3" fmla="*/ 12131 h 33786"/>
                  <a:gd name="connsiteX4" fmla="*/ 24462 w 29577"/>
                  <a:gd name="connsiteY4" fmla="*/ 0 h 33786"/>
                  <a:gd name="connsiteX5" fmla="*/ 4411 w 29577"/>
                  <a:gd name="connsiteY5" fmla="*/ 18848 h 3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77" h="33786">
                    <a:moveTo>
                      <a:pt x="0" y="21254"/>
                    </a:moveTo>
                    <a:cubicBezTo>
                      <a:pt x="4301" y="25144"/>
                      <a:pt x="8321" y="29325"/>
                      <a:pt x="12031" y="33786"/>
                    </a:cubicBezTo>
                    <a:cubicBezTo>
                      <a:pt x="12933" y="33315"/>
                      <a:pt x="13805" y="32774"/>
                      <a:pt x="14637" y="32182"/>
                    </a:cubicBezTo>
                    <a:cubicBezTo>
                      <a:pt x="26568" y="25064"/>
                      <a:pt x="29675" y="17846"/>
                      <a:pt x="29575" y="12131"/>
                    </a:cubicBezTo>
                    <a:cubicBezTo>
                      <a:pt x="29284" y="7630"/>
                      <a:pt x="27480" y="3349"/>
                      <a:pt x="24462" y="0"/>
                    </a:cubicBezTo>
                    <a:cubicBezTo>
                      <a:pt x="19209" y="7649"/>
                      <a:pt x="12371" y="14076"/>
                      <a:pt x="4411" y="18848"/>
                    </a:cubicBezTo>
                    <a:close/>
                  </a:path>
                </a:pathLst>
              </a:custGeom>
              <a:solidFill>
                <a:srgbClr val="263238"/>
              </a:solidFill>
              <a:ln w="10020" cap="flat">
                <a:noFill/>
                <a:prstDash val="solid"/>
                <a:miter/>
              </a:ln>
            </p:spPr>
            <p:txBody>
              <a:bodyPr rtlCol="0" anchor="ctr"/>
              <a:lstStyle/>
              <a:p>
                <a:endParaRPr lang="zh-CN" altLang="en-US"/>
              </a:p>
            </p:txBody>
          </p:sp>
          <p:sp>
            <p:nvSpPr>
              <p:cNvPr id="144" name="任意多边形: 形状 143">
                <a:extLst>
                  <a:ext uri="{FF2B5EF4-FFF2-40B4-BE49-F238E27FC236}">
                    <a16:creationId xmlns:a16="http://schemas.microsoft.com/office/drawing/2014/main" id="{B6243D22-6CBE-A454-04D6-96A0DB66C8CA}"/>
                  </a:ext>
                </a:extLst>
              </p:cNvPr>
              <p:cNvSpPr/>
              <p:nvPr/>
            </p:nvSpPr>
            <p:spPr>
              <a:xfrm>
                <a:off x="2251467" y="4130810"/>
                <a:ext cx="23760" cy="22457"/>
              </a:xfrm>
              <a:custGeom>
                <a:avLst/>
                <a:gdLst>
                  <a:gd name="connsiteX0" fmla="*/ 0 w 23760"/>
                  <a:gd name="connsiteY0" fmla="*/ 18848 h 22457"/>
                  <a:gd name="connsiteX1" fmla="*/ 3709 w 23760"/>
                  <a:gd name="connsiteY1" fmla="*/ 22457 h 22457"/>
                  <a:gd name="connsiteX2" fmla="*/ 23760 w 23760"/>
                  <a:gd name="connsiteY2" fmla="*/ 4010 h 22457"/>
                  <a:gd name="connsiteX3" fmla="*/ 20953 w 23760"/>
                  <a:gd name="connsiteY3" fmla="*/ 0 h 22457"/>
                  <a:gd name="connsiteX4" fmla="*/ 0 w 23760"/>
                  <a:gd name="connsiteY4" fmla="*/ 18848 h 2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0" h="22457">
                    <a:moveTo>
                      <a:pt x="0" y="18848"/>
                    </a:moveTo>
                    <a:lnTo>
                      <a:pt x="3709" y="22457"/>
                    </a:lnTo>
                    <a:cubicBezTo>
                      <a:pt x="14838" y="15740"/>
                      <a:pt x="21755" y="9424"/>
                      <a:pt x="23760" y="4010"/>
                    </a:cubicBezTo>
                    <a:cubicBezTo>
                      <a:pt x="23019" y="2546"/>
                      <a:pt x="22066" y="1203"/>
                      <a:pt x="20953" y="0"/>
                    </a:cubicBezTo>
                    <a:cubicBezTo>
                      <a:pt x="15439" y="7740"/>
                      <a:pt x="8281" y="14176"/>
                      <a:pt x="0" y="18848"/>
                    </a:cubicBezTo>
                    <a:close/>
                  </a:path>
                </a:pathLst>
              </a:custGeom>
              <a:solidFill>
                <a:srgbClr val="FFFFFF"/>
              </a:solidFill>
              <a:ln w="10020" cap="flat">
                <a:noFill/>
                <a:prstDash val="solid"/>
                <a:miter/>
              </a:ln>
            </p:spPr>
            <p:txBody>
              <a:bodyPr rtlCol="0" anchor="ctr"/>
              <a:lstStyle/>
              <a:p>
                <a:endParaRPr lang="zh-CN" altLang="en-US"/>
              </a:p>
            </p:txBody>
          </p:sp>
          <p:sp>
            <p:nvSpPr>
              <p:cNvPr id="145" name="任意多边形: 形状 144">
                <a:extLst>
                  <a:ext uri="{FF2B5EF4-FFF2-40B4-BE49-F238E27FC236}">
                    <a16:creationId xmlns:a16="http://schemas.microsoft.com/office/drawing/2014/main" id="{238248FF-6196-AF32-A431-4EEEBBF47A2A}"/>
                  </a:ext>
                </a:extLst>
              </p:cNvPr>
              <p:cNvSpPr/>
              <p:nvPr/>
            </p:nvSpPr>
            <p:spPr>
              <a:xfrm>
                <a:off x="2262094" y="4143041"/>
                <a:ext cx="14940" cy="20051"/>
              </a:xfrm>
              <a:custGeom>
                <a:avLst/>
                <a:gdLst>
                  <a:gd name="connsiteX0" fmla="*/ 0 w 14940"/>
                  <a:gd name="connsiteY0" fmla="*/ 20051 h 20051"/>
                  <a:gd name="connsiteX1" fmla="*/ 14938 w 14940"/>
                  <a:gd name="connsiteY1" fmla="*/ 0 h 20051"/>
                  <a:gd name="connsiteX2" fmla="*/ 3308 w 14940"/>
                  <a:gd name="connsiteY2" fmla="*/ 10527 h 20051"/>
                  <a:gd name="connsiteX3" fmla="*/ 0 w 14940"/>
                  <a:gd name="connsiteY3" fmla="*/ 20051 h 20051"/>
                </a:gdLst>
                <a:ahLst/>
                <a:cxnLst>
                  <a:cxn ang="0">
                    <a:pos x="connsiteX0" y="connsiteY0"/>
                  </a:cxn>
                  <a:cxn ang="0">
                    <a:pos x="connsiteX1" y="connsiteY1"/>
                  </a:cxn>
                  <a:cxn ang="0">
                    <a:pos x="connsiteX2" y="connsiteY2"/>
                  </a:cxn>
                  <a:cxn ang="0">
                    <a:pos x="connsiteX3" y="connsiteY3"/>
                  </a:cxn>
                </a:cxnLst>
                <a:rect l="l" t="t" r="r" b="b"/>
                <a:pathLst>
                  <a:path w="14940" h="20051">
                    <a:moveTo>
                      <a:pt x="0" y="20051"/>
                    </a:moveTo>
                    <a:cubicBezTo>
                      <a:pt x="11930" y="12933"/>
                      <a:pt x="15038" y="5715"/>
                      <a:pt x="14938" y="0"/>
                    </a:cubicBezTo>
                    <a:cubicBezTo>
                      <a:pt x="10457" y="2777"/>
                      <a:pt x="6517" y="6346"/>
                      <a:pt x="3308" y="10527"/>
                    </a:cubicBezTo>
                    <a:cubicBezTo>
                      <a:pt x="1263" y="13294"/>
                      <a:pt x="100" y="16612"/>
                      <a:pt x="0" y="20051"/>
                    </a:cubicBezTo>
                    <a:close/>
                  </a:path>
                </a:pathLst>
              </a:custGeom>
              <a:solidFill>
                <a:srgbClr val="DE5753"/>
              </a:solidFill>
              <a:ln w="10020" cap="flat">
                <a:noFill/>
                <a:prstDash val="solid"/>
                <a:miter/>
              </a:ln>
            </p:spPr>
            <p:txBody>
              <a:bodyPr rtlCol="0" anchor="ctr"/>
              <a:lstStyle/>
              <a:p>
                <a:endParaRPr lang="zh-CN" altLang="en-US"/>
              </a:p>
            </p:txBody>
          </p:sp>
          <p:sp>
            <p:nvSpPr>
              <p:cNvPr id="146" name="任意多边形: 形状 145">
                <a:extLst>
                  <a:ext uri="{FF2B5EF4-FFF2-40B4-BE49-F238E27FC236}">
                    <a16:creationId xmlns:a16="http://schemas.microsoft.com/office/drawing/2014/main" id="{A5A07EFF-BEE9-8B55-26F7-0AD9235EC83D}"/>
                  </a:ext>
                </a:extLst>
              </p:cNvPr>
              <p:cNvSpPr/>
              <p:nvPr/>
            </p:nvSpPr>
            <p:spPr>
              <a:xfrm>
                <a:off x="2091560" y="4269463"/>
                <a:ext cx="194394" cy="368237"/>
              </a:xfrm>
              <a:custGeom>
                <a:avLst/>
                <a:gdLst>
                  <a:gd name="connsiteX0" fmla="*/ 0 w 194394"/>
                  <a:gd name="connsiteY0" fmla="*/ 343374 h 368237"/>
                  <a:gd name="connsiteX1" fmla="*/ 20051 w 194394"/>
                  <a:gd name="connsiteY1" fmla="*/ 368238 h 368237"/>
                  <a:gd name="connsiteX2" fmla="*/ 154594 w 194394"/>
                  <a:gd name="connsiteY2" fmla="*/ 214747 h 368237"/>
                  <a:gd name="connsiteX3" fmla="*/ 177251 w 194394"/>
                  <a:gd name="connsiteY3" fmla="*/ 132939 h 368237"/>
                  <a:gd name="connsiteX4" fmla="*/ 193092 w 194394"/>
                  <a:gd name="connsiteY4" fmla="*/ 50328 h 368237"/>
                  <a:gd name="connsiteX5" fmla="*/ 194395 w 194394"/>
                  <a:gd name="connsiteY5" fmla="*/ 42909 h 368237"/>
                  <a:gd name="connsiteX6" fmla="*/ 145270 w 194394"/>
                  <a:gd name="connsiteY6" fmla="*/ 0 h 368237"/>
                  <a:gd name="connsiteX7" fmla="*/ 108075 w 194394"/>
                  <a:gd name="connsiteY7" fmla="*/ 202215 h 368237"/>
                  <a:gd name="connsiteX8" fmla="*/ 0 w 194394"/>
                  <a:gd name="connsiteY8" fmla="*/ 343374 h 36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4394" h="368237">
                    <a:moveTo>
                      <a:pt x="0" y="343374"/>
                    </a:moveTo>
                    <a:lnTo>
                      <a:pt x="20051" y="368238"/>
                    </a:lnTo>
                    <a:cubicBezTo>
                      <a:pt x="20051" y="368238"/>
                      <a:pt x="139455" y="242217"/>
                      <a:pt x="154594" y="214747"/>
                    </a:cubicBezTo>
                    <a:cubicBezTo>
                      <a:pt x="161311" y="202716"/>
                      <a:pt x="169732" y="168028"/>
                      <a:pt x="177251" y="132939"/>
                    </a:cubicBezTo>
                    <a:cubicBezTo>
                      <a:pt x="184770" y="97849"/>
                      <a:pt x="190485" y="65066"/>
                      <a:pt x="193092" y="50328"/>
                    </a:cubicBezTo>
                    <a:cubicBezTo>
                      <a:pt x="193894" y="45616"/>
                      <a:pt x="194395" y="42909"/>
                      <a:pt x="194395" y="42909"/>
                    </a:cubicBezTo>
                    <a:lnTo>
                      <a:pt x="145270" y="0"/>
                    </a:lnTo>
                    <a:cubicBezTo>
                      <a:pt x="119604" y="35791"/>
                      <a:pt x="123715" y="184570"/>
                      <a:pt x="108075" y="202215"/>
                    </a:cubicBezTo>
                    <a:cubicBezTo>
                      <a:pt x="92435" y="219860"/>
                      <a:pt x="0" y="343374"/>
                      <a:pt x="0" y="343374"/>
                    </a:cubicBezTo>
                    <a:close/>
                  </a:path>
                </a:pathLst>
              </a:custGeom>
              <a:solidFill>
                <a:srgbClr val="309080"/>
              </a:solidFill>
              <a:ln w="10020" cap="flat">
                <a:noFill/>
                <a:prstDash val="solid"/>
                <a:miter/>
              </a:ln>
            </p:spPr>
            <p:txBody>
              <a:bodyPr rtlCol="0" anchor="ctr"/>
              <a:lstStyle/>
              <a:p>
                <a:endParaRPr lang="zh-CN" altLang="en-US"/>
              </a:p>
            </p:txBody>
          </p:sp>
          <p:sp>
            <p:nvSpPr>
              <p:cNvPr id="147" name="任意多边形: 形状 146">
                <a:extLst>
                  <a:ext uri="{FF2B5EF4-FFF2-40B4-BE49-F238E27FC236}">
                    <a16:creationId xmlns:a16="http://schemas.microsoft.com/office/drawing/2014/main" id="{D10E8894-E561-5B4C-1E27-CC77B242D2BD}"/>
                  </a:ext>
                </a:extLst>
              </p:cNvPr>
              <p:cNvSpPr/>
              <p:nvPr/>
            </p:nvSpPr>
            <p:spPr>
              <a:xfrm>
                <a:off x="2091560" y="4269463"/>
                <a:ext cx="194394" cy="368237"/>
              </a:xfrm>
              <a:custGeom>
                <a:avLst/>
                <a:gdLst>
                  <a:gd name="connsiteX0" fmla="*/ 0 w 194394"/>
                  <a:gd name="connsiteY0" fmla="*/ 343374 h 368237"/>
                  <a:gd name="connsiteX1" fmla="*/ 20051 w 194394"/>
                  <a:gd name="connsiteY1" fmla="*/ 368238 h 368237"/>
                  <a:gd name="connsiteX2" fmla="*/ 154594 w 194394"/>
                  <a:gd name="connsiteY2" fmla="*/ 214747 h 368237"/>
                  <a:gd name="connsiteX3" fmla="*/ 177251 w 194394"/>
                  <a:gd name="connsiteY3" fmla="*/ 132939 h 368237"/>
                  <a:gd name="connsiteX4" fmla="*/ 193092 w 194394"/>
                  <a:gd name="connsiteY4" fmla="*/ 50328 h 368237"/>
                  <a:gd name="connsiteX5" fmla="*/ 194395 w 194394"/>
                  <a:gd name="connsiteY5" fmla="*/ 42909 h 368237"/>
                  <a:gd name="connsiteX6" fmla="*/ 145270 w 194394"/>
                  <a:gd name="connsiteY6" fmla="*/ 0 h 368237"/>
                  <a:gd name="connsiteX7" fmla="*/ 108075 w 194394"/>
                  <a:gd name="connsiteY7" fmla="*/ 202215 h 368237"/>
                  <a:gd name="connsiteX8" fmla="*/ 0 w 194394"/>
                  <a:gd name="connsiteY8" fmla="*/ 343374 h 36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4394" h="368237">
                    <a:moveTo>
                      <a:pt x="0" y="343374"/>
                    </a:moveTo>
                    <a:lnTo>
                      <a:pt x="20051" y="368238"/>
                    </a:lnTo>
                    <a:cubicBezTo>
                      <a:pt x="20051" y="368238"/>
                      <a:pt x="139455" y="242217"/>
                      <a:pt x="154594" y="214747"/>
                    </a:cubicBezTo>
                    <a:cubicBezTo>
                      <a:pt x="161311" y="202716"/>
                      <a:pt x="169732" y="168028"/>
                      <a:pt x="177251" y="132939"/>
                    </a:cubicBezTo>
                    <a:cubicBezTo>
                      <a:pt x="184770" y="97849"/>
                      <a:pt x="190485" y="65066"/>
                      <a:pt x="193092" y="50328"/>
                    </a:cubicBezTo>
                    <a:cubicBezTo>
                      <a:pt x="193894" y="45616"/>
                      <a:pt x="194395" y="42909"/>
                      <a:pt x="194395" y="42909"/>
                    </a:cubicBezTo>
                    <a:lnTo>
                      <a:pt x="145270" y="0"/>
                    </a:lnTo>
                    <a:cubicBezTo>
                      <a:pt x="119604" y="35791"/>
                      <a:pt x="123715" y="184570"/>
                      <a:pt x="108075" y="202215"/>
                    </a:cubicBezTo>
                    <a:cubicBezTo>
                      <a:pt x="92435" y="219860"/>
                      <a:pt x="0" y="343374"/>
                      <a:pt x="0" y="343374"/>
                    </a:cubicBezTo>
                    <a:close/>
                  </a:path>
                </a:pathLst>
              </a:custGeom>
              <a:solidFill>
                <a:schemeClr val="accent2">
                  <a:lumMod val="75000"/>
                </a:schemeClr>
              </a:solidFill>
              <a:ln w="10020" cap="flat">
                <a:noFill/>
                <a:prstDash val="solid"/>
                <a:miter/>
              </a:ln>
            </p:spPr>
            <p:txBody>
              <a:bodyPr rtlCol="0" anchor="ctr"/>
              <a:lstStyle/>
              <a:p>
                <a:endParaRPr lang="zh-CN" altLang="en-US"/>
              </a:p>
            </p:txBody>
          </p:sp>
          <p:sp>
            <p:nvSpPr>
              <p:cNvPr id="148" name="任意多边形: 形状 147">
                <a:extLst>
                  <a:ext uri="{FF2B5EF4-FFF2-40B4-BE49-F238E27FC236}">
                    <a16:creationId xmlns:a16="http://schemas.microsoft.com/office/drawing/2014/main" id="{BF53D2F2-A908-A155-753C-DFD6323D5B99}"/>
                  </a:ext>
                </a:extLst>
              </p:cNvPr>
              <p:cNvSpPr/>
              <p:nvPr/>
            </p:nvSpPr>
            <p:spPr>
              <a:xfrm>
                <a:off x="2237231" y="4172141"/>
                <a:ext cx="335754" cy="317729"/>
              </a:xfrm>
              <a:custGeom>
                <a:avLst/>
                <a:gdLst>
                  <a:gd name="connsiteX0" fmla="*/ 0 w 335754"/>
                  <a:gd name="connsiteY0" fmla="*/ 96319 h 317729"/>
                  <a:gd name="connsiteX1" fmla="*/ 134943 w 335754"/>
                  <a:gd name="connsiteY1" fmla="*/ 316880 h 317729"/>
                  <a:gd name="connsiteX2" fmla="*/ 187577 w 335754"/>
                  <a:gd name="connsiteY2" fmla="*/ 304850 h 317729"/>
                  <a:gd name="connsiteX3" fmla="*/ 190786 w 335754"/>
                  <a:gd name="connsiteY3" fmla="*/ 282894 h 317729"/>
                  <a:gd name="connsiteX4" fmla="*/ 216952 w 335754"/>
                  <a:gd name="connsiteY4" fmla="*/ 300639 h 317729"/>
                  <a:gd name="connsiteX5" fmla="*/ 335755 w 335754"/>
                  <a:gd name="connsiteY5" fmla="*/ 259735 h 317729"/>
                  <a:gd name="connsiteX6" fmla="*/ 284825 w 335754"/>
                  <a:gd name="connsiteY6" fmla="*/ 100630 h 317729"/>
                  <a:gd name="connsiteX7" fmla="*/ 268383 w 335754"/>
                  <a:gd name="connsiteY7" fmla="*/ 55716 h 317729"/>
                  <a:gd name="connsiteX8" fmla="*/ 241314 w 335754"/>
                  <a:gd name="connsiteY8" fmla="*/ 3082 h 317729"/>
                  <a:gd name="connsiteX9" fmla="*/ 144267 w 335754"/>
                  <a:gd name="connsiteY9" fmla="*/ 10701 h 317729"/>
                  <a:gd name="connsiteX10" fmla="*/ 150784 w 335754"/>
                  <a:gd name="connsiteY10" fmla="*/ 153866 h 317729"/>
                  <a:gd name="connsiteX11" fmla="*/ 55742 w 335754"/>
                  <a:gd name="connsiteY11" fmla="*/ 51505 h 317729"/>
                  <a:gd name="connsiteX12" fmla="*/ 0 w 335754"/>
                  <a:gd name="connsiteY12" fmla="*/ 96319 h 31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5754" h="317729">
                    <a:moveTo>
                      <a:pt x="0" y="96319"/>
                    </a:moveTo>
                    <a:cubicBezTo>
                      <a:pt x="56043" y="172513"/>
                      <a:pt x="134943" y="316880"/>
                      <a:pt x="134943" y="316880"/>
                    </a:cubicBezTo>
                    <a:cubicBezTo>
                      <a:pt x="151887" y="316880"/>
                      <a:pt x="183367" y="322495"/>
                      <a:pt x="187577" y="304850"/>
                    </a:cubicBezTo>
                    <a:cubicBezTo>
                      <a:pt x="189522" y="297682"/>
                      <a:pt x="190605" y="290313"/>
                      <a:pt x="190786" y="282894"/>
                    </a:cubicBezTo>
                    <a:cubicBezTo>
                      <a:pt x="196099" y="292719"/>
                      <a:pt x="205864" y="299336"/>
                      <a:pt x="216952" y="300639"/>
                    </a:cubicBezTo>
                    <a:cubicBezTo>
                      <a:pt x="267080" y="312971"/>
                      <a:pt x="335755" y="259735"/>
                      <a:pt x="335755" y="259735"/>
                    </a:cubicBezTo>
                    <a:cubicBezTo>
                      <a:pt x="335755" y="259735"/>
                      <a:pt x="308385" y="168002"/>
                      <a:pt x="284825" y="100630"/>
                    </a:cubicBezTo>
                    <a:cubicBezTo>
                      <a:pt x="279311" y="84690"/>
                      <a:pt x="273697" y="69351"/>
                      <a:pt x="268383" y="55716"/>
                    </a:cubicBezTo>
                    <a:cubicBezTo>
                      <a:pt x="257355" y="27143"/>
                      <a:pt x="247330" y="6089"/>
                      <a:pt x="241314" y="3082"/>
                    </a:cubicBezTo>
                    <a:cubicBezTo>
                      <a:pt x="220160" y="-6944"/>
                      <a:pt x="144267" y="10701"/>
                      <a:pt x="144267" y="10701"/>
                    </a:cubicBezTo>
                    <a:lnTo>
                      <a:pt x="150784" y="153866"/>
                    </a:lnTo>
                    <a:lnTo>
                      <a:pt x="55742" y="51505"/>
                    </a:lnTo>
                    <a:cubicBezTo>
                      <a:pt x="36172" y="65170"/>
                      <a:pt x="17555" y="80148"/>
                      <a:pt x="0" y="96319"/>
                    </a:cubicBezTo>
                    <a:close/>
                  </a:path>
                </a:pathLst>
              </a:custGeom>
              <a:solidFill>
                <a:schemeClr val="accent2"/>
              </a:solidFill>
              <a:ln w="10020" cap="flat">
                <a:noFill/>
                <a:prstDash val="solid"/>
                <a:miter/>
              </a:ln>
            </p:spPr>
            <p:txBody>
              <a:bodyPr rtlCol="0" anchor="ctr"/>
              <a:lstStyle/>
              <a:p>
                <a:endParaRPr lang="zh-CN" altLang="en-US"/>
              </a:p>
            </p:txBody>
          </p:sp>
          <p:sp>
            <p:nvSpPr>
              <p:cNvPr id="149" name="任意多边形: 形状 148">
                <a:extLst>
                  <a:ext uri="{FF2B5EF4-FFF2-40B4-BE49-F238E27FC236}">
                    <a16:creationId xmlns:a16="http://schemas.microsoft.com/office/drawing/2014/main" id="{79F34C96-3A5C-8678-4370-4926575B6D5B}"/>
                  </a:ext>
                </a:extLst>
              </p:cNvPr>
              <p:cNvSpPr/>
              <p:nvPr/>
            </p:nvSpPr>
            <p:spPr>
              <a:xfrm>
                <a:off x="2385207" y="4331421"/>
                <a:ext cx="7819" cy="7820"/>
              </a:xfrm>
              <a:custGeom>
                <a:avLst/>
                <a:gdLst>
                  <a:gd name="connsiteX0" fmla="*/ 0 w 7819"/>
                  <a:gd name="connsiteY0" fmla="*/ 3910 h 7820"/>
                  <a:gd name="connsiteX1" fmla="*/ 3910 w 7819"/>
                  <a:gd name="connsiteY1" fmla="*/ 7820 h 7820"/>
                  <a:gd name="connsiteX2" fmla="*/ 7820 w 7819"/>
                  <a:gd name="connsiteY2" fmla="*/ 3910 h 7820"/>
                  <a:gd name="connsiteX3" fmla="*/ 3910 w 7819"/>
                  <a:gd name="connsiteY3" fmla="*/ 0 h 7820"/>
                  <a:gd name="connsiteX4" fmla="*/ 0 w 7819"/>
                  <a:gd name="connsiteY4" fmla="*/ 3910 h 7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 h="7820">
                    <a:moveTo>
                      <a:pt x="0" y="3910"/>
                    </a:moveTo>
                    <a:cubicBezTo>
                      <a:pt x="0" y="6066"/>
                      <a:pt x="1754" y="7820"/>
                      <a:pt x="3910" y="7820"/>
                    </a:cubicBezTo>
                    <a:cubicBezTo>
                      <a:pt x="6065" y="7820"/>
                      <a:pt x="7820" y="6066"/>
                      <a:pt x="7820" y="3910"/>
                    </a:cubicBezTo>
                    <a:cubicBezTo>
                      <a:pt x="7820" y="1755"/>
                      <a:pt x="6065" y="0"/>
                      <a:pt x="3910" y="0"/>
                    </a:cubicBezTo>
                    <a:cubicBezTo>
                      <a:pt x="1754" y="0"/>
                      <a:pt x="0" y="1755"/>
                      <a:pt x="0" y="3910"/>
                    </a:cubicBezTo>
                    <a:close/>
                  </a:path>
                </a:pathLst>
              </a:custGeom>
              <a:solidFill>
                <a:srgbClr val="263238"/>
              </a:solidFill>
              <a:ln w="10020" cap="flat">
                <a:noFill/>
                <a:prstDash val="solid"/>
                <a:miter/>
              </a:ln>
            </p:spPr>
            <p:txBody>
              <a:bodyPr rtlCol="0" anchor="ctr"/>
              <a:lstStyle/>
              <a:p>
                <a:endParaRPr lang="zh-CN" altLang="en-US"/>
              </a:p>
            </p:txBody>
          </p:sp>
          <p:sp>
            <p:nvSpPr>
              <p:cNvPr id="150" name="任意多边形: 形状 149">
                <a:extLst>
                  <a:ext uri="{FF2B5EF4-FFF2-40B4-BE49-F238E27FC236}">
                    <a16:creationId xmlns:a16="http://schemas.microsoft.com/office/drawing/2014/main" id="{E7A63F63-F7AB-E79B-F33F-E40E2F7259A5}"/>
                  </a:ext>
                </a:extLst>
              </p:cNvPr>
              <p:cNvSpPr/>
              <p:nvPr/>
            </p:nvSpPr>
            <p:spPr>
              <a:xfrm>
                <a:off x="2391974" y="4356814"/>
                <a:ext cx="8023" cy="8022"/>
              </a:xfrm>
              <a:custGeom>
                <a:avLst/>
                <a:gdLst>
                  <a:gd name="connsiteX0" fmla="*/ 51 w 8023"/>
                  <a:gd name="connsiteY0" fmla="*/ 3380 h 8022"/>
                  <a:gd name="connsiteX1" fmla="*/ 3380 w 8023"/>
                  <a:gd name="connsiteY1" fmla="*/ 7971 h 8022"/>
                  <a:gd name="connsiteX2" fmla="*/ 7971 w 8023"/>
                  <a:gd name="connsiteY2" fmla="*/ 4643 h 8022"/>
                  <a:gd name="connsiteX3" fmla="*/ 7971 w 8023"/>
                  <a:gd name="connsiteY3" fmla="*/ 3380 h 8022"/>
                  <a:gd name="connsiteX4" fmla="*/ 3380 w 8023"/>
                  <a:gd name="connsiteY4" fmla="*/ 51 h 8022"/>
                  <a:gd name="connsiteX5" fmla="*/ 51 w 8023"/>
                  <a:gd name="connsiteY5" fmla="*/ 3380 h 8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23" h="8022">
                    <a:moveTo>
                      <a:pt x="51" y="3380"/>
                    </a:moveTo>
                    <a:cubicBezTo>
                      <a:pt x="-300" y="5565"/>
                      <a:pt x="1194" y="7620"/>
                      <a:pt x="3380" y="7971"/>
                    </a:cubicBezTo>
                    <a:cubicBezTo>
                      <a:pt x="5565" y="8322"/>
                      <a:pt x="7620" y="6828"/>
                      <a:pt x="7971" y="4643"/>
                    </a:cubicBezTo>
                    <a:cubicBezTo>
                      <a:pt x="8041" y="4222"/>
                      <a:pt x="8041" y="3801"/>
                      <a:pt x="7971" y="3380"/>
                    </a:cubicBezTo>
                    <a:cubicBezTo>
                      <a:pt x="7620" y="1194"/>
                      <a:pt x="5565" y="-300"/>
                      <a:pt x="3380" y="51"/>
                    </a:cubicBezTo>
                    <a:cubicBezTo>
                      <a:pt x="1665" y="322"/>
                      <a:pt x="322" y="1665"/>
                      <a:pt x="51" y="3380"/>
                    </a:cubicBezTo>
                    <a:close/>
                  </a:path>
                </a:pathLst>
              </a:custGeom>
              <a:solidFill>
                <a:srgbClr val="263238"/>
              </a:solidFill>
              <a:ln w="10020" cap="flat">
                <a:noFill/>
                <a:prstDash val="solid"/>
                <a:miter/>
              </a:ln>
            </p:spPr>
            <p:txBody>
              <a:bodyPr rtlCol="0" anchor="ctr"/>
              <a:lstStyle/>
              <a:p>
                <a:endParaRPr lang="zh-CN" altLang="en-US"/>
              </a:p>
            </p:txBody>
          </p:sp>
          <p:sp>
            <p:nvSpPr>
              <p:cNvPr id="151" name="任意多边形: 形状 150">
                <a:extLst>
                  <a:ext uri="{FF2B5EF4-FFF2-40B4-BE49-F238E27FC236}">
                    <a16:creationId xmlns:a16="http://schemas.microsoft.com/office/drawing/2014/main" id="{ECBF1A80-AC16-C99A-57C7-BBA730A3C504}"/>
                  </a:ext>
                </a:extLst>
              </p:cNvPr>
              <p:cNvSpPr/>
              <p:nvPr/>
            </p:nvSpPr>
            <p:spPr>
              <a:xfrm>
                <a:off x="2398942" y="4377567"/>
                <a:ext cx="7920" cy="6759"/>
              </a:xfrm>
              <a:custGeom>
                <a:avLst/>
                <a:gdLst>
                  <a:gd name="connsiteX0" fmla="*/ 0 w 7920"/>
                  <a:gd name="connsiteY0" fmla="*/ 3380 h 6759"/>
                  <a:gd name="connsiteX1" fmla="*/ 4592 w 7920"/>
                  <a:gd name="connsiteY1" fmla="*/ 6708 h 6759"/>
                  <a:gd name="connsiteX2" fmla="*/ 7920 w 7920"/>
                  <a:gd name="connsiteY2" fmla="*/ 3380 h 6759"/>
                  <a:gd name="connsiteX3" fmla="*/ 3328 w 7920"/>
                  <a:gd name="connsiteY3" fmla="*/ 51 h 6759"/>
                  <a:gd name="connsiteX4" fmla="*/ 0 w 7920"/>
                  <a:gd name="connsiteY4" fmla="*/ 3380 h 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0" h="6759">
                    <a:moveTo>
                      <a:pt x="0" y="3380"/>
                    </a:moveTo>
                    <a:cubicBezTo>
                      <a:pt x="351" y="5565"/>
                      <a:pt x="2406" y="7059"/>
                      <a:pt x="4592" y="6708"/>
                    </a:cubicBezTo>
                    <a:cubicBezTo>
                      <a:pt x="6306" y="6438"/>
                      <a:pt x="7649" y="5094"/>
                      <a:pt x="7920" y="3380"/>
                    </a:cubicBezTo>
                    <a:cubicBezTo>
                      <a:pt x="7569" y="1194"/>
                      <a:pt x="5514" y="-300"/>
                      <a:pt x="3328" y="51"/>
                    </a:cubicBezTo>
                    <a:cubicBezTo>
                      <a:pt x="1614" y="322"/>
                      <a:pt x="271" y="1665"/>
                      <a:pt x="0" y="3380"/>
                    </a:cubicBezTo>
                    <a:close/>
                  </a:path>
                </a:pathLst>
              </a:custGeom>
              <a:solidFill>
                <a:srgbClr val="263238"/>
              </a:solidFill>
              <a:ln w="10020" cap="flat">
                <a:noFill/>
                <a:prstDash val="solid"/>
                <a:miter/>
              </a:ln>
            </p:spPr>
            <p:txBody>
              <a:bodyPr rtlCol="0" anchor="ctr"/>
              <a:lstStyle/>
              <a:p>
                <a:endParaRPr lang="zh-CN" altLang="en-US"/>
              </a:p>
            </p:txBody>
          </p:sp>
          <p:sp>
            <p:nvSpPr>
              <p:cNvPr id="152" name="任意多边形: 形状 151">
                <a:extLst>
                  <a:ext uri="{FF2B5EF4-FFF2-40B4-BE49-F238E27FC236}">
                    <a16:creationId xmlns:a16="http://schemas.microsoft.com/office/drawing/2014/main" id="{094C392A-0D32-3FFE-4805-ECA0F3F0FB48}"/>
                  </a:ext>
                </a:extLst>
              </p:cNvPr>
              <p:cNvSpPr/>
              <p:nvPr/>
            </p:nvSpPr>
            <p:spPr>
              <a:xfrm>
                <a:off x="2406863" y="4399893"/>
                <a:ext cx="7819" cy="7821"/>
              </a:xfrm>
              <a:custGeom>
                <a:avLst/>
                <a:gdLst>
                  <a:gd name="connsiteX0" fmla="*/ 0 w 7819"/>
                  <a:gd name="connsiteY0" fmla="*/ 3911 h 7821"/>
                  <a:gd name="connsiteX1" fmla="*/ 3910 w 7819"/>
                  <a:gd name="connsiteY1" fmla="*/ 7821 h 7821"/>
                  <a:gd name="connsiteX2" fmla="*/ 7820 w 7819"/>
                  <a:gd name="connsiteY2" fmla="*/ 3911 h 7821"/>
                  <a:gd name="connsiteX3" fmla="*/ 3910 w 7819"/>
                  <a:gd name="connsiteY3" fmla="*/ 2 h 7821"/>
                  <a:gd name="connsiteX4" fmla="*/ 0 w 7819"/>
                  <a:gd name="connsiteY4" fmla="*/ 3711 h 7821"/>
                  <a:gd name="connsiteX5" fmla="*/ 0 w 7819"/>
                  <a:gd name="connsiteY5" fmla="*/ 3911 h 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19" h="7821">
                    <a:moveTo>
                      <a:pt x="0" y="3911"/>
                    </a:moveTo>
                    <a:cubicBezTo>
                      <a:pt x="0" y="6067"/>
                      <a:pt x="1754" y="7821"/>
                      <a:pt x="3910" y="7821"/>
                    </a:cubicBezTo>
                    <a:cubicBezTo>
                      <a:pt x="6045" y="7771"/>
                      <a:pt x="7770" y="6047"/>
                      <a:pt x="7820" y="3911"/>
                    </a:cubicBezTo>
                    <a:cubicBezTo>
                      <a:pt x="7820" y="1756"/>
                      <a:pt x="6065" y="2"/>
                      <a:pt x="3910" y="2"/>
                    </a:cubicBezTo>
                    <a:cubicBezTo>
                      <a:pt x="1805" y="-59"/>
                      <a:pt x="60" y="1606"/>
                      <a:pt x="0" y="3711"/>
                    </a:cubicBezTo>
                    <a:cubicBezTo>
                      <a:pt x="0" y="3771"/>
                      <a:pt x="0" y="3841"/>
                      <a:pt x="0" y="3911"/>
                    </a:cubicBezTo>
                    <a:close/>
                  </a:path>
                </a:pathLst>
              </a:custGeom>
              <a:solidFill>
                <a:srgbClr val="263238"/>
              </a:solidFill>
              <a:ln w="10020" cap="flat">
                <a:noFill/>
                <a:prstDash val="solid"/>
                <a:miter/>
              </a:ln>
            </p:spPr>
            <p:txBody>
              <a:bodyPr rtlCol="0" anchor="ctr"/>
              <a:lstStyle/>
              <a:p>
                <a:endParaRPr lang="zh-CN" altLang="en-US"/>
              </a:p>
            </p:txBody>
          </p:sp>
          <p:sp>
            <p:nvSpPr>
              <p:cNvPr id="153" name="任意多边形: 形状 152">
                <a:extLst>
                  <a:ext uri="{FF2B5EF4-FFF2-40B4-BE49-F238E27FC236}">
                    <a16:creationId xmlns:a16="http://schemas.microsoft.com/office/drawing/2014/main" id="{15E38AD0-5598-2DB1-138A-BEEB57B16F45}"/>
                  </a:ext>
                </a:extLst>
              </p:cNvPr>
              <p:cNvSpPr/>
              <p:nvPr/>
            </p:nvSpPr>
            <p:spPr>
              <a:xfrm>
                <a:off x="2412676" y="4421650"/>
                <a:ext cx="8022" cy="8021"/>
              </a:xfrm>
              <a:custGeom>
                <a:avLst/>
                <a:gdLst>
                  <a:gd name="connsiteX0" fmla="*/ 1 w 8022"/>
                  <a:gd name="connsiteY0" fmla="*/ 3910 h 8021"/>
                  <a:gd name="connsiteX1" fmla="*/ 3911 w 8022"/>
                  <a:gd name="connsiteY1" fmla="*/ 8021 h 8021"/>
                  <a:gd name="connsiteX2" fmla="*/ 8022 w 8022"/>
                  <a:gd name="connsiteY2" fmla="*/ 4111 h 8021"/>
                  <a:gd name="connsiteX3" fmla="*/ 4112 w 8022"/>
                  <a:gd name="connsiteY3" fmla="*/ 0 h 8021"/>
                  <a:gd name="connsiteX4" fmla="*/ 3911 w 8022"/>
                  <a:gd name="connsiteY4" fmla="*/ 0 h 8021"/>
                  <a:gd name="connsiteX5" fmla="*/ 1 w 8022"/>
                  <a:gd name="connsiteY5" fmla="*/ 3910 h 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22" h="8021">
                    <a:moveTo>
                      <a:pt x="1" y="3910"/>
                    </a:moveTo>
                    <a:cubicBezTo>
                      <a:pt x="-49" y="6126"/>
                      <a:pt x="1695" y="7960"/>
                      <a:pt x="3911" y="8021"/>
                    </a:cubicBezTo>
                    <a:cubicBezTo>
                      <a:pt x="6127" y="8071"/>
                      <a:pt x="7961" y="6326"/>
                      <a:pt x="8022" y="4111"/>
                    </a:cubicBezTo>
                    <a:cubicBezTo>
                      <a:pt x="8072" y="1895"/>
                      <a:pt x="6327" y="50"/>
                      <a:pt x="4112" y="0"/>
                    </a:cubicBezTo>
                    <a:cubicBezTo>
                      <a:pt x="4041" y="0"/>
                      <a:pt x="3981" y="0"/>
                      <a:pt x="3911" y="0"/>
                    </a:cubicBezTo>
                    <a:cubicBezTo>
                      <a:pt x="1756" y="0"/>
                      <a:pt x="1" y="1755"/>
                      <a:pt x="1" y="3910"/>
                    </a:cubicBezTo>
                    <a:close/>
                  </a:path>
                </a:pathLst>
              </a:custGeom>
              <a:solidFill>
                <a:srgbClr val="263238"/>
              </a:solidFill>
              <a:ln w="10020" cap="flat">
                <a:noFill/>
                <a:prstDash val="solid"/>
                <a:miter/>
              </a:ln>
            </p:spPr>
            <p:txBody>
              <a:bodyPr rtlCol="0" anchor="ctr"/>
              <a:lstStyle/>
              <a:p>
                <a:endParaRPr lang="zh-CN" altLang="en-US"/>
              </a:p>
            </p:txBody>
          </p:sp>
          <p:sp>
            <p:nvSpPr>
              <p:cNvPr id="154" name="任意多边形: 形状 153">
                <a:extLst>
                  <a:ext uri="{FF2B5EF4-FFF2-40B4-BE49-F238E27FC236}">
                    <a16:creationId xmlns:a16="http://schemas.microsoft.com/office/drawing/2014/main" id="{572A62F2-696E-C8D2-0BFC-59A1618EDC35}"/>
                  </a:ext>
                </a:extLst>
              </p:cNvPr>
              <p:cNvSpPr/>
              <p:nvPr/>
            </p:nvSpPr>
            <p:spPr>
              <a:xfrm>
                <a:off x="2419293" y="4438592"/>
                <a:ext cx="8022" cy="8023"/>
              </a:xfrm>
              <a:custGeom>
                <a:avLst/>
                <a:gdLst>
                  <a:gd name="connsiteX0" fmla="*/ 2 w 8022"/>
                  <a:gd name="connsiteY0" fmla="*/ 3912 h 8023"/>
                  <a:gd name="connsiteX1" fmla="*/ 3911 w 8022"/>
                  <a:gd name="connsiteY1" fmla="*/ 8022 h 8023"/>
                  <a:gd name="connsiteX2" fmla="*/ 8022 w 8022"/>
                  <a:gd name="connsiteY2" fmla="*/ 4112 h 8023"/>
                  <a:gd name="connsiteX3" fmla="*/ 4112 w 8022"/>
                  <a:gd name="connsiteY3" fmla="*/ 2 h 8023"/>
                  <a:gd name="connsiteX4" fmla="*/ 4012 w 8022"/>
                  <a:gd name="connsiteY4" fmla="*/ 2 h 8023"/>
                  <a:gd name="connsiteX5" fmla="*/ 2 w 8022"/>
                  <a:gd name="connsiteY5" fmla="*/ 3811 h 8023"/>
                  <a:gd name="connsiteX6" fmla="*/ 2 w 8022"/>
                  <a:gd name="connsiteY6" fmla="*/ 3912 h 8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22" h="8023">
                    <a:moveTo>
                      <a:pt x="2" y="3912"/>
                    </a:moveTo>
                    <a:cubicBezTo>
                      <a:pt x="-59" y="6127"/>
                      <a:pt x="1696" y="7962"/>
                      <a:pt x="3911" y="8022"/>
                    </a:cubicBezTo>
                    <a:cubicBezTo>
                      <a:pt x="6127" y="8072"/>
                      <a:pt x="7962" y="6328"/>
                      <a:pt x="8022" y="4112"/>
                    </a:cubicBezTo>
                    <a:cubicBezTo>
                      <a:pt x="8072" y="1897"/>
                      <a:pt x="6328" y="62"/>
                      <a:pt x="4112" y="2"/>
                    </a:cubicBezTo>
                    <a:cubicBezTo>
                      <a:pt x="4082" y="2"/>
                      <a:pt x="4042" y="2"/>
                      <a:pt x="4012" y="2"/>
                    </a:cubicBezTo>
                    <a:cubicBezTo>
                      <a:pt x="1856" y="-58"/>
                      <a:pt x="62" y="1656"/>
                      <a:pt x="2" y="3811"/>
                    </a:cubicBezTo>
                    <a:cubicBezTo>
                      <a:pt x="2" y="3842"/>
                      <a:pt x="2" y="3882"/>
                      <a:pt x="2" y="3912"/>
                    </a:cubicBezTo>
                    <a:close/>
                  </a:path>
                </a:pathLst>
              </a:custGeom>
              <a:solidFill>
                <a:srgbClr val="263238"/>
              </a:solidFill>
              <a:ln w="10020" cap="flat">
                <a:noFill/>
                <a:prstDash val="solid"/>
                <a:miter/>
              </a:ln>
            </p:spPr>
            <p:txBody>
              <a:bodyPr rtlCol="0" anchor="ctr"/>
              <a:lstStyle/>
              <a:p>
                <a:endParaRPr lang="zh-CN" altLang="en-US"/>
              </a:p>
            </p:txBody>
          </p:sp>
          <p:sp>
            <p:nvSpPr>
              <p:cNvPr id="155" name="任意多边形: 形状 154">
                <a:extLst>
                  <a:ext uri="{FF2B5EF4-FFF2-40B4-BE49-F238E27FC236}">
                    <a16:creationId xmlns:a16="http://schemas.microsoft.com/office/drawing/2014/main" id="{4DBC8206-741C-A44E-E1B8-DE81E74B7E46}"/>
                  </a:ext>
                </a:extLst>
              </p:cNvPr>
              <p:cNvSpPr/>
              <p:nvPr/>
            </p:nvSpPr>
            <p:spPr>
              <a:xfrm>
                <a:off x="2251156" y="4503960"/>
                <a:ext cx="92646" cy="107651"/>
              </a:xfrm>
              <a:custGeom>
                <a:avLst/>
                <a:gdLst>
                  <a:gd name="connsiteX0" fmla="*/ 75603 w 92646"/>
                  <a:gd name="connsiteY0" fmla="*/ 0 h 107651"/>
                  <a:gd name="connsiteX1" fmla="*/ 47030 w 92646"/>
                  <a:gd name="connsiteY1" fmla="*/ 30578 h 107651"/>
                  <a:gd name="connsiteX2" fmla="*/ 22869 w 92646"/>
                  <a:gd name="connsiteY2" fmla="*/ 36292 h 107651"/>
                  <a:gd name="connsiteX3" fmla="*/ 11 w 92646"/>
                  <a:gd name="connsiteY3" fmla="*/ 87623 h 107651"/>
                  <a:gd name="connsiteX4" fmla="*/ 48534 w 92646"/>
                  <a:gd name="connsiteY4" fmla="*/ 106872 h 107651"/>
                  <a:gd name="connsiteX5" fmla="*/ 60565 w 92646"/>
                  <a:gd name="connsiteY5" fmla="*/ 63361 h 107651"/>
                  <a:gd name="connsiteX6" fmla="*/ 59161 w 92646"/>
                  <a:gd name="connsiteY6" fmla="*/ 44914 h 107651"/>
                  <a:gd name="connsiteX7" fmla="*/ 92646 w 92646"/>
                  <a:gd name="connsiteY7" fmla="*/ 13535 h 10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646" h="107651">
                    <a:moveTo>
                      <a:pt x="75603" y="0"/>
                    </a:moveTo>
                    <a:lnTo>
                      <a:pt x="47030" y="30578"/>
                    </a:lnTo>
                    <a:cubicBezTo>
                      <a:pt x="38819" y="31761"/>
                      <a:pt x="30739" y="33676"/>
                      <a:pt x="22869" y="36292"/>
                    </a:cubicBezTo>
                    <a:cubicBezTo>
                      <a:pt x="17154" y="39200"/>
                      <a:pt x="813" y="84014"/>
                      <a:pt x="11" y="87623"/>
                    </a:cubicBezTo>
                    <a:cubicBezTo>
                      <a:pt x="-791" y="91232"/>
                      <a:pt x="44223" y="111885"/>
                      <a:pt x="48534" y="106872"/>
                    </a:cubicBezTo>
                    <a:cubicBezTo>
                      <a:pt x="52845" y="101859"/>
                      <a:pt x="59161" y="69778"/>
                      <a:pt x="60565" y="63361"/>
                    </a:cubicBezTo>
                    <a:cubicBezTo>
                      <a:pt x="61156" y="57176"/>
                      <a:pt x="60685" y="50940"/>
                      <a:pt x="59161" y="44914"/>
                    </a:cubicBezTo>
                    <a:lnTo>
                      <a:pt x="92646" y="13535"/>
                    </a:lnTo>
                    <a:close/>
                  </a:path>
                </a:pathLst>
              </a:custGeom>
              <a:solidFill>
                <a:srgbClr val="EBB376"/>
              </a:solidFill>
              <a:ln w="10020" cap="flat">
                <a:noFill/>
                <a:prstDash val="solid"/>
                <a:miter/>
              </a:ln>
            </p:spPr>
            <p:txBody>
              <a:bodyPr rtlCol="0" anchor="ctr"/>
              <a:lstStyle/>
              <a:p>
                <a:endParaRPr lang="zh-CN" altLang="en-US"/>
              </a:p>
            </p:txBody>
          </p:sp>
          <p:sp>
            <p:nvSpPr>
              <p:cNvPr id="156" name="任意多边形: 形状 155">
                <a:extLst>
                  <a:ext uri="{FF2B5EF4-FFF2-40B4-BE49-F238E27FC236}">
                    <a16:creationId xmlns:a16="http://schemas.microsoft.com/office/drawing/2014/main" id="{096CCC3A-B8D6-E532-F5D2-BD012EB6175D}"/>
                  </a:ext>
                </a:extLst>
              </p:cNvPr>
              <p:cNvSpPr/>
              <p:nvPr/>
            </p:nvSpPr>
            <p:spPr>
              <a:xfrm>
                <a:off x="2297484" y="4173710"/>
                <a:ext cx="197057" cy="380878"/>
              </a:xfrm>
              <a:custGeom>
                <a:avLst/>
                <a:gdLst>
                  <a:gd name="connsiteX0" fmla="*/ 0 w 197057"/>
                  <a:gd name="connsiteY0" fmla="*/ 356016 h 380878"/>
                  <a:gd name="connsiteX1" fmla="*/ 20051 w 197057"/>
                  <a:gd name="connsiteY1" fmla="*/ 380879 h 380878"/>
                  <a:gd name="connsiteX2" fmla="*/ 154393 w 197057"/>
                  <a:gd name="connsiteY2" fmla="*/ 227689 h 380878"/>
                  <a:gd name="connsiteX3" fmla="*/ 176951 w 197057"/>
                  <a:gd name="connsiteY3" fmla="*/ 145981 h 380878"/>
                  <a:gd name="connsiteX4" fmla="*/ 192791 w 197057"/>
                  <a:gd name="connsiteY4" fmla="*/ 63571 h 380878"/>
                  <a:gd name="connsiteX5" fmla="*/ 194094 w 197057"/>
                  <a:gd name="connsiteY5" fmla="*/ 56052 h 380878"/>
                  <a:gd name="connsiteX6" fmla="*/ 186776 w 197057"/>
                  <a:gd name="connsiteY6" fmla="*/ 5924 h 380878"/>
                  <a:gd name="connsiteX7" fmla="*/ 146443 w 197057"/>
                  <a:gd name="connsiteY7" fmla="*/ 11288 h 380878"/>
                  <a:gd name="connsiteX8" fmla="*/ 145069 w 197057"/>
                  <a:gd name="connsiteY8" fmla="*/ 13243 h 380878"/>
                  <a:gd name="connsiteX9" fmla="*/ 107975 w 197057"/>
                  <a:gd name="connsiteY9" fmla="*/ 214956 h 380878"/>
                  <a:gd name="connsiteX10" fmla="*/ 0 w 197057"/>
                  <a:gd name="connsiteY10" fmla="*/ 356016 h 38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7057" h="380878">
                    <a:moveTo>
                      <a:pt x="0" y="356016"/>
                    </a:moveTo>
                    <a:lnTo>
                      <a:pt x="20051" y="380879"/>
                    </a:lnTo>
                    <a:cubicBezTo>
                      <a:pt x="20051" y="380879"/>
                      <a:pt x="139255" y="255058"/>
                      <a:pt x="154393" y="227689"/>
                    </a:cubicBezTo>
                    <a:cubicBezTo>
                      <a:pt x="161110" y="215558"/>
                      <a:pt x="169532" y="181070"/>
                      <a:pt x="176951" y="145981"/>
                    </a:cubicBezTo>
                    <a:cubicBezTo>
                      <a:pt x="184369" y="110891"/>
                      <a:pt x="190184" y="78308"/>
                      <a:pt x="192791" y="63571"/>
                    </a:cubicBezTo>
                    <a:cubicBezTo>
                      <a:pt x="193593" y="58759"/>
                      <a:pt x="194094" y="56052"/>
                      <a:pt x="194094" y="56052"/>
                    </a:cubicBezTo>
                    <a:cubicBezTo>
                      <a:pt x="199307" y="32492"/>
                      <a:pt x="198104" y="14646"/>
                      <a:pt x="186776" y="5924"/>
                    </a:cubicBezTo>
                    <a:cubicBezTo>
                      <a:pt x="174153" y="-3731"/>
                      <a:pt x="156097" y="-1334"/>
                      <a:pt x="146443" y="11288"/>
                    </a:cubicBezTo>
                    <a:cubicBezTo>
                      <a:pt x="145952" y="11919"/>
                      <a:pt x="145500" y="12571"/>
                      <a:pt x="145069" y="13243"/>
                    </a:cubicBezTo>
                    <a:cubicBezTo>
                      <a:pt x="119504" y="48934"/>
                      <a:pt x="123515" y="197412"/>
                      <a:pt x="107975" y="214956"/>
                    </a:cubicBezTo>
                    <a:cubicBezTo>
                      <a:pt x="92435" y="232501"/>
                      <a:pt x="0" y="356016"/>
                      <a:pt x="0" y="356016"/>
                    </a:cubicBezTo>
                    <a:close/>
                  </a:path>
                </a:pathLst>
              </a:custGeom>
              <a:solidFill>
                <a:srgbClr val="309080"/>
              </a:solidFill>
              <a:ln w="10020" cap="flat">
                <a:noFill/>
                <a:prstDash val="solid"/>
                <a:miter/>
              </a:ln>
            </p:spPr>
            <p:txBody>
              <a:bodyPr rtlCol="0" anchor="ctr"/>
              <a:lstStyle/>
              <a:p>
                <a:endParaRPr lang="zh-CN" altLang="en-US"/>
              </a:p>
            </p:txBody>
          </p:sp>
          <p:sp>
            <p:nvSpPr>
              <p:cNvPr id="157" name="任意多边形: 形状 156">
                <a:extLst>
                  <a:ext uri="{FF2B5EF4-FFF2-40B4-BE49-F238E27FC236}">
                    <a16:creationId xmlns:a16="http://schemas.microsoft.com/office/drawing/2014/main" id="{745CDE83-8FCC-61C8-5438-F0F715B79F0D}"/>
                  </a:ext>
                </a:extLst>
              </p:cNvPr>
              <p:cNvSpPr/>
              <p:nvPr/>
            </p:nvSpPr>
            <p:spPr>
              <a:xfrm>
                <a:off x="2297484" y="4173710"/>
                <a:ext cx="197057" cy="380878"/>
              </a:xfrm>
              <a:custGeom>
                <a:avLst/>
                <a:gdLst>
                  <a:gd name="connsiteX0" fmla="*/ 0 w 197057"/>
                  <a:gd name="connsiteY0" fmla="*/ 356016 h 380878"/>
                  <a:gd name="connsiteX1" fmla="*/ 20051 w 197057"/>
                  <a:gd name="connsiteY1" fmla="*/ 380879 h 380878"/>
                  <a:gd name="connsiteX2" fmla="*/ 154393 w 197057"/>
                  <a:gd name="connsiteY2" fmla="*/ 227689 h 380878"/>
                  <a:gd name="connsiteX3" fmla="*/ 176951 w 197057"/>
                  <a:gd name="connsiteY3" fmla="*/ 145981 h 380878"/>
                  <a:gd name="connsiteX4" fmla="*/ 192791 w 197057"/>
                  <a:gd name="connsiteY4" fmla="*/ 63571 h 380878"/>
                  <a:gd name="connsiteX5" fmla="*/ 194094 w 197057"/>
                  <a:gd name="connsiteY5" fmla="*/ 56052 h 380878"/>
                  <a:gd name="connsiteX6" fmla="*/ 186776 w 197057"/>
                  <a:gd name="connsiteY6" fmla="*/ 5924 h 380878"/>
                  <a:gd name="connsiteX7" fmla="*/ 146443 w 197057"/>
                  <a:gd name="connsiteY7" fmla="*/ 11288 h 380878"/>
                  <a:gd name="connsiteX8" fmla="*/ 145069 w 197057"/>
                  <a:gd name="connsiteY8" fmla="*/ 13243 h 380878"/>
                  <a:gd name="connsiteX9" fmla="*/ 107975 w 197057"/>
                  <a:gd name="connsiteY9" fmla="*/ 214956 h 380878"/>
                  <a:gd name="connsiteX10" fmla="*/ 0 w 197057"/>
                  <a:gd name="connsiteY10" fmla="*/ 356016 h 38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7057" h="380878">
                    <a:moveTo>
                      <a:pt x="0" y="356016"/>
                    </a:moveTo>
                    <a:lnTo>
                      <a:pt x="20051" y="380879"/>
                    </a:lnTo>
                    <a:cubicBezTo>
                      <a:pt x="20051" y="380879"/>
                      <a:pt x="139255" y="255058"/>
                      <a:pt x="154393" y="227689"/>
                    </a:cubicBezTo>
                    <a:cubicBezTo>
                      <a:pt x="161110" y="215558"/>
                      <a:pt x="169532" y="181070"/>
                      <a:pt x="176951" y="145981"/>
                    </a:cubicBezTo>
                    <a:cubicBezTo>
                      <a:pt x="184369" y="110891"/>
                      <a:pt x="190184" y="78308"/>
                      <a:pt x="192791" y="63571"/>
                    </a:cubicBezTo>
                    <a:cubicBezTo>
                      <a:pt x="193593" y="58759"/>
                      <a:pt x="194094" y="56052"/>
                      <a:pt x="194094" y="56052"/>
                    </a:cubicBezTo>
                    <a:cubicBezTo>
                      <a:pt x="199307" y="32492"/>
                      <a:pt x="198104" y="14646"/>
                      <a:pt x="186776" y="5924"/>
                    </a:cubicBezTo>
                    <a:cubicBezTo>
                      <a:pt x="174153" y="-3731"/>
                      <a:pt x="156097" y="-1334"/>
                      <a:pt x="146443" y="11288"/>
                    </a:cubicBezTo>
                    <a:cubicBezTo>
                      <a:pt x="145952" y="11919"/>
                      <a:pt x="145500" y="12571"/>
                      <a:pt x="145069" y="13243"/>
                    </a:cubicBezTo>
                    <a:cubicBezTo>
                      <a:pt x="119504" y="48934"/>
                      <a:pt x="123515" y="197412"/>
                      <a:pt x="107975" y="214956"/>
                    </a:cubicBezTo>
                    <a:cubicBezTo>
                      <a:pt x="92435" y="232501"/>
                      <a:pt x="0" y="356016"/>
                      <a:pt x="0" y="356016"/>
                    </a:cubicBezTo>
                    <a:close/>
                  </a:path>
                </a:pathLst>
              </a:custGeom>
              <a:solidFill>
                <a:schemeClr val="accent2">
                  <a:lumMod val="75000"/>
                </a:schemeClr>
              </a:solidFill>
              <a:ln w="10020" cap="flat">
                <a:noFill/>
                <a:prstDash val="solid"/>
                <a:miter/>
              </a:ln>
            </p:spPr>
            <p:txBody>
              <a:bodyPr rtlCol="0" anchor="ctr"/>
              <a:lstStyle/>
              <a:p>
                <a:endParaRPr lang="zh-CN" altLang="en-US"/>
              </a:p>
            </p:txBody>
          </p:sp>
          <p:sp>
            <p:nvSpPr>
              <p:cNvPr id="158" name="任意多边形: 形状 157">
                <a:extLst>
                  <a:ext uri="{FF2B5EF4-FFF2-40B4-BE49-F238E27FC236}">
                    <a16:creationId xmlns:a16="http://schemas.microsoft.com/office/drawing/2014/main" id="{A76231CF-EA08-5EFD-54B6-B0ECA7087DA0}"/>
                  </a:ext>
                </a:extLst>
              </p:cNvPr>
              <p:cNvSpPr/>
              <p:nvPr/>
            </p:nvSpPr>
            <p:spPr>
              <a:xfrm>
                <a:off x="2427214" y="4634191"/>
                <a:ext cx="42909" cy="280012"/>
              </a:xfrm>
              <a:custGeom>
                <a:avLst/>
                <a:gdLst>
                  <a:gd name="connsiteX0" fmla="*/ 41105 w 42909"/>
                  <a:gd name="connsiteY0" fmla="*/ 46318 h 280012"/>
                  <a:gd name="connsiteX1" fmla="*/ 42909 w 42909"/>
                  <a:gd name="connsiteY1" fmla="*/ 198706 h 280012"/>
                  <a:gd name="connsiteX2" fmla="*/ 11730 w 42909"/>
                  <a:gd name="connsiteY2" fmla="*/ 280013 h 280012"/>
                  <a:gd name="connsiteX3" fmla="*/ 25966 w 42909"/>
                  <a:gd name="connsiteY3" fmla="*/ 62559 h 280012"/>
                  <a:gd name="connsiteX4" fmla="*/ 0 w 42909"/>
                  <a:gd name="connsiteY4" fmla="*/ 0 h 280012"/>
                  <a:gd name="connsiteX5" fmla="*/ 41105 w 42909"/>
                  <a:gd name="connsiteY5" fmla="*/ 46318 h 28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09" h="280012">
                    <a:moveTo>
                      <a:pt x="41105" y="46318"/>
                    </a:moveTo>
                    <a:lnTo>
                      <a:pt x="42909" y="198706"/>
                    </a:lnTo>
                    <a:lnTo>
                      <a:pt x="11730" y="280013"/>
                    </a:lnTo>
                    <a:lnTo>
                      <a:pt x="25966" y="62559"/>
                    </a:lnTo>
                    <a:lnTo>
                      <a:pt x="0" y="0"/>
                    </a:lnTo>
                    <a:lnTo>
                      <a:pt x="41105" y="46318"/>
                    </a:lnTo>
                    <a:close/>
                  </a:path>
                </a:pathLst>
              </a:custGeom>
              <a:solidFill>
                <a:srgbClr val="000000">
                  <a:alpha val="20000"/>
                </a:srgbClr>
              </a:solidFill>
              <a:ln w="10020" cap="flat">
                <a:noFill/>
                <a:prstDash val="solid"/>
                <a:miter/>
              </a:ln>
            </p:spPr>
            <p:txBody>
              <a:bodyPr rtlCol="0" anchor="ctr"/>
              <a:lstStyle/>
              <a:p>
                <a:endParaRPr lang="zh-CN" altLang="en-US"/>
              </a:p>
            </p:txBody>
          </p:sp>
        </p:grpSp>
        <p:grpSp>
          <p:nvGrpSpPr>
            <p:cNvPr id="17" name="组合 16">
              <a:extLst>
                <a:ext uri="{FF2B5EF4-FFF2-40B4-BE49-F238E27FC236}">
                  <a16:creationId xmlns:a16="http://schemas.microsoft.com/office/drawing/2014/main" id="{7CA34C56-E469-3CB6-1A04-CA3B47BD085E}"/>
                </a:ext>
              </a:extLst>
            </p:cNvPr>
            <p:cNvGrpSpPr/>
            <p:nvPr/>
          </p:nvGrpSpPr>
          <p:grpSpPr>
            <a:xfrm>
              <a:off x="1682318" y="4560351"/>
              <a:ext cx="555621" cy="997391"/>
              <a:chOff x="1682318" y="4560351"/>
              <a:chExt cx="555621" cy="997391"/>
            </a:xfrm>
          </p:grpSpPr>
          <p:sp>
            <p:nvSpPr>
              <p:cNvPr id="70" name="任意多边形: 形状 69">
                <a:extLst>
                  <a:ext uri="{FF2B5EF4-FFF2-40B4-BE49-F238E27FC236}">
                    <a16:creationId xmlns:a16="http://schemas.microsoft.com/office/drawing/2014/main" id="{BB5DD106-586B-313C-D40F-0E7CF05D0FA3}"/>
                  </a:ext>
                </a:extLst>
              </p:cNvPr>
              <p:cNvSpPr/>
              <p:nvPr/>
            </p:nvSpPr>
            <p:spPr>
              <a:xfrm>
                <a:off x="1844832" y="5042631"/>
                <a:ext cx="209032" cy="74489"/>
              </a:xfrm>
              <a:custGeom>
                <a:avLst/>
                <a:gdLst>
                  <a:gd name="connsiteX0" fmla="*/ 0 w 209032"/>
                  <a:gd name="connsiteY0" fmla="*/ 74490 h 74489"/>
                  <a:gd name="connsiteX1" fmla="*/ 209032 w 209032"/>
                  <a:gd name="connsiteY1" fmla="*/ 61757 h 74489"/>
                  <a:gd name="connsiteX2" fmla="*/ 203819 w 209032"/>
                  <a:gd name="connsiteY2" fmla="*/ 0 h 74489"/>
                  <a:gd name="connsiteX3" fmla="*/ 0 w 209032"/>
                  <a:gd name="connsiteY3" fmla="*/ 0 h 74489"/>
                  <a:gd name="connsiteX4" fmla="*/ 0 w 209032"/>
                  <a:gd name="connsiteY4" fmla="*/ 74490 h 7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032" h="74489">
                    <a:moveTo>
                      <a:pt x="0" y="74490"/>
                    </a:moveTo>
                    <a:lnTo>
                      <a:pt x="209032" y="61757"/>
                    </a:lnTo>
                    <a:lnTo>
                      <a:pt x="203819" y="0"/>
                    </a:lnTo>
                    <a:lnTo>
                      <a:pt x="0" y="0"/>
                    </a:lnTo>
                    <a:lnTo>
                      <a:pt x="0" y="74490"/>
                    </a:lnTo>
                    <a:close/>
                  </a:path>
                </a:pathLst>
              </a:custGeom>
              <a:solidFill>
                <a:srgbClr val="263238"/>
              </a:solidFill>
              <a:ln w="10020" cap="flat">
                <a:noFill/>
                <a:prstDash val="solid"/>
                <a:miter/>
              </a:ln>
            </p:spPr>
            <p:txBody>
              <a:bodyPr rtlCol="0" anchor="ctr"/>
              <a:lstStyle/>
              <a:p>
                <a:endParaRPr lang="zh-CN" altLang="en-US"/>
              </a:p>
            </p:txBody>
          </p:sp>
          <p:sp>
            <p:nvSpPr>
              <p:cNvPr id="71" name="任意多边形: 形状 70">
                <a:extLst>
                  <a:ext uri="{FF2B5EF4-FFF2-40B4-BE49-F238E27FC236}">
                    <a16:creationId xmlns:a16="http://schemas.microsoft.com/office/drawing/2014/main" id="{21466D9D-B389-D5C0-6C15-98AE4095529E}"/>
                  </a:ext>
                </a:extLst>
              </p:cNvPr>
              <p:cNvSpPr/>
              <p:nvPr/>
            </p:nvSpPr>
            <p:spPr>
              <a:xfrm>
                <a:off x="2099480" y="5460495"/>
                <a:ext cx="44012" cy="41505"/>
              </a:xfrm>
              <a:custGeom>
                <a:avLst/>
                <a:gdLst>
                  <a:gd name="connsiteX0" fmla="*/ 0 w 44012"/>
                  <a:gd name="connsiteY0" fmla="*/ 22657 h 41505"/>
                  <a:gd name="connsiteX1" fmla="*/ 24362 w 44012"/>
                  <a:gd name="connsiteY1" fmla="*/ 41506 h 41505"/>
                  <a:gd name="connsiteX2" fmla="*/ 44012 w 44012"/>
                  <a:gd name="connsiteY2" fmla="*/ 21454 h 41505"/>
                  <a:gd name="connsiteX3" fmla="*/ 22257 w 44012"/>
                  <a:gd name="connsiteY3" fmla="*/ 0 h 41505"/>
                  <a:gd name="connsiteX4" fmla="*/ 0 w 44012"/>
                  <a:gd name="connsiteY4" fmla="*/ 22657 h 41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12" h="41505">
                    <a:moveTo>
                      <a:pt x="0" y="22657"/>
                    </a:moveTo>
                    <a:lnTo>
                      <a:pt x="24362" y="41506"/>
                    </a:lnTo>
                    <a:lnTo>
                      <a:pt x="44012" y="21454"/>
                    </a:lnTo>
                    <a:lnTo>
                      <a:pt x="22257" y="0"/>
                    </a:lnTo>
                    <a:lnTo>
                      <a:pt x="0" y="22657"/>
                    </a:lnTo>
                    <a:close/>
                  </a:path>
                </a:pathLst>
              </a:custGeom>
              <a:solidFill>
                <a:srgbClr val="E4897B"/>
              </a:solidFill>
              <a:ln w="10020" cap="flat">
                <a:noFill/>
                <a:prstDash val="solid"/>
                <a:miter/>
              </a:ln>
            </p:spPr>
            <p:txBody>
              <a:bodyPr rtlCol="0" anchor="ctr"/>
              <a:lstStyle/>
              <a:p>
                <a:endParaRPr lang="zh-CN" altLang="en-US"/>
              </a:p>
            </p:txBody>
          </p:sp>
          <p:sp>
            <p:nvSpPr>
              <p:cNvPr id="72" name="任意多边形: 形状 71">
                <a:extLst>
                  <a:ext uri="{FF2B5EF4-FFF2-40B4-BE49-F238E27FC236}">
                    <a16:creationId xmlns:a16="http://schemas.microsoft.com/office/drawing/2014/main" id="{FFD0D56B-6014-AF41-50DA-D92514FC9F30}"/>
                  </a:ext>
                </a:extLst>
              </p:cNvPr>
              <p:cNvSpPr/>
              <p:nvPr/>
            </p:nvSpPr>
            <p:spPr>
              <a:xfrm>
                <a:off x="2099104" y="5503028"/>
                <a:ext cx="15349" cy="11712"/>
              </a:xfrm>
              <a:custGeom>
                <a:avLst/>
                <a:gdLst>
                  <a:gd name="connsiteX0" fmla="*/ 4186 w 15349"/>
                  <a:gd name="connsiteY0" fmla="*/ 11705 h 11712"/>
                  <a:gd name="connsiteX1" fmla="*/ 376 w 15349"/>
                  <a:gd name="connsiteY1" fmla="*/ 9399 h 11712"/>
                  <a:gd name="connsiteX2" fmla="*/ 376 w 15349"/>
                  <a:gd name="connsiteY2" fmla="*/ 6592 h 11712"/>
                  <a:gd name="connsiteX3" fmla="*/ 14412 w 15349"/>
                  <a:gd name="connsiteY3" fmla="*/ 75 h 11712"/>
                  <a:gd name="connsiteX4" fmla="*/ 15214 w 15349"/>
                  <a:gd name="connsiteY4" fmla="*/ 75 h 11712"/>
                  <a:gd name="connsiteX5" fmla="*/ 15214 w 15349"/>
                  <a:gd name="connsiteY5" fmla="*/ 978 h 11712"/>
                  <a:gd name="connsiteX6" fmla="*/ 9900 w 15349"/>
                  <a:gd name="connsiteY6" fmla="*/ 8096 h 11712"/>
                  <a:gd name="connsiteX7" fmla="*/ 4186 w 15349"/>
                  <a:gd name="connsiteY7" fmla="*/ 11705 h 11712"/>
                  <a:gd name="connsiteX8" fmla="*/ 1579 w 15349"/>
                  <a:gd name="connsiteY8" fmla="*/ 7294 h 11712"/>
                  <a:gd name="connsiteX9" fmla="*/ 1579 w 15349"/>
                  <a:gd name="connsiteY9" fmla="*/ 8697 h 11712"/>
                  <a:gd name="connsiteX10" fmla="*/ 3885 w 15349"/>
                  <a:gd name="connsiteY10" fmla="*/ 10201 h 11712"/>
                  <a:gd name="connsiteX11" fmla="*/ 12507 w 15349"/>
                  <a:gd name="connsiteY11" fmla="*/ 2080 h 11712"/>
                  <a:gd name="connsiteX12" fmla="*/ 1379 w 15349"/>
                  <a:gd name="connsiteY12" fmla="*/ 7294 h 11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49" h="11712">
                    <a:moveTo>
                      <a:pt x="4186" y="11705"/>
                    </a:moveTo>
                    <a:cubicBezTo>
                      <a:pt x="2562" y="11805"/>
                      <a:pt x="1038" y="10883"/>
                      <a:pt x="376" y="9399"/>
                    </a:cubicBezTo>
                    <a:cubicBezTo>
                      <a:pt x="-125" y="8527"/>
                      <a:pt x="-125" y="7464"/>
                      <a:pt x="376" y="6592"/>
                    </a:cubicBezTo>
                    <a:cubicBezTo>
                      <a:pt x="2080" y="2682"/>
                      <a:pt x="13209" y="376"/>
                      <a:pt x="14412" y="75"/>
                    </a:cubicBezTo>
                    <a:cubicBezTo>
                      <a:pt x="14672" y="-25"/>
                      <a:pt x="14953" y="-25"/>
                      <a:pt x="15214" y="75"/>
                    </a:cubicBezTo>
                    <a:cubicBezTo>
                      <a:pt x="15394" y="346"/>
                      <a:pt x="15394" y="707"/>
                      <a:pt x="15214" y="978"/>
                    </a:cubicBezTo>
                    <a:cubicBezTo>
                      <a:pt x="13710" y="3544"/>
                      <a:pt x="11925" y="5930"/>
                      <a:pt x="9900" y="8096"/>
                    </a:cubicBezTo>
                    <a:cubicBezTo>
                      <a:pt x="8597" y="10061"/>
                      <a:pt x="6522" y="11374"/>
                      <a:pt x="4186" y="11705"/>
                    </a:cubicBezTo>
                    <a:close/>
                    <a:moveTo>
                      <a:pt x="1579" y="7294"/>
                    </a:moveTo>
                    <a:cubicBezTo>
                      <a:pt x="1328" y="7725"/>
                      <a:pt x="1328" y="8266"/>
                      <a:pt x="1579" y="8697"/>
                    </a:cubicBezTo>
                    <a:cubicBezTo>
                      <a:pt x="1980" y="9609"/>
                      <a:pt x="2882" y="10201"/>
                      <a:pt x="3885" y="10201"/>
                    </a:cubicBezTo>
                    <a:cubicBezTo>
                      <a:pt x="6091" y="10201"/>
                      <a:pt x="9299" y="7193"/>
                      <a:pt x="12507" y="2080"/>
                    </a:cubicBezTo>
                    <a:cubicBezTo>
                      <a:pt x="8096" y="3183"/>
                      <a:pt x="2481" y="5188"/>
                      <a:pt x="1379" y="7294"/>
                    </a:cubicBezTo>
                    <a:close/>
                  </a:path>
                </a:pathLst>
              </a:custGeom>
              <a:solidFill>
                <a:schemeClr val="accent2"/>
              </a:solidFill>
              <a:ln w="10020" cap="flat">
                <a:noFill/>
                <a:prstDash val="solid"/>
                <a:miter/>
              </a:ln>
            </p:spPr>
            <p:txBody>
              <a:bodyPr rtlCol="0" anchor="ctr"/>
              <a:lstStyle/>
              <a:p>
                <a:endParaRPr lang="zh-CN" altLang="en-US"/>
              </a:p>
            </p:txBody>
          </p:sp>
          <p:sp>
            <p:nvSpPr>
              <p:cNvPr id="73" name="任意多边形: 形状 72">
                <a:extLst>
                  <a:ext uri="{FF2B5EF4-FFF2-40B4-BE49-F238E27FC236}">
                    <a16:creationId xmlns:a16="http://schemas.microsoft.com/office/drawing/2014/main" id="{E8EA2B13-CE89-19CD-ED31-35CA6EEEB9C4}"/>
                  </a:ext>
                </a:extLst>
              </p:cNvPr>
              <p:cNvSpPr/>
              <p:nvPr/>
            </p:nvSpPr>
            <p:spPr>
              <a:xfrm>
                <a:off x="2099397" y="5496614"/>
                <a:ext cx="16329" cy="9321"/>
              </a:xfrm>
              <a:custGeom>
                <a:avLst/>
                <a:gdLst>
                  <a:gd name="connsiteX0" fmla="*/ 684 w 16329"/>
                  <a:gd name="connsiteY0" fmla="*/ 6389 h 9321"/>
                  <a:gd name="connsiteX1" fmla="*/ 684 w 16329"/>
                  <a:gd name="connsiteY1" fmla="*/ 1978 h 9321"/>
                  <a:gd name="connsiteX2" fmla="*/ 2790 w 16329"/>
                  <a:gd name="connsiteY2" fmla="*/ 73 h 9321"/>
                  <a:gd name="connsiteX3" fmla="*/ 16224 w 16329"/>
                  <a:gd name="connsiteY3" fmla="*/ 7693 h 9321"/>
                  <a:gd name="connsiteX4" fmla="*/ 16224 w 16329"/>
                  <a:gd name="connsiteY4" fmla="*/ 8595 h 9321"/>
                  <a:gd name="connsiteX5" fmla="*/ 15522 w 16329"/>
                  <a:gd name="connsiteY5" fmla="*/ 9096 h 9321"/>
                  <a:gd name="connsiteX6" fmla="*/ 6599 w 16329"/>
                  <a:gd name="connsiteY6" fmla="*/ 9096 h 9321"/>
                  <a:gd name="connsiteX7" fmla="*/ 684 w 16329"/>
                  <a:gd name="connsiteY7" fmla="*/ 6389 h 9321"/>
                  <a:gd name="connsiteX8" fmla="*/ 3090 w 16329"/>
                  <a:gd name="connsiteY8" fmla="*/ 1677 h 9321"/>
                  <a:gd name="connsiteX9" fmla="*/ 2088 w 16329"/>
                  <a:gd name="connsiteY9" fmla="*/ 2680 h 9321"/>
                  <a:gd name="connsiteX10" fmla="*/ 2088 w 16329"/>
                  <a:gd name="connsiteY10" fmla="*/ 5487 h 9321"/>
                  <a:gd name="connsiteX11" fmla="*/ 13717 w 16329"/>
                  <a:gd name="connsiteY11" fmla="*/ 7793 h 9321"/>
                  <a:gd name="connsiteX12" fmla="*/ 2990 w 16329"/>
                  <a:gd name="connsiteY12" fmla="*/ 1677 h 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329" h="9321">
                    <a:moveTo>
                      <a:pt x="684" y="6389"/>
                    </a:moveTo>
                    <a:cubicBezTo>
                      <a:pt x="-228" y="5056"/>
                      <a:pt x="-228" y="3311"/>
                      <a:pt x="684" y="1978"/>
                    </a:cubicBezTo>
                    <a:cubicBezTo>
                      <a:pt x="1005" y="1016"/>
                      <a:pt x="1807" y="304"/>
                      <a:pt x="2790" y="73"/>
                    </a:cubicBezTo>
                    <a:cubicBezTo>
                      <a:pt x="7000" y="-829"/>
                      <a:pt x="15321" y="6890"/>
                      <a:pt x="16224" y="7693"/>
                    </a:cubicBezTo>
                    <a:cubicBezTo>
                      <a:pt x="16364" y="7973"/>
                      <a:pt x="16364" y="8314"/>
                      <a:pt x="16224" y="8595"/>
                    </a:cubicBezTo>
                    <a:cubicBezTo>
                      <a:pt x="16104" y="8886"/>
                      <a:pt x="15833" y="9076"/>
                      <a:pt x="15522" y="9096"/>
                    </a:cubicBezTo>
                    <a:cubicBezTo>
                      <a:pt x="12554" y="9397"/>
                      <a:pt x="9567" y="9397"/>
                      <a:pt x="6599" y="9096"/>
                    </a:cubicBezTo>
                    <a:cubicBezTo>
                      <a:pt x="4354" y="8976"/>
                      <a:pt x="2238" y="8013"/>
                      <a:pt x="684" y="6389"/>
                    </a:cubicBezTo>
                    <a:close/>
                    <a:moveTo>
                      <a:pt x="3090" y="1677"/>
                    </a:moveTo>
                    <a:cubicBezTo>
                      <a:pt x="2599" y="1808"/>
                      <a:pt x="2218" y="2189"/>
                      <a:pt x="2088" y="2680"/>
                    </a:cubicBezTo>
                    <a:cubicBezTo>
                      <a:pt x="1587" y="3552"/>
                      <a:pt x="1587" y="4615"/>
                      <a:pt x="2088" y="5487"/>
                    </a:cubicBezTo>
                    <a:cubicBezTo>
                      <a:pt x="3391" y="7191"/>
                      <a:pt x="7702" y="7993"/>
                      <a:pt x="13717" y="7793"/>
                    </a:cubicBezTo>
                    <a:cubicBezTo>
                      <a:pt x="10209" y="4785"/>
                      <a:pt x="5196" y="1176"/>
                      <a:pt x="2990" y="1677"/>
                    </a:cubicBezTo>
                    <a:close/>
                  </a:path>
                </a:pathLst>
              </a:custGeom>
              <a:solidFill>
                <a:schemeClr val="accent2"/>
              </a:solidFill>
              <a:ln w="10020" cap="flat">
                <a:noFill/>
                <a:prstDash val="solid"/>
                <a:miter/>
              </a:ln>
            </p:spPr>
            <p:txBody>
              <a:bodyPr rtlCol="0" anchor="ctr"/>
              <a:lstStyle/>
              <a:p>
                <a:endParaRPr lang="zh-CN" altLang="en-US"/>
              </a:p>
            </p:txBody>
          </p:sp>
          <p:sp>
            <p:nvSpPr>
              <p:cNvPr id="74" name="任意多边形: 形状 73">
                <a:extLst>
                  <a:ext uri="{FF2B5EF4-FFF2-40B4-BE49-F238E27FC236}">
                    <a16:creationId xmlns:a16="http://schemas.microsoft.com/office/drawing/2014/main" id="{B56C150E-ED95-F4A5-2FB6-57B2DA696E38}"/>
                  </a:ext>
                </a:extLst>
              </p:cNvPr>
              <p:cNvSpPr/>
              <p:nvPr/>
            </p:nvSpPr>
            <p:spPr>
              <a:xfrm>
                <a:off x="2091305" y="5471727"/>
                <a:ext cx="74438" cy="85895"/>
              </a:xfrm>
              <a:custGeom>
                <a:avLst/>
                <a:gdLst>
                  <a:gd name="connsiteX0" fmla="*/ 21208 w 74438"/>
                  <a:gd name="connsiteY0" fmla="*/ 27366 h 85895"/>
                  <a:gd name="connsiteX1" fmla="*/ 47074 w 74438"/>
                  <a:gd name="connsiteY1" fmla="*/ 698 h 85895"/>
                  <a:gd name="connsiteX2" fmla="*/ 50332 w 74438"/>
                  <a:gd name="connsiteY2" fmla="*/ 648 h 85895"/>
                  <a:gd name="connsiteX3" fmla="*/ 50382 w 74438"/>
                  <a:gd name="connsiteY3" fmla="*/ 698 h 85895"/>
                  <a:gd name="connsiteX4" fmla="*/ 50382 w 74438"/>
                  <a:gd name="connsiteY4" fmla="*/ 698 h 85895"/>
                  <a:gd name="connsiteX5" fmla="*/ 72739 w 74438"/>
                  <a:gd name="connsiteY5" fmla="*/ 19847 h 85895"/>
                  <a:gd name="connsiteX6" fmla="*/ 72739 w 74438"/>
                  <a:gd name="connsiteY6" fmla="*/ 28068 h 85895"/>
                  <a:gd name="connsiteX7" fmla="*/ 47375 w 74438"/>
                  <a:gd name="connsiteY7" fmla="*/ 52831 h 85895"/>
                  <a:gd name="connsiteX8" fmla="*/ 16095 w 74438"/>
                  <a:gd name="connsiteY8" fmla="*/ 82907 h 85895"/>
                  <a:gd name="connsiteX9" fmla="*/ 1057 w 74438"/>
                  <a:gd name="connsiteY9" fmla="*/ 75489 h 85895"/>
                  <a:gd name="connsiteX10" fmla="*/ 18501 w 74438"/>
                  <a:gd name="connsiteY10" fmla="*/ 32680 h 85895"/>
                  <a:gd name="connsiteX11" fmla="*/ 21208 w 74438"/>
                  <a:gd name="connsiteY11" fmla="*/ 27366 h 8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438" h="85895">
                    <a:moveTo>
                      <a:pt x="21208" y="27366"/>
                    </a:moveTo>
                    <a:lnTo>
                      <a:pt x="47074" y="698"/>
                    </a:lnTo>
                    <a:cubicBezTo>
                      <a:pt x="47966" y="-214"/>
                      <a:pt x="49420" y="-234"/>
                      <a:pt x="50332" y="648"/>
                    </a:cubicBezTo>
                    <a:cubicBezTo>
                      <a:pt x="50352" y="668"/>
                      <a:pt x="50362" y="678"/>
                      <a:pt x="50382" y="698"/>
                    </a:cubicBezTo>
                    <a:lnTo>
                      <a:pt x="50382" y="698"/>
                    </a:lnTo>
                    <a:lnTo>
                      <a:pt x="72739" y="19847"/>
                    </a:lnTo>
                    <a:cubicBezTo>
                      <a:pt x="75005" y="22113"/>
                      <a:pt x="75005" y="25802"/>
                      <a:pt x="72739" y="28068"/>
                    </a:cubicBezTo>
                    <a:cubicBezTo>
                      <a:pt x="63616" y="37191"/>
                      <a:pt x="58804" y="41201"/>
                      <a:pt x="47375" y="52831"/>
                    </a:cubicBezTo>
                    <a:cubicBezTo>
                      <a:pt x="37650" y="63558"/>
                      <a:pt x="27203" y="73614"/>
                      <a:pt x="16095" y="82907"/>
                    </a:cubicBezTo>
                    <a:cubicBezTo>
                      <a:pt x="4967" y="91229"/>
                      <a:pt x="-2954" y="80000"/>
                      <a:pt x="1057" y="75489"/>
                    </a:cubicBezTo>
                    <a:cubicBezTo>
                      <a:pt x="10411" y="62927"/>
                      <a:pt x="16416" y="48199"/>
                      <a:pt x="18501" y="32680"/>
                    </a:cubicBezTo>
                    <a:cubicBezTo>
                      <a:pt x="18802" y="30664"/>
                      <a:pt x="19744" y="28790"/>
                      <a:pt x="21208" y="27366"/>
                    </a:cubicBezTo>
                    <a:close/>
                  </a:path>
                </a:pathLst>
              </a:custGeom>
              <a:solidFill>
                <a:srgbClr val="263238"/>
              </a:solidFill>
              <a:ln w="10020" cap="flat">
                <a:noFill/>
                <a:prstDash val="solid"/>
                <a:miter/>
              </a:ln>
            </p:spPr>
            <p:txBody>
              <a:bodyPr rtlCol="0" anchor="ctr"/>
              <a:lstStyle/>
              <a:p>
                <a:endParaRPr lang="zh-CN" altLang="en-US"/>
              </a:p>
            </p:txBody>
          </p:sp>
          <p:sp>
            <p:nvSpPr>
              <p:cNvPr id="75" name="任意多边形: 形状 74">
                <a:extLst>
                  <a:ext uri="{FF2B5EF4-FFF2-40B4-BE49-F238E27FC236}">
                    <a16:creationId xmlns:a16="http://schemas.microsoft.com/office/drawing/2014/main" id="{9BE02FBA-061F-63D9-768E-2B77AF1C7F2E}"/>
                  </a:ext>
                </a:extLst>
              </p:cNvPr>
              <p:cNvSpPr/>
              <p:nvPr/>
            </p:nvSpPr>
            <p:spPr>
              <a:xfrm>
                <a:off x="2088753" y="4894354"/>
                <a:ext cx="74235" cy="73617"/>
              </a:xfrm>
              <a:custGeom>
                <a:avLst/>
                <a:gdLst>
                  <a:gd name="connsiteX0" fmla="*/ 34989 w 74235"/>
                  <a:gd name="connsiteY0" fmla="*/ 0 h 73617"/>
                  <a:gd name="connsiteX1" fmla="*/ 69477 w 74235"/>
                  <a:gd name="connsiteY1" fmla="*/ 40102 h 73617"/>
                  <a:gd name="connsiteX2" fmla="*/ 67151 w 74235"/>
                  <a:gd name="connsiteY2" fmla="*/ 68364 h 73617"/>
                  <a:gd name="connsiteX3" fmla="*/ 65567 w 74235"/>
                  <a:gd name="connsiteY3" fmla="*/ 69577 h 73617"/>
                  <a:gd name="connsiteX4" fmla="*/ 37094 w 74235"/>
                  <a:gd name="connsiteY4" fmla="*/ 63762 h 73617"/>
                  <a:gd name="connsiteX5" fmla="*/ 0 w 74235"/>
                  <a:gd name="connsiteY5" fmla="*/ 20953 h 73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35" h="73617">
                    <a:moveTo>
                      <a:pt x="34989" y="0"/>
                    </a:moveTo>
                    <a:lnTo>
                      <a:pt x="69477" y="40102"/>
                    </a:lnTo>
                    <a:cubicBezTo>
                      <a:pt x="76635" y="48543"/>
                      <a:pt x="75602" y="61206"/>
                      <a:pt x="67151" y="68364"/>
                    </a:cubicBezTo>
                    <a:cubicBezTo>
                      <a:pt x="66640" y="68795"/>
                      <a:pt x="66118" y="69196"/>
                      <a:pt x="65567" y="69577"/>
                    </a:cubicBezTo>
                    <a:cubicBezTo>
                      <a:pt x="51732" y="78299"/>
                      <a:pt x="45516" y="71281"/>
                      <a:pt x="37094" y="63762"/>
                    </a:cubicBezTo>
                    <a:lnTo>
                      <a:pt x="0" y="20953"/>
                    </a:lnTo>
                    <a:close/>
                  </a:path>
                </a:pathLst>
              </a:custGeom>
              <a:solidFill>
                <a:srgbClr val="E4897B"/>
              </a:solidFill>
              <a:ln w="10020" cap="flat">
                <a:noFill/>
                <a:prstDash val="solid"/>
                <a:miter/>
              </a:ln>
            </p:spPr>
            <p:txBody>
              <a:bodyPr rtlCol="0" anchor="ctr"/>
              <a:lstStyle/>
              <a:p>
                <a:endParaRPr lang="zh-CN" altLang="en-US"/>
              </a:p>
            </p:txBody>
          </p:sp>
          <p:sp>
            <p:nvSpPr>
              <p:cNvPr id="76" name="任意多边形: 形状 75">
                <a:extLst>
                  <a:ext uri="{FF2B5EF4-FFF2-40B4-BE49-F238E27FC236}">
                    <a16:creationId xmlns:a16="http://schemas.microsoft.com/office/drawing/2014/main" id="{4EC8092D-82F6-A801-D419-12075AC10C0A}"/>
                  </a:ext>
                </a:extLst>
              </p:cNvPr>
              <p:cNvSpPr/>
              <p:nvPr/>
            </p:nvSpPr>
            <p:spPr>
              <a:xfrm>
                <a:off x="1682318" y="4592886"/>
                <a:ext cx="62158" cy="84549"/>
              </a:xfrm>
              <a:custGeom>
                <a:avLst/>
                <a:gdLst>
                  <a:gd name="connsiteX0" fmla="*/ 62158 w 62158"/>
                  <a:gd name="connsiteY0" fmla="*/ 63261 h 84549"/>
                  <a:gd name="connsiteX1" fmla="*/ 60955 w 62158"/>
                  <a:gd name="connsiteY1" fmla="*/ 31480 h 84549"/>
                  <a:gd name="connsiteX2" fmla="*/ 30077 w 62158"/>
                  <a:gd name="connsiteY2" fmla="*/ 0 h 84549"/>
                  <a:gd name="connsiteX3" fmla="*/ 0 w 62158"/>
                  <a:gd name="connsiteY3" fmla="*/ 36192 h 84549"/>
                  <a:gd name="connsiteX4" fmla="*/ 18146 w 62158"/>
                  <a:gd name="connsiteY4" fmla="*/ 57647 h 84549"/>
                  <a:gd name="connsiteX5" fmla="*/ 42308 w 62158"/>
                  <a:gd name="connsiteY5" fmla="*/ 84415 h 84549"/>
                  <a:gd name="connsiteX6" fmla="*/ 62158 w 62158"/>
                  <a:gd name="connsiteY6" fmla="*/ 63261 h 84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158" h="84549">
                    <a:moveTo>
                      <a:pt x="62158" y="63261"/>
                    </a:moveTo>
                    <a:cubicBezTo>
                      <a:pt x="62158" y="63261"/>
                      <a:pt x="62158" y="35290"/>
                      <a:pt x="60955" y="31480"/>
                    </a:cubicBezTo>
                    <a:cubicBezTo>
                      <a:pt x="51351" y="20332"/>
                      <a:pt x="41034" y="9825"/>
                      <a:pt x="30077" y="0"/>
                    </a:cubicBezTo>
                    <a:lnTo>
                      <a:pt x="0" y="36192"/>
                    </a:lnTo>
                    <a:lnTo>
                      <a:pt x="18146" y="57647"/>
                    </a:lnTo>
                    <a:cubicBezTo>
                      <a:pt x="18146" y="57647"/>
                      <a:pt x="24563" y="82309"/>
                      <a:pt x="42308" y="84415"/>
                    </a:cubicBezTo>
                    <a:cubicBezTo>
                      <a:pt x="60053" y="86520"/>
                      <a:pt x="62158" y="63261"/>
                      <a:pt x="62158" y="63261"/>
                    </a:cubicBezTo>
                    <a:close/>
                  </a:path>
                </a:pathLst>
              </a:custGeom>
              <a:solidFill>
                <a:srgbClr val="E4897B"/>
              </a:solidFill>
              <a:ln w="10020" cap="flat">
                <a:noFill/>
                <a:prstDash val="solid"/>
                <a:miter/>
              </a:ln>
            </p:spPr>
            <p:txBody>
              <a:bodyPr rtlCol="0" anchor="ctr"/>
              <a:lstStyle/>
              <a:p>
                <a:endParaRPr lang="zh-CN" altLang="en-US"/>
              </a:p>
            </p:txBody>
          </p:sp>
          <p:sp>
            <p:nvSpPr>
              <p:cNvPr id="77" name="任意多边形: 形状 76">
                <a:extLst>
                  <a:ext uri="{FF2B5EF4-FFF2-40B4-BE49-F238E27FC236}">
                    <a16:creationId xmlns:a16="http://schemas.microsoft.com/office/drawing/2014/main" id="{0EF1D882-ECCD-ED50-9F4C-C25BFAC607B2}"/>
                  </a:ext>
                </a:extLst>
              </p:cNvPr>
              <p:cNvSpPr/>
              <p:nvPr/>
            </p:nvSpPr>
            <p:spPr>
              <a:xfrm>
                <a:off x="1724225" y="4661260"/>
                <a:ext cx="116396" cy="133238"/>
              </a:xfrm>
              <a:custGeom>
                <a:avLst/>
                <a:gdLst>
                  <a:gd name="connsiteX0" fmla="*/ 0 w 116396"/>
                  <a:gd name="connsiteY0" fmla="*/ 15640 h 133238"/>
                  <a:gd name="connsiteX1" fmla="*/ 52032 w 116396"/>
                  <a:gd name="connsiteY1" fmla="*/ 105869 h 133238"/>
                  <a:gd name="connsiteX2" fmla="*/ 78901 w 116396"/>
                  <a:gd name="connsiteY2" fmla="*/ 133239 h 133238"/>
                  <a:gd name="connsiteX3" fmla="*/ 116396 w 116396"/>
                  <a:gd name="connsiteY3" fmla="*/ 104466 h 133238"/>
                  <a:gd name="connsiteX4" fmla="*/ 87523 w 116396"/>
                  <a:gd name="connsiteY4" fmla="*/ 80204 h 133238"/>
                  <a:gd name="connsiteX5" fmla="*/ 19450 w 116396"/>
                  <a:gd name="connsiteY5" fmla="*/ 0 h 13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396" h="133238">
                    <a:moveTo>
                      <a:pt x="0" y="15640"/>
                    </a:moveTo>
                    <a:cubicBezTo>
                      <a:pt x="19450" y="51732"/>
                      <a:pt x="40804" y="96646"/>
                      <a:pt x="52032" y="105869"/>
                    </a:cubicBezTo>
                    <a:lnTo>
                      <a:pt x="78901" y="133239"/>
                    </a:lnTo>
                    <a:lnTo>
                      <a:pt x="116396" y="104466"/>
                    </a:lnTo>
                    <a:lnTo>
                      <a:pt x="87523" y="80204"/>
                    </a:lnTo>
                    <a:cubicBezTo>
                      <a:pt x="73487" y="70179"/>
                      <a:pt x="45215" y="32583"/>
                      <a:pt x="19450" y="0"/>
                    </a:cubicBezTo>
                    <a:close/>
                  </a:path>
                </a:pathLst>
              </a:custGeom>
              <a:solidFill>
                <a:srgbClr val="E4897B"/>
              </a:solidFill>
              <a:ln w="10020"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1A518A81-7A69-9037-EFA8-FCAAA8C6A8D6}"/>
                  </a:ext>
                </a:extLst>
              </p:cNvPr>
              <p:cNvSpPr/>
              <p:nvPr/>
            </p:nvSpPr>
            <p:spPr>
              <a:xfrm>
                <a:off x="1879620" y="5499595"/>
                <a:ext cx="31680" cy="30577"/>
              </a:xfrm>
              <a:custGeom>
                <a:avLst/>
                <a:gdLst>
                  <a:gd name="connsiteX0" fmla="*/ 0 w 31680"/>
                  <a:gd name="connsiteY0" fmla="*/ 0 h 30577"/>
                  <a:gd name="connsiteX1" fmla="*/ 3609 w 31680"/>
                  <a:gd name="connsiteY1" fmla="*/ 30578 h 30577"/>
                  <a:gd name="connsiteX2" fmla="*/ 31681 w 31680"/>
                  <a:gd name="connsiteY2" fmla="*/ 30578 h 30577"/>
                  <a:gd name="connsiteX3" fmla="*/ 31681 w 31680"/>
                  <a:gd name="connsiteY3" fmla="*/ 0 h 30577"/>
                  <a:gd name="connsiteX4" fmla="*/ 0 w 31680"/>
                  <a:gd name="connsiteY4" fmla="*/ 0 h 30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80" h="30577">
                    <a:moveTo>
                      <a:pt x="0" y="0"/>
                    </a:moveTo>
                    <a:lnTo>
                      <a:pt x="3609" y="30578"/>
                    </a:lnTo>
                    <a:lnTo>
                      <a:pt x="31681" y="30578"/>
                    </a:lnTo>
                    <a:lnTo>
                      <a:pt x="31681" y="0"/>
                    </a:lnTo>
                    <a:lnTo>
                      <a:pt x="0" y="0"/>
                    </a:lnTo>
                    <a:close/>
                  </a:path>
                </a:pathLst>
              </a:custGeom>
              <a:solidFill>
                <a:srgbClr val="E4897B"/>
              </a:solidFill>
              <a:ln w="10020" cap="flat">
                <a:noFill/>
                <a:prstDash val="solid"/>
                <a:miter/>
              </a:ln>
            </p:spPr>
            <p:txBody>
              <a:bodyPr rtlCol="0" anchor="ctr"/>
              <a:lstStyle/>
              <a:p>
                <a:endParaRPr lang="zh-CN" altLang="en-US"/>
              </a:p>
            </p:txBody>
          </p:sp>
          <p:sp>
            <p:nvSpPr>
              <p:cNvPr id="79" name="任意多边形: 形状 78">
                <a:extLst>
                  <a:ext uri="{FF2B5EF4-FFF2-40B4-BE49-F238E27FC236}">
                    <a16:creationId xmlns:a16="http://schemas.microsoft.com/office/drawing/2014/main" id="{01B713FF-5307-0770-28AD-C4544DC7CA8B}"/>
                  </a:ext>
                </a:extLst>
              </p:cNvPr>
              <p:cNvSpPr/>
              <p:nvPr/>
            </p:nvSpPr>
            <p:spPr>
              <a:xfrm>
                <a:off x="2182692" y="4776955"/>
                <a:ext cx="55247" cy="81211"/>
              </a:xfrm>
              <a:custGeom>
                <a:avLst/>
                <a:gdLst>
                  <a:gd name="connsiteX0" fmla="*/ 18547 w 55247"/>
                  <a:gd name="connsiteY0" fmla="*/ 71683 h 81211"/>
                  <a:gd name="connsiteX1" fmla="*/ 0 w 55247"/>
                  <a:gd name="connsiteY1" fmla="*/ 44814 h 81211"/>
                  <a:gd name="connsiteX2" fmla="*/ 5915 w 55247"/>
                  <a:gd name="connsiteY2" fmla="*/ 0 h 81211"/>
                  <a:gd name="connsiteX3" fmla="*/ 53336 w 55247"/>
                  <a:gd name="connsiteY3" fmla="*/ 10928 h 81211"/>
                  <a:gd name="connsiteX4" fmla="*/ 51631 w 55247"/>
                  <a:gd name="connsiteY4" fmla="*/ 39801 h 81211"/>
                  <a:gd name="connsiteX5" fmla="*/ 48323 w 55247"/>
                  <a:gd name="connsiteY5" fmla="*/ 76595 h 81211"/>
                  <a:gd name="connsiteX6" fmla="*/ 18547 w 55247"/>
                  <a:gd name="connsiteY6" fmla="*/ 71683 h 81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47" h="81211">
                    <a:moveTo>
                      <a:pt x="18547" y="71683"/>
                    </a:moveTo>
                    <a:cubicBezTo>
                      <a:pt x="18547" y="71683"/>
                      <a:pt x="1404" y="48624"/>
                      <a:pt x="0" y="44814"/>
                    </a:cubicBezTo>
                    <a:cubicBezTo>
                      <a:pt x="983" y="29766"/>
                      <a:pt x="2958" y="14788"/>
                      <a:pt x="5915" y="0"/>
                    </a:cubicBezTo>
                    <a:lnTo>
                      <a:pt x="53336" y="10928"/>
                    </a:lnTo>
                    <a:lnTo>
                      <a:pt x="51631" y="39801"/>
                    </a:lnTo>
                    <a:cubicBezTo>
                      <a:pt x="51631" y="39801"/>
                      <a:pt x="61657" y="63863"/>
                      <a:pt x="48323" y="76595"/>
                    </a:cubicBezTo>
                    <a:cubicBezTo>
                      <a:pt x="34989" y="89327"/>
                      <a:pt x="18547" y="71683"/>
                      <a:pt x="18547" y="71683"/>
                    </a:cubicBezTo>
                    <a:close/>
                  </a:path>
                </a:pathLst>
              </a:custGeom>
              <a:solidFill>
                <a:srgbClr val="E4897B"/>
              </a:solidFill>
              <a:ln w="10020" cap="flat">
                <a:noFill/>
                <a:prstDash val="solid"/>
                <a:miter/>
              </a:ln>
            </p:spPr>
            <p:txBody>
              <a:bodyPr rtlCol="0" anchor="ctr"/>
              <a:lstStyle/>
              <a:p>
                <a:endParaRPr lang="zh-CN" altLang="en-US"/>
              </a:p>
            </p:txBody>
          </p:sp>
          <p:sp>
            <p:nvSpPr>
              <p:cNvPr id="80" name="任意多边形: 形状 79">
                <a:extLst>
                  <a:ext uri="{FF2B5EF4-FFF2-40B4-BE49-F238E27FC236}">
                    <a16:creationId xmlns:a16="http://schemas.microsoft.com/office/drawing/2014/main" id="{628C56DD-94A5-A7B5-03A9-63AAE873D77A}"/>
                  </a:ext>
                </a:extLst>
              </p:cNvPr>
              <p:cNvSpPr/>
              <p:nvPr/>
            </p:nvSpPr>
            <p:spPr>
              <a:xfrm>
                <a:off x="2128955" y="4836005"/>
                <a:ext cx="97147" cy="128226"/>
              </a:xfrm>
              <a:custGeom>
                <a:avLst/>
                <a:gdLst>
                  <a:gd name="connsiteX0" fmla="*/ 0 w 97147"/>
                  <a:gd name="connsiteY0" fmla="*/ 124617 h 128226"/>
                  <a:gd name="connsiteX1" fmla="*/ 3008 w 97147"/>
                  <a:gd name="connsiteY1" fmla="*/ 99453 h 128226"/>
                  <a:gd name="connsiteX2" fmla="*/ 76294 w 97147"/>
                  <a:gd name="connsiteY2" fmla="*/ 0 h 128226"/>
                  <a:gd name="connsiteX3" fmla="*/ 97147 w 97147"/>
                  <a:gd name="connsiteY3" fmla="*/ 19349 h 128226"/>
                  <a:gd name="connsiteX4" fmla="*/ 25365 w 97147"/>
                  <a:gd name="connsiteY4" fmla="*/ 128227 h 128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47" h="128226">
                    <a:moveTo>
                      <a:pt x="0" y="124617"/>
                    </a:moveTo>
                    <a:lnTo>
                      <a:pt x="3008" y="99453"/>
                    </a:lnTo>
                    <a:cubicBezTo>
                      <a:pt x="27670" y="85317"/>
                      <a:pt x="51932" y="39300"/>
                      <a:pt x="76294" y="0"/>
                    </a:cubicBezTo>
                    <a:lnTo>
                      <a:pt x="97147" y="19349"/>
                    </a:lnTo>
                    <a:cubicBezTo>
                      <a:pt x="72384" y="63963"/>
                      <a:pt x="49526" y="112587"/>
                      <a:pt x="25365" y="128227"/>
                    </a:cubicBezTo>
                    <a:close/>
                  </a:path>
                </a:pathLst>
              </a:custGeom>
              <a:solidFill>
                <a:srgbClr val="E4897B"/>
              </a:solidFill>
              <a:ln w="10020" cap="flat">
                <a:noFill/>
                <a:prstDash val="solid"/>
                <a:miter/>
              </a:ln>
            </p:spPr>
            <p:txBody>
              <a:bodyPr rtlCol="0" anchor="ctr"/>
              <a:lstStyle/>
              <a:p>
                <a:endParaRPr lang="zh-CN" altLang="en-US"/>
              </a:p>
            </p:txBody>
          </p:sp>
          <p:sp>
            <p:nvSpPr>
              <p:cNvPr id="81" name="任意多边形: 形状 80">
                <a:extLst>
                  <a:ext uri="{FF2B5EF4-FFF2-40B4-BE49-F238E27FC236}">
                    <a16:creationId xmlns:a16="http://schemas.microsoft.com/office/drawing/2014/main" id="{0B15C066-462B-A4E8-EA65-8D416D226756}"/>
                  </a:ext>
                </a:extLst>
              </p:cNvPr>
              <p:cNvSpPr/>
              <p:nvPr/>
            </p:nvSpPr>
            <p:spPr>
              <a:xfrm>
                <a:off x="1785180" y="4748482"/>
                <a:ext cx="99352" cy="137850"/>
              </a:xfrm>
              <a:custGeom>
                <a:avLst/>
                <a:gdLst>
                  <a:gd name="connsiteX0" fmla="*/ 99353 w 99352"/>
                  <a:gd name="connsiteY0" fmla="*/ 53536 h 137850"/>
                  <a:gd name="connsiteX1" fmla="*/ 51230 w 99352"/>
                  <a:gd name="connsiteY1" fmla="*/ 0 h 137850"/>
                  <a:gd name="connsiteX2" fmla="*/ 0 w 99352"/>
                  <a:gd name="connsiteY2" fmla="*/ 41405 h 137850"/>
                  <a:gd name="connsiteX3" fmla="*/ 48323 w 99352"/>
                  <a:gd name="connsiteY3" fmla="*/ 112186 h 137850"/>
                  <a:gd name="connsiteX4" fmla="*/ 87322 w 99352"/>
                  <a:gd name="connsiteY4" fmla="*/ 137851 h 137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52" h="137850">
                    <a:moveTo>
                      <a:pt x="99353" y="53536"/>
                    </a:moveTo>
                    <a:lnTo>
                      <a:pt x="51230" y="0"/>
                    </a:lnTo>
                    <a:lnTo>
                      <a:pt x="0" y="41405"/>
                    </a:lnTo>
                    <a:cubicBezTo>
                      <a:pt x="16743" y="70179"/>
                      <a:pt x="48323" y="112186"/>
                      <a:pt x="48323" y="112186"/>
                    </a:cubicBezTo>
                    <a:lnTo>
                      <a:pt x="87322" y="137851"/>
                    </a:lnTo>
                    <a:close/>
                  </a:path>
                </a:pathLst>
              </a:custGeom>
              <a:solidFill>
                <a:schemeClr val="accent2"/>
              </a:solidFill>
              <a:ln w="10020" cap="flat">
                <a:noFill/>
                <a:prstDash val="solid"/>
                <a:miter/>
              </a:ln>
            </p:spPr>
            <p:txBody>
              <a:bodyPr rtlCol="0" anchor="ctr"/>
              <a:lstStyle/>
              <a:p>
                <a:endParaRPr lang="zh-CN" altLang="en-US"/>
              </a:p>
            </p:txBody>
          </p:sp>
          <p:sp>
            <p:nvSpPr>
              <p:cNvPr id="82" name="任意多边形: 形状 81">
                <a:extLst>
                  <a:ext uri="{FF2B5EF4-FFF2-40B4-BE49-F238E27FC236}">
                    <a16:creationId xmlns:a16="http://schemas.microsoft.com/office/drawing/2014/main" id="{1CD3DD07-8C0E-83FF-83C7-5015906C1F6D}"/>
                  </a:ext>
                </a:extLst>
              </p:cNvPr>
              <p:cNvSpPr/>
              <p:nvPr/>
            </p:nvSpPr>
            <p:spPr>
              <a:xfrm>
                <a:off x="1833503" y="4855655"/>
                <a:ext cx="32582" cy="25665"/>
              </a:xfrm>
              <a:custGeom>
                <a:avLst/>
                <a:gdLst>
                  <a:gd name="connsiteX0" fmla="*/ 32583 w 32582"/>
                  <a:gd name="connsiteY0" fmla="*/ 0 h 25665"/>
                  <a:gd name="connsiteX1" fmla="*/ 0 w 32582"/>
                  <a:gd name="connsiteY1" fmla="*/ 5013 h 25665"/>
                  <a:gd name="connsiteX2" fmla="*/ 30778 w 32582"/>
                  <a:gd name="connsiteY2" fmla="*/ 25665 h 25665"/>
                  <a:gd name="connsiteX3" fmla="*/ 32583 w 32582"/>
                  <a:gd name="connsiteY3" fmla="*/ 0 h 25665"/>
                </a:gdLst>
                <a:ahLst/>
                <a:cxnLst>
                  <a:cxn ang="0">
                    <a:pos x="connsiteX0" y="connsiteY0"/>
                  </a:cxn>
                  <a:cxn ang="0">
                    <a:pos x="connsiteX1" y="connsiteY1"/>
                  </a:cxn>
                  <a:cxn ang="0">
                    <a:pos x="connsiteX2" y="connsiteY2"/>
                  </a:cxn>
                  <a:cxn ang="0">
                    <a:pos x="connsiteX3" y="connsiteY3"/>
                  </a:cxn>
                </a:cxnLst>
                <a:rect l="l" t="t" r="r" b="b"/>
                <a:pathLst>
                  <a:path w="32582" h="25665">
                    <a:moveTo>
                      <a:pt x="32583" y="0"/>
                    </a:moveTo>
                    <a:lnTo>
                      <a:pt x="0" y="5013"/>
                    </a:lnTo>
                    <a:lnTo>
                      <a:pt x="30778" y="25665"/>
                    </a:lnTo>
                    <a:lnTo>
                      <a:pt x="32583" y="0"/>
                    </a:lnTo>
                    <a:close/>
                  </a:path>
                </a:pathLst>
              </a:custGeom>
              <a:solidFill>
                <a:srgbClr val="263238">
                  <a:alpha val="20000"/>
                </a:srgbClr>
              </a:solidFill>
              <a:ln w="10020" cap="flat">
                <a:noFill/>
                <a:prstDash val="solid"/>
                <a:miter/>
              </a:ln>
            </p:spPr>
            <p:txBody>
              <a:bodyPr rtlCol="0" anchor="ctr"/>
              <a:lstStyle/>
              <a:p>
                <a:endParaRPr lang="zh-CN" altLang="en-US"/>
              </a:p>
            </p:txBody>
          </p:sp>
          <p:sp>
            <p:nvSpPr>
              <p:cNvPr id="83" name="任意多边形: 形状 82">
                <a:extLst>
                  <a:ext uri="{FF2B5EF4-FFF2-40B4-BE49-F238E27FC236}">
                    <a16:creationId xmlns:a16="http://schemas.microsoft.com/office/drawing/2014/main" id="{DE790AFF-317E-4F48-FEA1-870292C77D64}"/>
                  </a:ext>
                </a:extLst>
              </p:cNvPr>
              <p:cNvSpPr/>
              <p:nvPr/>
            </p:nvSpPr>
            <p:spPr>
              <a:xfrm>
                <a:off x="1842923" y="5086784"/>
                <a:ext cx="107866" cy="425141"/>
              </a:xfrm>
              <a:custGeom>
                <a:avLst/>
                <a:gdLst>
                  <a:gd name="connsiteX0" fmla="*/ 29479 w 107866"/>
                  <a:gd name="connsiteY0" fmla="*/ 425141 h 425141"/>
                  <a:gd name="connsiteX1" fmla="*/ 75897 w 107866"/>
                  <a:gd name="connsiteY1" fmla="*/ 423738 h 425141"/>
                  <a:gd name="connsiteX2" fmla="*/ 85923 w 107866"/>
                  <a:gd name="connsiteY2" fmla="*/ 205883 h 425141"/>
                  <a:gd name="connsiteX3" fmla="*/ 99658 w 107866"/>
                  <a:gd name="connsiteY3" fmla="*/ 97006 h 425141"/>
                  <a:gd name="connsiteX4" fmla="*/ 104370 w 107866"/>
                  <a:gd name="connsiteY4" fmla="*/ 75652 h 425141"/>
                  <a:gd name="connsiteX5" fmla="*/ 4114 w 107866"/>
                  <a:gd name="connsiteY5" fmla="*/ 4872 h 425141"/>
                  <a:gd name="connsiteX6" fmla="*/ 29479 w 107866"/>
                  <a:gd name="connsiteY6" fmla="*/ 425141 h 42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866" h="425141">
                    <a:moveTo>
                      <a:pt x="29479" y="425141"/>
                    </a:moveTo>
                    <a:lnTo>
                      <a:pt x="75897" y="423738"/>
                    </a:lnTo>
                    <a:cubicBezTo>
                      <a:pt x="75897" y="423738"/>
                      <a:pt x="77100" y="310751"/>
                      <a:pt x="85923" y="205883"/>
                    </a:cubicBezTo>
                    <a:cubicBezTo>
                      <a:pt x="89331" y="166283"/>
                      <a:pt x="93843" y="127785"/>
                      <a:pt x="99658" y="97006"/>
                    </a:cubicBezTo>
                    <a:cubicBezTo>
                      <a:pt x="101161" y="89387"/>
                      <a:pt x="102765" y="82269"/>
                      <a:pt x="104370" y="75652"/>
                    </a:cubicBezTo>
                    <a:cubicBezTo>
                      <a:pt x="130235" y="-27711"/>
                      <a:pt x="4114" y="4872"/>
                      <a:pt x="4114" y="4872"/>
                    </a:cubicBezTo>
                    <a:cubicBezTo>
                      <a:pt x="-5991" y="145470"/>
                      <a:pt x="2540" y="286779"/>
                      <a:pt x="29479" y="425141"/>
                    </a:cubicBezTo>
                    <a:close/>
                  </a:path>
                </a:pathLst>
              </a:custGeom>
              <a:solidFill>
                <a:srgbClr val="263238"/>
              </a:solidFill>
              <a:ln w="10020" cap="flat">
                <a:noFill/>
                <a:prstDash val="solid"/>
                <a:miter/>
              </a:ln>
            </p:spPr>
            <p:txBody>
              <a:bodyPr rtlCol="0" anchor="ctr"/>
              <a:lstStyle/>
              <a:p>
                <a:endParaRPr lang="zh-CN" altLang="en-US"/>
              </a:p>
            </p:txBody>
          </p:sp>
          <p:sp>
            <p:nvSpPr>
              <p:cNvPr id="84" name="任意多边形: 形状 83">
                <a:extLst>
                  <a:ext uri="{FF2B5EF4-FFF2-40B4-BE49-F238E27FC236}">
                    <a16:creationId xmlns:a16="http://schemas.microsoft.com/office/drawing/2014/main" id="{21D9939C-BF79-A1C3-111A-5DA842C902FB}"/>
                  </a:ext>
                </a:extLst>
              </p:cNvPr>
              <p:cNvSpPr/>
              <p:nvPr/>
            </p:nvSpPr>
            <p:spPr>
              <a:xfrm>
                <a:off x="1895266" y="5165872"/>
                <a:ext cx="47414" cy="141232"/>
              </a:xfrm>
              <a:custGeom>
                <a:avLst/>
                <a:gdLst>
                  <a:gd name="connsiteX0" fmla="*/ 32476 w 47414"/>
                  <a:gd name="connsiteY0" fmla="*/ 141232 h 141232"/>
                  <a:gd name="connsiteX1" fmla="*/ 47414 w 47414"/>
                  <a:gd name="connsiteY1" fmla="*/ 30952 h 141232"/>
                  <a:gd name="connsiteX2" fmla="*/ 194 w 47414"/>
                  <a:gd name="connsiteY2" fmla="*/ 875 h 141232"/>
                  <a:gd name="connsiteX3" fmla="*/ 32476 w 47414"/>
                  <a:gd name="connsiteY3" fmla="*/ 141232 h 141232"/>
                </a:gdLst>
                <a:ahLst/>
                <a:cxnLst>
                  <a:cxn ang="0">
                    <a:pos x="connsiteX0" y="connsiteY0"/>
                  </a:cxn>
                  <a:cxn ang="0">
                    <a:pos x="connsiteX1" y="connsiteY1"/>
                  </a:cxn>
                  <a:cxn ang="0">
                    <a:pos x="connsiteX2" y="connsiteY2"/>
                  </a:cxn>
                  <a:cxn ang="0">
                    <a:pos x="connsiteX3" y="connsiteY3"/>
                  </a:cxn>
                </a:cxnLst>
                <a:rect l="l" t="t" r="r" b="b"/>
                <a:pathLst>
                  <a:path w="47414" h="141232">
                    <a:moveTo>
                      <a:pt x="32476" y="141232"/>
                    </a:moveTo>
                    <a:cubicBezTo>
                      <a:pt x="35885" y="101632"/>
                      <a:pt x="41600" y="61530"/>
                      <a:pt x="47414" y="30952"/>
                    </a:cubicBezTo>
                    <a:cubicBezTo>
                      <a:pt x="33178" y="25237"/>
                      <a:pt x="18842" y="-5541"/>
                      <a:pt x="194" y="875"/>
                    </a:cubicBezTo>
                    <a:cubicBezTo>
                      <a:pt x="194" y="675"/>
                      <a:pt x="-4518" y="111858"/>
                      <a:pt x="32476" y="141232"/>
                    </a:cubicBez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8A0FA626-233D-D629-5F1F-DF7DB4902B09}"/>
                  </a:ext>
                </a:extLst>
              </p:cNvPr>
              <p:cNvSpPr/>
              <p:nvPr/>
            </p:nvSpPr>
            <p:spPr>
              <a:xfrm>
                <a:off x="1852154" y="5088949"/>
                <a:ext cx="284620" cy="403828"/>
              </a:xfrm>
              <a:custGeom>
                <a:avLst/>
                <a:gdLst>
                  <a:gd name="connsiteX0" fmla="*/ 201208 w 284620"/>
                  <a:gd name="connsiteY0" fmla="*/ 0 h 403828"/>
                  <a:gd name="connsiteX1" fmla="*/ 208026 w 284620"/>
                  <a:gd name="connsiteY1" fmla="*/ 191387 h 403828"/>
                  <a:gd name="connsiteX2" fmla="*/ 284621 w 284620"/>
                  <a:gd name="connsiteY2" fmla="*/ 371847 h 403828"/>
                  <a:gd name="connsiteX3" fmla="*/ 251637 w 284620"/>
                  <a:gd name="connsiteY3" fmla="*/ 403828 h 403828"/>
                  <a:gd name="connsiteX4" fmla="*/ 137045 w 284620"/>
                  <a:gd name="connsiteY4" fmla="*/ 266178 h 403828"/>
                  <a:gd name="connsiteX5" fmla="*/ 90527 w 284620"/>
                  <a:gd name="connsiteY5" fmla="*/ 107975 h 403828"/>
                  <a:gd name="connsiteX6" fmla="*/ 297 w 284620"/>
                  <a:gd name="connsiteY6" fmla="*/ 51431 h 403828"/>
                  <a:gd name="connsiteX7" fmla="*/ 201208 w 284620"/>
                  <a:gd name="connsiteY7" fmla="*/ 0 h 4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620" h="403828">
                    <a:moveTo>
                      <a:pt x="201208" y="0"/>
                    </a:moveTo>
                    <a:cubicBezTo>
                      <a:pt x="208226" y="35590"/>
                      <a:pt x="213239" y="31280"/>
                      <a:pt x="208026" y="191387"/>
                    </a:cubicBezTo>
                    <a:cubicBezTo>
                      <a:pt x="206823" y="228582"/>
                      <a:pt x="226773" y="279411"/>
                      <a:pt x="284621" y="371847"/>
                    </a:cubicBezTo>
                    <a:lnTo>
                      <a:pt x="251637" y="403828"/>
                    </a:lnTo>
                    <a:cubicBezTo>
                      <a:pt x="251637" y="403828"/>
                      <a:pt x="161908" y="327534"/>
                      <a:pt x="137045" y="266178"/>
                    </a:cubicBezTo>
                    <a:cubicBezTo>
                      <a:pt x="115671" y="215348"/>
                      <a:pt x="100071" y="162283"/>
                      <a:pt x="90527" y="107975"/>
                    </a:cubicBezTo>
                    <a:cubicBezTo>
                      <a:pt x="90527" y="107975"/>
                      <a:pt x="-6019" y="92134"/>
                      <a:pt x="297" y="51431"/>
                    </a:cubicBezTo>
                    <a:cubicBezTo>
                      <a:pt x="6613" y="10727"/>
                      <a:pt x="201208" y="0"/>
                      <a:pt x="201208" y="0"/>
                    </a:cubicBezTo>
                    <a:close/>
                  </a:path>
                </a:pathLst>
              </a:custGeom>
              <a:solidFill>
                <a:srgbClr val="263238"/>
              </a:solidFill>
              <a:ln w="10020"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EBAD3EDF-173B-BC61-7565-B41E3C99E0FD}"/>
                  </a:ext>
                </a:extLst>
              </p:cNvPr>
              <p:cNvSpPr/>
              <p:nvPr/>
            </p:nvSpPr>
            <p:spPr>
              <a:xfrm>
                <a:off x="1826184" y="4790073"/>
                <a:ext cx="241815" cy="296670"/>
              </a:xfrm>
              <a:custGeom>
                <a:avLst/>
                <a:gdLst>
                  <a:gd name="connsiteX0" fmla="*/ 0 w 241815"/>
                  <a:gd name="connsiteY0" fmla="*/ 291859 h 296670"/>
                  <a:gd name="connsiteX1" fmla="*/ 240613 w 241815"/>
                  <a:gd name="connsiteY1" fmla="*/ 296671 h 296670"/>
                  <a:gd name="connsiteX2" fmla="*/ 240613 w 241815"/>
                  <a:gd name="connsiteY2" fmla="*/ 174159 h 296670"/>
                  <a:gd name="connsiteX3" fmla="*/ 239309 w 241815"/>
                  <a:gd name="connsiteY3" fmla="*/ 120924 h 296670"/>
                  <a:gd name="connsiteX4" fmla="*/ 238407 w 241815"/>
                  <a:gd name="connsiteY4" fmla="*/ 104482 h 296670"/>
                  <a:gd name="connsiteX5" fmla="*/ 237906 w 241815"/>
                  <a:gd name="connsiteY5" fmla="*/ 95459 h 296670"/>
                  <a:gd name="connsiteX6" fmla="*/ 237906 w 241815"/>
                  <a:gd name="connsiteY6" fmla="*/ 88541 h 296670"/>
                  <a:gd name="connsiteX7" fmla="*/ 234898 w 241815"/>
                  <a:gd name="connsiteY7" fmla="*/ 52249 h 296670"/>
                  <a:gd name="connsiteX8" fmla="*/ 230788 w 241815"/>
                  <a:gd name="connsiteY8" fmla="*/ 16558 h 296670"/>
                  <a:gd name="connsiteX9" fmla="*/ 129129 w 241815"/>
                  <a:gd name="connsiteY9" fmla="*/ 15 h 296670"/>
                  <a:gd name="connsiteX10" fmla="*/ 68274 w 241815"/>
                  <a:gd name="connsiteY10" fmla="*/ 7435 h 296670"/>
                  <a:gd name="connsiteX11" fmla="*/ 40403 w 241815"/>
                  <a:gd name="connsiteY11" fmla="*/ 45933 h 296670"/>
                  <a:gd name="connsiteX12" fmla="*/ 38899 w 241815"/>
                  <a:gd name="connsiteY12" fmla="*/ 91248 h 296670"/>
                  <a:gd name="connsiteX13" fmla="*/ 31781 w 241815"/>
                  <a:gd name="connsiteY13" fmla="*/ 144884 h 296670"/>
                  <a:gd name="connsiteX14" fmla="*/ 0 w 241815"/>
                  <a:gd name="connsiteY14" fmla="*/ 291859 h 296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1815" h="296670">
                    <a:moveTo>
                      <a:pt x="0" y="291859"/>
                    </a:moveTo>
                    <a:lnTo>
                      <a:pt x="240613" y="296671"/>
                    </a:lnTo>
                    <a:cubicBezTo>
                      <a:pt x="243319" y="268599"/>
                      <a:pt x="240613" y="201228"/>
                      <a:pt x="240613" y="174159"/>
                    </a:cubicBezTo>
                    <a:cubicBezTo>
                      <a:pt x="240613" y="155511"/>
                      <a:pt x="240613" y="137566"/>
                      <a:pt x="239309" y="120924"/>
                    </a:cubicBezTo>
                    <a:cubicBezTo>
                      <a:pt x="239309" y="115209"/>
                      <a:pt x="238808" y="109795"/>
                      <a:pt x="238407" y="104482"/>
                    </a:cubicBezTo>
                    <a:cubicBezTo>
                      <a:pt x="238407" y="101374"/>
                      <a:pt x="238407" y="98366"/>
                      <a:pt x="237906" y="95459"/>
                    </a:cubicBezTo>
                    <a:cubicBezTo>
                      <a:pt x="237404" y="92551"/>
                      <a:pt x="237906" y="90847"/>
                      <a:pt x="237906" y="88541"/>
                    </a:cubicBezTo>
                    <a:cubicBezTo>
                      <a:pt x="237003" y="74806"/>
                      <a:pt x="235901" y="62575"/>
                      <a:pt x="234898" y="52249"/>
                    </a:cubicBezTo>
                    <a:cubicBezTo>
                      <a:pt x="232692" y="29992"/>
                      <a:pt x="230788" y="16558"/>
                      <a:pt x="230788" y="16558"/>
                    </a:cubicBezTo>
                    <a:cubicBezTo>
                      <a:pt x="230788" y="16558"/>
                      <a:pt x="198606" y="-586"/>
                      <a:pt x="129129" y="15"/>
                    </a:cubicBezTo>
                    <a:cubicBezTo>
                      <a:pt x="108606" y="-215"/>
                      <a:pt x="88144" y="2281"/>
                      <a:pt x="68274" y="7435"/>
                    </a:cubicBezTo>
                    <a:cubicBezTo>
                      <a:pt x="51180" y="12257"/>
                      <a:pt x="39641" y="28187"/>
                      <a:pt x="40403" y="45933"/>
                    </a:cubicBezTo>
                    <a:cubicBezTo>
                      <a:pt x="40864" y="61051"/>
                      <a:pt x="40363" y="76190"/>
                      <a:pt x="38899" y="91248"/>
                    </a:cubicBezTo>
                    <a:cubicBezTo>
                      <a:pt x="37195" y="108692"/>
                      <a:pt x="34688" y="127039"/>
                      <a:pt x="31781" y="144884"/>
                    </a:cubicBezTo>
                    <a:cubicBezTo>
                      <a:pt x="21655" y="201228"/>
                      <a:pt x="0" y="291859"/>
                      <a:pt x="0" y="291859"/>
                    </a:cubicBezTo>
                    <a:close/>
                  </a:path>
                </a:pathLst>
              </a:custGeom>
              <a:solidFill>
                <a:schemeClr val="accent2"/>
              </a:solidFill>
              <a:ln w="10020" cap="flat">
                <a:no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18D691DF-E0FE-2F42-AD2E-1FE419B4E14D}"/>
                  </a:ext>
                </a:extLst>
              </p:cNvPr>
              <p:cNvSpPr/>
              <p:nvPr/>
            </p:nvSpPr>
            <p:spPr>
              <a:xfrm>
                <a:off x="1889809" y="4770621"/>
                <a:ext cx="155273" cy="79319"/>
              </a:xfrm>
              <a:custGeom>
                <a:avLst/>
                <a:gdLst>
                  <a:gd name="connsiteX0" fmla="*/ 154330 w 155273"/>
                  <a:gd name="connsiteY0" fmla="*/ 25884 h 79319"/>
                  <a:gd name="connsiteX1" fmla="*/ 54075 w 155273"/>
                  <a:gd name="connsiteY1" fmla="*/ 79320 h 79319"/>
                  <a:gd name="connsiteX2" fmla="*/ 338 w 155273"/>
                  <a:gd name="connsiteY2" fmla="*/ 30395 h 79319"/>
                  <a:gd name="connsiteX3" fmla="*/ 154330 w 155273"/>
                  <a:gd name="connsiteY3" fmla="*/ 25884 h 79319"/>
                </a:gdLst>
                <a:ahLst/>
                <a:cxnLst>
                  <a:cxn ang="0">
                    <a:pos x="connsiteX0" y="connsiteY0"/>
                  </a:cxn>
                  <a:cxn ang="0">
                    <a:pos x="connsiteX1" y="connsiteY1"/>
                  </a:cxn>
                  <a:cxn ang="0">
                    <a:pos x="connsiteX2" y="connsiteY2"/>
                  </a:cxn>
                  <a:cxn ang="0">
                    <a:pos x="connsiteX3" y="connsiteY3"/>
                  </a:cxn>
                </a:cxnLst>
                <a:rect l="l" t="t" r="r" b="b"/>
                <a:pathLst>
                  <a:path w="155273" h="79319">
                    <a:moveTo>
                      <a:pt x="154330" y="25884"/>
                    </a:moveTo>
                    <a:cubicBezTo>
                      <a:pt x="166662" y="48241"/>
                      <a:pt x="54075" y="79320"/>
                      <a:pt x="54075" y="79320"/>
                    </a:cubicBezTo>
                    <a:cubicBezTo>
                      <a:pt x="54075" y="79320"/>
                      <a:pt x="-4975" y="59268"/>
                      <a:pt x="338" y="30395"/>
                    </a:cubicBezTo>
                    <a:cubicBezTo>
                      <a:pt x="5652" y="1522"/>
                      <a:pt x="129968" y="-18329"/>
                      <a:pt x="154330" y="25884"/>
                    </a:cubicBezTo>
                    <a:close/>
                  </a:path>
                </a:pathLst>
              </a:custGeom>
              <a:solidFill>
                <a:srgbClr val="309080"/>
              </a:solidFill>
              <a:ln w="10020" cap="flat">
                <a:no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43B0DCD1-C061-E10F-083A-1A7C55AA8112}"/>
                  </a:ext>
                </a:extLst>
              </p:cNvPr>
              <p:cNvSpPr/>
              <p:nvPr/>
            </p:nvSpPr>
            <p:spPr>
              <a:xfrm>
                <a:off x="1889809" y="4770621"/>
                <a:ext cx="155273" cy="79319"/>
              </a:xfrm>
              <a:custGeom>
                <a:avLst/>
                <a:gdLst>
                  <a:gd name="connsiteX0" fmla="*/ 154330 w 155273"/>
                  <a:gd name="connsiteY0" fmla="*/ 25884 h 79319"/>
                  <a:gd name="connsiteX1" fmla="*/ 54075 w 155273"/>
                  <a:gd name="connsiteY1" fmla="*/ 79320 h 79319"/>
                  <a:gd name="connsiteX2" fmla="*/ 338 w 155273"/>
                  <a:gd name="connsiteY2" fmla="*/ 30395 h 79319"/>
                  <a:gd name="connsiteX3" fmla="*/ 154330 w 155273"/>
                  <a:gd name="connsiteY3" fmla="*/ 25884 h 79319"/>
                </a:gdLst>
                <a:ahLst/>
                <a:cxnLst>
                  <a:cxn ang="0">
                    <a:pos x="connsiteX0" y="connsiteY0"/>
                  </a:cxn>
                  <a:cxn ang="0">
                    <a:pos x="connsiteX1" y="connsiteY1"/>
                  </a:cxn>
                  <a:cxn ang="0">
                    <a:pos x="connsiteX2" y="connsiteY2"/>
                  </a:cxn>
                  <a:cxn ang="0">
                    <a:pos x="connsiteX3" y="connsiteY3"/>
                  </a:cxn>
                </a:cxnLst>
                <a:rect l="l" t="t" r="r" b="b"/>
                <a:pathLst>
                  <a:path w="155273" h="79319">
                    <a:moveTo>
                      <a:pt x="154330" y="25884"/>
                    </a:moveTo>
                    <a:cubicBezTo>
                      <a:pt x="166662" y="48241"/>
                      <a:pt x="54075" y="79320"/>
                      <a:pt x="54075" y="79320"/>
                    </a:cubicBezTo>
                    <a:cubicBezTo>
                      <a:pt x="54075" y="79320"/>
                      <a:pt x="-4975" y="59268"/>
                      <a:pt x="338" y="30395"/>
                    </a:cubicBezTo>
                    <a:cubicBezTo>
                      <a:pt x="5652" y="1522"/>
                      <a:pt x="129968" y="-18329"/>
                      <a:pt x="154330" y="25884"/>
                    </a:cubicBezTo>
                    <a:close/>
                  </a:path>
                </a:pathLst>
              </a:custGeom>
              <a:solidFill>
                <a:schemeClr val="accent2">
                  <a:lumMod val="60000"/>
                  <a:lumOff val="40000"/>
                </a:schemeClr>
              </a:solidFill>
              <a:ln w="10020"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5739F3A4-97F5-139E-6777-F29D0472FCB5}"/>
                  </a:ext>
                </a:extLst>
              </p:cNvPr>
              <p:cNvSpPr/>
              <p:nvPr/>
            </p:nvSpPr>
            <p:spPr>
              <a:xfrm>
                <a:off x="1934026" y="4735148"/>
                <a:ext cx="70412" cy="95843"/>
              </a:xfrm>
              <a:custGeom>
                <a:avLst/>
                <a:gdLst>
                  <a:gd name="connsiteX0" fmla="*/ 11963 w 70412"/>
                  <a:gd name="connsiteY0" fmla="*/ 30277 h 95843"/>
                  <a:gd name="connsiteX1" fmla="*/ 7853 w 70412"/>
                  <a:gd name="connsiteY1" fmla="*/ 50328 h 95843"/>
                  <a:gd name="connsiteX2" fmla="*/ 5547 w 70412"/>
                  <a:gd name="connsiteY2" fmla="*/ 53336 h 95843"/>
                  <a:gd name="connsiteX3" fmla="*/ 1236 w 70412"/>
                  <a:gd name="connsiteY3" fmla="*/ 57446 h 95843"/>
                  <a:gd name="connsiteX4" fmla="*/ 1236 w 70412"/>
                  <a:gd name="connsiteY4" fmla="*/ 57446 h 95843"/>
                  <a:gd name="connsiteX5" fmla="*/ 14269 w 70412"/>
                  <a:gd name="connsiteY5" fmla="*/ 95844 h 95843"/>
                  <a:gd name="connsiteX6" fmla="*/ 66602 w 70412"/>
                  <a:gd name="connsiteY6" fmla="*/ 60855 h 95843"/>
                  <a:gd name="connsiteX7" fmla="*/ 61289 w 70412"/>
                  <a:gd name="connsiteY7" fmla="*/ 20051 h 95843"/>
                  <a:gd name="connsiteX8" fmla="*/ 70412 w 70412"/>
                  <a:gd name="connsiteY8" fmla="*/ 0 h 95843"/>
                  <a:gd name="connsiteX9" fmla="*/ 25097 w 70412"/>
                  <a:gd name="connsiteY9" fmla="*/ 8321 h 95843"/>
                  <a:gd name="connsiteX10" fmla="*/ 4444 w 70412"/>
                  <a:gd name="connsiteY10" fmla="*/ 12030 h 95843"/>
                  <a:gd name="connsiteX11" fmla="*/ 11963 w 70412"/>
                  <a:gd name="connsiteY11" fmla="*/ 30277 h 95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412" h="95843">
                    <a:moveTo>
                      <a:pt x="11963" y="30277"/>
                    </a:moveTo>
                    <a:cubicBezTo>
                      <a:pt x="13307" y="37245"/>
                      <a:pt x="11823" y="44453"/>
                      <a:pt x="7853" y="50328"/>
                    </a:cubicBezTo>
                    <a:lnTo>
                      <a:pt x="5547" y="53336"/>
                    </a:lnTo>
                    <a:cubicBezTo>
                      <a:pt x="4204" y="54809"/>
                      <a:pt x="2770" y="56183"/>
                      <a:pt x="1236" y="57446"/>
                    </a:cubicBezTo>
                    <a:lnTo>
                      <a:pt x="1236" y="57446"/>
                    </a:lnTo>
                    <a:cubicBezTo>
                      <a:pt x="-4980" y="78800"/>
                      <a:pt x="14269" y="95844"/>
                      <a:pt x="14269" y="95844"/>
                    </a:cubicBezTo>
                    <a:cubicBezTo>
                      <a:pt x="55073" y="81307"/>
                      <a:pt x="66602" y="60855"/>
                      <a:pt x="66602" y="60855"/>
                    </a:cubicBezTo>
                    <a:cubicBezTo>
                      <a:pt x="59073" y="48644"/>
                      <a:pt x="57138" y="33786"/>
                      <a:pt x="61289" y="20051"/>
                    </a:cubicBezTo>
                    <a:cubicBezTo>
                      <a:pt x="63254" y="12933"/>
                      <a:pt x="66332" y="6166"/>
                      <a:pt x="70412" y="0"/>
                    </a:cubicBezTo>
                    <a:lnTo>
                      <a:pt x="25097" y="8321"/>
                    </a:lnTo>
                    <a:lnTo>
                      <a:pt x="4444" y="12030"/>
                    </a:lnTo>
                    <a:cubicBezTo>
                      <a:pt x="8304" y="17465"/>
                      <a:pt x="10871" y="23700"/>
                      <a:pt x="11963" y="30277"/>
                    </a:cubicBezTo>
                    <a:close/>
                  </a:path>
                </a:pathLst>
              </a:custGeom>
              <a:solidFill>
                <a:srgbClr val="E4897B"/>
              </a:solidFill>
              <a:ln w="10020"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622DF88A-EBE7-0B9F-19FA-8DB5E18BAE27}"/>
                  </a:ext>
                </a:extLst>
              </p:cNvPr>
              <p:cNvSpPr/>
              <p:nvPr/>
            </p:nvSpPr>
            <p:spPr>
              <a:xfrm>
                <a:off x="1938370" y="4735449"/>
                <a:ext cx="65968" cy="48623"/>
              </a:xfrm>
              <a:custGeom>
                <a:avLst/>
                <a:gdLst>
                  <a:gd name="connsiteX0" fmla="*/ 5715 w 65968"/>
                  <a:gd name="connsiteY0" fmla="*/ 23059 h 48623"/>
                  <a:gd name="connsiteX1" fmla="*/ 56845 w 65968"/>
                  <a:gd name="connsiteY1" fmla="*/ 48624 h 48623"/>
                  <a:gd name="connsiteX2" fmla="*/ 56845 w 65968"/>
                  <a:gd name="connsiteY2" fmla="*/ 20051 h 48623"/>
                  <a:gd name="connsiteX3" fmla="*/ 65968 w 65968"/>
                  <a:gd name="connsiteY3" fmla="*/ 0 h 48623"/>
                  <a:gd name="connsiteX4" fmla="*/ 20653 w 65968"/>
                  <a:gd name="connsiteY4" fmla="*/ 8321 h 48623"/>
                  <a:gd name="connsiteX5" fmla="*/ 0 w 65968"/>
                  <a:gd name="connsiteY5" fmla="*/ 12030 h 4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68" h="48623">
                    <a:moveTo>
                      <a:pt x="5715" y="23059"/>
                    </a:moveTo>
                    <a:cubicBezTo>
                      <a:pt x="8722" y="28673"/>
                      <a:pt x="56845" y="48624"/>
                      <a:pt x="56845" y="48624"/>
                    </a:cubicBezTo>
                    <a:cubicBezTo>
                      <a:pt x="54609" y="39230"/>
                      <a:pt x="54609" y="29445"/>
                      <a:pt x="56845" y="20051"/>
                    </a:cubicBezTo>
                    <a:cubicBezTo>
                      <a:pt x="58810" y="12933"/>
                      <a:pt x="61888" y="6166"/>
                      <a:pt x="65968" y="0"/>
                    </a:cubicBezTo>
                    <a:lnTo>
                      <a:pt x="20653" y="8321"/>
                    </a:lnTo>
                    <a:lnTo>
                      <a:pt x="0" y="12030"/>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ED6987E5-B6EB-3477-0108-1861F84C4E65}"/>
                  </a:ext>
                </a:extLst>
              </p:cNvPr>
              <p:cNvSpPr/>
              <p:nvPr/>
            </p:nvSpPr>
            <p:spPr>
              <a:xfrm>
                <a:off x="2053864" y="4877919"/>
                <a:ext cx="12632" cy="50119"/>
              </a:xfrm>
              <a:custGeom>
                <a:avLst/>
                <a:gdLst>
                  <a:gd name="connsiteX0" fmla="*/ 0 w 12632"/>
                  <a:gd name="connsiteY0" fmla="*/ 694 h 50119"/>
                  <a:gd name="connsiteX1" fmla="*/ 12632 w 12632"/>
                  <a:gd name="connsiteY1" fmla="*/ 50120 h 50119"/>
                  <a:gd name="connsiteX2" fmla="*/ 10427 w 12632"/>
                  <a:gd name="connsiteY2" fmla="*/ 16635 h 50119"/>
                  <a:gd name="connsiteX3" fmla="*/ 9925 w 12632"/>
                  <a:gd name="connsiteY3" fmla="*/ 7612 h 50119"/>
                  <a:gd name="connsiteX4" fmla="*/ 9925 w 12632"/>
                  <a:gd name="connsiteY4" fmla="*/ 694 h 50119"/>
                  <a:gd name="connsiteX5" fmla="*/ 0 w 12632"/>
                  <a:gd name="connsiteY5" fmla="*/ 694 h 5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32" h="50119">
                    <a:moveTo>
                      <a:pt x="0" y="694"/>
                    </a:moveTo>
                    <a:cubicBezTo>
                      <a:pt x="2236" y="17617"/>
                      <a:pt x="6477" y="34209"/>
                      <a:pt x="12632" y="50120"/>
                    </a:cubicBezTo>
                    <a:cubicBezTo>
                      <a:pt x="12632" y="44405"/>
                      <a:pt x="10828" y="21948"/>
                      <a:pt x="10427" y="16635"/>
                    </a:cubicBezTo>
                    <a:cubicBezTo>
                      <a:pt x="10427" y="13527"/>
                      <a:pt x="10427" y="10519"/>
                      <a:pt x="9925" y="7612"/>
                    </a:cubicBezTo>
                    <a:cubicBezTo>
                      <a:pt x="9424" y="4704"/>
                      <a:pt x="9925" y="3000"/>
                      <a:pt x="9925" y="694"/>
                    </a:cubicBezTo>
                    <a:cubicBezTo>
                      <a:pt x="6517" y="1496"/>
                      <a:pt x="3409" y="-1211"/>
                      <a:pt x="0" y="694"/>
                    </a:cubicBez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DDE25A5F-5C02-3E36-0C99-8B65DE956559}"/>
                  </a:ext>
                </a:extLst>
              </p:cNvPr>
              <p:cNvSpPr/>
              <p:nvPr/>
            </p:nvSpPr>
            <p:spPr>
              <a:xfrm>
                <a:off x="1882361" y="4574038"/>
                <a:ext cx="163895" cy="176951"/>
              </a:xfrm>
              <a:custGeom>
                <a:avLst/>
                <a:gdLst>
                  <a:gd name="connsiteX0" fmla="*/ 123881 w 163895"/>
                  <a:gd name="connsiteY0" fmla="*/ 0 h 176951"/>
                  <a:gd name="connsiteX1" fmla="*/ 142930 w 163895"/>
                  <a:gd name="connsiteY1" fmla="*/ 21154 h 176951"/>
                  <a:gd name="connsiteX2" fmla="*/ 152955 w 163895"/>
                  <a:gd name="connsiteY2" fmla="*/ 45616 h 176951"/>
                  <a:gd name="connsiteX3" fmla="*/ 149346 w 163895"/>
                  <a:gd name="connsiteY3" fmla="*/ 77798 h 176951"/>
                  <a:gd name="connsiteX4" fmla="*/ 26935 w 163895"/>
                  <a:gd name="connsiteY4" fmla="*/ 176950 h 176951"/>
                  <a:gd name="connsiteX5" fmla="*/ 11295 w 163895"/>
                  <a:gd name="connsiteY5" fmla="*/ 165521 h 176951"/>
                  <a:gd name="connsiteX6" fmla="*/ 668 w 163895"/>
                  <a:gd name="connsiteY6" fmla="*/ 149380 h 176951"/>
                  <a:gd name="connsiteX7" fmla="*/ 123881 w 163895"/>
                  <a:gd name="connsiteY7" fmla="*/ 0 h 176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895" h="176951">
                    <a:moveTo>
                      <a:pt x="123881" y="0"/>
                    </a:moveTo>
                    <a:cubicBezTo>
                      <a:pt x="150148" y="702"/>
                      <a:pt x="142930" y="21154"/>
                      <a:pt x="142930" y="21154"/>
                    </a:cubicBezTo>
                    <a:cubicBezTo>
                      <a:pt x="142930" y="21154"/>
                      <a:pt x="168495" y="30077"/>
                      <a:pt x="152955" y="45616"/>
                    </a:cubicBezTo>
                    <a:cubicBezTo>
                      <a:pt x="152955" y="45616"/>
                      <a:pt x="179824" y="71883"/>
                      <a:pt x="149346" y="77798"/>
                    </a:cubicBezTo>
                    <a:cubicBezTo>
                      <a:pt x="118869" y="83713"/>
                      <a:pt x="42675" y="176850"/>
                      <a:pt x="26935" y="176950"/>
                    </a:cubicBezTo>
                    <a:cubicBezTo>
                      <a:pt x="11195" y="177051"/>
                      <a:pt x="11295" y="165521"/>
                      <a:pt x="11295" y="165521"/>
                    </a:cubicBezTo>
                    <a:cubicBezTo>
                      <a:pt x="11295" y="165521"/>
                      <a:pt x="-3242" y="170935"/>
                      <a:pt x="668" y="149380"/>
                    </a:cubicBezTo>
                    <a:cubicBezTo>
                      <a:pt x="4578" y="127825"/>
                      <a:pt x="123881" y="0"/>
                      <a:pt x="123881" y="0"/>
                    </a:cubicBezTo>
                    <a:close/>
                  </a:path>
                </a:pathLst>
              </a:custGeom>
              <a:solidFill>
                <a:srgbClr val="263238"/>
              </a:solidFill>
              <a:ln w="10020"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8D0B4A88-A652-95C6-C798-BE16DBAC7C60}"/>
                  </a:ext>
                </a:extLst>
              </p:cNvPr>
              <p:cNvSpPr/>
              <p:nvPr/>
            </p:nvSpPr>
            <p:spPr>
              <a:xfrm>
                <a:off x="1978116" y="4579853"/>
                <a:ext cx="52897" cy="111093"/>
              </a:xfrm>
              <a:custGeom>
                <a:avLst/>
                <a:gdLst>
                  <a:gd name="connsiteX0" fmla="*/ 24116 w 52897"/>
                  <a:gd name="connsiteY0" fmla="*/ 0 h 111093"/>
                  <a:gd name="connsiteX1" fmla="*/ 29430 w 52897"/>
                  <a:gd name="connsiteY1" fmla="*/ 95844 h 111093"/>
                  <a:gd name="connsiteX2" fmla="*/ 24116 w 52897"/>
                  <a:gd name="connsiteY2" fmla="*/ 0 h 111093"/>
                </a:gdLst>
                <a:ahLst/>
                <a:cxnLst>
                  <a:cxn ang="0">
                    <a:pos x="connsiteX0" y="connsiteY0"/>
                  </a:cxn>
                  <a:cxn ang="0">
                    <a:pos x="connsiteX1" y="connsiteY1"/>
                  </a:cxn>
                  <a:cxn ang="0">
                    <a:pos x="connsiteX2" y="connsiteY2"/>
                  </a:cxn>
                </a:cxnLst>
                <a:rect l="l" t="t" r="r" b="b"/>
                <a:pathLst>
                  <a:path w="52897" h="111093">
                    <a:moveTo>
                      <a:pt x="24116" y="0"/>
                    </a:moveTo>
                    <a:cubicBezTo>
                      <a:pt x="24116" y="0"/>
                      <a:pt x="85171" y="38999"/>
                      <a:pt x="29430" y="95844"/>
                    </a:cubicBezTo>
                    <a:cubicBezTo>
                      <a:pt x="-33531" y="160208"/>
                      <a:pt x="24116" y="0"/>
                      <a:pt x="24116" y="0"/>
                    </a:cubicBezTo>
                    <a:close/>
                  </a:path>
                </a:pathLst>
              </a:custGeom>
              <a:solidFill>
                <a:srgbClr val="263238"/>
              </a:solidFill>
              <a:ln w="10020" cap="flat">
                <a:noFill/>
                <a:prstDash val="solid"/>
                <a:miter/>
              </a:ln>
            </p:spPr>
            <p:txBody>
              <a:bodyPr rtlCol="0" anchor="ctr"/>
              <a:lstStyle/>
              <a:p>
                <a:endParaRPr lang="zh-CN" altLang="en-US"/>
              </a:p>
            </p:txBody>
          </p:sp>
          <p:sp>
            <p:nvSpPr>
              <p:cNvPr id="94" name="任意多边形: 形状 93">
                <a:extLst>
                  <a:ext uri="{FF2B5EF4-FFF2-40B4-BE49-F238E27FC236}">
                    <a16:creationId xmlns:a16="http://schemas.microsoft.com/office/drawing/2014/main" id="{E5425BC7-96E5-491B-7E6E-00FB43EFACFD}"/>
                  </a:ext>
                </a:extLst>
              </p:cNvPr>
              <p:cNvSpPr/>
              <p:nvPr/>
            </p:nvSpPr>
            <p:spPr>
              <a:xfrm>
                <a:off x="1875014" y="4581676"/>
                <a:ext cx="168281" cy="179713"/>
              </a:xfrm>
              <a:custGeom>
                <a:avLst/>
                <a:gdLst>
                  <a:gd name="connsiteX0" fmla="*/ 1799 w 168281"/>
                  <a:gd name="connsiteY0" fmla="*/ 90111 h 179713"/>
                  <a:gd name="connsiteX1" fmla="*/ 76289 w 168281"/>
                  <a:gd name="connsiteY1" fmla="*/ 179138 h 179713"/>
                  <a:gd name="connsiteX2" fmla="*/ 168223 w 168281"/>
                  <a:gd name="connsiteY2" fmla="*/ 118283 h 179713"/>
                  <a:gd name="connsiteX3" fmla="*/ 90425 w 168281"/>
                  <a:gd name="connsiteY3" fmla="*/ 683 h 179713"/>
                  <a:gd name="connsiteX4" fmla="*/ 1799 w 168281"/>
                  <a:gd name="connsiteY4" fmla="*/ 90111 h 179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81" h="179713">
                    <a:moveTo>
                      <a:pt x="1799" y="90111"/>
                    </a:moveTo>
                    <a:cubicBezTo>
                      <a:pt x="10120" y="132519"/>
                      <a:pt x="39997" y="177032"/>
                      <a:pt x="76289" y="179138"/>
                    </a:cubicBezTo>
                    <a:cubicBezTo>
                      <a:pt x="142858" y="183047"/>
                      <a:pt x="166519" y="167508"/>
                      <a:pt x="168223" y="118283"/>
                    </a:cubicBezTo>
                    <a:cubicBezTo>
                      <a:pt x="169626" y="73870"/>
                      <a:pt x="145866" y="6899"/>
                      <a:pt x="90425" y="683"/>
                    </a:cubicBezTo>
                    <a:cubicBezTo>
                      <a:pt x="34984" y="-5533"/>
                      <a:pt x="-9630" y="31161"/>
                      <a:pt x="1799" y="90111"/>
                    </a:cubicBezTo>
                    <a:close/>
                  </a:path>
                </a:pathLst>
              </a:custGeom>
              <a:solidFill>
                <a:srgbClr val="E4897B"/>
              </a:solidFill>
              <a:ln w="10020" cap="flat">
                <a:noFill/>
                <a:prstDash val="solid"/>
                <a:miter/>
              </a:ln>
            </p:spPr>
            <p:txBody>
              <a:bodyPr rtlCol="0" anchor="ctr"/>
              <a:lstStyle/>
              <a:p>
                <a:endParaRPr lang="zh-CN" altLang="en-US"/>
              </a:p>
            </p:txBody>
          </p:sp>
          <p:sp>
            <p:nvSpPr>
              <p:cNvPr id="95" name="任意多边形: 形状 94">
                <a:extLst>
                  <a:ext uri="{FF2B5EF4-FFF2-40B4-BE49-F238E27FC236}">
                    <a16:creationId xmlns:a16="http://schemas.microsoft.com/office/drawing/2014/main" id="{12B4D811-5C6F-72E2-7A52-7C263DF3C416}"/>
                  </a:ext>
                </a:extLst>
              </p:cNvPr>
              <p:cNvSpPr/>
              <p:nvPr/>
            </p:nvSpPr>
            <p:spPr>
              <a:xfrm>
                <a:off x="1853580" y="4560351"/>
                <a:ext cx="164799" cy="182617"/>
              </a:xfrm>
              <a:custGeom>
                <a:avLst/>
                <a:gdLst>
                  <a:gd name="connsiteX0" fmla="*/ 158678 w 164799"/>
                  <a:gd name="connsiteY0" fmla="*/ 47273 h 182617"/>
                  <a:gd name="connsiteX1" fmla="*/ 95919 w 164799"/>
                  <a:gd name="connsiteY1" fmla="*/ 58702 h 182617"/>
                  <a:gd name="connsiteX2" fmla="*/ 78374 w 164799"/>
                  <a:gd name="connsiteY2" fmla="*/ 91606 h 182617"/>
                  <a:gd name="connsiteX3" fmla="*/ 79577 w 164799"/>
                  <a:gd name="connsiteY3" fmla="*/ 94794 h 182617"/>
                  <a:gd name="connsiteX4" fmla="*/ 59526 w 164799"/>
                  <a:gd name="connsiteY4" fmla="*/ 182618 h 182617"/>
                  <a:gd name="connsiteX5" fmla="*/ 1779 w 164799"/>
                  <a:gd name="connsiteY5" fmla="*/ 98203 h 182617"/>
                  <a:gd name="connsiteX6" fmla="*/ 96119 w 164799"/>
                  <a:gd name="connsiteY6" fmla="*/ 554 h 182617"/>
                  <a:gd name="connsiteX7" fmla="*/ 158678 w 164799"/>
                  <a:gd name="connsiteY7" fmla="*/ 47273 h 182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799" h="182617">
                    <a:moveTo>
                      <a:pt x="158678" y="47273"/>
                    </a:moveTo>
                    <a:cubicBezTo>
                      <a:pt x="139169" y="56657"/>
                      <a:pt x="117483" y="60607"/>
                      <a:pt x="95919" y="58702"/>
                    </a:cubicBezTo>
                    <a:cubicBezTo>
                      <a:pt x="81993" y="62943"/>
                      <a:pt x="74133" y="77680"/>
                      <a:pt x="78374" y="91606"/>
                    </a:cubicBezTo>
                    <a:cubicBezTo>
                      <a:pt x="78705" y="92699"/>
                      <a:pt x="79106" y="93761"/>
                      <a:pt x="79577" y="94794"/>
                    </a:cubicBezTo>
                    <a:cubicBezTo>
                      <a:pt x="88800" y="123467"/>
                      <a:pt x="56618" y="143518"/>
                      <a:pt x="59526" y="182618"/>
                    </a:cubicBezTo>
                    <a:cubicBezTo>
                      <a:pt x="59526" y="182618"/>
                      <a:pt x="18421" y="182618"/>
                      <a:pt x="1779" y="98203"/>
                    </a:cubicBezTo>
                    <a:cubicBezTo>
                      <a:pt x="-10252" y="36646"/>
                      <a:pt x="40678" y="6068"/>
                      <a:pt x="96119" y="554"/>
                    </a:cubicBezTo>
                    <a:cubicBezTo>
                      <a:pt x="143038" y="-4459"/>
                      <a:pt x="179832" y="25618"/>
                      <a:pt x="158678" y="47273"/>
                    </a:cubicBezTo>
                    <a:close/>
                  </a:path>
                </a:pathLst>
              </a:custGeom>
              <a:solidFill>
                <a:srgbClr val="263238"/>
              </a:solidFill>
              <a:ln w="10020" cap="flat">
                <a:noFill/>
                <a:prstDash val="solid"/>
                <a:miter/>
              </a:ln>
            </p:spPr>
            <p:txBody>
              <a:bodyPr rtlCol="0" anchor="ctr"/>
              <a:lstStyle/>
              <a:p>
                <a:endParaRPr lang="zh-CN" altLang="en-US"/>
              </a:p>
            </p:txBody>
          </p:sp>
          <p:sp>
            <p:nvSpPr>
              <p:cNvPr id="96" name="任意多边形: 形状 95">
                <a:extLst>
                  <a:ext uri="{FF2B5EF4-FFF2-40B4-BE49-F238E27FC236}">
                    <a16:creationId xmlns:a16="http://schemas.microsoft.com/office/drawing/2014/main" id="{6D3770AA-ADDE-8CDF-68F3-44043FD32907}"/>
                  </a:ext>
                </a:extLst>
              </p:cNvPr>
              <p:cNvSpPr/>
              <p:nvPr/>
            </p:nvSpPr>
            <p:spPr>
              <a:xfrm>
                <a:off x="1975991" y="4661317"/>
                <a:ext cx="13210" cy="19754"/>
              </a:xfrm>
              <a:custGeom>
                <a:avLst/>
                <a:gdLst>
                  <a:gd name="connsiteX0" fmla="*/ 175 w 13210"/>
                  <a:gd name="connsiteY0" fmla="*/ 10971 h 19754"/>
                  <a:gd name="connsiteX1" fmla="*/ 8196 w 13210"/>
                  <a:gd name="connsiteY1" fmla="*/ 19693 h 19754"/>
                  <a:gd name="connsiteX2" fmla="*/ 13008 w 13210"/>
                  <a:gd name="connsiteY2" fmla="*/ 8866 h 19754"/>
                  <a:gd name="connsiteX3" fmla="*/ 4988 w 13210"/>
                  <a:gd name="connsiteY3" fmla="*/ 43 h 19754"/>
                  <a:gd name="connsiteX4" fmla="*/ 175 w 13210"/>
                  <a:gd name="connsiteY4" fmla="*/ 10971 h 19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10" h="19754">
                    <a:moveTo>
                      <a:pt x="175" y="10971"/>
                    </a:moveTo>
                    <a:cubicBezTo>
                      <a:pt x="1078" y="16385"/>
                      <a:pt x="4687" y="20295"/>
                      <a:pt x="8196" y="19693"/>
                    </a:cubicBezTo>
                    <a:cubicBezTo>
                      <a:pt x="11705" y="19092"/>
                      <a:pt x="13911" y="14280"/>
                      <a:pt x="13008" y="8866"/>
                    </a:cubicBezTo>
                    <a:cubicBezTo>
                      <a:pt x="12106" y="3452"/>
                      <a:pt x="8597" y="-458"/>
                      <a:pt x="4988" y="43"/>
                    </a:cubicBezTo>
                    <a:cubicBezTo>
                      <a:pt x="1379" y="545"/>
                      <a:pt x="-626" y="5557"/>
                      <a:pt x="175" y="10971"/>
                    </a:cubicBezTo>
                    <a:close/>
                  </a:path>
                </a:pathLst>
              </a:custGeom>
              <a:solidFill>
                <a:srgbClr val="263238"/>
              </a:solidFill>
              <a:ln w="10020" cap="flat">
                <a:noFill/>
                <a:prstDash val="solid"/>
                <a:miter/>
              </a:ln>
            </p:spPr>
            <p:txBody>
              <a:bodyPr rtlCol="0" anchor="ctr"/>
              <a:lstStyle/>
              <a:p>
                <a:endParaRPr lang="zh-CN" altLang="en-US"/>
              </a:p>
            </p:txBody>
          </p:sp>
          <p:sp>
            <p:nvSpPr>
              <p:cNvPr id="97" name="任意多边形: 形状 96">
                <a:extLst>
                  <a:ext uri="{FF2B5EF4-FFF2-40B4-BE49-F238E27FC236}">
                    <a16:creationId xmlns:a16="http://schemas.microsoft.com/office/drawing/2014/main" id="{68EE90E7-801A-25E5-26E7-CB931F5D8C8C}"/>
                  </a:ext>
                </a:extLst>
              </p:cNvPr>
              <p:cNvSpPr/>
              <p:nvPr/>
            </p:nvSpPr>
            <p:spPr>
              <a:xfrm>
                <a:off x="2018999" y="4652998"/>
                <a:ext cx="12683" cy="18550"/>
              </a:xfrm>
              <a:custGeom>
                <a:avLst/>
                <a:gdLst>
                  <a:gd name="connsiteX0" fmla="*/ 176 w 12683"/>
                  <a:gd name="connsiteY0" fmla="*/ 10167 h 18550"/>
                  <a:gd name="connsiteX1" fmla="*/ 7896 w 12683"/>
                  <a:gd name="connsiteY1" fmla="*/ 18488 h 18550"/>
                  <a:gd name="connsiteX2" fmla="*/ 12508 w 12683"/>
                  <a:gd name="connsiteY2" fmla="*/ 8463 h 18550"/>
                  <a:gd name="connsiteX3" fmla="*/ 4788 w 12683"/>
                  <a:gd name="connsiteY3" fmla="*/ 41 h 18550"/>
                  <a:gd name="connsiteX4" fmla="*/ 176 w 12683"/>
                  <a:gd name="connsiteY4" fmla="*/ 10167 h 18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83" h="18550">
                    <a:moveTo>
                      <a:pt x="176" y="10167"/>
                    </a:moveTo>
                    <a:cubicBezTo>
                      <a:pt x="978" y="15280"/>
                      <a:pt x="4487" y="19090"/>
                      <a:pt x="7896" y="18488"/>
                    </a:cubicBezTo>
                    <a:cubicBezTo>
                      <a:pt x="11305" y="17887"/>
                      <a:pt x="13310" y="13275"/>
                      <a:pt x="12508" y="8463"/>
                    </a:cubicBezTo>
                    <a:cubicBezTo>
                      <a:pt x="11705" y="3651"/>
                      <a:pt x="8197" y="-460"/>
                      <a:pt x="4788" y="41"/>
                    </a:cubicBezTo>
                    <a:cubicBezTo>
                      <a:pt x="1379" y="543"/>
                      <a:pt x="-626" y="4954"/>
                      <a:pt x="176" y="10167"/>
                    </a:cubicBezTo>
                    <a:close/>
                  </a:path>
                </a:pathLst>
              </a:custGeom>
              <a:solidFill>
                <a:srgbClr val="263238"/>
              </a:solidFill>
              <a:ln w="10020" cap="flat">
                <a:noFill/>
                <a:prstDash val="solid"/>
                <a:miter/>
              </a:ln>
            </p:spPr>
            <p:txBody>
              <a:bodyPr rtlCol="0" anchor="ctr"/>
              <a:lstStyle/>
              <a:p>
                <a:endParaRPr lang="zh-CN" altLang="en-US"/>
              </a:p>
            </p:txBody>
          </p:sp>
          <p:sp>
            <p:nvSpPr>
              <p:cNvPr id="98" name="任意多边形: 形状 97">
                <a:extLst>
                  <a:ext uri="{FF2B5EF4-FFF2-40B4-BE49-F238E27FC236}">
                    <a16:creationId xmlns:a16="http://schemas.microsoft.com/office/drawing/2014/main" id="{8BB7B11F-4D91-D321-F513-8DC5EE176D76}"/>
                  </a:ext>
                </a:extLst>
              </p:cNvPr>
              <p:cNvSpPr/>
              <p:nvPr/>
            </p:nvSpPr>
            <p:spPr>
              <a:xfrm>
                <a:off x="1965074" y="4638577"/>
                <a:ext cx="23022" cy="13247"/>
              </a:xfrm>
              <a:custGeom>
                <a:avLst/>
                <a:gdLst>
                  <a:gd name="connsiteX0" fmla="*/ 22321 w 23022"/>
                  <a:gd name="connsiteY0" fmla="*/ 3936 h 13247"/>
                  <a:gd name="connsiteX1" fmla="*/ 23023 w 23022"/>
                  <a:gd name="connsiteY1" fmla="*/ 2532 h 13247"/>
                  <a:gd name="connsiteX2" fmla="*/ 20516 w 23022"/>
                  <a:gd name="connsiteY2" fmla="*/ 26 h 13247"/>
                  <a:gd name="connsiteX3" fmla="*/ 465 w 23022"/>
                  <a:gd name="connsiteY3" fmla="*/ 9349 h 13247"/>
                  <a:gd name="connsiteX4" fmla="*/ 1047 w 23022"/>
                  <a:gd name="connsiteY4" fmla="*/ 12848 h 13247"/>
                  <a:gd name="connsiteX5" fmla="*/ 1067 w 23022"/>
                  <a:gd name="connsiteY5" fmla="*/ 12858 h 13247"/>
                  <a:gd name="connsiteX6" fmla="*/ 1067 w 23022"/>
                  <a:gd name="connsiteY6" fmla="*/ 12858 h 13247"/>
                  <a:gd name="connsiteX7" fmla="*/ 4476 w 23022"/>
                  <a:gd name="connsiteY7" fmla="*/ 12156 h 13247"/>
                  <a:gd name="connsiteX8" fmla="*/ 4476 w 23022"/>
                  <a:gd name="connsiteY8" fmla="*/ 12156 h 13247"/>
                  <a:gd name="connsiteX9" fmla="*/ 21018 w 23022"/>
                  <a:gd name="connsiteY9" fmla="*/ 5038 h 13247"/>
                  <a:gd name="connsiteX10" fmla="*/ 22321 w 23022"/>
                  <a:gd name="connsiteY10" fmla="*/ 3936 h 13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022" h="13247">
                    <a:moveTo>
                      <a:pt x="22321" y="3936"/>
                    </a:moveTo>
                    <a:cubicBezTo>
                      <a:pt x="22692" y="3545"/>
                      <a:pt x="22933" y="3063"/>
                      <a:pt x="23023" y="2532"/>
                    </a:cubicBezTo>
                    <a:cubicBezTo>
                      <a:pt x="23023" y="1148"/>
                      <a:pt x="21900" y="26"/>
                      <a:pt x="20516" y="26"/>
                    </a:cubicBezTo>
                    <a:cubicBezTo>
                      <a:pt x="12707" y="-335"/>
                      <a:pt x="5217" y="3144"/>
                      <a:pt x="465" y="9349"/>
                    </a:cubicBezTo>
                    <a:cubicBezTo>
                      <a:pt x="-337" y="10472"/>
                      <a:pt x="-76" y="12036"/>
                      <a:pt x="1047" y="12848"/>
                    </a:cubicBezTo>
                    <a:cubicBezTo>
                      <a:pt x="1057" y="12848"/>
                      <a:pt x="1057" y="12858"/>
                      <a:pt x="1067" y="12858"/>
                    </a:cubicBezTo>
                    <a:lnTo>
                      <a:pt x="1067" y="12858"/>
                    </a:lnTo>
                    <a:cubicBezTo>
                      <a:pt x="2210" y="13580"/>
                      <a:pt x="3714" y="13269"/>
                      <a:pt x="4476" y="12156"/>
                    </a:cubicBezTo>
                    <a:lnTo>
                      <a:pt x="4476" y="12156"/>
                    </a:lnTo>
                    <a:cubicBezTo>
                      <a:pt x="8496" y="7224"/>
                      <a:pt x="14672" y="4557"/>
                      <a:pt x="21018" y="5038"/>
                    </a:cubicBezTo>
                    <a:cubicBezTo>
                      <a:pt x="21569" y="4838"/>
                      <a:pt x="22030" y="4447"/>
                      <a:pt x="22321" y="3936"/>
                    </a:cubicBezTo>
                    <a:close/>
                  </a:path>
                </a:pathLst>
              </a:custGeom>
              <a:solidFill>
                <a:srgbClr val="263238"/>
              </a:solidFill>
              <a:ln w="10020" cap="flat">
                <a:noFill/>
                <a:prstDash val="solid"/>
                <a:miter/>
              </a:ln>
            </p:spPr>
            <p:txBody>
              <a:bodyPr rtlCol="0" anchor="ctr"/>
              <a:lstStyle/>
              <a:p>
                <a:endParaRPr lang="zh-CN" altLang="en-US"/>
              </a:p>
            </p:txBody>
          </p:sp>
          <p:sp>
            <p:nvSpPr>
              <p:cNvPr id="99" name="任意多边形: 形状 98">
                <a:extLst>
                  <a:ext uri="{FF2B5EF4-FFF2-40B4-BE49-F238E27FC236}">
                    <a16:creationId xmlns:a16="http://schemas.microsoft.com/office/drawing/2014/main" id="{62F5E746-EB63-9F27-98C3-9D177EF4FC1D}"/>
                  </a:ext>
                </a:extLst>
              </p:cNvPr>
              <p:cNvSpPr/>
              <p:nvPr/>
            </p:nvSpPr>
            <p:spPr>
              <a:xfrm>
                <a:off x="2006297" y="4630037"/>
                <a:ext cx="25037" cy="8197"/>
              </a:xfrm>
              <a:custGeom>
                <a:avLst/>
                <a:gdLst>
                  <a:gd name="connsiteX0" fmla="*/ 23505 w 25037"/>
                  <a:gd name="connsiteY0" fmla="*/ 7864 h 8197"/>
                  <a:gd name="connsiteX1" fmla="*/ 24708 w 25037"/>
                  <a:gd name="connsiteY1" fmla="*/ 6961 h 8197"/>
                  <a:gd name="connsiteX2" fmla="*/ 23836 w 25037"/>
                  <a:gd name="connsiteY2" fmla="*/ 3673 h 8197"/>
                  <a:gd name="connsiteX3" fmla="*/ 23806 w 25037"/>
                  <a:gd name="connsiteY3" fmla="*/ 3653 h 8197"/>
                  <a:gd name="connsiteX4" fmla="*/ 1349 w 25037"/>
                  <a:gd name="connsiteY4" fmla="*/ 2049 h 8197"/>
                  <a:gd name="connsiteX5" fmla="*/ 246 w 25037"/>
                  <a:gd name="connsiteY5" fmla="*/ 5357 h 8197"/>
                  <a:gd name="connsiteX6" fmla="*/ 246 w 25037"/>
                  <a:gd name="connsiteY6" fmla="*/ 5357 h 8197"/>
                  <a:gd name="connsiteX7" fmla="*/ 3555 w 25037"/>
                  <a:gd name="connsiteY7" fmla="*/ 6460 h 8197"/>
                  <a:gd name="connsiteX8" fmla="*/ 3555 w 25037"/>
                  <a:gd name="connsiteY8" fmla="*/ 6460 h 8197"/>
                  <a:gd name="connsiteX9" fmla="*/ 21500 w 25037"/>
                  <a:gd name="connsiteY9" fmla="*/ 8064 h 8197"/>
                  <a:gd name="connsiteX10" fmla="*/ 23505 w 25037"/>
                  <a:gd name="connsiteY10" fmla="*/ 7864 h 8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37" h="8197">
                    <a:moveTo>
                      <a:pt x="23505" y="7864"/>
                    </a:moveTo>
                    <a:cubicBezTo>
                      <a:pt x="24017" y="7753"/>
                      <a:pt x="24458" y="7422"/>
                      <a:pt x="24708" y="6961"/>
                    </a:cubicBezTo>
                    <a:cubicBezTo>
                      <a:pt x="25380" y="5808"/>
                      <a:pt x="24989" y="4345"/>
                      <a:pt x="23836" y="3673"/>
                    </a:cubicBezTo>
                    <a:cubicBezTo>
                      <a:pt x="23826" y="3663"/>
                      <a:pt x="23816" y="3663"/>
                      <a:pt x="23806" y="3653"/>
                    </a:cubicBezTo>
                    <a:cubicBezTo>
                      <a:pt x="17049" y="-568"/>
                      <a:pt x="8638" y="-1169"/>
                      <a:pt x="1349" y="2049"/>
                    </a:cubicBezTo>
                    <a:cubicBezTo>
                      <a:pt x="146" y="2670"/>
                      <a:pt x="-335" y="4134"/>
                      <a:pt x="246" y="5357"/>
                    </a:cubicBezTo>
                    <a:lnTo>
                      <a:pt x="246" y="5357"/>
                    </a:lnTo>
                    <a:cubicBezTo>
                      <a:pt x="908" y="6520"/>
                      <a:pt x="2331" y="6991"/>
                      <a:pt x="3555" y="6460"/>
                    </a:cubicBezTo>
                    <a:lnTo>
                      <a:pt x="3555" y="6460"/>
                    </a:lnTo>
                    <a:cubicBezTo>
                      <a:pt x="9450" y="4124"/>
                      <a:pt x="16106" y="4726"/>
                      <a:pt x="21500" y="8064"/>
                    </a:cubicBezTo>
                    <a:cubicBezTo>
                      <a:pt x="22162" y="8295"/>
                      <a:pt x="22894" y="8225"/>
                      <a:pt x="23505" y="7864"/>
                    </a:cubicBezTo>
                    <a:close/>
                  </a:path>
                </a:pathLst>
              </a:custGeom>
              <a:solidFill>
                <a:srgbClr val="263238"/>
              </a:solidFill>
              <a:ln w="10020" cap="flat">
                <a:noFill/>
                <a:prstDash val="solid"/>
                <a:miter/>
              </a:ln>
            </p:spPr>
            <p:txBody>
              <a:bodyPr rtlCol="0" anchor="ctr"/>
              <a:lstStyle/>
              <a:p>
                <a:endParaRPr lang="zh-CN" altLang="en-US"/>
              </a:p>
            </p:txBody>
          </p:sp>
          <p:sp>
            <p:nvSpPr>
              <p:cNvPr id="100" name="任意多边形: 形状 99">
                <a:extLst>
                  <a:ext uri="{FF2B5EF4-FFF2-40B4-BE49-F238E27FC236}">
                    <a16:creationId xmlns:a16="http://schemas.microsoft.com/office/drawing/2014/main" id="{F39636CA-5954-02C1-BB47-3CA86269AB87}"/>
                  </a:ext>
                </a:extLst>
              </p:cNvPr>
              <p:cNvSpPr/>
              <p:nvPr/>
            </p:nvSpPr>
            <p:spPr>
              <a:xfrm>
                <a:off x="2008950" y="4672188"/>
                <a:ext cx="19750" cy="23660"/>
              </a:xfrm>
              <a:custGeom>
                <a:avLst/>
                <a:gdLst>
                  <a:gd name="connsiteX0" fmla="*/ 0 w 19750"/>
                  <a:gd name="connsiteY0" fmla="*/ 0 h 23660"/>
                  <a:gd name="connsiteX1" fmla="*/ 4211 w 19750"/>
                  <a:gd name="connsiteY1" fmla="*/ 23660 h 23660"/>
                  <a:gd name="connsiteX2" fmla="*/ 19750 w 19750"/>
                  <a:gd name="connsiteY2" fmla="*/ 15640 h 23660"/>
                  <a:gd name="connsiteX3" fmla="*/ 0 w 19750"/>
                  <a:gd name="connsiteY3" fmla="*/ 0 h 23660"/>
                </a:gdLst>
                <a:ahLst/>
                <a:cxnLst>
                  <a:cxn ang="0">
                    <a:pos x="connsiteX0" y="connsiteY0"/>
                  </a:cxn>
                  <a:cxn ang="0">
                    <a:pos x="connsiteX1" y="connsiteY1"/>
                  </a:cxn>
                  <a:cxn ang="0">
                    <a:pos x="connsiteX2" y="connsiteY2"/>
                  </a:cxn>
                  <a:cxn ang="0">
                    <a:pos x="connsiteX3" y="connsiteY3"/>
                  </a:cxn>
                </a:cxnLst>
                <a:rect l="l" t="t" r="r" b="b"/>
                <a:pathLst>
                  <a:path w="19750" h="23660">
                    <a:moveTo>
                      <a:pt x="0" y="0"/>
                    </a:moveTo>
                    <a:lnTo>
                      <a:pt x="4211" y="23660"/>
                    </a:lnTo>
                    <a:cubicBezTo>
                      <a:pt x="10066" y="22587"/>
                      <a:pt x="15479" y="19790"/>
                      <a:pt x="19750" y="15640"/>
                    </a:cubicBezTo>
                    <a:cubicBezTo>
                      <a:pt x="12251" y="11700"/>
                      <a:pt x="5554" y="6396"/>
                      <a:pt x="0" y="0"/>
                    </a:cubicBezTo>
                    <a:close/>
                  </a:path>
                </a:pathLst>
              </a:custGeom>
              <a:solidFill>
                <a:srgbClr val="DE5753"/>
              </a:solidFill>
              <a:ln w="10020" cap="flat">
                <a:noFill/>
                <a:prstDash val="solid"/>
                <a:miter/>
              </a:ln>
            </p:spPr>
            <p:txBody>
              <a:bodyPr rtlCol="0" anchor="ctr"/>
              <a:lstStyle/>
              <a:p>
                <a:endParaRPr lang="zh-CN" altLang="en-US"/>
              </a:p>
            </p:txBody>
          </p:sp>
          <p:sp>
            <p:nvSpPr>
              <p:cNvPr id="101" name="任意多边形: 形状 100">
                <a:extLst>
                  <a:ext uri="{FF2B5EF4-FFF2-40B4-BE49-F238E27FC236}">
                    <a16:creationId xmlns:a16="http://schemas.microsoft.com/office/drawing/2014/main" id="{0BC35EFD-CA32-F7F3-A0F4-B683351A5C42}"/>
                  </a:ext>
                </a:extLst>
              </p:cNvPr>
              <p:cNvSpPr/>
              <p:nvPr/>
            </p:nvSpPr>
            <p:spPr>
              <a:xfrm>
                <a:off x="1987103" y="4698993"/>
                <a:ext cx="30739" cy="16505"/>
              </a:xfrm>
              <a:custGeom>
                <a:avLst/>
                <a:gdLst>
                  <a:gd name="connsiteX0" fmla="*/ 21045 w 30739"/>
                  <a:gd name="connsiteY0" fmla="*/ 16505 h 16505"/>
                  <a:gd name="connsiteX1" fmla="*/ 29366 w 30739"/>
                  <a:gd name="connsiteY1" fmla="*/ 15202 h 16505"/>
                  <a:gd name="connsiteX2" fmla="*/ 30609 w 30739"/>
                  <a:gd name="connsiteY2" fmla="*/ 12495 h 16505"/>
                  <a:gd name="connsiteX3" fmla="*/ 30569 w 30739"/>
                  <a:gd name="connsiteY3" fmla="*/ 12395 h 16505"/>
                  <a:gd name="connsiteX4" fmla="*/ 27862 w 30739"/>
                  <a:gd name="connsiteY4" fmla="*/ 11192 h 16505"/>
                  <a:gd name="connsiteX5" fmla="*/ 4001 w 30739"/>
                  <a:gd name="connsiteY5" fmla="*/ 1166 h 16505"/>
                  <a:gd name="connsiteX6" fmla="*/ 1174 w 30739"/>
                  <a:gd name="connsiteY6" fmla="*/ 224 h 16505"/>
                  <a:gd name="connsiteX7" fmla="*/ 1094 w 30739"/>
                  <a:gd name="connsiteY7" fmla="*/ 264 h 16505"/>
                  <a:gd name="connsiteX8" fmla="*/ 262 w 30739"/>
                  <a:gd name="connsiteY8" fmla="*/ 3121 h 16505"/>
                  <a:gd name="connsiteX9" fmla="*/ 292 w 30739"/>
                  <a:gd name="connsiteY9" fmla="*/ 3171 h 16505"/>
                  <a:gd name="connsiteX10" fmla="*/ 21045 w 30739"/>
                  <a:gd name="connsiteY10" fmla="*/ 16505 h 16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739" h="16505">
                    <a:moveTo>
                      <a:pt x="21045" y="16505"/>
                    </a:moveTo>
                    <a:cubicBezTo>
                      <a:pt x="23872" y="16505"/>
                      <a:pt x="26679" y="16064"/>
                      <a:pt x="29366" y="15202"/>
                    </a:cubicBezTo>
                    <a:cubicBezTo>
                      <a:pt x="30459" y="14801"/>
                      <a:pt x="31010" y="13588"/>
                      <a:pt x="30609" y="12495"/>
                    </a:cubicBezTo>
                    <a:cubicBezTo>
                      <a:pt x="30599" y="12465"/>
                      <a:pt x="30579" y="12425"/>
                      <a:pt x="30569" y="12395"/>
                    </a:cubicBezTo>
                    <a:cubicBezTo>
                      <a:pt x="30148" y="11322"/>
                      <a:pt x="28945" y="10781"/>
                      <a:pt x="27862" y="11192"/>
                    </a:cubicBezTo>
                    <a:cubicBezTo>
                      <a:pt x="18518" y="14490"/>
                      <a:pt x="8182" y="10159"/>
                      <a:pt x="4001" y="1166"/>
                    </a:cubicBezTo>
                    <a:cubicBezTo>
                      <a:pt x="3480" y="124"/>
                      <a:pt x="2217" y="-298"/>
                      <a:pt x="1174" y="224"/>
                    </a:cubicBezTo>
                    <a:cubicBezTo>
                      <a:pt x="1154" y="234"/>
                      <a:pt x="1124" y="244"/>
                      <a:pt x="1094" y="264"/>
                    </a:cubicBezTo>
                    <a:cubicBezTo>
                      <a:pt x="71" y="825"/>
                      <a:pt x="-300" y="2109"/>
                      <a:pt x="262" y="3121"/>
                    </a:cubicBezTo>
                    <a:cubicBezTo>
                      <a:pt x="272" y="3141"/>
                      <a:pt x="282" y="3151"/>
                      <a:pt x="292" y="3171"/>
                    </a:cubicBezTo>
                    <a:cubicBezTo>
                      <a:pt x="3951" y="11342"/>
                      <a:pt x="12092" y="16575"/>
                      <a:pt x="21045" y="16505"/>
                    </a:cubicBezTo>
                    <a:close/>
                  </a:path>
                </a:pathLst>
              </a:custGeom>
              <a:solidFill>
                <a:srgbClr val="263238"/>
              </a:solidFill>
              <a:ln w="10020" cap="flat">
                <a:noFill/>
                <a:prstDash val="solid"/>
                <a:miter/>
              </a:ln>
            </p:spPr>
            <p:txBody>
              <a:bodyPr rtlCol="0" anchor="ctr"/>
              <a:lstStyle/>
              <a:p>
                <a:endParaRPr lang="zh-CN" altLang="en-US"/>
              </a:p>
            </p:txBody>
          </p:sp>
          <p:sp>
            <p:nvSpPr>
              <p:cNvPr id="102" name="任意多边形: 形状 101">
                <a:extLst>
                  <a:ext uri="{FF2B5EF4-FFF2-40B4-BE49-F238E27FC236}">
                    <a16:creationId xmlns:a16="http://schemas.microsoft.com/office/drawing/2014/main" id="{EC4B8EE4-9B36-0D9E-8016-3CBEE586AA11}"/>
                  </a:ext>
                </a:extLst>
              </p:cNvPr>
              <p:cNvSpPr/>
              <p:nvPr/>
            </p:nvSpPr>
            <p:spPr>
              <a:xfrm>
                <a:off x="1933354" y="4593287"/>
                <a:ext cx="89855" cy="42710"/>
              </a:xfrm>
              <a:custGeom>
                <a:avLst/>
                <a:gdLst>
                  <a:gd name="connsiteX0" fmla="*/ 68879 w 89855"/>
                  <a:gd name="connsiteY0" fmla="*/ 0 h 42710"/>
                  <a:gd name="connsiteX1" fmla="*/ 88930 w 89855"/>
                  <a:gd name="connsiteY1" fmla="*/ 22257 h 42710"/>
                  <a:gd name="connsiteX2" fmla="*/ 59454 w 89855"/>
                  <a:gd name="connsiteY2" fmla="*/ 19850 h 42710"/>
                  <a:gd name="connsiteX3" fmla="*/ 44617 w 89855"/>
                  <a:gd name="connsiteY3" fmla="*/ 34789 h 42710"/>
                  <a:gd name="connsiteX4" fmla="*/ 28075 w 89855"/>
                  <a:gd name="connsiteY4" fmla="*/ 26166 h 42710"/>
                  <a:gd name="connsiteX5" fmla="*/ 1507 w 89855"/>
                  <a:gd name="connsiteY5" fmla="*/ 35290 h 42710"/>
                  <a:gd name="connsiteX6" fmla="*/ 68879 w 89855"/>
                  <a:gd name="connsiteY6" fmla="*/ 0 h 42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855" h="42710">
                    <a:moveTo>
                      <a:pt x="68879" y="0"/>
                    </a:moveTo>
                    <a:cubicBezTo>
                      <a:pt x="68879" y="0"/>
                      <a:pt x="95045" y="13835"/>
                      <a:pt x="88930" y="22257"/>
                    </a:cubicBezTo>
                    <a:cubicBezTo>
                      <a:pt x="82814" y="30678"/>
                      <a:pt x="59454" y="19850"/>
                      <a:pt x="59454" y="19850"/>
                    </a:cubicBezTo>
                    <a:cubicBezTo>
                      <a:pt x="59454" y="19850"/>
                      <a:pt x="59454" y="38297"/>
                      <a:pt x="44617" y="34789"/>
                    </a:cubicBezTo>
                    <a:cubicBezTo>
                      <a:pt x="29779" y="31280"/>
                      <a:pt x="28075" y="26166"/>
                      <a:pt x="28075" y="26166"/>
                    </a:cubicBezTo>
                    <a:cubicBezTo>
                      <a:pt x="28075" y="26166"/>
                      <a:pt x="14941" y="56243"/>
                      <a:pt x="1507" y="35290"/>
                    </a:cubicBezTo>
                    <a:cubicBezTo>
                      <a:pt x="-11927" y="14336"/>
                      <a:pt x="68879" y="0"/>
                      <a:pt x="68879" y="0"/>
                    </a:cubicBezTo>
                    <a:close/>
                  </a:path>
                </a:pathLst>
              </a:custGeom>
              <a:solidFill>
                <a:srgbClr val="263238"/>
              </a:solidFill>
              <a:ln w="10020" cap="flat">
                <a:noFill/>
                <a:prstDash val="solid"/>
                <a:miter/>
              </a:ln>
            </p:spPr>
            <p:txBody>
              <a:bodyPr rtlCol="0" anchor="ctr"/>
              <a:lstStyle/>
              <a:p>
                <a:endParaRPr lang="zh-CN" altLang="en-US"/>
              </a:p>
            </p:txBody>
          </p:sp>
          <p:sp>
            <p:nvSpPr>
              <p:cNvPr id="103" name="任意多边形: 形状 102">
                <a:extLst>
                  <a:ext uri="{FF2B5EF4-FFF2-40B4-BE49-F238E27FC236}">
                    <a16:creationId xmlns:a16="http://schemas.microsoft.com/office/drawing/2014/main" id="{F02ED96B-7081-D881-0586-B5CF7B220164}"/>
                  </a:ext>
                </a:extLst>
              </p:cNvPr>
              <p:cNvSpPr/>
              <p:nvPr/>
            </p:nvSpPr>
            <p:spPr>
              <a:xfrm>
                <a:off x="1895862" y="4679206"/>
                <a:ext cx="31179" cy="49125"/>
              </a:xfrm>
              <a:custGeom>
                <a:avLst/>
                <a:gdLst>
                  <a:gd name="connsiteX0" fmla="*/ 0 w 31179"/>
                  <a:gd name="connsiteY0" fmla="*/ 24563 h 49125"/>
                  <a:gd name="connsiteX1" fmla="*/ 15640 w 31179"/>
                  <a:gd name="connsiteY1" fmla="*/ 49125 h 49125"/>
                  <a:gd name="connsiteX2" fmla="*/ 31179 w 31179"/>
                  <a:gd name="connsiteY2" fmla="*/ 24563 h 49125"/>
                  <a:gd name="connsiteX3" fmla="*/ 15640 w 31179"/>
                  <a:gd name="connsiteY3" fmla="*/ 0 h 49125"/>
                  <a:gd name="connsiteX4" fmla="*/ 0 w 31179"/>
                  <a:gd name="connsiteY4" fmla="*/ 24563 h 4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79" h="49125">
                    <a:moveTo>
                      <a:pt x="0" y="24563"/>
                    </a:moveTo>
                    <a:cubicBezTo>
                      <a:pt x="0" y="38097"/>
                      <a:pt x="7018" y="49125"/>
                      <a:pt x="15640" y="49125"/>
                    </a:cubicBezTo>
                    <a:cubicBezTo>
                      <a:pt x="24262" y="49125"/>
                      <a:pt x="31179" y="38097"/>
                      <a:pt x="31179" y="24563"/>
                    </a:cubicBezTo>
                    <a:cubicBezTo>
                      <a:pt x="31179" y="11028"/>
                      <a:pt x="24162" y="0"/>
                      <a:pt x="15640" y="0"/>
                    </a:cubicBezTo>
                    <a:cubicBezTo>
                      <a:pt x="7118" y="0"/>
                      <a:pt x="0" y="11028"/>
                      <a:pt x="0" y="24563"/>
                    </a:cubicBezTo>
                    <a:close/>
                  </a:path>
                </a:pathLst>
              </a:custGeom>
              <a:solidFill>
                <a:srgbClr val="E4897B"/>
              </a:solidFill>
              <a:ln w="10020" cap="flat">
                <a:noFill/>
                <a:prstDash val="solid"/>
                <a:miter/>
              </a:ln>
            </p:spPr>
            <p:txBody>
              <a:bodyPr rtlCol="0" anchor="ctr"/>
              <a:lstStyle/>
              <a:p>
                <a:endParaRPr lang="zh-CN" altLang="en-US"/>
              </a:p>
            </p:txBody>
          </p:sp>
          <p:sp>
            <p:nvSpPr>
              <p:cNvPr id="104" name="任意多边形: 形状 103">
                <a:extLst>
                  <a:ext uri="{FF2B5EF4-FFF2-40B4-BE49-F238E27FC236}">
                    <a16:creationId xmlns:a16="http://schemas.microsoft.com/office/drawing/2014/main" id="{51D2F209-E17E-A34B-6257-53FD890AA848}"/>
                  </a:ext>
                </a:extLst>
              </p:cNvPr>
              <p:cNvSpPr/>
              <p:nvPr/>
            </p:nvSpPr>
            <p:spPr>
              <a:xfrm>
                <a:off x="2053864" y="4806530"/>
                <a:ext cx="95042" cy="140858"/>
              </a:xfrm>
              <a:custGeom>
                <a:avLst/>
                <a:gdLst>
                  <a:gd name="connsiteX0" fmla="*/ 2306 w 95042"/>
                  <a:gd name="connsiteY0" fmla="*/ 0 h 140858"/>
                  <a:gd name="connsiteX1" fmla="*/ 0 w 95042"/>
                  <a:gd name="connsiteY1" fmla="*/ 71983 h 140858"/>
                  <a:gd name="connsiteX2" fmla="*/ 43611 w 95042"/>
                  <a:gd name="connsiteY2" fmla="*/ 140858 h 140858"/>
                  <a:gd name="connsiteX3" fmla="*/ 95042 w 95042"/>
                  <a:gd name="connsiteY3" fmla="*/ 104366 h 140858"/>
                  <a:gd name="connsiteX4" fmla="*/ 22658 w 95042"/>
                  <a:gd name="connsiteY4" fmla="*/ 9825 h 140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42" h="140858">
                    <a:moveTo>
                      <a:pt x="2306" y="0"/>
                    </a:moveTo>
                    <a:lnTo>
                      <a:pt x="0" y="71983"/>
                    </a:lnTo>
                    <a:lnTo>
                      <a:pt x="43611" y="140858"/>
                    </a:lnTo>
                    <a:lnTo>
                      <a:pt x="95042" y="104366"/>
                    </a:lnTo>
                    <a:cubicBezTo>
                      <a:pt x="69678" y="67472"/>
                      <a:pt x="41005" y="21555"/>
                      <a:pt x="22658" y="9825"/>
                    </a:cubicBezTo>
                    <a:close/>
                  </a:path>
                </a:pathLst>
              </a:custGeom>
              <a:solidFill>
                <a:schemeClr val="accent2"/>
              </a:solidFill>
              <a:ln w="10020" cap="flat">
                <a:noFill/>
                <a:prstDash val="solid"/>
                <a:miter/>
              </a:ln>
            </p:spPr>
            <p:txBody>
              <a:bodyPr rtlCol="0" anchor="ctr"/>
              <a:lstStyle/>
              <a:p>
                <a:endParaRPr lang="zh-CN" altLang="en-US"/>
              </a:p>
            </p:txBody>
          </p:sp>
          <p:sp>
            <p:nvSpPr>
              <p:cNvPr id="105" name="任意多边形: 形状 104">
                <a:extLst>
                  <a:ext uri="{FF2B5EF4-FFF2-40B4-BE49-F238E27FC236}">
                    <a16:creationId xmlns:a16="http://schemas.microsoft.com/office/drawing/2014/main" id="{39671413-EEF1-A0F7-30AE-D17D8F98DF4D}"/>
                  </a:ext>
                </a:extLst>
              </p:cNvPr>
              <p:cNvSpPr/>
              <p:nvPr/>
            </p:nvSpPr>
            <p:spPr>
              <a:xfrm>
                <a:off x="1858704" y="5517681"/>
                <a:ext cx="16610" cy="8321"/>
              </a:xfrm>
              <a:custGeom>
                <a:avLst/>
                <a:gdLst>
                  <a:gd name="connsiteX0" fmla="*/ 1166 w 16610"/>
                  <a:gd name="connsiteY0" fmla="*/ 6776 h 8321"/>
                  <a:gd name="connsiteX1" fmla="*/ 264 w 16610"/>
                  <a:gd name="connsiteY1" fmla="*/ 2466 h 8321"/>
                  <a:gd name="connsiteX2" fmla="*/ 1968 w 16610"/>
                  <a:gd name="connsiteY2" fmla="*/ 260 h 8321"/>
                  <a:gd name="connsiteX3" fmla="*/ 16505 w 16610"/>
                  <a:gd name="connsiteY3" fmla="*/ 5674 h 8321"/>
                  <a:gd name="connsiteX4" fmla="*/ 16505 w 16610"/>
                  <a:gd name="connsiteY4" fmla="*/ 6476 h 8321"/>
                  <a:gd name="connsiteX5" fmla="*/ 15903 w 16610"/>
                  <a:gd name="connsiteY5" fmla="*/ 7078 h 8321"/>
                  <a:gd name="connsiteX6" fmla="*/ 7081 w 16610"/>
                  <a:gd name="connsiteY6" fmla="*/ 8281 h 8321"/>
                  <a:gd name="connsiteX7" fmla="*/ 1166 w 16610"/>
                  <a:gd name="connsiteY7" fmla="*/ 6776 h 8321"/>
                  <a:gd name="connsiteX8" fmla="*/ 2570 w 16610"/>
                  <a:gd name="connsiteY8" fmla="*/ 1864 h 8321"/>
                  <a:gd name="connsiteX9" fmla="*/ 1667 w 16610"/>
                  <a:gd name="connsiteY9" fmla="*/ 2867 h 8321"/>
                  <a:gd name="connsiteX10" fmla="*/ 2269 w 16610"/>
                  <a:gd name="connsiteY10" fmla="*/ 5674 h 8321"/>
                  <a:gd name="connsiteX11" fmla="*/ 14099 w 16610"/>
                  <a:gd name="connsiteY11" fmla="*/ 5674 h 8321"/>
                  <a:gd name="connsiteX12" fmla="*/ 2570 w 16610"/>
                  <a:gd name="connsiteY12" fmla="*/ 1463 h 8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610" h="8321">
                    <a:moveTo>
                      <a:pt x="1166" y="6776"/>
                    </a:moveTo>
                    <a:cubicBezTo>
                      <a:pt x="53" y="5634"/>
                      <a:pt x="-298" y="3960"/>
                      <a:pt x="264" y="2466"/>
                    </a:cubicBezTo>
                    <a:cubicBezTo>
                      <a:pt x="404" y="1483"/>
                      <a:pt x="1046" y="641"/>
                      <a:pt x="1968" y="260"/>
                    </a:cubicBezTo>
                    <a:cubicBezTo>
                      <a:pt x="6078" y="-1344"/>
                      <a:pt x="15503" y="4972"/>
                      <a:pt x="16505" y="5674"/>
                    </a:cubicBezTo>
                    <a:cubicBezTo>
                      <a:pt x="16645" y="5924"/>
                      <a:pt x="16645" y="6225"/>
                      <a:pt x="16505" y="6476"/>
                    </a:cubicBezTo>
                    <a:cubicBezTo>
                      <a:pt x="16505" y="6476"/>
                      <a:pt x="16505" y="6977"/>
                      <a:pt x="15903" y="7078"/>
                    </a:cubicBezTo>
                    <a:cubicBezTo>
                      <a:pt x="13016" y="7789"/>
                      <a:pt x="10059" y="8190"/>
                      <a:pt x="7081" y="8281"/>
                    </a:cubicBezTo>
                    <a:cubicBezTo>
                      <a:pt x="4996" y="8481"/>
                      <a:pt x="2900" y="7950"/>
                      <a:pt x="1166" y="6776"/>
                    </a:cubicBezTo>
                    <a:close/>
                    <a:moveTo>
                      <a:pt x="2570" y="1864"/>
                    </a:moveTo>
                    <a:cubicBezTo>
                      <a:pt x="2088" y="1984"/>
                      <a:pt x="1737" y="2375"/>
                      <a:pt x="1667" y="2867"/>
                    </a:cubicBezTo>
                    <a:cubicBezTo>
                      <a:pt x="1356" y="3839"/>
                      <a:pt x="1587" y="4912"/>
                      <a:pt x="2269" y="5674"/>
                    </a:cubicBezTo>
                    <a:cubicBezTo>
                      <a:pt x="3873" y="7178"/>
                      <a:pt x="8184" y="7278"/>
                      <a:pt x="14099" y="5674"/>
                    </a:cubicBezTo>
                    <a:cubicBezTo>
                      <a:pt x="10189" y="3268"/>
                      <a:pt x="4675" y="561"/>
                      <a:pt x="2570" y="1463"/>
                    </a:cubicBezTo>
                    <a:close/>
                  </a:path>
                </a:pathLst>
              </a:custGeom>
              <a:solidFill>
                <a:schemeClr val="accent2"/>
              </a:solidFill>
              <a:ln w="10020" cap="flat">
                <a:noFill/>
                <a:prstDash val="solid"/>
                <a:miter/>
              </a:ln>
            </p:spPr>
            <p:txBody>
              <a:bodyPr rtlCol="0" anchor="ctr"/>
              <a:lstStyle/>
              <a:p>
                <a:endParaRPr lang="zh-CN" altLang="en-US"/>
              </a:p>
            </p:txBody>
          </p:sp>
          <p:sp>
            <p:nvSpPr>
              <p:cNvPr id="106" name="任意多边形: 形状 105">
                <a:extLst>
                  <a:ext uri="{FF2B5EF4-FFF2-40B4-BE49-F238E27FC236}">
                    <a16:creationId xmlns:a16="http://schemas.microsoft.com/office/drawing/2014/main" id="{65CE8EE7-D5CC-877E-32D9-1D90E5DAF980}"/>
                  </a:ext>
                </a:extLst>
              </p:cNvPr>
              <p:cNvSpPr/>
              <p:nvPr/>
            </p:nvSpPr>
            <p:spPr>
              <a:xfrm>
                <a:off x="1866086" y="5510247"/>
                <a:ext cx="9724" cy="16243"/>
              </a:xfrm>
              <a:custGeom>
                <a:avLst/>
                <a:gdLst>
                  <a:gd name="connsiteX0" fmla="*/ 0 w 9724"/>
                  <a:gd name="connsiteY0" fmla="*/ 3584 h 16243"/>
                  <a:gd name="connsiteX1" fmla="*/ 2907 w 9724"/>
                  <a:gd name="connsiteY1" fmla="*/ 376 h 16243"/>
                  <a:gd name="connsiteX2" fmla="*/ 5715 w 9724"/>
                  <a:gd name="connsiteY2" fmla="*/ 376 h 16243"/>
                  <a:gd name="connsiteX3" fmla="*/ 9725 w 9724"/>
                  <a:gd name="connsiteY3" fmla="*/ 15414 h 16243"/>
                  <a:gd name="connsiteX4" fmla="*/ 9725 w 9724"/>
                  <a:gd name="connsiteY4" fmla="*/ 16116 h 16243"/>
                  <a:gd name="connsiteX5" fmla="*/ 8923 w 9724"/>
                  <a:gd name="connsiteY5" fmla="*/ 16116 h 16243"/>
                  <a:gd name="connsiteX6" fmla="*/ 2807 w 9724"/>
                  <a:gd name="connsiteY6" fmla="*/ 9700 h 16243"/>
                  <a:gd name="connsiteX7" fmla="*/ 0 w 9724"/>
                  <a:gd name="connsiteY7" fmla="*/ 3584 h 16243"/>
                  <a:gd name="connsiteX8" fmla="*/ 4812 w 9724"/>
                  <a:gd name="connsiteY8" fmla="*/ 1880 h 16243"/>
                  <a:gd name="connsiteX9" fmla="*/ 3409 w 9724"/>
                  <a:gd name="connsiteY9" fmla="*/ 1880 h 16243"/>
                  <a:gd name="connsiteX10" fmla="*/ 1504 w 9724"/>
                  <a:gd name="connsiteY10" fmla="*/ 3985 h 16243"/>
                  <a:gd name="connsiteX11" fmla="*/ 8020 w 9724"/>
                  <a:gd name="connsiteY11" fmla="*/ 14011 h 16243"/>
                  <a:gd name="connsiteX12" fmla="*/ 4812 w 9724"/>
                  <a:gd name="connsiteY12" fmla="*/ 2181 h 1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24" h="16243">
                    <a:moveTo>
                      <a:pt x="0" y="3584"/>
                    </a:moveTo>
                    <a:cubicBezTo>
                      <a:pt x="261" y="2040"/>
                      <a:pt x="1394" y="787"/>
                      <a:pt x="2907" y="376"/>
                    </a:cubicBezTo>
                    <a:cubicBezTo>
                      <a:pt x="3780" y="-125"/>
                      <a:pt x="4842" y="-125"/>
                      <a:pt x="5715" y="376"/>
                    </a:cubicBezTo>
                    <a:cubicBezTo>
                      <a:pt x="9424" y="2782"/>
                      <a:pt x="9725" y="14111"/>
                      <a:pt x="9725" y="15414"/>
                    </a:cubicBezTo>
                    <a:cubicBezTo>
                      <a:pt x="9725" y="16717"/>
                      <a:pt x="9725" y="15916"/>
                      <a:pt x="9725" y="16116"/>
                    </a:cubicBezTo>
                    <a:cubicBezTo>
                      <a:pt x="9484" y="16286"/>
                      <a:pt x="9163" y="16286"/>
                      <a:pt x="8923" y="16116"/>
                    </a:cubicBezTo>
                    <a:cubicBezTo>
                      <a:pt x="6637" y="14231"/>
                      <a:pt x="4582" y="12076"/>
                      <a:pt x="2807" y="9700"/>
                    </a:cubicBezTo>
                    <a:cubicBezTo>
                      <a:pt x="1103" y="8116"/>
                      <a:pt x="90" y="5910"/>
                      <a:pt x="0" y="3584"/>
                    </a:cubicBezTo>
                    <a:close/>
                    <a:moveTo>
                      <a:pt x="4812" y="1880"/>
                    </a:moveTo>
                    <a:cubicBezTo>
                      <a:pt x="4381" y="1629"/>
                      <a:pt x="3840" y="1629"/>
                      <a:pt x="3409" y="1880"/>
                    </a:cubicBezTo>
                    <a:cubicBezTo>
                      <a:pt x="2426" y="2171"/>
                      <a:pt x="1694" y="2983"/>
                      <a:pt x="1504" y="3985"/>
                    </a:cubicBezTo>
                    <a:cubicBezTo>
                      <a:pt x="1504" y="6090"/>
                      <a:pt x="3609" y="9700"/>
                      <a:pt x="8020" y="14011"/>
                    </a:cubicBezTo>
                    <a:cubicBezTo>
                      <a:pt x="8020" y="9499"/>
                      <a:pt x="6717" y="3384"/>
                      <a:pt x="4812" y="2181"/>
                    </a:cubicBezTo>
                    <a:close/>
                  </a:path>
                </a:pathLst>
              </a:custGeom>
              <a:solidFill>
                <a:schemeClr val="accent2"/>
              </a:solidFill>
              <a:ln w="10020" cap="flat">
                <a:noFill/>
                <a:prstDash val="solid"/>
                <a:miter/>
              </a:ln>
            </p:spPr>
            <p:txBody>
              <a:bodyPr rtlCol="0" anchor="ctr"/>
              <a:lstStyle/>
              <a:p>
                <a:endParaRPr lang="zh-CN" altLang="en-US"/>
              </a:p>
            </p:txBody>
          </p:sp>
          <p:sp>
            <p:nvSpPr>
              <p:cNvPr id="107" name="任意多边形: 形状 106">
                <a:extLst>
                  <a:ext uri="{FF2B5EF4-FFF2-40B4-BE49-F238E27FC236}">
                    <a16:creationId xmlns:a16="http://schemas.microsoft.com/office/drawing/2014/main" id="{A217E525-C0BE-ADA6-6051-85D864153AA0}"/>
                  </a:ext>
                </a:extLst>
              </p:cNvPr>
              <p:cNvSpPr/>
              <p:nvPr/>
            </p:nvSpPr>
            <p:spPr>
              <a:xfrm>
                <a:off x="1824602" y="5520244"/>
                <a:ext cx="94819" cy="37498"/>
              </a:xfrm>
              <a:custGeom>
                <a:avLst/>
                <a:gdLst>
                  <a:gd name="connsiteX0" fmla="*/ 53214 w 94819"/>
                  <a:gd name="connsiteY0" fmla="*/ 3 h 37498"/>
                  <a:gd name="connsiteX1" fmla="*/ 90308 w 94819"/>
                  <a:gd name="connsiteY1" fmla="*/ 3 h 37498"/>
                  <a:gd name="connsiteX2" fmla="*/ 92814 w 94819"/>
                  <a:gd name="connsiteY2" fmla="*/ 2208 h 37498"/>
                  <a:gd name="connsiteX3" fmla="*/ 92814 w 94819"/>
                  <a:gd name="connsiteY3" fmla="*/ 2208 h 37498"/>
                  <a:gd name="connsiteX4" fmla="*/ 94820 w 94819"/>
                  <a:gd name="connsiteY4" fmla="*/ 31683 h 37498"/>
                  <a:gd name="connsiteX5" fmla="*/ 89105 w 94819"/>
                  <a:gd name="connsiteY5" fmla="*/ 37498 h 37498"/>
                  <a:gd name="connsiteX6" fmla="*/ 53615 w 94819"/>
                  <a:gd name="connsiteY6" fmla="*/ 36696 h 37498"/>
                  <a:gd name="connsiteX7" fmla="*/ 10104 w 94819"/>
                  <a:gd name="connsiteY7" fmla="*/ 35693 h 37498"/>
                  <a:gd name="connsiteX8" fmla="*/ 4790 w 94819"/>
                  <a:gd name="connsiteY8" fmla="*/ 19753 h 37498"/>
                  <a:gd name="connsiteX9" fmla="*/ 47499 w 94819"/>
                  <a:gd name="connsiteY9" fmla="*/ 2208 h 37498"/>
                  <a:gd name="connsiteX10" fmla="*/ 53214 w 94819"/>
                  <a:gd name="connsiteY10" fmla="*/ 3 h 37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819" h="37498">
                    <a:moveTo>
                      <a:pt x="53214" y="3"/>
                    </a:moveTo>
                    <a:lnTo>
                      <a:pt x="90308" y="3"/>
                    </a:lnTo>
                    <a:cubicBezTo>
                      <a:pt x="91601" y="-58"/>
                      <a:pt x="92704" y="915"/>
                      <a:pt x="92814" y="2208"/>
                    </a:cubicBezTo>
                    <a:lnTo>
                      <a:pt x="92814" y="2208"/>
                    </a:lnTo>
                    <a:lnTo>
                      <a:pt x="94820" y="31683"/>
                    </a:lnTo>
                    <a:cubicBezTo>
                      <a:pt x="94820" y="34851"/>
                      <a:pt x="92273" y="37448"/>
                      <a:pt x="89105" y="37498"/>
                    </a:cubicBezTo>
                    <a:cubicBezTo>
                      <a:pt x="76172" y="37498"/>
                      <a:pt x="69956" y="36696"/>
                      <a:pt x="53615" y="36696"/>
                    </a:cubicBezTo>
                    <a:cubicBezTo>
                      <a:pt x="39108" y="37378"/>
                      <a:pt x="24571" y="37037"/>
                      <a:pt x="10104" y="35693"/>
                    </a:cubicBezTo>
                    <a:cubicBezTo>
                      <a:pt x="-3631" y="33588"/>
                      <a:pt x="-1225" y="20054"/>
                      <a:pt x="4790" y="19753"/>
                    </a:cubicBezTo>
                    <a:cubicBezTo>
                      <a:pt x="20300" y="17678"/>
                      <a:pt x="35007" y="11632"/>
                      <a:pt x="47499" y="2208"/>
                    </a:cubicBezTo>
                    <a:cubicBezTo>
                      <a:pt x="49103" y="855"/>
                      <a:pt x="51118" y="83"/>
                      <a:pt x="53214" y="3"/>
                    </a:cubicBezTo>
                    <a:close/>
                  </a:path>
                </a:pathLst>
              </a:custGeom>
              <a:solidFill>
                <a:srgbClr val="263238"/>
              </a:solidFill>
              <a:ln w="10020" cap="flat">
                <a:noFill/>
                <a:prstDash val="solid"/>
                <a:miter/>
              </a:ln>
            </p:spPr>
            <p:txBody>
              <a:bodyPr rtlCol="0" anchor="ctr"/>
              <a:lstStyle/>
              <a:p>
                <a:endParaRPr lang="zh-CN" altLang="en-US"/>
              </a:p>
            </p:txBody>
          </p:sp>
          <p:sp>
            <p:nvSpPr>
              <p:cNvPr id="108" name="任意多边形: 形状 107">
                <a:extLst>
                  <a:ext uri="{FF2B5EF4-FFF2-40B4-BE49-F238E27FC236}">
                    <a16:creationId xmlns:a16="http://schemas.microsoft.com/office/drawing/2014/main" id="{F63AA8B0-4CD6-7F73-4059-EDBD19EDE19D}"/>
                  </a:ext>
                </a:extLst>
              </p:cNvPr>
              <p:cNvSpPr/>
              <p:nvPr/>
            </p:nvSpPr>
            <p:spPr>
              <a:xfrm>
                <a:off x="2136775" y="4915307"/>
                <a:ext cx="10927" cy="14136"/>
              </a:xfrm>
              <a:custGeom>
                <a:avLst/>
                <a:gdLst>
                  <a:gd name="connsiteX0" fmla="*/ 0 w 10927"/>
                  <a:gd name="connsiteY0" fmla="*/ 4311 h 14136"/>
                  <a:gd name="connsiteX1" fmla="*/ 4812 w 10927"/>
                  <a:gd name="connsiteY1" fmla="*/ 0 h 14136"/>
                  <a:gd name="connsiteX2" fmla="*/ 10928 w 10927"/>
                  <a:gd name="connsiteY2" fmla="*/ 7118 h 14136"/>
                  <a:gd name="connsiteX3" fmla="*/ 3609 w 10927"/>
                  <a:gd name="connsiteY3" fmla="*/ 14136 h 14136"/>
                  <a:gd name="connsiteX4" fmla="*/ 0 w 10927"/>
                  <a:gd name="connsiteY4" fmla="*/ 4311 h 14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27" h="14136">
                    <a:moveTo>
                      <a:pt x="0" y="4311"/>
                    </a:moveTo>
                    <a:lnTo>
                      <a:pt x="4812" y="0"/>
                    </a:lnTo>
                    <a:lnTo>
                      <a:pt x="10928" y="7118"/>
                    </a:lnTo>
                    <a:lnTo>
                      <a:pt x="3609" y="14136"/>
                    </a:lnTo>
                    <a:lnTo>
                      <a:pt x="0" y="4311"/>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109" name="任意多边形: 形状 108">
                <a:extLst>
                  <a:ext uri="{FF2B5EF4-FFF2-40B4-BE49-F238E27FC236}">
                    <a16:creationId xmlns:a16="http://schemas.microsoft.com/office/drawing/2014/main" id="{9D08DFCA-F11D-ACC2-E376-9EB13AEF2C59}"/>
                  </a:ext>
                </a:extLst>
              </p:cNvPr>
              <p:cNvSpPr/>
              <p:nvPr/>
            </p:nvSpPr>
            <p:spPr>
              <a:xfrm>
                <a:off x="2192717" y="4845830"/>
                <a:ext cx="9824" cy="10727"/>
              </a:xfrm>
              <a:custGeom>
                <a:avLst/>
                <a:gdLst>
                  <a:gd name="connsiteX0" fmla="*/ 0 w 9824"/>
                  <a:gd name="connsiteY0" fmla="*/ 10727 h 10727"/>
                  <a:gd name="connsiteX1" fmla="*/ 9825 w 9824"/>
                  <a:gd name="connsiteY1" fmla="*/ 4110 h 10727"/>
                  <a:gd name="connsiteX2" fmla="*/ 6517 w 9824"/>
                  <a:gd name="connsiteY2" fmla="*/ 0 h 10727"/>
                  <a:gd name="connsiteX3" fmla="*/ 0 w 9824"/>
                  <a:gd name="connsiteY3" fmla="*/ 10727 h 10727"/>
                </a:gdLst>
                <a:ahLst/>
                <a:cxnLst>
                  <a:cxn ang="0">
                    <a:pos x="connsiteX0" y="connsiteY0"/>
                  </a:cxn>
                  <a:cxn ang="0">
                    <a:pos x="connsiteX1" y="connsiteY1"/>
                  </a:cxn>
                  <a:cxn ang="0">
                    <a:pos x="connsiteX2" y="connsiteY2"/>
                  </a:cxn>
                  <a:cxn ang="0">
                    <a:pos x="connsiteX3" y="connsiteY3"/>
                  </a:cxn>
                </a:cxnLst>
                <a:rect l="l" t="t" r="r" b="b"/>
                <a:pathLst>
                  <a:path w="9824" h="10727">
                    <a:moveTo>
                      <a:pt x="0" y="10727"/>
                    </a:moveTo>
                    <a:lnTo>
                      <a:pt x="9825" y="4110"/>
                    </a:lnTo>
                    <a:lnTo>
                      <a:pt x="6517" y="0"/>
                    </a:lnTo>
                    <a:lnTo>
                      <a:pt x="0" y="10727"/>
                    </a:lnTo>
                    <a:close/>
                  </a:path>
                </a:pathLst>
              </a:custGeom>
              <a:solidFill>
                <a:srgbClr val="000000">
                  <a:alpha val="20000"/>
                </a:srgbClr>
              </a:solidFill>
              <a:ln w="10020" cap="flat">
                <a:noFill/>
                <a:prstDash val="solid"/>
                <a:miter/>
              </a:ln>
            </p:spPr>
            <p:txBody>
              <a:bodyPr rtlCol="0" anchor="ctr"/>
              <a:lstStyle/>
              <a:p>
                <a:endParaRPr lang="zh-CN" altLang="en-US"/>
              </a:p>
            </p:txBody>
          </p:sp>
        </p:grpSp>
        <p:grpSp>
          <p:nvGrpSpPr>
            <p:cNvPr id="18" name="组合 17">
              <a:extLst>
                <a:ext uri="{FF2B5EF4-FFF2-40B4-BE49-F238E27FC236}">
                  <a16:creationId xmlns:a16="http://schemas.microsoft.com/office/drawing/2014/main" id="{E1CAD7C2-8FEF-4839-1E75-EFF21BECA853}"/>
                </a:ext>
              </a:extLst>
            </p:cNvPr>
            <p:cNvGrpSpPr/>
            <p:nvPr/>
          </p:nvGrpSpPr>
          <p:grpSpPr>
            <a:xfrm>
              <a:off x="1084073" y="3649833"/>
              <a:ext cx="800159" cy="1910716"/>
              <a:chOff x="1084073" y="3649833"/>
              <a:chExt cx="800159" cy="1910716"/>
            </a:xfrm>
          </p:grpSpPr>
          <p:sp>
            <p:nvSpPr>
              <p:cNvPr id="19" name="任意多边形: 形状 18">
                <a:extLst>
                  <a:ext uri="{FF2B5EF4-FFF2-40B4-BE49-F238E27FC236}">
                    <a16:creationId xmlns:a16="http://schemas.microsoft.com/office/drawing/2014/main" id="{E4CE0286-2D5D-A8E6-F7A2-E61EBA622B09}"/>
                  </a:ext>
                </a:extLst>
              </p:cNvPr>
              <p:cNvSpPr/>
              <p:nvPr/>
            </p:nvSpPr>
            <p:spPr>
              <a:xfrm>
                <a:off x="1244403" y="4047297"/>
                <a:ext cx="199507" cy="345279"/>
              </a:xfrm>
              <a:custGeom>
                <a:avLst/>
                <a:gdLst>
                  <a:gd name="connsiteX0" fmla="*/ 141961 w 199507"/>
                  <a:gd name="connsiteY0" fmla="*/ 0 h 345279"/>
                  <a:gd name="connsiteX1" fmla="*/ 100255 w 199507"/>
                  <a:gd name="connsiteY1" fmla="*/ 156599 h 345279"/>
                  <a:gd name="connsiteX2" fmla="*/ 0 w 199507"/>
                  <a:gd name="connsiteY2" fmla="*/ 325228 h 345279"/>
                  <a:gd name="connsiteX3" fmla="*/ 25565 w 199507"/>
                  <a:gd name="connsiteY3" fmla="*/ 345279 h 345279"/>
                  <a:gd name="connsiteX4" fmla="*/ 148478 w 199507"/>
                  <a:gd name="connsiteY4" fmla="*/ 199909 h 345279"/>
                  <a:gd name="connsiteX5" fmla="*/ 199508 w 199507"/>
                  <a:gd name="connsiteY5" fmla="*/ 39501 h 345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507" h="345279">
                    <a:moveTo>
                      <a:pt x="141961" y="0"/>
                    </a:moveTo>
                    <a:cubicBezTo>
                      <a:pt x="141961" y="0"/>
                      <a:pt x="106170" y="141661"/>
                      <a:pt x="100255" y="156599"/>
                    </a:cubicBezTo>
                    <a:cubicBezTo>
                      <a:pt x="94340" y="171537"/>
                      <a:pt x="0" y="325228"/>
                      <a:pt x="0" y="325228"/>
                    </a:cubicBezTo>
                    <a:lnTo>
                      <a:pt x="25565" y="345279"/>
                    </a:lnTo>
                    <a:cubicBezTo>
                      <a:pt x="25565" y="345279"/>
                      <a:pt x="142262" y="212842"/>
                      <a:pt x="148478" y="199909"/>
                    </a:cubicBezTo>
                    <a:cubicBezTo>
                      <a:pt x="154694" y="186976"/>
                      <a:pt x="199508" y="39501"/>
                      <a:pt x="199508" y="39501"/>
                    </a:cubicBezTo>
                    <a:close/>
                  </a:path>
                </a:pathLst>
              </a:custGeom>
              <a:solidFill>
                <a:srgbClr val="B97964"/>
              </a:solidFill>
              <a:ln w="10020"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7F4332F6-81FE-A874-E6BD-4794D67E1C7E}"/>
                  </a:ext>
                </a:extLst>
              </p:cNvPr>
              <p:cNvSpPr/>
              <p:nvPr/>
            </p:nvSpPr>
            <p:spPr>
              <a:xfrm>
                <a:off x="1351075" y="3956791"/>
                <a:ext cx="103132" cy="211213"/>
              </a:xfrm>
              <a:custGeom>
                <a:avLst/>
                <a:gdLst>
                  <a:gd name="connsiteX0" fmla="*/ 68073 w 103132"/>
                  <a:gd name="connsiteY0" fmla="*/ 1480 h 211213"/>
                  <a:gd name="connsiteX1" fmla="*/ 0 w 103132"/>
                  <a:gd name="connsiteY1" fmla="*/ 170610 h 211213"/>
                  <a:gd name="connsiteX2" fmla="*/ 71883 w 103132"/>
                  <a:gd name="connsiteY2" fmla="*/ 211214 h 211213"/>
                  <a:gd name="connsiteX3" fmla="*/ 68073 w 103132"/>
                  <a:gd name="connsiteY3" fmla="*/ 1480 h 211213"/>
                </a:gdLst>
                <a:ahLst/>
                <a:cxnLst>
                  <a:cxn ang="0">
                    <a:pos x="connsiteX0" y="connsiteY0"/>
                  </a:cxn>
                  <a:cxn ang="0">
                    <a:pos x="connsiteX1" y="connsiteY1"/>
                  </a:cxn>
                  <a:cxn ang="0">
                    <a:pos x="connsiteX2" y="connsiteY2"/>
                  </a:cxn>
                  <a:cxn ang="0">
                    <a:pos x="connsiteX3" y="connsiteY3"/>
                  </a:cxn>
                </a:cxnLst>
                <a:rect l="l" t="t" r="r" b="b"/>
                <a:pathLst>
                  <a:path w="103132" h="211213">
                    <a:moveTo>
                      <a:pt x="68073" y="1480"/>
                    </a:moveTo>
                    <a:cubicBezTo>
                      <a:pt x="23259" y="14413"/>
                      <a:pt x="0" y="170610"/>
                      <a:pt x="0" y="170610"/>
                    </a:cubicBezTo>
                    <a:lnTo>
                      <a:pt x="71883" y="211214"/>
                    </a:lnTo>
                    <a:cubicBezTo>
                      <a:pt x="71883" y="211214"/>
                      <a:pt x="144668" y="-20576"/>
                      <a:pt x="68073" y="1480"/>
                    </a:cubicBezTo>
                    <a:close/>
                  </a:path>
                </a:pathLst>
              </a:custGeom>
              <a:solidFill>
                <a:srgbClr val="309080"/>
              </a:solidFill>
              <a:ln w="10020"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107057E0-EBED-A664-3246-720D995A4ECA}"/>
                  </a:ext>
                </a:extLst>
              </p:cNvPr>
              <p:cNvSpPr/>
              <p:nvPr/>
            </p:nvSpPr>
            <p:spPr>
              <a:xfrm>
                <a:off x="1351175" y="3956774"/>
                <a:ext cx="103111" cy="211230"/>
              </a:xfrm>
              <a:custGeom>
                <a:avLst/>
                <a:gdLst>
                  <a:gd name="connsiteX0" fmla="*/ 102862 w 103111"/>
                  <a:gd name="connsiteY0" fmla="*/ 59444 h 211230"/>
                  <a:gd name="connsiteX1" fmla="*/ 79603 w 103111"/>
                  <a:gd name="connsiteY1" fmla="*/ 184362 h 211230"/>
                  <a:gd name="connsiteX2" fmla="*/ 71883 w 103111"/>
                  <a:gd name="connsiteY2" fmla="*/ 211231 h 211230"/>
                  <a:gd name="connsiteX3" fmla="*/ 0 w 103111"/>
                  <a:gd name="connsiteY3" fmla="*/ 170627 h 211230"/>
                  <a:gd name="connsiteX4" fmla="*/ 68073 w 103111"/>
                  <a:gd name="connsiteY4" fmla="*/ 1497 h 211230"/>
                  <a:gd name="connsiteX5" fmla="*/ 102862 w 103111"/>
                  <a:gd name="connsiteY5" fmla="*/ 59444 h 211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111" h="211230">
                    <a:moveTo>
                      <a:pt x="102862" y="59444"/>
                    </a:moveTo>
                    <a:cubicBezTo>
                      <a:pt x="99164" y="101742"/>
                      <a:pt x="91374" y="143568"/>
                      <a:pt x="79603" y="184362"/>
                    </a:cubicBezTo>
                    <a:cubicBezTo>
                      <a:pt x="75191" y="200704"/>
                      <a:pt x="71883" y="211231"/>
                      <a:pt x="71883" y="211231"/>
                    </a:cubicBezTo>
                    <a:lnTo>
                      <a:pt x="0" y="170627"/>
                    </a:lnTo>
                    <a:cubicBezTo>
                      <a:pt x="0" y="170627"/>
                      <a:pt x="23159" y="14430"/>
                      <a:pt x="68073" y="1497"/>
                    </a:cubicBezTo>
                    <a:cubicBezTo>
                      <a:pt x="97047" y="-6925"/>
                      <a:pt x="104666" y="21247"/>
                      <a:pt x="102862" y="59444"/>
                    </a:cubicBezTo>
                    <a:close/>
                  </a:path>
                </a:pathLst>
              </a:custGeom>
              <a:solidFill>
                <a:schemeClr val="accent2"/>
              </a:solidFill>
              <a:ln w="10020"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C4212118-CF0E-A399-9582-53DD35861F91}"/>
                  </a:ext>
                </a:extLst>
              </p:cNvPr>
              <p:cNvSpPr/>
              <p:nvPr/>
            </p:nvSpPr>
            <p:spPr>
              <a:xfrm>
                <a:off x="1198085" y="4359593"/>
                <a:ext cx="84519" cy="87089"/>
              </a:xfrm>
              <a:custGeom>
                <a:avLst/>
                <a:gdLst>
                  <a:gd name="connsiteX0" fmla="*/ 65266 w 84519"/>
                  <a:gd name="connsiteY0" fmla="*/ 0 h 87089"/>
                  <a:gd name="connsiteX1" fmla="*/ 34488 w 84519"/>
                  <a:gd name="connsiteY1" fmla="*/ 6416 h 87089"/>
                  <a:gd name="connsiteX2" fmla="*/ 0 w 84519"/>
                  <a:gd name="connsiteY2" fmla="*/ 70379 h 87089"/>
                  <a:gd name="connsiteX3" fmla="*/ 65266 w 84519"/>
                  <a:gd name="connsiteY3" fmla="*/ 87021 h 87089"/>
                  <a:gd name="connsiteX4" fmla="*/ 65266 w 84519"/>
                  <a:gd name="connsiteY4" fmla="*/ 0 h 87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19" h="87089">
                    <a:moveTo>
                      <a:pt x="65266" y="0"/>
                    </a:moveTo>
                    <a:cubicBezTo>
                      <a:pt x="55266" y="3238"/>
                      <a:pt x="44947" y="5384"/>
                      <a:pt x="34488" y="6416"/>
                    </a:cubicBezTo>
                    <a:cubicBezTo>
                      <a:pt x="29375" y="5113"/>
                      <a:pt x="0" y="70379"/>
                      <a:pt x="0" y="70379"/>
                    </a:cubicBezTo>
                    <a:cubicBezTo>
                      <a:pt x="0" y="70379"/>
                      <a:pt x="56243" y="88325"/>
                      <a:pt x="65266" y="87021"/>
                    </a:cubicBezTo>
                    <a:cubicBezTo>
                      <a:pt x="74289" y="85718"/>
                      <a:pt x="103664" y="30678"/>
                      <a:pt x="65266" y="0"/>
                    </a:cubicBezTo>
                    <a:close/>
                  </a:path>
                </a:pathLst>
              </a:custGeom>
              <a:solidFill>
                <a:srgbClr val="B97964"/>
              </a:solidFill>
              <a:ln w="10020" cap="flat">
                <a:noFill/>
                <a:prstDash val="solid"/>
                <a:miter/>
              </a:ln>
            </p:spPr>
            <p:txBody>
              <a:bodyPr rtlCol="0" anchor="ctr"/>
              <a:lstStyle/>
              <a:p>
                <a:endParaRPr lang="zh-CN" altLang="en-US"/>
              </a:p>
            </p:txBody>
          </p:sp>
          <p:sp>
            <p:nvSpPr>
              <p:cNvPr id="23" name="任意多边形: 形状 22">
                <a:extLst>
                  <a:ext uri="{FF2B5EF4-FFF2-40B4-BE49-F238E27FC236}">
                    <a16:creationId xmlns:a16="http://schemas.microsoft.com/office/drawing/2014/main" id="{5A9FBCDD-3722-6AC6-CCAD-7E29AEFC487B}"/>
                  </a:ext>
                </a:extLst>
              </p:cNvPr>
              <p:cNvSpPr/>
              <p:nvPr/>
            </p:nvSpPr>
            <p:spPr>
              <a:xfrm>
                <a:off x="1324335" y="4176626"/>
                <a:ext cx="107947" cy="64263"/>
              </a:xfrm>
              <a:custGeom>
                <a:avLst/>
                <a:gdLst>
                  <a:gd name="connsiteX0" fmla="*/ 91705 w 107947"/>
                  <a:gd name="connsiteY0" fmla="*/ 55542 h 64263"/>
                  <a:gd name="connsiteX1" fmla="*/ 54028 w 107947"/>
                  <a:gd name="connsiteY1" fmla="*/ 15460 h 64263"/>
                  <a:gd name="connsiteX2" fmla="*/ 52806 w 107947"/>
                  <a:gd name="connsiteY2" fmla="*/ 15439 h 64263"/>
                  <a:gd name="connsiteX3" fmla="*/ 16413 w 107947"/>
                  <a:gd name="connsiteY3" fmla="*/ 56745 h 64263"/>
                  <a:gd name="connsiteX4" fmla="*/ 172 w 107947"/>
                  <a:gd name="connsiteY4" fmla="*/ 56745 h 64263"/>
                  <a:gd name="connsiteX5" fmla="*/ 48325 w 107947"/>
                  <a:gd name="connsiteY5" fmla="*/ 171 h 64263"/>
                  <a:gd name="connsiteX6" fmla="*/ 52605 w 107947"/>
                  <a:gd name="connsiteY6" fmla="*/ 0 h 64263"/>
                  <a:gd name="connsiteX7" fmla="*/ 107947 w 107947"/>
                  <a:gd name="connsiteY7" fmla="*/ 54940 h 64263"/>
                  <a:gd name="connsiteX8" fmla="*/ 107946 w 107947"/>
                  <a:gd name="connsiteY8" fmla="*/ 55542 h 64263"/>
                  <a:gd name="connsiteX9" fmla="*/ 91705 w 107947"/>
                  <a:gd name="connsiteY9" fmla="*/ 56243 h 6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47" h="64263">
                    <a:moveTo>
                      <a:pt x="91705" y="55542"/>
                    </a:moveTo>
                    <a:cubicBezTo>
                      <a:pt x="92370" y="34067"/>
                      <a:pt x="75501" y="16121"/>
                      <a:pt x="54028" y="15460"/>
                    </a:cubicBezTo>
                    <a:cubicBezTo>
                      <a:pt x="53621" y="15450"/>
                      <a:pt x="53213" y="15439"/>
                      <a:pt x="52806" y="15439"/>
                    </a:cubicBezTo>
                    <a:cubicBezTo>
                      <a:pt x="28544" y="15439"/>
                      <a:pt x="15611" y="34689"/>
                      <a:pt x="16413" y="56745"/>
                    </a:cubicBezTo>
                    <a:cubicBezTo>
                      <a:pt x="16413" y="66770"/>
                      <a:pt x="473" y="66770"/>
                      <a:pt x="172" y="56745"/>
                    </a:cubicBezTo>
                    <a:cubicBezTo>
                      <a:pt x="-2154" y="27821"/>
                      <a:pt x="19406" y="2497"/>
                      <a:pt x="48325" y="171"/>
                    </a:cubicBezTo>
                    <a:cubicBezTo>
                      <a:pt x="49749" y="50"/>
                      <a:pt x="51177" y="0"/>
                      <a:pt x="52605" y="0"/>
                    </a:cubicBezTo>
                    <a:cubicBezTo>
                      <a:pt x="83058" y="-110"/>
                      <a:pt x="107836" y="24483"/>
                      <a:pt x="107947" y="54940"/>
                    </a:cubicBezTo>
                    <a:cubicBezTo>
                      <a:pt x="107948" y="55141"/>
                      <a:pt x="107948" y="55341"/>
                      <a:pt x="107946" y="55542"/>
                    </a:cubicBezTo>
                    <a:cubicBezTo>
                      <a:pt x="107946" y="65567"/>
                      <a:pt x="91905" y="66369"/>
                      <a:pt x="91705" y="56243"/>
                    </a:cubicBezTo>
                    <a:close/>
                  </a:path>
                </a:pathLst>
              </a:custGeom>
              <a:solidFill>
                <a:srgbClr val="309080"/>
              </a:solidFill>
              <a:ln w="10020" cap="flat">
                <a:noFill/>
                <a:prstDash val="solid"/>
                <a:miter/>
              </a:ln>
            </p:spPr>
            <p:txBody>
              <a:bodyPr rtlCol="0" anchor="ctr"/>
              <a:lstStyle/>
              <a:p>
                <a:endParaRPr lang="zh-CN" altLang="en-US"/>
              </a:p>
            </p:txBody>
          </p:sp>
          <p:sp>
            <p:nvSpPr>
              <p:cNvPr id="24" name="任意多边形: 形状 23">
                <a:extLst>
                  <a:ext uri="{FF2B5EF4-FFF2-40B4-BE49-F238E27FC236}">
                    <a16:creationId xmlns:a16="http://schemas.microsoft.com/office/drawing/2014/main" id="{D0791C33-A96D-AEA5-7AA6-C5134C2D0E78}"/>
                  </a:ext>
                </a:extLst>
              </p:cNvPr>
              <p:cNvSpPr/>
              <p:nvPr/>
            </p:nvSpPr>
            <p:spPr>
              <a:xfrm>
                <a:off x="1324335" y="4176626"/>
                <a:ext cx="107947" cy="64263"/>
              </a:xfrm>
              <a:custGeom>
                <a:avLst/>
                <a:gdLst>
                  <a:gd name="connsiteX0" fmla="*/ 91705 w 107947"/>
                  <a:gd name="connsiteY0" fmla="*/ 55542 h 64263"/>
                  <a:gd name="connsiteX1" fmla="*/ 54028 w 107947"/>
                  <a:gd name="connsiteY1" fmla="*/ 15460 h 64263"/>
                  <a:gd name="connsiteX2" fmla="*/ 52806 w 107947"/>
                  <a:gd name="connsiteY2" fmla="*/ 15439 h 64263"/>
                  <a:gd name="connsiteX3" fmla="*/ 16413 w 107947"/>
                  <a:gd name="connsiteY3" fmla="*/ 56745 h 64263"/>
                  <a:gd name="connsiteX4" fmla="*/ 172 w 107947"/>
                  <a:gd name="connsiteY4" fmla="*/ 56745 h 64263"/>
                  <a:gd name="connsiteX5" fmla="*/ 48325 w 107947"/>
                  <a:gd name="connsiteY5" fmla="*/ 171 h 64263"/>
                  <a:gd name="connsiteX6" fmla="*/ 52605 w 107947"/>
                  <a:gd name="connsiteY6" fmla="*/ 0 h 64263"/>
                  <a:gd name="connsiteX7" fmla="*/ 107947 w 107947"/>
                  <a:gd name="connsiteY7" fmla="*/ 54940 h 64263"/>
                  <a:gd name="connsiteX8" fmla="*/ 107946 w 107947"/>
                  <a:gd name="connsiteY8" fmla="*/ 55542 h 64263"/>
                  <a:gd name="connsiteX9" fmla="*/ 91705 w 107947"/>
                  <a:gd name="connsiteY9" fmla="*/ 56243 h 6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47" h="64263">
                    <a:moveTo>
                      <a:pt x="91705" y="55542"/>
                    </a:moveTo>
                    <a:cubicBezTo>
                      <a:pt x="92370" y="34067"/>
                      <a:pt x="75501" y="16121"/>
                      <a:pt x="54028" y="15460"/>
                    </a:cubicBezTo>
                    <a:cubicBezTo>
                      <a:pt x="53621" y="15450"/>
                      <a:pt x="53213" y="15439"/>
                      <a:pt x="52806" y="15439"/>
                    </a:cubicBezTo>
                    <a:cubicBezTo>
                      <a:pt x="28544" y="15439"/>
                      <a:pt x="15611" y="34689"/>
                      <a:pt x="16413" y="56745"/>
                    </a:cubicBezTo>
                    <a:cubicBezTo>
                      <a:pt x="16413" y="66770"/>
                      <a:pt x="473" y="66770"/>
                      <a:pt x="172" y="56745"/>
                    </a:cubicBezTo>
                    <a:cubicBezTo>
                      <a:pt x="-2154" y="27821"/>
                      <a:pt x="19406" y="2497"/>
                      <a:pt x="48325" y="171"/>
                    </a:cubicBezTo>
                    <a:cubicBezTo>
                      <a:pt x="49749" y="50"/>
                      <a:pt x="51177" y="0"/>
                      <a:pt x="52605" y="0"/>
                    </a:cubicBezTo>
                    <a:cubicBezTo>
                      <a:pt x="83058" y="-110"/>
                      <a:pt x="107836" y="24483"/>
                      <a:pt x="107947" y="54940"/>
                    </a:cubicBezTo>
                    <a:cubicBezTo>
                      <a:pt x="107948" y="55141"/>
                      <a:pt x="107948" y="55341"/>
                      <a:pt x="107946" y="55542"/>
                    </a:cubicBezTo>
                    <a:cubicBezTo>
                      <a:pt x="107946" y="65567"/>
                      <a:pt x="91905" y="66369"/>
                      <a:pt x="91705" y="56243"/>
                    </a:cubicBezTo>
                    <a:close/>
                  </a:path>
                </a:pathLst>
              </a:custGeom>
              <a:solidFill>
                <a:srgbClr val="000000"/>
              </a:solidFill>
              <a:ln w="10020" cap="flat">
                <a:noFill/>
                <a:prstDash val="solid"/>
                <a:miter/>
              </a:ln>
            </p:spPr>
            <p:txBody>
              <a:bodyPr rtlCol="0" anchor="ctr"/>
              <a:lstStyle/>
              <a:p>
                <a:endParaRPr lang="zh-CN" altLang="en-US"/>
              </a:p>
            </p:txBody>
          </p:sp>
          <p:sp>
            <p:nvSpPr>
              <p:cNvPr id="25" name="任意多边形: 形状 24">
                <a:extLst>
                  <a:ext uri="{FF2B5EF4-FFF2-40B4-BE49-F238E27FC236}">
                    <a16:creationId xmlns:a16="http://schemas.microsoft.com/office/drawing/2014/main" id="{A496D4B0-A917-402A-63F0-CB9021916007}"/>
                  </a:ext>
                </a:extLst>
              </p:cNvPr>
              <p:cNvSpPr/>
              <p:nvPr/>
            </p:nvSpPr>
            <p:spPr>
              <a:xfrm>
                <a:off x="1084270" y="4217187"/>
                <a:ext cx="535597" cy="235642"/>
              </a:xfrm>
              <a:custGeom>
                <a:avLst/>
                <a:gdLst>
                  <a:gd name="connsiteX0" fmla="*/ 104692 w 535597"/>
                  <a:gd name="connsiteY0" fmla="*/ 243 h 235642"/>
                  <a:gd name="connsiteX1" fmla="*/ 429719 w 535597"/>
                  <a:gd name="connsiteY1" fmla="*/ 243 h 235642"/>
                  <a:gd name="connsiteX2" fmla="*/ 534085 w 535597"/>
                  <a:gd name="connsiteY2" fmla="*/ 128971 h 235642"/>
                  <a:gd name="connsiteX3" fmla="*/ 453881 w 535597"/>
                  <a:gd name="connsiteY3" fmla="*/ 226018 h 235642"/>
                  <a:gd name="connsiteX4" fmla="*/ 81633 w 535597"/>
                  <a:gd name="connsiteY4" fmla="*/ 226018 h 235642"/>
                  <a:gd name="connsiteX5" fmla="*/ 1429 w 535597"/>
                  <a:gd name="connsiteY5" fmla="*/ 122153 h 235642"/>
                  <a:gd name="connsiteX6" fmla="*/ 104692 w 535597"/>
                  <a:gd name="connsiteY6" fmla="*/ 243 h 23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597" h="235642">
                    <a:moveTo>
                      <a:pt x="104692" y="243"/>
                    </a:moveTo>
                    <a:cubicBezTo>
                      <a:pt x="212749" y="11371"/>
                      <a:pt x="321662" y="11371"/>
                      <a:pt x="429719" y="243"/>
                    </a:cubicBezTo>
                    <a:cubicBezTo>
                      <a:pt x="475235" y="-4469"/>
                      <a:pt x="524360" y="67113"/>
                      <a:pt x="534085" y="128971"/>
                    </a:cubicBezTo>
                    <a:cubicBezTo>
                      <a:pt x="543810" y="190828"/>
                      <a:pt x="505412" y="220704"/>
                      <a:pt x="453881" y="226018"/>
                    </a:cubicBezTo>
                    <a:cubicBezTo>
                      <a:pt x="330130" y="238851"/>
                      <a:pt x="205384" y="238851"/>
                      <a:pt x="81633" y="226018"/>
                    </a:cubicBezTo>
                    <a:cubicBezTo>
                      <a:pt x="29501" y="220604"/>
                      <a:pt x="-7895" y="184111"/>
                      <a:pt x="1429" y="122153"/>
                    </a:cubicBezTo>
                    <a:cubicBezTo>
                      <a:pt x="10753" y="60196"/>
                      <a:pt x="59176" y="-4469"/>
                      <a:pt x="104692" y="243"/>
                    </a:cubicBezTo>
                    <a:close/>
                  </a:path>
                </a:pathLst>
              </a:custGeom>
              <a:solidFill>
                <a:schemeClr val="accent2"/>
              </a:solidFill>
              <a:ln w="10020"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41496434-F6D9-67D0-0E9A-C0A1D6A50F56}"/>
                  </a:ext>
                </a:extLst>
              </p:cNvPr>
              <p:cNvSpPr/>
              <p:nvPr/>
            </p:nvSpPr>
            <p:spPr>
              <a:xfrm>
                <a:off x="1084073" y="4217187"/>
                <a:ext cx="180996" cy="226832"/>
              </a:xfrm>
              <a:custGeom>
                <a:avLst/>
                <a:gdLst>
                  <a:gd name="connsiteX0" fmla="*/ 1626 w 180996"/>
                  <a:gd name="connsiteY0" fmla="*/ 122153 h 226832"/>
                  <a:gd name="connsiteX1" fmla="*/ 81831 w 180996"/>
                  <a:gd name="connsiteY1" fmla="*/ 226018 h 226832"/>
                  <a:gd name="connsiteX2" fmla="*/ 180782 w 180996"/>
                  <a:gd name="connsiteY2" fmla="*/ 147819 h 226832"/>
                  <a:gd name="connsiteX3" fmla="*/ 105391 w 180996"/>
                  <a:gd name="connsiteY3" fmla="*/ 243 h 226832"/>
                  <a:gd name="connsiteX4" fmla="*/ 1626 w 180996"/>
                  <a:gd name="connsiteY4" fmla="*/ 122153 h 226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96" h="226832">
                    <a:moveTo>
                      <a:pt x="1626" y="122153"/>
                    </a:moveTo>
                    <a:cubicBezTo>
                      <a:pt x="-8399" y="184111"/>
                      <a:pt x="29096" y="220604"/>
                      <a:pt x="81831" y="226018"/>
                    </a:cubicBezTo>
                    <a:cubicBezTo>
                      <a:pt x="134565" y="231431"/>
                      <a:pt x="177574" y="210378"/>
                      <a:pt x="180782" y="147819"/>
                    </a:cubicBezTo>
                    <a:cubicBezTo>
                      <a:pt x="183991" y="85259"/>
                      <a:pt x="150706" y="4955"/>
                      <a:pt x="105391" y="243"/>
                    </a:cubicBezTo>
                    <a:cubicBezTo>
                      <a:pt x="60075" y="-4469"/>
                      <a:pt x="11451" y="60196"/>
                      <a:pt x="1626" y="122153"/>
                    </a:cubicBez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DB6EDBD6-8D62-B90B-28E7-034E13D8DAD9}"/>
                  </a:ext>
                </a:extLst>
              </p:cNvPr>
              <p:cNvSpPr/>
              <p:nvPr/>
            </p:nvSpPr>
            <p:spPr>
              <a:xfrm>
                <a:off x="1240553" y="4226932"/>
                <a:ext cx="297126" cy="27392"/>
              </a:xfrm>
              <a:custGeom>
                <a:avLst/>
                <a:gdLst>
                  <a:gd name="connsiteX0" fmla="*/ 290480 w 297126"/>
                  <a:gd name="connsiteY0" fmla="*/ 20775 h 27392"/>
                  <a:gd name="connsiteX1" fmla="*/ 14077 w 297126"/>
                  <a:gd name="connsiteY1" fmla="*/ 27392 h 27392"/>
                  <a:gd name="connsiteX2" fmla="*/ 7861 w 297126"/>
                  <a:gd name="connsiteY2" fmla="*/ 6539 h 27392"/>
                  <a:gd name="connsiteX3" fmla="*/ 280655 w 297126"/>
                  <a:gd name="connsiteY3" fmla="*/ 23 h 27392"/>
                  <a:gd name="connsiteX4" fmla="*/ 290681 w 297126"/>
                  <a:gd name="connsiteY4" fmla="*/ 20775 h 27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26" h="27392">
                    <a:moveTo>
                      <a:pt x="290480" y="20775"/>
                    </a:moveTo>
                    <a:cubicBezTo>
                      <a:pt x="199047" y="25487"/>
                      <a:pt x="107113" y="26891"/>
                      <a:pt x="14077" y="27392"/>
                    </a:cubicBezTo>
                    <a:cubicBezTo>
                      <a:pt x="-59" y="27392"/>
                      <a:pt x="-5974" y="6639"/>
                      <a:pt x="7861" y="6539"/>
                    </a:cubicBezTo>
                    <a:cubicBezTo>
                      <a:pt x="99594" y="6539"/>
                      <a:pt x="191929" y="5637"/>
                      <a:pt x="280655" y="23"/>
                    </a:cubicBezTo>
                    <a:cubicBezTo>
                      <a:pt x="294089" y="-780"/>
                      <a:pt x="304315" y="20074"/>
                      <a:pt x="290681" y="20775"/>
                    </a:cubicBezTo>
                    <a:close/>
                  </a:path>
                </a:pathLst>
              </a:custGeom>
              <a:solidFill>
                <a:srgbClr val="FFFFFF"/>
              </a:solidFill>
              <a:ln w="10020" cap="flat">
                <a:no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4A4F8C78-36E0-DE52-804C-7068CE48D5D8}"/>
                  </a:ext>
                </a:extLst>
              </p:cNvPr>
              <p:cNvSpPr/>
              <p:nvPr/>
            </p:nvSpPr>
            <p:spPr>
              <a:xfrm>
                <a:off x="1325474" y="4301845"/>
                <a:ext cx="214081" cy="114739"/>
              </a:xfrm>
              <a:custGeom>
                <a:avLst/>
                <a:gdLst>
                  <a:gd name="connsiteX0" fmla="*/ 193829 w 214081"/>
                  <a:gd name="connsiteY0" fmla="*/ 0 h 114739"/>
                  <a:gd name="connsiteX1" fmla="*/ 203053 w 214081"/>
                  <a:gd name="connsiteY1" fmla="*/ 90230 h 114739"/>
                  <a:gd name="connsiteX2" fmla="*/ 8959 w 214081"/>
                  <a:gd name="connsiteY2" fmla="*/ 88525 h 114739"/>
                  <a:gd name="connsiteX3" fmla="*/ 10563 w 214081"/>
                  <a:gd name="connsiteY3" fmla="*/ 8321 h 114739"/>
                  <a:gd name="connsiteX4" fmla="*/ 193829 w 214081"/>
                  <a:gd name="connsiteY4" fmla="*/ 0 h 114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081" h="114739">
                    <a:moveTo>
                      <a:pt x="193829" y="0"/>
                    </a:moveTo>
                    <a:cubicBezTo>
                      <a:pt x="193829" y="0"/>
                      <a:pt x="232428" y="71382"/>
                      <a:pt x="203053" y="90230"/>
                    </a:cubicBezTo>
                    <a:cubicBezTo>
                      <a:pt x="155732" y="120306"/>
                      <a:pt x="44850" y="126021"/>
                      <a:pt x="8959" y="88525"/>
                    </a:cubicBezTo>
                    <a:cubicBezTo>
                      <a:pt x="-12095" y="66569"/>
                      <a:pt x="10563" y="8321"/>
                      <a:pt x="10563" y="8321"/>
                    </a:cubicBezTo>
                    <a:cubicBezTo>
                      <a:pt x="71769" y="9605"/>
                      <a:pt x="132992" y="6827"/>
                      <a:pt x="193829" y="0"/>
                    </a:cubicBezTo>
                    <a:close/>
                  </a:path>
                </a:pathLst>
              </a:custGeom>
              <a:solidFill>
                <a:srgbClr val="000000">
                  <a:alpha val="30000"/>
                </a:srgbClr>
              </a:solidFill>
              <a:ln w="10020" cap="flat">
                <a:no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AA3D142D-B363-251B-328C-5E8F0837356F}"/>
                  </a:ext>
                </a:extLst>
              </p:cNvPr>
              <p:cNvSpPr/>
              <p:nvPr/>
            </p:nvSpPr>
            <p:spPr>
              <a:xfrm>
                <a:off x="1167332" y="4223494"/>
                <a:ext cx="466763" cy="322477"/>
              </a:xfrm>
              <a:custGeom>
                <a:avLst/>
                <a:gdLst>
                  <a:gd name="connsiteX0" fmla="*/ 23434 w 466763"/>
                  <a:gd name="connsiteY0" fmla="*/ 11581 h 322477"/>
                  <a:gd name="connsiteX1" fmla="*/ 107849 w 466763"/>
                  <a:gd name="connsiteY1" fmla="*/ 269638 h 322477"/>
                  <a:gd name="connsiteX2" fmla="*/ 336732 w 466763"/>
                  <a:gd name="connsiteY2" fmla="*/ 289689 h 322477"/>
                  <a:gd name="connsiteX3" fmla="*/ 441699 w 466763"/>
                  <a:gd name="connsiteY3" fmla="*/ 244675 h 322477"/>
                  <a:gd name="connsiteX4" fmla="*/ 432476 w 466763"/>
                  <a:gd name="connsiteY4" fmla="*/ 194046 h 322477"/>
                  <a:gd name="connsiteX5" fmla="*/ 448316 w 466763"/>
                  <a:gd name="connsiteY5" fmla="*/ 168882 h 322477"/>
                  <a:gd name="connsiteX6" fmla="*/ 466763 w 466763"/>
                  <a:gd name="connsiteY6" fmla="*/ 239060 h 322477"/>
                  <a:gd name="connsiteX7" fmla="*/ 382849 w 466763"/>
                  <a:gd name="connsiteY7" fmla="*/ 303926 h 322477"/>
                  <a:gd name="connsiteX8" fmla="*/ 266353 w 466763"/>
                  <a:gd name="connsiteY8" fmla="*/ 319064 h 322477"/>
                  <a:gd name="connsiteX9" fmla="*/ 136021 w 466763"/>
                  <a:gd name="connsiteY9" fmla="*/ 310141 h 322477"/>
                  <a:gd name="connsiteX10" fmla="*/ 12206 w 466763"/>
                  <a:gd name="connsiteY10" fmla="*/ 153944 h 322477"/>
                  <a:gd name="connsiteX11" fmla="*/ 1378 w 466763"/>
                  <a:gd name="connsiteY11" fmla="*/ 8975 h 322477"/>
                  <a:gd name="connsiteX12" fmla="*/ 23434 w 466763"/>
                  <a:gd name="connsiteY12" fmla="*/ 11581 h 322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6763" h="322477">
                    <a:moveTo>
                      <a:pt x="23434" y="11581"/>
                    </a:moveTo>
                    <a:cubicBezTo>
                      <a:pt x="15113" y="102814"/>
                      <a:pt x="35666" y="213796"/>
                      <a:pt x="107849" y="269638"/>
                    </a:cubicBezTo>
                    <a:cubicBezTo>
                      <a:pt x="169506" y="317259"/>
                      <a:pt x="262443" y="301219"/>
                      <a:pt x="336732" y="289689"/>
                    </a:cubicBezTo>
                    <a:cubicBezTo>
                      <a:pt x="370919" y="284576"/>
                      <a:pt x="436987" y="281970"/>
                      <a:pt x="441699" y="244675"/>
                    </a:cubicBezTo>
                    <a:cubicBezTo>
                      <a:pt x="442699" y="227301"/>
                      <a:pt x="439537" y="209946"/>
                      <a:pt x="432476" y="194046"/>
                    </a:cubicBezTo>
                    <a:cubicBezTo>
                      <a:pt x="439599" y="186968"/>
                      <a:pt x="445017" y="178366"/>
                      <a:pt x="448316" y="168882"/>
                    </a:cubicBezTo>
                    <a:cubicBezTo>
                      <a:pt x="458872" y="190888"/>
                      <a:pt x="465133" y="214708"/>
                      <a:pt x="466763" y="239060"/>
                    </a:cubicBezTo>
                    <a:cubicBezTo>
                      <a:pt x="466763" y="280366"/>
                      <a:pt x="426661" y="295604"/>
                      <a:pt x="382849" y="303926"/>
                    </a:cubicBezTo>
                    <a:cubicBezTo>
                      <a:pt x="344452" y="311144"/>
                      <a:pt x="305252" y="314753"/>
                      <a:pt x="266353" y="319064"/>
                    </a:cubicBezTo>
                    <a:cubicBezTo>
                      <a:pt x="221338" y="324077"/>
                      <a:pt x="177827" y="325380"/>
                      <a:pt x="136021" y="310141"/>
                    </a:cubicBezTo>
                    <a:cubicBezTo>
                      <a:pt x="75868" y="287985"/>
                      <a:pt x="25139" y="214197"/>
                      <a:pt x="12206" y="153944"/>
                    </a:cubicBezTo>
                    <a:cubicBezTo>
                      <a:pt x="1364" y="106433"/>
                      <a:pt x="-2285" y="57568"/>
                      <a:pt x="1378" y="8975"/>
                    </a:cubicBezTo>
                    <a:cubicBezTo>
                      <a:pt x="2782" y="-4560"/>
                      <a:pt x="24738" y="-2053"/>
                      <a:pt x="23434" y="11581"/>
                    </a:cubicBezTo>
                    <a:close/>
                  </a:path>
                </a:pathLst>
              </a:custGeom>
              <a:solidFill>
                <a:srgbClr val="263238"/>
              </a:solidFill>
              <a:ln w="10020"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A597BE16-8554-1113-1B55-002CD0004800}"/>
                  </a:ext>
                </a:extLst>
              </p:cNvPr>
              <p:cNvSpPr/>
              <p:nvPr/>
            </p:nvSpPr>
            <p:spPr>
              <a:xfrm>
                <a:off x="1167332" y="4223494"/>
                <a:ext cx="466763" cy="322477"/>
              </a:xfrm>
              <a:custGeom>
                <a:avLst/>
                <a:gdLst>
                  <a:gd name="connsiteX0" fmla="*/ 23434 w 466763"/>
                  <a:gd name="connsiteY0" fmla="*/ 11581 h 322477"/>
                  <a:gd name="connsiteX1" fmla="*/ 107849 w 466763"/>
                  <a:gd name="connsiteY1" fmla="*/ 269638 h 322477"/>
                  <a:gd name="connsiteX2" fmla="*/ 336732 w 466763"/>
                  <a:gd name="connsiteY2" fmla="*/ 289689 h 322477"/>
                  <a:gd name="connsiteX3" fmla="*/ 441699 w 466763"/>
                  <a:gd name="connsiteY3" fmla="*/ 244675 h 322477"/>
                  <a:gd name="connsiteX4" fmla="*/ 432476 w 466763"/>
                  <a:gd name="connsiteY4" fmla="*/ 194046 h 322477"/>
                  <a:gd name="connsiteX5" fmla="*/ 448316 w 466763"/>
                  <a:gd name="connsiteY5" fmla="*/ 168882 h 322477"/>
                  <a:gd name="connsiteX6" fmla="*/ 466763 w 466763"/>
                  <a:gd name="connsiteY6" fmla="*/ 239060 h 322477"/>
                  <a:gd name="connsiteX7" fmla="*/ 382849 w 466763"/>
                  <a:gd name="connsiteY7" fmla="*/ 303926 h 322477"/>
                  <a:gd name="connsiteX8" fmla="*/ 266353 w 466763"/>
                  <a:gd name="connsiteY8" fmla="*/ 319064 h 322477"/>
                  <a:gd name="connsiteX9" fmla="*/ 136021 w 466763"/>
                  <a:gd name="connsiteY9" fmla="*/ 310141 h 322477"/>
                  <a:gd name="connsiteX10" fmla="*/ 12206 w 466763"/>
                  <a:gd name="connsiteY10" fmla="*/ 153944 h 322477"/>
                  <a:gd name="connsiteX11" fmla="*/ 1378 w 466763"/>
                  <a:gd name="connsiteY11" fmla="*/ 8975 h 322477"/>
                  <a:gd name="connsiteX12" fmla="*/ 23434 w 466763"/>
                  <a:gd name="connsiteY12" fmla="*/ 11581 h 322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6763" h="322477">
                    <a:moveTo>
                      <a:pt x="23434" y="11581"/>
                    </a:moveTo>
                    <a:cubicBezTo>
                      <a:pt x="15113" y="102814"/>
                      <a:pt x="35666" y="213796"/>
                      <a:pt x="107849" y="269638"/>
                    </a:cubicBezTo>
                    <a:cubicBezTo>
                      <a:pt x="169506" y="317259"/>
                      <a:pt x="262443" y="301219"/>
                      <a:pt x="336732" y="289689"/>
                    </a:cubicBezTo>
                    <a:cubicBezTo>
                      <a:pt x="370919" y="284576"/>
                      <a:pt x="436987" y="281970"/>
                      <a:pt x="441699" y="244675"/>
                    </a:cubicBezTo>
                    <a:cubicBezTo>
                      <a:pt x="442699" y="227301"/>
                      <a:pt x="439537" y="209946"/>
                      <a:pt x="432476" y="194046"/>
                    </a:cubicBezTo>
                    <a:cubicBezTo>
                      <a:pt x="439599" y="186968"/>
                      <a:pt x="445017" y="178366"/>
                      <a:pt x="448316" y="168882"/>
                    </a:cubicBezTo>
                    <a:cubicBezTo>
                      <a:pt x="458872" y="190888"/>
                      <a:pt x="465133" y="214708"/>
                      <a:pt x="466763" y="239060"/>
                    </a:cubicBezTo>
                    <a:cubicBezTo>
                      <a:pt x="466763" y="280366"/>
                      <a:pt x="426661" y="295604"/>
                      <a:pt x="382849" y="303926"/>
                    </a:cubicBezTo>
                    <a:cubicBezTo>
                      <a:pt x="344452" y="311144"/>
                      <a:pt x="305252" y="314753"/>
                      <a:pt x="266353" y="319064"/>
                    </a:cubicBezTo>
                    <a:cubicBezTo>
                      <a:pt x="221338" y="324077"/>
                      <a:pt x="177827" y="325380"/>
                      <a:pt x="136021" y="310141"/>
                    </a:cubicBezTo>
                    <a:cubicBezTo>
                      <a:pt x="75868" y="287985"/>
                      <a:pt x="25139" y="214197"/>
                      <a:pt x="12206" y="153944"/>
                    </a:cubicBezTo>
                    <a:cubicBezTo>
                      <a:pt x="1364" y="106433"/>
                      <a:pt x="-2285" y="57568"/>
                      <a:pt x="1378" y="8975"/>
                    </a:cubicBezTo>
                    <a:cubicBezTo>
                      <a:pt x="2782" y="-4560"/>
                      <a:pt x="24738" y="-2053"/>
                      <a:pt x="23434" y="11581"/>
                    </a:cubicBezTo>
                    <a:close/>
                  </a:path>
                </a:pathLst>
              </a:custGeom>
              <a:solidFill>
                <a:srgbClr val="FFFFFF">
                  <a:alpha val="50000"/>
                </a:srgbClr>
              </a:solidFill>
              <a:ln w="10020"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F0637D39-3A51-935A-4978-9E98FF5377AA}"/>
                  </a:ext>
                </a:extLst>
              </p:cNvPr>
              <p:cNvSpPr/>
              <p:nvPr/>
            </p:nvSpPr>
            <p:spPr>
              <a:xfrm>
                <a:off x="1327445" y="4291320"/>
                <a:ext cx="200527" cy="47782"/>
              </a:xfrm>
              <a:custGeom>
                <a:avLst/>
                <a:gdLst>
                  <a:gd name="connsiteX0" fmla="*/ 192660 w 200527"/>
                  <a:gd name="connsiteY0" fmla="*/ 99 h 47782"/>
                  <a:gd name="connsiteX1" fmla="*/ 7188 w 200527"/>
                  <a:gd name="connsiteY1" fmla="*/ 8721 h 47782"/>
                  <a:gd name="connsiteX2" fmla="*/ 35 w 200527"/>
                  <a:gd name="connsiteY2" fmla="*/ 14536 h 47782"/>
                  <a:gd name="connsiteX3" fmla="*/ 2275 w 200527"/>
                  <a:gd name="connsiteY3" fmla="*/ 20150 h 47782"/>
                  <a:gd name="connsiteX4" fmla="*/ 113859 w 200527"/>
                  <a:gd name="connsiteY4" fmla="*/ 46818 h 47782"/>
                  <a:gd name="connsiteX5" fmla="*/ 200279 w 200527"/>
                  <a:gd name="connsiteY5" fmla="*/ 8520 h 47782"/>
                  <a:gd name="connsiteX6" fmla="*/ 195612 w 200527"/>
                  <a:gd name="connsiteY6" fmla="*/ 249 h 47782"/>
                  <a:gd name="connsiteX7" fmla="*/ 192660 w 200527"/>
                  <a:gd name="connsiteY7" fmla="*/ 99 h 4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527" h="47782">
                    <a:moveTo>
                      <a:pt x="192660" y="99"/>
                    </a:moveTo>
                    <a:cubicBezTo>
                      <a:pt x="131099" y="7127"/>
                      <a:pt x="69135" y="10004"/>
                      <a:pt x="7188" y="8721"/>
                    </a:cubicBezTo>
                    <a:cubicBezTo>
                      <a:pt x="3608" y="8350"/>
                      <a:pt x="405" y="10956"/>
                      <a:pt x="35" y="14536"/>
                    </a:cubicBezTo>
                    <a:cubicBezTo>
                      <a:pt x="-185" y="16661"/>
                      <a:pt x="652" y="18756"/>
                      <a:pt x="2275" y="20150"/>
                    </a:cubicBezTo>
                    <a:cubicBezTo>
                      <a:pt x="17213" y="32982"/>
                      <a:pt x="50698" y="52332"/>
                      <a:pt x="113859" y="46818"/>
                    </a:cubicBezTo>
                    <a:cubicBezTo>
                      <a:pt x="178724" y="41103"/>
                      <a:pt x="195868" y="20250"/>
                      <a:pt x="200279" y="8520"/>
                    </a:cubicBezTo>
                    <a:cubicBezTo>
                      <a:pt x="201275" y="4951"/>
                      <a:pt x="199185" y="1242"/>
                      <a:pt x="195612" y="249"/>
                    </a:cubicBezTo>
                    <a:cubicBezTo>
                      <a:pt x="194651" y="-22"/>
                      <a:pt x="193642" y="-72"/>
                      <a:pt x="192660" y="99"/>
                    </a:cubicBezTo>
                    <a:close/>
                  </a:path>
                </a:pathLst>
              </a:custGeom>
              <a:solidFill>
                <a:srgbClr val="309080"/>
              </a:solidFill>
              <a:ln w="10020"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7AEA6CD4-E153-DA2D-4B85-95345D828870}"/>
                  </a:ext>
                </a:extLst>
              </p:cNvPr>
              <p:cNvSpPr/>
              <p:nvPr/>
            </p:nvSpPr>
            <p:spPr>
              <a:xfrm>
                <a:off x="1327445" y="4291320"/>
                <a:ext cx="200527" cy="47782"/>
              </a:xfrm>
              <a:custGeom>
                <a:avLst/>
                <a:gdLst>
                  <a:gd name="connsiteX0" fmla="*/ 192660 w 200527"/>
                  <a:gd name="connsiteY0" fmla="*/ 99 h 47782"/>
                  <a:gd name="connsiteX1" fmla="*/ 7188 w 200527"/>
                  <a:gd name="connsiteY1" fmla="*/ 8721 h 47782"/>
                  <a:gd name="connsiteX2" fmla="*/ 35 w 200527"/>
                  <a:gd name="connsiteY2" fmla="*/ 14536 h 47782"/>
                  <a:gd name="connsiteX3" fmla="*/ 2275 w 200527"/>
                  <a:gd name="connsiteY3" fmla="*/ 20150 h 47782"/>
                  <a:gd name="connsiteX4" fmla="*/ 113859 w 200527"/>
                  <a:gd name="connsiteY4" fmla="*/ 46818 h 47782"/>
                  <a:gd name="connsiteX5" fmla="*/ 200279 w 200527"/>
                  <a:gd name="connsiteY5" fmla="*/ 8520 h 47782"/>
                  <a:gd name="connsiteX6" fmla="*/ 195612 w 200527"/>
                  <a:gd name="connsiteY6" fmla="*/ 249 h 47782"/>
                  <a:gd name="connsiteX7" fmla="*/ 192660 w 200527"/>
                  <a:gd name="connsiteY7" fmla="*/ 99 h 4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527" h="47782">
                    <a:moveTo>
                      <a:pt x="192660" y="99"/>
                    </a:moveTo>
                    <a:cubicBezTo>
                      <a:pt x="131099" y="7127"/>
                      <a:pt x="69135" y="10004"/>
                      <a:pt x="7188" y="8721"/>
                    </a:cubicBezTo>
                    <a:cubicBezTo>
                      <a:pt x="3608" y="8350"/>
                      <a:pt x="405" y="10956"/>
                      <a:pt x="35" y="14536"/>
                    </a:cubicBezTo>
                    <a:cubicBezTo>
                      <a:pt x="-185" y="16661"/>
                      <a:pt x="652" y="18756"/>
                      <a:pt x="2275" y="20150"/>
                    </a:cubicBezTo>
                    <a:cubicBezTo>
                      <a:pt x="17213" y="32982"/>
                      <a:pt x="50698" y="52332"/>
                      <a:pt x="113859" y="46818"/>
                    </a:cubicBezTo>
                    <a:cubicBezTo>
                      <a:pt x="178724" y="41103"/>
                      <a:pt x="195868" y="20250"/>
                      <a:pt x="200279" y="8520"/>
                    </a:cubicBezTo>
                    <a:cubicBezTo>
                      <a:pt x="201275" y="4951"/>
                      <a:pt x="199185" y="1242"/>
                      <a:pt x="195612" y="249"/>
                    </a:cubicBezTo>
                    <a:cubicBezTo>
                      <a:pt x="194651" y="-22"/>
                      <a:pt x="193642" y="-72"/>
                      <a:pt x="192660" y="99"/>
                    </a:cubicBezTo>
                    <a:close/>
                  </a:path>
                </a:pathLst>
              </a:custGeom>
              <a:solidFill>
                <a:schemeClr val="accent2">
                  <a:lumMod val="60000"/>
                  <a:lumOff val="40000"/>
                </a:schemeClr>
              </a:solidFill>
              <a:ln w="10020"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AA2835E2-A9F6-7B6C-276E-446F7ED3F87C}"/>
                  </a:ext>
                </a:extLst>
              </p:cNvPr>
              <p:cNvSpPr/>
              <p:nvPr/>
            </p:nvSpPr>
            <p:spPr>
              <a:xfrm>
                <a:off x="1428460" y="4318974"/>
                <a:ext cx="13434" cy="13440"/>
              </a:xfrm>
              <a:custGeom>
                <a:avLst/>
                <a:gdLst>
                  <a:gd name="connsiteX0" fmla="*/ 12 w 13434"/>
                  <a:gd name="connsiteY0" fmla="*/ 6331 h 13440"/>
                  <a:gd name="connsiteX1" fmla="*/ 6328 w 13434"/>
                  <a:gd name="connsiteY1" fmla="*/ 13429 h 13440"/>
                  <a:gd name="connsiteX2" fmla="*/ 13423 w 13434"/>
                  <a:gd name="connsiteY2" fmla="*/ 7113 h 13440"/>
                  <a:gd name="connsiteX3" fmla="*/ 7107 w 13434"/>
                  <a:gd name="connsiteY3" fmla="*/ 15 h 13440"/>
                  <a:gd name="connsiteX4" fmla="*/ 6328 w 13434"/>
                  <a:gd name="connsiteY4" fmla="*/ 15 h 13440"/>
                  <a:gd name="connsiteX5" fmla="*/ 12 w 13434"/>
                  <a:gd name="connsiteY5" fmla="*/ 6331 h 13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34" h="13440">
                    <a:moveTo>
                      <a:pt x="12" y="6331"/>
                    </a:moveTo>
                    <a:cubicBezTo>
                      <a:pt x="-204" y="10030"/>
                      <a:pt x="2624" y="13209"/>
                      <a:pt x="6328" y="13429"/>
                    </a:cubicBezTo>
                    <a:cubicBezTo>
                      <a:pt x="10031" y="13640"/>
                      <a:pt x="13208" y="10812"/>
                      <a:pt x="13423" y="7113"/>
                    </a:cubicBezTo>
                    <a:cubicBezTo>
                      <a:pt x="13638" y="3404"/>
                      <a:pt x="10810" y="225"/>
                      <a:pt x="7107" y="15"/>
                    </a:cubicBezTo>
                    <a:cubicBezTo>
                      <a:pt x="6847" y="-5"/>
                      <a:pt x="6587" y="-5"/>
                      <a:pt x="6328" y="15"/>
                    </a:cubicBezTo>
                    <a:cubicBezTo>
                      <a:pt x="2862" y="65"/>
                      <a:pt x="66" y="2862"/>
                      <a:pt x="12" y="6331"/>
                    </a:cubicBezTo>
                    <a:close/>
                  </a:path>
                </a:pathLst>
              </a:custGeom>
              <a:solidFill>
                <a:srgbClr val="263238"/>
              </a:solidFill>
              <a:ln w="10020"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4971B5D6-78F2-4104-C183-3C192712C30F}"/>
                  </a:ext>
                </a:extLst>
              </p:cNvPr>
              <p:cNvSpPr/>
              <p:nvPr/>
            </p:nvSpPr>
            <p:spPr>
              <a:xfrm>
                <a:off x="1646326" y="5297781"/>
                <a:ext cx="117198" cy="113990"/>
              </a:xfrm>
              <a:custGeom>
                <a:avLst/>
                <a:gdLst>
                  <a:gd name="connsiteX0" fmla="*/ 117198 w 117198"/>
                  <a:gd name="connsiteY0" fmla="*/ 74690 h 113990"/>
                  <a:gd name="connsiteX1" fmla="*/ 83212 w 117198"/>
                  <a:gd name="connsiteY1" fmla="*/ 113990 h 113990"/>
                  <a:gd name="connsiteX2" fmla="*/ 0 w 117198"/>
                  <a:gd name="connsiteY2" fmla="*/ 39300 h 113990"/>
                  <a:gd name="connsiteX3" fmla="*/ 33987 w 117198"/>
                  <a:gd name="connsiteY3" fmla="*/ 0 h 113990"/>
                  <a:gd name="connsiteX4" fmla="*/ 117198 w 117198"/>
                  <a:gd name="connsiteY4" fmla="*/ 74690 h 11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98" h="113990">
                    <a:moveTo>
                      <a:pt x="117198" y="74690"/>
                    </a:moveTo>
                    <a:lnTo>
                      <a:pt x="83212" y="113990"/>
                    </a:lnTo>
                    <a:lnTo>
                      <a:pt x="0" y="39300"/>
                    </a:lnTo>
                    <a:lnTo>
                      <a:pt x="33987" y="0"/>
                    </a:lnTo>
                    <a:lnTo>
                      <a:pt x="117198" y="74690"/>
                    </a:lnTo>
                    <a:close/>
                  </a:path>
                </a:pathLst>
              </a:custGeom>
              <a:solidFill>
                <a:srgbClr val="B97964"/>
              </a:solidFill>
              <a:ln w="10020"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C6FA3143-CAA1-6DEA-42A4-C8752D4F3786}"/>
                  </a:ext>
                </a:extLst>
              </p:cNvPr>
              <p:cNvSpPr/>
              <p:nvPr/>
            </p:nvSpPr>
            <p:spPr>
              <a:xfrm>
                <a:off x="1646326" y="5297781"/>
                <a:ext cx="76895" cy="77697"/>
              </a:xfrm>
              <a:custGeom>
                <a:avLst/>
                <a:gdLst>
                  <a:gd name="connsiteX0" fmla="*/ 33987 w 76895"/>
                  <a:gd name="connsiteY0" fmla="*/ 0 h 77697"/>
                  <a:gd name="connsiteX1" fmla="*/ 0 w 76895"/>
                  <a:gd name="connsiteY1" fmla="*/ 39300 h 77697"/>
                  <a:gd name="connsiteX2" fmla="*/ 42909 w 76895"/>
                  <a:gd name="connsiteY2" fmla="*/ 77698 h 77697"/>
                  <a:gd name="connsiteX3" fmla="*/ 76896 w 76895"/>
                  <a:gd name="connsiteY3" fmla="*/ 38498 h 77697"/>
                  <a:gd name="connsiteX4" fmla="*/ 33987 w 76895"/>
                  <a:gd name="connsiteY4" fmla="*/ 0 h 77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5" h="77697">
                    <a:moveTo>
                      <a:pt x="33987" y="0"/>
                    </a:moveTo>
                    <a:lnTo>
                      <a:pt x="0" y="39300"/>
                    </a:lnTo>
                    <a:lnTo>
                      <a:pt x="42909" y="77698"/>
                    </a:lnTo>
                    <a:lnTo>
                      <a:pt x="76896" y="38498"/>
                    </a:lnTo>
                    <a:lnTo>
                      <a:pt x="33987" y="0"/>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6986A11C-E8F2-29C0-A36B-E5824F30F205}"/>
                  </a:ext>
                </a:extLst>
              </p:cNvPr>
              <p:cNvSpPr/>
              <p:nvPr/>
            </p:nvSpPr>
            <p:spPr>
              <a:xfrm>
                <a:off x="1342858" y="4286206"/>
                <a:ext cx="387200" cy="1082254"/>
              </a:xfrm>
              <a:custGeom>
                <a:avLst/>
                <a:gdLst>
                  <a:gd name="connsiteX0" fmla="*/ 108873 w 387200"/>
                  <a:gd name="connsiteY0" fmla="*/ 145871 h 1082254"/>
                  <a:gd name="connsiteX1" fmla="*/ 117996 w 387200"/>
                  <a:gd name="connsiteY1" fmla="*/ 0 h 1082254"/>
                  <a:gd name="connsiteX2" fmla="*/ 380163 w 387200"/>
                  <a:gd name="connsiteY2" fmla="*/ 10026 h 1082254"/>
                  <a:gd name="connsiteX3" fmla="*/ 373045 w 387200"/>
                  <a:gd name="connsiteY3" fmla="*/ 249435 h 1082254"/>
                  <a:gd name="connsiteX4" fmla="*/ 302165 w 387200"/>
                  <a:gd name="connsiteY4" fmla="*/ 238006 h 1082254"/>
                  <a:gd name="connsiteX5" fmla="*/ 178049 w 387200"/>
                  <a:gd name="connsiteY5" fmla="*/ 727552 h 1082254"/>
                  <a:gd name="connsiteX6" fmla="*/ 369637 w 387200"/>
                  <a:gd name="connsiteY6" fmla="*/ 1015986 h 1082254"/>
                  <a:gd name="connsiteX7" fmla="*/ 303268 w 387200"/>
                  <a:gd name="connsiteY7" fmla="*/ 1082255 h 1082254"/>
                  <a:gd name="connsiteX8" fmla="*/ 1399 w 387200"/>
                  <a:gd name="connsiteY8" fmla="*/ 665695 h 1082254"/>
                  <a:gd name="connsiteX9" fmla="*/ 108873 w 387200"/>
                  <a:gd name="connsiteY9" fmla="*/ 145871 h 108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7200" h="1082254">
                    <a:moveTo>
                      <a:pt x="108873" y="145871"/>
                    </a:moveTo>
                    <a:lnTo>
                      <a:pt x="117996" y="0"/>
                    </a:lnTo>
                    <a:lnTo>
                      <a:pt x="380163" y="10026"/>
                    </a:lnTo>
                    <a:cubicBezTo>
                      <a:pt x="391522" y="89648"/>
                      <a:pt x="389116" y="170634"/>
                      <a:pt x="373045" y="249435"/>
                    </a:cubicBezTo>
                    <a:lnTo>
                      <a:pt x="302165" y="238006"/>
                    </a:lnTo>
                    <a:cubicBezTo>
                      <a:pt x="258754" y="358312"/>
                      <a:pt x="153687" y="663890"/>
                      <a:pt x="178049" y="727552"/>
                    </a:cubicBezTo>
                    <a:cubicBezTo>
                      <a:pt x="208125" y="807756"/>
                      <a:pt x="369637" y="1015986"/>
                      <a:pt x="369637" y="1015986"/>
                    </a:cubicBezTo>
                    <a:lnTo>
                      <a:pt x="303268" y="1082255"/>
                    </a:lnTo>
                    <a:cubicBezTo>
                      <a:pt x="303268" y="1082255"/>
                      <a:pt x="19044" y="830113"/>
                      <a:pt x="1399" y="665695"/>
                    </a:cubicBezTo>
                    <a:cubicBezTo>
                      <a:pt x="-11634" y="542080"/>
                      <a:pt x="69673" y="252041"/>
                      <a:pt x="108873" y="145871"/>
                    </a:cubicBezTo>
                    <a:close/>
                  </a:path>
                </a:pathLst>
              </a:custGeom>
              <a:solidFill>
                <a:srgbClr val="263238"/>
              </a:solidFill>
              <a:ln w="10020"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DB2EBD38-0877-7DFC-0168-EAC70B76FC93}"/>
                  </a:ext>
                </a:extLst>
              </p:cNvPr>
              <p:cNvSpPr/>
              <p:nvPr/>
            </p:nvSpPr>
            <p:spPr>
              <a:xfrm>
                <a:off x="1672197" y="5360856"/>
                <a:ext cx="132537" cy="140697"/>
              </a:xfrm>
              <a:custGeom>
                <a:avLst/>
                <a:gdLst>
                  <a:gd name="connsiteX0" fmla="*/ 42003 w 132537"/>
                  <a:gd name="connsiteY0" fmla="*/ 42493 h 140697"/>
                  <a:gd name="connsiteX1" fmla="*/ 86315 w 132537"/>
                  <a:gd name="connsiteY1" fmla="*/ 887 h 140697"/>
                  <a:gd name="connsiteX2" fmla="*/ 91829 w 132537"/>
                  <a:gd name="connsiteY2" fmla="*/ 887 h 140697"/>
                  <a:gd name="connsiteX3" fmla="*/ 129525 w 132537"/>
                  <a:gd name="connsiteY3" fmla="*/ 26753 h 140697"/>
                  <a:gd name="connsiteX4" fmla="*/ 131330 w 132537"/>
                  <a:gd name="connsiteY4" fmla="*/ 36779 h 140697"/>
                  <a:gd name="connsiteX5" fmla="*/ 130227 w 132537"/>
                  <a:gd name="connsiteY5" fmla="*/ 37982 h 140697"/>
                  <a:gd name="connsiteX6" fmla="*/ 86315 w 132537"/>
                  <a:gd name="connsiteY6" fmla="*/ 76981 h 140697"/>
                  <a:gd name="connsiteX7" fmla="*/ 27466 w 132537"/>
                  <a:gd name="connsiteY7" fmla="*/ 134327 h 140697"/>
                  <a:gd name="connsiteX8" fmla="*/ 898 w 132537"/>
                  <a:gd name="connsiteY8" fmla="*/ 128111 h 140697"/>
                  <a:gd name="connsiteX9" fmla="*/ 37992 w 132537"/>
                  <a:gd name="connsiteY9" fmla="*/ 50714 h 140697"/>
                  <a:gd name="connsiteX10" fmla="*/ 42003 w 132537"/>
                  <a:gd name="connsiteY10" fmla="*/ 42493 h 14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2537" h="140697">
                    <a:moveTo>
                      <a:pt x="42003" y="42493"/>
                    </a:moveTo>
                    <a:lnTo>
                      <a:pt x="86315" y="887"/>
                    </a:lnTo>
                    <a:cubicBezTo>
                      <a:pt x="87960" y="-296"/>
                      <a:pt x="90185" y="-296"/>
                      <a:pt x="91829" y="887"/>
                    </a:cubicBezTo>
                    <a:lnTo>
                      <a:pt x="129525" y="26753"/>
                    </a:lnTo>
                    <a:cubicBezTo>
                      <a:pt x="132694" y="29089"/>
                      <a:pt x="133475" y="33490"/>
                      <a:pt x="131330" y="36779"/>
                    </a:cubicBezTo>
                    <a:cubicBezTo>
                      <a:pt x="131039" y="37250"/>
                      <a:pt x="130668" y="37651"/>
                      <a:pt x="130227" y="37982"/>
                    </a:cubicBezTo>
                    <a:cubicBezTo>
                      <a:pt x="115690" y="51215"/>
                      <a:pt x="104361" y="60138"/>
                      <a:pt x="86315" y="76981"/>
                    </a:cubicBezTo>
                    <a:cubicBezTo>
                      <a:pt x="75187" y="87007"/>
                      <a:pt x="42805" y="119991"/>
                      <a:pt x="27466" y="134327"/>
                    </a:cubicBezTo>
                    <a:cubicBezTo>
                      <a:pt x="12127" y="148663"/>
                      <a:pt x="-4014" y="135330"/>
                      <a:pt x="898" y="128111"/>
                    </a:cubicBezTo>
                    <a:cubicBezTo>
                      <a:pt x="23355" y="95628"/>
                      <a:pt x="36589" y="67256"/>
                      <a:pt x="37992" y="50714"/>
                    </a:cubicBezTo>
                    <a:cubicBezTo>
                      <a:pt x="38223" y="47556"/>
                      <a:pt x="39657" y="44619"/>
                      <a:pt x="42003" y="42493"/>
                    </a:cubicBezTo>
                    <a:close/>
                  </a:path>
                </a:pathLst>
              </a:custGeom>
              <a:solidFill>
                <a:srgbClr val="263238"/>
              </a:solidFill>
              <a:ln w="10020"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AE0738EA-56E6-87E7-C8F5-7C933139858B}"/>
                  </a:ext>
                </a:extLst>
              </p:cNvPr>
              <p:cNvSpPr/>
              <p:nvPr/>
            </p:nvSpPr>
            <p:spPr>
              <a:xfrm>
                <a:off x="1692144" y="5408783"/>
                <a:ext cx="24448" cy="17031"/>
              </a:xfrm>
              <a:custGeom>
                <a:avLst/>
                <a:gdLst>
                  <a:gd name="connsiteX0" fmla="*/ 15940 w 24448"/>
                  <a:gd name="connsiteY0" fmla="*/ 12311 h 17031"/>
                  <a:gd name="connsiteX1" fmla="*/ 7217 w 24448"/>
                  <a:gd name="connsiteY1" fmla="*/ 17023 h 17031"/>
                  <a:gd name="connsiteX2" fmla="*/ 1002 w 24448"/>
                  <a:gd name="connsiteY2" fmla="*/ 14016 h 17031"/>
                  <a:gd name="connsiteX3" fmla="*/ 300 w 24448"/>
                  <a:gd name="connsiteY3" fmla="*/ 10206 h 17031"/>
                  <a:gd name="connsiteX4" fmla="*/ 23058 w 24448"/>
                  <a:gd name="connsiteY4" fmla="*/ 180 h 17031"/>
                  <a:gd name="connsiteX5" fmla="*/ 24261 w 24448"/>
                  <a:gd name="connsiteY5" fmla="*/ 180 h 17031"/>
                  <a:gd name="connsiteX6" fmla="*/ 24261 w 24448"/>
                  <a:gd name="connsiteY6" fmla="*/ 1584 h 17031"/>
                  <a:gd name="connsiteX7" fmla="*/ 15940 w 24448"/>
                  <a:gd name="connsiteY7" fmla="*/ 12311 h 17031"/>
                  <a:gd name="connsiteX8" fmla="*/ 3408 w 24448"/>
                  <a:gd name="connsiteY8" fmla="*/ 9805 h 17031"/>
                  <a:gd name="connsiteX9" fmla="*/ 2505 w 24448"/>
                  <a:gd name="connsiteY9" fmla="*/ 11108 h 17031"/>
                  <a:gd name="connsiteX10" fmla="*/ 2505 w 24448"/>
                  <a:gd name="connsiteY10" fmla="*/ 12612 h 17031"/>
                  <a:gd name="connsiteX11" fmla="*/ 6616 w 24448"/>
                  <a:gd name="connsiteY11" fmla="*/ 14617 h 17031"/>
                  <a:gd name="connsiteX12" fmla="*/ 20250 w 24448"/>
                  <a:gd name="connsiteY12" fmla="*/ 3088 h 17031"/>
                  <a:gd name="connsiteX13" fmla="*/ 3408 w 24448"/>
                  <a:gd name="connsiteY13" fmla="*/ 9805 h 17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448" h="17031">
                    <a:moveTo>
                      <a:pt x="15940" y="12311"/>
                    </a:moveTo>
                    <a:cubicBezTo>
                      <a:pt x="13624" y="14788"/>
                      <a:pt x="10556" y="16442"/>
                      <a:pt x="7217" y="17023"/>
                    </a:cubicBezTo>
                    <a:cubicBezTo>
                      <a:pt x="4771" y="17144"/>
                      <a:pt x="2425" y="16011"/>
                      <a:pt x="1002" y="14016"/>
                    </a:cubicBezTo>
                    <a:cubicBezTo>
                      <a:pt x="-1" y="13013"/>
                      <a:pt x="-282" y="11499"/>
                      <a:pt x="300" y="10206"/>
                    </a:cubicBezTo>
                    <a:cubicBezTo>
                      <a:pt x="2305" y="4391"/>
                      <a:pt x="20952" y="180"/>
                      <a:pt x="23058" y="180"/>
                    </a:cubicBezTo>
                    <a:cubicBezTo>
                      <a:pt x="23419" y="-60"/>
                      <a:pt x="23900" y="-60"/>
                      <a:pt x="24261" y="180"/>
                    </a:cubicBezTo>
                    <a:cubicBezTo>
                      <a:pt x="24511" y="611"/>
                      <a:pt x="24511" y="1153"/>
                      <a:pt x="24261" y="1584"/>
                    </a:cubicBezTo>
                    <a:cubicBezTo>
                      <a:pt x="21875" y="5444"/>
                      <a:pt x="19088" y="9043"/>
                      <a:pt x="15940" y="12311"/>
                    </a:cubicBezTo>
                    <a:close/>
                    <a:moveTo>
                      <a:pt x="3408" y="9805"/>
                    </a:moveTo>
                    <a:cubicBezTo>
                      <a:pt x="2997" y="10156"/>
                      <a:pt x="2686" y="10597"/>
                      <a:pt x="2505" y="11108"/>
                    </a:cubicBezTo>
                    <a:cubicBezTo>
                      <a:pt x="2505" y="11108"/>
                      <a:pt x="2505" y="11910"/>
                      <a:pt x="2505" y="12612"/>
                    </a:cubicBezTo>
                    <a:cubicBezTo>
                      <a:pt x="3448" y="13925"/>
                      <a:pt x="4992" y="14687"/>
                      <a:pt x="6616" y="14617"/>
                    </a:cubicBezTo>
                    <a:cubicBezTo>
                      <a:pt x="12451" y="12622"/>
                      <a:pt x="17313" y="8502"/>
                      <a:pt x="20250" y="3088"/>
                    </a:cubicBezTo>
                    <a:cubicBezTo>
                      <a:pt x="14265" y="4261"/>
                      <a:pt x="8561" y="6537"/>
                      <a:pt x="3408" y="9805"/>
                    </a:cubicBezTo>
                    <a:close/>
                  </a:path>
                </a:pathLst>
              </a:custGeom>
              <a:solidFill>
                <a:schemeClr val="accent2"/>
              </a:solidFill>
              <a:ln w="10020"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07D596FA-CE05-1298-980C-8AFF980A134E}"/>
                  </a:ext>
                </a:extLst>
              </p:cNvPr>
              <p:cNvSpPr/>
              <p:nvPr/>
            </p:nvSpPr>
            <p:spPr>
              <a:xfrm>
                <a:off x="1692241" y="5399521"/>
                <a:ext cx="24815" cy="12016"/>
              </a:xfrm>
              <a:custGeom>
                <a:avLst/>
                <a:gdLst>
                  <a:gd name="connsiteX0" fmla="*/ 23964 w 24815"/>
                  <a:gd name="connsiteY0" fmla="*/ 11448 h 12016"/>
                  <a:gd name="connsiteX1" fmla="*/ 23964 w 24815"/>
                  <a:gd name="connsiteY1" fmla="*/ 11448 h 12016"/>
                  <a:gd name="connsiteX2" fmla="*/ 604 w 24815"/>
                  <a:gd name="connsiteY2" fmla="*/ 7237 h 12016"/>
                  <a:gd name="connsiteX3" fmla="*/ 1206 w 24815"/>
                  <a:gd name="connsiteY3" fmla="*/ 2325 h 12016"/>
                  <a:gd name="connsiteX4" fmla="*/ 5918 w 24815"/>
                  <a:gd name="connsiteY4" fmla="*/ 19 h 12016"/>
                  <a:gd name="connsiteX5" fmla="*/ 24666 w 24815"/>
                  <a:gd name="connsiteY5" fmla="*/ 10044 h 12016"/>
                  <a:gd name="connsiteX6" fmla="*/ 24666 w 24815"/>
                  <a:gd name="connsiteY6" fmla="*/ 11147 h 12016"/>
                  <a:gd name="connsiteX7" fmla="*/ 2710 w 24815"/>
                  <a:gd name="connsiteY7" fmla="*/ 3528 h 12016"/>
                  <a:gd name="connsiteX8" fmla="*/ 2710 w 24815"/>
                  <a:gd name="connsiteY8" fmla="*/ 3528 h 12016"/>
                  <a:gd name="connsiteX9" fmla="*/ 2710 w 24815"/>
                  <a:gd name="connsiteY9" fmla="*/ 5633 h 12016"/>
                  <a:gd name="connsiteX10" fmla="*/ 21257 w 24815"/>
                  <a:gd name="connsiteY10" fmla="*/ 9443 h 12016"/>
                  <a:gd name="connsiteX11" fmla="*/ 6219 w 24815"/>
                  <a:gd name="connsiteY11" fmla="*/ 2024 h 12016"/>
                  <a:gd name="connsiteX12" fmla="*/ 2710 w 24815"/>
                  <a:gd name="connsiteY12" fmla="*/ 3528 h 12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15" h="12016">
                    <a:moveTo>
                      <a:pt x="23964" y="11448"/>
                    </a:moveTo>
                    <a:lnTo>
                      <a:pt x="23964" y="11448"/>
                    </a:lnTo>
                    <a:cubicBezTo>
                      <a:pt x="18249" y="12952"/>
                      <a:pt x="3411" y="11448"/>
                      <a:pt x="604" y="7237"/>
                    </a:cubicBezTo>
                    <a:cubicBezTo>
                      <a:pt x="-388" y="5663"/>
                      <a:pt x="-138" y="3608"/>
                      <a:pt x="1206" y="2325"/>
                    </a:cubicBezTo>
                    <a:cubicBezTo>
                      <a:pt x="2369" y="911"/>
                      <a:pt x="4083" y="69"/>
                      <a:pt x="5918" y="19"/>
                    </a:cubicBezTo>
                    <a:cubicBezTo>
                      <a:pt x="13437" y="-482"/>
                      <a:pt x="24164" y="9142"/>
                      <a:pt x="24666" y="10044"/>
                    </a:cubicBezTo>
                    <a:cubicBezTo>
                      <a:pt x="24866" y="10385"/>
                      <a:pt x="24866" y="10807"/>
                      <a:pt x="24666" y="11147"/>
                    </a:cubicBezTo>
                    <a:close/>
                    <a:moveTo>
                      <a:pt x="2710" y="3528"/>
                    </a:moveTo>
                    <a:lnTo>
                      <a:pt x="2710" y="3528"/>
                    </a:lnTo>
                    <a:cubicBezTo>
                      <a:pt x="1607" y="4531"/>
                      <a:pt x="2108" y="5332"/>
                      <a:pt x="2710" y="5633"/>
                    </a:cubicBezTo>
                    <a:cubicBezTo>
                      <a:pt x="4514" y="8440"/>
                      <a:pt x="14840" y="10145"/>
                      <a:pt x="21257" y="9443"/>
                    </a:cubicBezTo>
                    <a:cubicBezTo>
                      <a:pt x="17086" y="5533"/>
                      <a:pt x="11853" y="2956"/>
                      <a:pt x="6219" y="2024"/>
                    </a:cubicBezTo>
                    <a:cubicBezTo>
                      <a:pt x="4885" y="1994"/>
                      <a:pt x="3612" y="2545"/>
                      <a:pt x="2710" y="3528"/>
                    </a:cubicBezTo>
                    <a:close/>
                  </a:path>
                </a:pathLst>
              </a:custGeom>
              <a:solidFill>
                <a:schemeClr val="accent2"/>
              </a:solidFill>
              <a:ln w="10020"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DA1EB219-614A-9595-2EC4-664B999DC078}"/>
                  </a:ext>
                </a:extLst>
              </p:cNvPr>
              <p:cNvSpPr/>
              <p:nvPr/>
            </p:nvSpPr>
            <p:spPr>
              <a:xfrm>
                <a:off x="1632190" y="5285951"/>
                <a:ext cx="97648" cy="108375"/>
              </a:xfrm>
              <a:custGeom>
                <a:avLst/>
                <a:gdLst>
                  <a:gd name="connsiteX0" fmla="*/ 27771 w 97648"/>
                  <a:gd name="connsiteY0" fmla="*/ 108376 h 108375"/>
                  <a:gd name="connsiteX1" fmla="*/ 97649 w 97648"/>
                  <a:gd name="connsiteY1" fmla="*/ 20251 h 108375"/>
                  <a:gd name="connsiteX2" fmla="*/ 74089 w 97648"/>
                  <a:gd name="connsiteY2" fmla="*/ 0 h 108375"/>
                  <a:gd name="connsiteX3" fmla="*/ 0 w 97648"/>
                  <a:gd name="connsiteY3" fmla="*/ 90230 h 108375"/>
                  <a:gd name="connsiteX4" fmla="*/ 27771 w 97648"/>
                  <a:gd name="connsiteY4" fmla="*/ 108376 h 108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648" h="108375">
                    <a:moveTo>
                      <a:pt x="27771" y="108376"/>
                    </a:moveTo>
                    <a:lnTo>
                      <a:pt x="97649" y="20251"/>
                    </a:lnTo>
                    <a:lnTo>
                      <a:pt x="74089" y="0"/>
                    </a:lnTo>
                    <a:lnTo>
                      <a:pt x="0" y="90230"/>
                    </a:lnTo>
                    <a:lnTo>
                      <a:pt x="27771" y="108376"/>
                    </a:lnTo>
                    <a:close/>
                  </a:path>
                </a:pathLst>
              </a:custGeom>
              <a:solidFill>
                <a:srgbClr val="309080"/>
              </a:solidFill>
              <a:ln w="10020"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3591706A-25A5-4C44-5854-BB7FBE99F432}"/>
                  </a:ext>
                </a:extLst>
              </p:cNvPr>
              <p:cNvSpPr/>
              <p:nvPr/>
            </p:nvSpPr>
            <p:spPr>
              <a:xfrm>
                <a:off x="1632190" y="5285951"/>
                <a:ext cx="97648" cy="108375"/>
              </a:xfrm>
              <a:custGeom>
                <a:avLst/>
                <a:gdLst>
                  <a:gd name="connsiteX0" fmla="*/ 27771 w 97648"/>
                  <a:gd name="connsiteY0" fmla="*/ 108376 h 108375"/>
                  <a:gd name="connsiteX1" fmla="*/ 97649 w 97648"/>
                  <a:gd name="connsiteY1" fmla="*/ 20251 h 108375"/>
                  <a:gd name="connsiteX2" fmla="*/ 74089 w 97648"/>
                  <a:gd name="connsiteY2" fmla="*/ 0 h 108375"/>
                  <a:gd name="connsiteX3" fmla="*/ 0 w 97648"/>
                  <a:gd name="connsiteY3" fmla="*/ 90230 h 108375"/>
                  <a:gd name="connsiteX4" fmla="*/ 27771 w 97648"/>
                  <a:gd name="connsiteY4" fmla="*/ 108376 h 108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648" h="108375">
                    <a:moveTo>
                      <a:pt x="27771" y="108376"/>
                    </a:moveTo>
                    <a:lnTo>
                      <a:pt x="97649" y="20251"/>
                    </a:lnTo>
                    <a:lnTo>
                      <a:pt x="74089" y="0"/>
                    </a:lnTo>
                    <a:lnTo>
                      <a:pt x="0" y="90230"/>
                    </a:lnTo>
                    <a:lnTo>
                      <a:pt x="27771" y="108376"/>
                    </a:lnTo>
                    <a:close/>
                  </a:path>
                </a:pathLst>
              </a:custGeom>
              <a:solidFill>
                <a:schemeClr val="accent2">
                  <a:lumMod val="40000"/>
                  <a:lumOff val="60000"/>
                </a:schemeClr>
              </a:solidFill>
              <a:ln w="10020"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3F082BB9-F90B-08D9-40F0-1B0DD0C29FD3}"/>
                  </a:ext>
                </a:extLst>
              </p:cNvPr>
              <p:cNvSpPr/>
              <p:nvPr/>
            </p:nvSpPr>
            <p:spPr>
              <a:xfrm>
                <a:off x="1550182" y="5393625"/>
                <a:ext cx="54238" cy="115895"/>
              </a:xfrm>
              <a:custGeom>
                <a:avLst/>
                <a:gdLst>
                  <a:gd name="connsiteX0" fmla="*/ 54238 w 54238"/>
                  <a:gd name="connsiteY0" fmla="*/ 115895 h 115895"/>
                  <a:gd name="connsiteX1" fmla="*/ 4211 w 54238"/>
                  <a:gd name="connsiteY1" fmla="*/ 115895 h 115895"/>
                  <a:gd name="connsiteX2" fmla="*/ 0 w 54238"/>
                  <a:gd name="connsiteY2" fmla="*/ 0 h 115895"/>
                  <a:gd name="connsiteX3" fmla="*/ 50128 w 54238"/>
                  <a:gd name="connsiteY3" fmla="*/ 0 h 115895"/>
                  <a:gd name="connsiteX4" fmla="*/ 54238 w 54238"/>
                  <a:gd name="connsiteY4" fmla="*/ 115895 h 115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38" h="115895">
                    <a:moveTo>
                      <a:pt x="54238" y="115895"/>
                    </a:moveTo>
                    <a:lnTo>
                      <a:pt x="4211" y="115895"/>
                    </a:lnTo>
                    <a:lnTo>
                      <a:pt x="0" y="0"/>
                    </a:lnTo>
                    <a:lnTo>
                      <a:pt x="50128" y="0"/>
                    </a:lnTo>
                    <a:lnTo>
                      <a:pt x="54238" y="115895"/>
                    </a:lnTo>
                    <a:close/>
                  </a:path>
                </a:pathLst>
              </a:custGeom>
              <a:solidFill>
                <a:srgbClr val="B97964"/>
              </a:solidFill>
              <a:ln w="10020"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C4A69647-2960-6FAE-3590-1C68E88980E6}"/>
                  </a:ext>
                </a:extLst>
              </p:cNvPr>
              <p:cNvSpPr/>
              <p:nvPr/>
            </p:nvSpPr>
            <p:spPr>
              <a:xfrm>
                <a:off x="1454665" y="5503705"/>
                <a:ext cx="167967" cy="56844"/>
              </a:xfrm>
              <a:custGeom>
                <a:avLst/>
                <a:gdLst>
                  <a:gd name="connsiteX0" fmla="*/ 92710 w 167967"/>
                  <a:gd name="connsiteY0" fmla="*/ 0 h 56844"/>
                  <a:gd name="connsiteX1" fmla="*/ 153565 w 167967"/>
                  <a:gd name="connsiteY1" fmla="*/ 0 h 56844"/>
                  <a:gd name="connsiteX2" fmla="*/ 157775 w 167967"/>
                  <a:gd name="connsiteY2" fmla="*/ 3509 h 56844"/>
                  <a:gd name="connsiteX3" fmla="*/ 167801 w 167967"/>
                  <a:gd name="connsiteY3" fmla="*/ 48022 h 56844"/>
                  <a:gd name="connsiteX4" fmla="*/ 162194 w 167967"/>
                  <a:gd name="connsiteY4" fmla="*/ 56724 h 56844"/>
                  <a:gd name="connsiteX5" fmla="*/ 162086 w 167967"/>
                  <a:gd name="connsiteY5" fmla="*/ 56744 h 56844"/>
                  <a:gd name="connsiteX6" fmla="*/ 160482 w 167967"/>
                  <a:gd name="connsiteY6" fmla="*/ 56744 h 56844"/>
                  <a:gd name="connsiteX7" fmla="*/ 101733 w 167967"/>
                  <a:gd name="connsiteY7" fmla="*/ 55240 h 56844"/>
                  <a:gd name="connsiteX8" fmla="*/ 19624 w 167967"/>
                  <a:gd name="connsiteY8" fmla="*/ 56845 h 56844"/>
                  <a:gd name="connsiteX9" fmla="*/ 4385 w 167967"/>
                  <a:gd name="connsiteY9" fmla="*/ 34688 h 56844"/>
                  <a:gd name="connsiteX10" fmla="*/ 84589 w 167967"/>
                  <a:gd name="connsiteY10" fmla="*/ 3509 h 56844"/>
                  <a:gd name="connsiteX11" fmla="*/ 92710 w 167967"/>
                  <a:gd name="connsiteY11" fmla="*/ 0 h 5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967" h="56844">
                    <a:moveTo>
                      <a:pt x="92710" y="0"/>
                    </a:moveTo>
                    <a:lnTo>
                      <a:pt x="153565" y="0"/>
                    </a:lnTo>
                    <a:cubicBezTo>
                      <a:pt x="155613" y="50"/>
                      <a:pt x="157357" y="1504"/>
                      <a:pt x="157775" y="3509"/>
                    </a:cubicBezTo>
                    <a:lnTo>
                      <a:pt x="167801" y="48022"/>
                    </a:lnTo>
                    <a:cubicBezTo>
                      <a:pt x="168655" y="51972"/>
                      <a:pt x="166145" y="55872"/>
                      <a:pt x="162194" y="56724"/>
                    </a:cubicBezTo>
                    <a:cubicBezTo>
                      <a:pt x="162159" y="56734"/>
                      <a:pt x="162122" y="56734"/>
                      <a:pt x="162086" y="56744"/>
                    </a:cubicBezTo>
                    <a:lnTo>
                      <a:pt x="160482" y="56744"/>
                    </a:lnTo>
                    <a:cubicBezTo>
                      <a:pt x="140431" y="56744"/>
                      <a:pt x="126496" y="55240"/>
                      <a:pt x="101733" y="55240"/>
                    </a:cubicBezTo>
                    <a:cubicBezTo>
                      <a:pt x="86594" y="55240"/>
                      <a:pt x="40677" y="56845"/>
                      <a:pt x="19624" y="56845"/>
                    </a:cubicBezTo>
                    <a:cubicBezTo>
                      <a:pt x="-1430" y="56845"/>
                      <a:pt x="-3836" y="36292"/>
                      <a:pt x="4385" y="34688"/>
                    </a:cubicBezTo>
                    <a:cubicBezTo>
                      <a:pt x="42983" y="26267"/>
                      <a:pt x="71957" y="14637"/>
                      <a:pt x="84589" y="3509"/>
                    </a:cubicBezTo>
                    <a:cubicBezTo>
                      <a:pt x="86753" y="1353"/>
                      <a:pt x="89655" y="100"/>
                      <a:pt x="92710" y="0"/>
                    </a:cubicBezTo>
                    <a:close/>
                  </a:path>
                </a:pathLst>
              </a:custGeom>
              <a:solidFill>
                <a:srgbClr val="263238"/>
              </a:solidFill>
              <a:ln w="10020"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840AF886-DD83-D9AB-B75E-F3B3530427DC}"/>
                  </a:ext>
                </a:extLst>
              </p:cNvPr>
              <p:cNvSpPr/>
              <p:nvPr/>
            </p:nvSpPr>
            <p:spPr>
              <a:xfrm>
                <a:off x="1518528" y="5499765"/>
                <a:ext cx="26145" cy="12844"/>
              </a:xfrm>
              <a:custGeom>
                <a:avLst/>
                <a:gdLst>
                  <a:gd name="connsiteX0" fmla="*/ 12505 w 26145"/>
                  <a:gd name="connsiteY0" fmla="*/ 12762 h 12844"/>
                  <a:gd name="connsiteX1" fmla="*/ 2479 w 26145"/>
                  <a:gd name="connsiteY1" fmla="*/ 10256 h 12844"/>
                  <a:gd name="connsiteX2" fmla="*/ 73 w 26145"/>
                  <a:gd name="connsiteY2" fmla="*/ 3839 h 12844"/>
                  <a:gd name="connsiteX3" fmla="*/ 2078 w 26145"/>
                  <a:gd name="connsiteY3" fmla="*/ 531 h 12844"/>
                  <a:gd name="connsiteX4" fmla="*/ 25538 w 26145"/>
                  <a:gd name="connsiteY4" fmla="*/ 8752 h 12844"/>
                  <a:gd name="connsiteX5" fmla="*/ 26140 w 26145"/>
                  <a:gd name="connsiteY5" fmla="*/ 9855 h 12844"/>
                  <a:gd name="connsiteX6" fmla="*/ 25237 w 26145"/>
                  <a:gd name="connsiteY6" fmla="*/ 10957 h 12844"/>
                  <a:gd name="connsiteX7" fmla="*/ 12505 w 26145"/>
                  <a:gd name="connsiteY7" fmla="*/ 12762 h 12844"/>
                  <a:gd name="connsiteX8" fmla="*/ 5086 w 26145"/>
                  <a:gd name="connsiteY8" fmla="*/ 2737 h 12844"/>
                  <a:gd name="connsiteX9" fmla="*/ 3582 w 26145"/>
                  <a:gd name="connsiteY9" fmla="*/ 2737 h 12844"/>
                  <a:gd name="connsiteX10" fmla="*/ 2780 w 26145"/>
                  <a:gd name="connsiteY10" fmla="*/ 4140 h 12844"/>
                  <a:gd name="connsiteX11" fmla="*/ 4384 w 26145"/>
                  <a:gd name="connsiteY11" fmla="*/ 8351 h 12844"/>
                  <a:gd name="connsiteX12" fmla="*/ 22230 w 26145"/>
                  <a:gd name="connsiteY12" fmla="*/ 9253 h 12844"/>
                  <a:gd name="connsiteX13" fmla="*/ 4885 w 26145"/>
                  <a:gd name="connsiteY13" fmla="*/ 2335 h 12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145" h="12844">
                    <a:moveTo>
                      <a:pt x="12505" y="12762"/>
                    </a:moveTo>
                    <a:cubicBezTo>
                      <a:pt x="8972" y="13133"/>
                      <a:pt x="5420" y="12251"/>
                      <a:pt x="2479" y="10256"/>
                    </a:cubicBezTo>
                    <a:cubicBezTo>
                      <a:pt x="633" y="8672"/>
                      <a:pt x="-275" y="6245"/>
                      <a:pt x="73" y="3839"/>
                    </a:cubicBezTo>
                    <a:cubicBezTo>
                      <a:pt x="-10" y="2426"/>
                      <a:pt x="788" y="1112"/>
                      <a:pt x="2078" y="531"/>
                    </a:cubicBezTo>
                    <a:cubicBezTo>
                      <a:pt x="7592" y="-2377"/>
                      <a:pt x="23733" y="7549"/>
                      <a:pt x="25538" y="8752"/>
                    </a:cubicBezTo>
                    <a:cubicBezTo>
                      <a:pt x="25949" y="8962"/>
                      <a:pt x="26189" y="9394"/>
                      <a:pt x="26140" y="9855"/>
                    </a:cubicBezTo>
                    <a:cubicBezTo>
                      <a:pt x="26061" y="10356"/>
                      <a:pt x="25716" y="10777"/>
                      <a:pt x="25237" y="10957"/>
                    </a:cubicBezTo>
                    <a:cubicBezTo>
                      <a:pt x="21064" y="11980"/>
                      <a:pt x="16799" y="12582"/>
                      <a:pt x="12505" y="12762"/>
                    </a:cubicBezTo>
                    <a:close/>
                    <a:moveTo>
                      <a:pt x="5086" y="2737"/>
                    </a:moveTo>
                    <a:cubicBezTo>
                      <a:pt x="4596" y="2586"/>
                      <a:pt x="4072" y="2586"/>
                      <a:pt x="3582" y="2737"/>
                    </a:cubicBezTo>
                    <a:cubicBezTo>
                      <a:pt x="3582" y="2737"/>
                      <a:pt x="2880" y="2737"/>
                      <a:pt x="2780" y="4140"/>
                    </a:cubicBezTo>
                    <a:cubicBezTo>
                      <a:pt x="2602" y="5724"/>
                      <a:pt x="3199" y="7288"/>
                      <a:pt x="4384" y="8351"/>
                    </a:cubicBezTo>
                    <a:cubicBezTo>
                      <a:pt x="9993" y="10937"/>
                      <a:pt x="16388" y="11268"/>
                      <a:pt x="22230" y="9253"/>
                    </a:cubicBezTo>
                    <a:cubicBezTo>
                      <a:pt x="16954" y="5834"/>
                      <a:pt x="11062" y="3488"/>
                      <a:pt x="4885" y="2335"/>
                    </a:cubicBezTo>
                    <a:close/>
                  </a:path>
                </a:pathLst>
              </a:custGeom>
              <a:solidFill>
                <a:schemeClr val="accent2"/>
              </a:solidFill>
              <a:ln w="10020"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66D599EE-D0C5-5D00-9377-7BE4949AD46B}"/>
                  </a:ext>
                </a:extLst>
              </p:cNvPr>
              <p:cNvSpPr/>
              <p:nvPr/>
            </p:nvSpPr>
            <p:spPr>
              <a:xfrm>
                <a:off x="1528858" y="5488490"/>
                <a:ext cx="16016" cy="22733"/>
              </a:xfrm>
              <a:custGeom>
                <a:avLst/>
                <a:gdLst>
                  <a:gd name="connsiteX0" fmla="*/ 14807 w 16016"/>
                  <a:gd name="connsiteY0" fmla="*/ 22232 h 22733"/>
                  <a:gd name="connsiteX1" fmla="*/ 14206 w 16016"/>
                  <a:gd name="connsiteY1" fmla="*/ 22232 h 22733"/>
                  <a:gd name="connsiteX2" fmla="*/ 70 w 16016"/>
                  <a:gd name="connsiteY2" fmla="*/ 3184 h 22733"/>
                  <a:gd name="connsiteX3" fmla="*/ 3880 w 16016"/>
                  <a:gd name="connsiteY3" fmla="*/ 76 h 22733"/>
                  <a:gd name="connsiteX4" fmla="*/ 8892 w 16016"/>
                  <a:gd name="connsiteY4" fmla="*/ 1580 h 22733"/>
                  <a:gd name="connsiteX5" fmla="*/ 16010 w 16016"/>
                  <a:gd name="connsiteY5" fmla="*/ 21631 h 22733"/>
                  <a:gd name="connsiteX6" fmla="*/ 15409 w 16016"/>
                  <a:gd name="connsiteY6" fmla="*/ 22734 h 22733"/>
                  <a:gd name="connsiteX7" fmla="*/ 4782 w 16016"/>
                  <a:gd name="connsiteY7" fmla="*/ 2181 h 22733"/>
                  <a:gd name="connsiteX8" fmla="*/ 4180 w 16016"/>
                  <a:gd name="connsiteY8" fmla="*/ 2181 h 22733"/>
                  <a:gd name="connsiteX9" fmla="*/ 2476 w 16016"/>
                  <a:gd name="connsiteY9" fmla="*/ 3384 h 22733"/>
                  <a:gd name="connsiteX10" fmla="*/ 13304 w 16016"/>
                  <a:gd name="connsiteY10" fmla="*/ 18824 h 22733"/>
                  <a:gd name="connsiteX11" fmla="*/ 7389 w 16016"/>
                  <a:gd name="connsiteY11" fmla="*/ 3184 h 22733"/>
                  <a:gd name="connsiteX12" fmla="*/ 4782 w 16016"/>
                  <a:gd name="connsiteY12" fmla="*/ 1981 h 22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16" h="22733">
                    <a:moveTo>
                      <a:pt x="14807" y="22232"/>
                    </a:moveTo>
                    <a:lnTo>
                      <a:pt x="14206" y="22232"/>
                    </a:lnTo>
                    <a:cubicBezTo>
                      <a:pt x="9093" y="19425"/>
                      <a:pt x="-933" y="8397"/>
                      <a:pt x="70" y="3184"/>
                    </a:cubicBezTo>
                    <a:cubicBezTo>
                      <a:pt x="412" y="1359"/>
                      <a:pt x="2022" y="46"/>
                      <a:pt x="3880" y="76"/>
                    </a:cubicBezTo>
                    <a:cubicBezTo>
                      <a:pt x="5692" y="-215"/>
                      <a:pt x="7539" y="337"/>
                      <a:pt x="8892" y="1580"/>
                    </a:cubicBezTo>
                    <a:cubicBezTo>
                      <a:pt x="14707" y="6292"/>
                      <a:pt x="15910" y="20628"/>
                      <a:pt x="16010" y="21631"/>
                    </a:cubicBezTo>
                    <a:cubicBezTo>
                      <a:pt x="16060" y="22092"/>
                      <a:pt x="15820" y="22523"/>
                      <a:pt x="15409" y="22734"/>
                    </a:cubicBezTo>
                    <a:close/>
                    <a:moveTo>
                      <a:pt x="4782" y="2181"/>
                    </a:moveTo>
                    <a:lnTo>
                      <a:pt x="4180" y="2181"/>
                    </a:lnTo>
                    <a:cubicBezTo>
                      <a:pt x="2677" y="2181"/>
                      <a:pt x="2476" y="2984"/>
                      <a:pt x="2476" y="3384"/>
                    </a:cubicBezTo>
                    <a:cubicBezTo>
                      <a:pt x="1774" y="6593"/>
                      <a:pt x="8191" y="14914"/>
                      <a:pt x="13304" y="18824"/>
                    </a:cubicBezTo>
                    <a:cubicBezTo>
                      <a:pt x="12979" y="13129"/>
                      <a:pt x="10914" y="7665"/>
                      <a:pt x="7389" y="3184"/>
                    </a:cubicBezTo>
                    <a:cubicBezTo>
                      <a:pt x="6717" y="2452"/>
                      <a:pt x="5777" y="2011"/>
                      <a:pt x="4782" y="1981"/>
                    </a:cubicBezTo>
                    <a:close/>
                  </a:path>
                </a:pathLst>
              </a:custGeom>
              <a:solidFill>
                <a:schemeClr val="accent2"/>
              </a:solidFill>
              <a:ln w="10020"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C3D36CA9-B2D9-4F7D-80E2-F4BA0DFC6AB7}"/>
                  </a:ext>
                </a:extLst>
              </p:cNvPr>
              <p:cNvSpPr/>
              <p:nvPr/>
            </p:nvSpPr>
            <p:spPr>
              <a:xfrm>
                <a:off x="1550182" y="5393625"/>
                <a:ext cx="52333" cy="59852"/>
              </a:xfrm>
              <a:custGeom>
                <a:avLst/>
                <a:gdLst>
                  <a:gd name="connsiteX0" fmla="*/ 50128 w 52333"/>
                  <a:gd name="connsiteY0" fmla="*/ 0 h 59852"/>
                  <a:gd name="connsiteX1" fmla="*/ 0 w 52333"/>
                  <a:gd name="connsiteY1" fmla="*/ 0 h 59852"/>
                  <a:gd name="connsiteX2" fmla="*/ 2206 w 52333"/>
                  <a:gd name="connsiteY2" fmla="*/ 59852 h 59852"/>
                  <a:gd name="connsiteX3" fmla="*/ 52333 w 52333"/>
                  <a:gd name="connsiteY3" fmla="*/ 59852 h 59852"/>
                  <a:gd name="connsiteX4" fmla="*/ 50128 w 52333"/>
                  <a:gd name="connsiteY4" fmla="*/ 0 h 59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33" h="59852">
                    <a:moveTo>
                      <a:pt x="50128" y="0"/>
                    </a:moveTo>
                    <a:lnTo>
                      <a:pt x="0" y="0"/>
                    </a:lnTo>
                    <a:lnTo>
                      <a:pt x="2206" y="59852"/>
                    </a:lnTo>
                    <a:lnTo>
                      <a:pt x="52333" y="59852"/>
                    </a:lnTo>
                    <a:lnTo>
                      <a:pt x="50128" y="0"/>
                    </a:ln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5E337F65-C958-9A51-323B-08CEAAD01F1B}"/>
                  </a:ext>
                </a:extLst>
              </p:cNvPr>
              <p:cNvSpPr/>
              <p:nvPr/>
            </p:nvSpPr>
            <p:spPr>
              <a:xfrm>
                <a:off x="1460854" y="4276782"/>
                <a:ext cx="271445" cy="1155541"/>
              </a:xfrm>
              <a:custGeom>
                <a:avLst/>
                <a:gdLst>
                  <a:gd name="connsiteX0" fmla="*/ 262368 w 271445"/>
                  <a:gd name="connsiteY0" fmla="*/ 0 h 1155541"/>
                  <a:gd name="connsiteX1" fmla="*/ 159506 w 271445"/>
                  <a:gd name="connsiteY1" fmla="*/ 1155542 h 1155541"/>
                  <a:gd name="connsiteX2" fmla="*/ 68073 w 271445"/>
                  <a:gd name="connsiteY2" fmla="*/ 1155542 h 1155541"/>
                  <a:gd name="connsiteX3" fmla="*/ 51230 w 271445"/>
                  <a:gd name="connsiteY3" fmla="*/ 127224 h 1155541"/>
                  <a:gd name="connsiteX4" fmla="*/ 0 w 271445"/>
                  <a:gd name="connsiteY4" fmla="*/ 9424 h 1155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445" h="1155541">
                    <a:moveTo>
                      <a:pt x="262368" y="0"/>
                    </a:moveTo>
                    <a:cubicBezTo>
                      <a:pt x="311293" y="255149"/>
                      <a:pt x="145871" y="608449"/>
                      <a:pt x="159506" y="1155542"/>
                    </a:cubicBezTo>
                    <a:lnTo>
                      <a:pt x="68073" y="1155542"/>
                    </a:lnTo>
                    <a:cubicBezTo>
                      <a:pt x="68073" y="1155542"/>
                      <a:pt x="-6316" y="774572"/>
                      <a:pt x="51230" y="127224"/>
                    </a:cubicBezTo>
                    <a:lnTo>
                      <a:pt x="0" y="9424"/>
                    </a:lnTo>
                    <a:close/>
                  </a:path>
                </a:pathLst>
              </a:custGeom>
              <a:solidFill>
                <a:srgbClr val="263238"/>
              </a:solidFill>
              <a:ln w="10020"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F8B1D421-83C1-174D-79D0-C64E622EF72A}"/>
                  </a:ext>
                </a:extLst>
              </p:cNvPr>
              <p:cNvSpPr/>
              <p:nvPr/>
            </p:nvSpPr>
            <p:spPr>
              <a:xfrm>
                <a:off x="1460854" y="4276782"/>
                <a:ext cx="271445" cy="1155541"/>
              </a:xfrm>
              <a:custGeom>
                <a:avLst/>
                <a:gdLst>
                  <a:gd name="connsiteX0" fmla="*/ 262368 w 271445"/>
                  <a:gd name="connsiteY0" fmla="*/ 0 h 1155541"/>
                  <a:gd name="connsiteX1" fmla="*/ 159506 w 271445"/>
                  <a:gd name="connsiteY1" fmla="*/ 1155542 h 1155541"/>
                  <a:gd name="connsiteX2" fmla="*/ 68073 w 271445"/>
                  <a:gd name="connsiteY2" fmla="*/ 1155542 h 1155541"/>
                  <a:gd name="connsiteX3" fmla="*/ 51230 w 271445"/>
                  <a:gd name="connsiteY3" fmla="*/ 127224 h 1155541"/>
                  <a:gd name="connsiteX4" fmla="*/ 0 w 271445"/>
                  <a:gd name="connsiteY4" fmla="*/ 9424 h 1155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445" h="1155541">
                    <a:moveTo>
                      <a:pt x="262368" y="0"/>
                    </a:moveTo>
                    <a:cubicBezTo>
                      <a:pt x="311293" y="255149"/>
                      <a:pt x="145871" y="608449"/>
                      <a:pt x="159506" y="1155542"/>
                    </a:cubicBezTo>
                    <a:lnTo>
                      <a:pt x="68073" y="1155542"/>
                    </a:lnTo>
                    <a:cubicBezTo>
                      <a:pt x="68073" y="1155542"/>
                      <a:pt x="-6316" y="774572"/>
                      <a:pt x="51230" y="127224"/>
                    </a:cubicBezTo>
                    <a:lnTo>
                      <a:pt x="0" y="9424"/>
                    </a:lnTo>
                    <a:close/>
                  </a:path>
                </a:pathLst>
              </a:custGeom>
              <a:solidFill>
                <a:srgbClr val="FFFFFF">
                  <a:alpha val="20000"/>
                </a:srgbClr>
              </a:solidFill>
              <a:ln w="10020"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020F735D-E3E4-F1EB-5CFC-6EEEEBAAD5AE}"/>
                  </a:ext>
                </a:extLst>
              </p:cNvPr>
              <p:cNvSpPr/>
              <p:nvPr/>
            </p:nvSpPr>
            <p:spPr>
              <a:xfrm>
                <a:off x="1514290" y="5409465"/>
                <a:ext cx="112085" cy="34387"/>
              </a:xfrm>
              <a:custGeom>
                <a:avLst/>
                <a:gdLst>
                  <a:gd name="connsiteX0" fmla="*/ 4110 w 112085"/>
                  <a:gd name="connsiteY0" fmla="*/ 34387 h 34387"/>
                  <a:gd name="connsiteX1" fmla="*/ 112085 w 112085"/>
                  <a:gd name="connsiteY1" fmla="*/ 34387 h 34387"/>
                  <a:gd name="connsiteX2" fmla="*/ 112085 w 112085"/>
                  <a:gd name="connsiteY2" fmla="*/ 2105 h 34387"/>
                  <a:gd name="connsiteX3" fmla="*/ 0 w 112085"/>
                  <a:gd name="connsiteY3" fmla="*/ 0 h 34387"/>
                  <a:gd name="connsiteX4" fmla="*/ 4110 w 112085"/>
                  <a:gd name="connsiteY4" fmla="*/ 34387 h 34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085" h="34387">
                    <a:moveTo>
                      <a:pt x="4110" y="34387"/>
                    </a:moveTo>
                    <a:lnTo>
                      <a:pt x="112085" y="34387"/>
                    </a:lnTo>
                    <a:lnTo>
                      <a:pt x="112085" y="2105"/>
                    </a:lnTo>
                    <a:lnTo>
                      <a:pt x="0" y="0"/>
                    </a:lnTo>
                    <a:lnTo>
                      <a:pt x="4110" y="34387"/>
                    </a:lnTo>
                    <a:close/>
                  </a:path>
                </a:pathLst>
              </a:custGeom>
              <a:solidFill>
                <a:srgbClr val="309080"/>
              </a:solidFill>
              <a:ln w="10020"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EE4B8E74-6815-5709-E673-830DAC96B300}"/>
                  </a:ext>
                </a:extLst>
              </p:cNvPr>
              <p:cNvSpPr/>
              <p:nvPr/>
            </p:nvSpPr>
            <p:spPr>
              <a:xfrm>
                <a:off x="1514290" y="5409465"/>
                <a:ext cx="112085" cy="34387"/>
              </a:xfrm>
              <a:custGeom>
                <a:avLst/>
                <a:gdLst>
                  <a:gd name="connsiteX0" fmla="*/ 4110 w 112085"/>
                  <a:gd name="connsiteY0" fmla="*/ 34387 h 34387"/>
                  <a:gd name="connsiteX1" fmla="*/ 112085 w 112085"/>
                  <a:gd name="connsiteY1" fmla="*/ 34387 h 34387"/>
                  <a:gd name="connsiteX2" fmla="*/ 112085 w 112085"/>
                  <a:gd name="connsiteY2" fmla="*/ 2105 h 34387"/>
                  <a:gd name="connsiteX3" fmla="*/ 0 w 112085"/>
                  <a:gd name="connsiteY3" fmla="*/ 0 h 34387"/>
                  <a:gd name="connsiteX4" fmla="*/ 4110 w 112085"/>
                  <a:gd name="connsiteY4" fmla="*/ 34387 h 34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085" h="34387">
                    <a:moveTo>
                      <a:pt x="4110" y="34387"/>
                    </a:moveTo>
                    <a:lnTo>
                      <a:pt x="112085" y="34387"/>
                    </a:lnTo>
                    <a:lnTo>
                      <a:pt x="112085" y="2105"/>
                    </a:lnTo>
                    <a:lnTo>
                      <a:pt x="0" y="0"/>
                    </a:lnTo>
                    <a:lnTo>
                      <a:pt x="4110" y="34387"/>
                    </a:lnTo>
                    <a:close/>
                  </a:path>
                </a:pathLst>
              </a:custGeom>
              <a:solidFill>
                <a:schemeClr val="accent2">
                  <a:lumMod val="40000"/>
                  <a:lumOff val="60000"/>
                </a:schemeClr>
              </a:solidFill>
              <a:ln w="10020"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AC4C5568-B697-A4C8-AB83-08FF283497EB}"/>
                  </a:ext>
                </a:extLst>
              </p:cNvPr>
              <p:cNvSpPr/>
              <p:nvPr/>
            </p:nvSpPr>
            <p:spPr>
              <a:xfrm>
                <a:off x="1419148" y="3908231"/>
                <a:ext cx="317625" cy="419380"/>
              </a:xfrm>
              <a:custGeom>
                <a:avLst/>
                <a:gdLst>
                  <a:gd name="connsiteX0" fmla="*/ 279612 w 317625"/>
                  <a:gd name="connsiteY0" fmla="*/ 11442 h 419380"/>
                  <a:gd name="connsiteX1" fmla="*/ 0 w 317625"/>
                  <a:gd name="connsiteY1" fmla="*/ 50040 h 419380"/>
                  <a:gd name="connsiteX2" fmla="*/ 35089 w 317625"/>
                  <a:gd name="connsiteY2" fmla="*/ 419380 h 419380"/>
                  <a:gd name="connsiteX3" fmla="*/ 317508 w 317625"/>
                  <a:gd name="connsiteY3" fmla="*/ 419380 h 419380"/>
                  <a:gd name="connsiteX4" fmla="*/ 279612 w 317625"/>
                  <a:gd name="connsiteY4" fmla="*/ 11442 h 41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625" h="419380">
                    <a:moveTo>
                      <a:pt x="279612" y="11442"/>
                    </a:moveTo>
                    <a:cubicBezTo>
                      <a:pt x="279612" y="11442"/>
                      <a:pt x="176549" y="-31869"/>
                      <a:pt x="0" y="50040"/>
                    </a:cubicBezTo>
                    <a:cubicBezTo>
                      <a:pt x="0" y="50040"/>
                      <a:pt x="38999" y="307696"/>
                      <a:pt x="35089" y="419380"/>
                    </a:cubicBezTo>
                    <a:lnTo>
                      <a:pt x="317508" y="419380"/>
                    </a:lnTo>
                    <a:cubicBezTo>
                      <a:pt x="317508" y="419380"/>
                      <a:pt x="321719" y="126334"/>
                      <a:pt x="279612" y="11442"/>
                    </a:cubicBezTo>
                    <a:close/>
                  </a:path>
                </a:pathLst>
              </a:custGeom>
              <a:solidFill>
                <a:srgbClr val="309080"/>
              </a:solidFill>
              <a:ln w="10020"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E0997A8D-3F13-C86E-9DD1-029666E231B8}"/>
                  </a:ext>
                </a:extLst>
              </p:cNvPr>
              <p:cNvSpPr/>
              <p:nvPr/>
            </p:nvSpPr>
            <p:spPr>
              <a:xfrm>
                <a:off x="1419148" y="3908231"/>
                <a:ext cx="317508" cy="419380"/>
              </a:xfrm>
              <a:custGeom>
                <a:avLst/>
                <a:gdLst>
                  <a:gd name="connsiteX0" fmla="*/ 317508 w 317508"/>
                  <a:gd name="connsiteY0" fmla="*/ 419380 h 419380"/>
                  <a:gd name="connsiteX1" fmla="*/ 35089 w 317508"/>
                  <a:gd name="connsiteY1" fmla="*/ 419380 h 419380"/>
                  <a:gd name="connsiteX2" fmla="*/ 0 w 317508"/>
                  <a:gd name="connsiteY2" fmla="*/ 50040 h 419380"/>
                  <a:gd name="connsiteX3" fmla="*/ 279612 w 317508"/>
                  <a:gd name="connsiteY3" fmla="*/ 11442 h 419380"/>
                  <a:gd name="connsiteX4" fmla="*/ 302370 w 317508"/>
                  <a:gd name="connsiteY4" fmla="*/ 118314 h 419380"/>
                  <a:gd name="connsiteX5" fmla="*/ 315202 w 317508"/>
                  <a:gd name="connsiteY5" fmla="*/ 275413 h 419380"/>
                  <a:gd name="connsiteX6" fmla="*/ 317508 w 317508"/>
                  <a:gd name="connsiteY6" fmla="*/ 419380 h 419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8" h="419380">
                    <a:moveTo>
                      <a:pt x="317508" y="419380"/>
                    </a:moveTo>
                    <a:lnTo>
                      <a:pt x="35089" y="419380"/>
                    </a:lnTo>
                    <a:cubicBezTo>
                      <a:pt x="38899" y="307696"/>
                      <a:pt x="0" y="50040"/>
                      <a:pt x="0" y="50040"/>
                    </a:cubicBezTo>
                    <a:cubicBezTo>
                      <a:pt x="176549" y="-31869"/>
                      <a:pt x="279612" y="11442"/>
                      <a:pt x="279612" y="11442"/>
                    </a:cubicBezTo>
                    <a:cubicBezTo>
                      <a:pt x="291101" y="46120"/>
                      <a:pt x="298731" y="81961"/>
                      <a:pt x="302370" y="118314"/>
                    </a:cubicBezTo>
                    <a:cubicBezTo>
                      <a:pt x="308586" y="171649"/>
                      <a:pt x="313097" y="228594"/>
                      <a:pt x="315202" y="275413"/>
                    </a:cubicBezTo>
                    <a:cubicBezTo>
                      <a:pt x="317609" y="329852"/>
                      <a:pt x="317508" y="419380"/>
                      <a:pt x="317508" y="419380"/>
                    </a:cubicBezTo>
                    <a:close/>
                  </a:path>
                </a:pathLst>
              </a:custGeom>
              <a:solidFill>
                <a:schemeClr val="accent2">
                  <a:lumMod val="60000"/>
                  <a:lumOff val="40000"/>
                </a:schemeClr>
              </a:solidFill>
              <a:ln w="10020"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06B05FFC-B9ED-679D-69B0-0186BD50E85E}"/>
                  </a:ext>
                </a:extLst>
              </p:cNvPr>
              <p:cNvSpPr/>
              <p:nvPr/>
            </p:nvSpPr>
            <p:spPr>
              <a:xfrm>
                <a:off x="1514391" y="3821322"/>
                <a:ext cx="100856" cy="127354"/>
              </a:xfrm>
              <a:custGeom>
                <a:avLst/>
                <a:gdLst>
                  <a:gd name="connsiteX0" fmla="*/ 0 w 100856"/>
                  <a:gd name="connsiteY0" fmla="*/ 121910 h 127354"/>
                  <a:gd name="connsiteX1" fmla="*/ 16642 w 100856"/>
                  <a:gd name="connsiteY1" fmla="*/ 88124 h 127354"/>
                  <a:gd name="connsiteX2" fmla="*/ 26668 w 100856"/>
                  <a:gd name="connsiteY2" fmla="*/ 0 h 127354"/>
                  <a:gd name="connsiteX3" fmla="*/ 80806 w 100856"/>
                  <a:gd name="connsiteY3" fmla="*/ 21856 h 127354"/>
                  <a:gd name="connsiteX4" fmla="*/ 100857 w 100856"/>
                  <a:gd name="connsiteY4" fmla="*/ 91132 h 127354"/>
                  <a:gd name="connsiteX5" fmla="*/ 0 w 100856"/>
                  <a:gd name="connsiteY5" fmla="*/ 121910 h 127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56" h="127354">
                    <a:moveTo>
                      <a:pt x="0" y="121910"/>
                    </a:moveTo>
                    <a:cubicBezTo>
                      <a:pt x="10434" y="113800"/>
                      <a:pt x="16568" y="101338"/>
                      <a:pt x="16642" y="88124"/>
                    </a:cubicBezTo>
                    <a:cubicBezTo>
                      <a:pt x="17344" y="79302"/>
                      <a:pt x="28974" y="4010"/>
                      <a:pt x="26668" y="0"/>
                    </a:cubicBezTo>
                    <a:lnTo>
                      <a:pt x="80806" y="21856"/>
                    </a:lnTo>
                    <a:cubicBezTo>
                      <a:pt x="82310" y="58950"/>
                      <a:pt x="68976" y="75993"/>
                      <a:pt x="100857" y="91132"/>
                    </a:cubicBezTo>
                    <a:cubicBezTo>
                      <a:pt x="78011" y="122943"/>
                      <a:pt x="36713" y="135545"/>
                      <a:pt x="0" y="121910"/>
                    </a:cubicBezTo>
                    <a:close/>
                  </a:path>
                </a:pathLst>
              </a:custGeom>
              <a:solidFill>
                <a:srgbClr val="B97964"/>
              </a:solidFill>
              <a:ln w="10020"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B9E06201-32C6-AFF5-A7BA-A22981F32AE5}"/>
                  </a:ext>
                </a:extLst>
              </p:cNvPr>
              <p:cNvSpPr/>
              <p:nvPr/>
            </p:nvSpPr>
            <p:spPr>
              <a:xfrm>
                <a:off x="1546573" y="3845383"/>
                <a:ext cx="50127" cy="51831"/>
              </a:xfrm>
              <a:custGeom>
                <a:avLst/>
                <a:gdLst>
                  <a:gd name="connsiteX0" fmla="*/ 0 w 50127"/>
                  <a:gd name="connsiteY0" fmla="*/ 0 h 51831"/>
                  <a:gd name="connsiteX1" fmla="*/ 50128 w 50127"/>
                  <a:gd name="connsiteY1" fmla="*/ 51832 h 51831"/>
                  <a:gd name="connsiteX2" fmla="*/ 47621 w 50127"/>
                  <a:gd name="connsiteY2" fmla="*/ 21154 h 51831"/>
                </a:gdLst>
                <a:ahLst/>
                <a:cxnLst>
                  <a:cxn ang="0">
                    <a:pos x="connsiteX0" y="connsiteY0"/>
                  </a:cxn>
                  <a:cxn ang="0">
                    <a:pos x="connsiteX1" y="connsiteY1"/>
                  </a:cxn>
                  <a:cxn ang="0">
                    <a:pos x="connsiteX2" y="connsiteY2"/>
                  </a:cxn>
                </a:cxnLst>
                <a:rect l="l" t="t" r="r" b="b"/>
                <a:pathLst>
                  <a:path w="50127" h="51831">
                    <a:moveTo>
                      <a:pt x="0" y="0"/>
                    </a:moveTo>
                    <a:cubicBezTo>
                      <a:pt x="12933" y="34889"/>
                      <a:pt x="34187" y="42709"/>
                      <a:pt x="50128" y="51832"/>
                    </a:cubicBezTo>
                    <a:cubicBezTo>
                      <a:pt x="46721" y="41977"/>
                      <a:pt x="45859" y="31430"/>
                      <a:pt x="47621" y="21154"/>
                    </a:cubicBezTo>
                    <a:close/>
                  </a:path>
                </a:pathLst>
              </a:custGeom>
              <a:solidFill>
                <a:srgbClr val="000000">
                  <a:alpha val="20000"/>
                </a:srgbClr>
              </a:solidFill>
              <a:ln w="10020"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5BB0681F-96DD-9D24-5317-CAE3BD0A4757}"/>
                  </a:ext>
                </a:extLst>
              </p:cNvPr>
              <p:cNvSpPr/>
              <p:nvPr/>
            </p:nvSpPr>
            <p:spPr>
              <a:xfrm>
                <a:off x="1632532" y="3696805"/>
                <a:ext cx="66528" cy="108611"/>
              </a:xfrm>
              <a:custGeom>
                <a:avLst/>
                <a:gdLst>
                  <a:gd name="connsiteX0" fmla="*/ 66529 w 66528"/>
                  <a:gd name="connsiteY0" fmla="*/ 16943 h 108611"/>
                  <a:gd name="connsiteX1" fmla="*/ 24622 w 66528"/>
                  <a:gd name="connsiteY1" fmla="*/ 106571 h 108611"/>
                  <a:gd name="connsiteX2" fmla="*/ 5874 w 66528"/>
                  <a:gd name="connsiteY2" fmla="*/ 0 h 108611"/>
                </a:gdLst>
                <a:ahLst/>
                <a:cxnLst>
                  <a:cxn ang="0">
                    <a:pos x="connsiteX0" y="connsiteY0"/>
                  </a:cxn>
                  <a:cxn ang="0">
                    <a:pos x="connsiteX1" y="connsiteY1"/>
                  </a:cxn>
                  <a:cxn ang="0">
                    <a:pos x="connsiteX2" y="connsiteY2"/>
                  </a:cxn>
                </a:cxnLst>
                <a:rect l="l" t="t" r="r" b="b"/>
                <a:pathLst>
                  <a:path w="66528" h="108611">
                    <a:moveTo>
                      <a:pt x="66529" y="16943"/>
                    </a:moveTo>
                    <a:cubicBezTo>
                      <a:pt x="66529" y="16943"/>
                      <a:pt x="65225" y="87122"/>
                      <a:pt x="24622" y="106571"/>
                    </a:cubicBezTo>
                    <a:cubicBezTo>
                      <a:pt x="-15982" y="126021"/>
                      <a:pt x="5874" y="0"/>
                      <a:pt x="5874" y="0"/>
                    </a:cubicBezTo>
                    <a:close/>
                  </a:path>
                </a:pathLst>
              </a:custGeom>
              <a:solidFill>
                <a:srgbClr val="263238"/>
              </a:solidFill>
              <a:ln w="10020"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C41B3ECA-C9E7-A55C-B874-A0692E9F18FA}"/>
                  </a:ext>
                </a:extLst>
              </p:cNvPr>
              <p:cNvSpPr/>
              <p:nvPr/>
            </p:nvSpPr>
            <p:spPr>
              <a:xfrm>
                <a:off x="1535534" y="3681896"/>
                <a:ext cx="150029" cy="193918"/>
              </a:xfrm>
              <a:custGeom>
                <a:avLst/>
                <a:gdLst>
                  <a:gd name="connsiteX0" fmla="*/ 7530 w 150029"/>
                  <a:gd name="connsiteY0" fmla="*/ 157071 h 193918"/>
                  <a:gd name="connsiteX1" fmla="*/ 74300 w 150029"/>
                  <a:gd name="connsiteY1" fmla="*/ 193163 h 193918"/>
                  <a:gd name="connsiteX2" fmla="*/ 119014 w 150029"/>
                  <a:gd name="connsiteY2" fmla="*/ 167999 h 193918"/>
                  <a:gd name="connsiteX3" fmla="*/ 123425 w 150029"/>
                  <a:gd name="connsiteY3" fmla="*/ 161984 h 193918"/>
                  <a:gd name="connsiteX4" fmla="*/ 127234 w 150029"/>
                  <a:gd name="connsiteY4" fmla="*/ 17115 h 193918"/>
                  <a:gd name="connsiteX5" fmla="*/ 31694 w 150029"/>
                  <a:gd name="connsiteY5" fmla="*/ 22689 h 193918"/>
                  <a:gd name="connsiteX6" fmla="*/ 16954 w 150029"/>
                  <a:gd name="connsiteY6" fmla="*/ 49898 h 193918"/>
                  <a:gd name="connsiteX7" fmla="*/ 7530 w 150029"/>
                  <a:gd name="connsiteY7" fmla="*/ 157071 h 19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029" h="193918">
                    <a:moveTo>
                      <a:pt x="7530" y="157071"/>
                    </a:moveTo>
                    <a:cubicBezTo>
                      <a:pt x="19139" y="182747"/>
                      <a:pt x="46460" y="197514"/>
                      <a:pt x="74300" y="193163"/>
                    </a:cubicBezTo>
                    <a:cubicBezTo>
                      <a:pt x="91846" y="190717"/>
                      <a:pt x="107819" y="181734"/>
                      <a:pt x="119014" y="167999"/>
                    </a:cubicBezTo>
                    <a:cubicBezTo>
                      <a:pt x="120517" y="166095"/>
                      <a:pt x="122021" y="164089"/>
                      <a:pt x="123425" y="161984"/>
                    </a:cubicBezTo>
                    <a:cubicBezTo>
                      <a:pt x="148288" y="123586"/>
                      <a:pt x="166434" y="51703"/>
                      <a:pt x="127234" y="17115"/>
                    </a:cubicBezTo>
                    <a:cubicBezTo>
                      <a:pt x="99312" y="-7728"/>
                      <a:pt x="56538" y="-5232"/>
                      <a:pt x="31694" y="22689"/>
                    </a:cubicBezTo>
                    <a:cubicBezTo>
                      <a:pt x="24745" y="30499"/>
                      <a:pt x="19700" y="39813"/>
                      <a:pt x="16954" y="49898"/>
                    </a:cubicBezTo>
                    <a:cubicBezTo>
                      <a:pt x="2617" y="97520"/>
                      <a:pt x="-7709" y="124890"/>
                      <a:pt x="7530" y="157071"/>
                    </a:cubicBezTo>
                    <a:close/>
                  </a:path>
                </a:pathLst>
              </a:custGeom>
              <a:solidFill>
                <a:srgbClr val="B97964"/>
              </a:solidFill>
              <a:ln w="10020"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7958347C-5C02-469E-1406-7D5E5C23AD73}"/>
                  </a:ext>
                </a:extLst>
              </p:cNvPr>
              <p:cNvSpPr/>
              <p:nvPr/>
            </p:nvSpPr>
            <p:spPr>
              <a:xfrm>
                <a:off x="1617603" y="3764388"/>
                <a:ext cx="10196" cy="14083"/>
              </a:xfrm>
              <a:custGeom>
                <a:avLst/>
                <a:gdLst>
                  <a:gd name="connsiteX0" fmla="*/ 652 w 10196"/>
                  <a:gd name="connsiteY0" fmla="*/ 5503 h 14083"/>
                  <a:gd name="connsiteX1" fmla="*/ 2758 w 10196"/>
                  <a:gd name="connsiteY1" fmla="*/ 13925 h 14083"/>
                  <a:gd name="connsiteX2" fmla="*/ 9675 w 10196"/>
                  <a:gd name="connsiteY2" fmla="*/ 8711 h 14083"/>
                  <a:gd name="connsiteX3" fmla="*/ 7570 w 10196"/>
                  <a:gd name="connsiteY3" fmla="*/ 190 h 14083"/>
                  <a:gd name="connsiteX4" fmla="*/ 652 w 10196"/>
                  <a:gd name="connsiteY4" fmla="*/ 5503 h 140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6" h="14083">
                    <a:moveTo>
                      <a:pt x="652" y="5503"/>
                    </a:moveTo>
                    <a:cubicBezTo>
                      <a:pt x="-952" y="9213"/>
                      <a:pt x="652" y="13122"/>
                      <a:pt x="2758" y="13925"/>
                    </a:cubicBezTo>
                    <a:cubicBezTo>
                      <a:pt x="4863" y="14727"/>
                      <a:pt x="8372" y="12421"/>
                      <a:pt x="9675" y="8711"/>
                    </a:cubicBezTo>
                    <a:cubicBezTo>
                      <a:pt x="10979" y="5002"/>
                      <a:pt x="9675" y="1092"/>
                      <a:pt x="7570" y="190"/>
                    </a:cubicBezTo>
                    <a:cubicBezTo>
                      <a:pt x="5465" y="-713"/>
                      <a:pt x="2056" y="1693"/>
                      <a:pt x="652" y="5503"/>
                    </a:cubicBezTo>
                    <a:close/>
                  </a:path>
                </a:pathLst>
              </a:custGeom>
              <a:solidFill>
                <a:srgbClr val="263238"/>
              </a:solidFill>
              <a:ln w="10020"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7AB9D458-1546-EAF5-DBA8-025384EFA754}"/>
                  </a:ext>
                </a:extLst>
              </p:cNvPr>
              <p:cNvSpPr/>
              <p:nvPr/>
            </p:nvSpPr>
            <p:spPr>
              <a:xfrm>
                <a:off x="1660712" y="3779666"/>
                <a:ext cx="10198" cy="14043"/>
              </a:xfrm>
              <a:custGeom>
                <a:avLst/>
                <a:gdLst>
                  <a:gd name="connsiteX0" fmla="*/ 652 w 10198"/>
                  <a:gd name="connsiteY0" fmla="*/ 5463 h 14043"/>
                  <a:gd name="connsiteX1" fmla="*/ 2758 w 10198"/>
                  <a:gd name="connsiteY1" fmla="*/ 13885 h 14043"/>
                  <a:gd name="connsiteX2" fmla="*/ 9675 w 10198"/>
                  <a:gd name="connsiteY2" fmla="*/ 8571 h 14043"/>
                  <a:gd name="connsiteX3" fmla="*/ 7670 w 10198"/>
                  <a:gd name="connsiteY3" fmla="*/ 150 h 14043"/>
                  <a:gd name="connsiteX4" fmla="*/ 652 w 10198"/>
                  <a:gd name="connsiteY4" fmla="*/ 5463 h 14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8" h="14043">
                    <a:moveTo>
                      <a:pt x="652" y="5463"/>
                    </a:moveTo>
                    <a:cubicBezTo>
                      <a:pt x="-952" y="9073"/>
                      <a:pt x="652" y="13083"/>
                      <a:pt x="2758" y="13885"/>
                    </a:cubicBezTo>
                    <a:cubicBezTo>
                      <a:pt x="4863" y="14687"/>
                      <a:pt x="8372" y="12381"/>
                      <a:pt x="9675" y="8571"/>
                    </a:cubicBezTo>
                    <a:cubicBezTo>
                      <a:pt x="10979" y="4762"/>
                      <a:pt x="9675" y="952"/>
                      <a:pt x="7670" y="150"/>
                    </a:cubicBezTo>
                    <a:cubicBezTo>
                      <a:pt x="5665" y="-652"/>
                      <a:pt x="1856" y="1854"/>
                      <a:pt x="652" y="5463"/>
                    </a:cubicBezTo>
                    <a:close/>
                  </a:path>
                </a:pathLst>
              </a:custGeom>
              <a:solidFill>
                <a:srgbClr val="263238"/>
              </a:solidFill>
              <a:ln w="10020"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0477C5B7-66BE-4693-D285-3B4F238DFAEF}"/>
                  </a:ext>
                </a:extLst>
              </p:cNvPr>
              <p:cNvSpPr/>
              <p:nvPr/>
            </p:nvSpPr>
            <p:spPr>
              <a:xfrm>
                <a:off x="1633594" y="3782122"/>
                <a:ext cx="20051" cy="40012"/>
              </a:xfrm>
              <a:custGeom>
                <a:avLst/>
                <a:gdLst>
                  <a:gd name="connsiteX0" fmla="*/ 13334 w 20051"/>
                  <a:gd name="connsiteY0" fmla="*/ 0 h 40012"/>
                  <a:gd name="connsiteX1" fmla="*/ 20051 w 20051"/>
                  <a:gd name="connsiteY1" fmla="*/ 38999 h 40012"/>
                  <a:gd name="connsiteX2" fmla="*/ 0 w 20051"/>
                  <a:gd name="connsiteY2" fmla="*/ 35992 h 40012"/>
                </a:gdLst>
                <a:ahLst/>
                <a:cxnLst>
                  <a:cxn ang="0">
                    <a:pos x="connsiteX0" y="connsiteY0"/>
                  </a:cxn>
                  <a:cxn ang="0">
                    <a:pos x="connsiteX1" y="connsiteY1"/>
                  </a:cxn>
                  <a:cxn ang="0">
                    <a:pos x="connsiteX2" y="connsiteY2"/>
                  </a:cxn>
                </a:cxnLst>
                <a:rect l="l" t="t" r="r" b="b"/>
                <a:pathLst>
                  <a:path w="20051" h="40012">
                    <a:moveTo>
                      <a:pt x="13334" y="0"/>
                    </a:moveTo>
                    <a:cubicBezTo>
                      <a:pt x="13759" y="13244"/>
                      <a:pt x="16020" y="26377"/>
                      <a:pt x="20051" y="38999"/>
                    </a:cubicBezTo>
                    <a:cubicBezTo>
                      <a:pt x="13255" y="41055"/>
                      <a:pt x="5894" y="39952"/>
                      <a:pt x="0" y="35992"/>
                    </a:cubicBezTo>
                    <a:close/>
                  </a:path>
                </a:pathLst>
              </a:custGeom>
              <a:solidFill>
                <a:srgbClr val="A24E3F"/>
              </a:solidFill>
              <a:ln w="10020"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22A04D4F-1D6E-6660-5627-470111810FF6}"/>
                  </a:ext>
                </a:extLst>
              </p:cNvPr>
              <p:cNvSpPr/>
              <p:nvPr/>
            </p:nvSpPr>
            <p:spPr>
              <a:xfrm>
                <a:off x="1608714" y="3743100"/>
                <a:ext cx="23863" cy="8481"/>
              </a:xfrm>
              <a:custGeom>
                <a:avLst/>
                <a:gdLst>
                  <a:gd name="connsiteX0" fmla="*/ 1120 w 23863"/>
                  <a:gd name="connsiteY0" fmla="*/ 8143 h 8481"/>
                  <a:gd name="connsiteX1" fmla="*/ 3626 w 23863"/>
                  <a:gd name="connsiteY1" fmla="*/ 8143 h 8481"/>
                  <a:gd name="connsiteX2" fmla="*/ 20569 w 23863"/>
                  <a:gd name="connsiteY2" fmla="*/ 5737 h 8481"/>
                  <a:gd name="connsiteX3" fmla="*/ 23636 w 23863"/>
                  <a:gd name="connsiteY3" fmla="*/ 4625 h 8481"/>
                  <a:gd name="connsiteX4" fmla="*/ 23677 w 23863"/>
                  <a:gd name="connsiteY4" fmla="*/ 4534 h 8481"/>
                  <a:gd name="connsiteX5" fmla="*/ 22474 w 23863"/>
                  <a:gd name="connsiteY5" fmla="*/ 1426 h 8481"/>
                  <a:gd name="connsiteX6" fmla="*/ 22474 w 23863"/>
                  <a:gd name="connsiteY6" fmla="*/ 1426 h 8481"/>
                  <a:gd name="connsiteX7" fmla="*/ 1120 w 23863"/>
                  <a:gd name="connsiteY7" fmla="*/ 4133 h 8481"/>
                  <a:gd name="connsiteX8" fmla="*/ 318 w 23863"/>
                  <a:gd name="connsiteY8" fmla="*/ 7442 h 8481"/>
                  <a:gd name="connsiteX9" fmla="*/ 318 w 23863"/>
                  <a:gd name="connsiteY9" fmla="*/ 7442 h 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63" h="8481">
                    <a:moveTo>
                      <a:pt x="1120" y="8143"/>
                    </a:moveTo>
                    <a:cubicBezTo>
                      <a:pt x="1895" y="8595"/>
                      <a:pt x="2851" y="8595"/>
                      <a:pt x="3626" y="8143"/>
                    </a:cubicBezTo>
                    <a:cubicBezTo>
                      <a:pt x="8582" y="4725"/>
                      <a:pt x="14858" y="3833"/>
                      <a:pt x="20569" y="5737"/>
                    </a:cubicBezTo>
                    <a:cubicBezTo>
                      <a:pt x="21722" y="6279"/>
                      <a:pt x="23096" y="5777"/>
                      <a:pt x="23636" y="4625"/>
                    </a:cubicBezTo>
                    <a:cubicBezTo>
                      <a:pt x="23650" y="4594"/>
                      <a:pt x="23664" y="4564"/>
                      <a:pt x="23677" y="4534"/>
                    </a:cubicBezTo>
                    <a:cubicBezTo>
                      <a:pt x="24174" y="3341"/>
                      <a:pt x="23644" y="1968"/>
                      <a:pt x="22474" y="1426"/>
                    </a:cubicBezTo>
                    <a:lnTo>
                      <a:pt x="22474" y="1426"/>
                    </a:lnTo>
                    <a:cubicBezTo>
                      <a:pt x="15338" y="-1180"/>
                      <a:pt x="7380" y="-178"/>
                      <a:pt x="1120" y="4133"/>
                    </a:cubicBezTo>
                    <a:cubicBezTo>
                      <a:pt x="30" y="4855"/>
                      <a:pt x="-320" y="6299"/>
                      <a:pt x="318" y="7442"/>
                    </a:cubicBezTo>
                    <a:lnTo>
                      <a:pt x="318" y="7442"/>
                    </a:lnTo>
                    <a:close/>
                  </a:path>
                </a:pathLst>
              </a:custGeom>
              <a:solidFill>
                <a:srgbClr val="263238"/>
              </a:solidFill>
              <a:ln w="10020"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9BFF0A4B-5C52-8D3D-8CE2-503D76FEDC6B}"/>
                  </a:ext>
                </a:extLst>
              </p:cNvPr>
              <p:cNvSpPr/>
              <p:nvPr/>
            </p:nvSpPr>
            <p:spPr>
              <a:xfrm>
                <a:off x="1594899" y="3813089"/>
                <a:ext cx="27371" cy="22469"/>
              </a:xfrm>
              <a:custGeom>
                <a:avLst/>
                <a:gdLst>
                  <a:gd name="connsiteX0" fmla="*/ 26364 w 27371"/>
                  <a:gd name="connsiteY0" fmla="*/ 22470 h 22469"/>
                  <a:gd name="connsiteX1" fmla="*/ 26364 w 27371"/>
                  <a:gd name="connsiteY1" fmla="*/ 22470 h 22469"/>
                  <a:gd name="connsiteX2" fmla="*/ 97 w 27371"/>
                  <a:gd name="connsiteY2" fmla="*/ 1717 h 22469"/>
                  <a:gd name="connsiteX3" fmla="*/ 732 w 27371"/>
                  <a:gd name="connsiteY3" fmla="*/ 143 h 22469"/>
                  <a:gd name="connsiteX4" fmla="*/ 798 w 27371"/>
                  <a:gd name="connsiteY4" fmla="*/ 113 h 22469"/>
                  <a:gd name="connsiteX5" fmla="*/ 2396 w 27371"/>
                  <a:gd name="connsiteY5" fmla="*/ 694 h 22469"/>
                  <a:gd name="connsiteX6" fmla="*/ 2403 w 27371"/>
                  <a:gd name="connsiteY6" fmla="*/ 715 h 22469"/>
                  <a:gd name="connsiteX7" fmla="*/ 2403 w 27371"/>
                  <a:gd name="connsiteY7" fmla="*/ 715 h 22469"/>
                  <a:gd name="connsiteX8" fmla="*/ 26364 w 27371"/>
                  <a:gd name="connsiteY8" fmla="*/ 20064 h 22469"/>
                  <a:gd name="connsiteX9" fmla="*/ 27366 w 27371"/>
                  <a:gd name="connsiteY9" fmla="*/ 21367 h 22469"/>
                  <a:gd name="connsiteX10" fmla="*/ 27366 w 27371"/>
                  <a:gd name="connsiteY10" fmla="*/ 21367 h 22469"/>
                  <a:gd name="connsiteX11" fmla="*/ 26063 w 27371"/>
                  <a:gd name="connsiteY11" fmla="*/ 22370 h 22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71" h="22469">
                    <a:moveTo>
                      <a:pt x="26364" y="22470"/>
                    </a:moveTo>
                    <a:lnTo>
                      <a:pt x="26364" y="22470"/>
                    </a:lnTo>
                    <a:cubicBezTo>
                      <a:pt x="14735" y="20274"/>
                      <a:pt x="4921" y="12524"/>
                      <a:pt x="97" y="1717"/>
                    </a:cubicBezTo>
                    <a:cubicBezTo>
                      <a:pt x="-164" y="1106"/>
                      <a:pt x="121" y="404"/>
                      <a:pt x="732" y="143"/>
                    </a:cubicBezTo>
                    <a:cubicBezTo>
                      <a:pt x="754" y="133"/>
                      <a:pt x="776" y="123"/>
                      <a:pt x="798" y="113"/>
                    </a:cubicBezTo>
                    <a:cubicBezTo>
                      <a:pt x="1401" y="-168"/>
                      <a:pt x="2117" y="93"/>
                      <a:pt x="2396" y="694"/>
                    </a:cubicBezTo>
                    <a:cubicBezTo>
                      <a:pt x="2398" y="704"/>
                      <a:pt x="2401" y="704"/>
                      <a:pt x="2403" y="715"/>
                    </a:cubicBezTo>
                    <a:lnTo>
                      <a:pt x="2403" y="715"/>
                    </a:lnTo>
                    <a:cubicBezTo>
                      <a:pt x="6969" y="10519"/>
                      <a:pt x="15815" y="17667"/>
                      <a:pt x="26364" y="20064"/>
                    </a:cubicBezTo>
                    <a:cubicBezTo>
                      <a:pt x="26989" y="20164"/>
                      <a:pt x="27427" y="20735"/>
                      <a:pt x="27366" y="21367"/>
                    </a:cubicBezTo>
                    <a:lnTo>
                      <a:pt x="27366" y="21367"/>
                    </a:lnTo>
                    <a:cubicBezTo>
                      <a:pt x="27264" y="21988"/>
                      <a:pt x="26693" y="22430"/>
                      <a:pt x="26063" y="22370"/>
                    </a:cubicBezTo>
                    <a:close/>
                  </a:path>
                </a:pathLst>
              </a:custGeom>
              <a:solidFill>
                <a:srgbClr val="263238"/>
              </a:solidFill>
              <a:ln w="10020"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2C19D8A4-E651-D00F-07F5-4200A87370EA}"/>
                  </a:ext>
                </a:extLst>
              </p:cNvPr>
              <p:cNvSpPr/>
              <p:nvPr/>
            </p:nvSpPr>
            <p:spPr>
              <a:xfrm>
                <a:off x="1673340" y="3755813"/>
                <a:ext cx="15102" cy="21108"/>
              </a:xfrm>
              <a:custGeom>
                <a:avLst/>
                <a:gdLst>
                  <a:gd name="connsiteX0" fmla="*/ 11685 w 15102"/>
                  <a:gd name="connsiteY0" fmla="*/ 20996 h 21108"/>
                  <a:gd name="connsiteX1" fmla="*/ 12989 w 15102"/>
                  <a:gd name="connsiteY1" fmla="*/ 20996 h 21108"/>
                  <a:gd name="connsiteX2" fmla="*/ 15094 w 15102"/>
                  <a:gd name="connsiteY2" fmla="*/ 18509 h 21108"/>
                  <a:gd name="connsiteX3" fmla="*/ 15094 w 15102"/>
                  <a:gd name="connsiteY3" fmla="*/ 18489 h 21108"/>
                  <a:gd name="connsiteX4" fmla="*/ 15094 w 15102"/>
                  <a:gd name="connsiteY4" fmla="*/ 18489 h 21108"/>
                  <a:gd name="connsiteX5" fmla="*/ 3464 w 15102"/>
                  <a:gd name="connsiteY5" fmla="*/ 243 h 21108"/>
                  <a:gd name="connsiteX6" fmla="*/ 256 w 15102"/>
                  <a:gd name="connsiteY6" fmla="*/ 1345 h 21108"/>
                  <a:gd name="connsiteX7" fmla="*/ 256 w 15102"/>
                  <a:gd name="connsiteY7" fmla="*/ 1345 h 21108"/>
                  <a:gd name="connsiteX8" fmla="*/ 1249 w 15102"/>
                  <a:gd name="connsiteY8" fmla="*/ 4454 h 21108"/>
                  <a:gd name="connsiteX9" fmla="*/ 1259 w 15102"/>
                  <a:gd name="connsiteY9" fmla="*/ 4454 h 21108"/>
                  <a:gd name="connsiteX10" fmla="*/ 1259 w 15102"/>
                  <a:gd name="connsiteY10" fmla="*/ 4454 h 21108"/>
                  <a:gd name="connsiteX11" fmla="*/ 10282 w 15102"/>
                  <a:gd name="connsiteY11" fmla="*/ 19091 h 21108"/>
                  <a:gd name="connsiteX12" fmla="*/ 11685 w 15102"/>
                  <a:gd name="connsiteY12" fmla="*/ 20996 h 21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102" h="21108">
                    <a:moveTo>
                      <a:pt x="11685" y="20996"/>
                    </a:moveTo>
                    <a:cubicBezTo>
                      <a:pt x="12106" y="21146"/>
                      <a:pt x="12567" y="21146"/>
                      <a:pt x="12989" y="20996"/>
                    </a:cubicBezTo>
                    <a:cubicBezTo>
                      <a:pt x="14262" y="20885"/>
                      <a:pt x="15204" y="19772"/>
                      <a:pt x="15094" y="18509"/>
                    </a:cubicBezTo>
                    <a:cubicBezTo>
                      <a:pt x="15094" y="18499"/>
                      <a:pt x="15094" y="18499"/>
                      <a:pt x="15094" y="18489"/>
                    </a:cubicBezTo>
                    <a:lnTo>
                      <a:pt x="15094" y="18489"/>
                    </a:lnTo>
                    <a:cubicBezTo>
                      <a:pt x="14422" y="10880"/>
                      <a:pt x="10081" y="4072"/>
                      <a:pt x="3464" y="243"/>
                    </a:cubicBezTo>
                    <a:cubicBezTo>
                      <a:pt x="2271" y="-339"/>
                      <a:pt x="838" y="163"/>
                      <a:pt x="256" y="1345"/>
                    </a:cubicBezTo>
                    <a:lnTo>
                      <a:pt x="256" y="1345"/>
                    </a:lnTo>
                    <a:cubicBezTo>
                      <a:pt x="-325" y="2478"/>
                      <a:pt x="116" y="3872"/>
                      <a:pt x="1249" y="4454"/>
                    </a:cubicBezTo>
                    <a:cubicBezTo>
                      <a:pt x="1259" y="4454"/>
                      <a:pt x="1259" y="4454"/>
                      <a:pt x="1259" y="4454"/>
                    </a:cubicBezTo>
                    <a:lnTo>
                      <a:pt x="1259" y="4454"/>
                    </a:lnTo>
                    <a:cubicBezTo>
                      <a:pt x="6422" y="7621"/>
                      <a:pt x="9770" y="13055"/>
                      <a:pt x="10282" y="19091"/>
                    </a:cubicBezTo>
                    <a:cubicBezTo>
                      <a:pt x="10362" y="19933"/>
                      <a:pt x="10903" y="20665"/>
                      <a:pt x="11685" y="20996"/>
                    </a:cubicBezTo>
                    <a:close/>
                  </a:path>
                </a:pathLst>
              </a:custGeom>
              <a:solidFill>
                <a:srgbClr val="263238"/>
              </a:solidFill>
              <a:ln w="10020"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0E0F660C-46A1-2781-28B8-A5350C6C54CD}"/>
                  </a:ext>
                </a:extLst>
              </p:cNvPr>
              <p:cNvSpPr/>
              <p:nvPr/>
            </p:nvSpPr>
            <p:spPr>
              <a:xfrm>
                <a:off x="1528565" y="3675952"/>
                <a:ext cx="78261" cy="154292"/>
              </a:xfrm>
              <a:custGeom>
                <a:avLst/>
                <a:gdLst>
                  <a:gd name="connsiteX0" fmla="*/ 78261 w 78261"/>
                  <a:gd name="connsiteY0" fmla="*/ 9624 h 154292"/>
                  <a:gd name="connsiteX1" fmla="*/ 74552 w 78261"/>
                  <a:gd name="connsiteY1" fmla="*/ 31280 h 154292"/>
                  <a:gd name="connsiteX2" fmla="*/ 60817 w 78261"/>
                  <a:gd name="connsiteY2" fmla="*/ 48624 h 154292"/>
                  <a:gd name="connsiteX3" fmla="*/ 27332 w 78261"/>
                  <a:gd name="connsiteY3" fmla="*/ 99353 h 154292"/>
                  <a:gd name="connsiteX4" fmla="*/ 22219 w 78261"/>
                  <a:gd name="connsiteY4" fmla="*/ 91433 h 154292"/>
                  <a:gd name="connsiteX5" fmla="*/ 12193 w 78261"/>
                  <a:gd name="connsiteY5" fmla="*/ 154293 h 154292"/>
                  <a:gd name="connsiteX6" fmla="*/ 162 w 78261"/>
                  <a:gd name="connsiteY6" fmla="*/ 86520 h 154292"/>
                  <a:gd name="connsiteX7" fmla="*/ 22720 w 78261"/>
                  <a:gd name="connsiteY7" fmla="*/ 0 h 154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61" h="154292">
                    <a:moveTo>
                      <a:pt x="78261" y="9624"/>
                    </a:moveTo>
                    <a:lnTo>
                      <a:pt x="74552" y="31280"/>
                    </a:lnTo>
                    <a:cubicBezTo>
                      <a:pt x="66134" y="32563"/>
                      <a:pt x="60141" y="40132"/>
                      <a:pt x="60817" y="48624"/>
                    </a:cubicBezTo>
                    <a:cubicBezTo>
                      <a:pt x="62220" y="68675"/>
                      <a:pt x="44074" y="92535"/>
                      <a:pt x="27332" y="99353"/>
                    </a:cubicBezTo>
                    <a:cubicBezTo>
                      <a:pt x="27332" y="99353"/>
                      <a:pt x="29136" y="91633"/>
                      <a:pt x="22219" y="91433"/>
                    </a:cubicBezTo>
                    <a:cubicBezTo>
                      <a:pt x="15301" y="91232"/>
                      <a:pt x="5075" y="131535"/>
                      <a:pt x="12193" y="154293"/>
                    </a:cubicBezTo>
                    <a:cubicBezTo>
                      <a:pt x="12193" y="154293"/>
                      <a:pt x="-1642" y="131434"/>
                      <a:pt x="162" y="86520"/>
                    </a:cubicBezTo>
                    <a:cubicBezTo>
                      <a:pt x="1867" y="45014"/>
                      <a:pt x="10188" y="12532"/>
                      <a:pt x="22720" y="0"/>
                    </a:cubicBezTo>
                    <a:close/>
                  </a:path>
                </a:pathLst>
              </a:custGeom>
              <a:solidFill>
                <a:srgbClr val="263238"/>
              </a:solidFill>
              <a:ln w="10020"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6A0D25C5-DB96-27BE-DDDA-2AFFCA770403}"/>
                  </a:ext>
                </a:extLst>
              </p:cNvPr>
              <p:cNvSpPr/>
              <p:nvPr/>
            </p:nvSpPr>
            <p:spPr>
              <a:xfrm>
                <a:off x="1517558" y="3737638"/>
                <a:ext cx="45684" cy="60339"/>
              </a:xfrm>
              <a:custGeom>
                <a:avLst/>
                <a:gdLst>
                  <a:gd name="connsiteX0" fmla="*/ 441 w 45684"/>
                  <a:gd name="connsiteY0" fmla="*/ 25235 h 60339"/>
                  <a:gd name="connsiteX1" fmla="*/ 17986 w 45684"/>
                  <a:gd name="connsiteY1" fmla="*/ 56314 h 60339"/>
                  <a:gd name="connsiteX2" fmla="*/ 45456 w 45684"/>
                  <a:gd name="connsiteY2" fmla="*/ 40775 h 60339"/>
                  <a:gd name="connsiteX3" fmla="*/ 26207 w 45684"/>
                  <a:gd name="connsiteY3" fmla="*/ 673 h 60339"/>
                  <a:gd name="connsiteX4" fmla="*/ 669 w 45684"/>
                  <a:gd name="connsiteY4" fmla="*/ 15701 h 60339"/>
                  <a:gd name="connsiteX5" fmla="*/ 441 w 45684"/>
                  <a:gd name="connsiteY5" fmla="*/ 25235 h 6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684" h="60339">
                    <a:moveTo>
                      <a:pt x="441" y="25235"/>
                    </a:moveTo>
                    <a:cubicBezTo>
                      <a:pt x="1946" y="37506"/>
                      <a:pt x="8255" y="48685"/>
                      <a:pt x="17986" y="56314"/>
                    </a:cubicBezTo>
                    <a:cubicBezTo>
                      <a:pt x="31019" y="66340"/>
                      <a:pt x="43752" y="56314"/>
                      <a:pt x="45456" y="40775"/>
                    </a:cubicBezTo>
                    <a:cubicBezTo>
                      <a:pt x="46860" y="26839"/>
                      <a:pt x="41947" y="4482"/>
                      <a:pt x="26207" y="673"/>
                    </a:cubicBezTo>
                    <a:cubicBezTo>
                      <a:pt x="15005" y="-2224"/>
                      <a:pt x="3570" y="4503"/>
                      <a:pt x="669" y="15701"/>
                    </a:cubicBezTo>
                    <a:cubicBezTo>
                      <a:pt x="-138" y="18819"/>
                      <a:pt x="-216" y="22087"/>
                      <a:pt x="441" y="25235"/>
                    </a:cubicBezTo>
                    <a:close/>
                  </a:path>
                </a:pathLst>
              </a:custGeom>
              <a:solidFill>
                <a:srgbClr val="B97964"/>
              </a:solidFill>
              <a:ln w="10020"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7F6C5A7C-2F42-F306-A8A8-A11DD8BADAFD}"/>
                  </a:ext>
                </a:extLst>
              </p:cNvPr>
              <p:cNvSpPr/>
              <p:nvPr/>
            </p:nvSpPr>
            <p:spPr>
              <a:xfrm>
                <a:off x="1535971" y="3649833"/>
                <a:ext cx="175940" cy="97268"/>
              </a:xfrm>
              <a:custGeom>
                <a:avLst/>
                <a:gdLst>
                  <a:gd name="connsiteX0" fmla="*/ 67145 w 175940"/>
                  <a:gd name="connsiteY0" fmla="*/ 57398 h 97268"/>
                  <a:gd name="connsiteX1" fmla="*/ 94515 w 175940"/>
                  <a:gd name="connsiteY1" fmla="*/ 73840 h 97268"/>
                  <a:gd name="connsiteX2" fmla="*/ 98525 w 175940"/>
                  <a:gd name="connsiteY2" fmla="*/ 59102 h 97268"/>
                  <a:gd name="connsiteX3" fmla="*/ 138025 w 175940"/>
                  <a:gd name="connsiteY3" fmla="*/ 87375 h 97268"/>
                  <a:gd name="connsiteX4" fmla="*/ 145444 w 175940"/>
                  <a:gd name="connsiteY4" fmla="*/ 67323 h 97268"/>
                  <a:gd name="connsiteX5" fmla="*/ 169706 w 175940"/>
                  <a:gd name="connsiteY5" fmla="*/ 96598 h 97268"/>
                  <a:gd name="connsiteX6" fmla="*/ 147650 w 175940"/>
                  <a:gd name="connsiteY6" fmla="*/ 26419 h 97268"/>
                  <a:gd name="connsiteX7" fmla="*/ 41680 w 175940"/>
                  <a:gd name="connsiteY7" fmla="*/ 8173 h 97268"/>
                  <a:gd name="connsiteX8" fmla="*/ 1578 w 175940"/>
                  <a:gd name="connsiteY8" fmla="*/ 34039 h 97268"/>
                  <a:gd name="connsiteX9" fmla="*/ 67145 w 175940"/>
                  <a:gd name="connsiteY9" fmla="*/ 57398 h 97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40" h="97268">
                    <a:moveTo>
                      <a:pt x="67145" y="57398"/>
                    </a:moveTo>
                    <a:cubicBezTo>
                      <a:pt x="67145" y="57398"/>
                      <a:pt x="84990" y="77449"/>
                      <a:pt x="94515" y="73840"/>
                    </a:cubicBezTo>
                    <a:cubicBezTo>
                      <a:pt x="104039" y="70231"/>
                      <a:pt x="98525" y="59102"/>
                      <a:pt x="98525" y="59102"/>
                    </a:cubicBezTo>
                    <a:cubicBezTo>
                      <a:pt x="98525" y="59102"/>
                      <a:pt x="123689" y="85370"/>
                      <a:pt x="138025" y="87375"/>
                    </a:cubicBezTo>
                    <a:cubicBezTo>
                      <a:pt x="152362" y="89380"/>
                      <a:pt x="145444" y="67323"/>
                      <a:pt x="145444" y="67323"/>
                    </a:cubicBezTo>
                    <a:cubicBezTo>
                      <a:pt x="145444" y="67323"/>
                      <a:pt x="157675" y="102513"/>
                      <a:pt x="169706" y="96598"/>
                    </a:cubicBezTo>
                    <a:cubicBezTo>
                      <a:pt x="175521" y="93691"/>
                      <a:pt x="187251" y="58301"/>
                      <a:pt x="147650" y="26419"/>
                    </a:cubicBezTo>
                    <a:cubicBezTo>
                      <a:pt x="108049" y="-5462"/>
                      <a:pt x="58323" y="-4359"/>
                      <a:pt x="41680" y="8173"/>
                    </a:cubicBezTo>
                    <a:cubicBezTo>
                      <a:pt x="23946" y="6509"/>
                      <a:pt x="7376" y="17196"/>
                      <a:pt x="1578" y="34039"/>
                    </a:cubicBezTo>
                    <a:cubicBezTo>
                      <a:pt x="-12057" y="72136"/>
                      <a:pt x="67145" y="57398"/>
                      <a:pt x="67145" y="57398"/>
                    </a:cubicBezTo>
                    <a:close/>
                  </a:path>
                </a:pathLst>
              </a:custGeom>
              <a:solidFill>
                <a:srgbClr val="263238"/>
              </a:solidFill>
              <a:ln w="10020" cap="flat">
                <a:noFill/>
                <a:prstDash val="solid"/>
                <a:miter/>
              </a:ln>
            </p:spPr>
            <p:txBody>
              <a:bodyPr rtlCol="0" anchor="ctr"/>
              <a:lstStyle/>
              <a:p>
                <a:endParaRPr lang="zh-CN" altLang="en-US"/>
              </a:p>
            </p:txBody>
          </p:sp>
          <p:sp>
            <p:nvSpPr>
              <p:cNvPr id="66" name="任意多边形: 形状 65">
                <a:extLst>
                  <a:ext uri="{FF2B5EF4-FFF2-40B4-BE49-F238E27FC236}">
                    <a16:creationId xmlns:a16="http://schemas.microsoft.com/office/drawing/2014/main" id="{F6798B0E-48BB-0992-4FA1-24B65A74085D}"/>
                  </a:ext>
                </a:extLst>
              </p:cNvPr>
              <p:cNvSpPr/>
              <p:nvPr/>
            </p:nvSpPr>
            <p:spPr>
              <a:xfrm>
                <a:off x="1707783" y="4039277"/>
                <a:ext cx="142963" cy="366733"/>
              </a:xfrm>
              <a:custGeom>
                <a:avLst/>
                <a:gdLst>
                  <a:gd name="connsiteX0" fmla="*/ 0 w 142963"/>
                  <a:gd name="connsiteY0" fmla="*/ 29375 h 366733"/>
                  <a:gd name="connsiteX1" fmla="*/ 73086 w 142963"/>
                  <a:gd name="connsiteY1" fmla="*/ 173943 h 366733"/>
                  <a:gd name="connsiteX2" fmla="*/ 110281 w 142963"/>
                  <a:gd name="connsiteY2" fmla="*/ 366733 h 366733"/>
                  <a:gd name="connsiteX3" fmla="*/ 142964 w 142963"/>
                  <a:gd name="connsiteY3" fmla="*/ 364829 h 366733"/>
                  <a:gd name="connsiteX4" fmla="*/ 139054 w 142963"/>
                  <a:gd name="connsiteY4" fmla="*/ 169030 h 366733"/>
                  <a:gd name="connsiteX5" fmla="*/ 64364 w 142963"/>
                  <a:gd name="connsiteY5" fmla="*/ 0 h 36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963" h="366733">
                    <a:moveTo>
                      <a:pt x="0" y="29375"/>
                    </a:moveTo>
                    <a:cubicBezTo>
                      <a:pt x="0" y="29375"/>
                      <a:pt x="67472" y="159005"/>
                      <a:pt x="73086" y="173943"/>
                    </a:cubicBezTo>
                    <a:cubicBezTo>
                      <a:pt x="78700" y="188881"/>
                      <a:pt x="110281" y="366733"/>
                      <a:pt x="110281" y="366733"/>
                    </a:cubicBezTo>
                    <a:lnTo>
                      <a:pt x="142964" y="364829"/>
                    </a:lnTo>
                    <a:cubicBezTo>
                      <a:pt x="142964" y="364829"/>
                      <a:pt x="142964" y="182865"/>
                      <a:pt x="139054" y="169030"/>
                    </a:cubicBezTo>
                    <a:cubicBezTo>
                      <a:pt x="135144" y="155195"/>
                      <a:pt x="64364" y="0"/>
                      <a:pt x="64364" y="0"/>
                    </a:cubicBezTo>
                    <a:close/>
                  </a:path>
                </a:pathLst>
              </a:custGeom>
              <a:solidFill>
                <a:srgbClr val="B97964"/>
              </a:solidFill>
              <a:ln w="10020" cap="flat">
                <a:noFill/>
                <a:prstDash val="solid"/>
                <a:miter/>
              </a:ln>
            </p:spPr>
            <p:txBody>
              <a:bodyPr rtlCol="0" anchor="ctr"/>
              <a:lstStyle/>
              <a:p>
                <a:endParaRPr lang="zh-CN" altLang="en-US"/>
              </a:p>
            </p:txBody>
          </p:sp>
          <p:sp>
            <p:nvSpPr>
              <p:cNvPr id="67" name="任意多边形: 形状 66">
                <a:extLst>
                  <a:ext uri="{FF2B5EF4-FFF2-40B4-BE49-F238E27FC236}">
                    <a16:creationId xmlns:a16="http://schemas.microsoft.com/office/drawing/2014/main" id="{FA87BE0E-CC7C-3789-F24A-905BF5104C3D}"/>
                  </a:ext>
                </a:extLst>
              </p:cNvPr>
              <p:cNvSpPr/>
              <p:nvPr/>
            </p:nvSpPr>
            <p:spPr>
              <a:xfrm>
                <a:off x="1672247" y="3918978"/>
                <a:ext cx="128772" cy="196492"/>
              </a:xfrm>
              <a:custGeom>
                <a:avLst/>
                <a:gdLst>
                  <a:gd name="connsiteX0" fmla="*/ 26513 w 128772"/>
                  <a:gd name="connsiteY0" fmla="*/ 694 h 196492"/>
                  <a:gd name="connsiteX1" fmla="*/ 128773 w 128772"/>
                  <a:gd name="connsiteY1" fmla="*/ 157192 h 196492"/>
                  <a:gd name="connsiteX2" fmla="*/ 34032 w 128772"/>
                  <a:gd name="connsiteY2" fmla="*/ 196493 h 196492"/>
                  <a:gd name="connsiteX3" fmla="*/ 26513 w 128772"/>
                  <a:gd name="connsiteY3" fmla="*/ 694 h 196492"/>
                </a:gdLst>
                <a:ahLst/>
                <a:cxnLst>
                  <a:cxn ang="0">
                    <a:pos x="connsiteX0" y="connsiteY0"/>
                  </a:cxn>
                  <a:cxn ang="0">
                    <a:pos x="connsiteX1" y="connsiteY1"/>
                  </a:cxn>
                  <a:cxn ang="0">
                    <a:pos x="connsiteX2" y="connsiteY2"/>
                  </a:cxn>
                  <a:cxn ang="0">
                    <a:pos x="connsiteX3" y="connsiteY3"/>
                  </a:cxn>
                </a:cxnLst>
                <a:rect l="l" t="t" r="r" b="b"/>
                <a:pathLst>
                  <a:path w="128772" h="196492">
                    <a:moveTo>
                      <a:pt x="26513" y="694"/>
                    </a:moveTo>
                    <a:cubicBezTo>
                      <a:pt x="65512" y="-12138"/>
                      <a:pt x="128773" y="157192"/>
                      <a:pt x="128773" y="157192"/>
                    </a:cubicBezTo>
                    <a:lnTo>
                      <a:pt x="34032" y="196493"/>
                    </a:lnTo>
                    <a:cubicBezTo>
                      <a:pt x="34032" y="196493"/>
                      <a:pt x="-37250" y="21748"/>
                      <a:pt x="26513" y="694"/>
                    </a:cubicBezTo>
                    <a:close/>
                  </a:path>
                </a:pathLst>
              </a:custGeom>
              <a:solidFill>
                <a:srgbClr val="309080"/>
              </a:solidFill>
              <a:ln w="10020" cap="flat">
                <a:noFill/>
                <a:prstDash val="solid"/>
                <a:miter/>
              </a:ln>
            </p:spPr>
            <p:txBody>
              <a:bodyPr rtlCol="0" anchor="ctr"/>
              <a:lstStyle/>
              <a:p>
                <a:endParaRPr lang="zh-CN" altLang="en-US"/>
              </a:p>
            </p:txBody>
          </p:sp>
          <p:sp>
            <p:nvSpPr>
              <p:cNvPr id="68" name="任意多边形: 形状 67">
                <a:extLst>
                  <a:ext uri="{FF2B5EF4-FFF2-40B4-BE49-F238E27FC236}">
                    <a16:creationId xmlns:a16="http://schemas.microsoft.com/office/drawing/2014/main" id="{1CF3A553-3A2E-E1DD-BCF9-C9BE0F53D6D1}"/>
                  </a:ext>
                </a:extLst>
              </p:cNvPr>
              <p:cNvSpPr/>
              <p:nvPr/>
            </p:nvSpPr>
            <p:spPr>
              <a:xfrm>
                <a:off x="1672247" y="3918978"/>
                <a:ext cx="128772" cy="196492"/>
              </a:xfrm>
              <a:custGeom>
                <a:avLst/>
                <a:gdLst>
                  <a:gd name="connsiteX0" fmla="*/ 26513 w 128772"/>
                  <a:gd name="connsiteY0" fmla="*/ 694 h 196492"/>
                  <a:gd name="connsiteX1" fmla="*/ 128773 w 128772"/>
                  <a:gd name="connsiteY1" fmla="*/ 157192 h 196492"/>
                  <a:gd name="connsiteX2" fmla="*/ 34032 w 128772"/>
                  <a:gd name="connsiteY2" fmla="*/ 196493 h 196492"/>
                  <a:gd name="connsiteX3" fmla="*/ 26513 w 128772"/>
                  <a:gd name="connsiteY3" fmla="*/ 694 h 196492"/>
                </a:gdLst>
                <a:ahLst/>
                <a:cxnLst>
                  <a:cxn ang="0">
                    <a:pos x="connsiteX0" y="connsiteY0"/>
                  </a:cxn>
                  <a:cxn ang="0">
                    <a:pos x="connsiteX1" y="connsiteY1"/>
                  </a:cxn>
                  <a:cxn ang="0">
                    <a:pos x="connsiteX2" y="connsiteY2"/>
                  </a:cxn>
                  <a:cxn ang="0">
                    <a:pos x="connsiteX3" y="connsiteY3"/>
                  </a:cxn>
                </a:cxnLst>
                <a:rect l="l" t="t" r="r" b="b"/>
                <a:pathLst>
                  <a:path w="128772" h="196492">
                    <a:moveTo>
                      <a:pt x="26513" y="694"/>
                    </a:moveTo>
                    <a:cubicBezTo>
                      <a:pt x="65512" y="-12138"/>
                      <a:pt x="128773" y="157192"/>
                      <a:pt x="128773" y="157192"/>
                    </a:cubicBezTo>
                    <a:lnTo>
                      <a:pt x="34032" y="196493"/>
                    </a:lnTo>
                    <a:cubicBezTo>
                      <a:pt x="34032" y="196493"/>
                      <a:pt x="-37250" y="21748"/>
                      <a:pt x="26513" y="694"/>
                    </a:cubicBezTo>
                    <a:close/>
                  </a:path>
                </a:pathLst>
              </a:custGeom>
              <a:solidFill>
                <a:schemeClr val="accent2"/>
              </a:solidFill>
              <a:ln w="10020"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BAC19842-55D3-7D0B-D0C4-203E1F43D221}"/>
                  </a:ext>
                </a:extLst>
              </p:cNvPr>
              <p:cNvSpPr/>
              <p:nvPr/>
            </p:nvSpPr>
            <p:spPr>
              <a:xfrm>
                <a:off x="1807437" y="4383854"/>
                <a:ext cx="76795" cy="103764"/>
              </a:xfrm>
              <a:custGeom>
                <a:avLst/>
                <a:gdLst>
                  <a:gd name="connsiteX0" fmla="*/ 15339 w 76795"/>
                  <a:gd name="connsiteY0" fmla="*/ 0 h 103764"/>
                  <a:gd name="connsiteX1" fmla="*/ 0 w 76795"/>
                  <a:gd name="connsiteY1" fmla="*/ 38498 h 103764"/>
                  <a:gd name="connsiteX2" fmla="*/ 15339 w 76795"/>
                  <a:gd name="connsiteY2" fmla="*/ 103764 h 103764"/>
                  <a:gd name="connsiteX3" fmla="*/ 76796 w 76795"/>
                  <a:gd name="connsiteY3" fmla="*/ 80706 h 103764"/>
                  <a:gd name="connsiteX4" fmla="*/ 15339 w 76795"/>
                  <a:gd name="connsiteY4" fmla="*/ 0 h 10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95" h="103764">
                    <a:moveTo>
                      <a:pt x="15339" y="0"/>
                    </a:moveTo>
                    <a:lnTo>
                      <a:pt x="0" y="38498"/>
                    </a:lnTo>
                    <a:lnTo>
                      <a:pt x="15339" y="103764"/>
                    </a:lnTo>
                    <a:lnTo>
                      <a:pt x="76796" y="80706"/>
                    </a:lnTo>
                    <a:cubicBezTo>
                      <a:pt x="73988" y="44052"/>
                      <a:pt x="49927" y="12452"/>
                      <a:pt x="15339" y="0"/>
                    </a:cubicBezTo>
                    <a:close/>
                  </a:path>
                </a:pathLst>
              </a:custGeom>
              <a:solidFill>
                <a:srgbClr val="B97964"/>
              </a:solidFill>
              <a:ln w="10020" cap="flat">
                <a:noFill/>
                <a:prstDash val="solid"/>
                <a:miter/>
              </a:ln>
            </p:spPr>
            <p:txBody>
              <a:bodyPr rtlCol="0" anchor="ctr"/>
              <a:lstStyle/>
              <a:p>
                <a:endParaRPr lang="zh-CN" altLang="en-US"/>
              </a:p>
            </p:txBody>
          </p:sp>
        </p:grpSp>
      </p:grpSp>
      <p:grpSp>
        <p:nvGrpSpPr>
          <p:cNvPr id="3" name="组合 2">
            <a:extLst>
              <a:ext uri="{FF2B5EF4-FFF2-40B4-BE49-F238E27FC236}">
                <a16:creationId xmlns:a16="http://schemas.microsoft.com/office/drawing/2014/main" id="{E491C376-E934-9656-267D-15377C24E51B}"/>
              </a:ext>
            </a:extLst>
          </p:cNvPr>
          <p:cNvGrpSpPr/>
          <p:nvPr/>
        </p:nvGrpSpPr>
        <p:grpSpPr>
          <a:xfrm>
            <a:off x="5817996" y="1490261"/>
            <a:ext cx="5715191" cy="871101"/>
            <a:chOff x="5817996" y="1490261"/>
            <a:chExt cx="5715191" cy="871101"/>
          </a:xfrm>
        </p:grpSpPr>
        <p:sp>
          <p:nvSpPr>
            <p:cNvPr id="722" name="矩形: 圆角 721">
              <a:extLst>
                <a:ext uri="{FF2B5EF4-FFF2-40B4-BE49-F238E27FC236}">
                  <a16:creationId xmlns:a16="http://schemas.microsoft.com/office/drawing/2014/main" id="{A5BBE5C9-51C2-FAF2-6A29-EDFF8C8D6147}"/>
                </a:ext>
              </a:extLst>
            </p:cNvPr>
            <p:cNvSpPr/>
            <p:nvPr/>
          </p:nvSpPr>
          <p:spPr>
            <a:xfrm>
              <a:off x="5817996" y="1490261"/>
              <a:ext cx="5715191" cy="871101"/>
            </a:xfrm>
            <a:prstGeom prst="roundRect">
              <a:avLst>
                <a:gd name="adj" fmla="val 7806"/>
              </a:avLst>
            </a:prstGeom>
            <a:solidFill>
              <a:schemeClr val="bg1"/>
            </a:solidFill>
            <a:ln>
              <a:noFill/>
            </a:ln>
            <a:effectLst>
              <a:outerShdw blurRad="127000" dist="38100" dir="2700000" algn="tl"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3" name="矩形: 圆角 722">
              <a:extLst>
                <a:ext uri="{FF2B5EF4-FFF2-40B4-BE49-F238E27FC236}">
                  <a16:creationId xmlns:a16="http://schemas.microsoft.com/office/drawing/2014/main" id="{85C940B1-95C1-B6AF-CCE0-6E576A311A01}"/>
                </a:ext>
              </a:extLst>
            </p:cNvPr>
            <p:cNvSpPr/>
            <p:nvPr/>
          </p:nvSpPr>
          <p:spPr>
            <a:xfrm>
              <a:off x="6015612" y="1677338"/>
              <a:ext cx="496947" cy="4969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a:t>
              </a:r>
              <a:endParaRPr lang="zh-CN" altLang="en-US" dirty="0"/>
            </a:p>
          </p:txBody>
        </p:sp>
        <p:sp>
          <p:nvSpPr>
            <p:cNvPr id="724" name="文本框 723">
              <a:extLst>
                <a:ext uri="{FF2B5EF4-FFF2-40B4-BE49-F238E27FC236}">
                  <a16:creationId xmlns:a16="http://schemas.microsoft.com/office/drawing/2014/main" id="{6D75C52F-34BB-902F-BBF4-C1237CBE020F}"/>
                </a:ext>
              </a:extLst>
            </p:cNvPr>
            <p:cNvSpPr txBox="1"/>
            <p:nvPr/>
          </p:nvSpPr>
          <p:spPr>
            <a:xfrm>
              <a:off x="6755431" y="1577414"/>
              <a:ext cx="4534884" cy="696794"/>
            </a:xfrm>
            <a:prstGeom prst="rect">
              <a:avLst/>
            </a:prstGeom>
            <a:noFill/>
          </p:spPr>
          <p:txBody>
            <a:bodyPr wrap="square" lIns="0" tIns="0" rIns="0" bIns="0" rtlCol="0">
              <a:spAutoFit/>
            </a:bodyPr>
            <a:lstStyle/>
            <a:p>
              <a:pPr algn="l">
                <a:lnSpc>
                  <a:spcPct val="150000"/>
                </a:lnSpc>
              </a:pPr>
              <a:r>
                <a:rPr lang="zh-CN" altLang="en-US" sz="1600" dirty="0">
                  <a:solidFill>
                    <a:schemeClr val="tx1">
                      <a:lumMod val="75000"/>
                      <a:lumOff val="25000"/>
                    </a:schemeClr>
                  </a:solidFill>
                  <a:latin typeface="+mn-ea"/>
                </a:rPr>
                <a:t>给孩子足够的安全感，孩子遭受欺凌后要稳定情绪，理解并同情他们。</a:t>
              </a:r>
            </a:p>
          </p:txBody>
        </p:sp>
      </p:grpSp>
      <p:grpSp>
        <p:nvGrpSpPr>
          <p:cNvPr id="4" name="组合 3">
            <a:extLst>
              <a:ext uri="{FF2B5EF4-FFF2-40B4-BE49-F238E27FC236}">
                <a16:creationId xmlns:a16="http://schemas.microsoft.com/office/drawing/2014/main" id="{0B90C050-A62D-0983-5890-BE3117CD843E}"/>
              </a:ext>
            </a:extLst>
          </p:cNvPr>
          <p:cNvGrpSpPr/>
          <p:nvPr/>
        </p:nvGrpSpPr>
        <p:grpSpPr>
          <a:xfrm>
            <a:off x="5817996" y="2663885"/>
            <a:ext cx="5715191" cy="871101"/>
            <a:chOff x="5817996" y="2663885"/>
            <a:chExt cx="5715191" cy="871101"/>
          </a:xfrm>
        </p:grpSpPr>
        <p:sp>
          <p:nvSpPr>
            <p:cNvPr id="726" name="矩形: 圆角 725">
              <a:extLst>
                <a:ext uri="{FF2B5EF4-FFF2-40B4-BE49-F238E27FC236}">
                  <a16:creationId xmlns:a16="http://schemas.microsoft.com/office/drawing/2014/main" id="{A5B845BA-C3FA-A2DF-BF69-C5E18875926C}"/>
                </a:ext>
              </a:extLst>
            </p:cNvPr>
            <p:cNvSpPr/>
            <p:nvPr/>
          </p:nvSpPr>
          <p:spPr>
            <a:xfrm>
              <a:off x="5817996" y="2663885"/>
              <a:ext cx="5715191" cy="871101"/>
            </a:xfrm>
            <a:prstGeom prst="roundRect">
              <a:avLst>
                <a:gd name="adj" fmla="val 7806"/>
              </a:avLst>
            </a:prstGeom>
            <a:solidFill>
              <a:schemeClr val="bg1"/>
            </a:solidFill>
            <a:ln>
              <a:noFill/>
            </a:ln>
            <a:effectLst>
              <a:outerShdw blurRad="127000" dist="38100" dir="2700000" algn="tl"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7" name="矩形: 圆角 726">
              <a:extLst>
                <a:ext uri="{FF2B5EF4-FFF2-40B4-BE49-F238E27FC236}">
                  <a16:creationId xmlns:a16="http://schemas.microsoft.com/office/drawing/2014/main" id="{E4B40877-0062-0D1C-6DC4-A850F2E92E76}"/>
                </a:ext>
              </a:extLst>
            </p:cNvPr>
            <p:cNvSpPr/>
            <p:nvPr/>
          </p:nvSpPr>
          <p:spPr>
            <a:xfrm>
              <a:off x="6015612" y="2850962"/>
              <a:ext cx="496947" cy="4969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02</a:t>
              </a:r>
              <a:endParaRPr lang="zh-CN" altLang="en-US" dirty="0"/>
            </a:p>
          </p:txBody>
        </p:sp>
        <p:sp>
          <p:nvSpPr>
            <p:cNvPr id="728" name="文本框 727">
              <a:extLst>
                <a:ext uri="{FF2B5EF4-FFF2-40B4-BE49-F238E27FC236}">
                  <a16:creationId xmlns:a16="http://schemas.microsoft.com/office/drawing/2014/main" id="{0D825624-8520-6526-F325-043FAE87318C}"/>
                </a:ext>
              </a:extLst>
            </p:cNvPr>
            <p:cNvSpPr txBox="1"/>
            <p:nvPr/>
          </p:nvSpPr>
          <p:spPr>
            <a:xfrm>
              <a:off x="6755431" y="2751038"/>
              <a:ext cx="4534884" cy="696794"/>
            </a:xfrm>
            <a:prstGeom prst="rect">
              <a:avLst/>
            </a:prstGeom>
            <a:noFill/>
          </p:spPr>
          <p:txBody>
            <a:bodyPr wrap="square" lIns="0" tIns="0" rIns="0" bIns="0" rtlCol="0">
              <a:spAutoFit/>
            </a:bodyPr>
            <a:lstStyle/>
            <a:p>
              <a:pPr algn="l">
                <a:lnSpc>
                  <a:spcPct val="150000"/>
                </a:lnSpc>
              </a:pPr>
              <a:r>
                <a:rPr lang="zh-CN" altLang="en-US" sz="1600" dirty="0">
                  <a:solidFill>
                    <a:schemeClr val="tx1">
                      <a:lumMod val="75000"/>
                      <a:lumOff val="25000"/>
                    </a:schemeClr>
                  </a:solidFill>
                  <a:latin typeface="+mn-ea"/>
                </a:rPr>
                <a:t>鼓励孩子勇敢面对，防止出现害怕上学、害怕出门、害怕交友的心理阴影。</a:t>
              </a:r>
            </a:p>
          </p:txBody>
        </p:sp>
      </p:grpSp>
      <p:grpSp>
        <p:nvGrpSpPr>
          <p:cNvPr id="737" name="组合 736">
            <a:extLst>
              <a:ext uri="{FF2B5EF4-FFF2-40B4-BE49-F238E27FC236}">
                <a16:creationId xmlns:a16="http://schemas.microsoft.com/office/drawing/2014/main" id="{140C3A1B-8125-0656-9539-CEF2BF384D98}"/>
              </a:ext>
            </a:extLst>
          </p:cNvPr>
          <p:cNvGrpSpPr/>
          <p:nvPr/>
        </p:nvGrpSpPr>
        <p:grpSpPr>
          <a:xfrm>
            <a:off x="5817996" y="3837509"/>
            <a:ext cx="5715191" cy="871101"/>
            <a:chOff x="5817996" y="3837509"/>
            <a:chExt cx="5715191" cy="871101"/>
          </a:xfrm>
        </p:grpSpPr>
        <p:sp>
          <p:nvSpPr>
            <p:cNvPr id="730" name="矩形: 圆角 729">
              <a:extLst>
                <a:ext uri="{FF2B5EF4-FFF2-40B4-BE49-F238E27FC236}">
                  <a16:creationId xmlns:a16="http://schemas.microsoft.com/office/drawing/2014/main" id="{46E1FC45-3B5D-D035-0275-C6AF89B0C826}"/>
                </a:ext>
              </a:extLst>
            </p:cNvPr>
            <p:cNvSpPr/>
            <p:nvPr/>
          </p:nvSpPr>
          <p:spPr>
            <a:xfrm>
              <a:off x="5817996" y="3837509"/>
              <a:ext cx="5715191" cy="871101"/>
            </a:xfrm>
            <a:prstGeom prst="roundRect">
              <a:avLst>
                <a:gd name="adj" fmla="val 7806"/>
              </a:avLst>
            </a:prstGeom>
            <a:solidFill>
              <a:schemeClr val="bg1"/>
            </a:solidFill>
            <a:ln>
              <a:noFill/>
            </a:ln>
            <a:effectLst>
              <a:outerShdw blurRad="127000" dist="38100" dir="2700000" algn="tl"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1" name="矩形: 圆角 730">
              <a:extLst>
                <a:ext uri="{FF2B5EF4-FFF2-40B4-BE49-F238E27FC236}">
                  <a16:creationId xmlns:a16="http://schemas.microsoft.com/office/drawing/2014/main" id="{B71E8257-0E03-B592-E464-B179E2BFDA7D}"/>
                </a:ext>
              </a:extLst>
            </p:cNvPr>
            <p:cNvSpPr/>
            <p:nvPr/>
          </p:nvSpPr>
          <p:spPr>
            <a:xfrm>
              <a:off x="6015612" y="4024586"/>
              <a:ext cx="496947" cy="4969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03</a:t>
              </a:r>
              <a:endParaRPr lang="zh-CN" altLang="en-US" dirty="0"/>
            </a:p>
          </p:txBody>
        </p:sp>
        <p:sp>
          <p:nvSpPr>
            <p:cNvPr id="732" name="文本框 731">
              <a:extLst>
                <a:ext uri="{FF2B5EF4-FFF2-40B4-BE49-F238E27FC236}">
                  <a16:creationId xmlns:a16="http://schemas.microsoft.com/office/drawing/2014/main" id="{9292277E-CD9E-4993-60AD-C3A2C89D83E4}"/>
                </a:ext>
              </a:extLst>
            </p:cNvPr>
            <p:cNvSpPr txBox="1"/>
            <p:nvPr/>
          </p:nvSpPr>
          <p:spPr>
            <a:xfrm>
              <a:off x="6755431" y="3924662"/>
              <a:ext cx="4534884" cy="696794"/>
            </a:xfrm>
            <a:prstGeom prst="rect">
              <a:avLst/>
            </a:prstGeom>
            <a:noFill/>
          </p:spPr>
          <p:txBody>
            <a:bodyPr wrap="square" lIns="0" tIns="0" rIns="0" bIns="0" rtlCol="0">
              <a:spAutoFit/>
            </a:bodyPr>
            <a:lstStyle/>
            <a:p>
              <a:pPr algn="l">
                <a:lnSpc>
                  <a:spcPct val="150000"/>
                </a:lnSpc>
              </a:pPr>
              <a:r>
                <a:rPr lang="zh-CN" altLang="en-US" sz="1600" dirty="0">
                  <a:solidFill>
                    <a:schemeClr val="tx1">
                      <a:lumMod val="75000"/>
                      <a:lumOff val="25000"/>
                    </a:schemeClr>
                  </a:solidFill>
                  <a:latin typeface="+mn-ea"/>
                </a:rPr>
                <a:t>当孩子出现失眠、恐惧等心理问题时，及时寻求专业人士的帮助。</a:t>
              </a:r>
            </a:p>
          </p:txBody>
        </p:sp>
      </p:grpSp>
      <p:grpSp>
        <p:nvGrpSpPr>
          <p:cNvPr id="738" name="组合 737">
            <a:extLst>
              <a:ext uri="{FF2B5EF4-FFF2-40B4-BE49-F238E27FC236}">
                <a16:creationId xmlns:a16="http://schemas.microsoft.com/office/drawing/2014/main" id="{5291F72F-9FD9-F78A-617F-B8D95DFB9D79}"/>
              </a:ext>
            </a:extLst>
          </p:cNvPr>
          <p:cNvGrpSpPr/>
          <p:nvPr/>
        </p:nvGrpSpPr>
        <p:grpSpPr>
          <a:xfrm>
            <a:off x="5817996" y="5011133"/>
            <a:ext cx="5715191" cy="871101"/>
            <a:chOff x="5817996" y="5011133"/>
            <a:chExt cx="5715191" cy="871101"/>
          </a:xfrm>
        </p:grpSpPr>
        <p:sp>
          <p:nvSpPr>
            <p:cNvPr id="734" name="矩形: 圆角 733">
              <a:extLst>
                <a:ext uri="{FF2B5EF4-FFF2-40B4-BE49-F238E27FC236}">
                  <a16:creationId xmlns:a16="http://schemas.microsoft.com/office/drawing/2014/main" id="{24FB4C1C-39BB-D380-8444-DC99E3A8440B}"/>
                </a:ext>
              </a:extLst>
            </p:cNvPr>
            <p:cNvSpPr/>
            <p:nvPr/>
          </p:nvSpPr>
          <p:spPr>
            <a:xfrm>
              <a:off x="5817996" y="5011133"/>
              <a:ext cx="5715191" cy="871101"/>
            </a:xfrm>
            <a:prstGeom prst="roundRect">
              <a:avLst>
                <a:gd name="adj" fmla="val 7806"/>
              </a:avLst>
            </a:prstGeom>
            <a:solidFill>
              <a:schemeClr val="bg1"/>
            </a:solidFill>
            <a:ln>
              <a:noFill/>
            </a:ln>
            <a:effectLst>
              <a:outerShdw blurRad="127000" dist="38100" dir="2700000" algn="tl"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5" name="矩形: 圆角 734">
              <a:extLst>
                <a:ext uri="{FF2B5EF4-FFF2-40B4-BE49-F238E27FC236}">
                  <a16:creationId xmlns:a16="http://schemas.microsoft.com/office/drawing/2014/main" id="{0DA5EF02-B687-DC7A-06D5-30C3C90FCB5C}"/>
                </a:ext>
              </a:extLst>
            </p:cNvPr>
            <p:cNvSpPr/>
            <p:nvPr/>
          </p:nvSpPr>
          <p:spPr>
            <a:xfrm>
              <a:off x="6015612" y="5198210"/>
              <a:ext cx="496947" cy="4969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04</a:t>
              </a:r>
              <a:endParaRPr lang="zh-CN" altLang="en-US" dirty="0"/>
            </a:p>
          </p:txBody>
        </p:sp>
        <p:sp>
          <p:nvSpPr>
            <p:cNvPr id="736" name="文本框 735">
              <a:extLst>
                <a:ext uri="{FF2B5EF4-FFF2-40B4-BE49-F238E27FC236}">
                  <a16:creationId xmlns:a16="http://schemas.microsoft.com/office/drawing/2014/main" id="{42FD9ED4-2E40-47F6-9F35-6EBBCF622B0A}"/>
                </a:ext>
              </a:extLst>
            </p:cNvPr>
            <p:cNvSpPr txBox="1"/>
            <p:nvPr/>
          </p:nvSpPr>
          <p:spPr>
            <a:xfrm>
              <a:off x="6755431" y="5098286"/>
              <a:ext cx="4534884" cy="696794"/>
            </a:xfrm>
            <a:prstGeom prst="rect">
              <a:avLst/>
            </a:prstGeom>
            <a:noFill/>
          </p:spPr>
          <p:txBody>
            <a:bodyPr wrap="square" lIns="0" tIns="0" rIns="0" bIns="0" rtlCol="0">
              <a:spAutoFit/>
            </a:bodyPr>
            <a:lstStyle/>
            <a:p>
              <a:pPr algn="l">
                <a:lnSpc>
                  <a:spcPct val="150000"/>
                </a:lnSpc>
              </a:pPr>
              <a:r>
                <a:rPr lang="zh-CN" altLang="en-US" sz="1600" dirty="0">
                  <a:solidFill>
                    <a:schemeClr val="tx1">
                      <a:lumMod val="75000"/>
                      <a:lumOff val="25000"/>
                    </a:schemeClr>
                  </a:solidFill>
                  <a:latin typeface="+mn-ea"/>
                </a:rPr>
                <a:t>遇到情节特别严重的，要运用法律武器维护孩子的正当合法权益。</a:t>
              </a:r>
            </a:p>
          </p:txBody>
        </p:sp>
      </p:grpSp>
    </p:spTree>
    <p:extLst>
      <p:ext uri="{BB962C8B-B14F-4D97-AF65-F5344CB8AC3E}">
        <p14:creationId xmlns:p14="http://schemas.microsoft.com/office/powerpoint/2010/main" val="2525291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705AC2-0F5F-E442-0CFE-A416E7849E1C}"/>
              </a:ext>
            </a:extLst>
          </p:cNvPr>
          <p:cNvSpPr>
            <a:spLocks noGrp="1"/>
          </p:cNvSpPr>
          <p:nvPr>
            <p:ph type="title"/>
          </p:nvPr>
        </p:nvSpPr>
        <p:spPr>
          <a:xfrm>
            <a:off x="970806" y="583368"/>
            <a:ext cx="5125194" cy="492443"/>
          </a:xfrm>
        </p:spPr>
        <p:txBody>
          <a:bodyPr/>
          <a:lstStyle/>
          <a:p>
            <a:r>
              <a:rPr lang="zh-CN" altLang="en-US" dirty="0"/>
              <a:t>学校如何应对校园欺凌</a:t>
            </a:r>
          </a:p>
        </p:txBody>
      </p:sp>
      <p:sp>
        <p:nvSpPr>
          <p:cNvPr id="3" name="矩形: 圆角 2">
            <a:extLst>
              <a:ext uri="{FF2B5EF4-FFF2-40B4-BE49-F238E27FC236}">
                <a16:creationId xmlns:a16="http://schemas.microsoft.com/office/drawing/2014/main" id="{E9C2D7ED-0046-4C8E-ABB3-F6DE53B7246B}"/>
              </a:ext>
            </a:extLst>
          </p:cNvPr>
          <p:cNvSpPr/>
          <p:nvPr/>
        </p:nvSpPr>
        <p:spPr>
          <a:xfrm>
            <a:off x="1431235" y="1584580"/>
            <a:ext cx="10143592" cy="4890054"/>
          </a:xfrm>
          <a:prstGeom prst="roundRect">
            <a:avLst>
              <a:gd name="adj" fmla="val 2231"/>
            </a:avLst>
          </a:prstGeom>
          <a:solidFill>
            <a:schemeClr val="accent1"/>
          </a:solidFill>
          <a:ln>
            <a:noFill/>
          </a:ln>
          <a:effectLst>
            <a:outerShdw blurRad="254000" dist="127000" dir="2700000" algn="tl" rotWithShape="0">
              <a:schemeClr val="bg1">
                <a:lumMod val="7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92A87D50-FA98-6F30-B4EA-38C94CF255FE}"/>
              </a:ext>
            </a:extLst>
          </p:cNvPr>
          <p:cNvSpPr/>
          <p:nvPr/>
        </p:nvSpPr>
        <p:spPr>
          <a:xfrm>
            <a:off x="1431235" y="1760646"/>
            <a:ext cx="10143592" cy="4713988"/>
          </a:xfrm>
          <a:prstGeom prst="roundRect">
            <a:avLst>
              <a:gd name="adj" fmla="val 2231"/>
            </a:avLst>
          </a:prstGeom>
          <a:solidFill>
            <a:schemeClr val="bg1"/>
          </a:solidFill>
          <a:ln>
            <a:noFill/>
          </a:ln>
          <a:effectLst>
            <a:outerShdw blurRad="127000" dist="38100" dir="2700000" algn="tl"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a:extLst>
              <a:ext uri="{FF2B5EF4-FFF2-40B4-BE49-F238E27FC236}">
                <a16:creationId xmlns:a16="http://schemas.microsoft.com/office/drawing/2014/main" id="{95C7A81C-0F47-718C-6DFD-2591B707B5CF}"/>
              </a:ext>
            </a:extLst>
          </p:cNvPr>
          <p:cNvSpPr txBox="1"/>
          <p:nvPr/>
        </p:nvSpPr>
        <p:spPr>
          <a:xfrm>
            <a:off x="1874236" y="2016225"/>
            <a:ext cx="8941930" cy="4521559"/>
          </a:xfrm>
          <a:prstGeom prst="rect">
            <a:avLst/>
          </a:prstGeom>
          <a:noFill/>
        </p:spPr>
        <p:txBody>
          <a:bodyPr wrap="square" lIns="0" tIns="0" rIns="0" bIns="0" rtlCol="0">
            <a:spAutoFit/>
          </a:bodyPr>
          <a:lstStyle/>
          <a:p>
            <a:pPr indent="457200">
              <a:lnSpc>
                <a:spcPct val="150000"/>
              </a:lnSpc>
            </a:pPr>
            <a:r>
              <a:rPr lang="zh-CN" altLang="en-US" dirty="0">
                <a:solidFill>
                  <a:schemeClr val="accent1"/>
                </a:solidFill>
                <a:latin typeface="+mj-ea"/>
                <a:ea typeface="+mj-ea"/>
              </a:rPr>
              <a:t>首先，学校要设立心理辅导中心，开展相关课程，密切关注学生心理健康。</a:t>
            </a:r>
            <a:endParaRPr lang="en-US" altLang="zh-CN" dirty="0">
              <a:solidFill>
                <a:schemeClr val="accent1"/>
              </a:solidFill>
              <a:latin typeface="+mj-ea"/>
              <a:ea typeface="+mj-ea"/>
            </a:endParaRPr>
          </a:p>
          <a:p>
            <a:pPr indent="457200">
              <a:lnSpc>
                <a:spcPct val="150000"/>
              </a:lnSpc>
            </a:pPr>
            <a:endParaRPr lang="en-US" altLang="zh-CN" dirty="0">
              <a:solidFill>
                <a:schemeClr val="accent1"/>
              </a:solidFill>
              <a:latin typeface="+mj-ea"/>
              <a:ea typeface="+mj-ea"/>
            </a:endParaRPr>
          </a:p>
          <a:p>
            <a:pPr indent="457200">
              <a:lnSpc>
                <a:spcPct val="150000"/>
              </a:lnSpc>
            </a:pPr>
            <a:r>
              <a:rPr lang="zh-CN" altLang="en-US" dirty="0">
                <a:solidFill>
                  <a:schemeClr val="accent1"/>
                </a:solidFill>
                <a:latin typeface="+mj-ea"/>
                <a:ea typeface="+mj-ea"/>
              </a:rPr>
              <a:t>其次，校园欺凌事件处理中必须确立“零容忍”原则和及时性原则。明确规定学校和教师对任何校园欺凌事件必须予以解决而不能搁置或推脱，以保护学生合法权益和最低伤害原则为指导，建立校园欺凌治理的激励与问责机制，激发教师对校园欺凌治理的主动性。</a:t>
            </a:r>
            <a:endParaRPr lang="en-US" altLang="zh-CN" dirty="0">
              <a:solidFill>
                <a:schemeClr val="accent1"/>
              </a:solidFill>
              <a:latin typeface="+mj-ea"/>
              <a:ea typeface="+mj-ea"/>
            </a:endParaRPr>
          </a:p>
          <a:p>
            <a:pPr indent="457200">
              <a:lnSpc>
                <a:spcPct val="150000"/>
              </a:lnSpc>
            </a:pPr>
            <a:endParaRPr lang="en-US" altLang="zh-CN" dirty="0">
              <a:solidFill>
                <a:schemeClr val="accent1"/>
              </a:solidFill>
              <a:latin typeface="+mj-ea"/>
              <a:ea typeface="+mj-ea"/>
            </a:endParaRPr>
          </a:p>
          <a:p>
            <a:pPr indent="457200">
              <a:lnSpc>
                <a:spcPct val="150000"/>
              </a:lnSpc>
            </a:pPr>
            <a:r>
              <a:rPr lang="zh-CN" altLang="en-US" dirty="0">
                <a:solidFill>
                  <a:schemeClr val="accent1"/>
                </a:solidFill>
                <a:latin typeface="+mj-ea"/>
                <a:ea typeface="+mj-ea"/>
              </a:rPr>
              <a:t>最后，将欺凌事件细节及处理措施和处罚结果记录在案，同时向上级报告事件调查与处理情况。采取帮扶与严惩相结合的方式：对于情节较轻，并未对受害者造成严重影响者，应公开道歉、认真检讨并适当补偿；对于情节恶劣、手段残忍、后果严重的学校应当予以停课、开除处分，并记录在个人档案之中，更有甚者必须坚决依法惩处。</a:t>
            </a:r>
            <a:endParaRPr lang="en-US" altLang="zh-CN" dirty="0">
              <a:solidFill>
                <a:schemeClr val="accent1"/>
              </a:solidFill>
              <a:latin typeface="+mj-ea"/>
              <a:ea typeface="+mj-ea"/>
            </a:endParaRPr>
          </a:p>
          <a:p>
            <a:pPr>
              <a:lnSpc>
                <a:spcPct val="150000"/>
              </a:lnSpc>
            </a:pPr>
            <a:endParaRPr lang="zh-CN" altLang="en-US" dirty="0">
              <a:solidFill>
                <a:schemeClr val="accent1"/>
              </a:solidFill>
              <a:latin typeface="+mj-ea"/>
              <a:ea typeface="+mj-ea"/>
            </a:endParaRPr>
          </a:p>
        </p:txBody>
      </p:sp>
    </p:spTree>
    <p:extLst>
      <p:ext uri="{BB962C8B-B14F-4D97-AF65-F5344CB8AC3E}">
        <p14:creationId xmlns:p14="http://schemas.microsoft.com/office/powerpoint/2010/main" val="2394898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D7C6E9-BEB6-865E-5376-9D9EB8CA5F3D}"/>
              </a:ext>
            </a:extLst>
          </p:cNvPr>
          <p:cNvSpPr>
            <a:spLocks noGrp="1"/>
          </p:cNvSpPr>
          <p:nvPr>
            <p:ph type="title"/>
          </p:nvPr>
        </p:nvSpPr>
        <p:spPr/>
        <p:txBody>
          <a:bodyPr/>
          <a:lstStyle/>
          <a:p>
            <a:r>
              <a:rPr lang="zh-CN" altLang="en-US" dirty="0"/>
              <a:t>政社如何应对校园欺凌</a:t>
            </a:r>
          </a:p>
        </p:txBody>
      </p:sp>
      <p:grpSp>
        <p:nvGrpSpPr>
          <p:cNvPr id="3" name="组合 2">
            <a:extLst>
              <a:ext uri="{FF2B5EF4-FFF2-40B4-BE49-F238E27FC236}">
                <a16:creationId xmlns:a16="http://schemas.microsoft.com/office/drawing/2014/main" id="{2A43DFFF-2E32-A756-E976-E1EB1C49799D}"/>
              </a:ext>
            </a:extLst>
          </p:cNvPr>
          <p:cNvGrpSpPr/>
          <p:nvPr/>
        </p:nvGrpSpPr>
        <p:grpSpPr>
          <a:xfrm>
            <a:off x="4324141" y="2008598"/>
            <a:ext cx="3543718" cy="3543718"/>
            <a:chOff x="4324141" y="2008598"/>
            <a:chExt cx="3543718" cy="3543718"/>
          </a:xfrm>
        </p:grpSpPr>
        <p:sp>
          <p:nvSpPr>
            <p:cNvPr id="4" name="椭圆 3">
              <a:extLst>
                <a:ext uri="{FF2B5EF4-FFF2-40B4-BE49-F238E27FC236}">
                  <a16:creationId xmlns:a16="http://schemas.microsoft.com/office/drawing/2014/main" id="{288EAEF5-84E3-6BC2-131A-8DF9558CB51D}"/>
                </a:ext>
              </a:extLst>
            </p:cNvPr>
            <p:cNvSpPr/>
            <p:nvPr/>
          </p:nvSpPr>
          <p:spPr>
            <a:xfrm>
              <a:off x="4324141" y="2008598"/>
              <a:ext cx="3543718" cy="354371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5693EEBC-AA09-A5C5-158F-84D0A09C13F4}"/>
                </a:ext>
              </a:extLst>
            </p:cNvPr>
            <p:cNvSpPr txBox="1"/>
            <p:nvPr/>
          </p:nvSpPr>
          <p:spPr>
            <a:xfrm>
              <a:off x="5216769" y="2526604"/>
              <a:ext cx="2179373" cy="2395079"/>
            </a:xfrm>
            <a:prstGeom prst="rect">
              <a:avLst/>
            </a:prstGeom>
            <a:noFill/>
          </p:spPr>
          <p:txBody>
            <a:bodyPr wrap="square" lIns="0" tIns="0" rIns="0" bIns="0" rtlCol="0">
              <a:spAutoFit/>
            </a:bodyPr>
            <a:lstStyle/>
            <a:p>
              <a:pPr algn="l">
                <a:lnSpc>
                  <a:spcPct val="150000"/>
                </a:lnSpc>
              </a:pPr>
              <a:r>
                <a:rPr lang="zh-CN" altLang="en-US" sz="3600" dirty="0">
                  <a:solidFill>
                    <a:srgbClr val="FFFFFF"/>
                  </a:solidFill>
                  <a:latin typeface="+mj-ea"/>
                  <a:ea typeface="+mj-ea"/>
                </a:rPr>
                <a:t>严格执法</a:t>
              </a:r>
              <a:endParaRPr lang="en-US" altLang="zh-CN" sz="3600" dirty="0">
                <a:solidFill>
                  <a:srgbClr val="FFFFFF"/>
                </a:solidFill>
                <a:latin typeface="+mj-ea"/>
                <a:ea typeface="+mj-ea"/>
              </a:endParaRPr>
            </a:p>
            <a:p>
              <a:pPr algn="l">
                <a:lnSpc>
                  <a:spcPct val="150000"/>
                </a:lnSpc>
              </a:pPr>
              <a:r>
                <a:rPr lang="zh-CN" altLang="en-US" sz="3600" dirty="0">
                  <a:solidFill>
                    <a:srgbClr val="FFFFFF"/>
                  </a:solidFill>
                  <a:latin typeface="+mj-ea"/>
                  <a:ea typeface="+mj-ea"/>
                </a:rPr>
                <a:t>加强保护</a:t>
              </a:r>
              <a:endParaRPr lang="en-US" altLang="zh-CN" sz="3600" dirty="0">
                <a:solidFill>
                  <a:srgbClr val="FFFFFF"/>
                </a:solidFill>
                <a:latin typeface="+mj-ea"/>
                <a:ea typeface="+mj-ea"/>
              </a:endParaRPr>
            </a:p>
            <a:p>
              <a:pPr algn="l">
                <a:lnSpc>
                  <a:spcPct val="150000"/>
                </a:lnSpc>
              </a:pPr>
              <a:r>
                <a:rPr lang="zh-CN" altLang="en-US" sz="3600" dirty="0">
                  <a:solidFill>
                    <a:srgbClr val="FFFFFF"/>
                  </a:solidFill>
                  <a:latin typeface="+mj-ea"/>
                  <a:ea typeface="+mj-ea"/>
                </a:rPr>
                <a:t>预防宣教</a:t>
              </a:r>
            </a:p>
          </p:txBody>
        </p:sp>
      </p:grpSp>
      <p:grpSp>
        <p:nvGrpSpPr>
          <p:cNvPr id="7" name="组合 6">
            <a:extLst>
              <a:ext uri="{FF2B5EF4-FFF2-40B4-BE49-F238E27FC236}">
                <a16:creationId xmlns:a16="http://schemas.microsoft.com/office/drawing/2014/main" id="{A4607D78-86B5-2BA0-07A2-65BF4F85378C}"/>
              </a:ext>
            </a:extLst>
          </p:cNvPr>
          <p:cNvGrpSpPr/>
          <p:nvPr/>
        </p:nvGrpSpPr>
        <p:grpSpPr>
          <a:xfrm>
            <a:off x="7232583" y="2008598"/>
            <a:ext cx="3543718" cy="3543718"/>
            <a:chOff x="7232583" y="2008598"/>
            <a:chExt cx="3543718" cy="3543718"/>
          </a:xfrm>
        </p:grpSpPr>
        <p:sp>
          <p:nvSpPr>
            <p:cNvPr id="8" name="椭圆 7">
              <a:extLst>
                <a:ext uri="{FF2B5EF4-FFF2-40B4-BE49-F238E27FC236}">
                  <a16:creationId xmlns:a16="http://schemas.microsoft.com/office/drawing/2014/main" id="{793EDCE6-9167-64EB-ECD0-8762581BB822}"/>
                </a:ext>
              </a:extLst>
            </p:cNvPr>
            <p:cNvSpPr/>
            <p:nvPr/>
          </p:nvSpPr>
          <p:spPr>
            <a:xfrm flipV="1">
              <a:off x="7232583" y="2008598"/>
              <a:ext cx="3543718" cy="3543718"/>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3E4EA62-312C-A1D1-3C8C-1C993B7F9370}"/>
                </a:ext>
              </a:extLst>
            </p:cNvPr>
            <p:cNvSpPr txBox="1"/>
            <p:nvPr/>
          </p:nvSpPr>
          <p:spPr>
            <a:xfrm>
              <a:off x="8125211" y="2480438"/>
              <a:ext cx="2436725" cy="2487412"/>
            </a:xfrm>
            <a:prstGeom prst="rect">
              <a:avLst/>
            </a:prstGeom>
            <a:noFill/>
          </p:spPr>
          <p:txBody>
            <a:bodyPr wrap="square">
              <a:spAutoFit/>
            </a:bodyPr>
            <a:lstStyle/>
            <a:p>
              <a:pPr>
                <a:lnSpc>
                  <a:spcPct val="150000"/>
                </a:lnSpc>
              </a:pPr>
              <a:r>
                <a:rPr lang="zh-CN" altLang="en-US" sz="3600" dirty="0">
                  <a:latin typeface="+mj-ea"/>
                  <a:ea typeface="+mj-ea"/>
                </a:rPr>
                <a:t>积极支持</a:t>
              </a:r>
              <a:endParaRPr lang="en-US" altLang="zh-CN" sz="3600" dirty="0">
                <a:latin typeface="+mj-ea"/>
                <a:ea typeface="+mj-ea"/>
              </a:endParaRPr>
            </a:p>
            <a:p>
              <a:pPr>
                <a:lnSpc>
                  <a:spcPct val="150000"/>
                </a:lnSpc>
              </a:pPr>
              <a:r>
                <a:rPr lang="zh-CN" altLang="en-US" sz="3600" dirty="0">
                  <a:latin typeface="+mj-ea"/>
                  <a:ea typeface="+mj-ea"/>
                </a:rPr>
                <a:t>提供倡导</a:t>
              </a:r>
              <a:endParaRPr lang="en-US" altLang="zh-CN" sz="3600" dirty="0">
                <a:latin typeface="+mj-ea"/>
                <a:ea typeface="+mj-ea"/>
              </a:endParaRPr>
            </a:p>
            <a:p>
              <a:pPr>
                <a:lnSpc>
                  <a:spcPct val="150000"/>
                </a:lnSpc>
              </a:pPr>
              <a:r>
                <a:rPr lang="zh-CN" altLang="en-US" sz="3600" dirty="0">
                  <a:latin typeface="+mj-ea"/>
                  <a:ea typeface="+mj-ea"/>
                </a:rPr>
                <a:t>监督举报</a:t>
              </a:r>
            </a:p>
          </p:txBody>
        </p:sp>
      </p:grpSp>
      <p:grpSp>
        <p:nvGrpSpPr>
          <p:cNvPr id="10" name="组合 9">
            <a:extLst>
              <a:ext uri="{FF2B5EF4-FFF2-40B4-BE49-F238E27FC236}">
                <a16:creationId xmlns:a16="http://schemas.microsoft.com/office/drawing/2014/main" id="{75F3AB65-9E85-9E1B-7283-D40C3892E030}"/>
              </a:ext>
            </a:extLst>
          </p:cNvPr>
          <p:cNvGrpSpPr/>
          <p:nvPr/>
        </p:nvGrpSpPr>
        <p:grpSpPr>
          <a:xfrm>
            <a:off x="1415699" y="2008598"/>
            <a:ext cx="3543718" cy="3543718"/>
            <a:chOff x="1415699" y="2008598"/>
            <a:chExt cx="3543718" cy="3543718"/>
          </a:xfrm>
        </p:grpSpPr>
        <p:sp>
          <p:nvSpPr>
            <p:cNvPr id="11" name="椭圆 10">
              <a:extLst>
                <a:ext uri="{FF2B5EF4-FFF2-40B4-BE49-F238E27FC236}">
                  <a16:creationId xmlns:a16="http://schemas.microsoft.com/office/drawing/2014/main" id="{E8D8D46A-F640-0201-1869-9DC32449E44B}"/>
                </a:ext>
              </a:extLst>
            </p:cNvPr>
            <p:cNvSpPr/>
            <p:nvPr/>
          </p:nvSpPr>
          <p:spPr>
            <a:xfrm flipV="1">
              <a:off x="1415699" y="2008598"/>
              <a:ext cx="3543718" cy="3543718"/>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A2B3DDCC-9C70-1DCC-C8AE-C1B03932DDDD}"/>
                </a:ext>
              </a:extLst>
            </p:cNvPr>
            <p:cNvSpPr txBox="1"/>
            <p:nvPr/>
          </p:nvSpPr>
          <p:spPr>
            <a:xfrm>
              <a:off x="2050975" y="2480438"/>
              <a:ext cx="2179372" cy="2487412"/>
            </a:xfrm>
            <a:prstGeom prst="rect">
              <a:avLst/>
            </a:prstGeom>
            <a:noFill/>
          </p:spPr>
          <p:txBody>
            <a:bodyPr wrap="square">
              <a:spAutoFit/>
            </a:bodyPr>
            <a:lstStyle/>
            <a:p>
              <a:pPr>
                <a:lnSpc>
                  <a:spcPct val="150000"/>
                </a:lnSpc>
              </a:pPr>
              <a:r>
                <a:rPr lang="zh-CN" altLang="en-US" sz="3600" dirty="0">
                  <a:latin typeface="+mj-ea"/>
                  <a:ea typeface="+mj-ea"/>
                </a:rPr>
                <a:t>加强立法</a:t>
              </a:r>
              <a:endParaRPr lang="en-US" altLang="zh-CN" sz="3600" dirty="0">
                <a:latin typeface="+mj-ea"/>
                <a:ea typeface="+mj-ea"/>
              </a:endParaRPr>
            </a:p>
            <a:p>
              <a:pPr>
                <a:lnSpc>
                  <a:spcPct val="150000"/>
                </a:lnSpc>
              </a:pPr>
              <a:r>
                <a:rPr lang="zh-CN" altLang="en-US" sz="3600" dirty="0">
                  <a:latin typeface="+mj-ea"/>
                  <a:ea typeface="+mj-ea"/>
                </a:rPr>
                <a:t>完善法规优化政策</a:t>
              </a:r>
            </a:p>
          </p:txBody>
        </p:sp>
      </p:grpSp>
    </p:spTree>
    <p:extLst>
      <p:ext uri="{BB962C8B-B14F-4D97-AF65-F5344CB8AC3E}">
        <p14:creationId xmlns:p14="http://schemas.microsoft.com/office/powerpoint/2010/main" val="3536846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2F05E18-38E2-116B-8B39-C96D40FA6E4E}"/>
              </a:ext>
            </a:extLst>
          </p:cNvPr>
          <p:cNvSpPr>
            <a:spLocks noGrp="1"/>
          </p:cNvSpPr>
          <p:nvPr>
            <p:ph type="body" sz="quarter" idx="14"/>
          </p:nvPr>
        </p:nvSpPr>
        <p:spPr>
          <a:xfrm>
            <a:off x="658813" y="5397587"/>
            <a:ext cx="2523029" cy="271293"/>
          </a:xfrm>
        </p:spPr>
        <p:txBody>
          <a:bodyPr/>
          <a:lstStyle/>
          <a:p>
            <a:r>
              <a:rPr lang="zh-CN" altLang="en" dirty="0"/>
              <a:t>汇报人</a:t>
            </a:r>
            <a:r>
              <a:rPr lang="zh-CN" altLang="en-US" dirty="0"/>
              <a:t> </a:t>
            </a:r>
            <a:r>
              <a:rPr lang="en-US" altLang="zh-CN" dirty="0"/>
              <a:t>/</a:t>
            </a:r>
            <a:r>
              <a:rPr lang="zh-CN" altLang="en-US" dirty="0"/>
              <a:t> 王萍萍</a:t>
            </a:r>
            <a:endParaRPr lang="en-GB" dirty="0"/>
          </a:p>
        </p:txBody>
      </p:sp>
      <p:sp>
        <p:nvSpPr>
          <p:cNvPr id="10" name="标题 9">
            <a:extLst>
              <a:ext uri="{FF2B5EF4-FFF2-40B4-BE49-F238E27FC236}">
                <a16:creationId xmlns:a16="http://schemas.microsoft.com/office/drawing/2014/main" id="{DDF090CF-E759-2418-E9BF-D93462895E87}"/>
              </a:ext>
            </a:extLst>
          </p:cNvPr>
          <p:cNvSpPr>
            <a:spLocks noGrp="1"/>
          </p:cNvSpPr>
          <p:nvPr>
            <p:ph type="ctrTitle"/>
          </p:nvPr>
        </p:nvSpPr>
        <p:spPr>
          <a:xfrm>
            <a:off x="261204" y="880129"/>
            <a:ext cx="5724992" cy="2215991"/>
          </a:xfrm>
        </p:spPr>
        <p:txBody>
          <a:bodyPr/>
          <a:lstStyle/>
          <a:p>
            <a:r>
              <a:rPr lang="zh-CN" altLang="en-US" sz="4800" dirty="0"/>
              <a:t>愿我们祖国的花朵都可以健康快乐成长</a:t>
            </a:r>
          </a:p>
        </p:txBody>
      </p:sp>
      <p:cxnSp>
        <p:nvCxnSpPr>
          <p:cNvPr id="41" name="直接连接符 40">
            <a:extLst>
              <a:ext uri="{FF2B5EF4-FFF2-40B4-BE49-F238E27FC236}">
                <a16:creationId xmlns:a16="http://schemas.microsoft.com/office/drawing/2014/main" id="{609FD53A-2558-CF09-CC4D-F7B638347F9C}"/>
              </a:ext>
            </a:extLst>
          </p:cNvPr>
          <p:cNvCxnSpPr>
            <a:cxnSpLocks/>
          </p:cNvCxnSpPr>
          <p:nvPr/>
        </p:nvCxnSpPr>
        <p:spPr>
          <a:xfrm>
            <a:off x="658813" y="3429000"/>
            <a:ext cx="477681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65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6B4204-6C5E-D302-CC88-7D095018AAA5}"/>
              </a:ext>
            </a:extLst>
          </p:cNvPr>
          <p:cNvSpPr>
            <a:spLocks noGrp="1"/>
          </p:cNvSpPr>
          <p:nvPr>
            <p:ph type="title"/>
          </p:nvPr>
        </p:nvSpPr>
        <p:spPr/>
        <p:txBody>
          <a:bodyPr/>
          <a:lstStyle/>
          <a:p>
            <a:r>
              <a:rPr lang="zh-CN" altLang="en-US" dirty="0"/>
              <a:t>导语</a:t>
            </a:r>
          </a:p>
        </p:txBody>
      </p:sp>
      <p:grpSp>
        <p:nvGrpSpPr>
          <p:cNvPr id="3" name="组合 2">
            <a:extLst>
              <a:ext uri="{FF2B5EF4-FFF2-40B4-BE49-F238E27FC236}">
                <a16:creationId xmlns:a16="http://schemas.microsoft.com/office/drawing/2014/main" id="{CEF1178D-60E1-A4A6-966C-934CAE166EF3}"/>
              </a:ext>
            </a:extLst>
          </p:cNvPr>
          <p:cNvGrpSpPr/>
          <p:nvPr/>
        </p:nvGrpSpPr>
        <p:grpSpPr>
          <a:xfrm>
            <a:off x="666174" y="1466854"/>
            <a:ext cx="6654105" cy="1251913"/>
            <a:chOff x="666174" y="1466854"/>
            <a:chExt cx="6654105" cy="1251913"/>
          </a:xfrm>
        </p:grpSpPr>
        <p:sp>
          <p:nvSpPr>
            <p:cNvPr id="4" name="矩形: 圆角 3">
              <a:extLst>
                <a:ext uri="{FF2B5EF4-FFF2-40B4-BE49-F238E27FC236}">
                  <a16:creationId xmlns:a16="http://schemas.microsoft.com/office/drawing/2014/main" id="{DD0147C7-EC01-9D75-FC5C-979A36120DF8}"/>
                </a:ext>
              </a:extLst>
            </p:cNvPr>
            <p:cNvSpPr/>
            <p:nvPr>
              <p:custDataLst>
                <p:tags r:id="rId3"/>
              </p:custDataLst>
            </p:nvPr>
          </p:nvSpPr>
          <p:spPr>
            <a:xfrm>
              <a:off x="666174" y="1586871"/>
              <a:ext cx="6654105" cy="1131896"/>
            </a:xfrm>
            <a:prstGeom prst="roundRect">
              <a:avLst>
                <a:gd name="adj" fmla="val 5303"/>
              </a:avLst>
            </a:prstGeom>
            <a:solidFill>
              <a:schemeClr val="bg1"/>
            </a:solidFill>
            <a:ln w="1143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lstStyle/>
            <a:p>
              <a:pPr algn="l"/>
              <a:endParaRPr lang="zh-CN" altLang="en-US" sz="1440">
                <a:solidFill>
                  <a:schemeClr val="bg1"/>
                </a:solidFill>
                <a:latin typeface="+mj-ea"/>
                <a:ea typeface="+mj-ea"/>
              </a:endParaRPr>
            </a:p>
          </p:txBody>
        </p:sp>
        <p:grpSp>
          <p:nvGrpSpPr>
            <p:cNvPr id="5" name="组合 4">
              <a:extLst>
                <a:ext uri="{FF2B5EF4-FFF2-40B4-BE49-F238E27FC236}">
                  <a16:creationId xmlns:a16="http://schemas.microsoft.com/office/drawing/2014/main" id="{3AEA84F6-5969-854E-C567-E4CF13131ADF}"/>
                </a:ext>
              </a:extLst>
            </p:cNvPr>
            <p:cNvGrpSpPr/>
            <p:nvPr/>
          </p:nvGrpSpPr>
          <p:grpSpPr>
            <a:xfrm>
              <a:off x="1012687" y="1466854"/>
              <a:ext cx="684992" cy="1013534"/>
              <a:chOff x="3222433" y="1127926"/>
              <a:chExt cx="684992" cy="1013534"/>
            </a:xfrm>
          </p:grpSpPr>
          <p:sp>
            <p:nvSpPr>
              <p:cNvPr id="7" name="箭头: 下 6">
                <a:extLst>
                  <a:ext uri="{FF2B5EF4-FFF2-40B4-BE49-F238E27FC236}">
                    <a16:creationId xmlns:a16="http://schemas.microsoft.com/office/drawing/2014/main" id="{590825E5-9BF1-3D78-CA73-30E3B5959C81}"/>
                  </a:ext>
                </a:extLst>
              </p:cNvPr>
              <p:cNvSpPr/>
              <p:nvPr/>
            </p:nvSpPr>
            <p:spPr>
              <a:xfrm>
                <a:off x="3294491" y="1127926"/>
                <a:ext cx="612934" cy="1013534"/>
              </a:xfrm>
              <a:prstGeom prst="downArrow">
                <a:avLst>
                  <a:gd name="adj1" fmla="val 100000"/>
                  <a:gd name="adj2"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lstStyle/>
              <a:p>
                <a:pPr algn="ctr"/>
                <a:r>
                  <a:rPr lang="en-US" altLang="zh-CN" sz="2800" dirty="0">
                    <a:solidFill>
                      <a:srgbClr val="FFFFFF"/>
                    </a:solidFill>
                    <a:latin typeface="+mj-ea"/>
                    <a:ea typeface="+mj-ea"/>
                  </a:rPr>
                  <a:t>01</a:t>
                </a:r>
                <a:endParaRPr lang="zh-CN" altLang="en-US" sz="2800" dirty="0">
                  <a:solidFill>
                    <a:srgbClr val="FFFFFF"/>
                  </a:solidFill>
                  <a:latin typeface="+mj-ea"/>
                  <a:ea typeface="+mj-ea"/>
                </a:endParaRPr>
              </a:p>
            </p:txBody>
          </p:sp>
          <p:sp>
            <p:nvSpPr>
              <p:cNvPr id="8" name="直角三角形 7">
                <a:extLst>
                  <a:ext uri="{FF2B5EF4-FFF2-40B4-BE49-F238E27FC236}">
                    <a16:creationId xmlns:a16="http://schemas.microsoft.com/office/drawing/2014/main" id="{FCEBDF1B-0E2C-0144-AF71-A6757F84B1D6}"/>
                  </a:ext>
                </a:extLst>
              </p:cNvPr>
              <p:cNvSpPr/>
              <p:nvPr/>
            </p:nvSpPr>
            <p:spPr>
              <a:xfrm rot="10800000" flipV="1">
                <a:off x="3222433" y="1129258"/>
                <a:ext cx="72867" cy="120016"/>
              </a:xfrm>
              <a:prstGeom prst="rtTriangle">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lstStyle/>
              <a:p>
                <a:pPr algn="l"/>
                <a:endParaRPr lang="zh-CN" altLang="en-US" sz="1440">
                  <a:solidFill>
                    <a:schemeClr val="bg1"/>
                  </a:solidFill>
                  <a:latin typeface="+mj-ea"/>
                  <a:ea typeface="+mj-ea"/>
                </a:endParaRPr>
              </a:p>
            </p:txBody>
          </p:sp>
        </p:grpSp>
        <p:sp>
          <p:nvSpPr>
            <p:cNvPr id="6" name="文本框 5">
              <a:extLst>
                <a:ext uri="{FF2B5EF4-FFF2-40B4-BE49-F238E27FC236}">
                  <a16:creationId xmlns:a16="http://schemas.microsoft.com/office/drawing/2014/main" id="{EED21D87-C9E6-BCE0-DBF5-6C0EF0363290}"/>
                </a:ext>
              </a:extLst>
            </p:cNvPr>
            <p:cNvSpPr txBox="1"/>
            <p:nvPr/>
          </p:nvSpPr>
          <p:spPr>
            <a:xfrm>
              <a:off x="1883091" y="1760885"/>
              <a:ext cx="5294491" cy="783869"/>
            </a:xfrm>
            <a:prstGeom prst="rect">
              <a:avLst/>
            </a:prstGeom>
            <a:noFill/>
            <a:effectLst/>
          </p:spPr>
          <p:txBody>
            <a:bodyPr wrap="square" lIns="0" tIns="0" rIns="0" bIns="0" rtlCol="0" anchor="t">
              <a:spAutoFit/>
            </a:bodyPr>
            <a:lstStyle/>
            <a:p>
              <a:pPr>
                <a:lnSpc>
                  <a:spcPct val="150000"/>
                </a:lnSpc>
              </a:pPr>
              <a:r>
                <a:rPr lang="zh-CN" altLang="en-US" b="0" dirty="0">
                  <a:solidFill>
                    <a:schemeClr val="tx1">
                      <a:lumMod val="75000"/>
                      <a:lumOff val="25000"/>
                    </a:schemeClr>
                  </a:solidFill>
                  <a:effectLst/>
                  <a:latin typeface="+mn-ea"/>
                </a:rPr>
                <a:t>江西永新，一女生因管理同学与其产生矛盾，遭七八名初中生围殴下跪掌掴。</a:t>
              </a:r>
            </a:p>
          </p:txBody>
        </p:sp>
      </p:grpSp>
      <p:grpSp>
        <p:nvGrpSpPr>
          <p:cNvPr id="9" name="组合 8">
            <a:extLst>
              <a:ext uri="{FF2B5EF4-FFF2-40B4-BE49-F238E27FC236}">
                <a16:creationId xmlns:a16="http://schemas.microsoft.com/office/drawing/2014/main" id="{CFC017C8-2236-3033-70A0-149858951E9A}"/>
              </a:ext>
            </a:extLst>
          </p:cNvPr>
          <p:cNvGrpSpPr/>
          <p:nvPr/>
        </p:nvGrpSpPr>
        <p:grpSpPr>
          <a:xfrm>
            <a:off x="4879083" y="3057393"/>
            <a:ext cx="6654105" cy="1251913"/>
            <a:chOff x="4879083" y="3057393"/>
            <a:chExt cx="6654105" cy="1251913"/>
          </a:xfrm>
        </p:grpSpPr>
        <p:sp>
          <p:nvSpPr>
            <p:cNvPr id="10" name="矩形: 圆角 9">
              <a:extLst>
                <a:ext uri="{FF2B5EF4-FFF2-40B4-BE49-F238E27FC236}">
                  <a16:creationId xmlns:a16="http://schemas.microsoft.com/office/drawing/2014/main" id="{AA2242DB-B9E1-3BAD-F5F6-24E24B2581B0}"/>
                </a:ext>
              </a:extLst>
            </p:cNvPr>
            <p:cNvSpPr/>
            <p:nvPr>
              <p:custDataLst>
                <p:tags r:id="rId2"/>
              </p:custDataLst>
            </p:nvPr>
          </p:nvSpPr>
          <p:spPr>
            <a:xfrm>
              <a:off x="4879083" y="3177410"/>
              <a:ext cx="6654105" cy="1131896"/>
            </a:xfrm>
            <a:prstGeom prst="roundRect">
              <a:avLst>
                <a:gd name="adj" fmla="val 5303"/>
              </a:avLst>
            </a:prstGeom>
            <a:solidFill>
              <a:schemeClr val="bg1"/>
            </a:solidFill>
            <a:ln w="1143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lstStyle/>
            <a:p>
              <a:pPr algn="l"/>
              <a:endParaRPr lang="zh-CN" altLang="en-US" sz="1440">
                <a:solidFill>
                  <a:schemeClr val="bg1"/>
                </a:solidFill>
                <a:latin typeface="+mj-ea"/>
                <a:ea typeface="+mj-ea"/>
              </a:endParaRPr>
            </a:p>
          </p:txBody>
        </p:sp>
        <p:grpSp>
          <p:nvGrpSpPr>
            <p:cNvPr id="11" name="组合 10">
              <a:extLst>
                <a:ext uri="{FF2B5EF4-FFF2-40B4-BE49-F238E27FC236}">
                  <a16:creationId xmlns:a16="http://schemas.microsoft.com/office/drawing/2014/main" id="{A954B5F8-86FC-1F09-344F-70AB855E82E5}"/>
                </a:ext>
              </a:extLst>
            </p:cNvPr>
            <p:cNvGrpSpPr/>
            <p:nvPr/>
          </p:nvGrpSpPr>
          <p:grpSpPr>
            <a:xfrm>
              <a:off x="5225596" y="3057393"/>
              <a:ext cx="684992" cy="1013534"/>
              <a:chOff x="3222433" y="1127926"/>
              <a:chExt cx="684992" cy="1013534"/>
            </a:xfrm>
          </p:grpSpPr>
          <p:sp>
            <p:nvSpPr>
              <p:cNvPr id="13" name="箭头: 下 12">
                <a:extLst>
                  <a:ext uri="{FF2B5EF4-FFF2-40B4-BE49-F238E27FC236}">
                    <a16:creationId xmlns:a16="http://schemas.microsoft.com/office/drawing/2014/main" id="{2928674A-6D90-495F-43B4-E99265BC3A44}"/>
                  </a:ext>
                </a:extLst>
              </p:cNvPr>
              <p:cNvSpPr/>
              <p:nvPr/>
            </p:nvSpPr>
            <p:spPr>
              <a:xfrm>
                <a:off x="3294491" y="1127926"/>
                <a:ext cx="612934" cy="1013534"/>
              </a:xfrm>
              <a:prstGeom prst="downArrow">
                <a:avLst>
                  <a:gd name="adj1" fmla="val 100000"/>
                  <a:gd name="adj2"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lstStyle/>
              <a:p>
                <a:pPr algn="ctr"/>
                <a:r>
                  <a:rPr lang="en-US" altLang="zh-CN" sz="2800" dirty="0">
                    <a:solidFill>
                      <a:srgbClr val="FFFFFF"/>
                    </a:solidFill>
                    <a:latin typeface="+mj-ea"/>
                    <a:ea typeface="+mj-ea"/>
                  </a:rPr>
                  <a:t>02</a:t>
                </a:r>
                <a:endParaRPr lang="zh-CN" altLang="en-US" sz="2800" dirty="0">
                  <a:solidFill>
                    <a:srgbClr val="FFFFFF"/>
                  </a:solidFill>
                  <a:latin typeface="+mj-ea"/>
                  <a:ea typeface="+mj-ea"/>
                </a:endParaRPr>
              </a:p>
            </p:txBody>
          </p:sp>
          <p:sp>
            <p:nvSpPr>
              <p:cNvPr id="14" name="直角三角形 13">
                <a:extLst>
                  <a:ext uri="{FF2B5EF4-FFF2-40B4-BE49-F238E27FC236}">
                    <a16:creationId xmlns:a16="http://schemas.microsoft.com/office/drawing/2014/main" id="{DFD65AEC-085F-5A5C-F805-41A625C1643E}"/>
                  </a:ext>
                </a:extLst>
              </p:cNvPr>
              <p:cNvSpPr/>
              <p:nvPr/>
            </p:nvSpPr>
            <p:spPr>
              <a:xfrm rot="10800000" flipV="1">
                <a:off x="3222433" y="1129258"/>
                <a:ext cx="72867" cy="120016"/>
              </a:xfrm>
              <a:prstGeom prst="rtTriangle">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lstStyle/>
              <a:p>
                <a:pPr algn="l"/>
                <a:endParaRPr lang="zh-CN" altLang="en-US" sz="1440">
                  <a:solidFill>
                    <a:schemeClr val="bg1"/>
                  </a:solidFill>
                  <a:latin typeface="+mj-ea"/>
                  <a:ea typeface="+mj-ea"/>
                </a:endParaRPr>
              </a:p>
            </p:txBody>
          </p:sp>
        </p:grpSp>
        <p:sp>
          <p:nvSpPr>
            <p:cNvPr id="12" name="文本框 11">
              <a:extLst>
                <a:ext uri="{FF2B5EF4-FFF2-40B4-BE49-F238E27FC236}">
                  <a16:creationId xmlns:a16="http://schemas.microsoft.com/office/drawing/2014/main" id="{6346D9A3-8098-65D4-538C-474F872DBFF5}"/>
                </a:ext>
              </a:extLst>
            </p:cNvPr>
            <p:cNvSpPr txBox="1"/>
            <p:nvPr/>
          </p:nvSpPr>
          <p:spPr>
            <a:xfrm>
              <a:off x="6096000" y="3351424"/>
              <a:ext cx="5294491" cy="783869"/>
            </a:xfrm>
            <a:prstGeom prst="rect">
              <a:avLst/>
            </a:prstGeom>
            <a:noFill/>
            <a:effectLst/>
          </p:spPr>
          <p:txBody>
            <a:bodyPr wrap="square" lIns="0" tIns="0" rIns="0" bIns="0" rtlCol="0" anchor="t">
              <a:spAutoFit/>
            </a:bodyPr>
            <a:lstStyle/>
            <a:p>
              <a:pPr>
                <a:lnSpc>
                  <a:spcPct val="150000"/>
                </a:lnSpc>
              </a:pPr>
              <a:r>
                <a:rPr lang="zh-CN" altLang="en-US" dirty="0">
                  <a:solidFill>
                    <a:schemeClr val="tx1">
                      <a:lumMod val="75000"/>
                      <a:lumOff val="25000"/>
                    </a:schemeClr>
                  </a:solidFill>
                  <a:latin typeface="+mn-ea"/>
                </a:rPr>
                <a:t>浙江庆元，四名初一男生将一名小学一年级男孩关在黑屋里殴打，用绳栓脖烟头烫身。</a:t>
              </a:r>
              <a:endParaRPr lang="zh-CN" altLang="en-US" b="0" dirty="0">
                <a:solidFill>
                  <a:schemeClr val="tx1">
                    <a:lumMod val="75000"/>
                    <a:lumOff val="25000"/>
                  </a:schemeClr>
                </a:solidFill>
                <a:effectLst/>
                <a:latin typeface="+mn-ea"/>
              </a:endParaRPr>
            </a:p>
          </p:txBody>
        </p:sp>
      </p:grpSp>
      <p:grpSp>
        <p:nvGrpSpPr>
          <p:cNvPr id="15" name="组合 14">
            <a:extLst>
              <a:ext uri="{FF2B5EF4-FFF2-40B4-BE49-F238E27FC236}">
                <a16:creationId xmlns:a16="http://schemas.microsoft.com/office/drawing/2014/main" id="{76FF513F-3794-78B5-8BE2-9739D2084885}"/>
              </a:ext>
            </a:extLst>
          </p:cNvPr>
          <p:cNvGrpSpPr/>
          <p:nvPr/>
        </p:nvGrpSpPr>
        <p:grpSpPr>
          <a:xfrm>
            <a:off x="666174" y="4650663"/>
            <a:ext cx="6654105" cy="1251913"/>
            <a:chOff x="666174" y="4650663"/>
            <a:chExt cx="6654105" cy="1251913"/>
          </a:xfrm>
        </p:grpSpPr>
        <p:sp>
          <p:nvSpPr>
            <p:cNvPr id="16" name="矩形: 圆角 15">
              <a:extLst>
                <a:ext uri="{FF2B5EF4-FFF2-40B4-BE49-F238E27FC236}">
                  <a16:creationId xmlns:a16="http://schemas.microsoft.com/office/drawing/2014/main" id="{3B0DCB72-806B-ED6A-090E-4F026BC57171}"/>
                </a:ext>
              </a:extLst>
            </p:cNvPr>
            <p:cNvSpPr/>
            <p:nvPr>
              <p:custDataLst>
                <p:tags r:id="rId1"/>
              </p:custDataLst>
            </p:nvPr>
          </p:nvSpPr>
          <p:spPr>
            <a:xfrm>
              <a:off x="666174" y="4770680"/>
              <a:ext cx="6654105" cy="1131896"/>
            </a:xfrm>
            <a:prstGeom prst="roundRect">
              <a:avLst>
                <a:gd name="adj" fmla="val 5303"/>
              </a:avLst>
            </a:prstGeom>
            <a:solidFill>
              <a:schemeClr val="bg1"/>
            </a:solidFill>
            <a:ln w="1143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lstStyle/>
            <a:p>
              <a:pPr algn="l"/>
              <a:endParaRPr lang="zh-CN" altLang="en-US" sz="1440">
                <a:solidFill>
                  <a:schemeClr val="bg1"/>
                </a:solidFill>
                <a:latin typeface="+mj-ea"/>
                <a:ea typeface="+mj-ea"/>
              </a:endParaRPr>
            </a:p>
          </p:txBody>
        </p:sp>
        <p:grpSp>
          <p:nvGrpSpPr>
            <p:cNvPr id="17" name="组合 16">
              <a:extLst>
                <a:ext uri="{FF2B5EF4-FFF2-40B4-BE49-F238E27FC236}">
                  <a16:creationId xmlns:a16="http://schemas.microsoft.com/office/drawing/2014/main" id="{641C46C7-56DE-9972-34D7-E7D4898AE0E0}"/>
                </a:ext>
              </a:extLst>
            </p:cNvPr>
            <p:cNvGrpSpPr/>
            <p:nvPr/>
          </p:nvGrpSpPr>
          <p:grpSpPr>
            <a:xfrm>
              <a:off x="1012687" y="4650663"/>
              <a:ext cx="684992" cy="1013534"/>
              <a:chOff x="3222433" y="1127926"/>
              <a:chExt cx="684992" cy="1013534"/>
            </a:xfrm>
          </p:grpSpPr>
          <p:sp>
            <p:nvSpPr>
              <p:cNvPr id="19" name="箭头: 下 18">
                <a:extLst>
                  <a:ext uri="{FF2B5EF4-FFF2-40B4-BE49-F238E27FC236}">
                    <a16:creationId xmlns:a16="http://schemas.microsoft.com/office/drawing/2014/main" id="{7EE02140-0B7B-DA34-F885-C7F97D3046E8}"/>
                  </a:ext>
                </a:extLst>
              </p:cNvPr>
              <p:cNvSpPr/>
              <p:nvPr/>
            </p:nvSpPr>
            <p:spPr>
              <a:xfrm>
                <a:off x="3294491" y="1127926"/>
                <a:ext cx="612934" cy="1013534"/>
              </a:xfrm>
              <a:prstGeom prst="downArrow">
                <a:avLst>
                  <a:gd name="adj1" fmla="val 100000"/>
                  <a:gd name="adj2"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lstStyle/>
              <a:p>
                <a:pPr algn="ctr"/>
                <a:r>
                  <a:rPr lang="en-US" altLang="zh-CN" sz="2800" dirty="0">
                    <a:solidFill>
                      <a:srgbClr val="FFFFFF"/>
                    </a:solidFill>
                    <a:latin typeface="+mj-ea"/>
                    <a:ea typeface="+mj-ea"/>
                  </a:rPr>
                  <a:t>03</a:t>
                </a:r>
                <a:endParaRPr lang="zh-CN" altLang="en-US" sz="2800" dirty="0">
                  <a:solidFill>
                    <a:srgbClr val="FFFFFF"/>
                  </a:solidFill>
                  <a:latin typeface="+mj-ea"/>
                  <a:ea typeface="+mj-ea"/>
                </a:endParaRPr>
              </a:p>
            </p:txBody>
          </p:sp>
          <p:sp>
            <p:nvSpPr>
              <p:cNvPr id="20" name="直角三角形 19">
                <a:extLst>
                  <a:ext uri="{FF2B5EF4-FFF2-40B4-BE49-F238E27FC236}">
                    <a16:creationId xmlns:a16="http://schemas.microsoft.com/office/drawing/2014/main" id="{8340DCBA-02DB-8A9F-5728-4CC11B01A0C9}"/>
                  </a:ext>
                </a:extLst>
              </p:cNvPr>
              <p:cNvSpPr/>
              <p:nvPr/>
            </p:nvSpPr>
            <p:spPr>
              <a:xfrm rot="10800000" flipV="1">
                <a:off x="3222433" y="1129258"/>
                <a:ext cx="72867" cy="120016"/>
              </a:xfrm>
              <a:prstGeom prst="rtTriangle">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lstStyle/>
              <a:p>
                <a:pPr algn="l"/>
                <a:endParaRPr lang="zh-CN" altLang="en-US" sz="1440">
                  <a:solidFill>
                    <a:schemeClr val="bg1"/>
                  </a:solidFill>
                  <a:latin typeface="+mj-ea"/>
                  <a:ea typeface="+mj-ea"/>
                </a:endParaRPr>
              </a:p>
            </p:txBody>
          </p:sp>
        </p:grpSp>
        <p:sp>
          <p:nvSpPr>
            <p:cNvPr id="18" name="文本框 17">
              <a:extLst>
                <a:ext uri="{FF2B5EF4-FFF2-40B4-BE49-F238E27FC236}">
                  <a16:creationId xmlns:a16="http://schemas.microsoft.com/office/drawing/2014/main" id="{6EA5E399-C055-A152-995F-0B53C7F56AA4}"/>
                </a:ext>
              </a:extLst>
            </p:cNvPr>
            <p:cNvSpPr txBox="1"/>
            <p:nvPr/>
          </p:nvSpPr>
          <p:spPr>
            <a:xfrm>
              <a:off x="1883091" y="4944694"/>
              <a:ext cx="5294491" cy="783869"/>
            </a:xfrm>
            <a:prstGeom prst="rect">
              <a:avLst/>
            </a:prstGeom>
            <a:noFill/>
            <a:effectLst/>
          </p:spPr>
          <p:txBody>
            <a:bodyPr wrap="square" lIns="0" tIns="0" rIns="0" bIns="0" rtlCol="0" anchor="t">
              <a:spAutoFit/>
            </a:bodyPr>
            <a:lstStyle/>
            <a:p>
              <a:pPr>
                <a:lnSpc>
                  <a:spcPct val="150000"/>
                </a:lnSpc>
              </a:pPr>
              <a:r>
                <a:rPr lang="zh-CN" altLang="en-US" b="0" dirty="0">
                  <a:solidFill>
                    <a:schemeClr val="tx1">
                      <a:lumMod val="75000"/>
                      <a:lumOff val="25000"/>
                    </a:schemeClr>
                  </a:solidFill>
                  <a:effectLst/>
                  <a:latin typeface="+mn-ea"/>
                </a:rPr>
                <a:t>广东汕尾，一名初中女生被十名女生扒衣服殴打，并被拍裸照、视频上传网络。</a:t>
              </a:r>
            </a:p>
          </p:txBody>
        </p:sp>
      </p:grpSp>
    </p:spTree>
    <p:extLst>
      <p:ext uri="{BB962C8B-B14F-4D97-AF65-F5344CB8AC3E}">
        <p14:creationId xmlns:p14="http://schemas.microsoft.com/office/powerpoint/2010/main" val="851314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483119FC-AF3F-1DBA-8E0F-254F26158EEF}"/>
              </a:ext>
            </a:extLst>
          </p:cNvPr>
          <p:cNvSpPr>
            <a:spLocks noGrp="1"/>
          </p:cNvSpPr>
          <p:nvPr>
            <p:ph type="body" sz="quarter" idx="15"/>
          </p:nvPr>
        </p:nvSpPr>
        <p:spPr/>
        <p:txBody>
          <a:bodyPr/>
          <a:lstStyle/>
          <a:p>
            <a:r>
              <a:rPr lang="zh-CN" altLang="en-US" dirty="0"/>
              <a:t>目录</a:t>
            </a:r>
          </a:p>
        </p:txBody>
      </p:sp>
      <p:grpSp>
        <p:nvGrpSpPr>
          <p:cNvPr id="27" name="组合 26">
            <a:extLst>
              <a:ext uri="{FF2B5EF4-FFF2-40B4-BE49-F238E27FC236}">
                <a16:creationId xmlns:a16="http://schemas.microsoft.com/office/drawing/2014/main" id="{2CB8C37D-1F96-030C-32F4-DD4A858994CA}"/>
              </a:ext>
            </a:extLst>
          </p:cNvPr>
          <p:cNvGrpSpPr/>
          <p:nvPr/>
        </p:nvGrpSpPr>
        <p:grpSpPr>
          <a:xfrm>
            <a:off x="658812" y="1996220"/>
            <a:ext cx="3154680" cy="787079"/>
            <a:chOff x="658812" y="1996220"/>
            <a:chExt cx="3154680" cy="787079"/>
          </a:xfrm>
        </p:grpSpPr>
        <p:sp>
          <p:nvSpPr>
            <p:cNvPr id="4" name="矩形: 圆角 3">
              <a:extLst>
                <a:ext uri="{FF2B5EF4-FFF2-40B4-BE49-F238E27FC236}">
                  <a16:creationId xmlns:a16="http://schemas.microsoft.com/office/drawing/2014/main" id="{78575597-C4B0-4D4A-BAEE-A8538B9A21EA}"/>
                </a:ext>
              </a:extLst>
            </p:cNvPr>
            <p:cNvSpPr/>
            <p:nvPr/>
          </p:nvSpPr>
          <p:spPr>
            <a:xfrm>
              <a:off x="658812" y="1996220"/>
              <a:ext cx="3154680" cy="787079"/>
            </a:xfrm>
            <a:prstGeom prst="roundRect">
              <a:avLst>
                <a:gd name="adj" fmla="val 6373"/>
              </a:avLst>
            </a:prstGeom>
            <a:solidFill>
              <a:schemeClr val="bg1"/>
            </a:solidFill>
            <a:ln>
              <a:noFill/>
            </a:ln>
            <a:effectLst>
              <a:outerShdw blurRad="127000" dist="38100" dir="2700000" algn="tl"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A5D7D2BE-7007-1987-05D8-E1254F9B3C1F}"/>
                </a:ext>
              </a:extLst>
            </p:cNvPr>
            <p:cNvSpPr txBox="1"/>
            <p:nvPr/>
          </p:nvSpPr>
          <p:spPr>
            <a:xfrm>
              <a:off x="833377" y="2143538"/>
              <a:ext cx="590309" cy="492443"/>
            </a:xfrm>
            <a:prstGeom prst="rect">
              <a:avLst/>
            </a:prstGeom>
            <a:noFill/>
          </p:spPr>
          <p:txBody>
            <a:bodyPr wrap="square" lIns="0" tIns="0" rIns="0" bIns="0" rtlCol="0">
              <a:spAutoFit/>
            </a:bodyPr>
            <a:lstStyle/>
            <a:p>
              <a:pPr algn="l"/>
              <a:r>
                <a:rPr lang="en-US" altLang="zh-CN" sz="3200" dirty="0">
                  <a:solidFill>
                    <a:schemeClr val="accent1"/>
                  </a:solidFill>
                  <a:latin typeface="+mj-ea"/>
                  <a:ea typeface="+mj-ea"/>
                </a:rPr>
                <a:t>01</a:t>
              </a:r>
              <a:endParaRPr lang="zh-CN" altLang="en-US" sz="3200" dirty="0">
                <a:solidFill>
                  <a:schemeClr val="accent1"/>
                </a:solidFill>
                <a:latin typeface="+mj-ea"/>
                <a:ea typeface="+mj-ea"/>
              </a:endParaRPr>
            </a:p>
          </p:txBody>
        </p:sp>
        <p:sp>
          <p:nvSpPr>
            <p:cNvPr id="6" name="文本框 5">
              <a:extLst>
                <a:ext uri="{FF2B5EF4-FFF2-40B4-BE49-F238E27FC236}">
                  <a16:creationId xmlns:a16="http://schemas.microsoft.com/office/drawing/2014/main" id="{EDC73D97-455D-2118-3085-2B1928828DA4}"/>
                </a:ext>
              </a:extLst>
            </p:cNvPr>
            <p:cNvSpPr txBox="1"/>
            <p:nvPr/>
          </p:nvSpPr>
          <p:spPr>
            <a:xfrm>
              <a:off x="1546565" y="2205093"/>
              <a:ext cx="2215241" cy="369332"/>
            </a:xfrm>
            <a:prstGeom prst="rect">
              <a:avLst/>
            </a:prstGeom>
            <a:noFill/>
          </p:spPr>
          <p:txBody>
            <a:bodyPr wrap="square" lIns="0" tIns="0" rIns="0" bIns="0" rtlCol="0">
              <a:spAutoFit/>
            </a:bodyPr>
            <a:lstStyle/>
            <a:p>
              <a:r>
                <a:rPr lang="zh-CN" altLang="en-US" sz="2400" dirty="0">
                  <a:solidFill>
                    <a:schemeClr val="tx1">
                      <a:lumMod val="75000"/>
                      <a:lumOff val="25000"/>
                    </a:schemeClr>
                  </a:solidFill>
                  <a:latin typeface="+mj-ea"/>
                  <a:ea typeface="+mj-ea"/>
                  <a:cs typeface="+mn-ea"/>
                  <a:sym typeface="+mn-lt"/>
                </a:rPr>
                <a:t>校园欺凌的定义</a:t>
              </a:r>
            </a:p>
          </p:txBody>
        </p:sp>
      </p:grpSp>
      <p:grpSp>
        <p:nvGrpSpPr>
          <p:cNvPr id="28" name="组合 27">
            <a:extLst>
              <a:ext uri="{FF2B5EF4-FFF2-40B4-BE49-F238E27FC236}">
                <a16:creationId xmlns:a16="http://schemas.microsoft.com/office/drawing/2014/main" id="{37ECF697-9DA5-AFA2-6F9C-5CA70D54E9DE}"/>
              </a:ext>
            </a:extLst>
          </p:cNvPr>
          <p:cNvGrpSpPr/>
          <p:nvPr/>
        </p:nvGrpSpPr>
        <p:grpSpPr>
          <a:xfrm>
            <a:off x="658812" y="3173148"/>
            <a:ext cx="3154680" cy="787079"/>
            <a:chOff x="658812" y="3173148"/>
            <a:chExt cx="3154680" cy="787079"/>
          </a:xfrm>
        </p:grpSpPr>
        <p:sp>
          <p:nvSpPr>
            <p:cNvPr id="8" name="矩形: 圆角 7">
              <a:extLst>
                <a:ext uri="{FF2B5EF4-FFF2-40B4-BE49-F238E27FC236}">
                  <a16:creationId xmlns:a16="http://schemas.microsoft.com/office/drawing/2014/main" id="{C5A78A36-1B93-7753-C50F-93016D3F8FDB}"/>
                </a:ext>
              </a:extLst>
            </p:cNvPr>
            <p:cNvSpPr/>
            <p:nvPr/>
          </p:nvSpPr>
          <p:spPr>
            <a:xfrm>
              <a:off x="658812" y="3173148"/>
              <a:ext cx="3154680" cy="787079"/>
            </a:xfrm>
            <a:prstGeom prst="roundRect">
              <a:avLst>
                <a:gd name="adj" fmla="val 6373"/>
              </a:avLst>
            </a:prstGeom>
            <a:solidFill>
              <a:schemeClr val="bg1"/>
            </a:solidFill>
            <a:ln>
              <a:noFill/>
            </a:ln>
            <a:effectLst>
              <a:outerShdw blurRad="127000" dist="38100" dir="2700000" algn="tl"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88969CE2-9A7F-1DE7-5F54-210003BD986F}"/>
                </a:ext>
              </a:extLst>
            </p:cNvPr>
            <p:cNvSpPr txBox="1"/>
            <p:nvPr/>
          </p:nvSpPr>
          <p:spPr>
            <a:xfrm>
              <a:off x="833377" y="3320466"/>
              <a:ext cx="590309" cy="492443"/>
            </a:xfrm>
            <a:prstGeom prst="rect">
              <a:avLst/>
            </a:prstGeom>
            <a:noFill/>
          </p:spPr>
          <p:txBody>
            <a:bodyPr wrap="square" lIns="0" tIns="0" rIns="0" bIns="0" rtlCol="0">
              <a:spAutoFit/>
            </a:bodyPr>
            <a:lstStyle/>
            <a:p>
              <a:pPr algn="l"/>
              <a:r>
                <a:rPr lang="en-US" altLang="zh-CN" sz="3200" dirty="0">
                  <a:solidFill>
                    <a:schemeClr val="accent1"/>
                  </a:solidFill>
                  <a:latin typeface="+mj-ea"/>
                  <a:ea typeface="+mj-ea"/>
                </a:rPr>
                <a:t>02</a:t>
              </a:r>
              <a:endParaRPr lang="zh-CN" altLang="en-US" sz="3200" dirty="0">
                <a:solidFill>
                  <a:schemeClr val="accent1"/>
                </a:solidFill>
                <a:latin typeface="+mj-ea"/>
                <a:ea typeface="+mj-ea"/>
              </a:endParaRPr>
            </a:p>
          </p:txBody>
        </p:sp>
        <p:sp>
          <p:nvSpPr>
            <p:cNvPr id="10" name="文本框 9">
              <a:extLst>
                <a:ext uri="{FF2B5EF4-FFF2-40B4-BE49-F238E27FC236}">
                  <a16:creationId xmlns:a16="http://schemas.microsoft.com/office/drawing/2014/main" id="{E943C740-748B-BB3D-1C3A-AF600B263CC2}"/>
                </a:ext>
              </a:extLst>
            </p:cNvPr>
            <p:cNvSpPr txBox="1"/>
            <p:nvPr/>
          </p:nvSpPr>
          <p:spPr>
            <a:xfrm>
              <a:off x="1546565" y="3382021"/>
              <a:ext cx="2215241" cy="369332"/>
            </a:xfrm>
            <a:prstGeom prst="rect">
              <a:avLst/>
            </a:prstGeom>
            <a:noFill/>
          </p:spPr>
          <p:txBody>
            <a:bodyPr wrap="square" lIns="0" tIns="0" rIns="0" bIns="0" rtlCol="0">
              <a:spAutoFit/>
            </a:bodyPr>
            <a:lstStyle/>
            <a:p>
              <a:r>
                <a:rPr lang="zh-CN" altLang="en-US" sz="2400" dirty="0">
                  <a:solidFill>
                    <a:schemeClr val="tx1">
                      <a:lumMod val="75000"/>
                      <a:lumOff val="25000"/>
                    </a:schemeClr>
                  </a:solidFill>
                  <a:latin typeface="+mj-ea"/>
                  <a:ea typeface="+mj-ea"/>
                  <a:cs typeface="+mn-ea"/>
                  <a:sym typeface="+mn-lt"/>
                </a:rPr>
                <a:t>校园欺凌的现象</a:t>
              </a:r>
            </a:p>
          </p:txBody>
        </p:sp>
      </p:grpSp>
      <p:grpSp>
        <p:nvGrpSpPr>
          <p:cNvPr id="29" name="组合 28">
            <a:extLst>
              <a:ext uri="{FF2B5EF4-FFF2-40B4-BE49-F238E27FC236}">
                <a16:creationId xmlns:a16="http://schemas.microsoft.com/office/drawing/2014/main" id="{61B47913-7AF6-BBBD-6E52-309D199D8035}"/>
              </a:ext>
            </a:extLst>
          </p:cNvPr>
          <p:cNvGrpSpPr/>
          <p:nvPr/>
        </p:nvGrpSpPr>
        <p:grpSpPr>
          <a:xfrm>
            <a:off x="658812" y="4350075"/>
            <a:ext cx="3154680" cy="787079"/>
            <a:chOff x="658812" y="4350075"/>
            <a:chExt cx="3154680" cy="787079"/>
          </a:xfrm>
        </p:grpSpPr>
        <p:sp>
          <p:nvSpPr>
            <p:cNvPr id="12" name="矩形: 圆角 11">
              <a:extLst>
                <a:ext uri="{FF2B5EF4-FFF2-40B4-BE49-F238E27FC236}">
                  <a16:creationId xmlns:a16="http://schemas.microsoft.com/office/drawing/2014/main" id="{36A0B97E-ACD1-BEB9-CA46-3887F241FD2C}"/>
                </a:ext>
              </a:extLst>
            </p:cNvPr>
            <p:cNvSpPr/>
            <p:nvPr/>
          </p:nvSpPr>
          <p:spPr>
            <a:xfrm>
              <a:off x="658812" y="4350075"/>
              <a:ext cx="3154680" cy="787079"/>
            </a:xfrm>
            <a:prstGeom prst="roundRect">
              <a:avLst>
                <a:gd name="adj" fmla="val 6373"/>
              </a:avLst>
            </a:prstGeom>
            <a:solidFill>
              <a:schemeClr val="bg1"/>
            </a:solidFill>
            <a:ln>
              <a:noFill/>
            </a:ln>
            <a:effectLst>
              <a:outerShdw blurRad="127000" dist="38100" dir="2700000" algn="tl"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58AA5E2C-4B99-FE14-3D66-4FCC83E5AB86}"/>
                </a:ext>
              </a:extLst>
            </p:cNvPr>
            <p:cNvSpPr txBox="1"/>
            <p:nvPr/>
          </p:nvSpPr>
          <p:spPr>
            <a:xfrm>
              <a:off x="833377" y="4497393"/>
              <a:ext cx="590309" cy="492443"/>
            </a:xfrm>
            <a:prstGeom prst="rect">
              <a:avLst/>
            </a:prstGeom>
            <a:noFill/>
          </p:spPr>
          <p:txBody>
            <a:bodyPr wrap="square" lIns="0" tIns="0" rIns="0" bIns="0" rtlCol="0">
              <a:spAutoFit/>
            </a:bodyPr>
            <a:lstStyle/>
            <a:p>
              <a:pPr algn="l"/>
              <a:r>
                <a:rPr lang="en-US" altLang="zh-CN" sz="3200" dirty="0">
                  <a:solidFill>
                    <a:schemeClr val="accent1"/>
                  </a:solidFill>
                  <a:latin typeface="+mj-ea"/>
                  <a:ea typeface="+mj-ea"/>
                </a:rPr>
                <a:t>03</a:t>
              </a:r>
              <a:endParaRPr lang="zh-CN" altLang="en-US" sz="3200" dirty="0">
                <a:solidFill>
                  <a:schemeClr val="accent1"/>
                </a:solidFill>
                <a:latin typeface="+mj-ea"/>
                <a:ea typeface="+mj-ea"/>
              </a:endParaRPr>
            </a:p>
          </p:txBody>
        </p:sp>
        <p:sp>
          <p:nvSpPr>
            <p:cNvPr id="14" name="文本框 13">
              <a:extLst>
                <a:ext uri="{FF2B5EF4-FFF2-40B4-BE49-F238E27FC236}">
                  <a16:creationId xmlns:a16="http://schemas.microsoft.com/office/drawing/2014/main" id="{A0D142D7-85D0-44ED-361B-A43BD5585C26}"/>
                </a:ext>
              </a:extLst>
            </p:cNvPr>
            <p:cNvSpPr txBox="1"/>
            <p:nvPr/>
          </p:nvSpPr>
          <p:spPr>
            <a:xfrm>
              <a:off x="1546565" y="4558948"/>
              <a:ext cx="2215241" cy="369332"/>
            </a:xfrm>
            <a:prstGeom prst="rect">
              <a:avLst/>
            </a:prstGeom>
            <a:noFill/>
          </p:spPr>
          <p:txBody>
            <a:bodyPr wrap="square" lIns="0" tIns="0" rIns="0" bIns="0" rtlCol="0">
              <a:spAutoFit/>
            </a:bodyPr>
            <a:lstStyle/>
            <a:p>
              <a:r>
                <a:rPr lang="zh-CN" altLang="en-US" sz="2400" dirty="0">
                  <a:solidFill>
                    <a:schemeClr val="tx1">
                      <a:lumMod val="75000"/>
                      <a:lumOff val="25000"/>
                    </a:schemeClr>
                  </a:solidFill>
                  <a:latin typeface="+mj-ea"/>
                  <a:ea typeface="+mj-ea"/>
                  <a:cs typeface="+mn-ea"/>
                  <a:sym typeface="+mn-lt"/>
                </a:rPr>
                <a:t>校园欺凌的原因</a:t>
              </a:r>
            </a:p>
          </p:txBody>
        </p:sp>
      </p:grpSp>
      <p:grpSp>
        <p:nvGrpSpPr>
          <p:cNvPr id="32" name="组合 31">
            <a:extLst>
              <a:ext uri="{FF2B5EF4-FFF2-40B4-BE49-F238E27FC236}">
                <a16:creationId xmlns:a16="http://schemas.microsoft.com/office/drawing/2014/main" id="{8E3F0B94-6180-C01A-D736-91535456CE90}"/>
              </a:ext>
            </a:extLst>
          </p:cNvPr>
          <p:cNvGrpSpPr/>
          <p:nvPr/>
        </p:nvGrpSpPr>
        <p:grpSpPr>
          <a:xfrm>
            <a:off x="8378508" y="1996220"/>
            <a:ext cx="3154680" cy="787079"/>
            <a:chOff x="8378508" y="1996220"/>
            <a:chExt cx="3154680" cy="787079"/>
          </a:xfrm>
        </p:grpSpPr>
        <p:sp>
          <p:nvSpPr>
            <p:cNvPr id="16" name="矩形: 圆角 15">
              <a:extLst>
                <a:ext uri="{FF2B5EF4-FFF2-40B4-BE49-F238E27FC236}">
                  <a16:creationId xmlns:a16="http://schemas.microsoft.com/office/drawing/2014/main" id="{0C5ED7F9-FEC7-0753-E4E2-AA5D5B707725}"/>
                </a:ext>
              </a:extLst>
            </p:cNvPr>
            <p:cNvSpPr/>
            <p:nvPr/>
          </p:nvSpPr>
          <p:spPr>
            <a:xfrm>
              <a:off x="8378508" y="1996220"/>
              <a:ext cx="3154680" cy="787079"/>
            </a:xfrm>
            <a:prstGeom prst="roundRect">
              <a:avLst>
                <a:gd name="adj" fmla="val 6373"/>
              </a:avLst>
            </a:prstGeom>
            <a:solidFill>
              <a:schemeClr val="bg1"/>
            </a:solidFill>
            <a:ln>
              <a:noFill/>
            </a:ln>
            <a:effectLst>
              <a:outerShdw blurRad="127000" dist="38100" dir="2700000" algn="tl"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2E377125-6179-2ED5-D93F-5B07E24D6824}"/>
                </a:ext>
              </a:extLst>
            </p:cNvPr>
            <p:cNvSpPr txBox="1"/>
            <p:nvPr/>
          </p:nvSpPr>
          <p:spPr>
            <a:xfrm>
              <a:off x="8553073" y="2143538"/>
              <a:ext cx="590309" cy="492443"/>
            </a:xfrm>
            <a:prstGeom prst="rect">
              <a:avLst/>
            </a:prstGeom>
            <a:noFill/>
          </p:spPr>
          <p:txBody>
            <a:bodyPr wrap="square" lIns="0" tIns="0" rIns="0" bIns="0" rtlCol="0">
              <a:spAutoFit/>
            </a:bodyPr>
            <a:lstStyle/>
            <a:p>
              <a:pPr algn="l"/>
              <a:r>
                <a:rPr lang="en-US" altLang="zh-CN" sz="3200" dirty="0">
                  <a:solidFill>
                    <a:schemeClr val="accent1"/>
                  </a:solidFill>
                  <a:latin typeface="+mj-ea"/>
                  <a:ea typeface="+mj-ea"/>
                </a:rPr>
                <a:t>04</a:t>
              </a:r>
              <a:endParaRPr lang="zh-CN" altLang="en-US" sz="3200" dirty="0">
                <a:solidFill>
                  <a:schemeClr val="accent1"/>
                </a:solidFill>
                <a:latin typeface="+mj-ea"/>
                <a:ea typeface="+mj-ea"/>
              </a:endParaRPr>
            </a:p>
          </p:txBody>
        </p:sp>
        <p:sp>
          <p:nvSpPr>
            <p:cNvPr id="18" name="文本框 17">
              <a:extLst>
                <a:ext uri="{FF2B5EF4-FFF2-40B4-BE49-F238E27FC236}">
                  <a16:creationId xmlns:a16="http://schemas.microsoft.com/office/drawing/2014/main" id="{AE3179E5-18C6-5AA9-10EA-5E8EDAAEC6B3}"/>
                </a:ext>
              </a:extLst>
            </p:cNvPr>
            <p:cNvSpPr txBox="1"/>
            <p:nvPr/>
          </p:nvSpPr>
          <p:spPr>
            <a:xfrm>
              <a:off x="9266261" y="2205093"/>
              <a:ext cx="2215241" cy="369332"/>
            </a:xfrm>
            <a:prstGeom prst="rect">
              <a:avLst/>
            </a:prstGeom>
            <a:noFill/>
          </p:spPr>
          <p:txBody>
            <a:bodyPr wrap="square" lIns="0" tIns="0" rIns="0" bIns="0" rtlCol="0">
              <a:spAutoFit/>
            </a:bodyPr>
            <a:lstStyle/>
            <a:p>
              <a:r>
                <a:rPr lang="zh-CN" altLang="en-US" sz="2400" dirty="0">
                  <a:solidFill>
                    <a:schemeClr val="tx1">
                      <a:lumMod val="75000"/>
                      <a:lumOff val="25000"/>
                    </a:schemeClr>
                  </a:solidFill>
                  <a:latin typeface="+mj-ea"/>
                  <a:ea typeface="+mj-ea"/>
                  <a:cs typeface="+mn-ea"/>
                  <a:sym typeface="+mn-lt"/>
                </a:rPr>
                <a:t>校园欺凌的案例</a:t>
              </a:r>
            </a:p>
          </p:txBody>
        </p:sp>
      </p:grpSp>
      <p:grpSp>
        <p:nvGrpSpPr>
          <p:cNvPr id="30" name="组合 29">
            <a:extLst>
              <a:ext uri="{FF2B5EF4-FFF2-40B4-BE49-F238E27FC236}">
                <a16:creationId xmlns:a16="http://schemas.microsoft.com/office/drawing/2014/main" id="{98E31BAB-1E92-AA4D-EC5B-739DBF854DF1}"/>
              </a:ext>
            </a:extLst>
          </p:cNvPr>
          <p:cNvGrpSpPr/>
          <p:nvPr/>
        </p:nvGrpSpPr>
        <p:grpSpPr>
          <a:xfrm>
            <a:off x="8378508" y="4350075"/>
            <a:ext cx="3154680" cy="787079"/>
            <a:chOff x="8378508" y="4350075"/>
            <a:chExt cx="3154680" cy="787079"/>
          </a:xfrm>
        </p:grpSpPr>
        <p:sp>
          <p:nvSpPr>
            <p:cNvPr id="24" name="矩形: 圆角 23">
              <a:extLst>
                <a:ext uri="{FF2B5EF4-FFF2-40B4-BE49-F238E27FC236}">
                  <a16:creationId xmlns:a16="http://schemas.microsoft.com/office/drawing/2014/main" id="{611C4201-5306-10EF-CCDC-E3E8A934E09D}"/>
                </a:ext>
              </a:extLst>
            </p:cNvPr>
            <p:cNvSpPr/>
            <p:nvPr/>
          </p:nvSpPr>
          <p:spPr>
            <a:xfrm>
              <a:off x="8378508" y="4350075"/>
              <a:ext cx="3154680" cy="787079"/>
            </a:xfrm>
            <a:prstGeom prst="roundRect">
              <a:avLst>
                <a:gd name="adj" fmla="val 6373"/>
              </a:avLst>
            </a:prstGeom>
            <a:solidFill>
              <a:schemeClr val="bg1"/>
            </a:solidFill>
            <a:ln>
              <a:noFill/>
            </a:ln>
            <a:effectLst>
              <a:outerShdw blurRad="127000" dist="38100" dir="2700000" algn="tl"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0277A39E-96E5-721B-DF15-C7ACA3037D9C}"/>
                </a:ext>
              </a:extLst>
            </p:cNvPr>
            <p:cNvSpPr txBox="1"/>
            <p:nvPr/>
          </p:nvSpPr>
          <p:spPr>
            <a:xfrm>
              <a:off x="8553073" y="4497393"/>
              <a:ext cx="590309" cy="492443"/>
            </a:xfrm>
            <a:prstGeom prst="rect">
              <a:avLst/>
            </a:prstGeom>
            <a:noFill/>
          </p:spPr>
          <p:txBody>
            <a:bodyPr wrap="square" lIns="0" tIns="0" rIns="0" bIns="0" rtlCol="0">
              <a:spAutoFit/>
            </a:bodyPr>
            <a:lstStyle/>
            <a:p>
              <a:pPr algn="l"/>
              <a:r>
                <a:rPr lang="en-US" altLang="zh-CN" sz="3200" dirty="0">
                  <a:solidFill>
                    <a:schemeClr val="accent1"/>
                  </a:solidFill>
                  <a:latin typeface="+mj-ea"/>
                  <a:ea typeface="+mj-ea"/>
                </a:rPr>
                <a:t>05</a:t>
              </a:r>
              <a:endParaRPr lang="zh-CN" altLang="en-US" sz="3200" dirty="0">
                <a:solidFill>
                  <a:schemeClr val="accent1"/>
                </a:solidFill>
                <a:latin typeface="+mj-ea"/>
                <a:ea typeface="+mj-ea"/>
              </a:endParaRPr>
            </a:p>
          </p:txBody>
        </p:sp>
        <p:sp>
          <p:nvSpPr>
            <p:cNvPr id="26" name="文本框 25">
              <a:extLst>
                <a:ext uri="{FF2B5EF4-FFF2-40B4-BE49-F238E27FC236}">
                  <a16:creationId xmlns:a16="http://schemas.microsoft.com/office/drawing/2014/main" id="{B29C5901-DDC9-2A67-6C13-D80A80A70B1C}"/>
                </a:ext>
              </a:extLst>
            </p:cNvPr>
            <p:cNvSpPr txBox="1"/>
            <p:nvPr/>
          </p:nvSpPr>
          <p:spPr>
            <a:xfrm>
              <a:off x="9266261" y="4558948"/>
              <a:ext cx="2215241" cy="369332"/>
            </a:xfrm>
            <a:prstGeom prst="rect">
              <a:avLst/>
            </a:prstGeom>
            <a:noFill/>
          </p:spPr>
          <p:txBody>
            <a:bodyPr wrap="square" lIns="0" tIns="0" rIns="0" bIns="0" rtlCol="0">
              <a:spAutoFit/>
            </a:bodyPr>
            <a:lstStyle/>
            <a:p>
              <a:r>
                <a:rPr lang="zh-CN" altLang="en-US" sz="2400" dirty="0">
                  <a:solidFill>
                    <a:schemeClr val="tx1">
                      <a:lumMod val="75000"/>
                      <a:lumOff val="25000"/>
                    </a:schemeClr>
                  </a:solidFill>
                  <a:latin typeface="+mj-ea"/>
                  <a:ea typeface="+mj-ea"/>
                  <a:cs typeface="+mn-ea"/>
                  <a:sym typeface="+mn-lt"/>
                </a:rPr>
                <a:t>应对好校园欺凌</a:t>
              </a:r>
            </a:p>
          </p:txBody>
        </p:sp>
      </p:grpSp>
    </p:spTree>
    <p:extLst>
      <p:ext uri="{BB962C8B-B14F-4D97-AF65-F5344CB8AC3E}">
        <p14:creationId xmlns:p14="http://schemas.microsoft.com/office/powerpoint/2010/main" val="187036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F8BFC-5AA4-3305-E327-FDC364D9F502}"/>
              </a:ext>
            </a:extLst>
          </p:cNvPr>
          <p:cNvSpPr>
            <a:spLocks noGrp="1"/>
          </p:cNvSpPr>
          <p:nvPr>
            <p:ph type="title"/>
          </p:nvPr>
        </p:nvSpPr>
        <p:spPr/>
        <p:txBody>
          <a:bodyPr/>
          <a:lstStyle/>
          <a:p>
            <a:r>
              <a:rPr lang="zh-CN" altLang="en-US" dirty="0"/>
              <a:t>校园欺凌的定义</a:t>
            </a:r>
          </a:p>
        </p:txBody>
      </p:sp>
      <p:sp>
        <p:nvSpPr>
          <p:cNvPr id="3" name="文本占位符 2">
            <a:extLst>
              <a:ext uri="{FF2B5EF4-FFF2-40B4-BE49-F238E27FC236}">
                <a16:creationId xmlns:a16="http://schemas.microsoft.com/office/drawing/2014/main" id="{3C600805-E580-B01E-11EC-AA0408A0B65E}"/>
              </a:ext>
            </a:extLst>
          </p:cNvPr>
          <p:cNvSpPr>
            <a:spLocks noGrp="1"/>
          </p:cNvSpPr>
          <p:nvPr>
            <p:ph type="body" idx="1"/>
          </p:nvPr>
        </p:nvSpPr>
        <p:spPr/>
        <p:txBody>
          <a:bodyPr/>
          <a:lstStyle/>
          <a:p>
            <a:r>
              <a:rPr lang="zh-CN" altLang="en-US" dirty="0"/>
              <a:t>第一部分</a:t>
            </a:r>
          </a:p>
        </p:txBody>
      </p:sp>
    </p:spTree>
    <p:extLst>
      <p:ext uri="{BB962C8B-B14F-4D97-AF65-F5344CB8AC3E}">
        <p14:creationId xmlns:p14="http://schemas.microsoft.com/office/powerpoint/2010/main" val="1422697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44390AA-19A9-4B08-B854-0592C831F3DF}"/>
              </a:ext>
            </a:extLst>
          </p:cNvPr>
          <p:cNvSpPr>
            <a:spLocks noGrp="1"/>
          </p:cNvSpPr>
          <p:nvPr>
            <p:ph type="title"/>
          </p:nvPr>
        </p:nvSpPr>
        <p:spPr/>
        <p:txBody>
          <a:bodyPr/>
          <a:lstStyle/>
          <a:p>
            <a:r>
              <a:rPr lang="zh-CN" altLang="en-US" dirty="0"/>
              <a:t>校园欺凌的定义</a:t>
            </a:r>
          </a:p>
        </p:txBody>
      </p:sp>
      <p:sp>
        <p:nvSpPr>
          <p:cNvPr id="2" name="矩形: 圆角 1">
            <a:extLst>
              <a:ext uri="{FF2B5EF4-FFF2-40B4-BE49-F238E27FC236}">
                <a16:creationId xmlns:a16="http://schemas.microsoft.com/office/drawing/2014/main" id="{A22D0B9F-B718-EDAC-75D7-A0C7F53A6786}"/>
              </a:ext>
            </a:extLst>
          </p:cNvPr>
          <p:cNvSpPr/>
          <p:nvPr/>
        </p:nvSpPr>
        <p:spPr>
          <a:xfrm>
            <a:off x="784066" y="2293664"/>
            <a:ext cx="10623868" cy="2854502"/>
          </a:xfrm>
          <a:prstGeom prst="roundRect">
            <a:avLst>
              <a:gd name="adj" fmla="val 399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a:extLst>
              <a:ext uri="{FF2B5EF4-FFF2-40B4-BE49-F238E27FC236}">
                <a16:creationId xmlns:a16="http://schemas.microsoft.com/office/drawing/2014/main" id="{75ABA605-E7C8-52F3-2D65-A11A4BDD67A1}"/>
              </a:ext>
            </a:extLst>
          </p:cNvPr>
          <p:cNvSpPr/>
          <p:nvPr/>
        </p:nvSpPr>
        <p:spPr>
          <a:xfrm>
            <a:off x="658814" y="2176603"/>
            <a:ext cx="10874372" cy="3088625"/>
          </a:xfrm>
          <a:prstGeom prst="roundRect">
            <a:avLst>
              <a:gd name="adj" fmla="val 4304"/>
            </a:avLst>
          </a:prstGeom>
          <a:no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614A6AB-FBDF-CAE9-CB03-F3DCA27965D2}"/>
              </a:ext>
            </a:extLst>
          </p:cNvPr>
          <p:cNvSpPr txBox="1"/>
          <p:nvPr/>
        </p:nvSpPr>
        <p:spPr>
          <a:xfrm>
            <a:off x="1298369" y="2554665"/>
            <a:ext cx="5523016" cy="2259593"/>
          </a:xfrm>
          <a:prstGeom prst="rect">
            <a:avLst/>
          </a:prstGeom>
          <a:noFill/>
        </p:spPr>
        <p:txBody>
          <a:bodyPr wrap="square" lIns="0" tIns="0" rIns="0" bIns="0" rtlCol="0">
            <a:spAutoFit/>
          </a:bodyPr>
          <a:lstStyle/>
          <a:p>
            <a:pPr>
              <a:lnSpc>
                <a:spcPct val="150000"/>
              </a:lnSpc>
            </a:pPr>
            <a:r>
              <a:rPr lang="zh-CN" altLang="en-US" sz="2000" dirty="0">
                <a:solidFill>
                  <a:srgbClr val="FFFFFF"/>
                </a:solidFill>
                <a:latin typeface="-apple-system"/>
              </a:rPr>
              <a:t>校园欺凌指受害者被一个或多个学生故意、反复、持续地作出负面行为，对受害者造成身体上及心理上的伤害或不适应。是中小学生之间经常发生的特殊攻击行为，可分为关系欺凌、言语欺凌、身体欺凌、网络欺凌等形式。</a:t>
            </a:r>
          </a:p>
        </p:txBody>
      </p:sp>
      <p:grpSp>
        <p:nvGrpSpPr>
          <p:cNvPr id="6" name="组合 5">
            <a:extLst>
              <a:ext uri="{FF2B5EF4-FFF2-40B4-BE49-F238E27FC236}">
                <a16:creationId xmlns:a16="http://schemas.microsoft.com/office/drawing/2014/main" id="{B7643966-AC9A-FD43-A820-26CED13402E0}"/>
              </a:ext>
            </a:extLst>
          </p:cNvPr>
          <p:cNvGrpSpPr/>
          <p:nvPr/>
        </p:nvGrpSpPr>
        <p:grpSpPr>
          <a:xfrm>
            <a:off x="7691942" y="1623022"/>
            <a:ext cx="3657851" cy="3511066"/>
            <a:chOff x="7691942" y="1623022"/>
            <a:chExt cx="3657851" cy="3511066"/>
          </a:xfrm>
        </p:grpSpPr>
        <p:grpSp>
          <p:nvGrpSpPr>
            <p:cNvPr id="7" name="组合 6">
              <a:extLst>
                <a:ext uri="{FF2B5EF4-FFF2-40B4-BE49-F238E27FC236}">
                  <a16:creationId xmlns:a16="http://schemas.microsoft.com/office/drawing/2014/main" id="{C289E7A4-9451-702B-B084-7FB6B550B649}"/>
                </a:ext>
              </a:extLst>
            </p:cNvPr>
            <p:cNvGrpSpPr/>
            <p:nvPr/>
          </p:nvGrpSpPr>
          <p:grpSpPr>
            <a:xfrm>
              <a:off x="7798301" y="3867729"/>
              <a:ext cx="3321656" cy="1184665"/>
              <a:chOff x="7436168" y="3799611"/>
              <a:chExt cx="3660353" cy="1305461"/>
            </a:xfrm>
            <a:solidFill>
              <a:srgbClr val="E0E0E0"/>
            </a:solidFill>
          </p:grpSpPr>
          <p:sp>
            <p:nvSpPr>
              <p:cNvPr id="202" name="任意多边形: 形状 201">
                <a:extLst>
                  <a:ext uri="{FF2B5EF4-FFF2-40B4-BE49-F238E27FC236}">
                    <a16:creationId xmlns:a16="http://schemas.microsoft.com/office/drawing/2014/main" id="{95A702AC-F0BB-BE12-4839-9098BB75CD64}"/>
                  </a:ext>
                </a:extLst>
              </p:cNvPr>
              <p:cNvSpPr/>
              <p:nvPr/>
            </p:nvSpPr>
            <p:spPr>
              <a:xfrm>
                <a:off x="8809583" y="4393778"/>
                <a:ext cx="1232063" cy="711294"/>
              </a:xfrm>
              <a:custGeom>
                <a:avLst/>
                <a:gdLst>
                  <a:gd name="connsiteX0" fmla="*/ 1232064 w 1232063"/>
                  <a:gd name="connsiteY0" fmla="*/ 355647 h 711294"/>
                  <a:gd name="connsiteX1" fmla="*/ 616032 w 1232063"/>
                  <a:gd name="connsiteY1" fmla="*/ 711294 h 711294"/>
                  <a:gd name="connsiteX2" fmla="*/ 0 w 1232063"/>
                  <a:gd name="connsiteY2" fmla="*/ 355647 h 711294"/>
                  <a:gd name="connsiteX3" fmla="*/ 616032 w 1232063"/>
                  <a:gd name="connsiteY3" fmla="*/ 0 h 711294"/>
                  <a:gd name="connsiteX4" fmla="*/ 1232064 w 1232063"/>
                  <a:gd name="connsiteY4" fmla="*/ 355647 h 71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063" h="711294">
                    <a:moveTo>
                      <a:pt x="1232064" y="355647"/>
                    </a:moveTo>
                    <a:cubicBezTo>
                      <a:pt x="1232064" y="552066"/>
                      <a:pt x="956257" y="711294"/>
                      <a:pt x="616032" y="711294"/>
                    </a:cubicBezTo>
                    <a:cubicBezTo>
                      <a:pt x="275807" y="711294"/>
                      <a:pt x="0" y="552066"/>
                      <a:pt x="0" y="355647"/>
                    </a:cubicBezTo>
                    <a:cubicBezTo>
                      <a:pt x="0" y="159229"/>
                      <a:pt x="275807" y="0"/>
                      <a:pt x="616032" y="0"/>
                    </a:cubicBezTo>
                    <a:cubicBezTo>
                      <a:pt x="956257" y="0"/>
                      <a:pt x="1232064" y="159229"/>
                      <a:pt x="1232064" y="355647"/>
                    </a:cubicBezTo>
                    <a:close/>
                  </a:path>
                </a:pathLst>
              </a:custGeom>
              <a:solidFill>
                <a:srgbClr val="E0E0E0"/>
              </a:solidFill>
              <a:ln w="9068" cap="flat">
                <a:noFill/>
                <a:prstDash val="solid"/>
                <a:miter/>
              </a:ln>
            </p:spPr>
            <p:txBody>
              <a:bodyPr rtlCol="0" anchor="ctr"/>
              <a:lstStyle/>
              <a:p>
                <a:endParaRPr lang="zh-CN" altLang="en-US"/>
              </a:p>
            </p:txBody>
          </p:sp>
          <p:sp>
            <p:nvSpPr>
              <p:cNvPr id="203" name="任意多边形: 形状 202">
                <a:extLst>
                  <a:ext uri="{FF2B5EF4-FFF2-40B4-BE49-F238E27FC236}">
                    <a16:creationId xmlns:a16="http://schemas.microsoft.com/office/drawing/2014/main" id="{19ADB837-A91C-5C01-2745-6725B1C53056}"/>
                  </a:ext>
                </a:extLst>
              </p:cNvPr>
              <p:cNvSpPr/>
              <p:nvPr/>
            </p:nvSpPr>
            <p:spPr>
              <a:xfrm>
                <a:off x="9904378" y="3799611"/>
                <a:ext cx="1192143" cy="688249"/>
              </a:xfrm>
              <a:custGeom>
                <a:avLst/>
                <a:gdLst>
                  <a:gd name="connsiteX0" fmla="*/ 1192144 w 1192143"/>
                  <a:gd name="connsiteY0" fmla="*/ 344125 h 688249"/>
                  <a:gd name="connsiteX1" fmla="*/ 596072 w 1192143"/>
                  <a:gd name="connsiteY1" fmla="*/ 688250 h 688249"/>
                  <a:gd name="connsiteX2" fmla="*/ 0 w 1192143"/>
                  <a:gd name="connsiteY2" fmla="*/ 344125 h 688249"/>
                  <a:gd name="connsiteX3" fmla="*/ 596072 w 1192143"/>
                  <a:gd name="connsiteY3" fmla="*/ 0 h 688249"/>
                  <a:gd name="connsiteX4" fmla="*/ 1192144 w 1192143"/>
                  <a:gd name="connsiteY4" fmla="*/ 344125 h 688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143" h="688249">
                    <a:moveTo>
                      <a:pt x="1192144" y="344125"/>
                    </a:moveTo>
                    <a:cubicBezTo>
                      <a:pt x="1192144" y="534180"/>
                      <a:pt x="925273" y="688250"/>
                      <a:pt x="596072" y="688250"/>
                    </a:cubicBezTo>
                    <a:cubicBezTo>
                      <a:pt x="266870" y="688250"/>
                      <a:pt x="0" y="534180"/>
                      <a:pt x="0" y="344125"/>
                    </a:cubicBezTo>
                    <a:cubicBezTo>
                      <a:pt x="0" y="154070"/>
                      <a:pt x="266870" y="0"/>
                      <a:pt x="596072" y="0"/>
                    </a:cubicBezTo>
                    <a:cubicBezTo>
                      <a:pt x="925273" y="0"/>
                      <a:pt x="1192144" y="154070"/>
                      <a:pt x="1192144" y="344125"/>
                    </a:cubicBezTo>
                    <a:close/>
                  </a:path>
                </a:pathLst>
              </a:custGeom>
              <a:solidFill>
                <a:srgbClr val="E0E0E0"/>
              </a:solidFill>
              <a:ln w="9068" cap="flat">
                <a:noFill/>
                <a:prstDash val="solid"/>
                <a:miter/>
              </a:ln>
            </p:spPr>
            <p:txBody>
              <a:bodyPr rtlCol="0" anchor="ctr"/>
              <a:lstStyle/>
              <a:p>
                <a:endParaRPr lang="zh-CN" altLang="en-US"/>
              </a:p>
            </p:txBody>
          </p:sp>
          <p:sp>
            <p:nvSpPr>
              <p:cNvPr id="204" name="任意多边形: 形状 203">
                <a:extLst>
                  <a:ext uri="{FF2B5EF4-FFF2-40B4-BE49-F238E27FC236}">
                    <a16:creationId xmlns:a16="http://schemas.microsoft.com/office/drawing/2014/main" id="{0D2E2AC3-2592-F28A-5829-B133B8F963FA}"/>
                  </a:ext>
                </a:extLst>
              </p:cNvPr>
              <p:cNvSpPr/>
              <p:nvPr/>
            </p:nvSpPr>
            <p:spPr>
              <a:xfrm>
                <a:off x="7436168" y="3939783"/>
                <a:ext cx="1192143" cy="688249"/>
              </a:xfrm>
              <a:custGeom>
                <a:avLst/>
                <a:gdLst>
                  <a:gd name="connsiteX0" fmla="*/ 1192144 w 1192143"/>
                  <a:gd name="connsiteY0" fmla="*/ 344125 h 688249"/>
                  <a:gd name="connsiteX1" fmla="*/ 596072 w 1192143"/>
                  <a:gd name="connsiteY1" fmla="*/ 688250 h 688249"/>
                  <a:gd name="connsiteX2" fmla="*/ 0 w 1192143"/>
                  <a:gd name="connsiteY2" fmla="*/ 344125 h 688249"/>
                  <a:gd name="connsiteX3" fmla="*/ 596072 w 1192143"/>
                  <a:gd name="connsiteY3" fmla="*/ 0 h 688249"/>
                  <a:gd name="connsiteX4" fmla="*/ 1192144 w 1192143"/>
                  <a:gd name="connsiteY4" fmla="*/ 344125 h 688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143" h="688249">
                    <a:moveTo>
                      <a:pt x="1192144" y="344125"/>
                    </a:moveTo>
                    <a:cubicBezTo>
                      <a:pt x="1192144" y="534180"/>
                      <a:pt x="925274" y="688250"/>
                      <a:pt x="596072" y="688250"/>
                    </a:cubicBezTo>
                    <a:cubicBezTo>
                      <a:pt x="266871" y="688250"/>
                      <a:pt x="0" y="534180"/>
                      <a:pt x="0" y="344125"/>
                    </a:cubicBezTo>
                    <a:cubicBezTo>
                      <a:pt x="0" y="154070"/>
                      <a:pt x="266871" y="0"/>
                      <a:pt x="596072" y="0"/>
                    </a:cubicBezTo>
                    <a:cubicBezTo>
                      <a:pt x="925274" y="0"/>
                      <a:pt x="1192144" y="154070"/>
                      <a:pt x="1192144" y="344125"/>
                    </a:cubicBezTo>
                    <a:close/>
                  </a:path>
                </a:pathLst>
              </a:custGeom>
              <a:solidFill>
                <a:srgbClr val="E0E0E0"/>
              </a:solidFill>
              <a:ln w="9068" cap="flat">
                <a:noFill/>
                <a:prstDash val="solid"/>
                <a:miter/>
              </a:ln>
            </p:spPr>
            <p:txBody>
              <a:bodyPr rtlCol="0" anchor="ctr"/>
              <a:lstStyle/>
              <a:p>
                <a:endParaRPr lang="zh-CN" altLang="en-US"/>
              </a:p>
            </p:txBody>
          </p:sp>
        </p:grpSp>
        <p:grpSp>
          <p:nvGrpSpPr>
            <p:cNvPr id="8" name="组合 7">
              <a:extLst>
                <a:ext uri="{FF2B5EF4-FFF2-40B4-BE49-F238E27FC236}">
                  <a16:creationId xmlns:a16="http://schemas.microsoft.com/office/drawing/2014/main" id="{74FCC3BF-6CA1-8DCD-05AE-13C9AEE73A82}"/>
                </a:ext>
              </a:extLst>
            </p:cNvPr>
            <p:cNvGrpSpPr/>
            <p:nvPr/>
          </p:nvGrpSpPr>
          <p:grpSpPr>
            <a:xfrm>
              <a:off x="9625730" y="1623022"/>
              <a:ext cx="1316697" cy="2768339"/>
              <a:chOff x="9449933" y="1326019"/>
              <a:chExt cx="1450956" cy="3050616"/>
            </a:xfrm>
          </p:grpSpPr>
          <p:grpSp>
            <p:nvGrpSpPr>
              <p:cNvPr id="175" name="组合 174">
                <a:extLst>
                  <a:ext uri="{FF2B5EF4-FFF2-40B4-BE49-F238E27FC236}">
                    <a16:creationId xmlns:a16="http://schemas.microsoft.com/office/drawing/2014/main" id="{B225722C-4687-C4DB-62C4-DA5792C95364}"/>
                  </a:ext>
                </a:extLst>
              </p:cNvPr>
              <p:cNvGrpSpPr/>
              <p:nvPr/>
            </p:nvGrpSpPr>
            <p:grpSpPr>
              <a:xfrm>
                <a:off x="10005112" y="2575531"/>
                <a:ext cx="895777" cy="1801104"/>
                <a:chOff x="10005112" y="2575531"/>
                <a:chExt cx="895777" cy="1801104"/>
              </a:xfrm>
            </p:grpSpPr>
            <p:sp>
              <p:nvSpPr>
                <p:cNvPr id="195" name="任意多边形: 形状 194">
                  <a:extLst>
                    <a:ext uri="{FF2B5EF4-FFF2-40B4-BE49-F238E27FC236}">
                      <a16:creationId xmlns:a16="http://schemas.microsoft.com/office/drawing/2014/main" id="{859C9F8D-880D-20B1-ED49-7CD6765E0DC8}"/>
                    </a:ext>
                  </a:extLst>
                </p:cNvPr>
                <p:cNvSpPr/>
                <p:nvPr/>
              </p:nvSpPr>
              <p:spPr>
                <a:xfrm>
                  <a:off x="10666298" y="4100006"/>
                  <a:ext cx="234592" cy="276629"/>
                </a:xfrm>
                <a:custGeom>
                  <a:avLst/>
                  <a:gdLst>
                    <a:gd name="connsiteX0" fmla="*/ 0 w 234592"/>
                    <a:gd name="connsiteY0" fmla="*/ 226090 h 276629"/>
                    <a:gd name="connsiteX1" fmla="*/ 78478 w 234592"/>
                    <a:gd name="connsiteY1" fmla="*/ 276624 h 276629"/>
                    <a:gd name="connsiteX2" fmla="*/ 200596 w 234592"/>
                    <a:gd name="connsiteY2" fmla="*/ 214477 h 276629"/>
                    <a:gd name="connsiteX3" fmla="*/ 205676 w 234592"/>
                    <a:gd name="connsiteY3" fmla="*/ 123751 h 276629"/>
                    <a:gd name="connsiteX4" fmla="*/ 232894 w 234592"/>
                    <a:gd name="connsiteY4" fmla="*/ 57611 h 276629"/>
                    <a:gd name="connsiteX5" fmla="*/ 220465 w 234592"/>
                    <a:gd name="connsiteY5" fmla="*/ 0 h 27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592" h="276629">
                      <a:moveTo>
                        <a:pt x="0" y="226090"/>
                      </a:moveTo>
                      <a:cubicBezTo>
                        <a:pt x="3175" y="239154"/>
                        <a:pt x="9798" y="276171"/>
                        <a:pt x="78478" y="276624"/>
                      </a:cubicBezTo>
                      <a:cubicBezTo>
                        <a:pt x="147158" y="277078"/>
                        <a:pt x="186805" y="249407"/>
                        <a:pt x="200596" y="214477"/>
                      </a:cubicBezTo>
                      <a:cubicBezTo>
                        <a:pt x="214386" y="179547"/>
                        <a:pt x="206765" y="153690"/>
                        <a:pt x="205676" y="123751"/>
                      </a:cubicBezTo>
                      <a:cubicBezTo>
                        <a:pt x="204588" y="93811"/>
                        <a:pt x="227451" y="74033"/>
                        <a:pt x="232894" y="57611"/>
                      </a:cubicBezTo>
                      <a:cubicBezTo>
                        <a:pt x="240425" y="33478"/>
                        <a:pt x="220465" y="0"/>
                        <a:pt x="220465" y="0"/>
                      </a:cubicBezTo>
                      <a:close/>
                    </a:path>
                  </a:pathLst>
                </a:custGeom>
                <a:solidFill>
                  <a:srgbClr val="263238"/>
                </a:solidFill>
                <a:ln w="9068" cap="flat">
                  <a:noFill/>
                  <a:prstDash val="solid"/>
                  <a:miter/>
                </a:ln>
              </p:spPr>
              <p:txBody>
                <a:bodyPr rtlCol="0" anchor="ctr"/>
                <a:lstStyle/>
                <a:p>
                  <a:endParaRPr lang="zh-CN" altLang="en-US"/>
                </a:p>
              </p:txBody>
            </p:sp>
            <p:sp>
              <p:nvSpPr>
                <p:cNvPr id="196" name="任意多边形: 形状 195">
                  <a:extLst>
                    <a:ext uri="{FF2B5EF4-FFF2-40B4-BE49-F238E27FC236}">
                      <a16:creationId xmlns:a16="http://schemas.microsoft.com/office/drawing/2014/main" id="{C79D2DC7-368A-E8BD-2A34-A8997A4C0D19}"/>
                    </a:ext>
                  </a:extLst>
                </p:cNvPr>
                <p:cNvSpPr/>
                <p:nvPr/>
              </p:nvSpPr>
              <p:spPr>
                <a:xfrm>
                  <a:off x="10005112" y="4063715"/>
                  <a:ext cx="384550" cy="101288"/>
                </a:xfrm>
                <a:custGeom>
                  <a:avLst/>
                  <a:gdLst>
                    <a:gd name="connsiteX0" fmla="*/ 2149 w 384550"/>
                    <a:gd name="connsiteY0" fmla="*/ 33388 h 101288"/>
                    <a:gd name="connsiteX1" fmla="*/ 5143 w 384550"/>
                    <a:gd name="connsiteY1" fmla="*/ 66412 h 101288"/>
                    <a:gd name="connsiteX2" fmla="*/ 112836 w 384550"/>
                    <a:gd name="connsiteY2" fmla="*/ 100434 h 101288"/>
                    <a:gd name="connsiteX3" fmla="*/ 230689 w 384550"/>
                    <a:gd name="connsiteY3" fmla="*/ 60333 h 101288"/>
                    <a:gd name="connsiteX4" fmla="*/ 320962 w 384550"/>
                    <a:gd name="connsiteY4" fmla="*/ 38650 h 101288"/>
                    <a:gd name="connsiteX5" fmla="*/ 380841 w 384550"/>
                    <a:gd name="connsiteY5" fmla="*/ 24315 h 101288"/>
                    <a:gd name="connsiteX6" fmla="*/ 379117 w 384550"/>
                    <a:gd name="connsiteY6" fmla="*/ 1 h 10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4550" h="101288">
                      <a:moveTo>
                        <a:pt x="2149" y="33388"/>
                      </a:moveTo>
                      <a:cubicBezTo>
                        <a:pt x="-1535" y="44328"/>
                        <a:pt x="-448" y="56313"/>
                        <a:pt x="5143" y="66412"/>
                      </a:cubicBezTo>
                      <a:cubicBezTo>
                        <a:pt x="10042" y="73217"/>
                        <a:pt x="55950" y="107058"/>
                        <a:pt x="112836" y="100434"/>
                      </a:cubicBezTo>
                      <a:cubicBezTo>
                        <a:pt x="154776" y="96754"/>
                        <a:pt x="195207" y="82997"/>
                        <a:pt x="230689" y="60333"/>
                      </a:cubicBezTo>
                      <a:cubicBezTo>
                        <a:pt x="264076" y="41009"/>
                        <a:pt x="287121" y="38287"/>
                        <a:pt x="320962" y="38650"/>
                      </a:cubicBezTo>
                      <a:cubicBezTo>
                        <a:pt x="354803" y="39013"/>
                        <a:pt x="377938" y="32844"/>
                        <a:pt x="380841" y="24315"/>
                      </a:cubicBezTo>
                      <a:cubicBezTo>
                        <a:pt x="385831" y="9436"/>
                        <a:pt x="386285" y="-90"/>
                        <a:pt x="379117" y="1"/>
                      </a:cubicBezTo>
                      <a:close/>
                    </a:path>
                  </a:pathLst>
                </a:custGeom>
                <a:solidFill>
                  <a:srgbClr val="263238"/>
                </a:solidFill>
                <a:ln w="9068" cap="flat">
                  <a:noFill/>
                  <a:prstDash val="solid"/>
                  <a:miter/>
                </a:ln>
              </p:spPr>
              <p:txBody>
                <a:bodyPr rtlCol="0" anchor="ctr"/>
                <a:lstStyle/>
                <a:p>
                  <a:endParaRPr lang="zh-CN" altLang="en-US"/>
                </a:p>
              </p:txBody>
            </p:sp>
            <p:sp>
              <p:nvSpPr>
                <p:cNvPr id="197" name="任意多边形: 形状 196">
                  <a:extLst>
                    <a:ext uri="{FF2B5EF4-FFF2-40B4-BE49-F238E27FC236}">
                      <a16:creationId xmlns:a16="http://schemas.microsoft.com/office/drawing/2014/main" id="{A85FD245-2876-BC7C-320E-567F2DE8661F}"/>
                    </a:ext>
                  </a:extLst>
                </p:cNvPr>
                <p:cNvSpPr/>
                <p:nvPr/>
              </p:nvSpPr>
              <p:spPr>
                <a:xfrm>
                  <a:off x="10177010" y="2575531"/>
                  <a:ext cx="686078" cy="1514044"/>
                </a:xfrm>
                <a:custGeom>
                  <a:avLst/>
                  <a:gdLst>
                    <a:gd name="connsiteX0" fmla="*/ 634086 w 686078"/>
                    <a:gd name="connsiteY0" fmla="*/ 957253 h 1514044"/>
                    <a:gd name="connsiteX1" fmla="*/ 564227 w 686078"/>
                    <a:gd name="connsiteY1" fmla="*/ 752756 h 1514044"/>
                    <a:gd name="connsiteX2" fmla="*/ 508067 w 686078"/>
                    <a:gd name="connsiteY2" fmla="*/ 3629 h 1514044"/>
                    <a:gd name="connsiteX3" fmla="*/ 0 w 686078"/>
                    <a:gd name="connsiteY3" fmla="*/ 0 h 1514044"/>
                    <a:gd name="connsiteX4" fmla="*/ 18145 w 686078"/>
                    <a:gd name="connsiteY4" fmla="*/ 767091 h 1514044"/>
                    <a:gd name="connsiteX5" fmla="*/ 71946 w 686078"/>
                    <a:gd name="connsiteY5" fmla="*/ 1312538 h 1514044"/>
                    <a:gd name="connsiteX6" fmla="*/ 78751 w 686078"/>
                    <a:gd name="connsiteY6" fmla="*/ 1390925 h 1514044"/>
                    <a:gd name="connsiteX7" fmla="*/ 183902 w 686078"/>
                    <a:gd name="connsiteY7" fmla="*/ 1384302 h 1514044"/>
                    <a:gd name="connsiteX8" fmla="*/ 191614 w 686078"/>
                    <a:gd name="connsiteY8" fmla="*/ 1315078 h 1514044"/>
                    <a:gd name="connsiteX9" fmla="*/ 238429 w 686078"/>
                    <a:gd name="connsiteY9" fmla="*/ 946820 h 1514044"/>
                    <a:gd name="connsiteX10" fmla="*/ 219830 w 686078"/>
                    <a:gd name="connsiteY10" fmla="*/ 767000 h 1514044"/>
                    <a:gd name="connsiteX11" fmla="*/ 283792 w 686078"/>
                    <a:gd name="connsiteY11" fmla="*/ 434035 h 1514044"/>
                    <a:gd name="connsiteX12" fmla="*/ 358278 w 686078"/>
                    <a:gd name="connsiteY12" fmla="*/ 802111 h 1514044"/>
                    <a:gd name="connsiteX13" fmla="*/ 570215 w 686078"/>
                    <a:gd name="connsiteY13" fmla="*/ 1449988 h 1514044"/>
                    <a:gd name="connsiteX14" fmla="*/ 581647 w 686078"/>
                    <a:gd name="connsiteY14" fmla="*/ 1491178 h 1514044"/>
                    <a:gd name="connsiteX15" fmla="*/ 686073 w 686078"/>
                    <a:gd name="connsiteY15" fmla="*/ 1470855 h 1514044"/>
                    <a:gd name="connsiteX16" fmla="*/ 634086 w 686078"/>
                    <a:gd name="connsiteY16" fmla="*/ 957253 h 151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6078" h="1514044">
                      <a:moveTo>
                        <a:pt x="634086" y="957253"/>
                      </a:moveTo>
                      <a:cubicBezTo>
                        <a:pt x="625770" y="884859"/>
                        <a:pt x="601942" y="815108"/>
                        <a:pt x="564227" y="752756"/>
                      </a:cubicBezTo>
                      <a:cubicBezTo>
                        <a:pt x="564227" y="752756"/>
                        <a:pt x="534287" y="261655"/>
                        <a:pt x="508067" y="3629"/>
                      </a:cubicBezTo>
                      <a:lnTo>
                        <a:pt x="0" y="0"/>
                      </a:lnTo>
                      <a:cubicBezTo>
                        <a:pt x="0" y="0"/>
                        <a:pt x="10434" y="668834"/>
                        <a:pt x="18145" y="767091"/>
                      </a:cubicBezTo>
                      <a:cubicBezTo>
                        <a:pt x="23861" y="841668"/>
                        <a:pt x="71855" y="1311449"/>
                        <a:pt x="71946" y="1312538"/>
                      </a:cubicBezTo>
                      <a:lnTo>
                        <a:pt x="78751" y="1390925"/>
                      </a:lnTo>
                      <a:cubicBezTo>
                        <a:pt x="118398" y="1411248"/>
                        <a:pt x="149789" y="1408436"/>
                        <a:pt x="183902" y="1384302"/>
                      </a:cubicBezTo>
                      <a:lnTo>
                        <a:pt x="191614" y="1315078"/>
                      </a:lnTo>
                      <a:cubicBezTo>
                        <a:pt x="191614" y="1315078"/>
                        <a:pt x="234981" y="1017859"/>
                        <a:pt x="238429" y="946820"/>
                      </a:cubicBezTo>
                      <a:cubicBezTo>
                        <a:pt x="241752" y="886274"/>
                        <a:pt x="235475" y="825584"/>
                        <a:pt x="219830" y="767000"/>
                      </a:cubicBezTo>
                      <a:lnTo>
                        <a:pt x="283792" y="434035"/>
                      </a:lnTo>
                      <a:cubicBezTo>
                        <a:pt x="283792" y="434035"/>
                        <a:pt x="331423" y="669923"/>
                        <a:pt x="358278" y="802111"/>
                      </a:cubicBezTo>
                      <a:cubicBezTo>
                        <a:pt x="389035" y="953534"/>
                        <a:pt x="570124" y="1449807"/>
                        <a:pt x="570215" y="1449988"/>
                      </a:cubicBezTo>
                      <a:lnTo>
                        <a:pt x="581647" y="1491178"/>
                      </a:lnTo>
                      <a:cubicBezTo>
                        <a:pt x="578743" y="1536541"/>
                        <a:pt x="686980" y="1506238"/>
                        <a:pt x="686073" y="1470855"/>
                      </a:cubicBezTo>
                      <a:cubicBezTo>
                        <a:pt x="685710" y="1470855"/>
                        <a:pt x="653320" y="1110944"/>
                        <a:pt x="634086" y="957253"/>
                      </a:cubicBezTo>
                      <a:close/>
                    </a:path>
                  </a:pathLst>
                </a:custGeom>
                <a:solidFill>
                  <a:srgbClr val="9E6767"/>
                </a:solidFill>
                <a:ln w="9068" cap="flat">
                  <a:noFill/>
                  <a:prstDash val="solid"/>
                  <a:miter/>
                </a:ln>
              </p:spPr>
              <p:txBody>
                <a:bodyPr rtlCol="0" anchor="ctr"/>
                <a:lstStyle/>
                <a:p>
                  <a:endParaRPr lang="zh-CN" altLang="en-US"/>
                </a:p>
              </p:txBody>
            </p:sp>
            <p:sp>
              <p:nvSpPr>
                <p:cNvPr id="198" name="任意多边形: 形状 197">
                  <a:extLst>
                    <a:ext uri="{FF2B5EF4-FFF2-40B4-BE49-F238E27FC236}">
                      <a16:creationId xmlns:a16="http://schemas.microsoft.com/office/drawing/2014/main" id="{EF87CCF7-9156-FEE8-1BA5-BA56DC329BF3}"/>
                    </a:ext>
                  </a:extLst>
                </p:cNvPr>
                <p:cNvSpPr/>
                <p:nvPr/>
              </p:nvSpPr>
              <p:spPr>
                <a:xfrm>
                  <a:off x="10171665" y="2575531"/>
                  <a:ext cx="585903" cy="812165"/>
                </a:xfrm>
                <a:custGeom>
                  <a:avLst/>
                  <a:gdLst>
                    <a:gd name="connsiteX0" fmla="*/ 343210 w 585903"/>
                    <a:gd name="connsiteY0" fmla="*/ 808462 h 812165"/>
                    <a:gd name="connsiteX1" fmla="*/ 288774 w 585903"/>
                    <a:gd name="connsiteY1" fmla="*/ 434035 h 812165"/>
                    <a:gd name="connsiteX2" fmla="*/ 247584 w 585903"/>
                    <a:gd name="connsiteY2" fmla="*/ 772444 h 812165"/>
                    <a:gd name="connsiteX3" fmla="*/ 12422 w 585903"/>
                    <a:gd name="connsiteY3" fmla="*/ 773170 h 812165"/>
                    <a:gd name="connsiteX4" fmla="*/ 5255 w 585903"/>
                    <a:gd name="connsiteY4" fmla="*/ 0 h 812165"/>
                    <a:gd name="connsiteX5" fmla="*/ 513322 w 585903"/>
                    <a:gd name="connsiteY5" fmla="*/ 3629 h 812165"/>
                    <a:gd name="connsiteX6" fmla="*/ 585903 w 585903"/>
                    <a:gd name="connsiteY6" fmla="*/ 747585 h 812165"/>
                    <a:gd name="connsiteX7" fmla="*/ 343210 w 585903"/>
                    <a:gd name="connsiteY7" fmla="*/ 808462 h 812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903" h="812165">
                      <a:moveTo>
                        <a:pt x="343210" y="808462"/>
                      </a:moveTo>
                      <a:cubicBezTo>
                        <a:pt x="315992" y="676365"/>
                        <a:pt x="288774" y="434035"/>
                        <a:pt x="288774" y="434035"/>
                      </a:cubicBezTo>
                      <a:lnTo>
                        <a:pt x="247584" y="772444"/>
                      </a:lnTo>
                      <a:cubicBezTo>
                        <a:pt x="107957" y="831688"/>
                        <a:pt x="12422" y="773170"/>
                        <a:pt x="12422" y="773170"/>
                      </a:cubicBezTo>
                      <a:cubicBezTo>
                        <a:pt x="-10441" y="522130"/>
                        <a:pt x="5255" y="0"/>
                        <a:pt x="5255" y="0"/>
                      </a:cubicBezTo>
                      <a:lnTo>
                        <a:pt x="513322" y="3629"/>
                      </a:lnTo>
                      <a:cubicBezTo>
                        <a:pt x="539542" y="261655"/>
                        <a:pt x="585903" y="747585"/>
                        <a:pt x="585903" y="747585"/>
                      </a:cubicBezTo>
                      <a:cubicBezTo>
                        <a:pt x="585903" y="747585"/>
                        <a:pt x="546074" y="830418"/>
                        <a:pt x="343210" y="808462"/>
                      </a:cubicBezTo>
                      <a:close/>
                    </a:path>
                  </a:pathLst>
                </a:custGeom>
                <a:solidFill>
                  <a:srgbClr val="37474F"/>
                </a:solidFill>
                <a:ln w="9068" cap="flat">
                  <a:noFill/>
                  <a:prstDash val="solid"/>
                  <a:miter/>
                </a:ln>
              </p:spPr>
              <p:txBody>
                <a:bodyPr rtlCol="0" anchor="ctr"/>
                <a:lstStyle/>
                <a:p>
                  <a:endParaRPr lang="zh-CN" altLang="en-US"/>
                </a:p>
              </p:txBody>
            </p:sp>
            <p:sp>
              <p:nvSpPr>
                <p:cNvPr id="199" name="任意多边形: 形状 198">
                  <a:extLst>
                    <a:ext uri="{FF2B5EF4-FFF2-40B4-BE49-F238E27FC236}">
                      <a16:creationId xmlns:a16="http://schemas.microsoft.com/office/drawing/2014/main" id="{E2030BD7-C6E6-0C5C-1FF0-C02E40F6C751}"/>
                    </a:ext>
                  </a:extLst>
                </p:cNvPr>
                <p:cNvSpPr/>
                <p:nvPr/>
              </p:nvSpPr>
              <p:spPr>
                <a:xfrm>
                  <a:off x="10295771" y="2788285"/>
                  <a:ext cx="164668" cy="536283"/>
                </a:xfrm>
                <a:custGeom>
                  <a:avLst/>
                  <a:gdLst>
                    <a:gd name="connsiteX0" fmla="*/ 164669 w 164668"/>
                    <a:gd name="connsiteY0" fmla="*/ 221282 h 536283"/>
                    <a:gd name="connsiteX1" fmla="*/ 131372 w 164668"/>
                    <a:gd name="connsiteY1" fmla="*/ 62511 h 536283"/>
                    <a:gd name="connsiteX2" fmla="*/ 0 w 164668"/>
                    <a:gd name="connsiteY2" fmla="*/ 0 h 536283"/>
                    <a:gd name="connsiteX3" fmla="*/ 103700 w 164668"/>
                    <a:gd name="connsiteY3" fmla="*/ 90001 h 536283"/>
                    <a:gd name="connsiteX4" fmla="*/ 137813 w 164668"/>
                    <a:gd name="connsiteY4" fmla="*/ 238792 h 536283"/>
                    <a:gd name="connsiteX5" fmla="*/ 126382 w 164668"/>
                    <a:gd name="connsiteY5" fmla="*/ 536283 h 536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668" h="536283">
                      <a:moveTo>
                        <a:pt x="164669" y="221282"/>
                      </a:moveTo>
                      <a:lnTo>
                        <a:pt x="131372" y="62511"/>
                      </a:lnTo>
                      <a:cubicBezTo>
                        <a:pt x="131372" y="62511"/>
                        <a:pt x="54617" y="44365"/>
                        <a:pt x="0" y="0"/>
                      </a:cubicBezTo>
                      <a:cubicBezTo>
                        <a:pt x="0" y="0"/>
                        <a:pt x="19779" y="50716"/>
                        <a:pt x="103700" y="90001"/>
                      </a:cubicBezTo>
                      <a:lnTo>
                        <a:pt x="137813" y="238792"/>
                      </a:lnTo>
                      <a:lnTo>
                        <a:pt x="126382" y="536283"/>
                      </a:lnTo>
                      <a:close/>
                    </a:path>
                  </a:pathLst>
                </a:custGeom>
                <a:solidFill>
                  <a:srgbClr val="263238"/>
                </a:solidFill>
                <a:ln w="9068" cap="flat">
                  <a:noFill/>
                  <a:prstDash val="solid"/>
                  <a:miter/>
                </a:ln>
              </p:spPr>
              <p:txBody>
                <a:bodyPr rtlCol="0" anchor="ctr"/>
                <a:lstStyle/>
                <a:p>
                  <a:endParaRPr lang="zh-CN" altLang="en-US"/>
                </a:p>
              </p:txBody>
            </p:sp>
            <p:sp>
              <p:nvSpPr>
                <p:cNvPr id="200" name="任意多边形: 形状 199">
                  <a:extLst>
                    <a:ext uri="{FF2B5EF4-FFF2-40B4-BE49-F238E27FC236}">
                      <a16:creationId xmlns:a16="http://schemas.microsoft.com/office/drawing/2014/main" id="{72DFB5E3-E984-40A2-584D-3159784F4EC8}"/>
                    </a:ext>
                  </a:extLst>
                </p:cNvPr>
                <p:cNvSpPr/>
                <p:nvPr/>
              </p:nvSpPr>
              <p:spPr>
                <a:xfrm>
                  <a:off x="10663913" y="4031301"/>
                  <a:ext cx="233436" cy="321397"/>
                </a:xfrm>
                <a:custGeom>
                  <a:avLst/>
                  <a:gdLst>
                    <a:gd name="connsiteX0" fmla="*/ 94381 w 233436"/>
                    <a:gd name="connsiteY0" fmla="*/ 35408 h 321397"/>
                    <a:gd name="connsiteX1" fmla="*/ 90570 w 233436"/>
                    <a:gd name="connsiteY1" fmla="*/ 21800 h 321397"/>
                    <a:gd name="connsiteX2" fmla="*/ 86488 w 233436"/>
                    <a:gd name="connsiteY2" fmla="*/ 42394 h 321397"/>
                    <a:gd name="connsiteX3" fmla="*/ 85036 w 233436"/>
                    <a:gd name="connsiteY3" fmla="*/ 74058 h 321397"/>
                    <a:gd name="connsiteX4" fmla="*/ 75510 w 233436"/>
                    <a:gd name="connsiteY4" fmla="*/ 123504 h 321397"/>
                    <a:gd name="connsiteX5" fmla="*/ 29421 w 233436"/>
                    <a:gd name="connsiteY5" fmla="*/ 222396 h 321397"/>
                    <a:gd name="connsiteX6" fmla="*/ 3201 w 233436"/>
                    <a:gd name="connsiteY6" fmla="*/ 263495 h 321397"/>
                    <a:gd name="connsiteX7" fmla="*/ 11185 w 233436"/>
                    <a:gd name="connsiteY7" fmla="*/ 305501 h 321397"/>
                    <a:gd name="connsiteX8" fmla="*/ 152718 w 233436"/>
                    <a:gd name="connsiteY8" fmla="*/ 305501 h 321397"/>
                    <a:gd name="connsiteX9" fmla="*/ 202617 w 233436"/>
                    <a:gd name="connsiteY9" fmla="*/ 229291 h 321397"/>
                    <a:gd name="connsiteX10" fmla="*/ 200440 w 233436"/>
                    <a:gd name="connsiteY10" fmla="*/ 200621 h 321397"/>
                    <a:gd name="connsiteX11" fmla="*/ 217133 w 233436"/>
                    <a:gd name="connsiteY11" fmla="*/ 137657 h 321397"/>
                    <a:gd name="connsiteX12" fmla="*/ 231922 w 233436"/>
                    <a:gd name="connsiteY12" fmla="*/ 102637 h 321397"/>
                    <a:gd name="connsiteX13" fmla="*/ 218494 w 233436"/>
                    <a:gd name="connsiteY13" fmla="*/ 37949 h 321397"/>
                    <a:gd name="connsiteX14" fmla="*/ 196629 w 233436"/>
                    <a:gd name="connsiteY14" fmla="*/ 207 h 321397"/>
                    <a:gd name="connsiteX15" fmla="*/ 198807 w 233436"/>
                    <a:gd name="connsiteY15" fmla="*/ 15267 h 321397"/>
                    <a:gd name="connsiteX16" fmla="*/ 150540 w 233436"/>
                    <a:gd name="connsiteY16" fmla="*/ 40036 h 321397"/>
                    <a:gd name="connsiteX17" fmla="*/ 94381 w 233436"/>
                    <a:gd name="connsiteY17" fmla="*/ 35408 h 32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3436" h="321397">
                      <a:moveTo>
                        <a:pt x="94381" y="35408"/>
                      </a:moveTo>
                      <a:lnTo>
                        <a:pt x="90570" y="21800"/>
                      </a:lnTo>
                      <a:cubicBezTo>
                        <a:pt x="86034" y="26245"/>
                        <a:pt x="86760" y="30146"/>
                        <a:pt x="86488" y="42394"/>
                      </a:cubicBezTo>
                      <a:cubicBezTo>
                        <a:pt x="86488" y="51921"/>
                        <a:pt x="86488" y="61266"/>
                        <a:pt x="85036" y="74058"/>
                      </a:cubicBezTo>
                      <a:cubicBezTo>
                        <a:pt x="83301" y="90785"/>
                        <a:pt x="80114" y="107329"/>
                        <a:pt x="75510" y="123504"/>
                      </a:cubicBezTo>
                      <a:cubicBezTo>
                        <a:pt x="66437" y="161064"/>
                        <a:pt x="56276" y="176125"/>
                        <a:pt x="29421" y="222396"/>
                      </a:cubicBezTo>
                      <a:cubicBezTo>
                        <a:pt x="23070" y="233373"/>
                        <a:pt x="7737" y="251609"/>
                        <a:pt x="3201" y="263495"/>
                      </a:cubicBezTo>
                      <a:cubicBezTo>
                        <a:pt x="-1335" y="275380"/>
                        <a:pt x="-2878" y="297063"/>
                        <a:pt x="11185" y="305501"/>
                      </a:cubicBezTo>
                      <a:cubicBezTo>
                        <a:pt x="51195" y="329543"/>
                        <a:pt x="113161" y="323646"/>
                        <a:pt x="152718" y="305501"/>
                      </a:cubicBezTo>
                      <a:cubicBezTo>
                        <a:pt x="182828" y="292048"/>
                        <a:pt x="202326" y="262269"/>
                        <a:pt x="202617" y="229291"/>
                      </a:cubicBezTo>
                      <a:cubicBezTo>
                        <a:pt x="202617" y="219674"/>
                        <a:pt x="200803" y="210147"/>
                        <a:pt x="200440" y="200621"/>
                      </a:cubicBezTo>
                      <a:cubicBezTo>
                        <a:pt x="200865" y="178596"/>
                        <a:pt x="206591" y="156999"/>
                        <a:pt x="217133" y="137657"/>
                      </a:cubicBezTo>
                      <a:cubicBezTo>
                        <a:pt x="223289" y="126540"/>
                        <a:pt x="228247" y="114801"/>
                        <a:pt x="231922" y="102637"/>
                      </a:cubicBezTo>
                      <a:cubicBezTo>
                        <a:pt x="237365" y="80409"/>
                        <a:pt x="227023" y="57909"/>
                        <a:pt x="218494" y="37949"/>
                      </a:cubicBezTo>
                      <a:cubicBezTo>
                        <a:pt x="211145" y="20620"/>
                        <a:pt x="202527" y="-2424"/>
                        <a:pt x="196629" y="207"/>
                      </a:cubicBezTo>
                      <a:cubicBezTo>
                        <a:pt x="196629" y="2384"/>
                        <a:pt x="198807" y="15267"/>
                        <a:pt x="198807" y="15267"/>
                      </a:cubicBezTo>
                      <a:cubicBezTo>
                        <a:pt x="192637" y="24340"/>
                        <a:pt x="173403" y="35771"/>
                        <a:pt x="150540" y="40036"/>
                      </a:cubicBezTo>
                      <a:cubicBezTo>
                        <a:pt x="135661" y="42667"/>
                        <a:pt x="95923" y="46840"/>
                        <a:pt x="94381" y="35408"/>
                      </a:cubicBezTo>
                      <a:close/>
                    </a:path>
                  </a:pathLst>
                </a:custGeom>
                <a:solidFill>
                  <a:srgbClr val="37474F"/>
                </a:solidFill>
                <a:ln w="9068" cap="flat">
                  <a:noFill/>
                  <a:prstDash val="solid"/>
                  <a:miter/>
                </a:ln>
              </p:spPr>
              <p:txBody>
                <a:bodyPr rtlCol="0" anchor="ctr"/>
                <a:lstStyle/>
                <a:p>
                  <a:endParaRPr lang="zh-CN" altLang="en-US"/>
                </a:p>
              </p:txBody>
            </p:sp>
            <p:sp>
              <p:nvSpPr>
                <p:cNvPr id="201" name="任意多边形: 形状 200">
                  <a:extLst>
                    <a:ext uri="{FF2B5EF4-FFF2-40B4-BE49-F238E27FC236}">
                      <a16:creationId xmlns:a16="http://schemas.microsoft.com/office/drawing/2014/main" id="{4EBC3C1A-5271-053E-B818-A1A177656AA0}"/>
                    </a:ext>
                  </a:extLst>
                </p:cNvPr>
                <p:cNvSpPr/>
                <p:nvPr/>
              </p:nvSpPr>
              <p:spPr>
                <a:xfrm>
                  <a:off x="10005544" y="3919229"/>
                  <a:ext cx="385916" cy="224724"/>
                </a:xfrm>
                <a:custGeom>
                  <a:avLst/>
                  <a:gdLst>
                    <a:gd name="connsiteX0" fmla="*/ 245953 w 385916"/>
                    <a:gd name="connsiteY0" fmla="*/ 2681 h 224724"/>
                    <a:gd name="connsiteX1" fmla="*/ 225993 w 385916"/>
                    <a:gd name="connsiteY1" fmla="*/ 20191 h 224724"/>
                    <a:gd name="connsiteX2" fmla="*/ 177091 w 385916"/>
                    <a:gd name="connsiteY2" fmla="*/ 66462 h 224724"/>
                    <a:gd name="connsiteX3" fmla="*/ 31203 w 385916"/>
                    <a:gd name="connsiteY3" fmla="*/ 135323 h 224724"/>
                    <a:gd name="connsiteX4" fmla="*/ 4439 w 385916"/>
                    <a:gd name="connsiteY4" fmla="*/ 188488 h 224724"/>
                    <a:gd name="connsiteX5" fmla="*/ 162847 w 385916"/>
                    <a:gd name="connsiteY5" fmla="*/ 215706 h 224724"/>
                    <a:gd name="connsiteX6" fmla="*/ 276890 w 385916"/>
                    <a:gd name="connsiteY6" fmla="*/ 166533 h 224724"/>
                    <a:gd name="connsiteX7" fmla="*/ 381407 w 385916"/>
                    <a:gd name="connsiteY7" fmla="*/ 148388 h 224724"/>
                    <a:gd name="connsiteX8" fmla="*/ 380863 w 385916"/>
                    <a:gd name="connsiteY8" fmla="*/ 75807 h 224724"/>
                    <a:gd name="connsiteX9" fmla="*/ 359542 w 385916"/>
                    <a:gd name="connsiteY9" fmla="*/ 50 h 224724"/>
                    <a:gd name="connsiteX10" fmla="*/ 357818 w 385916"/>
                    <a:gd name="connsiteY10" fmla="*/ 15836 h 224724"/>
                    <a:gd name="connsiteX11" fmla="*/ 248311 w 385916"/>
                    <a:gd name="connsiteY11" fmla="*/ 30443 h 22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916" h="224724">
                      <a:moveTo>
                        <a:pt x="245953" y="2681"/>
                      </a:moveTo>
                      <a:cubicBezTo>
                        <a:pt x="240690" y="2681"/>
                        <a:pt x="235338" y="6673"/>
                        <a:pt x="225993" y="20191"/>
                      </a:cubicBezTo>
                      <a:cubicBezTo>
                        <a:pt x="213083" y="38844"/>
                        <a:pt x="196428" y="54602"/>
                        <a:pt x="177091" y="66462"/>
                      </a:cubicBezTo>
                      <a:cubicBezTo>
                        <a:pt x="142252" y="90504"/>
                        <a:pt x="87454" y="114728"/>
                        <a:pt x="31203" y="135323"/>
                      </a:cubicBezTo>
                      <a:cubicBezTo>
                        <a:pt x="447" y="146573"/>
                        <a:pt x="-5541" y="168620"/>
                        <a:pt x="4439" y="188488"/>
                      </a:cubicBezTo>
                      <a:cubicBezTo>
                        <a:pt x="20226" y="204456"/>
                        <a:pt x="73935" y="241836"/>
                        <a:pt x="162847" y="215706"/>
                      </a:cubicBezTo>
                      <a:cubicBezTo>
                        <a:pt x="217918" y="199376"/>
                        <a:pt x="237515" y="171251"/>
                        <a:pt x="276890" y="166533"/>
                      </a:cubicBezTo>
                      <a:cubicBezTo>
                        <a:pt x="304653" y="163176"/>
                        <a:pt x="352919" y="171160"/>
                        <a:pt x="381407" y="148388"/>
                      </a:cubicBezTo>
                      <a:cubicBezTo>
                        <a:pt x="390480" y="126976"/>
                        <a:pt x="383494" y="105383"/>
                        <a:pt x="380863" y="75807"/>
                      </a:cubicBezTo>
                      <a:cubicBezTo>
                        <a:pt x="378232" y="46230"/>
                        <a:pt x="369068" y="-1764"/>
                        <a:pt x="359542" y="50"/>
                      </a:cubicBezTo>
                      <a:lnTo>
                        <a:pt x="357818" y="15836"/>
                      </a:lnTo>
                      <a:cubicBezTo>
                        <a:pt x="350016" y="50312"/>
                        <a:pt x="270630" y="53125"/>
                        <a:pt x="248311" y="30443"/>
                      </a:cubicBezTo>
                      <a:close/>
                    </a:path>
                  </a:pathLst>
                </a:custGeom>
                <a:solidFill>
                  <a:srgbClr val="37474F"/>
                </a:solidFill>
                <a:ln w="9068" cap="flat">
                  <a:noFill/>
                  <a:prstDash val="solid"/>
                  <a:miter/>
                </a:ln>
              </p:spPr>
              <p:txBody>
                <a:bodyPr rtlCol="0" anchor="ctr"/>
                <a:lstStyle/>
                <a:p>
                  <a:endParaRPr lang="zh-CN" altLang="en-US"/>
                </a:p>
              </p:txBody>
            </p:sp>
          </p:grpSp>
          <p:grpSp>
            <p:nvGrpSpPr>
              <p:cNvPr id="176" name="组合 175">
                <a:extLst>
                  <a:ext uri="{FF2B5EF4-FFF2-40B4-BE49-F238E27FC236}">
                    <a16:creationId xmlns:a16="http://schemas.microsoft.com/office/drawing/2014/main" id="{C0292509-C99C-EB6A-88FE-5B4837544553}"/>
                  </a:ext>
                </a:extLst>
              </p:cNvPr>
              <p:cNvGrpSpPr/>
              <p:nvPr/>
            </p:nvGrpSpPr>
            <p:grpSpPr>
              <a:xfrm>
                <a:off x="9449933" y="1326019"/>
                <a:ext cx="1438275" cy="1705569"/>
                <a:chOff x="9449933" y="1326019"/>
                <a:chExt cx="1438275" cy="1705569"/>
              </a:xfrm>
            </p:grpSpPr>
            <p:sp>
              <p:nvSpPr>
                <p:cNvPr id="177" name="任意多边形: 形状 176">
                  <a:extLst>
                    <a:ext uri="{FF2B5EF4-FFF2-40B4-BE49-F238E27FC236}">
                      <a16:creationId xmlns:a16="http://schemas.microsoft.com/office/drawing/2014/main" id="{B51BF06E-B03B-21BE-217F-1B44AA3AC27A}"/>
                    </a:ext>
                  </a:extLst>
                </p:cNvPr>
                <p:cNvSpPr/>
                <p:nvPr/>
              </p:nvSpPr>
              <p:spPr>
                <a:xfrm>
                  <a:off x="9449933" y="1862886"/>
                  <a:ext cx="880949" cy="946011"/>
                </a:xfrm>
                <a:custGeom>
                  <a:avLst/>
                  <a:gdLst>
                    <a:gd name="connsiteX0" fmla="*/ 700131 w 880949"/>
                    <a:gd name="connsiteY0" fmla="*/ 546616 h 946011"/>
                    <a:gd name="connsiteX1" fmla="*/ 611583 w 880949"/>
                    <a:gd name="connsiteY1" fmla="*/ 654036 h 946011"/>
                    <a:gd name="connsiteX2" fmla="*/ 397832 w 880949"/>
                    <a:gd name="connsiteY2" fmla="*/ 824420 h 946011"/>
                    <a:gd name="connsiteX3" fmla="*/ 339767 w 880949"/>
                    <a:gd name="connsiteY3" fmla="*/ 875590 h 946011"/>
                    <a:gd name="connsiteX4" fmla="*/ 290502 w 880949"/>
                    <a:gd name="connsiteY4" fmla="*/ 921679 h 946011"/>
                    <a:gd name="connsiteX5" fmla="*/ 192427 w 880949"/>
                    <a:gd name="connsiteY5" fmla="*/ 937647 h 946011"/>
                    <a:gd name="connsiteX6" fmla="*/ 173465 w 880949"/>
                    <a:gd name="connsiteY6" fmla="*/ 928574 h 946011"/>
                    <a:gd name="connsiteX7" fmla="*/ 150511 w 880949"/>
                    <a:gd name="connsiteY7" fmla="*/ 930298 h 946011"/>
                    <a:gd name="connsiteX8" fmla="*/ 123294 w 880949"/>
                    <a:gd name="connsiteY8" fmla="*/ 907798 h 946011"/>
                    <a:gd name="connsiteX9" fmla="*/ 122114 w 880949"/>
                    <a:gd name="connsiteY9" fmla="*/ 907253 h 946011"/>
                    <a:gd name="connsiteX10" fmla="*/ 94896 w 880949"/>
                    <a:gd name="connsiteY10" fmla="*/ 910429 h 946011"/>
                    <a:gd name="connsiteX11" fmla="*/ 47356 w 880949"/>
                    <a:gd name="connsiteY11" fmla="*/ 929391 h 946011"/>
                    <a:gd name="connsiteX12" fmla="*/ 23767 w 880949"/>
                    <a:gd name="connsiteY12" fmla="*/ 938736 h 946011"/>
                    <a:gd name="connsiteX13" fmla="*/ 6710 w 880949"/>
                    <a:gd name="connsiteY13" fmla="*/ 944633 h 946011"/>
                    <a:gd name="connsiteX14" fmla="*/ 541 w 880949"/>
                    <a:gd name="connsiteY14" fmla="*/ 937919 h 946011"/>
                    <a:gd name="connsiteX15" fmla="*/ 9160 w 880949"/>
                    <a:gd name="connsiteY15" fmla="*/ 911518 h 946011"/>
                    <a:gd name="connsiteX16" fmla="*/ 67316 w 880949"/>
                    <a:gd name="connsiteY16" fmla="*/ 873775 h 946011"/>
                    <a:gd name="connsiteX17" fmla="*/ 139897 w 880949"/>
                    <a:gd name="connsiteY17" fmla="*/ 833039 h 946011"/>
                    <a:gd name="connsiteX18" fmla="*/ 165753 w 880949"/>
                    <a:gd name="connsiteY18" fmla="*/ 803100 h 946011"/>
                    <a:gd name="connsiteX19" fmla="*/ 116217 w 880949"/>
                    <a:gd name="connsiteY19" fmla="*/ 795388 h 946011"/>
                    <a:gd name="connsiteX20" fmla="*/ 80652 w 880949"/>
                    <a:gd name="connsiteY20" fmla="*/ 786769 h 946011"/>
                    <a:gd name="connsiteX21" fmla="*/ 79382 w 880949"/>
                    <a:gd name="connsiteY21" fmla="*/ 761547 h 946011"/>
                    <a:gd name="connsiteX22" fmla="*/ 91812 w 880949"/>
                    <a:gd name="connsiteY22" fmla="*/ 761547 h 946011"/>
                    <a:gd name="connsiteX23" fmla="*/ 158768 w 880949"/>
                    <a:gd name="connsiteY23" fmla="*/ 759098 h 946011"/>
                    <a:gd name="connsiteX24" fmla="*/ 183990 w 880949"/>
                    <a:gd name="connsiteY24" fmla="*/ 758644 h 946011"/>
                    <a:gd name="connsiteX25" fmla="*/ 197054 w 880949"/>
                    <a:gd name="connsiteY25" fmla="*/ 759098 h 946011"/>
                    <a:gd name="connsiteX26" fmla="*/ 209211 w 880949"/>
                    <a:gd name="connsiteY26" fmla="*/ 759914 h 946011"/>
                    <a:gd name="connsiteX27" fmla="*/ 247044 w 880949"/>
                    <a:gd name="connsiteY27" fmla="*/ 761547 h 946011"/>
                    <a:gd name="connsiteX28" fmla="*/ 294404 w 880949"/>
                    <a:gd name="connsiteY28" fmla="*/ 737232 h 946011"/>
                    <a:gd name="connsiteX29" fmla="*/ 511421 w 880949"/>
                    <a:gd name="connsiteY29" fmla="*/ 511233 h 946011"/>
                    <a:gd name="connsiteX30" fmla="*/ 696412 w 880949"/>
                    <a:gd name="connsiteY30" fmla="*/ 79920 h 946011"/>
                    <a:gd name="connsiteX31" fmla="*/ 880949 w 880949"/>
                    <a:gd name="connsiteY31" fmla="*/ 1079 h 946011"/>
                    <a:gd name="connsiteX32" fmla="*/ 858449 w 880949"/>
                    <a:gd name="connsiteY32" fmla="*/ 225173 h 946011"/>
                    <a:gd name="connsiteX33" fmla="*/ 700131 w 880949"/>
                    <a:gd name="connsiteY33" fmla="*/ 546616 h 94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80949" h="946011">
                      <a:moveTo>
                        <a:pt x="700131" y="546616"/>
                      </a:moveTo>
                      <a:cubicBezTo>
                        <a:pt x="676452" y="591979"/>
                        <a:pt x="676633" y="599147"/>
                        <a:pt x="611583" y="654036"/>
                      </a:cubicBezTo>
                      <a:cubicBezTo>
                        <a:pt x="577742" y="682615"/>
                        <a:pt x="415069" y="811537"/>
                        <a:pt x="397832" y="824420"/>
                      </a:cubicBezTo>
                      <a:cubicBezTo>
                        <a:pt x="376602" y="839223"/>
                        <a:pt x="357122" y="856390"/>
                        <a:pt x="339767" y="875590"/>
                      </a:cubicBezTo>
                      <a:cubicBezTo>
                        <a:pt x="325087" y="892714"/>
                        <a:pt x="308565" y="908171"/>
                        <a:pt x="290502" y="921679"/>
                      </a:cubicBezTo>
                      <a:cubicBezTo>
                        <a:pt x="263284" y="941820"/>
                        <a:pt x="226994" y="955701"/>
                        <a:pt x="192427" y="937647"/>
                      </a:cubicBezTo>
                      <a:cubicBezTo>
                        <a:pt x="186727" y="933467"/>
                        <a:pt x="180296" y="930390"/>
                        <a:pt x="173465" y="928574"/>
                      </a:cubicBezTo>
                      <a:cubicBezTo>
                        <a:pt x="165844" y="927667"/>
                        <a:pt x="158132" y="931931"/>
                        <a:pt x="150511" y="930298"/>
                      </a:cubicBezTo>
                      <a:cubicBezTo>
                        <a:pt x="138989" y="927848"/>
                        <a:pt x="134181" y="913241"/>
                        <a:pt x="123294" y="907798"/>
                      </a:cubicBezTo>
                      <a:lnTo>
                        <a:pt x="122114" y="907253"/>
                      </a:lnTo>
                      <a:cubicBezTo>
                        <a:pt x="112975" y="904714"/>
                        <a:pt x="103205" y="905854"/>
                        <a:pt x="94896" y="910429"/>
                      </a:cubicBezTo>
                      <a:lnTo>
                        <a:pt x="47356" y="929391"/>
                      </a:lnTo>
                      <a:lnTo>
                        <a:pt x="23767" y="938736"/>
                      </a:lnTo>
                      <a:cubicBezTo>
                        <a:pt x="18867" y="940641"/>
                        <a:pt x="12245" y="945994"/>
                        <a:pt x="6710" y="944633"/>
                      </a:cubicBezTo>
                      <a:cubicBezTo>
                        <a:pt x="3674" y="943546"/>
                        <a:pt x="1367" y="941036"/>
                        <a:pt x="541" y="937919"/>
                      </a:cubicBezTo>
                      <a:cubicBezTo>
                        <a:pt x="-1379" y="928218"/>
                        <a:pt x="1886" y="918217"/>
                        <a:pt x="9160" y="911518"/>
                      </a:cubicBezTo>
                      <a:cubicBezTo>
                        <a:pt x="25847" y="895200"/>
                        <a:pt x="45616" y="882370"/>
                        <a:pt x="67316" y="873775"/>
                      </a:cubicBezTo>
                      <a:cubicBezTo>
                        <a:pt x="92307" y="861671"/>
                        <a:pt x="116545" y="848067"/>
                        <a:pt x="139897" y="833039"/>
                      </a:cubicBezTo>
                      <a:cubicBezTo>
                        <a:pt x="145703" y="829320"/>
                        <a:pt x="176187" y="808362"/>
                        <a:pt x="165753" y="803100"/>
                      </a:cubicBezTo>
                      <a:cubicBezTo>
                        <a:pt x="149558" y="798798"/>
                        <a:pt x="132954" y="796213"/>
                        <a:pt x="116217" y="795388"/>
                      </a:cubicBezTo>
                      <a:cubicBezTo>
                        <a:pt x="103770" y="796105"/>
                        <a:pt x="91390" y="793105"/>
                        <a:pt x="80652" y="786769"/>
                      </a:cubicBezTo>
                      <a:cubicBezTo>
                        <a:pt x="67769" y="777061"/>
                        <a:pt x="64503" y="762999"/>
                        <a:pt x="79382" y="761547"/>
                      </a:cubicBezTo>
                      <a:cubicBezTo>
                        <a:pt x="84191" y="761093"/>
                        <a:pt x="88455" y="761547"/>
                        <a:pt x="91812" y="761547"/>
                      </a:cubicBezTo>
                      <a:cubicBezTo>
                        <a:pt x="108687" y="760458"/>
                        <a:pt x="141892" y="759914"/>
                        <a:pt x="158768" y="759098"/>
                      </a:cubicBezTo>
                      <a:cubicBezTo>
                        <a:pt x="167114" y="758644"/>
                        <a:pt x="175552" y="758462"/>
                        <a:pt x="183990" y="758644"/>
                      </a:cubicBezTo>
                      <a:cubicBezTo>
                        <a:pt x="188344" y="758644"/>
                        <a:pt x="193062" y="758644"/>
                        <a:pt x="197054" y="759098"/>
                      </a:cubicBezTo>
                      <a:cubicBezTo>
                        <a:pt x="201041" y="759989"/>
                        <a:pt x="205141" y="760264"/>
                        <a:pt x="209211" y="759914"/>
                      </a:cubicBezTo>
                      <a:cubicBezTo>
                        <a:pt x="221748" y="761587"/>
                        <a:pt x="234410" y="762134"/>
                        <a:pt x="247044" y="761547"/>
                      </a:cubicBezTo>
                      <a:cubicBezTo>
                        <a:pt x="265245" y="759415"/>
                        <a:pt x="282063" y="750780"/>
                        <a:pt x="294404" y="737232"/>
                      </a:cubicBezTo>
                      <a:lnTo>
                        <a:pt x="511421" y="511233"/>
                      </a:lnTo>
                      <a:cubicBezTo>
                        <a:pt x="511421" y="511233"/>
                        <a:pt x="665656" y="124920"/>
                        <a:pt x="696412" y="79920"/>
                      </a:cubicBezTo>
                      <a:cubicBezTo>
                        <a:pt x="743045" y="11694"/>
                        <a:pt x="814356" y="-4727"/>
                        <a:pt x="880949" y="1079"/>
                      </a:cubicBezTo>
                      <a:lnTo>
                        <a:pt x="858449" y="225173"/>
                      </a:lnTo>
                      <a:cubicBezTo>
                        <a:pt x="858449" y="225173"/>
                        <a:pt x="767723" y="415698"/>
                        <a:pt x="700131" y="546616"/>
                      </a:cubicBezTo>
                      <a:close/>
                    </a:path>
                  </a:pathLst>
                </a:custGeom>
                <a:solidFill>
                  <a:srgbClr val="9E6767"/>
                </a:solidFill>
                <a:ln w="9068" cap="flat">
                  <a:noFill/>
                  <a:prstDash val="solid"/>
                  <a:miter/>
                </a:ln>
              </p:spPr>
              <p:txBody>
                <a:bodyPr rtlCol="0" anchor="ctr"/>
                <a:lstStyle/>
                <a:p>
                  <a:endParaRPr lang="zh-CN" altLang="en-US"/>
                </a:p>
              </p:txBody>
            </p:sp>
            <p:sp>
              <p:nvSpPr>
                <p:cNvPr id="178" name="任意多边形: 形状 177">
                  <a:extLst>
                    <a:ext uri="{FF2B5EF4-FFF2-40B4-BE49-F238E27FC236}">
                      <a16:creationId xmlns:a16="http://schemas.microsoft.com/office/drawing/2014/main" id="{7A3267B1-3A4D-3ED5-BF13-F8DE884E6D8F}"/>
                    </a:ext>
                  </a:extLst>
                </p:cNvPr>
                <p:cNvSpPr/>
                <p:nvPr/>
              </p:nvSpPr>
              <p:spPr>
                <a:xfrm>
                  <a:off x="9992383" y="1859062"/>
                  <a:ext cx="352290" cy="518290"/>
                </a:xfrm>
                <a:custGeom>
                  <a:avLst/>
                  <a:gdLst>
                    <a:gd name="connsiteX0" fmla="*/ 352290 w 352290"/>
                    <a:gd name="connsiteY0" fmla="*/ 4449 h 518290"/>
                    <a:gd name="connsiteX1" fmla="*/ 194789 w 352290"/>
                    <a:gd name="connsiteY1" fmla="*/ 31667 h 518290"/>
                    <a:gd name="connsiteX2" fmla="*/ 80928 w 352290"/>
                    <a:gd name="connsiteY2" fmla="*/ 222192 h 518290"/>
                    <a:gd name="connsiteX3" fmla="*/ 0 w 352290"/>
                    <a:gd name="connsiteY3" fmla="*/ 432405 h 518290"/>
                    <a:gd name="connsiteX4" fmla="*/ 194789 w 352290"/>
                    <a:gd name="connsiteY4" fmla="*/ 517506 h 518290"/>
                    <a:gd name="connsiteX5" fmla="*/ 338772 w 352290"/>
                    <a:gd name="connsiteY5" fmla="*/ 222192 h 518290"/>
                    <a:gd name="connsiteX6" fmla="*/ 352290 w 352290"/>
                    <a:gd name="connsiteY6" fmla="*/ 4449 h 518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2290" h="518290">
                      <a:moveTo>
                        <a:pt x="352290" y="4449"/>
                      </a:moveTo>
                      <a:cubicBezTo>
                        <a:pt x="294135" y="-7890"/>
                        <a:pt x="231715" y="6808"/>
                        <a:pt x="194789" y="31667"/>
                      </a:cubicBezTo>
                      <a:cubicBezTo>
                        <a:pt x="157864" y="56526"/>
                        <a:pt x="138085" y="83199"/>
                        <a:pt x="80928" y="222192"/>
                      </a:cubicBezTo>
                      <a:cubicBezTo>
                        <a:pt x="23770" y="361185"/>
                        <a:pt x="0" y="432405"/>
                        <a:pt x="0" y="432405"/>
                      </a:cubicBezTo>
                      <a:cubicBezTo>
                        <a:pt x="0" y="432405"/>
                        <a:pt x="91180" y="527849"/>
                        <a:pt x="194789" y="517506"/>
                      </a:cubicBezTo>
                      <a:cubicBezTo>
                        <a:pt x="194789" y="517506"/>
                        <a:pt x="335234" y="224732"/>
                        <a:pt x="338772" y="222192"/>
                      </a:cubicBezTo>
                      <a:cubicBezTo>
                        <a:pt x="342310" y="219652"/>
                        <a:pt x="352290" y="4449"/>
                        <a:pt x="352290" y="4449"/>
                      </a:cubicBezTo>
                      <a:close/>
                    </a:path>
                  </a:pathLst>
                </a:custGeom>
                <a:solidFill>
                  <a:srgbClr val="F0F0F0"/>
                </a:solidFill>
                <a:ln w="9068" cap="flat">
                  <a:noFill/>
                  <a:prstDash val="solid"/>
                  <a:miter/>
                </a:ln>
              </p:spPr>
              <p:txBody>
                <a:bodyPr rtlCol="0" anchor="ctr"/>
                <a:lstStyle/>
                <a:p>
                  <a:endParaRPr lang="zh-CN" altLang="en-US"/>
                </a:p>
              </p:txBody>
            </p:sp>
            <p:sp>
              <p:nvSpPr>
                <p:cNvPr id="179" name="任意多边形: 形状 178">
                  <a:extLst>
                    <a:ext uri="{FF2B5EF4-FFF2-40B4-BE49-F238E27FC236}">
                      <a16:creationId xmlns:a16="http://schemas.microsoft.com/office/drawing/2014/main" id="{80CD88C4-92AE-4A8D-DF33-5EB36C2940E0}"/>
                    </a:ext>
                  </a:extLst>
                </p:cNvPr>
                <p:cNvSpPr/>
                <p:nvPr/>
              </p:nvSpPr>
              <p:spPr>
                <a:xfrm>
                  <a:off x="9581764" y="2676544"/>
                  <a:ext cx="155495" cy="81256"/>
                </a:xfrm>
                <a:custGeom>
                  <a:avLst/>
                  <a:gdLst>
                    <a:gd name="connsiteX0" fmla="*/ 89810 w 155495"/>
                    <a:gd name="connsiteY0" fmla="*/ 15570 h 81256"/>
                    <a:gd name="connsiteX1" fmla="*/ 64860 w 155495"/>
                    <a:gd name="connsiteY1" fmla="*/ 10399 h 81256"/>
                    <a:gd name="connsiteX2" fmla="*/ 16775 w 155495"/>
                    <a:gd name="connsiteY2" fmla="*/ 39250 h 81256"/>
                    <a:gd name="connsiteX3" fmla="*/ 2531 w 155495"/>
                    <a:gd name="connsiteY3" fmla="*/ 81256 h 81256"/>
                    <a:gd name="connsiteX4" fmla="*/ 21765 w 155495"/>
                    <a:gd name="connsiteY4" fmla="*/ 26821 h 81256"/>
                    <a:gd name="connsiteX5" fmla="*/ 69396 w 155495"/>
                    <a:gd name="connsiteY5" fmla="*/ 873 h 81256"/>
                    <a:gd name="connsiteX6" fmla="*/ 93711 w 155495"/>
                    <a:gd name="connsiteY6" fmla="*/ 9945 h 81256"/>
                    <a:gd name="connsiteX7" fmla="*/ 115032 w 155495"/>
                    <a:gd name="connsiteY7" fmla="*/ 21468 h 81256"/>
                    <a:gd name="connsiteX8" fmla="*/ 155495 w 155495"/>
                    <a:gd name="connsiteY8" fmla="*/ 48050 h 81256"/>
                    <a:gd name="connsiteX9" fmla="*/ 135989 w 155495"/>
                    <a:gd name="connsiteY9" fmla="*/ 37526 h 81256"/>
                    <a:gd name="connsiteX10" fmla="*/ 112400 w 155495"/>
                    <a:gd name="connsiteY10" fmla="*/ 26276 h 81256"/>
                    <a:gd name="connsiteX11" fmla="*/ 89810 w 155495"/>
                    <a:gd name="connsiteY11" fmla="*/ 15570 h 8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495" h="81256">
                      <a:moveTo>
                        <a:pt x="89810" y="15570"/>
                      </a:moveTo>
                      <a:cubicBezTo>
                        <a:pt x="83912" y="5409"/>
                        <a:pt x="72390" y="7496"/>
                        <a:pt x="64860" y="10399"/>
                      </a:cubicBezTo>
                      <a:cubicBezTo>
                        <a:pt x="48109" y="18757"/>
                        <a:pt x="32032" y="28403"/>
                        <a:pt x="16775" y="39250"/>
                      </a:cubicBezTo>
                      <a:cubicBezTo>
                        <a:pt x="7249" y="46690"/>
                        <a:pt x="2350" y="63383"/>
                        <a:pt x="2531" y="81256"/>
                      </a:cubicBezTo>
                      <a:cubicBezTo>
                        <a:pt x="-5997" y="44966"/>
                        <a:pt x="8700" y="35349"/>
                        <a:pt x="21765" y="26821"/>
                      </a:cubicBezTo>
                      <a:cubicBezTo>
                        <a:pt x="34830" y="18292"/>
                        <a:pt x="52521" y="4955"/>
                        <a:pt x="69396" y="873"/>
                      </a:cubicBezTo>
                      <a:cubicBezTo>
                        <a:pt x="78616" y="-1822"/>
                        <a:pt x="88510" y="1869"/>
                        <a:pt x="93711" y="9945"/>
                      </a:cubicBezTo>
                      <a:cubicBezTo>
                        <a:pt x="102466" y="9257"/>
                        <a:pt x="110810" y="13767"/>
                        <a:pt x="115032" y="21468"/>
                      </a:cubicBezTo>
                      <a:cubicBezTo>
                        <a:pt x="130776" y="26294"/>
                        <a:pt x="144814" y="35517"/>
                        <a:pt x="155495" y="48050"/>
                      </a:cubicBezTo>
                      <a:cubicBezTo>
                        <a:pt x="151230" y="41428"/>
                        <a:pt x="143866" y="37455"/>
                        <a:pt x="135989" y="37526"/>
                      </a:cubicBezTo>
                      <a:cubicBezTo>
                        <a:pt x="130950" y="29545"/>
                        <a:pt x="121774" y="25168"/>
                        <a:pt x="112400" y="26276"/>
                      </a:cubicBezTo>
                      <a:cubicBezTo>
                        <a:pt x="107992" y="18182"/>
                        <a:pt x="98865" y="13857"/>
                        <a:pt x="89810" y="15570"/>
                      </a:cubicBezTo>
                      <a:close/>
                    </a:path>
                  </a:pathLst>
                </a:custGeom>
                <a:solidFill>
                  <a:srgbClr val="874C4C"/>
                </a:solidFill>
                <a:ln w="9068" cap="flat">
                  <a:noFill/>
                  <a:prstDash val="solid"/>
                  <a:miter/>
                </a:ln>
              </p:spPr>
              <p:txBody>
                <a:bodyPr rtlCol="0" anchor="ctr"/>
                <a:lstStyle/>
                <a:p>
                  <a:endParaRPr lang="zh-CN" altLang="en-US"/>
                </a:p>
              </p:txBody>
            </p:sp>
            <p:sp>
              <p:nvSpPr>
                <p:cNvPr id="180" name="任意多边形: 形状 179">
                  <a:extLst>
                    <a:ext uri="{FF2B5EF4-FFF2-40B4-BE49-F238E27FC236}">
                      <a16:creationId xmlns:a16="http://schemas.microsoft.com/office/drawing/2014/main" id="{195F9C50-7235-1E56-FB4C-922A1403F931}"/>
                    </a:ext>
                  </a:extLst>
                </p:cNvPr>
                <p:cNvSpPr/>
                <p:nvPr/>
              </p:nvSpPr>
              <p:spPr>
                <a:xfrm>
                  <a:off x="10174693" y="1863419"/>
                  <a:ext cx="539154" cy="841068"/>
                </a:xfrm>
                <a:custGeom>
                  <a:avLst/>
                  <a:gdLst>
                    <a:gd name="connsiteX0" fmla="*/ 469377 w 539154"/>
                    <a:gd name="connsiteY0" fmla="*/ 27583 h 841068"/>
                    <a:gd name="connsiteX1" fmla="*/ 526806 w 539154"/>
                    <a:gd name="connsiteY1" fmla="*/ 101978 h 841068"/>
                    <a:gd name="connsiteX2" fmla="*/ 538147 w 539154"/>
                    <a:gd name="connsiteY2" fmla="*/ 210850 h 841068"/>
                    <a:gd name="connsiteX3" fmla="*/ 504941 w 539154"/>
                    <a:gd name="connsiteY3" fmla="*/ 472686 h 841068"/>
                    <a:gd name="connsiteX4" fmla="*/ 516373 w 539154"/>
                    <a:gd name="connsiteY4" fmla="*/ 774351 h 841068"/>
                    <a:gd name="connsiteX5" fmla="*/ 49 w 539154"/>
                    <a:gd name="connsiteY5" fmla="*/ 763010 h 841068"/>
                    <a:gd name="connsiteX6" fmla="*/ 5130 w 539154"/>
                    <a:gd name="connsiteY6" fmla="*/ 201414 h 841068"/>
                    <a:gd name="connsiteX7" fmla="*/ 177510 w 539154"/>
                    <a:gd name="connsiteY7" fmla="*/ 2 h 841068"/>
                    <a:gd name="connsiteX8" fmla="*/ 335646 w 539154"/>
                    <a:gd name="connsiteY8" fmla="*/ 13429 h 84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9154" h="841068">
                      <a:moveTo>
                        <a:pt x="469377" y="27583"/>
                      </a:moveTo>
                      <a:cubicBezTo>
                        <a:pt x="514105" y="35567"/>
                        <a:pt x="517008" y="57704"/>
                        <a:pt x="526806" y="101978"/>
                      </a:cubicBezTo>
                      <a:cubicBezTo>
                        <a:pt x="531615" y="123934"/>
                        <a:pt x="542502" y="171202"/>
                        <a:pt x="538147" y="210850"/>
                      </a:cubicBezTo>
                      <a:lnTo>
                        <a:pt x="504941" y="472686"/>
                      </a:lnTo>
                      <a:lnTo>
                        <a:pt x="516373" y="774351"/>
                      </a:lnTo>
                      <a:cubicBezTo>
                        <a:pt x="444427" y="852557"/>
                        <a:pt x="157006" y="877598"/>
                        <a:pt x="49" y="763010"/>
                      </a:cubicBezTo>
                      <a:cubicBezTo>
                        <a:pt x="-586" y="523493"/>
                        <a:pt x="5130" y="378240"/>
                        <a:pt x="5130" y="201414"/>
                      </a:cubicBezTo>
                      <a:cubicBezTo>
                        <a:pt x="5130" y="54982"/>
                        <a:pt x="84697" y="-361"/>
                        <a:pt x="177510" y="2"/>
                      </a:cubicBezTo>
                      <a:lnTo>
                        <a:pt x="335646" y="13429"/>
                      </a:lnTo>
                      <a:close/>
                    </a:path>
                  </a:pathLst>
                </a:custGeom>
                <a:solidFill>
                  <a:schemeClr val="accent2"/>
                </a:solidFill>
                <a:ln w="9068" cap="flat">
                  <a:noFill/>
                  <a:prstDash val="solid"/>
                  <a:miter/>
                </a:ln>
              </p:spPr>
              <p:txBody>
                <a:bodyPr rtlCol="0" anchor="ctr"/>
                <a:lstStyle/>
                <a:p>
                  <a:endParaRPr lang="zh-CN" altLang="en-US"/>
                </a:p>
              </p:txBody>
            </p:sp>
            <p:sp>
              <p:nvSpPr>
                <p:cNvPr id="181" name="任意多边形: 形状 180">
                  <a:extLst>
                    <a:ext uri="{FF2B5EF4-FFF2-40B4-BE49-F238E27FC236}">
                      <a16:creationId xmlns:a16="http://schemas.microsoft.com/office/drawing/2014/main" id="{AFC5B6EC-8ECD-F32A-E488-1001A122A34D}"/>
                    </a:ext>
                  </a:extLst>
                </p:cNvPr>
                <p:cNvSpPr/>
                <p:nvPr/>
              </p:nvSpPr>
              <p:spPr>
                <a:xfrm>
                  <a:off x="10517688" y="1445499"/>
                  <a:ext cx="116683" cy="336449"/>
                </a:xfrm>
                <a:custGeom>
                  <a:avLst/>
                  <a:gdLst>
                    <a:gd name="connsiteX0" fmla="*/ 0 w 116683"/>
                    <a:gd name="connsiteY0" fmla="*/ 116983 h 336449"/>
                    <a:gd name="connsiteX1" fmla="*/ 13972 w 116683"/>
                    <a:gd name="connsiteY1" fmla="*/ 74341 h 336449"/>
                    <a:gd name="connsiteX2" fmla="*/ 22228 w 116683"/>
                    <a:gd name="connsiteY2" fmla="*/ 46398 h 336449"/>
                    <a:gd name="connsiteX3" fmla="*/ 54526 w 116683"/>
                    <a:gd name="connsiteY3" fmla="*/ 127 h 336449"/>
                    <a:gd name="connsiteX4" fmla="*/ 75303 w 116683"/>
                    <a:gd name="connsiteY4" fmla="*/ 9926 h 336449"/>
                    <a:gd name="connsiteX5" fmla="*/ 83650 w 116683"/>
                    <a:gd name="connsiteY5" fmla="*/ 33333 h 336449"/>
                    <a:gd name="connsiteX6" fmla="*/ 101795 w 116683"/>
                    <a:gd name="connsiteY6" fmla="*/ 52748 h 336449"/>
                    <a:gd name="connsiteX7" fmla="*/ 115767 w 116683"/>
                    <a:gd name="connsiteY7" fmla="*/ 105007 h 336449"/>
                    <a:gd name="connsiteX8" fmla="*/ 98347 w 116683"/>
                    <a:gd name="connsiteY8" fmla="*/ 157900 h 336449"/>
                    <a:gd name="connsiteX9" fmla="*/ 60242 w 116683"/>
                    <a:gd name="connsiteY9" fmla="*/ 244362 h 336449"/>
                    <a:gd name="connsiteX10" fmla="*/ 44093 w 116683"/>
                    <a:gd name="connsiteY10" fmla="*/ 275844 h 336449"/>
                    <a:gd name="connsiteX11" fmla="*/ 33750 w 116683"/>
                    <a:gd name="connsiteY11" fmla="*/ 312861 h 336449"/>
                    <a:gd name="connsiteX12" fmla="*/ 6532 w 116683"/>
                    <a:gd name="connsiteY12" fmla="*/ 336450 h 336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6683" h="336449">
                      <a:moveTo>
                        <a:pt x="0" y="116983"/>
                      </a:moveTo>
                      <a:cubicBezTo>
                        <a:pt x="4597" y="102829"/>
                        <a:pt x="9254" y="88616"/>
                        <a:pt x="13972" y="74341"/>
                      </a:cubicBezTo>
                      <a:cubicBezTo>
                        <a:pt x="17205" y="65176"/>
                        <a:pt x="19960" y="55849"/>
                        <a:pt x="22228" y="46398"/>
                      </a:cubicBezTo>
                      <a:cubicBezTo>
                        <a:pt x="25494" y="30430"/>
                        <a:pt x="35292" y="2577"/>
                        <a:pt x="54526" y="127"/>
                      </a:cubicBezTo>
                      <a:cubicBezTo>
                        <a:pt x="62741" y="-758"/>
                        <a:pt x="70760" y="3025"/>
                        <a:pt x="75303" y="9926"/>
                      </a:cubicBezTo>
                      <a:cubicBezTo>
                        <a:pt x="79748" y="16912"/>
                        <a:pt x="79748" y="25984"/>
                        <a:pt x="83650" y="33333"/>
                      </a:cubicBezTo>
                      <a:cubicBezTo>
                        <a:pt x="88824" y="40569"/>
                        <a:pt x="94925" y="47097"/>
                        <a:pt x="101795" y="52748"/>
                      </a:cubicBezTo>
                      <a:cubicBezTo>
                        <a:pt x="113828" y="67308"/>
                        <a:pt x="118929" y="86384"/>
                        <a:pt x="115767" y="105007"/>
                      </a:cubicBezTo>
                      <a:cubicBezTo>
                        <a:pt x="112582" y="123396"/>
                        <a:pt x="106713" y="141217"/>
                        <a:pt x="98347" y="157900"/>
                      </a:cubicBezTo>
                      <a:lnTo>
                        <a:pt x="60242" y="244362"/>
                      </a:lnTo>
                      <a:cubicBezTo>
                        <a:pt x="55524" y="255159"/>
                        <a:pt x="48629" y="265139"/>
                        <a:pt x="44093" y="275844"/>
                      </a:cubicBezTo>
                      <a:cubicBezTo>
                        <a:pt x="39557" y="286550"/>
                        <a:pt x="39284" y="300976"/>
                        <a:pt x="33750" y="312861"/>
                      </a:cubicBezTo>
                      <a:cubicBezTo>
                        <a:pt x="28024" y="323912"/>
                        <a:pt x="18285" y="332352"/>
                        <a:pt x="6532" y="336450"/>
                      </a:cubicBezTo>
                      <a:close/>
                    </a:path>
                  </a:pathLst>
                </a:custGeom>
                <a:solidFill>
                  <a:srgbClr val="263238"/>
                </a:solidFill>
                <a:ln w="9068" cap="flat">
                  <a:noFill/>
                  <a:prstDash val="solid"/>
                  <a:miter/>
                </a:ln>
              </p:spPr>
              <p:txBody>
                <a:bodyPr rtlCol="0" anchor="ctr"/>
                <a:lstStyle/>
                <a:p>
                  <a:endParaRPr lang="zh-CN" altLang="en-US"/>
                </a:p>
              </p:txBody>
            </p:sp>
            <p:sp>
              <p:nvSpPr>
                <p:cNvPr id="182" name="任意多边形: 形状 181">
                  <a:extLst>
                    <a:ext uri="{FF2B5EF4-FFF2-40B4-BE49-F238E27FC236}">
                      <a16:creationId xmlns:a16="http://schemas.microsoft.com/office/drawing/2014/main" id="{E3FABB32-0947-15DA-C1E4-7DD1A808854C}"/>
                    </a:ext>
                  </a:extLst>
                </p:cNvPr>
                <p:cNvSpPr/>
                <p:nvPr/>
              </p:nvSpPr>
              <p:spPr>
                <a:xfrm>
                  <a:off x="10160067" y="1427549"/>
                  <a:ext cx="149437" cy="192888"/>
                </a:xfrm>
                <a:custGeom>
                  <a:avLst/>
                  <a:gdLst>
                    <a:gd name="connsiteX0" fmla="*/ 8415 w 149437"/>
                    <a:gd name="connsiteY0" fmla="*/ 35406 h 192888"/>
                    <a:gd name="connsiteX1" fmla="*/ 7417 w 149437"/>
                    <a:gd name="connsiteY1" fmla="*/ 89841 h 192888"/>
                    <a:gd name="connsiteX2" fmla="*/ 25018 w 149437"/>
                    <a:gd name="connsiteY2" fmla="*/ 114973 h 192888"/>
                    <a:gd name="connsiteX3" fmla="*/ 20754 w 149437"/>
                    <a:gd name="connsiteY3" fmla="*/ 140739 h 192888"/>
                    <a:gd name="connsiteX4" fmla="*/ 50603 w 149437"/>
                    <a:gd name="connsiteY4" fmla="*/ 189640 h 192888"/>
                    <a:gd name="connsiteX5" fmla="*/ 109212 w 149437"/>
                    <a:gd name="connsiteY5" fmla="*/ 179842 h 192888"/>
                    <a:gd name="connsiteX6" fmla="*/ 143143 w 149437"/>
                    <a:gd name="connsiteY6" fmla="*/ 129126 h 192888"/>
                    <a:gd name="connsiteX7" fmla="*/ 134071 w 149437"/>
                    <a:gd name="connsiteY7" fmla="*/ 36313 h 192888"/>
                    <a:gd name="connsiteX8" fmla="*/ 69746 w 149437"/>
                    <a:gd name="connsiteY8" fmla="*/ 22 h 192888"/>
                    <a:gd name="connsiteX9" fmla="*/ 8415 w 149437"/>
                    <a:gd name="connsiteY9" fmla="*/ 35406 h 19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9437" h="192888">
                      <a:moveTo>
                        <a:pt x="8415" y="35406"/>
                      </a:moveTo>
                      <a:cubicBezTo>
                        <a:pt x="-2433" y="51826"/>
                        <a:pt x="-2822" y="73034"/>
                        <a:pt x="7417" y="89841"/>
                      </a:cubicBezTo>
                      <a:cubicBezTo>
                        <a:pt x="13496" y="98188"/>
                        <a:pt x="23022" y="104811"/>
                        <a:pt x="25018" y="114973"/>
                      </a:cubicBezTo>
                      <a:cubicBezTo>
                        <a:pt x="25199" y="123751"/>
                        <a:pt x="23753" y="132487"/>
                        <a:pt x="20754" y="140739"/>
                      </a:cubicBezTo>
                      <a:cubicBezTo>
                        <a:pt x="18337" y="161950"/>
                        <a:pt x="30632" y="182094"/>
                        <a:pt x="50603" y="189640"/>
                      </a:cubicBezTo>
                      <a:cubicBezTo>
                        <a:pt x="70556" y="196279"/>
                        <a:pt x="92503" y="192610"/>
                        <a:pt x="109212" y="179842"/>
                      </a:cubicBezTo>
                      <a:cubicBezTo>
                        <a:pt x="125540" y="166894"/>
                        <a:pt x="137405" y="149159"/>
                        <a:pt x="143143" y="129126"/>
                      </a:cubicBezTo>
                      <a:cubicBezTo>
                        <a:pt x="154012" y="98371"/>
                        <a:pt x="150689" y="64381"/>
                        <a:pt x="134071" y="36313"/>
                      </a:cubicBezTo>
                      <a:cubicBezTo>
                        <a:pt x="119806" y="14476"/>
                        <a:pt x="95813" y="939"/>
                        <a:pt x="69746" y="22"/>
                      </a:cubicBezTo>
                      <a:cubicBezTo>
                        <a:pt x="44282" y="-628"/>
                        <a:pt x="20598" y="13036"/>
                        <a:pt x="8415" y="35406"/>
                      </a:cubicBezTo>
                      <a:close/>
                    </a:path>
                  </a:pathLst>
                </a:custGeom>
                <a:solidFill>
                  <a:srgbClr val="263238"/>
                </a:solidFill>
                <a:ln w="9068" cap="flat">
                  <a:noFill/>
                  <a:prstDash val="solid"/>
                  <a:miter/>
                </a:ln>
              </p:spPr>
              <p:txBody>
                <a:bodyPr rtlCol="0" anchor="ctr"/>
                <a:lstStyle/>
                <a:p>
                  <a:endParaRPr lang="zh-CN" altLang="en-US"/>
                </a:p>
              </p:txBody>
            </p:sp>
            <p:sp>
              <p:nvSpPr>
                <p:cNvPr id="183" name="任意多边形: 形状 182">
                  <a:extLst>
                    <a:ext uri="{FF2B5EF4-FFF2-40B4-BE49-F238E27FC236}">
                      <a16:creationId xmlns:a16="http://schemas.microsoft.com/office/drawing/2014/main" id="{BDA36FCD-BB98-EEA5-535E-2A62D2D9BF87}"/>
                    </a:ext>
                  </a:extLst>
                </p:cNvPr>
                <p:cNvSpPr/>
                <p:nvPr/>
              </p:nvSpPr>
              <p:spPr>
                <a:xfrm>
                  <a:off x="10214183" y="1422846"/>
                  <a:ext cx="408008" cy="545870"/>
                </a:xfrm>
                <a:custGeom>
                  <a:avLst/>
                  <a:gdLst>
                    <a:gd name="connsiteX0" fmla="*/ 308949 w 408008"/>
                    <a:gd name="connsiteY0" fmla="*/ 217025 h 545870"/>
                    <a:gd name="connsiteX1" fmla="*/ 339524 w 408008"/>
                    <a:gd name="connsiteY1" fmla="*/ 193346 h 545870"/>
                    <a:gd name="connsiteX2" fmla="*/ 402306 w 408008"/>
                    <a:gd name="connsiteY2" fmla="*/ 201148 h 545870"/>
                    <a:gd name="connsiteX3" fmla="*/ 363385 w 408008"/>
                    <a:gd name="connsiteY3" fmla="*/ 297227 h 545870"/>
                    <a:gd name="connsiteX4" fmla="*/ 308949 w 408008"/>
                    <a:gd name="connsiteY4" fmla="*/ 283891 h 545870"/>
                    <a:gd name="connsiteX5" fmla="*/ 311943 w 408008"/>
                    <a:gd name="connsiteY5" fmla="*/ 453186 h 545870"/>
                    <a:gd name="connsiteX6" fmla="*/ 201257 w 408008"/>
                    <a:gd name="connsiteY6" fmla="*/ 543912 h 545870"/>
                    <a:gd name="connsiteX7" fmla="*/ 159160 w 408008"/>
                    <a:gd name="connsiteY7" fmla="*/ 454456 h 545870"/>
                    <a:gd name="connsiteX8" fmla="*/ 157073 w 408008"/>
                    <a:gd name="connsiteY8" fmla="*/ 395484 h 545870"/>
                    <a:gd name="connsiteX9" fmla="*/ 94290 w 408008"/>
                    <a:gd name="connsiteY9" fmla="*/ 398659 h 545870"/>
                    <a:gd name="connsiteX10" fmla="*/ 25066 w 408008"/>
                    <a:gd name="connsiteY10" fmla="*/ 341230 h 545870"/>
                    <a:gd name="connsiteX11" fmla="*/ 117 w 408008"/>
                    <a:gd name="connsiteY11" fmla="*/ 84474 h 545870"/>
                    <a:gd name="connsiteX12" fmla="*/ 251791 w 408008"/>
                    <a:gd name="connsiteY12" fmla="*/ 26500 h 545870"/>
                    <a:gd name="connsiteX13" fmla="*/ 308949 w 408008"/>
                    <a:gd name="connsiteY13" fmla="*/ 217025 h 545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8008" h="545870">
                      <a:moveTo>
                        <a:pt x="308949" y="217025"/>
                      </a:moveTo>
                      <a:cubicBezTo>
                        <a:pt x="318022" y="221834"/>
                        <a:pt x="329362" y="204868"/>
                        <a:pt x="339524" y="193346"/>
                      </a:cubicBezTo>
                      <a:cubicBezTo>
                        <a:pt x="349685" y="181823"/>
                        <a:pt x="383707" y="165493"/>
                        <a:pt x="402306" y="201148"/>
                      </a:cubicBezTo>
                      <a:cubicBezTo>
                        <a:pt x="420905" y="236804"/>
                        <a:pt x="390331" y="287701"/>
                        <a:pt x="363385" y="297227"/>
                      </a:cubicBezTo>
                      <a:cubicBezTo>
                        <a:pt x="317024" y="313740"/>
                        <a:pt x="308949" y="283891"/>
                        <a:pt x="308949" y="283891"/>
                      </a:cubicBezTo>
                      <a:lnTo>
                        <a:pt x="311943" y="453186"/>
                      </a:lnTo>
                      <a:cubicBezTo>
                        <a:pt x="311943" y="453186"/>
                        <a:pt x="283999" y="529487"/>
                        <a:pt x="201257" y="543912"/>
                      </a:cubicBezTo>
                      <a:cubicBezTo>
                        <a:pt x="118514" y="558338"/>
                        <a:pt x="133121" y="489476"/>
                        <a:pt x="159160" y="454456"/>
                      </a:cubicBezTo>
                      <a:lnTo>
                        <a:pt x="157073" y="395484"/>
                      </a:lnTo>
                      <a:cubicBezTo>
                        <a:pt x="136276" y="398354"/>
                        <a:pt x="115270" y="399416"/>
                        <a:pt x="94290" y="398659"/>
                      </a:cubicBezTo>
                      <a:cubicBezTo>
                        <a:pt x="59633" y="394577"/>
                        <a:pt x="40580" y="385504"/>
                        <a:pt x="25066" y="341230"/>
                      </a:cubicBezTo>
                      <a:cubicBezTo>
                        <a:pt x="4290" y="282348"/>
                        <a:pt x="-882" y="202418"/>
                        <a:pt x="117" y="84474"/>
                      </a:cubicBezTo>
                      <a:cubicBezTo>
                        <a:pt x="34592" y="-5526"/>
                        <a:pt x="168686" y="-21494"/>
                        <a:pt x="251791" y="26500"/>
                      </a:cubicBezTo>
                      <a:cubicBezTo>
                        <a:pt x="334897" y="74494"/>
                        <a:pt x="308949" y="217025"/>
                        <a:pt x="308949" y="217025"/>
                      </a:cubicBezTo>
                      <a:close/>
                    </a:path>
                  </a:pathLst>
                </a:custGeom>
                <a:solidFill>
                  <a:srgbClr val="9E6767"/>
                </a:solidFill>
                <a:ln w="9068" cap="flat">
                  <a:noFill/>
                  <a:prstDash val="solid"/>
                  <a:miter/>
                </a:ln>
              </p:spPr>
              <p:txBody>
                <a:bodyPr rtlCol="0" anchor="ctr"/>
                <a:lstStyle/>
                <a:p>
                  <a:endParaRPr lang="zh-CN" altLang="en-US"/>
                </a:p>
              </p:txBody>
            </p:sp>
            <p:sp>
              <p:nvSpPr>
                <p:cNvPr id="184" name="任意多边形: 形状 183">
                  <a:extLst>
                    <a:ext uri="{FF2B5EF4-FFF2-40B4-BE49-F238E27FC236}">
                      <a16:creationId xmlns:a16="http://schemas.microsoft.com/office/drawing/2014/main" id="{1A9DB3BA-362A-9A50-ED60-42A050E1A1BC}"/>
                    </a:ext>
                  </a:extLst>
                </p:cNvPr>
                <p:cNvSpPr/>
                <p:nvPr/>
              </p:nvSpPr>
              <p:spPr>
                <a:xfrm>
                  <a:off x="10192494" y="1326019"/>
                  <a:ext cx="383332" cy="325808"/>
                </a:xfrm>
                <a:custGeom>
                  <a:avLst/>
                  <a:gdLst>
                    <a:gd name="connsiteX0" fmla="*/ 112077 w 383332"/>
                    <a:gd name="connsiteY0" fmla="*/ 176401 h 325808"/>
                    <a:gd name="connsiteX1" fmla="*/ 172047 w 383332"/>
                    <a:gd name="connsiteY1" fmla="*/ 202077 h 325808"/>
                    <a:gd name="connsiteX2" fmla="*/ 229477 w 383332"/>
                    <a:gd name="connsiteY2" fmla="*/ 166331 h 325808"/>
                    <a:gd name="connsiteX3" fmla="*/ 234285 w 383332"/>
                    <a:gd name="connsiteY3" fmla="*/ 178942 h 325808"/>
                    <a:gd name="connsiteX4" fmla="*/ 241634 w 383332"/>
                    <a:gd name="connsiteY4" fmla="*/ 191099 h 325808"/>
                    <a:gd name="connsiteX5" fmla="*/ 262229 w 383332"/>
                    <a:gd name="connsiteY5" fmla="*/ 210605 h 325808"/>
                    <a:gd name="connsiteX6" fmla="*/ 298520 w 383332"/>
                    <a:gd name="connsiteY6" fmla="*/ 237823 h 325808"/>
                    <a:gd name="connsiteX7" fmla="*/ 302058 w 383332"/>
                    <a:gd name="connsiteY7" fmla="*/ 287541 h 325808"/>
                    <a:gd name="connsiteX8" fmla="*/ 306050 w 383332"/>
                    <a:gd name="connsiteY8" fmla="*/ 309860 h 325808"/>
                    <a:gd name="connsiteX9" fmla="*/ 321836 w 383332"/>
                    <a:gd name="connsiteY9" fmla="*/ 325192 h 325808"/>
                    <a:gd name="connsiteX10" fmla="*/ 330365 w 383332"/>
                    <a:gd name="connsiteY10" fmla="*/ 325192 h 325808"/>
                    <a:gd name="connsiteX11" fmla="*/ 361393 w 383332"/>
                    <a:gd name="connsiteY11" fmla="*/ 290172 h 325808"/>
                    <a:gd name="connsiteX12" fmla="*/ 366020 w 383332"/>
                    <a:gd name="connsiteY12" fmla="*/ 263499 h 325808"/>
                    <a:gd name="connsiteX13" fmla="*/ 362210 w 383332"/>
                    <a:gd name="connsiteY13" fmla="*/ 218135 h 325808"/>
                    <a:gd name="connsiteX14" fmla="*/ 355677 w 383332"/>
                    <a:gd name="connsiteY14" fmla="*/ 174950 h 325808"/>
                    <a:gd name="connsiteX15" fmla="*/ 366565 w 383332"/>
                    <a:gd name="connsiteY15" fmla="*/ 146371 h 325808"/>
                    <a:gd name="connsiteX16" fmla="*/ 374549 w 383332"/>
                    <a:gd name="connsiteY16" fmla="*/ 74425 h 325808"/>
                    <a:gd name="connsiteX17" fmla="*/ 329185 w 383332"/>
                    <a:gd name="connsiteY17" fmla="*/ 50110 h 325808"/>
                    <a:gd name="connsiteX18" fmla="*/ 292351 w 383332"/>
                    <a:gd name="connsiteY18" fmla="*/ 52832 h 325808"/>
                    <a:gd name="connsiteX19" fmla="*/ 227390 w 383332"/>
                    <a:gd name="connsiteY19" fmla="*/ 10826 h 325808"/>
                    <a:gd name="connsiteX20" fmla="*/ 163882 w 383332"/>
                    <a:gd name="connsiteY20" fmla="*/ 3931 h 325808"/>
                    <a:gd name="connsiteX21" fmla="*/ 144194 w 383332"/>
                    <a:gd name="connsiteY21" fmla="*/ 15181 h 325808"/>
                    <a:gd name="connsiteX22" fmla="*/ 122783 w 383332"/>
                    <a:gd name="connsiteY22" fmla="*/ 29334 h 325808"/>
                    <a:gd name="connsiteX23" fmla="*/ 83499 w 383332"/>
                    <a:gd name="connsiteY23" fmla="*/ 42398 h 325808"/>
                    <a:gd name="connsiteX24" fmla="*/ 57006 w 383332"/>
                    <a:gd name="connsiteY24" fmla="*/ 35322 h 325808"/>
                    <a:gd name="connsiteX25" fmla="*/ 47934 w 383332"/>
                    <a:gd name="connsiteY25" fmla="*/ 10554 h 325808"/>
                    <a:gd name="connsiteX26" fmla="*/ 11008 w 383332"/>
                    <a:gd name="connsiteY26" fmla="*/ 52288 h 325808"/>
                    <a:gd name="connsiteX27" fmla="*/ 25978 w 383332"/>
                    <a:gd name="connsiteY27" fmla="*/ 103457 h 325808"/>
                    <a:gd name="connsiteX28" fmla="*/ 302 w 383332"/>
                    <a:gd name="connsiteY28" fmla="*/ 136754 h 325808"/>
                    <a:gd name="connsiteX29" fmla="*/ 14818 w 383332"/>
                    <a:gd name="connsiteY29" fmla="*/ 176311 h 325808"/>
                    <a:gd name="connsiteX30" fmla="*/ 57823 w 383332"/>
                    <a:gd name="connsiteY30" fmla="*/ 196089 h 325808"/>
                    <a:gd name="connsiteX31" fmla="*/ 112077 w 383332"/>
                    <a:gd name="connsiteY31" fmla="*/ 176401 h 325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3332" h="325808">
                      <a:moveTo>
                        <a:pt x="112077" y="176401"/>
                      </a:moveTo>
                      <a:cubicBezTo>
                        <a:pt x="125318" y="195961"/>
                        <a:pt x="148755" y="205995"/>
                        <a:pt x="172047" y="202077"/>
                      </a:cubicBezTo>
                      <a:cubicBezTo>
                        <a:pt x="194910" y="198629"/>
                        <a:pt x="220858" y="187470"/>
                        <a:pt x="229477" y="166331"/>
                      </a:cubicBezTo>
                      <a:cubicBezTo>
                        <a:pt x="230691" y="170672"/>
                        <a:pt x="232301" y="174894"/>
                        <a:pt x="234285" y="178942"/>
                      </a:cubicBezTo>
                      <a:cubicBezTo>
                        <a:pt x="236364" y="183207"/>
                        <a:pt x="238823" y="187276"/>
                        <a:pt x="241634" y="191099"/>
                      </a:cubicBezTo>
                      <a:cubicBezTo>
                        <a:pt x="247297" y="198763"/>
                        <a:pt x="254269" y="205366"/>
                        <a:pt x="262229" y="210605"/>
                      </a:cubicBezTo>
                      <a:cubicBezTo>
                        <a:pt x="276836" y="220131"/>
                        <a:pt x="295072" y="217319"/>
                        <a:pt x="298520" y="237823"/>
                      </a:cubicBezTo>
                      <a:cubicBezTo>
                        <a:pt x="300969" y="254063"/>
                        <a:pt x="300879" y="271120"/>
                        <a:pt x="302058" y="287541"/>
                      </a:cubicBezTo>
                      <a:cubicBezTo>
                        <a:pt x="302190" y="295146"/>
                        <a:pt x="303538" y="302681"/>
                        <a:pt x="306050" y="309860"/>
                      </a:cubicBezTo>
                      <a:cubicBezTo>
                        <a:pt x="308603" y="317172"/>
                        <a:pt x="314453" y="322853"/>
                        <a:pt x="321836" y="325192"/>
                      </a:cubicBezTo>
                      <a:cubicBezTo>
                        <a:pt x="324620" y="326014"/>
                        <a:pt x="327581" y="326014"/>
                        <a:pt x="330365" y="325192"/>
                      </a:cubicBezTo>
                      <a:cubicBezTo>
                        <a:pt x="343792" y="320747"/>
                        <a:pt x="352774" y="298610"/>
                        <a:pt x="361393" y="290172"/>
                      </a:cubicBezTo>
                      <a:cubicBezTo>
                        <a:pt x="367290" y="284366"/>
                        <a:pt x="366020" y="270938"/>
                        <a:pt x="366020" y="263499"/>
                      </a:cubicBezTo>
                      <a:cubicBezTo>
                        <a:pt x="365618" y="248317"/>
                        <a:pt x="364346" y="233171"/>
                        <a:pt x="362210" y="218135"/>
                      </a:cubicBezTo>
                      <a:cubicBezTo>
                        <a:pt x="360395" y="203710"/>
                        <a:pt x="358399" y="189284"/>
                        <a:pt x="355677" y="174950"/>
                      </a:cubicBezTo>
                      <a:cubicBezTo>
                        <a:pt x="352956" y="160615"/>
                        <a:pt x="358762" y="155988"/>
                        <a:pt x="366565" y="146371"/>
                      </a:cubicBezTo>
                      <a:cubicBezTo>
                        <a:pt x="383258" y="125685"/>
                        <a:pt x="390244" y="97923"/>
                        <a:pt x="374549" y="74425"/>
                      </a:cubicBezTo>
                      <a:cubicBezTo>
                        <a:pt x="364303" y="59402"/>
                        <a:pt x="347369" y="50325"/>
                        <a:pt x="329185" y="50110"/>
                      </a:cubicBezTo>
                      <a:cubicBezTo>
                        <a:pt x="316846" y="50110"/>
                        <a:pt x="304598" y="54193"/>
                        <a:pt x="292351" y="52832"/>
                      </a:cubicBezTo>
                      <a:cubicBezTo>
                        <a:pt x="266403" y="49838"/>
                        <a:pt x="249800" y="24344"/>
                        <a:pt x="227390" y="10826"/>
                      </a:cubicBezTo>
                      <a:cubicBezTo>
                        <a:pt x="208232" y="-603"/>
                        <a:pt x="185046" y="-3121"/>
                        <a:pt x="163882" y="3931"/>
                      </a:cubicBezTo>
                      <a:cubicBezTo>
                        <a:pt x="156621" y="6298"/>
                        <a:pt x="149921" y="10127"/>
                        <a:pt x="144194" y="15181"/>
                      </a:cubicBezTo>
                      <a:cubicBezTo>
                        <a:pt x="137561" y="20620"/>
                        <a:pt x="130387" y="25363"/>
                        <a:pt x="122783" y="29334"/>
                      </a:cubicBezTo>
                      <a:cubicBezTo>
                        <a:pt x="110849" y="36614"/>
                        <a:pt x="97415" y="41082"/>
                        <a:pt x="83499" y="42398"/>
                      </a:cubicBezTo>
                      <a:cubicBezTo>
                        <a:pt x="74107" y="43274"/>
                        <a:pt x="64711" y="40764"/>
                        <a:pt x="57006" y="35322"/>
                      </a:cubicBezTo>
                      <a:cubicBezTo>
                        <a:pt x="49358" y="29580"/>
                        <a:pt x="45804" y="19877"/>
                        <a:pt x="47934" y="10554"/>
                      </a:cubicBezTo>
                      <a:cubicBezTo>
                        <a:pt x="30843" y="19362"/>
                        <a:pt x="17669" y="34251"/>
                        <a:pt x="11008" y="52288"/>
                      </a:cubicBezTo>
                      <a:cubicBezTo>
                        <a:pt x="4597" y="70792"/>
                        <a:pt x="10604" y="91326"/>
                        <a:pt x="25978" y="103457"/>
                      </a:cubicBezTo>
                      <a:cubicBezTo>
                        <a:pt x="12380" y="109552"/>
                        <a:pt x="2740" y="122053"/>
                        <a:pt x="302" y="136754"/>
                      </a:cubicBezTo>
                      <a:cubicBezTo>
                        <a:pt x="-1875" y="151270"/>
                        <a:pt x="8196" y="163246"/>
                        <a:pt x="14818" y="176311"/>
                      </a:cubicBezTo>
                      <a:cubicBezTo>
                        <a:pt x="21442" y="189375"/>
                        <a:pt x="42490" y="195272"/>
                        <a:pt x="57823" y="196089"/>
                      </a:cubicBezTo>
                      <a:cubicBezTo>
                        <a:pt x="77710" y="196400"/>
                        <a:pt x="97018" y="189394"/>
                        <a:pt x="112077" y="176401"/>
                      </a:cubicBezTo>
                      <a:close/>
                    </a:path>
                  </a:pathLst>
                </a:custGeom>
                <a:solidFill>
                  <a:srgbClr val="263238"/>
                </a:solidFill>
                <a:ln w="9068" cap="flat">
                  <a:noFill/>
                  <a:prstDash val="solid"/>
                  <a:miter/>
                </a:ln>
              </p:spPr>
              <p:txBody>
                <a:bodyPr rtlCol="0" anchor="ctr"/>
                <a:lstStyle/>
                <a:p>
                  <a:endParaRPr lang="zh-CN" altLang="en-US"/>
                </a:p>
              </p:txBody>
            </p:sp>
            <p:sp>
              <p:nvSpPr>
                <p:cNvPr id="185" name="任意多边形: 形状 184">
                  <a:extLst>
                    <a:ext uri="{FF2B5EF4-FFF2-40B4-BE49-F238E27FC236}">
                      <a16:creationId xmlns:a16="http://schemas.microsoft.com/office/drawing/2014/main" id="{035D0A5F-E70D-C077-BD50-156D5DA85127}"/>
                    </a:ext>
                  </a:extLst>
                </p:cNvPr>
                <p:cNvSpPr/>
                <p:nvPr/>
              </p:nvSpPr>
              <p:spPr>
                <a:xfrm>
                  <a:off x="10370983" y="1730506"/>
                  <a:ext cx="126926" cy="108145"/>
                </a:xfrm>
                <a:custGeom>
                  <a:avLst/>
                  <a:gdLst>
                    <a:gd name="connsiteX0" fmla="*/ 0 w 126926"/>
                    <a:gd name="connsiteY0" fmla="*/ 87732 h 108145"/>
                    <a:gd name="connsiteX1" fmla="*/ 86916 w 126926"/>
                    <a:gd name="connsiteY1" fmla="*/ 56704 h 108145"/>
                    <a:gd name="connsiteX2" fmla="*/ 126926 w 126926"/>
                    <a:gd name="connsiteY2" fmla="*/ 0 h 108145"/>
                    <a:gd name="connsiteX3" fmla="*/ 103519 w 126926"/>
                    <a:gd name="connsiteY3" fmla="*/ 61150 h 108145"/>
                    <a:gd name="connsiteX4" fmla="*/ 907 w 126926"/>
                    <a:gd name="connsiteY4" fmla="*/ 108146 h 108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26" h="108145">
                      <a:moveTo>
                        <a:pt x="0" y="87732"/>
                      </a:moveTo>
                      <a:cubicBezTo>
                        <a:pt x="0" y="87732"/>
                        <a:pt x="60605" y="72037"/>
                        <a:pt x="86916" y="56704"/>
                      </a:cubicBezTo>
                      <a:cubicBezTo>
                        <a:pt x="104607" y="46452"/>
                        <a:pt x="123207" y="11341"/>
                        <a:pt x="126926" y="0"/>
                      </a:cubicBezTo>
                      <a:cubicBezTo>
                        <a:pt x="126926" y="0"/>
                        <a:pt x="124204" y="40736"/>
                        <a:pt x="103519" y="61150"/>
                      </a:cubicBezTo>
                      <a:cubicBezTo>
                        <a:pt x="69859" y="94446"/>
                        <a:pt x="907" y="108146"/>
                        <a:pt x="907" y="108146"/>
                      </a:cubicBezTo>
                      <a:close/>
                    </a:path>
                  </a:pathLst>
                </a:custGeom>
                <a:solidFill>
                  <a:srgbClr val="874C4C"/>
                </a:solidFill>
                <a:ln w="9068" cap="flat">
                  <a:noFill/>
                  <a:prstDash val="solid"/>
                  <a:miter/>
                </a:ln>
              </p:spPr>
              <p:txBody>
                <a:bodyPr rtlCol="0" anchor="ctr"/>
                <a:lstStyle/>
                <a:p>
                  <a:endParaRPr lang="zh-CN" altLang="en-US"/>
                </a:p>
              </p:txBody>
            </p:sp>
            <p:sp>
              <p:nvSpPr>
                <p:cNvPr id="186" name="任意多边形: 形状 185">
                  <a:extLst>
                    <a:ext uri="{FF2B5EF4-FFF2-40B4-BE49-F238E27FC236}">
                      <a16:creationId xmlns:a16="http://schemas.microsoft.com/office/drawing/2014/main" id="{D4573B92-B460-F4C2-3A11-07E035C34417}"/>
                    </a:ext>
                  </a:extLst>
                </p:cNvPr>
                <p:cNvSpPr/>
                <p:nvPr/>
              </p:nvSpPr>
              <p:spPr>
                <a:xfrm>
                  <a:off x="10379771" y="1604941"/>
                  <a:ext cx="32117" cy="32121"/>
                </a:xfrm>
                <a:custGeom>
                  <a:avLst/>
                  <a:gdLst>
                    <a:gd name="connsiteX0" fmla="*/ 13 w 32117"/>
                    <a:gd name="connsiteY0" fmla="*/ 16693 h 32121"/>
                    <a:gd name="connsiteX1" fmla="*/ 15794 w 32117"/>
                    <a:gd name="connsiteY1" fmla="*/ 32120 h 32121"/>
                    <a:gd name="connsiteX2" fmla="*/ 15980 w 32117"/>
                    <a:gd name="connsiteY2" fmla="*/ 32117 h 32121"/>
                    <a:gd name="connsiteX3" fmla="*/ 32117 w 32117"/>
                    <a:gd name="connsiteY3" fmla="*/ 16137 h 32121"/>
                    <a:gd name="connsiteX4" fmla="*/ 16137 w 32117"/>
                    <a:gd name="connsiteY4" fmla="*/ 0 h 32121"/>
                    <a:gd name="connsiteX5" fmla="*/ 0 w 32117"/>
                    <a:gd name="connsiteY5" fmla="*/ 15980 h 32121"/>
                    <a:gd name="connsiteX6" fmla="*/ 13 w 32117"/>
                    <a:gd name="connsiteY6" fmla="*/ 16693 h 32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17" h="32121">
                      <a:moveTo>
                        <a:pt x="13" y="16693"/>
                      </a:moveTo>
                      <a:cubicBezTo>
                        <a:pt x="110" y="25311"/>
                        <a:pt x="7176" y="32218"/>
                        <a:pt x="15794" y="32120"/>
                      </a:cubicBezTo>
                      <a:cubicBezTo>
                        <a:pt x="15856" y="32120"/>
                        <a:pt x="15918" y="32118"/>
                        <a:pt x="15980" y="32117"/>
                      </a:cubicBezTo>
                      <a:cubicBezTo>
                        <a:pt x="24849" y="32160"/>
                        <a:pt x="32074" y="25006"/>
                        <a:pt x="32117" y="16137"/>
                      </a:cubicBezTo>
                      <a:cubicBezTo>
                        <a:pt x="32160" y="7268"/>
                        <a:pt x="25005" y="43"/>
                        <a:pt x="16137" y="0"/>
                      </a:cubicBezTo>
                      <a:cubicBezTo>
                        <a:pt x="7268" y="-43"/>
                        <a:pt x="43" y="7112"/>
                        <a:pt x="0" y="15980"/>
                      </a:cubicBezTo>
                      <a:cubicBezTo>
                        <a:pt x="-1" y="16218"/>
                        <a:pt x="3" y="16456"/>
                        <a:pt x="13" y="16693"/>
                      </a:cubicBezTo>
                      <a:close/>
                    </a:path>
                  </a:pathLst>
                </a:custGeom>
                <a:solidFill>
                  <a:srgbClr val="263238"/>
                </a:solidFill>
                <a:ln w="9068" cap="flat">
                  <a:noFill/>
                  <a:prstDash val="solid"/>
                  <a:miter/>
                </a:ln>
              </p:spPr>
              <p:txBody>
                <a:bodyPr rtlCol="0" anchor="ctr"/>
                <a:lstStyle/>
                <a:p>
                  <a:endParaRPr lang="zh-CN" altLang="en-US"/>
                </a:p>
              </p:txBody>
            </p:sp>
            <p:sp>
              <p:nvSpPr>
                <p:cNvPr id="187" name="任意多边形: 形状 186">
                  <a:extLst>
                    <a:ext uri="{FF2B5EF4-FFF2-40B4-BE49-F238E27FC236}">
                      <a16:creationId xmlns:a16="http://schemas.microsoft.com/office/drawing/2014/main" id="{71257306-FB8A-AFD9-E615-329964C7E532}"/>
                    </a:ext>
                  </a:extLst>
                </p:cNvPr>
                <p:cNvSpPr/>
                <p:nvPr/>
              </p:nvSpPr>
              <p:spPr>
                <a:xfrm>
                  <a:off x="10362631" y="1561675"/>
                  <a:ext cx="39018" cy="30020"/>
                </a:xfrm>
                <a:custGeom>
                  <a:avLst/>
                  <a:gdLst>
                    <a:gd name="connsiteX0" fmla="*/ 2728 w 39018"/>
                    <a:gd name="connsiteY0" fmla="*/ 30020 h 30020"/>
                    <a:gd name="connsiteX1" fmla="*/ 39018 w 39018"/>
                    <a:gd name="connsiteY1" fmla="*/ 10877 h 30020"/>
                    <a:gd name="connsiteX2" fmla="*/ 10712 w 39018"/>
                    <a:gd name="connsiteY2" fmla="*/ 2349 h 30020"/>
                    <a:gd name="connsiteX3" fmla="*/ 2242 w 39018"/>
                    <a:gd name="connsiteY3" fmla="*/ 29141 h 30020"/>
                    <a:gd name="connsiteX4" fmla="*/ 2728 w 39018"/>
                    <a:gd name="connsiteY4" fmla="*/ 30020 h 30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18" h="30020">
                      <a:moveTo>
                        <a:pt x="2728" y="30020"/>
                      </a:moveTo>
                      <a:lnTo>
                        <a:pt x="39018" y="10877"/>
                      </a:lnTo>
                      <a:cubicBezTo>
                        <a:pt x="33405" y="892"/>
                        <a:pt x="20906" y="-2874"/>
                        <a:pt x="10712" y="2349"/>
                      </a:cubicBezTo>
                      <a:cubicBezTo>
                        <a:pt x="975" y="7409"/>
                        <a:pt x="-2818" y="19404"/>
                        <a:pt x="2242" y="29141"/>
                      </a:cubicBezTo>
                      <a:cubicBezTo>
                        <a:pt x="2397" y="29438"/>
                        <a:pt x="2559" y="29731"/>
                        <a:pt x="2728" y="30020"/>
                      </a:cubicBezTo>
                      <a:close/>
                    </a:path>
                  </a:pathLst>
                </a:custGeom>
                <a:solidFill>
                  <a:srgbClr val="263238"/>
                </a:solidFill>
                <a:ln w="9068" cap="flat">
                  <a:noFill/>
                  <a:prstDash val="solid"/>
                  <a:miter/>
                </a:ln>
              </p:spPr>
              <p:txBody>
                <a:bodyPr rtlCol="0" anchor="ctr"/>
                <a:lstStyle/>
                <a:p>
                  <a:endParaRPr lang="zh-CN" altLang="en-US"/>
                </a:p>
              </p:txBody>
            </p:sp>
            <p:sp>
              <p:nvSpPr>
                <p:cNvPr id="188" name="任意多边形: 形状 187">
                  <a:extLst>
                    <a:ext uri="{FF2B5EF4-FFF2-40B4-BE49-F238E27FC236}">
                      <a16:creationId xmlns:a16="http://schemas.microsoft.com/office/drawing/2014/main" id="{6D289D39-4A82-29F0-A923-71C4FB622F1B}"/>
                    </a:ext>
                  </a:extLst>
                </p:cNvPr>
                <p:cNvSpPr/>
                <p:nvPr/>
              </p:nvSpPr>
              <p:spPr>
                <a:xfrm>
                  <a:off x="10334330" y="1709912"/>
                  <a:ext cx="66306" cy="49833"/>
                </a:xfrm>
                <a:custGeom>
                  <a:avLst/>
                  <a:gdLst>
                    <a:gd name="connsiteX0" fmla="*/ 62238 w 66306"/>
                    <a:gd name="connsiteY0" fmla="*/ 0 h 49833"/>
                    <a:gd name="connsiteX1" fmla="*/ 0 w 66306"/>
                    <a:gd name="connsiteY1" fmla="*/ 29668 h 49833"/>
                    <a:gd name="connsiteX2" fmla="*/ 46573 w 66306"/>
                    <a:gd name="connsiteY2" fmla="*/ 46515 h 49833"/>
                    <a:gd name="connsiteX3" fmla="*/ 47268 w 66306"/>
                    <a:gd name="connsiteY3" fmla="*/ 46180 h 49833"/>
                    <a:gd name="connsiteX4" fmla="*/ 63020 w 66306"/>
                    <a:gd name="connsiteY4" fmla="*/ 1532 h 49833"/>
                    <a:gd name="connsiteX5" fmla="*/ 62238 w 66306"/>
                    <a:gd name="connsiteY5" fmla="*/ 0 h 49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306" h="49833">
                      <a:moveTo>
                        <a:pt x="62238" y="0"/>
                      </a:moveTo>
                      <a:lnTo>
                        <a:pt x="0" y="29668"/>
                      </a:lnTo>
                      <a:cubicBezTo>
                        <a:pt x="8208" y="47181"/>
                        <a:pt x="29060" y="54724"/>
                        <a:pt x="46573" y="46515"/>
                      </a:cubicBezTo>
                      <a:cubicBezTo>
                        <a:pt x="46806" y="46406"/>
                        <a:pt x="47038" y="46294"/>
                        <a:pt x="47268" y="46180"/>
                      </a:cubicBezTo>
                      <a:cubicBezTo>
                        <a:pt x="63947" y="38200"/>
                        <a:pt x="71000" y="18211"/>
                        <a:pt x="63020" y="1532"/>
                      </a:cubicBezTo>
                      <a:cubicBezTo>
                        <a:pt x="62772" y="1015"/>
                        <a:pt x="62512" y="504"/>
                        <a:pt x="62238" y="0"/>
                      </a:cubicBezTo>
                      <a:close/>
                    </a:path>
                  </a:pathLst>
                </a:custGeom>
                <a:solidFill>
                  <a:srgbClr val="874C4C"/>
                </a:solidFill>
                <a:ln w="9068" cap="flat">
                  <a:noFill/>
                  <a:prstDash val="solid"/>
                  <a:miter/>
                </a:ln>
              </p:spPr>
              <p:txBody>
                <a:bodyPr rtlCol="0" anchor="ctr"/>
                <a:lstStyle/>
                <a:p>
                  <a:endParaRPr lang="zh-CN" altLang="en-US"/>
                </a:p>
              </p:txBody>
            </p:sp>
            <p:sp>
              <p:nvSpPr>
                <p:cNvPr id="189" name="任意多边形: 形状 188">
                  <a:extLst>
                    <a:ext uri="{FF2B5EF4-FFF2-40B4-BE49-F238E27FC236}">
                      <a16:creationId xmlns:a16="http://schemas.microsoft.com/office/drawing/2014/main" id="{5C49927B-BC06-3D83-0AF5-CB80F868192E}"/>
                    </a:ext>
                  </a:extLst>
                </p:cNvPr>
                <p:cNvSpPr/>
                <p:nvPr/>
              </p:nvSpPr>
              <p:spPr>
                <a:xfrm>
                  <a:off x="10359733" y="1730571"/>
                  <a:ext cx="40010" cy="29054"/>
                </a:xfrm>
                <a:custGeom>
                  <a:avLst/>
                  <a:gdLst>
                    <a:gd name="connsiteX0" fmla="*/ 21865 w 40010"/>
                    <a:gd name="connsiteY0" fmla="*/ 25520 h 29054"/>
                    <a:gd name="connsiteX1" fmla="*/ 40010 w 40010"/>
                    <a:gd name="connsiteY1" fmla="*/ 1931 h 29054"/>
                    <a:gd name="connsiteX2" fmla="*/ 28488 w 40010"/>
                    <a:gd name="connsiteY2" fmla="*/ 26 h 29054"/>
                    <a:gd name="connsiteX3" fmla="*/ 0 w 40010"/>
                    <a:gd name="connsiteY3" fmla="*/ 28514 h 29054"/>
                    <a:gd name="connsiteX4" fmla="*/ 21865 w 40010"/>
                    <a:gd name="connsiteY4" fmla="*/ 25520 h 29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10" h="29054">
                      <a:moveTo>
                        <a:pt x="21865" y="25520"/>
                      </a:moveTo>
                      <a:cubicBezTo>
                        <a:pt x="31421" y="21115"/>
                        <a:pt x="38204" y="12297"/>
                        <a:pt x="40010" y="1931"/>
                      </a:cubicBezTo>
                      <a:cubicBezTo>
                        <a:pt x="36342" y="507"/>
                        <a:pt x="32419" y="-142"/>
                        <a:pt x="28488" y="26"/>
                      </a:cubicBezTo>
                      <a:cubicBezTo>
                        <a:pt x="13031" y="673"/>
                        <a:pt x="647" y="13056"/>
                        <a:pt x="0" y="28514"/>
                      </a:cubicBezTo>
                      <a:cubicBezTo>
                        <a:pt x="7422" y="29810"/>
                        <a:pt x="15064" y="28764"/>
                        <a:pt x="21865" y="25520"/>
                      </a:cubicBezTo>
                      <a:close/>
                    </a:path>
                  </a:pathLst>
                </a:custGeom>
                <a:solidFill>
                  <a:srgbClr val="F28F8F"/>
                </a:solidFill>
                <a:ln w="9068" cap="flat">
                  <a:noFill/>
                  <a:prstDash val="solid"/>
                  <a:miter/>
                </a:ln>
              </p:spPr>
              <p:txBody>
                <a:bodyPr rtlCol="0" anchor="ctr"/>
                <a:lstStyle/>
                <a:p>
                  <a:endParaRPr lang="zh-CN" altLang="en-US"/>
                </a:p>
              </p:txBody>
            </p:sp>
            <p:sp>
              <p:nvSpPr>
                <p:cNvPr id="190" name="任意多边形: 形状 189">
                  <a:extLst>
                    <a:ext uri="{FF2B5EF4-FFF2-40B4-BE49-F238E27FC236}">
                      <a16:creationId xmlns:a16="http://schemas.microsoft.com/office/drawing/2014/main" id="{FA803870-3836-A221-1A48-895B399F7BE7}"/>
                    </a:ext>
                  </a:extLst>
                </p:cNvPr>
                <p:cNvSpPr/>
                <p:nvPr/>
              </p:nvSpPr>
              <p:spPr>
                <a:xfrm>
                  <a:off x="10250136" y="1567436"/>
                  <a:ext cx="36513" cy="26981"/>
                </a:xfrm>
                <a:custGeom>
                  <a:avLst/>
                  <a:gdLst>
                    <a:gd name="connsiteX0" fmla="*/ 0 w 36513"/>
                    <a:gd name="connsiteY0" fmla="*/ 10651 h 26981"/>
                    <a:gd name="connsiteX1" fmla="*/ 34295 w 36513"/>
                    <a:gd name="connsiteY1" fmla="*/ 26981 h 26981"/>
                    <a:gd name="connsiteX2" fmla="*/ 27053 w 36513"/>
                    <a:gd name="connsiteY2" fmla="*/ 2363 h 26981"/>
                    <a:gd name="connsiteX3" fmla="*/ 26038 w 36513"/>
                    <a:gd name="connsiteY3" fmla="*/ 1850 h 26981"/>
                    <a:gd name="connsiteX4" fmla="*/ 0 w 36513"/>
                    <a:gd name="connsiteY4" fmla="*/ 10651 h 26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3" h="26981">
                      <a:moveTo>
                        <a:pt x="0" y="10651"/>
                      </a:moveTo>
                      <a:lnTo>
                        <a:pt x="34295" y="26981"/>
                      </a:lnTo>
                      <a:cubicBezTo>
                        <a:pt x="39093" y="18184"/>
                        <a:pt x="35851" y="7162"/>
                        <a:pt x="27053" y="2363"/>
                      </a:cubicBezTo>
                      <a:cubicBezTo>
                        <a:pt x="26720" y="2182"/>
                        <a:pt x="26382" y="2010"/>
                        <a:pt x="26038" y="1850"/>
                      </a:cubicBezTo>
                      <a:cubicBezTo>
                        <a:pt x="16400" y="-2611"/>
                        <a:pt x="4956" y="1257"/>
                        <a:pt x="0" y="10651"/>
                      </a:cubicBezTo>
                      <a:close/>
                    </a:path>
                  </a:pathLst>
                </a:custGeom>
                <a:solidFill>
                  <a:srgbClr val="263238"/>
                </a:solidFill>
                <a:ln w="9068" cap="flat">
                  <a:noFill/>
                  <a:prstDash val="solid"/>
                  <a:miter/>
                </a:ln>
              </p:spPr>
              <p:txBody>
                <a:bodyPr rtlCol="0" anchor="ctr"/>
                <a:lstStyle/>
                <a:p>
                  <a:endParaRPr lang="zh-CN" altLang="en-US"/>
                </a:p>
              </p:txBody>
            </p:sp>
            <p:sp>
              <p:nvSpPr>
                <p:cNvPr id="191" name="任意多边形: 形状 190">
                  <a:extLst>
                    <a:ext uri="{FF2B5EF4-FFF2-40B4-BE49-F238E27FC236}">
                      <a16:creationId xmlns:a16="http://schemas.microsoft.com/office/drawing/2014/main" id="{D4430087-6C6A-8E51-3331-E1472B851E10}"/>
                    </a:ext>
                  </a:extLst>
                </p:cNvPr>
                <p:cNvSpPr/>
                <p:nvPr/>
              </p:nvSpPr>
              <p:spPr>
                <a:xfrm>
                  <a:off x="10244846" y="1610558"/>
                  <a:ext cx="30822" cy="30847"/>
                </a:xfrm>
                <a:custGeom>
                  <a:avLst/>
                  <a:gdLst>
                    <a:gd name="connsiteX0" fmla="*/ 28 w 30822"/>
                    <a:gd name="connsiteY0" fmla="*/ 16702 h 30847"/>
                    <a:gd name="connsiteX1" fmla="*/ 16677 w 30822"/>
                    <a:gd name="connsiteY1" fmla="*/ 30794 h 30847"/>
                    <a:gd name="connsiteX2" fmla="*/ 30769 w 30822"/>
                    <a:gd name="connsiteY2" fmla="*/ 14146 h 30847"/>
                    <a:gd name="connsiteX3" fmla="*/ 14907 w 30822"/>
                    <a:gd name="connsiteY3" fmla="*/ 8 h 30847"/>
                    <a:gd name="connsiteX4" fmla="*/ 25 w 30822"/>
                    <a:gd name="connsiteY4" fmla="*/ 16650 h 30847"/>
                    <a:gd name="connsiteX5" fmla="*/ 28 w 30822"/>
                    <a:gd name="connsiteY5" fmla="*/ 16702 h 30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2" h="30847">
                      <a:moveTo>
                        <a:pt x="28" y="16702"/>
                      </a:moveTo>
                      <a:cubicBezTo>
                        <a:pt x="734" y="25190"/>
                        <a:pt x="8188" y="31500"/>
                        <a:pt x="16677" y="30794"/>
                      </a:cubicBezTo>
                      <a:cubicBezTo>
                        <a:pt x="25165" y="30088"/>
                        <a:pt x="31475" y="22634"/>
                        <a:pt x="30769" y="14146"/>
                      </a:cubicBezTo>
                      <a:cubicBezTo>
                        <a:pt x="30088" y="5962"/>
                        <a:pt x="23115" y="-254"/>
                        <a:pt x="14907" y="8"/>
                      </a:cubicBezTo>
                      <a:cubicBezTo>
                        <a:pt x="6202" y="494"/>
                        <a:pt x="-461" y="7945"/>
                        <a:pt x="25" y="16650"/>
                      </a:cubicBezTo>
                      <a:cubicBezTo>
                        <a:pt x="26" y="16667"/>
                        <a:pt x="27" y="16684"/>
                        <a:pt x="28" y="16702"/>
                      </a:cubicBezTo>
                      <a:close/>
                    </a:path>
                  </a:pathLst>
                </a:custGeom>
                <a:solidFill>
                  <a:srgbClr val="263238"/>
                </a:solidFill>
                <a:ln w="9068" cap="flat">
                  <a:noFill/>
                  <a:prstDash val="solid"/>
                  <a:miter/>
                </a:ln>
              </p:spPr>
              <p:txBody>
                <a:bodyPr rtlCol="0" anchor="ctr"/>
                <a:lstStyle/>
                <a:p>
                  <a:endParaRPr lang="zh-CN" altLang="en-US"/>
                </a:p>
              </p:txBody>
            </p:sp>
            <p:sp>
              <p:nvSpPr>
                <p:cNvPr id="192" name="任意多边形: 形状 191">
                  <a:extLst>
                    <a:ext uri="{FF2B5EF4-FFF2-40B4-BE49-F238E27FC236}">
                      <a16:creationId xmlns:a16="http://schemas.microsoft.com/office/drawing/2014/main" id="{847E9613-1DFB-E12D-90D1-361A3BDFFB9A}"/>
                    </a:ext>
                  </a:extLst>
                </p:cNvPr>
                <p:cNvSpPr/>
                <p:nvPr/>
              </p:nvSpPr>
              <p:spPr>
                <a:xfrm>
                  <a:off x="10276084" y="1594417"/>
                  <a:ext cx="52076" cy="110051"/>
                </a:xfrm>
                <a:custGeom>
                  <a:avLst/>
                  <a:gdLst>
                    <a:gd name="connsiteX0" fmla="*/ 45998 w 52076"/>
                    <a:gd name="connsiteY0" fmla="*/ 0 h 110051"/>
                    <a:gd name="connsiteX1" fmla="*/ 52077 w 52076"/>
                    <a:gd name="connsiteY1" fmla="*/ 110051 h 110051"/>
                    <a:gd name="connsiteX2" fmla="*/ 0 w 52076"/>
                    <a:gd name="connsiteY2" fmla="*/ 101251 h 110051"/>
                    <a:gd name="connsiteX3" fmla="*/ 45998 w 52076"/>
                    <a:gd name="connsiteY3" fmla="*/ 0 h 110051"/>
                  </a:gdLst>
                  <a:ahLst/>
                  <a:cxnLst>
                    <a:cxn ang="0">
                      <a:pos x="connsiteX0" y="connsiteY0"/>
                    </a:cxn>
                    <a:cxn ang="0">
                      <a:pos x="connsiteX1" y="connsiteY1"/>
                    </a:cxn>
                    <a:cxn ang="0">
                      <a:pos x="connsiteX2" y="connsiteY2"/>
                    </a:cxn>
                    <a:cxn ang="0">
                      <a:pos x="connsiteX3" y="connsiteY3"/>
                    </a:cxn>
                  </a:cxnLst>
                  <a:rect l="l" t="t" r="r" b="b"/>
                  <a:pathLst>
                    <a:path w="52076" h="110051">
                      <a:moveTo>
                        <a:pt x="45998" y="0"/>
                      </a:moveTo>
                      <a:lnTo>
                        <a:pt x="52077" y="110051"/>
                      </a:lnTo>
                      <a:lnTo>
                        <a:pt x="0" y="101251"/>
                      </a:lnTo>
                      <a:lnTo>
                        <a:pt x="45998" y="0"/>
                      </a:lnTo>
                      <a:close/>
                    </a:path>
                  </a:pathLst>
                </a:custGeom>
                <a:solidFill>
                  <a:srgbClr val="874C4C"/>
                </a:solidFill>
                <a:ln w="9068" cap="flat">
                  <a:noFill/>
                  <a:prstDash val="solid"/>
                  <a:miter/>
                </a:ln>
              </p:spPr>
              <p:txBody>
                <a:bodyPr rtlCol="0" anchor="ctr"/>
                <a:lstStyle/>
                <a:p>
                  <a:endParaRPr lang="zh-CN" altLang="en-US"/>
                </a:p>
              </p:txBody>
            </p:sp>
            <p:sp>
              <p:nvSpPr>
                <p:cNvPr id="193" name="任意多边形: 形状 192">
                  <a:extLst>
                    <a:ext uri="{FF2B5EF4-FFF2-40B4-BE49-F238E27FC236}">
                      <a16:creationId xmlns:a16="http://schemas.microsoft.com/office/drawing/2014/main" id="{27638EF8-793A-35FC-BE5A-69388E698D6C}"/>
                    </a:ext>
                  </a:extLst>
                </p:cNvPr>
                <p:cNvSpPr/>
                <p:nvPr/>
              </p:nvSpPr>
              <p:spPr>
                <a:xfrm>
                  <a:off x="10627792" y="1906243"/>
                  <a:ext cx="260416" cy="1125345"/>
                </a:xfrm>
                <a:custGeom>
                  <a:avLst/>
                  <a:gdLst>
                    <a:gd name="connsiteX0" fmla="*/ 117982 w 260416"/>
                    <a:gd name="connsiteY0" fmla="*/ 712202 h 1125345"/>
                    <a:gd name="connsiteX1" fmla="*/ 108183 w 260416"/>
                    <a:gd name="connsiteY1" fmla="*/ 839219 h 1125345"/>
                    <a:gd name="connsiteX2" fmla="*/ 82145 w 260416"/>
                    <a:gd name="connsiteY2" fmla="*/ 880136 h 1125345"/>
                    <a:gd name="connsiteX3" fmla="*/ 41590 w 260416"/>
                    <a:gd name="connsiteY3" fmla="*/ 951356 h 1125345"/>
                    <a:gd name="connsiteX4" fmla="*/ 19544 w 260416"/>
                    <a:gd name="connsiteY4" fmla="*/ 985197 h 1125345"/>
                    <a:gd name="connsiteX5" fmla="*/ 57286 w 260416"/>
                    <a:gd name="connsiteY5" fmla="*/ 989280 h 1125345"/>
                    <a:gd name="connsiteX6" fmla="*/ 86953 w 260416"/>
                    <a:gd name="connsiteY6" fmla="*/ 962788 h 1125345"/>
                    <a:gd name="connsiteX7" fmla="*/ 59735 w 260416"/>
                    <a:gd name="connsiteY7" fmla="*/ 1057415 h 1125345"/>
                    <a:gd name="connsiteX8" fmla="*/ 126147 w 260416"/>
                    <a:gd name="connsiteY8" fmla="*/ 1119291 h 1125345"/>
                    <a:gd name="connsiteX9" fmla="*/ 240825 w 260416"/>
                    <a:gd name="connsiteY9" fmla="*/ 931759 h 1125345"/>
                    <a:gd name="connsiteX10" fmla="*/ 258970 w 260416"/>
                    <a:gd name="connsiteY10" fmla="*/ 717373 h 1125345"/>
                    <a:gd name="connsiteX11" fmla="*/ 257156 w 260416"/>
                    <a:gd name="connsiteY11" fmla="*/ 454267 h 1125345"/>
                    <a:gd name="connsiteX12" fmla="*/ 185210 w 260416"/>
                    <a:gd name="connsiteY12" fmla="*/ 170203 h 1125345"/>
                    <a:gd name="connsiteX13" fmla="*/ 37870 w 260416"/>
                    <a:gd name="connsiteY13" fmla="*/ 0 h 1125345"/>
                    <a:gd name="connsiteX14" fmla="*/ 5935 w 260416"/>
                    <a:gd name="connsiteY14" fmla="*/ 194064 h 1125345"/>
                    <a:gd name="connsiteX15" fmla="*/ 104826 w 260416"/>
                    <a:gd name="connsiteY15" fmla="*/ 486475 h 1125345"/>
                    <a:gd name="connsiteX16" fmla="*/ 117982 w 260416"/>
                    <a:gd name="connsiteY16" fmla="*/ 712202 h 1125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0416" h="1125345">
                      <a:moveTo>
                        <a:pt x="117982" y="712202"/>
                      </a:moveTo>
                      <a:cubicBezTo>
                        <a:pt x="118526" y="777978"/>
                        <a:pt x="121883" y="810005"/>
                        <a:pt x="108183" y="839219"/>
                      </a:cubicBezTo>
                      <a:cubicBezTo>
                        <a:pt x="100933" y="853716"/>
                        <a:pt x="92207" y="867428"/>
                        <a:pt x="82145" y="880136"/>
                      </a:cubicBezTo>
                      <a:cubicBezTo>
                        <a:pt x="62729" y="907898"/>
                        <a:pt x="57467" y="924320"/>
                        <a:pt x="41590" y="951356"/>
                      </a:cubicBezTo>
                      <a:cubicBezTo>
                        <a:pt x="29070" y="972586"/>
                        <a:pt x="16005" y="980207"/>
                        <a:pt x="19544" y="985197"/>
                      </a:cubicBezTo>
                      <a:cubicBezTo>
                        <a:pt x="23082" y="990187"/>
                        <a:pt x="38415" y="1000258"/>
                        <a:pt x="57286" y="989280"/>
                      </a:cubicBezTo>
                      <a:cubicBezTo>
                        <a:pt x="68388" y="981910"/>
                        <a:pt x="78379" y="972989"/>
                        <a:pt x="86953" y="962788"/>
                      </a:cubicBezTo>
                      <a:cubicBezTo>
                        <a:pt x="82410" y="995461"/>
                        <a:pt x="73245" y="1027322"/>
                        <a:pt x="59735" y="1057415"/>
                      </a:cubicBezTo>
                      <a:cubicBezTo>
                        <a:pt x="31792" y="1114845"/>
                        <a:pt x="46671" y="1137254"/>
                        <a:pt x="126147" y="1119291"/>
                      </a:cubicBezTo>
                      <a:cubicBezTo>
                        <a:pt x="175956" y="1108041"/>
                        <a:pt x="214424" y="1047708"/>
                        <a:pt x="240825" y="931759"/>
                      </a:cubicBezTo>
                      <a:cubicBezTo>
                        <a:pt x="251259" y="885852"/>
                        <a:pt x="258335" y="760740"/>
                        <a:pt x="258970" y="717373"/>
                      </a:cubicBezTo>
                      <a:cubicBezTo>
                        <a:pt x="260603" y="606233"/>
                        <a:pt x="261783" y="490013"/>
                        <a:pt x="257156" y="454267"/>
                      </a:cubicBezTo>
                      <a:cubicBezTo>
                        <a:pt x="244274" y="357108"/>
                        <a:pt x="220130" y="261779"/>
                        <a:pt x="185210" y="170203"/>
                      </a:cubicBezTo>
                      <a:cubicBezTo>
                        <a:pt x="135946" y="44456"/>
                        <a:pt x="118526" y="22772"/>
                        <a:pt x="37870" y="0"/>
                      </a:cubicBezTo>
                      <a:cubicBezTo>
                        <a:pt x="37870" y="0"/>
                        <a:pt x="-17926" y="62692"/>
                        <a:pt x="5935" y="194064"/>
                      </a:cubicBezTo>
                      <a:cubicBezTo>
                        <a:pt x="19090" y="266010"/>
                        <a:pt x="104826" y="486475"/>
                        <a:pt x="104826" y="486475"/>
                      </a:cubicBezTo>
                      <a:cubicBezTo>
                        <a:pt x="104826" y="486475"/>
                        <a:pt x="117437" y="646425"/>
                        <a:pt x="117982" y="712202"/>
                      </a:cubicBezTo>
                      <a:close/>
                    </a:path>
                  </a:pathLst>
                </a:custGeom>
                <a:solidFill>
                  <a:srgbClr val="9E6767"/>
                </a:solidFill>
                <a:ln w="9068" cap="flat">
                  <a:noFill/>
                  <a:prstDash val="solid"/>
                  <a:miter/>
                </a:ln>
              </p:spPr>
              <p:txBody>
                <a:bodyPr rtlCol="0" anchor="ctr"/>
                <a:lstStyle/>
                <a:p>
                  <a:endParaRPr lang="zh-CN" altLang="en-US"/>
                </a:p>
              </p:txBody>
            </p:sp>
            <p:sp>
              <p:nvSpPr>
                <p:cNvPr id="194" name="任意多边形: 形状 193">
                  <a:extLst>
                    <a:ext uri="{FF2B5EF4-FFF2-40B4-BE49-F238E27FC236}">
                      <a16:creationId xmlns:a16="http://schemas.microsoft.com/office/drawing/2014/main" id="{7561D80D-CFFE-FA0B-E4C7-7D28C454080D}"/>
                    </a:ext>
                  </a:extLst>
                </p:cNvPr>
                <p:cNvSpPr/>
                <p:nvPr/>
              </p:nvSpPr>
              <p:spPr>
                <a:xfrm>
                  <a:off x="10611816" y="1890726"/>
                  <a:ext cx="273494" cy="469360"/>
                </a:xfrm>
                <a:custGeom>
                  <a:avLst/>
                  <a:gdLst>
                    <a:gd name="connsiteX0" fmla="*/ 96215 w 273494"/>
                    <a:gd name="connsiteY0" fmla="*/ 464522 h 469360"/>
                    <a:gd name="connsiteX1" fmla="*/ 6578 w 273494"/>
                    <a:gd name="connsiteY1" fmla="*/ 219561 h 469360"/>
                    <a:gd name="connsiteX2" fmla="*/ 32344 w 273494"/>
                    <a:gd name="connsiteY2" fmla="*/ 3 h 469360"/>
                    <a:gd name="connsiteX3" fmla="*/ 139582 w 273494"/>
                    <a:gd name="connsiteY3" fmla="*/ 33753 h 469360"/>
                    <a:gd name="connsiteX4" fmla="*/ 233122 w 273494"/>
                    <a:gd name="connsiteY4" fmla="*/ 251496 h 469360"/>
                    <a:gd name="connsiteX5" fmla="*/ 273495 w 273494"/>
                    <a:gd name="connsiteY5" fmla="*/ 421245 h 469360"/>
                    <a:gd name="connsiteX6" fmla="*/ 96215 w 273494"/>
                    <a:gd name="connsiteY6" fmla="*/ 464522 h 469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494" h="469360">
                      <a:moveTo>
                        <a:pt x="96215" y="464522"/>
                      </a:moveTo>
                      <a:lnTo>
                        <a:pt x="6578" y="219561"/>
                      </a:lnTo>
                      <a:cubicBezTo>
                        <a:pt x="6578" y="219561"/>
                        <a:pt x="-19551" y="81294"/>
                        <a:pt x="32344" y="3"/>
                      </a:cubicBezTo>
                      <a:cubicBezTo>
                        <a:pt x="32344" y="3"/>
                        <a:pt x="101115" y="-995"/>
                        <a:pt x="139582" y="33753"/>
                      </a:cubicBezTo>
                      <a:cubicBezTo>
                        <a:pt x="178051" y="68501"/>
                        <a:pt x="208081" y="158955"/>
                        <a:pt x="233122" y="251496"/>
                      </a:cubicBezTo>
                      <a:cubicBezTo>
                        <a:pt x="249543" y="312737"/>
                        <a:pt x="263787" y="370529"/>
                        <a:pt x="273495" y="421245"/>
                      </a:cubicBezTo>
                      <a:cubicBezTo>
                        <a:pt x="220510" y="461346"/>
                        <a:pt x="165803" y="478584"/>
                        <a:pt x="96215" y="464522"/>
                      </a:cubicBezTo>
                      <a:close/>
                    </a:path>
                  </a:pathLst>
                </a:custGeom>
                <a:solidFill>
                  <a:srgbClr val="F0F0F0"/>
                </a:solidFill>
                <a:ln w="9068" cap="flat">
                  <a:noFill/>
                  <a:prstDash val="solid"/>
                  <a:miter/>
                </a:ln>
              </p:spPr>
              <p:txBody>
                <a:bodyPr rtlCol="0" anchor="ctr"/>
                <a:lstStyle/>
                <a:p>
                  <a:endParaRPr lang="zh-CN" altLang="en-US"/>
                </a:p>
              </p:txBody>
            </p:sp>
          </p:grpSp>
        </p:grpSp>
        <p:grpSp>
          <p:nvGrpSpPr>
            <p:cNvPr id="9" name="组合 8">
              <a:extLst>
                <a:ext uri="{FF2B5EF4-FFF2-40B4-BE49-F238E27FC236}">
                  <a16:creationId xmlns:a16="http://schemas.microsoft.com/office/drawing/2014/main" id="{F60FD586-28A5-7F27-1680-A603334A7983}"/>
                </a:ext>
              </a:extLst>
            </p:cNvPr>
            <p:cNvGrpSpPr/>
            <p:nvPr/>
          </p:nvGrpSpPr>
          <p:grpSpPr>
            <a:xfrm>
              <a:off x="8897342" y="3206527"/>
              <a:ext cx="1139218" cy="1783525"/>
              <a:chOff x="8647274" y="3070988"/>
              <a:chExt cx="1255380" cy="1965384"/>
            </a:xfrm>
          </p:grpSpPr>
          <p:grpSp>
            <p:nvGrpSpPr>
              <p:cNvPr id="125" name="组合 124">
                <a:extLst>
                  <a:ext uri="{FF2B5EF4-FFF2-40B4-BE49-F238E27FC236}">
                    <a16:creationId xmlns:a16="http://schemas.microsoft.com/office/drawing/2014/main" id="{3332CC33-5529-0DCE-4B72-D675116D0DED}"/>
                  </a:ext>
                </a:extLst>
              </p:cNvPr>
              <p:cNvGrpSpPr/>
              <p:nvPr/>
            </p:nvGrpSpPr>
            <p:grpSpPr>
              <a:xfrm>
                <a:off x="8908929" y="4385159"/>
                <a:ext cx="993725" cy="651213"/>
                <a:chOff x="8908929" y="4385159"/>
                <a:chExt cx="993725" cy="651213"/>
              </a:xfrm>
            </p:grpSpPr>
            <p:sp>
              <p:nvSpPr>
                <p:cNvPr id="172" name="任意多边形: 形状 171">
                  <a:extLst>
                    <a:ext uri="{FF2B5EF4-FFF2-40B4-BE49-F238E27FC236}">
                      <a16:creationId xmlns:a16="http://schemas.microsoft.com/office/drawing/2014/main" id="{88DED691-E952-0DE3-A050-1D181FE5A04B}"/>
                    </a:ext>
                  </a:extLst>
                </p:cNvPr>
                <p:cNvSpPr/>
                <p:nvPr/>
              </p:nvSpPr>
              <p:spPr>
                <a:xfrm>
                  <a:off x="8996207" y="4738538"/>
                  <a:ext cx="457714" cy="284517"/>
                </a:xfrm>
                <a:custGeom>
                  <a:avLst/>
                  <a:gdLst>
                    <a:gd name="connsiteX0" fmla="*/ 0 w 457714"/>
                    <a:gd name="connsiteY0" fmla="*/ 0 h 284517"/>
                    <a:gd name="connsiteX1" fmla="*/ 160949 w 457714"/>
                    <a:gd name="connsiteY1" fmla="*/ 200233 h 284517"/>
                    <a:gd name="connsiteX2" fmla="*/ 457714 w 457714"/>
                    <a:gd name="connsiteY2" fmla="*/ 284518 h 284517"/>
                    <a:gd name="connsiteX3" fmla="*/ 233530 w 457714"/>
                    <a:gd name="connsiteY3" fmla="*/ 74577 h 284517"/>
                    <a:gd name="connsiteX4" fmla="*/ 0 w 457714"/>
                    <a:gd name="connsiteY4" fmla="*/ 0 h 28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714" h="284517">
                      <a:moveTo>
                        <a:pt x="0" y="0"/>
                      </a:moveTo>
                      <a:cubicBezTo>
                        <a:pt x="22319" y="45363"/>
                        <a:pt x="40827" y="125928"/>
                        <a:pt x="160949" y="200233"/>
                      </a:cubicBezTo>
                      <a:cubicBezTo>
                        <a:pt x="258207" y="260384"/>
                        <a:pt x="378692" y="276171"/>
                        <a:pt x="457714" y="284518"/>
                      </a:cubicBezTo>
                      <a:cubicBezTo>
                        <a:pt x="457714" y="284518"/>
                        <a:pt x="307744" y="130283"/>
                        <a:pt x="233530" y="74577"/>
                      </a:cubicBezTo>
                      <a:cubicBezTo>
                        <a:pt x="159315" y="18871"/>
                        <a:pt x="0" y="0"/>
                        <a:pt x="0" y="0"/>
                      </a:cubicBezTo>
                      <a:close/>
                    </a:path>
                  </a:pathLst>
                </a:custGeom>
                <a:solidFill>
                  <a:srgbClr val="37474F"/>
                </a:solidFill>
                <a:ln w="9068" cap="flat">
                  <a:noFill/>
                  <a:prstDash val="solid"/>
                  <a:miter/>
                </a:ln>
              </p:spPr>
              <p:txBody>
                <a:bodyPr rtlCol="0" anchor="ctr"/>
                <a:lstStyle/>
                <a:p>
                  <a:endParaRPr lang="zh-CN" altLang="en-US"/>
                </a:p>
              </p:txBody>
            </p:sp>
            <p:sp>
              <p:nvSpPr>
                <p:cNvPr id="173" name="任意多边形: 形状 172">
                  <a:extLst>
                    <a:ext uri="{FF2B5EF4-FFF2-40B4-BE49-F238E27FC236}">
                      <a16:creationId xmlns:a16="http://schemas.microsoft.com/office/drawing/2014/main" id="{3233B5FC-304B-9011-1DBB-44987686A022}"/>
                    </a:ext>
                  </a:extLst>
                </p:cNvPr>
                <p:cNvSpPr/>
                <p:nvPr/>
              </p:nvSpPr>
              <p:spPr>
                <a:xfrm>
                  <a:off x="8908929" y="4385159"/>
                  <a:ext cx="993725" cy="651213"/>
                </a:xfrm>
                <a:custGeom>
                  <a:avLst/>
                  <a:gdLst>
                    <a:gd name="connsiteX0" fmla="*/ 32662 w 993725"/>
                    <a:gd name="connsiteY0" fmla="*/ 253489 h 651213"/>
                    <a:gd name="connsiteX1" fmla="*/ 370073 w 993725"/>
                    <a:gd name="connsiteY1" fmla="*/ 564953 h 651213"/>
                    <a:gd name="connsiteX2" fmla="*/ 645790 w 993725"/>
                    <a:gd name="connsiteY2" fmla="*/ 650871 h 651213"/>
                    <a:gd name="connsiteX3" fmla="*/ 780337 w 993725"/>
                    <a:gd name="connsiteY3" fmla="*/ 551072 h 651213"/>
                    <a:gd name="connsiteX4" fmla="*/ 986377 w 993725"/>
                    <a:gd name="connsiteY4" fmla="*/ 403823 h 651213"/>
                    <a:gd name="connsiteX5" fmla="*/ 541182 w 993725"/>
                    <a:gd name="connsiteY5" fmla="*/ 0 h 651213"/>
                    <a:gd name="connsiteX6" fmla="*/ 0 w 993725"/>
                    <a:gd name="connsiteY6" fmla="*/ 48811 h 651213"/>
                    <a:gd name="connsiteX7" fmla="*/ 32662 w 993725"/>
                    <a:gd name="connsiteY7" fmla="*/ 253489 h 651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3725" h="651213">
                      <a:moveTo>
                        <a:pt x="32662" y="253489"/>
                      </a:moveTo>
                      <a:cubicBezTo>
                        <a:pt x="71674" y="376333"/>
                        <a:pt x="211755" y="488108"/>
                        <a:pt x="370073" y="564953"/>
                      </a:cubicBezTo>
                      <a:cubicBezTo>
                        <a:pt x="460799" y="609046"/>
                        <a:pt x="555971" y="655679"/>
                        <a:pt x="645790" y="650871"/>
                      </a:cubicBezTo>
                      <a:cubicBezTo>
                        <a:pt x="716103" y="647151"/>
                        <a:pt x="771899" y="624288"/>
                        <a:pt x="780337" y="551072"/>
                      </a:cubicBezTo>
                      <a:cubicBezTo>
                        <a:pt x="893382" y="573390"/>
                        <a:pt x="1026659" y="535376"/>
                        <a:pt x="986377" y="403823"/>
                      </a:cubicBezTo>
                      <a:cubicBezTo>
                        <a:pt x="929310" y="217290"/>
                        <a:pt x="608411" y="101523"/>
                        <a:pt x="541182" y="0"/>
                      </a:cubicBezTo>
                      <a:lnTo>
                        <a:pt x="0" y="48811"/>
                      </a:lnTo>
                      <a:cubicBezTo>
                        <a:pt x="4627" y="151331"/>
                        <a:pt x="10252" y="183267"/>
                        <a:pt x="32662" y="253489"/>
                      </a:cubicBezTo>
                      <a:close/>
                    </a:path>
                  </a:pathLst>
                </a:custGeom>
                <a:solidFill>
                  <a:srgbClr val="455A64"/>
                </a:solidFill>
                <a:ln w="9068" cap="flat">
                  <a:noFill/>
                  <a:prstDash val="solid"/>
                  <a:miter/>
                </a:ln>
              </p:spPr>
              <p:txBody>
                <a:bodyPr rtlCol="0" anchor="ctr"/>
                <a:lstStyle/>
                <a:p>
                  <a:endParaRPr lang="zh-CN" altLang="en-US"/>
                </a:p>
              </p:txBody>
            </p:sp>
            <p:sp>
              <p:nvSpPr>
                <p:cNvPr id="174" name="任意多边形: 形状 173">
                  <a:extLst>
                    <a:ext uri="{FF2B5EF4-FFF2-40B4-BE49-F238E27FC236}">
                      <a16:creationId xmlns:a16="http://schemas.microsoft.com/office/drawing/2014/main" id="{2FAED7B6-85E2-6854-B0A1-E64E933B4CE2}"/>
                    </a:ext>
                  </a:extLst>
                </p:cNvPr>
                <p:cNvSpPr/>
                <p:nvPr/>
              </p:nvSpPr>
              <p:spPr>
                <a:xfrm>
                  <a:off x="9330171" y="4506913"/>
                  <a:ext cx="359567" cy="429951"/>
                </a:xfrm>
                <a:custGeom>
                  <a:avLst/>
                  <a:gdLst>
                    <a:gd name="connsiteX0" fmla="*/ 359095 w 359567"/>
                    <a:gd name="connsiteY0" fmla="*/ 429952 h 429951"/>
                    <a:gd name="connsiteX1" fmla="*/ 184537 w 359567"/>
                    <a:gd name="connsiteY1" fmla="*/ 218015 h 429951"/>
                    <a:gd name="connsiteX2" fmla="*/ 0 w 359567"/>
                    <a:gd name="connsiteY2" fmla="*/ 86734 h 429951"/>
                    <a:gd name="connsiteX3" fmla="*/ 130646 w 359567"/>
                    <a:gd name="connsiteY3" fmla="*/ 0 h 429951"/>
                    <a:gd name="connsiteX4" fmla="*/ 75212 w 359567"/>
                    <a:gd name="connsiteY4" fmla="*/ 88095 h 429951"/>
                    <a:gd name="connsiteX5" fmla="*/ 328157 w 359567"/>
                    <a:gd name="connsiteY5" fmla="*/ 321080 h 429951"/>
                    <a:gd name="connsiteX6" fmla="*/ 359095 w 359567"/>
                    <a:gd name="connsiteY6" fmla="*/ 429952 h 4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9567" h="429951">
                      <a:moveTo>
                        <a:pt x="359095" y="429952"/>
                      </a:moveTo>
                      <a:cubicBezTo>
                        <a:pt x="341948" y="328520"/>
                        <a:pt x="263560" y="282612"/>
                        <a:pt x="184537" y="218015"/>
                      </a:cubicBezTo>
                      <a:cubicBezTo>
                        <a:pt x="120212" y="165485"/>
                        <a:pt x="0" y="86734"/>
                        <a:pt x="0" y="86734"/>
                      </a:cubicBezTo>
                      <a:cubicBezTo>
                        <a:pt x="50778" y="70557"/>
                        <a:pt x="96027" y="40516"/>
                        <a:pt x="130646" y="0"/>
                      </a:cubicBezTo>
                      <a:cubicBezTo>
                        <a:pt x="121686" y="34375"/>
                        <a:pt x="102326" y="65144"/>
                        <a:pt x="75212" y="88095"/>
                      </a:cubicBezTo>
                      <a:cubicBezTo>
                        <a:pt x="75212" y="88095"/>
                        <a:pt x="265284" y="230082"/>
                        <a:pt x="328157" y="321080"/>
                      </a:cubicBezTo>
                      <a:cubicBezTo>
                        <a:pt x="351082" y="352540"/>
                        <a:pt x="362050" y="391138"/>
                        <a:pt x="359095" y="429952"/>
                      </a:cubicBezTo>
                      <a:close/>
                    </a:path>
                  </a:pathLst>
                </a:custGeom>
                <a:solidFill>
                  <a:srgbClr val="37474F"/>
                </a:solidFill>
                <a:ln w="9068" cap="flat">
                  <a:noFill/>
                  <a:prstDash val="solid"/>
                  <a:miter/>
                </a:ln>
              </p:spPr>
              <p:txBody>
                <a:bodyPr rtlCol="0" anchor="ctr"/>
                <a:lstStyle/>
                <a:p>
                  <a:endParaRPr lang="zh-CN" altLang="en-US"/>
                </a:p>
              </p:txBody>
            </p:sp>
          </p:grpSp>
          <p:grpSp>
            <p:nvGrpSpPr>
              <p:cNvPr id="126" name="组合 125">
                <a:extLst>
                  <a:ext uri="{FF2B5EF4-FFF2-40B4-BE49-F238E27FC236}">
                    <a16:creationId xmlns:a16="http://schemas.microsoft.com/office/drawing/2014/main" id="{38C76931-BA9F-6E6D-A8DB-328290EB1FBB}"/>
                  </a:ext>
                </a:extLst>
              </p:cNvPr>
              <p:cNvGrpSpPr/>
              <p:nvPr/>
            </p:nvGrpSpPr>
            <p:grpSpPr>
              <a:xfrm>
                <a:off x="8824362" y="3293180"/>
                <a:ext cx="722614" cy="1227966"/>
                <a:chOff x="8824362" y="3293180"/>
                <a:chExt cx="722614" cy="1227966"/>
              </a:xfrm>
            </p:grpSpPr>
            <p:sp>
              <p:nvSpPr>
                <p:cNvPr id="151" name="任意多边形: 形状 150">
                  <a:extLst>
                    <a:ext uri="{FF2B5EF4-FFF2-40B4-BE49-F238E27FC236}">
                      <a16:creationId xmlns:a16="http://schemas.microsoft.com/office/drawing/2014/main" id="{241CE755-60FD-57C8-64D9-412CA3546A81}"/>
                    </a:ext>
                  </a:extLst>
                </p:cNvPr>
                <p:cNvSpPr/>
                <p:nvPr/>
              </p:nvSpPr>
              <p:spPr>
                <a:xfrm>
                  <a:off x="8945294" y="3293180"/>
                  <a:ext cx="601683" cy="741729"/>
                </a:xfrm>
                <a:custGeom>
                  <a:avLst/>
                  <a:gdLst>
                    <a:gd name="connsiteX0" fmla="*/ 188726 w 601683"/>
                    <a:gd name="connsiteY0" fmla="*/ 67951 h 741729"/>
                    <a:gd name="connsiteX1" fmla="*/ 442760 w 601683"/>
                    <a:gd name="connsiteY1" fmla="*/ 21227 h 741729"/>
                    <a:gd name="connsiteX2" fmla="*/ 514253 w 601683"/>
                    <a:gd name="connsiteY2" fmla="*/ 290775 h 741729"/>
                    <a:gd name="connsiteX3" fmla="*/ 579757 w 601683"/>
                    <a:gd name="connsiteY3" fmla="*/ 380049 h 741729"/>
                    <a:gd name="connsiteX4" fmla="*/ 530946 w 601683"/>
                    <a:gd name="connsiteY4" fmla="*/ 485110 h 741729"/>
                    <a:gd name="connsiteX5" fmla="*/ 600806 w 601683"/>
                    <a:gd name="connsiteY5" fmla="*/ 603054 h 741729"/>
                    <a:gd name="connsiteX6" fmla="*/ 328626 w 601683"/>
                    <a:gd name="connsiteY6" fmla="*/ 741503 h 741729"/>
                    <a:gd name="connsiteX7" fmla="*/ 8453 w 601683"/>
                    <a:gd name="connsiteY7" fmla="*/ 485201 h 741729"/>
                    <a:gd name="connsiteX8" fmla="*/ 188726 w 601683"/>
                    <a:gd name="connsiteY8" fmla="*/ 67951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683" h="741729">
                      <a:moveTo>
                        <a:pt x="188726" y="67951"/>
                      </a:moveTo>
                      <a:cubicBezTo>
                        <a:pt x="188726" y="67951"/>
                        <a:pt x="282900" y="-46002"/>
                        <a:pt x="442760" y="21227"/>
                      </a:cubicBezTo>
                      <a:cubicBezTo>
                        <a:pt x="561430" y="71035"/>
                        <a:pt x="584293" y="215472"/>
                        <a:pt x="514253" y="290775"/>
                      </a:cubicBezTo>
                      <a:cubicBezTo>
                        <a:pt x="552001" y="304722"/>
                        <a:pt x="577780" y="339855"/>
                        <a:pt x="579757" y="380049"/>
                      </a:cubicBezTo>
                      <a:cubicBezTo>
                        <a:pt x="584051" y="421382"/>
                        <a:pt x="565304" y="461735"/>
                        <a:pt x="530946" y="485110"/>
                      </a:cubicBezTo>
                      <a:cubicBezTo>
                        <a:pt x="530946" y="485110"/>
                        <a:pt x="610876" y="527298"/>
                        <a:pt x="600806" y="603054"/>
                      </a:cubicBezTo>
                      <a:cubicBezTo>
                        <a:pt x="589646" y="687067"/>
                        <a:pt x="534847" y="745858"/>
                        <a:pt x="328626" y="741503"/>
                      </a:cubicBezTo>
                      <a:cubicBezTo>
                        <a:pt x="141730" y="737511"/>
                        <a:pt x="36034" y="634355"/>
                        <a:pt x="8453" y="485201"/>
                      </a:cubicBezTo>
                      <a:cubicBezTo>
                        <a:pt x="-26113" y="296763"/>
                        <a:pt x="47556" y="65683"/>
                        <a:pt x="188726" y="67951"/>
                      </a:cubicBezTo>
                      <a:close/>
                    </a:path>
                  </a:pathLst>
                </a:custGeom>
                <a:solidFill>
                  <a:srgbClr val="263238"/>
                </a:solidFill>
                <a:ln w="9068" cap="flat">
                  <a:noFill/>
                  <a:prstDash val="solid"/>
                  <a:miter/>
                </a:ln>
              </p:spPr>
              <p:txBody>
                <a:bodyPr rtlCol="0" anchor="ctr"/>
                <a:lstStyle/>
                <a:p>
                  <a:endParaRPr lang="zh-CN" altLang="en-US"/>
                </a:p>
              </p:txBody>
            </p:sp>
            <p:sp>
              <p:nvSpPr>
                <p:cNvPr id="152" name="任意多边形: 形状 151">
                  <a:extLst>
                    <a:ext uri="{FF2B5EF4-FFF2-40B4-BE49-F238E27FC236}">
                      <a16:creationId xmlns:a16="http://schemas.microsoft.com/office/drawing/2014/main" id="{307939AF-159D-B478-42A8-E4DA0BC30473}"/>
                    </a:ext>
                  </a:extLst>
                </p:cNvPr>
                <p:cNvSpPr/>
                <p:nvPr/>
              </p:nvSpPr>
              <p:spPr>
                <a:xfrm>
                  <a:off x="9307580" y="3798341"/>
                  <a:ext cx="231669" cy="481212"/>
                </a:xfrm>
                <a:custGeom>
                  <a:avLst/>
                  <a:gdLst>
                    <a:gd name="connsiteX0" fmla="*/ 152420 w 231669"/>
                    <a:gd name="connsiteY0" fmla="*/ 61694 h 481212"/>
                    <a:gd name="connsiteX1" fmla="*/ 231533 w 231669"/>
                    <a:gd name="connsiteY1" fmla="*/ 481212 h 481212"/>
                    <a:gd name="connsiteX2" fmla="*/ 89728 w 231669"/>
                    <a:gd name="connsiteY2" fmla="*/ 383319 h 481212"/>
                    <a:gd name="connsiteX3" fmla="*/ 0 w 231669"/>
                    <a:gd name="connsiteY3" fmla="*/ 0 h 481212"/>
                    <a:gd name="connsiteX4" fmla="*/ 152420 w 231669"/>
                    <a:gd name="connsiteY4" fmla="*/ 61694 h 481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669" h="481212">
                      <a:moveTo>
                        <a:pt x="152420" y="61694"/>
                      </a:moveTo>
                      <a:cubicBezTo>
                        <a:pt x="181453" y="108599"/>
                        <a:pt x="234709" y="319901"/>
                        <a:pt x="231533" y="481212"/>
                      </a:cubicBezTo>
                      <a:lnTo>
                        <a:pt x="89728" y="383319"/>
                      </a:lnTo>
                      <a:lnTo>
                        <a:pt x="0" y="0"/>
                      </a:lnTo>
                      <a:cubicBezTo>
                        <a:pt x="73307" y="0"/>
                        <a:pt x="120757" y="11069"/>
                        <a:pt x="152420" y="61694"/>
                      </a:cubicBezTo>
                      <a:close/>
                    </a:path>
                  </a:pathLst>
                </a:custGeom>
                <a:solidFill>
                  <a:srgbClr val="B16668"/>
                </a:solidFill>
                <a:ln w="9068" cap="flat">
                  <a:noFill/>
                  <a:prstDash val="solid"/>
                  <a:miter/>
                </a:ln>
              </p:spPr>
              <p:txBody>
                <a:bodyPr rtlCol="0" anchor="ctr"/>
                <a:lstStyle/>
                <a:p>
                  <a:endParaRPr lang="zh-CN" altLang="en-US"/>
                </a:p>
              </p:txBody>
            </p:sp>
            <p:sp>
              <p:nvSpPr>
                <p:cNvPr id="153" name="任意多边形: 形状 152">
                  <a:extLst>
                    <a:ext uri="{FF2B5EF4-FFF2-40B4-BE49-F238E27FC236}">
                      <a16:creationId xmlns:a16="http://schemas.microsoft.com/office/drawing/2014/main" id="{8D4F8EBD-FB1C-CD67-0811-5CD70C5B5D1A}"/>
                    </a:ext>
                  </a:extLst>
                </p:cNvPr>
                <p:cNvSpPr/>
                <p:nvPr/>
              </p:nvSpPr>
              <p:spPr>
                <a:xfrm>
                  <a:off x="9307580" y="3798334"/>
                  <a:ext cx="230353" cy="373618"/>
                </a:xfrm>
                <a:custGeom>
                  <a:avLst/>
                  <a:gdLst>
                    <a:gd name="connsiteX0" fmla="*/ 0 w 230353"/>
                    <a:gd name="connsiteY0" fmla="*/ 7 h 373618"/>
                    <a:gd name="connsiteX1" fmla="*/ 128287 w 230353"/>
                    <a:gd name="connsiteY1" fmla="*/ 27678 h 373618"/>
                    <a:gd name="connsiteX2" fmla="*/ 193338 w 230353"/>
                    <a:gd name="connsiteY2" fmla="*/ 157417 h 373618"/>
                    <a:gd name="connsiteX3" fmla="*/ 230354 w 230353"/>
                    <a:gd name="connsiteY3" fmla="*/ 355654 h 373618"/>
                    <a:gd name="connsiteX4" fmla="*/ 55524 w 230353"/>
                    <a:gd name="connsiteY4" fmla="*/ 367267 h 373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53" h="373618">
                      <a:moveTo>
                        <a:pt x="0" y="7"/>
                      </a:moveTo>
                      <a:cubicBezTo>
                        <a:pt x="49809" y="7"/>
                        <a:pt x="91543" y="-1173"/>
                        <a:pt x="128287" y="27678"/>
                      </a:cubicBezTo>
                      <a:cubicBezTo>
                        <a:pt x="148065" y="43102"/>
                        <a:pt x="169840" y="68959"/>
                        <a:pt x="193338" y="157417"/>
                      </a:cubicBezTo>
                      <a:cubicBezTo>
                        <a:pt x="214023" y="235260"/>
                        <a:pt x="230354" y="355654"/>
                        <a:pt x="230354" y="355654"/>
                      </a:cubicBezTo>
                      <a:cubicBezTo>
                        <a:pt x="230354" y="355654"/>
                        <a:pt x="167572" y="386591"/>
                        <a:pt x="55524" y="367267"/>
                      </a:cubicBezTo>
                      <a:close/>
                    </a:path>
                  </a:pathLst>
                </a:custGeom>
                <a:solidFill>
                  <a:srgbClr val="455A64"/>
                </a:solidFill>
                <a:ln w="9068" cap="flat">
                  <a:noFill/>
                  <a:prstDash val="solid"/>
                  <a:miter/>
                </a:ln>
              </p:spPr>
              <p:txBody>
                <a:bodyPr rtlCol="0" anchor="ctr"/>
                <a:lstStyle/>
                <a:p>
                  <a:endParaRPr lang="zh-CN" altLang="en-US"/>
                </a:p>
              </p:txBody>
            </p:sp>
            <p:sp>
              <p:nvSpPr>
                <p:cNvPr id="154" name="任意多边形: 形状 153">
                  <a:extLst>
                    <a:ext uri="{FF2B5EF4-FFF2-40B4-BE49-F238E27FC236}">
                      <a16:creationId xmlns:a16="http://schemas.microsoft.com/office/drawing/2014/main" id="{61BCDA53-E9B6-35ED-F1F5-FF1590C7DA5E}"/>
                    </a:ext>
                  </a:extLst>
                </p:cNvPr>
                <p:cNvSpPr/>
                <p:nvPr/>
              </p:nvSpPr>
              <p:spPr>
                <a:xfrm>
                  <a:off x="8895137" y="3778290"/>
                  <a:ext cx="558602" cy="742855"/>
                </a:xfrm>
                <a:custGeom>
                  <a:avLst/>
                  <a:gdLst>
                    <a:gd name="connsiteX0" fmla="*/ 122209 w 558602"/>
                    <a:gd name="connsiteY0" fmla="*/ 30121 h 742855"/>
                    <a:gd name="connsiteX1" fmla="*/ 1 w 558602"/>
                    <a:gd name="connsiteY1" fmla="*/ 443470 h 742855"/>
                    <a:gd name="connsiteX2" fmla="*/ 9073 w 558602"/>
                    <a:gd name="connsiteY2" fmla="*/ 705942 h 742855"/>
                    <a:gd name="connsiteX3" fmla="*/ 558603 w 558602"/>
                    <a:gd name="connsiteY3" fmla="*/ 607232 h 742855"/>
                    <a:gd name="connsiteX4" fmla="*/ 500538 w 558602"/>
                    <a:gd name="connsiteY4" fmla="*/ 360093 h 742855"/>
                    <a:gd name="connsiteX5" fmla="*/ 531022 w 558602"/>
                    <a:gd name="connsiteY5" fmla="*/ 185445 h 742855"/>
                    <a:gd name="connsiteX6" fmla="*/ 413078 w 558602"/>
                    <a:gd name="connsiteY6" fmla="*/ 20141 h 742855"/>
                    <a:gd name="connsiteX7" fmla="*/ 269639 w 558602"/>
                    <a:gd name="connsiteY7" fmla="*/ 0 h 742855"/>
                    <a:gd name="connsiteX8" fmla="*/ 122209 w 558602"/>
                    <a:gd name="connsiteY8" fmla="*/ 30121 h 74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602" h="742855">
                      <a:moveTo>
                        <a:pt x="122209" y="30121"/>
                      </a:moveTo>
                      <a:cubicBezTo>
                        <a:pt x="70586" y="39194"/>
                        <a:pt x="-271" y="193429"/>
                        <a:pt x="1" y="443470"/>
                      </a:cubicBezTo>
                      <a:cubicBezTo>
                        <a:pt x="1" y="594257"/>
                        <a:pt x="9073" y="705942"/>
                        <a:pt x="9073" y="705942"/>
                      </a:cubicBezTo>
                      <a:cubicBezTo>
                        <a:pt x="179730" y="796668"/>
                        <a:pt x="551617" y="703311"/>
                        <a:pt x="558603" y="607232"/>
                      </a:cubicBezTo>
                      <a:cubicBezTo>
                        <a:pt x="552978" y="579197"/>
                        <a:pt x="498361" y="479579"/>
                        <a:pt x="500538" y="360093"/>
                      </a:cubicBezTo>
                      <a:cubicBezTo>
                        <a:pt x="571032" y="306474"/>
                        <a:pt x="548532" y="225183"/>
                        <a:pt x="531022" y="185445"/>
                      </a:cubicBezTo>
                      <a:cubicBezTo>
                        <a:pt x="489288" y="90454"/>
                        <a:pt x="437937" y="26492"/>
                        <a:pt x="413078" y="20141"/>
                      </a:cubicBezTo>
                      <a:lnTo>
                        <a:pt x="269639" y="0"/>
                      </a:lnTo>
                      <a:cubicBezTo>
                        <a:pt x="269639" y="0"/>
                        <a:pt x="153238" y="24496"/>
                        <a:pt x="122209" y="30121"/>
                      </a:cubicBezTo>
                      <a:close/>
                    </a:path>
                  </a:pathLst>
                </a:custGeom>
                <a:solidFill>
                  <a:schemeClr val="accent2"/>
                </a:solidFill>
                <a:ln w="9068" cap="flat">
                  <a:noFill/>
                  <a:prstDash val="solid"/>
                  <a:miter/>
                </a:ln>
              </p:spPr>
              <p:txBody>
                <a:bodyPr rtlCol="0" anchor="ctr"/>
                <a:lstStyle/>
                <a:p>
                  <a:endParaRPr lang="zh-CN" altLang="en-US"/>
                </a:p>
              </p:txBody>
            </p:sp>
            <p:sp>
              <p:nvSpPr>
                <p:cNvPr id="155" name="任意多边形: 形状 154">
                  <a:extLst>
                    <a:ext uri="{FF2B5EF4-FFF2-40B4-BE49-F238E27FC236}">
                      <a16:creationId xmlns:a16="http://schemas.microsoft.com/office/drawing/2014/main" id="{B3AB9D1A-FA70-7225-211E-46BFEFDB5C9A}"/>
                    </a:ext>
                  </a:extLst>
                </p:cNvPr>
                <p:cNvSpPr/>
                <p:nvPr/>
              </p:nvSpPr>
              <p:spPr>
                <a:xfrm>
                  <a:off x="8895410" y="4233918"/>
                  <a:ext cx="551253" cy="202960"/>
                </a:xfrm>
                <a:custGeom>
                  <a:avLst/>
                  <a:gdLst>
                    <a:gd name="connsiteX0" fmla="*/ 509973 w 551253"/>
                    <a:gd name="connsiteY0" fmla="*/ 0 h 202960"/>
                    <a:gd name="connsiteX1" fmla="*/ 0 w 551253"/>
                    <a:gd name="connsiteY1" fmla="*/ 31573 h 202960"/>
                    <a:gd name="connsiteX2" fmla="*/ 5171 w 551253"/>
                    <a:gd name="connsiteY2" fmla="*/ 191160 h 202960"/>
                    <a:gd name="connsiteX3" fmla="*/ 94083 w 551253"/>
                    <a:gd name="connsiteY3" fmla="*/ 202501 h 202960"/>
                    <a:gd name="connsiteX4" fmla="*/ 318449 w 551253"/>
                    <a:gd name="connsiteY4" fmla="*/ 131281 h 202960"/>
                    <a:gd name="connsiteX5" fmla="*/ 551253 w 551253"/>
                    <a:gd name="connsiteY5" fmla="*/ 129829 h 202960"/>
                    <a:gd name="connsiteX6" fmla="*/ 509973 w 551253"/>
                    <a:gd name="connsiteY6" fmla="*/ 0 h 20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1253" h="202960">
                      <a:moveTo>
                        <a:pt x="509973" y="0"/>
                      </a:moveTo>
                      <a:lnTo>
                        <a:pt x="0" y="31573"/>
                      </a:lnTo>
                      <a:cubicBezTo>
                        <a:pt x="817" y="96805"/>
                        <a:pt x="3085" y="152330"/>
                        <a:pt x="5171" y="191160"/>
                      </a:cubicBezTo>
                      <a:cubicBezTo>
                        <a:pt x="33826" y="200523"/>
                        <a:pt x="63996" y="204372"/>
                        <a:pt x="94083" y="202501"/>
                      </a:cubicBezTo>
                      <a:cubicBezTo>
                        <a:pt x="182178" y="197148"/>
                        <a:pt x="318449" y="131281"/>
                        <a:pt x="318449" y="131281"/>
                      </a:cubicBezTo>
                      <a:cubicBezTo>
                        <a:pt x="318449" y="131281"/>
                        <a:pt x="458440" y="141987"/>
                        <a:pt x="551253" y="129829"/>
                      </a:cubicBezTo>
                      <a:cubicBezTo>
                        <a:pt x="533799" y="87815"/>
                        <a:pt x="519988" y="44379"/>
                        <a:pt x="509973" y="0"/>
                      </a:cubicBezTo>
                      <a:close/>
                    </a:path>
                  </a:pathLst>
                </a:custGeom>
                <a:solidFill>
                  <a:srgbClr val="000000">
                    <a:alpha val="15000"/>
                  </a:srgbClr>
                </a:solidFill>
                <a:ln w="9068" cap="flat">
                  <a:noFill/>
                  <a:prstDash val="solid"/>
                  <a:miter/>
                </a:ln>
              </p:spPr>
              <p:txBody>
                <a:bodyPr rtlCol="0" anchor="ctr"/>
                <a:lstStyle/>
                <a:p>
                  <a:endParaRPr lang="zh-CN" altLang="en-US"/>
                </a:p>
              </p:txBody>
            </p:sp>
            <p:sp>
              <p:nvSpPr>
                <p:cNvPr id="156" name="任意多边形: 形状 155">
                  <a:extLst>
                    <a:ext uri="{FF2B5EF4-FFF2-40B4-BE49-F238E27FC236}">
                      <a16:creationId xmlns:a16="http://schemas.microsoft.com/office/drawing/2014/main" id="{1178DBBD-9FA1-D7F1-6E46-0DF0768339E2}"/>
                    </a:ext>
                  </a:extLst>
                </p:cNvPr>
                <p:cNvSpPr/>
                <p:nvPr/>
              </p:nvSpPr>
              <p:spPr>
                <a:xfrm>
                  <a:off x="8854008" y="3814581"/>
                  <a:ext cx="499661" cy="583309"/>
                </a:xfrm>
                <a:custGeom>
                  <a:avLst/>
                  <a:gdLst>
                    <a:gd name="connsiteX0" fmla="*/ 155899 w 499661"/>
                    <a:gd name="connsiteY0" fmla="*/ 0 h 583309"/>
                    <a:gd name="connsiteX1" fmla="*/ 10737 w 499661"/>
                    <a:gd name="connsiteY1" fmla="*/ 147793 h 583309"/>
                    <a:gd name="connsiteX2" fmla="*/ 11917 w 499661"/>
                    <a:gd name="connsiteY2" fmla="*/ 508521 h 583309"/>
                    <a:gd name="connsiteX3" fmla="*/ 145194 w 499661"/>
                    <a:gd name="connsiteY3" fmla="*/ 578380 h 583309"/>
                    <a:gd name="connsiteX4" fmla="*/ 491678 w 499661"/>
                    <a:gd name="connsiteY4" fmla="*/ 459347 h 583309"/>
                    <a:gd name="connsiteX5" fmla="*/ 499661 w 499661"/>
                    <a:gd name="connsiteY5" fmla="*/ 431585 h 583309"/>
                    <a:gd name="connsiteX6" fmla="*/ 149186 w 499661"/>
                    <a:gd name="connsiteY6" fmla="*/ 447190 h 583309"/>
                    <a:gd name="connsiteX7" fmla="*/ 158258 w 499661"/>
                    <a:gd name="connsiteY7" fmla="*/ 207128 h 583309"/>
                    <a:gd name="connsiteX8" fmla="*/ 155899 w 499661"/>
                    <a:gd name="connsiteY8" fmla="*/ 0 h 583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9661" h="583309">
                      <a:moveTo>
                        <a:pt x="155899" y="0"/>
                      </a:moveTo>
                      <a:cubicBezTo>
                        <a:pt x="87583" y="2450"/>
                        <a:pt x="25616" y="47450"/>
                        <a:pt x="10737" y="147793"/>
                      </a:cubicBezTo>
                      <a:cubicBezTo>
                        <a:pt x="-8225" y="276625"/>
                        <a:pt x="1665" y="450366"/>
                        <a:pt x="11917" y="508521"/>
                      </a:cubicBezTo>
                      <a:cubicBezTo>
                        <a:pt x="22804" y="570578"/>
                        <a:pt x="30062" y="594620"/>
                        <a:pt x="145194" y="578380"/>
                      </a:cubicBezTo>
                      <a:cubicBezTo>
                        <a:pt x="230476" y="566405"/>
                        <a:pt x="399227" y="504801"/>
                        <a:pt x="491678" y="459347"/>
                      </a:cubicBezTo>
                      <a:lnTo>
                        <a:pt x="499661" y="431585"/>
                      </a:lnTo>
                      <a:lnTo>
                        <a:pt x="149186" y="447190"/>
                      </a:lnTo>
                      <a:lnTo>
                        <a:pt x="158258" y="207128"/>
                      </a:lnTo>
                      <a:cubicBezTo>
                        <a:pt x="158258" y="207128"/>
                        <a:pt x="183390" y="50353"/>
                        <a:pt x="155899" y="0"/>
                      </a:cubicBezTo>
                      <a:close/>
                    </a:path>
                  </a:pathLst>
                </a:custGeom>
                <a:solidFill>
                  <a:srgbClr val="B16668"/>
                </a:solidFill>
                <a:ln w="9068" cap="flat">
                  <a:noFill/>
                  <a:prstDash val="solid"/>
                  <a:miter/>
                </a:ln>
              </p:spPr>
              <p:txBody>
                <a:bodyPr rtlCol="0" anchor="ctr"/>
                <a:lstStyle/>
                <a:p>
                  <a:endParaRPr lang="zh-CN" altLang="en-US"/>
                </a:p>
              </p:txBody>
            </p:sp>
            <p:sp>
              <p:nvSpPr>
                <p:cNvPr id="157" name="任意多边形: 形状 156">
                  <a:extLst>
                    <a:ext uri="{FF2B5EF4-FFF2-40B4-BE49-F238E27FC236}">
                      <a16:creationId xmlns:a16="http://schemas.microsoft.com/office/drawing/2014/main" id="{DB9FF9C0-8439-F72D-FECA-F6E56AAF7653}"/>
                    </a:ext>
                  </a:extLst>
                </p:cNvPr>
                <p:cNvSpPr/>
                <p:nvPr/>
              </p:nvSpPr>
              <p:spPr>
                <a:xfrm>
                  <a:off x="8845965" y="3808411"/>
                  <a:ext cx="188188" cy="385984"/>
                </a:xfrm>
                <a:custGeom>
                  <a:avLst/>
                  <a:gdLst>
                    <a:gd name="connsiteX0" fmla="*/ 171382 w 188188"/>
                    <a:gd name="connsiteY0" fmla="*/ 0 h 385984"/>
                    <a:gd name="connsiteX1" fmla="*/ 35293 w 188188"/>
                    <a:gd name="connsiteY1" fmla="*/ 65323 h 385984"/>
                    <a:gd name="connsiteX2" fmla="*/ 0 w 188188"/>
                    <a:gd name="connsiteY2" fmla="*/ 295224 h 385984"/>
                    <a:gd name="connsiteX3" fmla="*/ 0 w 188188"/>
                    <a:gd name="connsiteY3" fmla="*/ 347936 h 385984"/>
                    <a:gd name="connsiteX4" fmla="*/ 98710 w 188188"/>
                    <a:gd name="connsiteY4" fmla="*/ 385859 h 385984"/>
                    <a:gd name="connsiteX5" fmla="*/ 162219 w 188188"/>
                    <a:gd name="connsiteY5" fmla="*/ 365627 h 385984"/>
                    <a:gd name="connsiteX6" fmla="*/ 178459 w 188188"/>
                    <a:gd name="connsiteY6" fmla="*/ 180545 h 385984"/>
                    <a:gd name="connsiteX7" fmla="*/ 171382 w 188188"/>
                    <a:gd name="connsiteY7" fmla="*/ 0 h 385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188" h="385984">
                      <a:moveTo>
                        <a:pt x="171382" y="0"/>
                      </a:moveTo>
                      <a:cubicBezTo>
                        <a:pt x="124386" y="4990"/>
                        <a:pt x="61240" y="18145"/>
                        <a:pt x="35293" y="65323"/>
                      </a:cubicBezTo>
                      <a:cubicBezTo>
                        <a:pt x="9345" y="112501"/>
                        <a:pt x="2722" y="166483"/>
                        <a:pt x="0" y="295224"/>
                      </a:cubicBezTo>
                      <a:cubicBezTo>
                        <a:pt x="0" y="300939"/>
                        <a:pt x="0" y="347936"/>
                        <a:pt x="0" y="347936"/>
                      </a:cubicBezTo>
                      <a:cubicBezTo>
                        <a:pt x="26218" y="373722"/>
                        <a:pt x="61971" y="387458"/>
                        <a:pt x="98710" y="385859"/>
                      </a:cubicBezTo>
                      <a:cubicBezTo>
                        <a:pt x="162219" y="384226"/>
                        <a:pt x="162219" y="365627"/>
                        <a:pt x="162219" y="365627"/>
                      </a:cubicBezTo>
                      <a:lnTo>
                        <a:pt x="178459" y="180545"/>
                      </a:lnTo>
                      <a:cubicBezTo>
                        <a:pt x="178459" y="180545"/>
                        <a:pt x="204497" y="39738"/>
                        <a:pt x="171382" y="0"/>
                      </a:cubicBezTo>
                      <a:close/>
                    </a:path>
                  </a:pathLst>
                </a:custGeom>
                <a:solidFill>
                  <a:srgbClr val="455A64"/>
                </a:solidFill>
                <a:ln w="9068" cap="flat">
                  <a:noFill/>
                  <a:prstDash val="solid"/>
                  <a:miter/>
                </a:ln>
              </p:spPr>
              <p:txBody>
                <a:bodyPr rtlCol="0" anchor="ctr"/>
                <a:lstStyle/>
                <a:p>
                  <a:endParaRPr lang="zh-CN" altLang="en-US"/>
                </a:p>
              </p:txBody>
            </p:sp>
            <p:sp>
              <p:nvSpPr>
                <p:cNvPr id="158" name="任意多边形: 形状 157">
                  <a:extLst>
                    <a:ext uri="{FF2B5EF4-FFF2-40B4-BE49-F238E27FC236}">
                      <a16:creationId xmlns:a16="http://schemas.microsoft.com/office/drawing/2014/main" id="{66AEF1A7-E661-EB33-6FDA-6E92FDBBAE5C}"/>
                    </a:ext>
                  </a:extLst>
                </p:cNvPr>
                <p:cNvSpPr/>
                <p:nvPr/>
              </p:nvSpPr>
              <p:spPr>
                <a:xfrm>
                  <a:off x="8853949" y="4171770"/>
                  <a:ext cx="499902" cy="172758"/>
                </a:xfrm>
                <a:custGeom>
                  <a:avLst/>
                  <a:gdLst>
                    <a:gd name="connsiteX0" fmla="*/ 499902 w 499902"/>
                    <a:gd name="connsiteY0" fmla="*/ 74395 h 172758"/>
                    <a:gd name="connsiteX1" fmla="*/ 499902 w 499902"/>
                    <a:gd name="connsiteY1" fmla="*/ 74395 h 172758"/>
                    <a:gd name="connsiteX2" fmla="*/ 385224 w 499902"/>
                    <a:gd name="connsiteY2" fmla="*/ 92541 h 172758"/>
                    <a:gd name="connsiteX3" fmla="*/ 330788 w 499902"/>
                    <a:gd name="connsiteY3" fmla="*/ 100978 h 172758"/>
                    <a:gd name="connsiteX4" fmla="*/ 234437 w 499902"/>
                    <a:gd name="connsiteY4" fmla="*/ 86644 h 172758"/>
                    <a:gd name="connsiteX5" fmla="*/ 149335 w 499902"/>
                    <a:gd name="connsiteY5" fmla="*/ 90363 h 172758"/>
                    <a:gd name="connsiteX6" fmla="*/ 150152 w 499902"/>
                    <a:gd name="connsiteY6" fmla="*/ 68589 h 172758"/>
                    <a:gd name="connsiteX7" fmla="*/ 0 w 499902"/>
                    <a:gd name="connsiteY7" fmla="*/ 0 h 172758"/>
                    <a:gd name="connsiteX8" fmla="*/ 7349 w 499902"/>
                    <a:gd name="connsiteY8" fmla="*/ 113226 h 172758"/>
                    <a:gd name="connsiteX9" fmla="*/ 168297 w 499902"/>
                    <a:gd name="connsiteY9" fmla="*/ 162763 h 172758"/>
                    <a:gd name="connsiteX10" fmla="*/ 321443 w 499902"/>
                    <a:gd name="connsiteY10" fmla="*/ 172652 h 172758"/>
                    <a:gd name="connsiteX11" fmla="*/ 491737 w 499902"/>
                    <a:gd name="connsiteY11" fmla="*/ 102520 h 172758"/>
                    <a:gd name="connsiteX12" fmla="*/ 491737 w 499902"/>
                    <a:gd name="connsiteY12" fmla="*/ 102521 h 172758"/>
                    <a:gd name="connsiteX13" fmla="*/ 499720 w 499902"/>
                    <a:gd name="connsiteY13" fmla="*/ 74758 h 172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9902" h="172758">
                      <a:moveTo>
                        <a:pt x="499902" y="74395"/>
                      </a:moveTo>
                      <a:lnTo>
                        <a:pt x="499902" y="74395"/>
                      </a:lnTo>
                      <a:lnTo>
                        <a:pt x="385224" y="92541"/>
                      </a:lnTo>
                      <a:cubicBezTo>
                        <a:pt x="368077" y="99888"/>
                        <a:pt x="349354" y="102790"/>
                        <a:pt x="330788" y="100978"/>
                      </a:cubicBezTo>
                      <a:cubicBezTo>
                        <a:pt x="295042" y="96533"/>
                        <a:pt x="263106" y="91906"/>
                        <a:pt x="234437" y="86644"/>
                      </a:cubicBezTo>
                      <a:lnTo>
                        <a:pt x="149335" y="90363"/>
                      </a:lnTo>
                      <a:lnTo>
                        <a:pt x="150152" y="68589"/>
                      </a:lnTo>
                      <a:cubicBezTo>
                        <a:pt x="61785" y="45907"/>
                        <a:pt x="20958" y="20686"/>
                        <a:pt x="0" y="0"/>
                      </a:cubicBezTo>
                      <a:cubicBezTo>
                        <a:pt x="1905" y="42732"/>
                        <a:pt x="4536" y="83105"/>
                        <a:pt x="7349" y="113226"/>
                      </a:cubicBezTo>
                      <a:cubicBezTo>
                        <a:pt x="56160" y="145343"/>
                        <a:pt x="112954" y="155596"/>
                        <a:pt x="168297" y="162763"/>
                      </a:cubicBezTo>
                      <a:cubicBezTo>
                        <a:pt x="219004" y="170105"/>
                        <a:pt x="270213" y="173412"/>
                        <a:pt x="321443" y="172652"/>
                      </a:cubicBezTo>
                      <a:cubicBezTo>
                        <a:pt x="379466" y="152454"/>
                        <a:pt x="436318" y="129041"/>
                        <a:pt x="491737" y="102520"/>
                      </a:cubicBezTo>
                      <a:lnTo>
                        <a:pt x="491737" y="102521"/>
                      </a:lnTo>
                      <a:lnTo>
                        <a:pt x="499720" y="74758"/>
                      </a:lnTo>
                      <a:close/>
                    </a:path>
                  </a:pathLst>
                </a:custGeom>
                <a:solidFill>
                  <a:srgbClr val="9A4A4D"/>
                </a:solidFill>
                <a:ln w="9068" cap="flat">
                  <a:noFill/>
                  <a:prstDash val="solid"/>
                  <a:miter/>
                </a:ln>
              </p:spPr>
              <p:txBody>
                <a:bodyPr rtlCol="0" anchor="ctr"/>
                <a:lstStyle/>
                <a:p>
                  <a:endParaRPr lang="zh-CN" altLang="en-US"/>
                </a:p>
              </p:txBody>
            </p:sp>
            <p:sp>
              <p:nvSpPr>
                <p:cNvPr id="159" name="任意多边形: 形状 158">
                  <a:extLst>
                    <a:ext uri="{FF2B5EF4-FFF2-40B4-BE49-F238E27FC236}">
                      <a16:creationId xmlns:a16="http://schemas.microsoft.com/office/drawing/2014/main" id="{A508C709-93D5-1A44-462C-BA6F08E14A50}"/>
                    </a:ext>
                  </a:extLst>
                </p:cNvPr>
                <p:cNvSpPr/>
                <p:nvPr/>
              </p:nvSpPr>
              <p:spPr>
                <a:xfrm>
                  <a:off x="8824362" y="4093471"/>
                  <a:ext cx="714751" cy="246338"/>
                </a:xfrm>
                <a:custGeom>
                  <a:avLst/>
                  <a:gdLst>
                    <a:gd name="connsiteX0" fmla="*/ 112782 w 714751"/>
                    <a:gd name="connsiteY0" fmla="*/ 63602 h 246338"/>
                    <a:gd name="connsiteX1" fmla="*/ 113780 w 714751"/>
                    <a:gd name="connsiteY1" fmla="*/ 72674 h 246338"/>
                    <a:gd name="connsiteX2" fmla="*/ 106976 w 714751"/>
                    <a:gd name="connsiteY2" fmla="*/ 75215 h 246338"/>
                    <a:gd name="connsiteX3" fmla="*/ 21602 w 714751"/>
                    <a:gd name="connsiteY3" fmla="*/ 31757 h 246338"/>
                    <a:gd name="connsiteX4" fmla="*/ 21602 w 714751"/>
                    <a:gd name="connsiteY4" fmla="*/ 93 h 246338"/>
                    <a:gd name="connsiteX5" fmla="*/ 20695 w 714751"/>
                    <a:gd name="connsiteY5" fmla="*/ 138814 h 246338"/>
                    <a:gd name="connsiteX6" fmla="*/ 181916 w 714751"/>
                    <a:gd name="connsiteY6" fmla="*/ 225185 h 246338"/>
                    <a:gd name="connsiteX7" fmla="*/ 572855 w 714751"/>
                    <a:gd name="connsiteY7" fmla="*/ 245599 h 246338"/>
                    <a:gd name="connsiteX8" fmla="*/ 714751 w 714751"/>
                    <a:gd name="connsiteY8" fmla="*/ 185901 h 246338"/>
                    <a:gd name="connsiteX9" fmla="*/ 572946 w 714751"/>
                    <a:gd name="connsiteY9" fmla="*/ 88007 h 246338"/>
                    <a:gd name="connsiteX10" fmla="*/ 348943 w 714751"/>
                    <a:gd name="connsiteY10" fmla="*/ 107786 h 246338"/>
                    <a:gd name="connsiteX11" fmla="*/ 218388 w 714751"/>
                    <a:gd name="connsiteY11" fmla="*/ 104247 h 246338"/>
                    <a:gd name="connsiteX12" fmla="*/ 184184 w 714751"/>
                    <a:gd name="connsiteY12" fmla="*/ 75759 h 246338"/>
                    <a:gd name="connsiteX13" fmla="*/ 152883 w 714751"/>
                    <a:gd name="connsiteY13" fmla="*/ 45094 h 246338"/>
                    <a:gd name="connsiteX14" fmla="*/ 105796 w 714751"/>
                    <a:gd name="connsiteY14" fmla="*/ 6989 h 246338"/>
                    <a:gd name="connsiteX15" fmla="*/ 97084 w 714751"/>
                    <a:gd name="connsiteY15" fmla="*/ 11076 h 246338"/>
                    <a:gd name="connsiteX16" fmla="*/ 96724 w 714751"/>
                    <a:gd name="connsiteY16" fmla="*/ 12614 h 246338"/>
                    <a:gd name="connsiteX17" fmla="*/ 100080 w 714751"/>
                    <a:gd name="connsiteY17" fmla="*/ 41828 h 246338"/>
                    <a:gd name="connsiteX18" fmla="*/ 112782 w 714751"/>
                    <a:gd name="connsiteY18" fmla="*/ 63602 h 246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14751" h="246338">
                      <a:moveTo>
                        <a:pt x="112782" y="63602"/>
                      </a:moveTo>
                      <a:cubicBezTo>
                        <a:pt x="114052" y="66596"/>
                        <a:pt x="115685" y="70134"/>
                        <a:pt x="113780" y="72674"/>
                      </a:cubicBezTo>
                      <a:cubicBezTo>
                        <a:pt x="112004" y="74493"/>
                        <a:pt x="109509" y="75424"/>
                        <a:pt x="106976" y="75215"/>
                      </a:cubicBezTo>
                      <a:cubicBezTo>
                        <a:pt x="79758" y="76032"/>
                        <a:pt x="38659" y="50265"/>
                        <a:pt x="21602" y="31757"/>
                      </a:cubicBezTo>
                      <a:lnTo>
                        <a:pt x="21602" y="93"/>
                      </a:lnTo>
                      <a:cubicBezTo>
                        <a:pt x="-13055" y="-3445"/>
                        <a:pt x="-444" y="94449"/>
                        <a:pt x="20695" y="138814"/>
                      </a:cubicBezTo>
                      <a:cubicBezTo>
                        <a:pt x="41834" y="183179"/>
                        <a:pt x="98085" y="208855"/>
                        <a:pt x="181916" y="225185"/>
                      </a:cubicBezTo>
                      <a:cubicBezTo>
                        <a:pt x="277995" y="243966"/>
                        <a:pt x="500184" y="248321"/>
                        <a:pt x="572855" y="245599"/>
                      </a:cubicBezTo>
                      <a:cubicBezTo>
                        <a:pt x="690800" y="241062"/>
                        <a:pt x="711485" y="233895"/>
                        <a:pt x="714751" y="185901"/>
                      </a:cubicBezTo>
                      <a:lnTo>
                        <a:pt x="572946" y="88007"/>
                      </a:lnTo>
                      <a:cubicBezTo>
                        <a:pt x="498700" y="98725"/>
                        <a:pt x="423918" y="105328"/>
                        <a:pt x="348943" y="107786"/>
                      </a:cubicBezTo>
                      <a:cubicBezTo>
                        <a:pt x="308116" y="108784"/>
                        <a:pt x="252773" y="114136"/>
                        <a:pt x="218388" y="104247"/>
                      </a:cubicBezTo>
                      <a:cubicBezTo>
                        <a:pt x="203690" y="100074"/>
                        <a:pt x="194890" y="86919"/>
                        <a:pt x="184184" y="75759"/>
                      </a:cubicBezTo>
                      <a:cubicBezTo>
                        <a:pt x="173478" y="64600"/>
                        <a:pt x="165313" y="55981"/>
                        <a:pt x="152883" y="45094"/>
                      </a:cubicBezTo>
                      <a:cubicBezTo>
                        <a:pt x="138029" y="31387"/>
                        <a:pt x="122300" y="18658"/>
                        <a:pt x="105796" y="6989"/>
                      </a:cubicBezTo>
                      <a:cubicBezTo>
                        <a:pt x="102262" y="5711"/>
                        <a:pt x="98361" y="7542"/>
                        <a:pt x="97084" y="11076"/>
                      </a:cubicBezTo>
                      <a:cubicBezTo>
                        <a:pt x="96905" y="11573"/>
                        <a:pt x="96784" y="12089"/>
                        <a:pt x="96724" y="12614"/>
                      </a:cubicBezTo>
                      <a:cubicBezTo>
                        <a:pt x="94444" y="22448"/>
                        <a:pt x="95630" y="32767"/>
                        <a:pt x="100080" y="41828"/>
                      </a:cubicBezTo>
                      <a:cubicBezTo>
                        <a:pt x="106159" y="52805"/>
                        <a:pt x="111240" y="60064"/>
                        <a:pt x="112782" y="63602"/>
                      </a:cubicBezTo>
                      <a:close/>
                    </a:path>
                  </a:pathLst>
                </a:custGeom>
                <a:solidFill>
                  <a:srgbClr val="B16668"/>
                </a:solidFill>
                <a:ln w="9068" cap="flat">
                  <a:noFill/>
                  <a:prstDash val="solid"/>
                  <a:miter/>
                </a:ln>
              </p:spPr>
              <p:txBody>
                <a:bodyPr rtlCol="0" anchor="ctr"/>
                <a:lstStyle/>
                <a:p>
                  <a:endParaRPr lang="zh-CN" altLang="en-US"/>
                </a:p>
              </p:txBody>
            </p:sp>
            <p:sp>
              <p:nvSpPr>
                <p:cNvPr id="160" name="任意多边形: 形状 159">
                  <a:extLst>
                    <a:ext uri="{FF2B5EF4-FFF2-40B4-BE49-F238E27FC236}">
                      <a16:creationId xmlns:a16="http://schemas.microsoft.com/office/drawing/2014/main" id="{2D624C53-423E-98A5-C78B-181E71205779}"/>
                    </a:ext>
                  </a:extLst>
                </p:cNvPr>
                <p:cNvSpPr/>
                <p:nvPr/>
              </p:nvSpPr>
              <p:spPr>
                <a:xfrm>
                  <a:off x="9396673" y="4170047"/>
                  <a:ext cx="100524" cy="70585"/>
                </a:xfrm>
                <a:custGeom>
                  <a:avLst/>
                  <a:gdLst>
                    <a:gd name="connsiteX0" fmla="*/ 100525 w 100524"/>
                    <a:gd name="connsiteY0" fmla="*/ 70585 h 70585"/>
                    <a:gd name="connsiteX1" fmla="*/ 726 w 100524"/>
                    <a:gd name="connsiteY1" fmla="*/ 11613 h 70585"/>
                    <a:gd name="connsiteX2" fmla="*/ 0 w 100524"/>
                    <a:gd name="connsiteY2" fmla="*/ 0 h 70585"/>
                    <a:gd name="connsiteX3" fmla="*/ 37016 w 100524"/>
                    <a:gd name="connsiteY3" fmla="*/ 1905 h 70585"/>
                    <a:gd name="connsiteX4" fmla="*/ 100525 w 100524"/>
                    <a:gd name="connsiteY4" fmla="*/ 70585 h 70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24" h="70585">
                      <a:moveTo>
                        <a:pt x="100525" y="70585"/>
                      </a:moveTo>
                      <a:cubicBezTo>
                        <a:pt x="75938" y="18780"/>
                        <a:pt x="20413" y="11341"/>
                        <a:pt x="726" y="11613"/>
                      </a:cubicBezTo>
                      <a:lnTo>
                        <a:pt x="0" y="0"/>
                      </a:lnTo>
                      <a:cubicBezTo>
                        <a:pt x="12298" y="1268"/>
                        <a:pt x="24653" y="1904"/>
                        <a:pt x="37016" y="1905"/>
                      </a:cubicBezTo>
                      <a:cubicBezTo>
                        <a:pt x="69434" y="11006"/>
                        <a:pt x="93984" y="37556"/>
                        <a:pt x="100525" y="70585"/>
                      </a:cubicBezTo>
                      <a:close/>
                    </a:path>
                  </a:pathLst>
                </a:custGeom>
                <a:solidFill>
                  <a:srgbClr val="9A4A4D"/>
                </a:solidFill>
                <a:ln w="9068" cap="flat">
                  <a:noFill/>
                  <a:prstDash val="solid"/>
                  <a:miter/>
                </a:ln>
              </p:spPr>
              <p:txBody>
                <a:bodyPr rtlCol="0" anchor="ctr"/>
                <a:lstStyle/>
                <a:p>
                  <a:endParaRPr lang="zh-CN" altLang="en-US"/>
                </a:p>
              </p:txBody>
            </p:sp>
            <p:sp>
              <p:nvSpPr>
                <p:cNvPr id="161" name="任意多边形: 形状 160">
                  <a:extLst>
                    <a:ext uri="{FF2B5EF4-FFF2-40B4-BE49-F238E27FC236}">
                      <a16:creationId xmlns:a16="http://schemas.microsoft.com/office/drawing/2014/main" id="{7494CA61-FEF3-50AB-CE30-466BF6162358}"/>
                    </a:ext>
                  </a:extLst>
                </p:cNvPr>
                <p:cNvSpPr/>
                <p:nvPr/>
              </p:nvSpPr>
              <p:spPr>
                <a:xfrm>
                  <a:off x="9031686" y="3415294"/>
                  <a:ext cx="379885" cy="463532"/>
                </a:xfrm>
                <a:custGeom>
                  <a:avLst/>
                  <a:gdLst>
                    <a:gd name="connsiteX0" fmla="*/ 347659 w 379885"/>
                    <a:gd name="connsiteY0" fmla="*/ 0 h 463532"/>
                    <a:gd name="connsiteX1" fmla="*/ 374877 w 379885"/>
                    <a:gd name="connsiteY1" fmla="*/ 203408 h 463532"/>
                    <a:gd name="connsiteX2" fmla="*/ 306469 w 379885"/>
                    <a:gd name="connsiteY2" fmla="*/ 346665 h 463532"/>
                    <a:gd name="connsiteX3" fmla="*/ 219281 w 379885"/>
                    <a:gd name="connsiteY3" fmla="*/ 339589 h 463532"/>
                    <a:gd name="connsiteX4" fmla="*/ 216015 w 379885"/>
                    <a:gd name="connsiteY4" fmla="*/ 386040 h 463532"/>
                    <a:gd name="connsiteX5" fmla="*/ 236610 w 379885"/>
                    <a:gd name="connsiteY5" fmla="*/ 440930 h 463532"/>
                    <a:gd name="connsiteX6" fmla="*/ 125924 w 379885"/>
                    <a:gd name="connsiteY6" fmla="*/ 442381 h 463532"/>
                    <a:gd name="connsiteX7" fmla="*/ 66680 w 379885"/>
                    <a:gd name="connsiteY7" fmla="*/ 381141 h 463532"/>
                    <a:gd name="connsiteX8" fmla="*/ 74210 w 379885"/>
                    <a:gd name="connsiteY8" fmla="*/ 256392 h 463532"/>
                    <a:gd name="connsiteX9" fmla="*/ 29663 w 379885"/>
                    <a:gd name="connsiteY9" fmla="*/ 251584 h 463532"/>
                    <a:gd name="connsiteX10" fmla="*/ 22496 w 379885"/>
                    <a:gd name="connsiteY10" fmla="*/ 144890 h 463532"/>
                    <a:gd name="connsiteX11" fmla="*/ 90813 w 379885"/>
                    <a:gd name="connsiteY11" fmla="*/ 186170 h 463532"/>
                    <a:gd name="connsiteX12" fmla="*/ 189341 w 379885"/>
                    <a:gd name="connsiteY12" fmla="*/ 107420 h 463532"/>
                    <a:gd name="connsiteX13" fmla="*/ 347659 w 379885"/>
                    <a:gd name="connsiteY13" fmla="*/ 0 h 463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885" h="463532">
                      <a:moveTo>
                        <a:pt x="347659" y="0"/>
                      </a:moveTo>
                      <a:cubicBezTo>
                        <a:pt x="358909" y="6804"/>
                        <a:pt x="392478" y="69587"/>
                        <a:pt x="374877" y="203408"/>
                      </a:cubicBezTo>
                      <a:cubicBezTo>
                        <a:pt x="360088" y="313822"/>
                        <a:pt x="324977" y="339498"/>
                        <a:pt x="306469" y="346665"/>
                      </a:cubicBezTo>
                      <a:cubicBezTo>
                        <a:pt x="287961" y="353833"/>
                        <a:pt x="254937" y="351474"/>
                        <a:pt x="219281" y="339589"/>
                      </a:cubicBezTo>
                      <a:lnTo>
                        <a:pt x="216015" y="386040"/>
                      </a:lnTo>
                      <a:cubicBezTo>
                        <a:pt x="216015" y="386040"/>
                        <a:pt x="241509" y="410537"/>
                        <a:pt x="236610" y="440930"/>
                      </a:cubicBezTo>
                      <a:cubicBezTo>
                        <a:pt x="231711" y="471323"/>
                        <a:pt x="171105" y="470325"/>
                        <a:pt x="125924" y="442381"/>
                      </a:cubicBezTo>
                      <a:cubicBezTo>
                        <a:pt x="72304" y="409448"/>
                        <a:pt x="66680" y="381141"/>
                        <a:pt x="66680" y="381141"/>
                      </a:cubicBezTo>
                      <a:lnTo>
                        <a:pt x="74210" y="256392"/>
                      </a:lnTo>
                      <a:cubicBezTo>
                        <a:pt x="59550" y="262746"/>
                        <a:pt x="42629" y="260920"/>
                        <a:pt x="29663" y="251584"/>
                      </a:cubicBezTo>
                      <a:cubicBezTo>
                        <a:pt x="-8170" y="227088"/>
                        <a:pt x="-8986" y="160858"/>
                        <a:pt x="22496" y="144890"/>
                      </a:cubicBezTo>
                      <a:cubicBezTo>
                        <a:pt x="76206" y="117672"/>
                        <a:pt x="90813" y="186170"/>
                        <a:pt x="90813" y="186170"/>
                      </a:cubicBezTo>
                      <a:cubicBezTo>
                        <a:pt x="117305" y="198872"/>
                        <a:pt x="139714" y="131735"/>
                        <a:pt x="189341" y="107420"/>
                      </a:cubicBezTo>
                      <a:cubicBezTo>
                        <a:pt x="247134" y="79023"/>
                        <a:pt x="312638" y="77934"/>
                        <a:pt x="347659" y="0"/>
                      </a:cubicBezTo>
                      <a:close/>
                    </a:path>
                  </a:pathLst>
                </a:custGeom>
                <a:solidFill>
                  <a:srgbClr val="B16668"/>
                </a:solidFill>
                <a:ln w="9068" cap="flat">
                  <a:noFill/>
                  <a:prstDash val="solid"/>
                  <a:miter/>
                </a:ln>
              </p:spPr>
              <p:txBody>
                <a:bodyPr rtlCol="0" anchor="ctr"/>
                <a:lstStyle/>
                <a:p>
                  <a:endParaRPr lang="zh-CN" altLang="en-US"/>
                </a:p>
              </p:txBody>
            </p:sp>
            <p:sp>
              <p:nvSpPr>
                <p:cNvPr id="162" name="任意多边形: 形状 161">
                  <a:extLst>
                    <a:ext uri="{FF2B5EF4-FFF2-40B4-BE49-F238E27FC236}">
                      <a16:creationId xmlns:a16="http://schemas.microsoft.com/office/drawing/2014/main" id="{16E9E625-EC58-097D-29AF-8D500C646FBD}"/>
                    </a:ext>
                  </a:extLst>
                </p:cNvPr>
                <p:cNvSpPr/>
                <p:nvPr/>
              </p:nvSpPr>
              <p:spPr>
                <a:xfrm>
                  <a:off x="9218305" y="3524619"/>
                  <a:ext cx="36178" cy="27083"/>
                </a:xfrm>
                <a:custGeom>
                  <a:avLst/>
                  <a:gdLst>
                    <a:gd name="connsiteX0" fmla="*/ 0 w 36178"/>
                    <a:gd name="connsiteY0" fmla="*/ 15061 h 27083"/>
                    <a:gd name="connsiteX1" fmla="*/ 34748 w 36178"/>
                    <a:gd name="connsiteY1" fmla="*/ 0 h 27083"/>
                    <a:gd name="connsiteX2" fmla="*/ 24496 w 36178"/>
                    <a:gd name="connsiteY2" fmla="*/ 25494 h 27083"/>
                    <a:gd name="connsiteX3" fmla="*/ 519 w 36178"/>
                    <a:gd name="connsiteY3" fmla="*/ 16350 h 27083"/>
                    <a:gd name="connsiteX4" fmla="*/ 0 w 36178"/>
                    <a:gd name="connsiteY4" fmla="*/ 15061 h 270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8" h="27083">
                      <a:moveTo>
                        <a:pt x="0" y="15061"/>
                      </a:moveTo>
                      <a:lnTo>
                        <a:pt x="34748" y="0"/>
                      </a:lnTo>
                      <a:cubicBezTo>
                        <a:pt x="38705" y="9872"/>
                        <a:pt x="34186" y="21110"/>
                        <a:pt x="24496" y="25494"/>
                      </a:cubicBezTo>
                      <a:cubicBezTo>
                        <a:pt x="15350" y="29590"/>
                        <a:pt x="4615" y="25496"/>
                        <a:pt x="519" y="16350"/>
                      </a:cubicBezTo>
                      <a:cubicBezTo>
                        <a:pt x="330" y="15927"/>
                        <a:pt x="157" y="15497"/>
                        <a:pt x="0" y="15061"/>
                      </a:cubicBezTo>
                      <a:close/>
                    </a:path>
                  </a:pathLst>
                </a:custGeom>
                <a:solidFill>
                  <a:srgbClr val="263238"/>
                </a:solidFill>
                <a:ln w="9068" cap="flat">
                  <a:noFill/>
                  <a:prstDash val="solid"/>
                  <a:miter/>
                </a:ln>
              </p:spPr>
              <p:txBody>
                <a:bodyPr rtlCol="0" anchor="ctr"/>
                <a:lstStyle/>
                <a:p>
                  <a:endParaRPr lang="zh-CN" altLang="en-US"/>
                </a:p>
              </p:txBody>
            </p:sp>
            <p:sp>
              <p:nvSpPr>
                <p:cNvPr id="163" name="任意多边形: 形状 162">
                  <a:extLst>
                    <a:ext uri="{FF2B5EF4-FFF2-40B4-BE49-F238E27FC236}">
                      <a16:creationId xmlns:a16="http://schemas.microsoft.com/office/drawing/2014/main" id="{36C2EB31-E42C-2717-984D-188528FD1399}"/>
                    </a:ext>
                  </a:extLst>
                </p:cNvPr>
                <p:cNvSpPr/>
                <p:nvPr/>
              </p:nvSpPr>
              <p:spPr>
                <a:xfrm>
                  <a:off x="9366667" y="3522714"/>
                  <a:ext cx="34543" cy="30381"/>
                </a:xfrm>
                <a:custGeom>
                  <a:avLst/>
                  <a:gdLst>
                    <a:gd name="connsiteX0" fmla="*/ 3061 w 34543"/>
                    <a:gd name="connsiteY0" fmla="*/ 0 h 30381"/>
                    <a:gd name="connsiteX1" fmla="*/ 34543 w 34543"/>
                    <a:gd name="connsiteY1" fmla="*/ 21593 h 30381"/>
                    <a:gd name="connsiteX2" fmla="*/ 9639 w 34543"/>
                    <a:gd name="connsiteY2" fmla="*/ 27778 h 30381"/>
                    <a:gd name="connsiteX3" fmla="*/ 8505 w 34543"/>
                    <a:gd name="connsiteY3" fmla="*/ 27037 h 30381"/>
                    <a:gd name="connsiteX4" fmla="*/ 3061 w 34543"/>
                    <a:gd name="connsiteY4" fmla="*/ 0 h 30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43" h="30381">
                      <a:moveTo>
                        <a:pt x="3061" y="0"/>
                      </a:moveTo>
                      <a:lnTo>
                        <a:pt x="34543" y="21593"/>
                      </a:lnTo>
                      <a:cubicBezTo>
                        <a:pt x="29374" y="30178"/>
                        <a:pt x="18224" y="32947"/>
                        <a:pt x="9639" y="27778"/>
                      </a:cubicBezTo>
                      <a:cubicBezTo>
                        <a:pt x="9251" y="27545"/>
                        <a:pt x="8873" y="27298"/>
                        <a:pt x="8505" y="27037"/>
                      </a:cubicBezTo>
                      <a:cubicBezTo>
                        <a:pt x="-204" y="20901"/>
                        <a:pt x="-2595" y="9028"/>
                        <a:pt x="3061" y="0"/>
                      </a:cubicBezTo>
                      <a:close/>
                    </a:path>
                  </a:pathLst>
                </a:custGeom>
                <a:solidFill>
                  <a:srgbClr val="263238"/>
                </a:solidFill>
                <a:ln w="9068" cap="flat">
                  <a:noFill/>
                  <a:prstDash val="solid"/>
                  <a:miter/>
                </a:ln>
              </p:spPr>
              <p:txBody>
                <a:bodyPr rtlCol="0" anchor="ctr"/>
                <a:lstStyle/>
                <a:p>
                  <a:endParaRPr lang="zh-CN" altLang="en-US"/>
                </a:p>
              </p:txBody>
            </p:sp>
            <p:sp>
              <p:nvSpPr>
                <p:cNvPr id="164" name="任意多边形: 形状 163">
                  <a:extLst>
                    <a:ext uri="{FF2B5EF4-FFF2-40B4-BE49-F238E27FC236}">
                      <a16:creationId xmlns:a16="http://schemas.microsoft.com/office/drawing/2014/main" id="{98ECFB2E-7C62-90AE-E586-3BE7BC954127}"/>
                    </a:ext>
                  </a:extLst>
                </p:cNvPr>
                <p:cNvSpPr/>
                <p:nvPr/>
              </p:nvSpPr>
              <p:spPr>
                <a:xfrm>
                  <a:off x="9296602" y="3557825"/>
                  <a:ext cx="53528" cy="102792"/>
                </a:xfrm>
                <a:custGeom>
                  <a:avLst/>
                  <a:gdLst>
                    <a:gd name="connsiteX0" fmla="*/ 6169 w 53528"/>
                    <a:gd name="connsiteY0" fmla="*/ 0 h 102792"/>
                    <a:gd name="connsiteX1" fmla="*/ 0 w 53528"/>
                    <a:gd name="connsiteY1" fmla="*/ 102793 h 102792"/>
                    <a:gd name="connsiteX2" fmla="*/ 53529 w 53528"/>
                    <a:gd name="connsiteY2" fmla="*/ 97803 h 102792"/>
                    <a:gd name="connsiteX3" fmla="*/ 6169 w 53528"/>
                    <a:gd name="connsiteY3" fmla="*/ 0 h 102792"/>
                  </a:gdLst>
                  <a:ahLst/>
                  <a:cxnLst>
                    <a:cxn ang="0">
                      <a:pos x="connsiteX0" y="connsiteY0"/>
                    </a:cxn>
                    <a:cxn ang="0">
                      <a:pos x="connsiteX1" y="connsiteY1"/>
                    </a:cxn>
                    <a:cxn ang="0">
                      <a:pos x="connsiteX2" y="connsiteY2"/>
                    </a:cxn>
                    <a:cxn ang="0">
                      <a:pos x="connsiteX3" y="connsiteY3"/>
                    </a:cxn>
                  </a:cxnLst>
                  <a:rect l="l" t="t" r="r" b="b"/>
                  <a:pathLst>
                    <a:path w="53528" h="102792">
                      <a:moveTo>
                        <a:pt x="6169" y="0"/>
                      </a:moveTo>
                      <a:lnTo>
                        <a:pt x="0" y="102793"/>
                      </a:lnTo>
                      <a:lnTo>
                        <a:pt x="53529" y="97803"/>
                      </a:lnTo>
                      <a:lnTo>
                        <a:pt x="6169" y="0"/>
                      </a:lnTo>
                      <a:close/>
                    </a:path>
                  </a:pathLst>
                </a:custGeom>
                <a:solidFill>
                  <a:srgbClr val="9A4A4D"/>
                </a:solidFill>
                <a:ln w="9068" cap="flat">
                  <a:noFill/>
                  <a:prstDash val="solid"/>
                  <a:miter/>
                </a:ln>
              </p:spPr>
              <p:txBody>
                <a:bodyPr rtlCol="0" anchor="ctr"/>
                <a:lstStyle/>
                <a:p>
                  <a:endParaRPr lang="zh-CN" altLang="en-US"/>
                </a:p>
              </p:txBody>
            </p:sp>
            <p:sp>
              <p:nvSpPr>
                <p:cNvPr id="165" name="任意多边形: 形状 164">
                  <a:extLst>
                    <a:ext uri="{FF2B5EF4-FFF2-40B4-BE49-F238E27FC236}">
                      <a16:creationId xmlns:a16="http://schemas.microsoft.com/office/drawing/2014/main" id="{2D1743AA-1286-C245-914C-BB960848D4DC}"/>
                    </a:ext>
                  </a:extLst>
                </p:cNvPr>
                <p:cNvSpPr/>
                <p:nvPr/>
              </p:nvSpPr>
              <p:spPr>
                <a:xfrm>
                  <a:off x="9244631" y="3679648"/>
                  <a:ext cx="43779" cy="28946"/>
                </a:xfrm>
                <a:custGeom>
                  <a:avLst/>
                  <a:gdLst>
                    <a:gd name="connsiteX0" fmla="*/ 2253 w 43779"/>
                    <a:gd name="connsiteY0" fmla="*/ 2291 h 28946"/>
                    <a:gd name="connsiteX1" fmla="*/ 5247 w 43779"/>
                    <a:gd name="connsiteY1" fmla="*/ 1020 h 28946"/>
                    <a:gd name="connsiteX2" fmla="*/ 13503 w 43779"/>
                    <a:gd name="connsiteY2" fmla="*/ 23 h 28946"/>
                    <a:gd name="connsiteX3" fmla="*/ 29290 w 43779"/>
                    <a:gd name="connsiteY3" fmla="*/ 4650 h 28946"/>
                    <a:gd name="connsiteX4" fmla="*/ 39542 w 43779"/>
                    <a:gd name="connsiteY4" fmla="*/ 13722 h 28946"/>
                    <a:gd name="connsiteX5" fmla="*/ 43080 w 43779"/>
                    <a:gd name="connsiteY5" fmla="*/ 27150 h 28946"/>
                    <a:gd name="connsiteX6" fmla="*/ 40358 w 43779"/>
                    <a:gd name="connsiteY6" fmla="*/ 28783 h 28946"/>
                    <a:gd name="connsiteX7" fmla="*/ 36547 w 43779"/>
                    <a:gd name="connsiteY7" fmla="*/ 23339 h 28946"/>
                    <a:gd name="connsiteX8" fmla="*/ 32918 w 43779"/>
                    <a:gd name="connsiteY8" fmla="*/ 18349 h 28946"/>
                    <a:gd name="connsiteX9" fmla="*/ 23846 w 43779"/>
                    <a:gd name="connsiteY9" fmla="*/ 11001 h 28946"/>
                    <a:gd name="connsiteX10" fmla="*/ 14320 w 43779"/>
                    <a:gd name="connsiteY10" fmla="*/ 8007 h 28946"/>
                    <a:gd name="connsiteX11" fmla="*/ 9602 w 43779"/>
                    <a:gd name="connsiteY11" fmla="*/ 8007 h 28946"/>
                    <a:gd name="connsiteX12" fmla="*/ 2797 w 43779"/>
                    <a:gd name="connsiteY12" fmla="*/ 8007 h 28946"/>
                    <a:gd name="connsiteX13" fmla="*/ 711 w 43779"/>
                    <a:gd name="connsiteY13" fmla="*/ 7099 h 28946"/>
                    <a:gd name="connsiteX14" fmla="*/ 75 w 43779"/>
                    <a:gd name="connsiteY14" fmla="*/ 4922 h 28946"/>
                    <a:gd name="connsiteX15" fmla="*/ 2253 w 43779"/>
                    <a:gd name="connsiteY15" fmla="*/ 2291 h 2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3779" h="28946">
                      <a:moveTo>
                        <a:pt x="2253" y="2291"/>
                      </a:moveTo>
                      <a:cubicBezTo>
                        <a:pt x="3195" y="1747"/>
                        <a:pt x="4201" y="1320"/>
                        <a:pt x="5247" y="1020"/>
                      </a:cubicBezTo>
                      <a:cubicBezTo>
                        <a:pt x="7927" y="243"/>
                        <a:pt x="10715" y="-94"/>
                        <a:pt x="13503" y="23"/>
                      </a:cubicBezTo>
                      <a:cubicBezTo>
                        <a:pt x="19055" y="307"/>
                        <a:pt x="24463" y="1891"/>
                        <a:pt x="29290" y="4650"/>
                      </a:cubicBezTo>
                      <a:cubicBezTo>
                        <a:pt x="33343" y="6868"/>
                        <a:pt x="36847" y="9968"/>
                        <a:pt x="39542" y="13722"/>
                      </a:cubicBezTo>
                      <a:cubicBezTo>
                        <a:pt x="42172" y="17261"/>
                        <a:pt x="45166" y="22795"/>
                        <a:pt x="43080" y="27150"/>
                      </a:cubicBezTo>
                      <a:cubicBezTo>
                        <a:pt x="43080" y="28057"/>
                        <a:pt x="41447" y="29418"/>
                        <a:pt x="40358" y="28783"/>
                      </a:cubicBezTo>
                      <a:cubicBezTo>
                        <a:pt x="39269" y="28148"/>
                        <a:pt x="37636" y="25244"/>
                        <a:pt x="36547" y="23339"/>
                      </a:cubicBezTo>
                      <a:cubicBezTo>
                        <a:pt x="35503" y="21562"/>
                        <a:pt x="34287" y="19891"/>
                        <a:pt x="32918" y="18349"/>
                      </a:cubicBezTo>
                      <a:cubicBezTo>
                        <a:pt x="30366" y="15369"/>
                        <a:pt x="27291" y="12879"/>
                        <a:pt x="23846" y="11001"/>
                      </a:cubicBezTo>
                      <a:cubicBezTo>
                        <a:pt x="20833" y="9543"/>
                        <a:pt x="17624" y="8535"/>
                        <a:pt x="14320" y="8007"/>
                      </a:cubicBezTo>
                      <a:cubicBezTo>
                        <a:pt x="12752" y="7826"/>
                        <a:pt x="11169" y="7826"/>
                        <a:pt x="9602" y="8007"/>
                      </a:cubicBezTo>
                      <a:cubicBezTo>
                        <a:pt x="7345" y="8325"/>
                        <a:pt x="5054" y="8325"/>
                        <a:pt x="2797" y="8007"/>
                      </a:cubicBezTo>
                      <a:cubicBezTo>
                        <a:pt x="2022" y="7936"/>
                        <a:pt x="1291" y="7618"/>
                        <a:pt x="711" y="7099"/>
                      </a:cubicBezTo>
                      <a:cubicBezTo>
                        <a:pt x="108" y="6550"/>
                        <a:pt x="-137" y="5710"/>
                        <a:pt x="75" y="4922"/>
                      </a:cubicBezTo>
                      <a:cubicBezTo>
                        <a:pt x="495" y="3831"/>
                        <a:pt x="1259" y="2907"/>
                        <a:pt x="2253" y="2291"/>
                      </a:cubicBezTo>
                      <a:close/>
                    </a:path>
                  </a:pathLst>
                </a:custGeom>
                <a:solidFill>
                  <a:srgbClr val="9A4A4D"/>
                </a:solidFill>
                <a:ln w="9068" cap="flat">
                  <a:noFill/>
                  <a:prstDash val="solid"/>
                  <a:miter/>
                </a:ln>
              </p:spPr>
              <p:txBody>
                <a:bodyPr rtlCol="0" anchor="ctr"/>
                <a:lstStyle/>
                <a:p>
                  <a:endParaRPr lang="zh-CN" altLang="en-US"/>
                </a:p>
              </p:txBody>
            </p:sp>
            <p:sp>
              <p:nvSpPr>
                <p:cNvPr id="166" name="任意多边形: 形状 165">
                  <a:extLst>
                    <a:ext uri="{FF2B5EF4-FFF2-40B4-BE49-F238E27FC236}">
                      <a16:creationId xmlns:a16="http://schemas.microsoft.com/office/drawing/2014/main" id="{9ABBF009-AA76-BC09-9E15-51820368DC7B}"/>
                    </a:ext>
                  </a:extLst>
                </p:cNvPr>
                <p:cNvSpPr/>
                <p:nvPr/>
              </p:nvSpPr>
              <p:spPr>
                <a:xfrm>
                  <a:off x="9196257" y="3594883"/>
                  <a:ext cx="78039" cy="160544"/>
                </a:xfrm>
                <a:custGeom>
                  <a:avLst/>
                  <a:gdLst>
                    <a:gd name="connsiteX0" fmla="*/ 77845 w 78039"/>
                    <a:gd name="connsiteY0" fmla="*/ 5493 h 160544"/>
                    <a:gd name="connsiteX1" fmla="*/ 76847 w 78039"/>
                    <a:gd name="connsiteY1" fmla="*/ 6581 h 160544"/>
                    <a:gd name="connsiteX2" fmla="*/ 73399 w 78039"/>
                    <a:gd name="connsiteY2" fmla="*/ 7126 h 160544"/>
                    <a:gd name="connsiteX3" fmla="*/ 68500 w 78039"/>
                    <a:gd name="connsiteY3" fmla="*/ 12116 h 160544"/>
                    <a:gd name="connsiteX4" fmla="*/ 58792 w 78039"/>
                    <a:gd name="connsiteY4" fmla="*/ 12116 h 160544"/>
                    <a:gd name="connsiteX5" fmla="*/ 55254 w 78039"/>
                    <a:gd name="connsiteY5" fmla="*/ 13930 h 160544"/>
                    <a:gd name="connsiteX6" fmla="*/ 48268 w 78039"/>
                    <a:gd name="connsiteY6" fmla="*/ 13114 h 160544"/>
                    <a:gd name="connsiteX7" fmla="*/ 43006 w 78039"/>
                    <a:gd name="connsiteY7" fmla="*/ 16471 h 160544"/>
                    <a:gd name="connsiteX8" fmla="*/ 9891 w 78039"/>
                    <a:gd name="connsiteY8" fmla="*/ 68910 h 160544"/>
                    <a:gd name="connsiteX9" fmla="*/ 4901 w 78039"/>
                    <a:gd name="connsiteY9" fmla="*/ 111552 h 160544"/>
                    <a:gd name="connsiteX10" fmla="*/ 11252 w 78039"/>
                    <a:gd name="connsiteY10" fmla="*/ 136865 h 160544"/>
                    <a:gd name="connsiteX11" fmla="*/ 15788 w 78039"/>
                    <a:gd name="connsiteY11" fmla="*/ 144395 h 160544"/>
                    <a:gd name="connsiteX12" fmla="*/ 18419 w 78039"/>
                    <a:gd name="connsiteY12" fmla="*/ 147661 h 160544"/>
                    <a:gd name="connsiteX13" fmla="*/ 21776 w 78039"/>
                    <a:gd name="connsiteY13" fmla="*/ 151199 h 160544"/>
                    <a:gd name="connsiteX14" fmla="*/ 23137 w 78039"/>
                    <a:gd name="connsiteY14" fmla="*/ 156733 h 160544"/>
                    <a:gd name="connsiteX15" fmla="*/ 19235 w 78039"/>
                    <a:gd name="connsiteY15" fmla="*/ 160544 h 160544"/>
                    <a:gd name="connsiteX16" fmla="*/ 15879 w 78039"/>
                    <a:gd name="connsiteY16" fmla="*/ 158639 h 160544"/>
                    <a:gd name="connsiteX17" fmla="*/ 15879 w 78039"/>
                    <a:gd name="connsiteY17" fmla="*/ 155826 h 160544"/>
                    <a:gd name="connsiteX18" fmla="*/ 14881 w 78039"/>
                    <a:gd name="connsiteY18" fmla="*/ 149838 h 160544"/>
                    <a:gd name="connsiteX19" fmla="*/ 10163 w 78039"/>
                    <a:gd name="connsiteY19" fmla="*/ 142853 h 160544"/>
                    <a:gd name="connsiteX20" fmla="*/ 5717 w 78039"/>
                    <a:gd name="connsiteY20" fmla="*/ 135322 h 160544"/>
                    <a:gd name="connsiteX21" fmla="*/ 1907 w 78039"/>
                    <a:gd name="connsiteY21" fmla="*/ 123256 h 160544"/>
                    <a:gd name="connsiteX22" fmla="*/ 1907 w 78039"/>
                    <a:gd name="connsiteY22" fmla="*/ 121622 h 160544"/>
                    <a:gd name="connsiteX23" fmla="*/ 818 w 78039"/>
                    <a:gd name="connsiteY23" fmla="*/ 88326 h 160544"/>
                    <a:gd name="connsiteX24" fmla="*/ 14699 w 78039"/>
                    <a:gd name="connsiteY24" fmla="*/ 44777 h 160544"/>
                    <a:gd name="connsiteX25" fmla="*/ 29760 w 78039"/>
                    <a:gd name="connsiteY25" fmla="*/ 22459 h 160544"/>
                    <a:gd name="connsiteX26" fmla="*/ 43278 w 78039"/>
                    <a:gd name="connsiteY26" fmla="*/ 10755 h 160544"/>
                    <a:gd name="connsiteX27" fmla="*/ 39273 w 78039"/>
                    <a:gd name="connsiteY27" fmla="*/ 7149 h 160544"/>
                    <a:gd name="connsiteX28" fmla="*/ 39286 w 78039"/>
                    <a:gd name="connsiteY28" fmla="*/ 6581 h 160544"/>
                    <a:gd name="connsiteX29" fmla="*/ 45572 w 78039"/>
                    <a:gd name="connsiteY29" fmla="*/ 1707 h 160544"/>
                    <a:gd name="connsiteX30" fmla="*/ 46907 w 78039"/>
                    <a:gd name="connsiteY30" fmla="*/ 2045 h 160544"/>
                    <a:gd name="connsiteX31" fmla="*/ 51715 w 78039"/>
                    <a:gd name="connsiteY31" fmla="*/ 3950 h 160544"/>
                    <a:gd name="connsiteX32" fmla="*/ 57794 w 78039"/>
                    <a:gd name="connsiteY32" fmla="*/ 3950 h 160544"/>
                    <a:gd name="connsiteX33" fmla="*/ 66867 w 78039"/>
                    <a:gd name="connsiteY33" fmla="*/ 684 h 160544"/>
                    <a:gd name="connsiteX34" fmla="*/ 75939 w 78039"/>
                    <a:gd name="connsiteY34" fmla="*/ 1319 h 160544"/>
                    <a:gd name="connsiteX35" fmla="*/ 78026 w 78039"/>
                    <a:gd name="connsiteY35" fmla="*/ 4041 h 160544"/>
                    <a:gd name="connsiteX36" fmla="*/ 77845 w 78039"/>
                    <a:gd name="connsiteY36" fmla="*/ 5493 h 16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8039" h="160544">
                      <a:moveTo>
                        <a:pt x="77845" y="5493"/>
                      </a:moveTo>
                      <a:cubicBezTo>
                        <a:pt x="77611" y="5936"/>
                        <a:pt x="77268" y="6311"/>
                        <a:pt x="76847" y="6581"/>
                      </a:cubicBezTo>
                      <a:cubicBezTo>
                        <a:pt x="75758" y="7126"/>
                        <a:pt x="74488" y="6581"/>
                        <a:pt x="73399" y="7126"/>
                      </a:cubicBezTo>
                      <a:cubicBezTo>
                        <a:pt x="72310" y="7670"/>
                        <a:pt x="70587" y="10936"/>
                        <a:pt x="68500" y="12116"/>
                      </a:cubicBezTo>
                      <a:cubicBezTo>
                        <a:pt x="66413" y="13295"/>
                        <a:pt x="61968" y="10846"/>
                        <a:pt x="58792" y="12116"/>
                      </a:cubicBezTo>
                      <a:cubicBezTo>
                        <a:pt x="57522" y="12116"/>
                        <a:pt x="56524" y="13567"/>
                        <a:pt x="55254" y="13930"/>
                      </a:cubicBezTo>
                      <a:cubicBezTo>
                        <a:pt x="53984" y="14293"/>
                        <a:pt x="50627" y="13023"/>
                        <a:pt x="48268" y="13114"/>
                      </a:cubicBezTo>
                      <a:cubicBezTo>
                        <a:pt x="45909" y="13205"/>
                        <a:pt x="44367" y="15291"/>
                        <a:pt x="43006" y="16471"/>
                      </a:cubicBezTo>
                      <a:cubicBezTo>
                        <a:pt x="26885" y="30171"/>
                        <a:pt x="15332" y="48466"/>
                        <a:pt x="9891" y="68910"/>
                      </a:cubicBezTo>
                      <a:cubicBezTo>
                        <a:pt x="5834" y="82741"/>
                        <a:pt x="4147" y="97158"/>
                        <a:pt x="4901" y="111552"/>
                      </a:cubicBezTo>
                      <a:cubicBezTo>
                        <a:pt x="5409" y="120314"/>
                        <a:pt x="7563" y="128901"/>
                        <a:pt x="11252" y="136865"/>
                      </a:cubicBezTo>
                      <a:cubicBezTo>
                        <a:pt x="12500" y="139525"/>
                        <a:pt x="14020" y="142048"/>
                        <a:pt x="15788" y="144395"/>
                      </a:cubicBezTo>
                      <a:cubicBezTo>
                        <a:pt x="16564" y="145561"/>
                        <a:pt x="17444" y="146654"/>
                        <a:pt x="18419" y="147661"/>
                      </a:cubicBezTo>
                      <a:cubicBezTo>
                        <a:pt x="19692" y="148684"/>
                        <a:pt x="20821" y="149874"/>
                        <a:pt x="21776" y="151199"/>
                      </a:cubicBezTo>
                      <a:cubicBezTo>
                        <a:pt x="22965" y="152781"/>
                        <a:pt x="23456" y="154780"/>
                        <a:pt x="23137" y="156733"/>
                      </a:cubicBezTo>
                      <a:cubicBezTo>
                        <a:pt x="22830" y="158731"/>
                        <a:pt x="21239" y="160284"/>
                        <a:pt x="19235" y="160544"/>
                      </a:cubicBezTo>
                      <a:cubicBezTo>
                        <a:pt x="17784" y="160544"/>
                        <a:pt x="16060" y="160544"/>
                        <a:pt x="15879" y="158639"/>
                      </a:cubicBezTo>
                      <a:cubicBezTo>
                        <a:pt x="15741" y="157706"/>
                        <a:pt x="15741" y="156759"/>
                        <a:pt x="15879" y="155826"/>
                      </a:cubicBezTo>
                      <a:cubicBezTo>
                        <a:pt x="16087" y="153777"/>
                        <a:pt x="15742" y="151709"/>
                        <a:pt x="14881" y="149838"/>
                      </a:cubicBezTo>
                      <a:cubicBezTo>
                        <a:pt x="13498" y="147387"/>
                        <a:pt x="11921" y="145050"/>
                        <a:pt x="10163" y="142853"/>
                      </a:cubicBezTo>
                      <a:cubicBezTo>
                        <a:pt x="8404" y="140517"/>
                        <a:pt x="6913" y="137991"/>
                        <a:pt x="5717" y="135322"/>
                      </a:cubicBezTo>
                      <a:cubicBezTo>
                        <a:pt x="4053" y="131435"/>
                        <a:pt x="2777" y="127394"/>
                        <a:pt x="1907" y="123256"/>
                      </a:cubicBezTo>
                      <a:lnTo>
                        <a:pt x="1907" y="121622"/>
                      </a:lnTo>
                      <a:cubicBezTo>
                        <a:pt x="-194" y="110649"/>
                        <a:pt x="-562" y="99413"/>
                        <a:pt x="818" y="88326"/>
                      </a:cubicBezTo>
                      <a:cubicBezTo>
                        <a:pt x="3022" y="73145"/>
                        <a:pt x="7711" y="58432"/>
                        <a:pt x="14699" y="44777"/>
                      </a:cubicBezTo>
                      <a:cubicBezTo>
                        <a:pt x="18942" y="36842"/>
                        <a:pt x="23989" y="29363"/>
                        <a:pt x="29760" y="22459"/>
                      </a:cubicBezTo>
                      <a:cubicBezTo>
                        <a:pt x="33636" y="17884"/>
                        <a:pt x="38196" y="13936"/>
                        <a:pt x="43278" y="10755"/>
                      </a:cubicBezTo>
                      <a:cubicBezTo>
                        <a:pt x="41176" y="10865"/>
                        <a:pt x="39384" y="9250"/>
                        <a:pt x="39273" y="7149"/>
                      </a:cubicBezTo>
                      <a:cubicBezTo>
                        <a:pt x="39264" y="6960"/>
                        <a:pt x="39268" y="6770"/>
                        <a:pt x="39286" y="6581"/>
                      </a:cubicBezTo>
                      <a:cubicBezTo>
                        <a:pt x="39676" y="3499"/>
                        <a:pt x="42490" y="1317"/>
                        <a:pt x="45572" y="1707"/>
                      </a:cubicBezTo>
                      <a:cubicBezTo>
                        <a:pt x="46029" y="1764"/>
                        <a:pt x="46478" y="1878"/>
                        <a:pt x="46907" y="2045"/>
                      </a:cubicBezTo>
                      <a:cubicBezTo>
                        <a:pt x="48631" y="2589"/>
                        <a:pt x="50082" y="3588"/>
                        <a:pt x="51715" y="3950"/>
                      </a:cubicBezTo>
                      <a:cubicBezTo>
                        <a:pt x="53711" y="4450"/>
                        <a:pt x="55799" y="4450"/>
                        <a:pt x="57794" y="3950"/>
                      </a:cubicBezTo>
                      <a:cubicBezTo>
                        <a:pt x="60879" y="3134"/>
                        <a:pt x="63691" y="1592"/>
                        <a:pt x="66867" y="684"/>
                      </a:cubicBezTo>
                      <a:cubicBezTo>
                        <a:pt x="69842" y="-414"/>
                        <a:pt x="73146" y="-182"/>
                        <a:pt x="75939" y="1319"/>
                      </a:cubicBezTo>
                      <a:cubicBezTo>
                        <a:pt x="76924" y="1963"/>
                        <a:pt x="77660" y="2923"/>
                        <a:pt x="78026" y="4041"/>
                      </a:cubicBezTo>
                      <a:cubicBezTo>
                        <a:pt x="78070" y="4532"/>
                        <a:pt x="78008" y="5027"/>
                        <a:pt x="77845" y="5493"/>
                      </a:cubicBezTo>
                      <a:close/>
                    </a:path>
                  </a:pathLst>
                </a:custGeom>
                <a:solidFill>
                  <a:srgbClr val="E6E6E6"/>
                </a:solidFill>
                <a:ln w="9068" cap="flat">
                  <a:noFill/>
                  <a:prstDash val="solid"/>
                  <a:miter/>
                </a:ln>
              </p:spPr>
              <p:txBody>
                <a:bodyPr rtlCol="0" anchor="ctr"/>
                <a:lstStyle/>
                <a:p>
                  <a:endParaRPr lang="zh-CN" altLang="en-US"/>
                </a:p>
              </p:txBody>
            </p:sp>
            <p:sp>
              <p:nvSpPr>
                <p:cNvPr id="167" name="任意多边形: 形状 166">
                  <a:extLst>
                    <a:ext uri="{FF2B5EF4-FFF2-40B4-BE49-F238E27FC236}">
                      <a16:creationId xmlns:a16="http://schemas.microsoft.com/office/drawing/2014/main" id="{16AB6CC6-14AE-A6F3-1BC7-329E86F4956E}"/>
                    </a:ext>
                  </a:extLst>
                </p:cNvPr>
                <p:cNvSpPr/>
                <p:nvPr/>
              </p:nvSpPr>
              <p:spPr>
                <a:xfrm>
                  <a:off x="9351105" y="3594476"/>
                  <a:ext cx="33954" cy="15904"/>
                </a:xfrm>
                <a:custGeom>
                  <a:avLst/>
                  <a:gdLst>
                    <a:gd name="connsiteX0" fmla="*/ 8642 w 33954"/>
                    <a:gd name="connsiteY0" fmla="*/ 93 h 15904"/>
                    <a:gd name="connsiteX1" fmla="*/ 3743 w 33954"/>
                    <a:gd name="connsiteY1" fmla="*/ 1091 h 15904"/>
                    <a:gd name="connsiteX2" fmla="*/ 386 w 33954"/>
                    <a:gd name="connsiteY2" fmla="*/ 4630 h 15904"/>
                    <a:gd name="connsiteX3" fmla="*/ 2071 w 33954"/>
                    <a:gd name="connsiteY3" fmla="*/ 9613 h 15904"/>
                    <a:gd name="connsiteX4" fmla="*/ 2836 w 33954"/>
                    <a:gd name="connsiteY4" fmla="*/ 9892 h 15904"/>
                    <a:gd name="connsiteX5" fmla="*/ 5921 w 33954"/>
                    <a:gd name="connsiteY5" fmla="*/ 10708 h 15904"/>
                    <a:gd name="connsiteX6" fmla="*/ 6737 w 33954"/>
                    <a:gd name="connsiteY6" fmla="*/ 13067 h 15904"/>
                    <a:gd name="connsiteX7" fmla="*/ 9731 w 33954"/>
                    <a:gd name="connsiteY7" fmla="*/ 15154 h 15904"/>
                    <a:gd name="connsiteX8" fmla="*/ 13451 w 33954"/>
                    <a:gd name="connsiteY8" fmla="*/ 14428 h 15904"/>
                    <a:gd name="connsiteX9" fmla="*/ 17352 w 33954"/>
                    <a:gd name="connsiteY9" fmla="*/ 13431 h 15904"/>
                    <a:gd name="connsiteX10" fmla="*/ 21888 w 33954"/>
                    <a:gd name="connsiteY10" fmla="*/ 15698 h 15904"/>
                    <a:gd name="connsiteX11" fmla="*/ 26425 w 33954"/>
                    <a:gd name="connsiteY11" fmla="*/ 14428 h 15904"/>
                    <a:gd name="connsiteX12" fmla="*/ 27695 w 33954"/>
                    <a:gd name="connsiteY12" fmla="*/ 12885 h 15904"/>
                    <a:gd name="connsiteX13" fmla="*/ 33229 w 33954"/>
                    <a:gd name="connsiteY13" fmla="*/ 10981 h 15904"/>
                    <a:gd name="connsiteX14" fmla="*/ 32594 w 33954"/>
                    <a:gd name="connsiteY14" fmla="*/ 5991 h 15904"/>
                    <a:gd name="connsiteX15" fmla="*/ 27786 w 33954"/>
                    <a:gd name="connsiteY15" fmla="*/ 2452 h 15904"/>
                    <a:gd name="connsiteX16" fmla="*/ 23068 w 33954"/>
                    <a:gd name="connsiteY16" fmla="*/ 1182 h 15904"/>
                    <a:gd name="connsiteX17" fmla="*/ 18804 w 33954"/>
                    <a:gd name="connsiteY17" fmla="*/ 547 h 15904"/>
                    <a:gd name="connsiteX18" fmla="*/ 8642 w 33954"/>
                    <a:gd name="connsiteY18" fmla="*/ 94 h 15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954" h="15904">
                      <a:moveTo>
                        <a:pt x="8642" y="93"/>
                      </a:moveTo>
                      <a:cubicBezTo>
                        <a:pt x="6966" y="154"/>
                        <a:pt x="5310" y="491"/>
                        <a:pt x="3743" y="1091"/>
                      </a:cubicBezTo>
                      <a:cubicBezTo>
                        <a:pt x="2220" y="1808"/>
                        <a:pt x="1022" y="3071"/>
                        <a:pt x="386" y="4630"/>
                      </a:cubicBezTo>
                      <a:cubicBezTo>
                        <a:pt x="-524" y="6471"/>
                        <a:pt x="230" y="8702"/>
                        <a:pt x="2071" y="9613"/>
                      </a:cubicBezTo>
                      <a:cubicBezTo>
                        <a:pt x="2315" y="9734"/>
                        <a:pt x="2572" y="9827"/>
                        <a:pt x="2836" y="9892"/>
                      </a:cubicBezTo>
                      <a:cubicBezTo>
                        <a:pt x="3925" y="9892"/>
                        <a:pt x="5195" y="9892"/>
                        <a:pt x="5921" y="10708"/>
                      </a:cubicBezTo>
                      <a:cubicBezTo>
                        <a:pt x="6646" y="11525"/>
                        <a:pt x="6465" y="12251"/>
                        <a:pt x="6737" y="13067"/>
                      </a:cubicBezTo>
                      <a:cubicBezTo>
                        <a:pt x="7302" y="14238"/>
                        <a:pt x="8437" y="15030"/>
                        <a:pt x="9731" y="15154"/>
                      </a:cubicBezTo>
                      <a:cubicBezTo>
                        <a:pt x="11015" y="15275"/>
                        <a:pt x="12306" y="15022"/>
                        <a:pt x="13451" y="14428"/>
                      </a:cubicBezTo>
                      <a:cubicBezTo>
                        <a:pt x="14660" y="13808"/>
                        <a:pt x="15993" y="13467"/>
                        <a:pt x="17352" y="13431"/>
                      </a:cubicBezTo>
                      <a:cubicBezTo>
                        <a:pt x="19076" y="13430"/>
                        <a:pt x="20255" y="15154"/>
                        <a:pt x="21888" y="15698"/>
                      </a:cubicBezTo>
                      <a:cubicBezTo>
                        <a:pt x="23518" y="16224"/>
                        <a:pt x="25305" y="15724"/>
                        <a:pt x="26425" y="14428"/>
                      </a:cubicBezTo>
                      <a:cubicBezTo>
                        <a:pt x="26821" y="13892"/>
                        <a:pt x="27245" y="13377"/>
                        <a:pt x="27695" y="12885"/>
                      </a:cubicBezTo>
                      <a:cubicBezTo>
                        <a:pt x="29237" y="11616"/>
                        <a:pt x="31778" y="12341"/>
                        <a:pt x="33229" y="10981"/>
                      </a:cubicBezTo>
                      <a:cubicBezTo>
                        <a:pt x="34681" y="9620"/>
                        <a:pt x="33683" y="7261"/>
                        <a:pt x="32594" y="5991"/>
                      </a:cubicBezTo>
                      <a:cubicBezTo>
                        <a:pt x="31324" y="4415"/>
                        <a:pt x="29667" y="3196"/>
                        <a:pt x="27786" y="2452"/>
                      </a:cubicBezTo>
                      <a:cubicBezTo>
                        <a:pt x="26267" y="1850"/>
                        <a:pt x="24684" y="1423"/>
                        <a:pt x="23068" y="1182"/>
                      </a:cubicBezTo>
                      <a:cubicBezTo>
                        <a:pt x="21616" y="1182"/>
                        <a:pt x="20255" y="1182"/>
                        <a:pt x="18804" y="547"/>
                      </a:cubicBezTo>
                      <a:cubicBezTo>
                        <a:pt x="15443" y="32"/>
                        <a:pt x="12036" y="-120"/>
                        <a:pt x="8642" y="94"/>
                      </a:cubicBezTo>
                      <a:close/>
                    </a:path>
                  </a:pathLst>
                </a:custGeom>
                <a:solidFill>
                  <a:srgbClr val="E6E6E6"/>
                </a:solidFill>
                <a:ln w="9068" cap="flat">
                  <a:noFill/>
                  <a:prstDash val="solid"/>
                  <a:miter/>
                </a:ln>
              </p:spPr>
              <p:txBody>
                <a:bodyPr rtlCol="0" anchor="ctr"/>
                <a:lstStyle/>
                <a:p>
                  <a:endParaRPr lang="zh-CN" altLang="en-US"/>
                </a:p>
              </p:txBody>
            </p:sp>
            <p:sp>
              <p:nvSpPr>
                <p:cNvPr id="168" name="任意多边形: 形状 167">
                  <a:extLst>
                    <a:ext uri="{FF2B5EF4-FFF2-40B4-BE49-F238E27FC236}">
                      <a16:creationId xmlns:a16="http://schemas.microsoft.com/office/drawing/2014/main" id="{5BA430EA-1F36-211A-A282-11735836C88B}"/>
                    </a:ext>
                  </a:extLst>
                </p:cNvPr>
                <p:cNvSpPr/>
                <p:nvPr/>
              </p:nvSpPr>
              <p:spPr>
                <a:xfrm>
                  <a:off x="9238907" y="3573770"/>
                  <a:ext cx="31062" cy="27356"/>
                </a:xfrm>
                <a:custGeom>
                  <a:avLst/>
                  <a:gdLst>
                    <a:gd name="connsiteX0" fmla="*/ 31022 w 31062"/>
                    <a:gd name="connsiteY0" fmla="*/ 14902 h 27356"/>
                    <a:gd name="connsiteX1" fmla="*/ 16324 w 31062"/>
                    <a:gd name="connsiteY1" fmla="*/ 27241 h 27356"/>
                    <a:gd name="connsiteX2" fmla="*/ 84 w 31062"/>
                    <a:gd name="connsiteY2" fmla="*/ 17261 h 27356"/>
                    <a:gd name="connsiteX3" fmla="*/ 14087 w 31062"/>
                    <a:gd name="connsiteY3" fmla="*/ 38 h 27356"/>
                    <a:gd name="connsiteX4" fmla="*/ 14237 w 31062"/>
                    <a:gd name="connsiteY4" fmla="*/ 23 h 27356"/>
                    <a:gd name="connsiteX5" fmla="*/ 31022 w 31062"/>
                    <a:gd name="connsiteY5" fmla="*/ 14902 h 27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062" h="27356">
                      <a:moveTo>
                        <a:pt x="31022" y="14902"/>
                      </a:moveTo>
                      <a:cubicBezTo>
                        <a:pt x="31657" y="23975"/>
                        <a:pt x="24852" y="26606"/>
                        <a:pt x="16324" y="27241"/>
                      </a:cubicBezTo>
                      <a:cubicBezTo>
                        <a:pt x="7796" y="27876"/>
                        <a:pt x="810" y="26062"/>
                        <a:pt x="84" y="17261"/>
                      </a:cubicBezTo>
                      <a:cubicBezTo>
                        <a:pt x="-805" y="8639"/>
                        <a:pt x="5464" y="928"/>
                        <a:pt x="14087" y="38"/>
                      </a:cubicBezTo>
                      <a:cubicBezTo>
                        <a:pt x="14137" y="33"/>
                        <a:pt x="14187" y="28"/>
                        <a:pt x="14237" y="23"/>
                      </a:cubicBezTo>
                      <a:cubicBezTo>
                        <a:pt x="22960" y="-443"/>
                        <a:pt x="30439" y="6186"/>
                        <a:pt x="31022" y="14902"/>
                      </a:cubicBezTo>
                      <a:close/>
                    </a:path>
                  </a:pathLst>
                </a:custGeom>
                <a:solidFill>
                  <a:srgbClr val="263238"/>
                </a:solidFill>
                <a:ln w="9068" cap="flat">
                  <a:noFill/>
                  <a:prstDash val="solid"/>
                  <a:miter/>
                </a:ln>
              </p:spPr>
              <p:txBody>
                <a:bodyPr rtlCol="0" anchor="ctr"/>
                <a:lstStyle/>
                <a:p>
                  <a:endParaRPr lang="zh-CN" altLang="en-US"/>
                </a:p>
              </p:txBody>
            </p:sp>
            <p:sp>
              <p:nvSpPr>
                <p:cNvPr id="169" name="任意多边形: 形状 168">
                  <a:extLst>
                    <a:ext uri="{FF2B5EF4-FFF2-40B4-BE49-F238E27FC236}">
                      <a16:creationId xmlns:a16="http://schemas.microsoft.com/office/drawing/2014/main" id="{A3107C3B-2C94-C981-1573-9DB097A49B5C}"/>
                    </a:ext>
                  </a:extLst>
                </p:cNvPr>
                <p:cNvSpPr/>
                <p:nvPr/>
              </p:nvSpPr>
              <p:spPr>
                <a:xfrm>
                  <a:off x="9353857" y="3576962"/>
                  <a:ext cx="31028" cy="26503"/>
                </a:xfrm>
                <a:custGeom>
                  <a:avLst/>
                  <a:gdLst>
                    <a:gd name="connsiteX0" fmla="*/ 30931 w 31028"/>
                    <a:gd name="connsiteY0" fmla="*/ 17154 h 26503"/>
                    <a:gd name="connsiteX1" fmla="*/ 14238 w 31028"/>
                    <a:gd name="connsiteY1" fmla="*/ 26227 h 26503"/>
                    <a:gd name="connsiteX2" fmla="*/ 84 w 31028"/>
                    <a:gd name="connsiteY2" fmla="*/ 13797 h 26503"/>
                    <a:gd name="connsiteX3" fmla="*/ 17232 w 31028"/>
                    <a:gd name="connsiteY3" fmla="*/ 97 h 26503"/>
                    <a:gd name="connsiteX4" fmla="*/ 30931 w 31028"/>
                    <a:gd name="connsiteY4" fmla="*/ 17245 h 26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28" h="26503">
                      <a:moveTo>
                        <a:pt x="30931" y="17154"/>
                      </a:moveTo>
                      <a:cubicBezTo>
                        <a:pt x="29933" y="26227"/>
                        <a:pt x="22766" y="27134"/>
                        <a:pt x="14238" y="26227"/>
                      </a:cubicBezTo>
                      <a:cubicBezTo>
                        <a:pt x="5709" y="25319"/>
                        <a:pt x="-823" y="22598"/>
                        <a:pt x="84" y="13797"/>
                      </a:cubicBezTo>
                      <a:cubicBezTo>
                        <a:pt x="1036" y="5279"/>
                        <a:pt x="8713" y="-855"/>
                        <a:pt x="17232" y="97"/>
                      </a:cubicBezTo>
                      <a:cubicBezTo>
                        <a:pt x="25750" y="1049"/>
                        <a:pt x="31883" y="8726"/>
                        <a:pt x="30931" y="17245"/>
                      </a:cubicBezTo>
                      <a:close/>
                    </a:path>
                  </a:pathLst>
                </a:custGeom>
                <a:solidFill>
                  <a:srgbClr val="263238"/>
                </a:solidFill>
                <a:ln w="9068" cap="flat">
                  <a:noFill/>
                  <a:prstDash val="solid"/>
                  <a:miter/>
                </a:ln>
              </p:spPr>
              <p:txBody>
                <a:bodyPr rtlCol="0" anchor="ctr"/>
                <a:lstStyle/>
                <a:p>
                  <a:endParaRPr lang="zh-CN" altLang="en-US"/>
                </a:p>
              </p:txBody>
            </p:sp>
            <p:sp>
              <p:nvSpPr>
                <p:cNvPr id="170" name="任意多边形: 形状 169">
                  <a:extLst>
                    <a:ext uri="{FF2B5EF4-FFF2-40B4-BE49-F238E27FC236}">
                      <a16:creationId xmlns:a16="http://schemas.microsoft.com/office/drawing/2014/main" id="{1A3CBF87-5773-441C-BCCC-3C099B881908}"/>
                    </a:ext>
                  </a:extLst>
                </p:cNvPr>
                <p:cNvSpPr/>
                <p:nvPr/>
              </p:nvSpPr>
              <p:spPr>
                <a:xfrm>
                  <a:off x="9134021" y="3682302"/>
                  <a:ext cx="116674" cy="94446"/>
                </a:xfrm>
                <a:custGeom>
                  <a:avLst/>
                  <a:gdLst>
                    <a:gd name="connsiteX0" fmla="*/ 116674 w 116674"/>
                    <a:gd name="connsiteY0" fmla="*/ 72581 h 94446"/>
                    <a:gd name="connsiteX1" fmla="*/ 0 w 116674"/>
                    <a:gd name="connsiteY1" fmla="*/ 0 h 94446"/>
                    <a:gd name="connsiteX2" fmla="*/ 22863 w 116674"/>
                    <a:gd name="connsiteY2" fmla="*/ 48539 h 94446"/>
                    <a:gd name="connsiteX3" fmla="*/ 115313 w 116674"/>
                    <a:gd name="connsiteY3" fmla="*/ 94446 h 94446"/>
                  </a:gdLst>
                  <a:ahLst/>
                  <a:cxnLst>
                    <a:cxn ang="0">
                      <a:pos x="connsiteX0" y="connsiteY0"/>
                    </a:cxn>
                    <a:cxn ang="0">
                      <a:pos x="connsiteX1" y="connsiteY1"/>
                    </a:cxn>
                    <a:cxn ang="0">
                      <a:pos x="connsiteX2" y="connsiteY2"/>
                    </a:cxn>
                    <a:cxn ang="0">
                      <a:pos x="connsiteX3" y="connsiteY3"/>
                    </a:cxn>
                  </a:cxnLst>
                  <a:rect l="l" t="t" r="r" b="b"/>
                  <a:pathLst>
                    <a:path w="116674" h="94446">
                      <a:moveTo>
                        <a:pt x="116674" y="72581"/>
                      </a:moveTo>
                      <a:cubicBezTo>
                        <a:pt x="51533" y="53619"/>
                        <a:pt x="9617" y="30121"/>
                        <a:pt x="0" y="0"/>
                      </a:cubicBezTo>
                      <a:cubicBezTo>
                        <a:pt x="2038" y="18264"/>
                        <a:pt x="10079" y="35336"/>
                        <a:pt x="22863" y="48539"/>
                      </a:cubicBezTo>
                      <a:cubicBezTo>
                        <a:pt x="43639" y="68770"/>
                        <a:pt x="115313" y="94446"/>
                        <a:pt x="115313" y="94446"/>
                      </a:cubicBezTo>
                      <a:close/>
                    </a:path>
                  </a:pathLst>
                </a:custGeom>
                <a:solidFill>
                  <a:srgbClr val="9A4A4D"/>
                </a:solidFill>
                <a:ln w="9068" cap="flat">
                  <a:noFill/>
                  <a:prstDash val="solid"/>
                  <a:miter/>
                </a:ln>
              </p:spPr>
              <p:txBody>
                <a:bodyPr rtlCol="0" anchor="ctr"/>
                <a:lstStyle/>
                <a:p>
                  <a:endParaRPr lang="zh-CN" altLang="en-US"/>
                </a:p>
              </p:txBody>
            </p:sp>
            <p:sp>
              <p:nvSpPr>
                <p:cNvPr id="171" name="任意多边形: 形状 170">
                  <a:extLst>
                    <a:ext uri="{FF2B5EF4-FFF2-40B4-BE49-F238E27FC236}">
                      <a16:creationId xmlns:a16="http://schemas.microsoft.com/office/drawing/2014/main" id="{1D2137EB-A928-4D18-3549-CDF64622BB9D}"/>
                    </a:ext>
                  </a:extLst>
                </p:cNvPr>
                <p:cNvSpPr/>
                <p:nvPr/>
              </p:nvSpPr>
              <p:spPr>
                <a:xfrm>
                  <a:off x="9105533" y="3546607"/>
                  <a:ext cx="324527" cy="101763"/>
                </a:xfrm>
                <a:custGeom>
                  <a:avLst/>
                  <a:gdLst>
                    <a:gd name="connsiteX0" fmla="*/ 275173 w 324527"/>
                    <a:gd name="connsiteY0" fmla="*/ 3325 h 101763"/>
                    <a:gd name="connsiteX1" fmla="*/ 228267 w 324527"/>
                    <a:gd name="connsiteY1" fmla="*/ 38255 h 101763"/>
                    <a:gd name="connsiteX2" fmla="*/ 211211 w 324527"/>
                    <a:gd name="connsiteY2" fmla="*/ 33628 h 101763"/>
                    <a:gd name="connsiteX3" fmla="*/ 190344 w 324527"/>
                    <a:gd name="connsiteY3" fmla="*/ 39707 h 101763"/>
                    <a:gd name="connsiteX4" fmla="*/ 132616 w 324527"/>
                    <a:gd name="connsiteY4" fmla="*/ 931 h 101763"/>
                    <a:gd name="connsiteX5" fmla="*/ 95535 w 324527"/>
                    <a:gd name="connsiteY5" fmla="*/ 33356 h 101763"/>
                    <a:gd name="connsiteX6" fmla="*/ 58156 w 324527"/>
                    <a:gd name="connsiteY6" fmla="*/ 28456 h 101763"/>
                    <a:gd name="connsiteX7" fmla="*/ 0 w 324527"/>
                    <a:gd name="connsiteY7" fmla="*/ 20836 h 101763"/>
                    <a:gd name="connsiteX8" fmla="*/ 7167 w 324527"/>
                    <a:gd name="connsiteY8" fmla="*/ 30815 h 101763"/>
                    <a:gd name="connsiteX9" fmla="*/ 51260 w 324527"/>
                    <a:gd name="connsiteY9" fmla="*/ 36531 h 101763"/>
                    <a:gd name="connsiteX10" fmla="*/ 93357 w 324527"/>
                    <a:gd name="connsiteY10" fmla="*/ 42065 h 101763"/>
                    <a:gd name="connsiteX11" fmla="*/ 135032 w 324527"/>
                    <a:gd name="connsiteY11" fmla="*/ 97737 h 101763"/>
                    <a:gd name="connsiteX12" fmla="*/ 190704 w 324527"/>
                    <a:gd name="connsiteY12" fmla="*/ 56063 h 101763"/>
                    <a:gd name="connsiteX13" fmla="*/ 191160 w 324527"/>
                    <a:gd name="connsiteY13" fmla="*/ 51138 h 101763"/>
                    <a:gd name="connsiteX14" fmla="*/ 211302 w 324527"/>
                    <a:gd name="connsiteY14" fmla="*/ 42701 h 101763"/>
                    <a:gd name="connsiteX15" fmla="*/ 226272 w 324527"/>
                    <a:gd name="connsiteY15" fmla="*/ 48416 h 101763"/>
                    <a:gd name="connsiteX16" fmla="*/ 225818 w 324527"/>
                    <a:gd name="connsiteY16" fmla="*/ 52318 h 101763"/>
                    <a:gd name="connsiteX17" fmla="*/ 275082 w 324527"/>
                    <a:gd name="connsiteY17" fmla="*/ 101763 h 101763"/>
                    <a:gd name="connsiteX18" fmla="*/ 324528 w 324527"/>
                    <a:gd name="connsiteY18" fmla="*/ 52499 h 101763"/>
                    <a:gd name="connsiteX19" fmla="*/ 275263 w 324527"/>
                    <a:gd name="connsiteY19" fmla="*/ 3053 h 101763"/>
                    <a:gd name="connsiteX20" fmla="*/ 275173 w 324527"/>
                    <a:gd name="connsiteY20" fmla="*/ 3053 h 101763"/>
                    <a:gd name="connsiteX21" fmla="*/ 141987 w 324527"/>
                    <a:gd name="connsiteY21" fmla="*/ 89334 h 101763"/>
                    <a:gd name="connsiteX22" fmla="*/ 101977 w 324527"/>
                    <a:gd name="connsiteY22" fmla="*/ 49323 h 101763"/>
                    <a:gd name="connsiteX23" fmla="*/ 141987 w 324527"/>
                    <a:gd name="connsiteY23" fmla="*/ 9313 h 101763"/>
                    <a:gd name="connsiteX24" fmla="*/ 181997 w 324527"/>
                    <a:gd name="connsiteY24" fmla="*/ 49323 h 101763"/>
                    <a:gd name="connsiteX25" fmla="*/ 181997 w 324527"/>
                    <a:gd name="connsiteY25" fmla="*/ 49414 h 101763"/>
                    <a:gd name="connsiteX26" fmla="*/ 141987 w 324527"/>
                    <a:gd name="connsiteY26" fmla="*/ 89334 h 101763"/>
                    <a:gd name="connsiteX27" fmla="*/ 275173 w 324527"/>
                    <a:gd name="connsiteY27" fmla="*/ 92600 h 101763"/>
                    <a:gd name="connsiteX28" fmla="*/ 235163 w 324527"/>
                    <a:gd name="connsiteY28" fmla="*/ 52590 h 101763"/>
                    <a:gd name="connsiteX29" fmla="*/ 275173 w 324527"/>
                    <a:gd name="connsiteY29" fmla="*/ 12579 h 101763"/>
                    <a:gd name="connsiteX30" fmla="*/ 315183 w 324527"/>
                    <a:gd name="connsiteY30" fmla="*/ 52590 h 101763"/>
                    <a:gd name="connsiteX31" fmla="*/ 275446 w 324527"/>
                    <a:gd name="connsiteY31" fmla="*/ 92871 h 101763"/>
                    <a:gd name="connsiteX32" fmla="*/ 275173 w 324527"/>
                    <a:gd name="connsiteY32" fmla="*/ 92872 h 101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24527" h="101763">
                      <a:moveTo>
                        <a:pt x="275173" y="3325"/>
                      </a:moveTo>
                      <a:cubicBezTo>
                        <a:pt x="253561" y="3396"/>
                        <a:pt x="234528" y="17569"/>
                        <a:pt x="228267" y="38255"/>
                      </a:cubicBezTo>
                      <a:cubicBezTo>
                        <a:pt x="223117" y="35170"/>
                        <a:pt x="217214" y="33569"/>
                        <a:pt x="211211" y="33628"/>
                      </a:cubicBezTo>
                      <a:cubicBezTo>
                        <a:pt x="203829" y="33699"/>
                        <a:pt x="196609" y="35803"/>
                        <a:pt x="190344" y="39707"/>
                      </a:cubicBezTo>
                      <a:cubicBezTo>
                        <a:pt x="185110" y="13058"/>
                        <a:pt x="159264" y="-4302"/>
                        <a:pt x="132616" y="931"/>
                      </a:cubicBezTo>
                      <a:cubicBezTo>
                        <a:pt x="115343" y="4323"/>
                        <a:pt x="101200" y="16690"/>
                        <a:pt x="95535" y="33356"/>
                      </a:cubicBezTo>
                      <a:lnTo>
                        <a:pt x="58156" y="28456"/>
                      </a:lnTo>
                      <a:lnTo>
                        <a:pt x="0" y="20836"/>
                      </a:lnTo>
                      <a:cubicBezTo>
                        <a:pt x="2688" y="23937"/>
                        <a:pt x="5087" y="27278"/>
                        <a:pt x="7167" y="30815"/>
                      </a:cubicBezTo>
                      <a:lnTo>
                        <a:pt x="51260" y="36531"/>
                      </a:lnTo>
                      <a:lnTo>
                        <a:pt x="93357" y="42065"/>
                      </a:lnTo>
                      <a:cubicBezTo>
                        <a:pt x="89492" y="68947"/>
                        <a:pt x="108150" y="93872"/>
                        <a:pt x="135032" y="97737"/>
                      </a:cubicBezTo>
                      <a:cubicBezTo>
                        <a:pt x="161913" y="101603"/>
                        <a:pt x="186838" y="82944"/>
                        <a:pt x="190704" y="56063"/>
                      </a:cubicBezTo>
                      <a:cubicBezTo>
                        <a:pt x="190938" y="54430"/>
                        <a:pt x="191091" y="52786"/>
                        <a:pt x="191160" y="51138"/>
                      </a:cubicBezTo>
                      <a:cubicBezTo>
                        <a:pt x="196402" y="45637"/>
                        <a:pt x="203705" y="42578"/>
                        <a:pt x="211302" y="42701"/>
                      </a:cubicBezTo>
                      <a:cubicBezTo>
                        <a:pt x="216866" y="42464"/>
                        <a:pt x="222281" y="44532"/>
                        <a:pt x="226272" y="48416"/>
                      </a:cubicBezTo>
                      <a:cubicBezTo>
                        <a:pt x="226271" y="49777"/>
                        <a:pt x="225818" y="51048"/>
                        <a:pt x="225818" y="52318"/>
                      </a:cubicBezTo>
                      <a:cubicBezTo>
                        <a:pt x="225768" y="79576"/>
                        <a:pt x="247824" y="101713"/>
                        <a:pt x="275082" y="101763"/>
                      </a:cubicBezTo>
                      <a:cubicBezTo>
                        <a:pt x="302340" y="101813"/>
                        <a:pt x="324478" y="79757"/>
                        <a:pt x="324528" y="52499"/>
                      </a:cubicBezTo>
                      <a:cubicBezTo>
                        <a:pt x="324578" y="25241"/>
                        <a:pt x="302522" y="3103"/>
                        <a:pt x="275263" y="3053"/>
                      </a:cubicBezTo>
                      <a:cubicBezTo>
                        <a:pt x="275233" y="3053"/>
                        <a:pt x="275203" y="3053"/>
                        <a:pt x="275173" y="3053"/>
                      </a:cubicBezTo>
                      <a:close/>
                      <a:moveTo>
                        <a:pt x="141987" y="89334"/>
                      </a:moveTo>
                      <a:cubicBezTo>
                        <a:pt x="119890" y="89334"/>
                        <a:pt x="101977" y="71421"/>
                        <a:pt x="101977" y="49323"/>
                      </a:cubicBezTo>
                      <a:cubicBezTo>
                        <a:pt x="101977" y="27226"/>
                        <a:pt x="119890" y="9313"/>
                        <a:pt x="141987" y="9313"/>
                      </a:cubicBezTo>
                      <a:cubicBezTo>
                        <a:pt x="164084" y="9313"/>
                        <a:pt x="181997" y="27226"/>
                        <a:pt x="181997" y="49323"/>
                      </a:cubicBezTo>
                      <a:cubicBezTo>
                        <a:pt x="181997" y="49354"/>
                        <a:pt x="181997" y="49384"/>
                        <a:pt x="181997" y="49414"/>
                      </a:cubicBezTo>
                      <a:cubicBezTo>
                        <a:pt x="181947" y="71476"/>
                        <a:pt x="164049" y="89334"/>
                        <a:pt x="141987" y="89334"/>
                      </a:cubicBezTo>
                      <a:close/>
                      <a:moveTo>
                        <a:pt x="275173" y="92600"/>
                      </a:moveTo>
                      <a:cubicBezTo>
                        <a:pt x="253076" y="92600"/>
                        <a:pt x="235163" y="74687"/>
                        <a:pt x="235163" y="52590"/>
                      </a:cubicBezTo>
                      <a:cubicBezTo>
                        <a:pt x="235163" y="30493"/>
                        <a:pt x="253076" y="12579"/>
                        <a:pt x="275173" y="12579"/>
                      </a:cubicBezTo>
                      <a:cubicBezTo>
                        <a:pt x="297270" y="12579"/>
                        <a:pt x="315183" y="30493"/>
                        <a:pt x="315183" y="52590"/>
                      </a:cubicBezTo>
                      <a:cubicBezTo>
                        <a:pt x="315334" y="74686"/>
                        <a:pt x="297543" y="92721"/>
                        <a:pt x="275446" y="92871"/>
                      </a:cubicBezTo>
                      <a:cubicBezTo>
                        <a:pt x="275355" y="92872"/>
                        <a:pt x="275264" y="92872"/>
                        <a:pt x="275173" y="92872"/>
                      </a:cubicBezTo>
                      <a:close/>
                    </a:path>
                  </a:pathLst>
                </a:custGeom>
                <a:solidFill>
                  <a:srgbClr val="37474F"/>
                </a:solidFill>
                <a:ln w="9068" cap="flat">
                  <a:noFill/>
                  <a:prstDash val="solid"/>
                  <a:miter/>
                </a:ln>
              </p:spPr>
              <p:txBody>
                <a:bodyPr rtlCol="0" anchor="ctr"/>
                <a:lstStyle/>
                <a:p>
                  <a:endParaRPr lang="zh-CN" altLang="en-US"/>
                </a:p>
              </p:txBody>
            </p:sp>
          </p:grpSp>
          <p:grpSp>
            <p:nvGrpSpPr>
              <p:cNvPr id="127" name="组合 126">
                <a:extLst>
                  <a:ext uri="{FF2B5EF4-FFF2-40B4-BE49-F238E27FC236}">
                    <a16:creationId xmlns:a16="http://schemas.microsoft.com/office/drawing/2014/main" id="{892F7B0C-5BB0-F53E-9F26-D9D669AB76C4}"/>
                  </a:ext>
                </a:extLst>
              </p:cNvPr>
              <p:cNvGrpSpPr/>
              <p:nvPr/>
            </p:nvGrpSpPr>
            <p:grpSpPr>
              <a:xfrm>
                <a:off x="8647274" y="3070988"/>
                <a:ext cx="1122814" cy="777524"/>
                <a:chOff x="8647274" y="3070988"/>
                <a:chExt cx="1122814" cy="777524"/>
              </a:xfrm>
            </p:grpSpPr>
            <p:sp>
              <p:nvSpPr>
                <p:cNvPr id="128" name="任意多边形: 形状 127">
                  <a:extLst>
                    <a:ext uri="{FF2B5EF4-FFF2-40B4-BE49-F238E27FC236}">
                      <a16:creationId xmlns:a16="http://schemas.microsoft.com/office/drawing/2014/main" id="{0E9DAEA6-077E-3119-0062-AE9D89313E84}"/>
                    </a:ext>
                  </a:extLst>
                </p:cNvPr>
                <p:cNvSpPr/>
                <p:nvPr/>
              </p:nvSpPr>
              <p:spPr>
                <a:xfrm>
                  <a:off x="9599658" y="3698850"/>
                  <a:ext cx="170430" cy="149662"/>
                </a:xfrm>
                <a:custGeom>
                  <a:avLst/>
                  <a:gdLst>
                    <a:gd name="connsiteX0" fmla="*/ 166906 w 170430"/>
                    <a:gd name="connsiteY0" fmla="*/ 54762 h 149662"/>
                    <a:gd name="connsiteX1" fmla="*/ 166906 w 170430"/>
                    <a:gd name="connsiteY1" fmla="*/ 54762 h 149662"/>
                    <a:gd name="connsiteX2" fmla="*/ 166906 w 170430"/>
                    <a:gd name="connsiteY2" fmla="*/ 54762 h 149662"/>
                    <a:gd name="connsiteX3" fmla="*/ 140596 w 170430"/>
                    <a:gd name="connsiteY3" fmla="*/ 30538 h 149662"/>
                    <a:gd name="connsiteX4" fmla="*/ 94507 w 170430"/>
                    <a:gd name="connsiteY4" fmla="*/ 46234 h 149662"/>
                    <a:gd name="connsiteX5" fmla="*/ 77904 w 170430"/>
                    <a:gd name="connsiteY5" fmla="*/ 61386 h 149662"/>
                    <a:gd name="connsiteX6" fmla="*/ 64839 w 170430"/>
                    <a:gd name="connsiteY6" fmla="*/ 71366 h 149662"/>
                    <a:gd name="connsiteX7" fmla="*/ 87339 w 170430"/>
                    <a:gd name="connsiteY7" fmla="*/ 102031 h 149662"/>
                    <a:gd name="connsiteX8" fmla="*/ 58126 w 170430"/>
                    <a:gd name="connsiteY8" fmla="*/ 112737 h 149662"/>
                    <a:gd name="connsiteX9" fmla="*/ 62662 w 170430"/>
                    <a:gd name="connsiteY9" fmla="*/ 137959 h 149662"/>
                    <a:gd name="connsiteX10" fmla="*/ 51139 w 170430"/>
                    <a:gd name="connsiteY10" fmla="*/ 110741 h 149662"/>
                    <a:gd name="connsiteX11" fmla="*/ 70464 w 170430"/>
                    <a:gd name="connsiteY11" fmla="*/ 95680 h 149662"/>
                    <a:gd name="connsiteX12" fmla="*/ 51230 w 170430"/>
                    <a:gd name="connsiteY12" fmla="*/ 69460 h 149662"/>
                    <a:gd name="connsiteX13" fmla="*/ 84164 w 170430"/>
                    <a:gd name="connsiteY13" fmla="*/ 35801 h 149662"/>
                    <a:gd name="connsiteX14" fmla="*/ 58216 w 170430"/>
                    <a:gd name="connsiteY14" fmla="*/ 2323 h 149662"/>
                    <a:gd name="connsiteX15" fmla="*/ 22561 w 170430"/>
                    <a:gd name="connsiteY15" fmla="*/ 5770 h 149662"/>
                    <a:gd name="connsiteX16" fmla="*/ 22561 w 170430"/>
                    <a:gd name="connsiteY16" fmla="*/ 5770 h 149662"/>
                    <a:gd name="connsiteX17" fmla="*/ 2782 w 170430"/>
                    <a:gd name="connsiteY17" fmla="*/ 29813 h 149662"/>
                    <a:gd name="connsiteX18" fmla="*/ 34265 w 170430"/>
                    <a:gd name="connsiteY18" fmla="*/ 121084 h 149662"/>
                    <a:gd name="connsiteX19" fmla="*/ 53861 w 170430"/>
                    <a:gd name="connsiteY19" fmla="*/ 149662 h 149662"/>
                    <a:gd name="connsiteX20" fmla="*/ 87974 w 170430"/>
                    <a:gd name="connsiteY20" fmla="*/ 139138 h 149662"/>
                    <a:gd name="connsiteX21" fmla="*/ 168267 w 170430"/>
                    <a:gd name="connsiteY21" fmla="*/ 85610 h 149662"/>
                    <a:gd name="connsiteX22" fmla="*/ 166906 w 170430"/>
                    <a:gd name="connsiteY22" fmla="*/ 54763 h 149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0430" h="149662">
                      <a:moveTo>
                        <a:pt x="166906" y="54762"/>
                      </a:moveTo>
                      <a:lnTo>
                        <a:pt x="166906" y="54762"/>
                      </a:lnTo>
                      <a:lnTo>
                        <a:pt x="166906" y="54762"/>
                      </a:lnTo>
                      <a:cubicBezTo>
                        <a:pt x="161951" y="43334"/>
                        <a:pt x="152394" y="34534"/>
                        <a:pt x="140596" y="30538"/>
                      </a:cubicBezTo>
                      <a:cubicBezTo>
                        <a:pt x="124719" y="25095"/>
                        <a:pt x="106573" y="33533"/>
                        <a:pt x="94507" y="46234"/>
                      </a:cubicBezTo>
                      <a:cubicBezTo>
                        <a:pt x="89393" y="51727"/>
                        <a:pt x="83840" y="56794"/>
                        <a:pt x="77904" y="61386"/>
                      </a:cubicBezTo>
                      <a:lnTo>
                        <a:pt x="64839" y="71366"/>
                      </a:lnTo>
                      <a:lnTo>
                        <a:pt x="87339" y="102031"/>
                      </a:lnTo>
                      <a:lnTo>
                        <a:pt x="58126" y="112737"/>
                      </a:lnTo>
                      <a:lnTo>
                        <a:pt x="62662" y="137959"/>
                      </a:lnTo>
                      <a:lnTo>
                        <a:pt x="51139" y="110741"/>
                      </a:lnTo>
                      <a:lnTo>
                        <a:pt x="70464" y="95680"/>
                      </a:lnTo>
                      <a:lnTo>
                        <a:pt x="51230" y="69460"/>
                      </a:lnTo>
                      <a:lnTo>
                        <a:pt x="84164" y="35801"/>
                      </a:lnTo>
                      <a:cubicBezTo>
                        <a:pt x="81824" y="20932"/>
                        <a:pt x="72032" y="8297"/>
                        <a:pt x="58216" y="2323"/>
                      </a:cubicBezTo>
                      <a:cubicBezTo>
                        <a:pt x="46388" y="-1708"/>
                        <a:pt x="33398" y="-452"/>
                        <a:pt x="22561" y="5770"/>
                      </a:cubicBezTo>
                      <a:lnTo>
                        <a:pt x="22561" y="5770"/>
                      </a:lnTo>
                      <a:cubicBezTo>
                        <a:pt x="13231" y="11074"/>
                        <a:pt x="6187" y="19635"/>
                        <a:pt x="2782" y="29813"/>
                      </a:cubicBezTo>
                      <a:cubicBezTo>
                        <a:pt x="-8286" y="62565"/>
                        <a:pt x="16028" y="90962"/>
                        <a:pt x="34265" y="121084"/>
                      </a:cubicBezTo>
                      <a:lnTo>
                        <a:pt x="53861" y="149662"/>
                      </a:lnTo>
                      <a:lnTo>
                        <a:pt x="87974" y="139138"/>
                      </a:lnTo>
                      <a:cubicBezTo>
                        <a:pt x="120727" y="126255"/>
                        <a:pt x="157199" y="118453"/>
                        <a:pt x="168267" y="85610"/>
                      </a:cubicBezTo>
                      <a:cubicBezTo>
                        <a:pt x="171563" y="75502"/>
                        <a:pt x="171079" y="64541"/>
                        <a:pt x="166906" y="54763"/>
                      </a:cubicBezTo>
                      <a:close/>
                    </a:path>
                  </a:pathLst>
                </a:custGeom>
                <a:solidFill>
                  <a:srgbClr val="309080"/>
                </a:solidFill>
                <a:ln w="9068" cap="flat">
                  <a:noFill/>
                  <a:prstDash val="solid"/>
                  <a:miter/>
                </a:ln>
              </p:spPr>
              <p:txBody>
                <a:bodyPr rtlCol="0" anchor="ctr"/>
                <a:lstStyle/>
                <a:p>
                  <a:endParaRPr lang="zh-CN" altLang="en-US"/>
                </a:p>
              </p:txBody>
            </p:sp>
            <p:sp>
              <p:nvSpPr>
                <p:cNvPr id="129" name="任意多边形: 形状 128">
                  <a:extLst>
                    <a:ext uri="{FF2B5EF4-FFF2-40B4-BE49-F238E27FC236}">
                      <a16:creationId xmlns:a16="http://schemas.microsoft.com/office/drawing/2014/main" id="{1B68C583-3492-714C-D832-80CB0B8D7317}"/>
                    </a:ext>
                  </a:extLst>
                </p:cNvPr>
                <p:cNvSpPr/>
                <p:nvPr/>
              </p:nvSpPr>
              <p:spPr>
                <a:xfrm>
                  <a:off x="9599658" y="3698850"/>
                  <a:ext cx="170430" cy="149662"/>
                </a:xfrm>
                <a:custGeom>
                  <a:avLst/>
                  <a:gdLst>
                    <a:gd name="connsiteX0" fmla="*/ 166906 w 170430"/>
                    <a:gd name="connsiteY0" fmla="*/ 54762 h 149662"/>
                    <a:gd name="connsiteX1" fmla="*/ 166906 w 170430"/>
                    <a:gd name="connsiteY1" fmla="*/ 54762 h 149662"/>
                    <a:gd name="connsiteX2" fmla="*/ 166906 w 170430"/>
                    <a:gd name="connsiteY2" fmla="*/ 54762 h 149662"/>
                    <a:gd name="connsiteX3" fmla="*/ 140596 w 170430"/>
                    <a:gd name="connsiteY3" fmla="*/ 30538 h 149662"/>
                    <a:gd name="connsiteX4" fmla="*/ 94507 w 170430"/>
                    <a:gd name="connsiteY4" fmla="*/ 46234 h 149662"/>
                    <a:gd name="connsiteX5" fmla="*/ 77904 w 170430"/>
                    <a:gd name="connsiteY5" fmla="*/ 61386 h 149662"/>
                    <a:gd name="connsiteX6" fmla="*/ 64839 w 170430"/>
                    <a:gd name="connsiteY6" fmla="*/ 71366 h 149662"/>
                    <a:gd name="connsiteX7" fmla="*/ 87339 w 170430"/>
                    <a:gd name="connsiteY7" fmla="*/ 102031 h 149662"/>
                    <a:gd name="connsiteX8" fmla="*/ 58126 w 170430"/>
                    <a:gd name="connsiteY8" fmla="*/ 112737 h 149662"/>
                    <a:gd name="connsiteX9" fmla="*/ 62662 w 170430"/>
                    <a:gd name="connsiteY9" fmla="*/ 137959 h 149662"/>
                    <a:gd name="connsiteX10" fmla="*/ 51139 w 170430"/>
                    <a:gd name="connsiteY10" fmla="*/ 110741 h 149662"/>
                    <a:gd name="connsiteX11" fmla="*/ 70464 w 170430"/>
                    <a:gd name="connsiteY11" fmla="*/ 95680 h 149662"/>
                    <a:gd name="connsiteX12" fmla="*/ 51230 w 170430"/>
                    <a:gd name="connsiteY12" fmla="*/ 69460 h 149662"/>
                    <a:gd name="connsiteX13" fmla="*/ 84164 w 170430"/>
                    <a:gd name="connsiteY13" fmla="*/ 35801 h 149662"/>
                    <a:gd name="connsiteX14" fmla="*/ 58216 w 170430"/>
                    <a:gd name="connsiteY14" fmla="*/ 2323 h 149662"/>
                    <a:gd name="connsiteX15" fmla="*/ 22561 w 170430"/>
                    <a:gd name="connsiteY15" fmla="*/ 5770 h 149662"/>
                    <a:gd name="connsiteX16" fmla="*/ 22561 w 170430"/>
                    <a:gd name="connsiteY16" fmla="*/ 5770 h 149662"/>
                    <a:gd name="connsiteX17" fmla="*/ 2782 w 170430"/>
                    <a:gd name="connsiteY17" fmla="*/ 29813 h 149662"/>
                    <a:gd name="connsiteX18" fmla="*/ 34265 w 170430"/>
                    <a:gd name="connsiteY18" fmla="*/ 121084 h 149662"/>
                    <a:gd name="connsiteX19" fmla="*/ 53861 w 170430"/>
                    <a:gd name="connsiteY19" fmla="*/ 149662 h 149662"/>
                    <a:gd name="connsiteX20" fmla="*/ 87974 w 170430"/>
                    <a:gd name="connsiteY20" fmla="*/ 139138 h 149662"/>
                    <a:gd name="connsiteX21" fmla="*/ 168267 w 170430"/>
                    <a:gd name="connsiteY21" fmla="*/ 85610 h 149662"/>
                    <a:gd name="connsiteX22" fmla="*/ 166906 w 170430"/>
                    <a:gd name="connsiteY22" fmla="*/ 54763 h 149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0430" h="149662">
                      <a:moveTo>
                        <a:pt x="166906" y="54762"/>
                      </a:moveTo>
                      <a:lnTo>
                        <a:pt x="166906" y="54762"/>
                      </a:lnTo>
                      <a:lnTo>
                        <a:pt x="166906" y="54762"/>
                      </a:lnTo>
                      <a:cubicBezTo>
                        <a:pt x="161951" y="43334"/>
                        <a:pt x="152394" y="34534"/>
                        <a:pt x="140596" y="30538"/>
                      </a:cubicBezTo>
                      <a:cubicBezTo>
                        <a:pt x="124719" y="25095"/>
                        <a:pt x="106573" y="33533"/>
                        <a:pt x="94507" y="46234"/>
                      </a:cubicBezTo>
                      <a:cubicBezTo>
                        <a:pt x="89393" y="51727"/>
                        <a:pt x="83840" y="56794"/>
                        <a:pt x="77904" y="61386"/>
                      </a:cubicBezTo>
                      <a:lnTo>
                        <a:pt x="64839" y="71366"/>
                      </a:lnTo>
                      <a:lnTo>
                        <a:pt x="87339" y="102031"/>
                      </a:lnTo>
                      <a:lnTo>
                        <a:pt x="58126" y="112737"/>
                      </a:lnTo>
                      <a:lnTo>
                        <a:pt x="62662" y="137959"/>
                      </a:lnTo>
                      <a:lnTo>
                        <a:pt x="51139" y="110741"/>
                      </a:lnTo>
                      <a:lnTo>
                        <a:pt x="70464" y="95680"/>
                      </a:lnTo>
                      <a:lnTo>
                        <a:pt x="51230" y="69460"/>
                      </a:lnTo>
                      <a:lnTo>
                        <a:pt x="84164" y="35801"/>
                      </a:lnTo>
                      <a:cubicBezTo>
                        <a:pt x="81824" y="20932"/>
                        <a:pt x="72032" y="8297"/>
                        <a:pt x="58216" y="2323"/>
                      </a:cubicBezTo>
                      <a:cubicBezTo>
                        <a:pt x="46388" y="-1708"/>
                        <a:pt x="33398" y="-452"/>
                        <a:pt x="22561" y="5770"/>
                      </a:cubicBezTo>
                      <a:lnTo>
                        <a:pt x="22561" y="5770"/>
                      </a:lnTo>
                      <a:cubicBezTo>
                        <a:pt x="13231" y="11074"/>
                        <a:pt x="6187" y="19635"/>
                        <a:pt x="2782" y="29813"/>
                      </a:cubicBezTo>
                      <a:cubicBezTo>
                        <a:pt x="-8286" y="62565"/>
                        <a:pt x="16028" y="90962"/>
                        <a:pt x="34265" y="121084"/>
                      </a:cubicBezTo>
                      <a:lnTo>
                        <a:pt x="53861" y="149662"/>
                      </a:lnTo>
                      <a:lnTo>
                        <a:pt x="87974" y="139138"/>
                      </a:lnTo>
                      <a:cubicBezTo>
                        <a:pt x="120727" y="126255"/>
                        <a:pt x="157199" y="118453"/>
                        <a:pt x="168267" y="85610"/>
                      </a:cubicBezTo>
                      <a:cubicBezTo>
                        <a:pt x="171563" y="75502"/>
                        <a:pt x="171079" y="64541"/>
                        <a:pt x="166906" y="54763"/>
                      </a:cubicBezTo>
                      <a:close/>
                    </a:path>
                  </a:pathLst>
                </a:custGeom>
                <a:solidFill>
                  <a:schemeClr val="accent2">
                    <a:lumMod val="75000"/>
                  </a:schemeClr>
                </a:solidFill>
                <a:ln w="9068" cap="flat">
                  <a:noFill/>
                  <a:prstDash val="solid"/>
                  <a:miter/>
                </a:ln>
              </p:spPr>
              <p:txBody>
                <a:bodyPr rtlCol="0" anchor="ctr"/>
                <a:lstStyle/>
                <a:p>
                  <a:endParaRPr lang="zh-CN" altLang="en-US"/>
                </a:p>
              </p:txBody>
            </p:sp>
            <p:sp>
              <p:nvSpPr>
                <p:cNvPr id="130" name="任意多边形: 形状 129">
                  <a:extLst>
                    <a:ext uri="{FF2B5EF4-FFF2-40B4-BE49-F238E27FC236}">
                      <a16:creationId xmlns:a16="http://schemas.microsoft.com/office/drawing/2014/main" id="{152B4BDE-7F39-7640-A5E5-24BF886449C8}"/>
                    </a:ext>
                  </a:extLst>
                </p:cNvPr>
                <p:cNvSpPr/>
                <p:nvPr/>
              </p:nvSpPr>
              <p:spPr>
                <a:xfrm>
                  <a:off x="8745530" y="3683572"/>
                  <a:ext cx="125949" cy="117309"/>
                </a:xfrm>
                <a:custGeom>
                  <a:avLst/>
                  <a:gdLst>
                    <a:gd name="connsiteX0" fmla="*/ 98166 w 125949"/>
                    <a:gd name="connsiteY0" fmla="*/ 726 h 117309"/>
                    <a:gd name="connsiteX1" fmla="*/ 98166 w 125949"/>
                    <a:gd name="connsiteY1" fmla="*/ 726 h 117309"/>
                    <a:gd name="connsiteX2" fmla="*/ 70948 w 125949"/>
                    <a:gd name="connsiteY2" fmla="*/ 6442 h 117309"/>
                    <a:gd name="connsiteX3" fmla="*/ 59789 w 125949"/>
                    <a:gd name="connsiteY3" fmla="*/ 43186 h 117309"/>
                    <a:gd name="connsiteX4" fmla="*/ 61876 w 125949"/>
                    <a:gd name="connsiteY4" fmla="*/ 60787 h 117309"/>
                    <a:gd name="connsiteX5" fmla="*/ 61876 w 125949"/>
                    <a:gd name="connsiteY5" fmla="*/ 69859 h 117309"/>
                    <a:gd name="connsiteX6" fmla="*/ 93086 w 125949"/>
                    <a:gd name="connsiteY6" fmla="*/ 73851 h 117309"/>
                    <a:gd name="connsiteX7" fmla="*/ 87551 w 125949"/>
                    <a:gd name="connsiteY7" fmla="*/ 98529 h 117309"/>
                    <a:gd name="connsiteX8" fmla="*/ 103156 w 125949"/>
                    <a:gd name="connsiteY8" fmla="*/ 105968 h 117309"/>
                    <a:gd name="connsiteX9" fmla="*/ 79204 w 125949"/>
                    <a:gd name="connsiteY9" fmla="*/ 102884 h 117309"/>
                    <a:gd name="connsiteX10" fmla="*/ 79930 w 125949"/>
                    <a:gd name="connsiteY10" fmla="*/ 81654 h 117309"/>
                    <a:gd name="connsiteX11" fmla="*/ 54255 w 125949"/>
                    <a:gd name="connsiteY11" fmla="*/ 81654 h 117309"/>
                    <a:gd name="connsiteX12" fmla="*/ 47904 w 125949"/>
                    <a:gd name="connsiteY12" fmla="*/ 45363 h 117309"/>
                    <a:gd name="connsiteX13" fmla="*/ 4256 w 125949"/>
                    <a:gd name="connsiteY13" fmla="*/ 57456 h 117309"/>
                    <a:gd name="connsiteX14" fmla="*/ 182 w 125949"/>
                    <a:gd name="connsiteY14" fmla="*/ 70948 h 117309"/>
                    <a:gd name="connsiteX15" fmla="*/ 182 w 125949"/>
                    <a:gd name="connsiteY15" fmla="*/ 70948 h 117309"/>
                    <a:gd name="connsiteX16" fmla="*/ 6442 w 125949"/>
                    <a:gd name="connsiteY16" fmla="*/ 94718 h 117309"/>
                    <a:gd name="connsiteX17" fmla="*/ 79023 w 125949"/>
                    <a:gd name="connsiteY17" fmla="*/ 116674 h 117309"/>
                    <a:gd name="connsiteX18" fmla="*/ 106241 w 125949"/>
                    <a:gd name="connsiteY18" fmla="*/ 117309 h 117309"/>
                    <a:gd name="connsiteX19" fmla="*/ 115314 w 125949"/>
                    <a:gd name="connsiteY19" fmla="*/ 90636 h 117309"/>
                    <a:gd name="connsiteX20" fmla="*/ 118035 w 125949"/>
                    <a:gd name="connsiteY20" fmla="*/ 14516 h 117309"/>
                    <a:gd name="connsiteX21" fmla="*/ 98166 w 125949"/>
                    <a:gd name="connsiteY21" fmla="*/ 726 h 117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5949" h="117309">
                      <a:moveTo>
                        <a:pt x="98166" y="726"/>
                      </a:moveTo>
                      <a:lnTo>
                        <a:pt x="98166" y="726"/>
                      </a:lnTo>
                      <a:cubicBezTo>
                        <a:pt x="88694" y="-1241"/>
                        <a:pt x="78830" y="830"/>
                        <a:pt x="70948" y="6442"/>
                      </a:cubicBezTo>
                      <a:cubicBezTo>
                        <a:pt x="60615" y="15617"/>
                        <a:pt x="56303" y="29814"/>
                        <a:pt x="59789" y="43186"/>
                      </a:cubicBezTo>
                      <a:cubicBezTo>
                        <a:pt x="60936" y="48990"/>
                        <a:pt x="61634" y="54875"/>
                        <a:pt x="61876" y="60787"/>
                      </a:cubicBezTo>
                      <a:lnTo>
                        <a:pt x="61876" y="69859"/>
                      </a:lnTo>
                      <a:lnTo>
                        <a:pt x="93086" y="73851"/>
                      </a:lnTo>
                      <a:lnTo>
                        <a:pt x="87551" y="98529"/>
                      </a:lnTo>
                      <a:lnTo>
                        <a:pt x="103156" y="105968"/>
                      </a:lnTo>
                      <a:lnTo>
                        <a:pt x="79204" y="102884"/>
                      </a:lnTo>
                      <a:lnTo>
                        <a:pt x="79930" y="81654"/>
                      </a:lnTo>
                      <a:lnTo>
                        <a:pt x="54255" y="81654"/>
                      </a:lnTo>
                      <a:lnTo>
                        <a:pt x="47904" y="45363"/>
                      </a:lnTo>
                      <a:cubicBezTo>
                        <a:pt x="32512" y="36650"/>
                        <a:pt x="12970" y="42064"/>
                        <a:pt x="4256" y="57456"/>
                      </a:cubicBezTo>
                      <a:cubicBezTo>
                        <a:pt x="1913" y="61595"/>
                        <a:pt x="521" y="66204"/>
                        <a:pt x="182" y="70948"/>
                      </a:cubicBezTo>
                      <a:lnTo>
                        <a:pt x="182" y="70948"/>
                      </a:lnTo>
                      <a:cubicBezTo>
                        <a:pt x="-681" y="79368"/>
                        <a:pt x="1544" y="87815"/>
                        <a:pt x="6442" y="94718"/>
                      </a:cubicBezTo>
                      <a:cubicBezTo>
                        <a:pt x="22319" y="116855"/>
                        <a:pt x="51805" y="114406"/>
                        <a:pt x="79023" y="116674"/>
                      </a:cubicBezTo>
                      <a:lnTo>
                        <a:pt x="106241" y="117309"/>
                      </a:lnTo>
                      <a:lnTo>
                        <a:pt x="115314" y="90636"/>
                      </a:lnTo>
                      <a:cubicBezTo>
                        <a:pt x="122118" y="63418"/>
                        <a:pt x="133912" y="36744"/>
                        <a:pt x="118035" y="14516"/>
                      </a:cubicBezTo>
                      <a:cubicBezTo>
                        <a:pt x="113313" y="7653"/>
                        <a:pt x="106248" y="2750"/>
                        <a:pt x="98166" y="726"/>
                      </a:cubicBezTo>
                      <a:close/>
                    </a:path>
                  </a:pathLst>
                </a:custGeom>
                <a:solidFill>
                  <a:schemeClr val="accent2"/>
                </a:solidFill>
                <a:ln w="9068" cap="flat">
                  <a:noFill/>
                  <a:prstDash val="solid"/>
                  <a:miter/>
                </a:ln>
              </p:spPr>
              <p:txBody>
                <a:bodyPr rtlCol="0" anchor="ctr"/>
                <a:lstStyle/>
                <a:p>
                  <a:endParaRPr lang="zh-CN" altLang="en-US"/>
                </a:p>
              </p:txBody>
            </p:sp>
            <p:grpSp>
              <p:nvGrpSpPr>
                <p:cNvPr id="131" name="组合 130">
                  <a:extLst>
                    <a:ext uri="{FF2B5EF4-FFF2-40B4-BE49-F238E27FC236}">
                      <a16:creationId xmlns:a16="http://schemas.microsoft.com/office/drawing/2014/main" id="{62DCCECB-1181-43E3-6B0C-FC780A8CDC73}"/>
                    </a:ext>
                  </a:extLst>
                </p:cNvPr>
                <p:cNvGrpSpPr/>
                <p:nvPr/>
              </p:nvGrpSpPr>
              <p:grpSpPr>
                <a:xfrm>
                  <a:off x="9582363" y="3460532"/>
                  <a:ext cx="135218" cy="135218"/>
                  <a:chOff x="9582363" y="3460532"/>
                  <a:chExt cx="135218" cy="135218"/>
                </a:xfrm>
              </p:grpSpPr>
              <p:sp>
                <p:nvSpPr>
                  <p:cNvPr id="147" name="任意多边形: 形状 146">
                    <a:extLst>
                      <a:ext uri="{FF2B5EF4-FFF2-40B4-BE49-F238E27FC236}">
                        <a16:creationId xmlns:a16="http://schemas.microsoft.com/office/drawing/2014/main" id="{1639A82B-3692-B7D9-3A14-26442A43CCE8}"/>
                      </a:ext>
                    </a:extLst>
                  </p:cNvPr>
                  <p:cNvSpPr/>
                  <p:nvPr/>
                </p:nvSpPr>
                <p:spPr>
                  <a:xfrm>
                    <a:off x="9582363" y="3460532"/>
                    <a:ext cx="135218" cy="135218"/>
                  </a:xfrm>
                  <a:custGeom>
                    <a:avLst/>
                    <a:gdLst>
                      <a:gd name="connsiteX0" fmla="*/ 3112 w 135218"/>
                      <a:gd name="connsiteY0" fmla="*/ 47394 h 135218"/>
                      <a:gd name="connsiteX1" fmla="*/ 47394 w 135218"/>
                      <a:gd name="connsiteY1" fmla="*/ 132107 h 135218"/>
                      <a:gd name="connsiteX2" fmla="*/ 132107 w 135218"/>
                      <a:gd name="connsiteY2" fmla="*/ 87824 h 135218"/>
                      <a:gd name="connsiteX3" fmla="*/ 87850 w 135218"/>
                      <a:gd name="connsiteY3" fmla="*/ 3120 h 135218"/>
                      <a:gd name="connsiteX4" fmla="*/ 3120 w 135218"/>
                      <a:gd name="connsiteY4" fmla="*/ 47368 h 135218"/>
                      <a:gd name="connsiteX5" fmla="*/ 3111 w 135218"/>
                      <a:gd name="connsiteY5" fmla="*/ 47394 h 135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218" h="135218">
                        <a:moveTo>
                          <a:pt x="3112" y="47394"/>
                        </a:moveTo>
                        <a:cubicBezTo>
                          <a:pt x="-8053" y="83015"/>
                          <a:pt x="11774" y="120942"/>
                          <a:pt x="47394" y="132107"/>
                        </a:cubicBezTo>
                        <a:cubicBezTo>
                          <a:pt x="83015" y="143271"/>
                          <a:pt x="120942" y="123445"/>
                          <a:pt x="132107" y="87824"/>
                        </a:cubicBezTo>
                        <a:cubicBezTo>
                          <a:pt x="143268" y="52213"/>
                          <a:pt x="123456" y="14295"/>
                          <a:pt x="87850" y="3120"/>
                        </a:cubicBezTo>
                        <a:cubicBezTo>
                          <a:pt x="52234" y="-8059"/>
                          <a:pt x="14299" y="11752"/>
                          <a:pt x="3120" y="47368"/>
                        </a:cubicBezTo>
                        <a:cubicBezTo>
                          <a:pt x="3117" y="47377"/>
                          <a:pt x="3114" y="47386"/>
                          <a:pt x="3111" y="47394"/>
                        </a:cubicBezTo>
                        <a:close/>
                      </a:path>
                    </a:pathLst>
                  </a:custGeom>
                  <a:solidFill>
                    <a:schemeClr val="accent2"/>
                  </a:solidFill>
                  <a:ln w="9068" cap="flat">
                    <a:noFill/>
                    <a:prstDash val="solid"/>
                    <a:miter/>
                  </a:ln>
                </p:spPr>
                <p:txBody>
                  <a:bodyPr rtlCol="0" anchor="ctr"/>
                  <a:lstStyle/>
                  <a:p>
                    <a:endParaRPr lang="zh-CN" altLang="en-US" dirty="0"/>
                  </a:p>
                </p:txBody>
              </p:sp>
              <p:sp>
                <p:nvSpPr>
                  <p:cNvPr id="148" name="任意多边形: 形状 147">
                    <a:extLst>
                      <a:ext uri="{FF2B5EF4-FFF2-40B4-BE49-F238E27FC236}">
                        <a16:creationId xmlns:a16="http://schemas.microsoft.com/office/drawing/2014/main" id="{C1C1876A-5059-F570-6C4D-1F3596A3ADC4}"/>
                      </a:ext>
                    </a:extLst>
                  </p:cNvPr>
                  <p:cNvSpPr/>
                  <p:nvPr/>
                </p:nvSpPr>
                <p:spPr>
                  <a:xfrm>
                    <a:off x="9611443" y="3535331"/>
                    <a:ext cx="60166" cy="31661"/>
                  </a:xfrm>
                  <a:custGeom>
                    <a:avLst/>
                    <a:gdLst>
                      <a:gd name="connsiteX0" fmla="*/ 55141 w 60166"/>
                      <a:gd name="connsiteY0" fmla="*/ 31567 h 31661"/>
                      <a:gd name="connsiteX1" fmla="*/ 52420 w 60166"/>
                      <a:gd name="connsiteY1" fmla="*/ 28392 h 31661"/>
                      <a:gd name="connsiteX2" fmla="*/ 33186 w 60166"/>
                      <a:gd name="connsiteY2" fmla="*/ 9793 h 31661"/>
                      <a:gd name="connsiteX3" fmla="*/ 33186 w 60166"/>
                      <a:gd name="connsiteY3" fmla="*/ 9793 h 31661"/>
                      <a:gd name="connsiteX4" fmla="*/ 6693 w 60166"/>
                      <a:gd name="connsiteY4" fmla="*/ 14057 h 31661"/>
                      <a:gd name="connsiteX5" fmla="*/ 1176 w 60166"/>
                      <a:gd name="connsiteY5" fmla="*/ 14074 h 31661"/>
                      <a:gd name="connsiteX6" fmla="*/ 1159 w 60166"/>
                      <a:gd name="connsiteY6" fmla="*/ 14057 h 31661"/>
                      <a:gd name="connsiteX7" fmla="*/ 1159 w 60166"/>
                      <a:gd name="connsiteY7" fmla="*/ 8432 h 31661"/>
                      <a:gd name="connsiteX8" fmla="*/ 35544 w 60166"/>
                      <a:gd name="connsiteY8" fmla="*/ 2081 h 31661"/>
                      <a:gd name="connsiteX9" fmla="*/ 35545 w 60166"/>
                      <a:gd name="connsiteY9" fmla="*/ 2081 h 31661"/>
                      <a:gd name="connsiteX10" fmla="*/ 60131 w 60166"/>
                      <a:gd name="connsiteY10" fmla="*/ 27031 h 31661"/>
                      <a:gd name="connsiteX11" fmla="*/ 56865 w 60166"/>
                      <a:gd name="connsiteY11" fmla="*/ 31567 h 31661"/>
                      <a:gd name="connsiteX12" fmla="*/ 55141 w 60166"/>
                      <a:gd name="connsiteY12" fmla="*/ 31567 h 31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166" h="31661">
                        <a:moveTo>
                          <a:pt x="55141" y="31567"/>
                        </a:moveTo>
                        <a:cubicBezTo>
                          <a:pt x="53683" y="31146"/>
                          <a:pt x="52613" y="29898"/>
                          <a:pt x="52420" y="28392"/>
                        </a:cubicBezTo>
                        <a:cubicBezTo>
                          <a:pt x="49708" y="19251"/>
                          <a:pt x="42412" y="12196"/>
                          <a:pt x="33186" y="9793"/>
                        </a:cubicBezTo>
                        <a:lnTo>
                          <a:pt x="33186" y="9793"/>
                        </a:lnTo>
                        <a:cubicBezTo>
                          <a:pt x="24219" y="6460"/>
                          <a:pt x="14161" y="8079"/>
                          <a:pt x="6693" y="14057"/>
                        </a:cubicBezTo>
                        <a:cubicBezTo>
                          <a:pt x="5175" y="15585"/>
                          <a:pt x="2704" y="15593"/>
                          <a:pt x="1176" y="14074"/>
                        </a:cubicBezTo>
                        <a:cubicBezTo>
                          <a:pt x="1170" y="14068"/>
                          <a:pt x="1165" y="14063"/>
                          <a:pt x="1159" y="14057"/>
                        </a:cubicBezTo>
                        <a:cubicBezTo>
                          <a:pt x="-386" y="12501"/>
                          <a:pt x="-386" y="9989"/>
                          <a:pt x="1159" y="8432"/>
                        </a:cubicBezTo>
                        <a:cubicBezTo>
                          <a:pt x="10617" y="229"/>
                          <a:pt x="23780" y="-2202"/>
                          <a:pt x="35544" y="2081"/>
                        </a:cubicBezTo>
                        <a:lnTo>
                          <a:pt x="35545" y="2081"/>
                        </a:lnTo>
                        <a:cubicBezTo>
                          <a:pt x="47629" y="5373"/>
                          <a:pt x="57016" y="14899"/>
                          <a:pt x="60131" y="27031"/>
                        </a:cubicBezTo>
                        <a:cubicBezTo>
                          <a:pt x="60411" y="29168"/>
                          <a:pt x="58981" y="31154"/>
                          <a:pt x="56865" y="31567"/>
                        </a:cubicBezTo>
                        <a:cubicBezTo>
                          <a:pt x="56297" y="31693"/>
                          <a:pt x="55709" y="31693"/>
                          <a:pt x="55141" y="31567"/>
                        </a:cubicBezTo>
                        <a:close/>
                      </a:path>
                    </a:pathLst>
                  </a:custGeom>
                  <a:solidFill>
                    <a:srgbClr val="455A64"/>
                  </a:solidFill>
                  <a:ln w="9068" cap="flat">
                    <a:noFill/>
                    <a:prstDash val="solid"/>
                    <a:miter/>
                  </a:ln>
                </p:spPr>
                <p:txBody>
                  <a:bodyPr rtlCol="0" anchor="ctr"/>
                  <a:lstStyle/>
                  <a:p>
                    <a:endParaRPr lang="zh-CN" altLang="en-US"/>
                  </a:p>
                </p:txBody>
              </p:sp>
              <p:sp>
                <p:nvSpPr>
                  <p:cNvPr id="149" name="任意多边形: 形状 148">
                    <a:extLst>
                      <a:ext uri="{FF2B5EF4-FFF2-40B4-BE49-F238E27FC236}">
                        <a16:creationId xmlns:a16="http://schemas.microsoft.com/office/drawing/2014/main" id="{0F9F4669-9FBF-78B1-77A1-8FEAD34BDA47}"/>
                      </a:ext>
                    </a:extLst>
                  </p:cNvPr>
                  <p:cNvSpPr/>
                  <p:nvPr/>
                </p:nvSpPr>
                <p:spPr>
                  <a:xfrm>
                    <a:off x="9674153" y="3512880"/>
                    <a:ext cx="15463" cy="16877"/>
                  </a:xfrm>
                  <a:custGeom>
                    <a:avLst/>
                    <a:gdLst>
                      <a:gd name="connsiteX0" fmla="*/ 688 w 15463"/>
                      <a:gd name="connsiteY0" fmla="*/ 6205 h 16877"/>
                      <a:gd name="connsiteX1" fmla="*/ 4392 w 15463"/>
                      <a:gd name="connsiteY1" fmla="*/ 16190 h 16877"/>
                      <a:gd name="connsiteX2" fmla="*/ 14376 w 15463"/>
                      <a:gd name="connsiteY2" fmla="*/ 12486 h 16877"/>
                      <a:gd name="connsiteX3" fmla="*/ 14932 w 15463"/>
                      <a:gd name="connsiteY3" fmla="*/ 10742 h 16877"/>
                      <a:gd name="connsiteX4" fmla="*/ 10395 w 15463"/>
                      <a:gd name="connsiteY4" fmla="*/ 217 h 16877"/>
                      <a:gd name="connsiteX5" fmla="*/ 688 w 15463"/>
                      <a:gd name="connsiteY5" fmla="*/ 6205 h 16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63" h="16877">
                        <a:moveTo>
                          <a:pt x="688" y="6205"/>
                        </a:moveTo>
                        <a:cubicBezTo>
                          <a:pt x="-1047" y="9985"/>
                          <a:pt x="612" y="14456"/>
                          <a:pt x="4392" y="16190"/>
                        </a:cubicBezTo>
                        <a:cubicBezTo>
                          <a:pt x="8172" y="17924"/>
                          <a:pt x="12642" y="16265"/>
                          <a:pt x="14376" y="12486"/>
                        </a:cubicBezTo>
                        <a:cubicBezTo>
                          <a:pt x="14632" y="11929"/>
                          <a:pt x="14818" y="11343"/>
                          <a:pt x="14932" y="10742"/>
                        </a:cubicBezTo>
                        <a:cubicBezTo>
                          <a:pt x="16497" y="6584"/>
                          <a:pt x="14493" y="1934"/>
                          <a:pt x="10395" y="217"/>
                        </a:cubicBezTo>
                        <a:cubicBezTo>
                          <a:pt x="6062" y="-804"/>
                          <a:pt x="1719" y="1874"/>
                          <a:pt x="688" y="6205"/>
                        </a:cubicBezTo>
                        <a:close/>
                      </a:path>
                    </a:pathLst>
                  </a:custGeom>
                  <a:solidFill>
                    <a:srgbClr val="455A64"/>
                  </a:solidFill>
                  <a:ln w="9068" cap="flat">
                    <a:noFill/>
                    <a:prstDash val="solid"/>
                    <a:miter/>
                  </a:ln>
                </p:spPr>
                <p:txBody>
                  <a:bodyPr rtlCol="0" anchor="ctr"/>
                  <a:lstStyle/>
                  <a:p>
                    <a:endParaRPr lang="zh-CN" altLang="en-US"/>
                  </a:p>
                </p:txBody>
              </p:sp>
              <p:sp>
                <p:nvSpPr>
                  <p:cNvPr id="150" name="任意多边形: 形状 149">
                    <a:extLst>
                      <a:ext uri="{FF2B5EF4-FFF2-40B4-BE49-F238E27FC236}">
                        <a16:creationId xmlns:a16="http://schemas.microsoft.com/office/drawing/2014/main" id="{5E58238E-1E8D-FC06-DABF-5F4F11C4C33D}"/>
                      </a:ext>
                    </a:extLst>
                  </p:cNvPr>
                  <p:cNvSpPr/>
                  <p:nvPr/>
                </p:nvSpPr>
                <p:spPr>
                  <a:xfrm>
                    <a:off x="9620033" y="3497184"/>
                    <a:ext cx="14014" cy="16638"/>
                  </a:xfrm>
                  <a:custGeom>
                    <a:avLst/>
                    <a:gdLst>
                      <a:gd name="connsiteX0" fmla="*/ 553 w 14014"/>
                      <a:gd name="connsiteY0" fmla="*/ 6205 h 16638"/>
                      <a:gd name="connsiteX1" fmla="*/ 5090 w 14014"/>
                      <a:gd name="connsiteY1" fmla="*/ 16639 h 16638"/>
                      <a:gd name="connsiteX2" fmla="*/ 14013 w 14014"/>
                      <a:gd name="connsiteY2" fmla="*/ 7420 h 16638"/>
                      <a:gd name="connsiteX3" fmla="*/ 10261 w 14014"/>
                      <a:gd name="connsiteY3" fmla="*/ 217 h 16638"/>
                      <a:gd name="connsiteX4" fmla="*/ 553 w 14014"/>
                      <a:gd name="connsiteY4" fmla="*/ 6205 h 16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14" h="16638">
                        <a:moveTo>
                          <a:pt x="553" y="6205"/>
                        </a:moveTo>
                        <a:cubicBezTo>
                          <a:pt x="-1058" y="10339"/>
                          <a:pt x="968" y="14998"/>
                          <a:pt x="5090" y="16639"/>
                        </a:cubicBezTo>
                        <a:cubicBezTo>
                          <a:pt x="10100" y="16557"/>
                          <a:pt x="14095" y="12430"/>
                          <a:pt x="14013" y="7420"/>
                        </a:cubicBezTo>
                        <a:cubicBezTo>
                          <a:pt x="13967" y="4562"/>
                          <a:pt x="12577" y="1893"/>
                          <a:pt x="10261" y="217"/>
                        </a:cubicBezTo>
                        <a:cubicBezTo>
                          <a:pt x="5927" y="-804"/>
                          <a:pt x="1585" y="1874"/>
                          <a:pt x="553" y="6205"/>
                        </a:cubicBezTo>
                        <a:close/>
                      </a:path>
                    </a:pathLst>
                  </a:custGeom>
                  <a:solidFill>
                    <a:srgbClr val="455A64"/>
                  </a:solidFill>
                  <a:ln w="9068" cap="flat">
                    <a:noFill/>
                    <a:prstDash val="solid"/>
                    <a:miter/>
                  </a:ln>
                </p:spPr>
                <p:txBody>
                  <a:bodyPr rtlCol="0" anchor="ctr"/>
                  <a:lstStyle/>
                  <a:p>
                    <a:endParaRPr lang="zh-CN" altLang="en-US"/>
                  </a:p>
                </p:txBody>
              </p:sp>
            </p:grpSp>
            <p:grpSp>
              <p:nvGrpSpPr>
                <p:cNvPr id="132" name="组合 131">
                  <a:extLst>
                    <a:ext uri="{FF2B5EF4-FFF2-40B4-BE49-F238E27FC236}">
                      <a16:creationId xmlns:a16="http://schemas.microsoft.com/office/drawing/2014/main" id="{481C0224-FF2B-DAB0-1A3E-DE7CA2076075}"/>
                    </a:ext>
                  </a:extLst>
                </p:cNvPr>
                <p:cNvGrpSpPr/>
                <p:nvPr/>
              </p:nvGrpSpPr>
              <p:grpSpPr>
                <a:xfrm>
                  <a:off x="8881900" y="3136843"/>
                  <a:ext cx="181490" cy="181490"/>
                  <a:chOff x="8881900" y="3136843"/>
                  <a:chExt cx="181490" cy="181490"/>
                </a:xfrm>
              </p:grpSpPr>
              <p:sp>
                <p:nvSpPr>
                  <p:cNvPr id="143" name="任意多边形: 形状 142">
                    <a:extLst>
                      <a:ext uri="{FF2B5EF4-FFF2-40B4-BE49-F238E27FC236}">
                        <a16:creationId xmlns:a16="http://schemas.microsoft.com/office/drawing/2014/main" id="{B7B2F1CE-5F97-D855-A6EB-F03BEB6E1BFA}"/>
                      </a:ext>
                    </a:extLst>
                  </p:cNvPr>
                  <p:cNvSpPr/>
                  <p:nvPr/>
                </p:nvSpPr>
                <p:spPr>
                  <a:xfrm>
                    <a:off x="8881900" y="3136843"/>
                    <a:ext cx="181490" cy="181490"/>
                  </a:xfrm>
                  <a:custGeom>
                    <a:avLst/>
                    <a:gdLst>
                      <a:gd name="connsiteX0" fmla="*/ 2079 w 181490"/>
                      <a:gd name="connsiteY0" fmla="*/ 109973 h 181490"/>
                      <a:gd name="connsiteX1" fmla="*/ 109973 w 181490"/>
                      <a:gd name="connsiteY1" fmla="*/ 179410 h 181490"/>
                      <a:gd name="connsiteX2" fmla="*/ 179410 w 181490"/>
                      <a:gd name="connsiteY2" fmla="*/ 71517 h 181490"/>
                      <a:gd name="connsiteX3" fmla="*/ 71848 w 181490"/>
                      <a:gd name="connsiteY3" fmla="*/ 2008 h 181490"/>
                      <a:gd name="connsiteX4" fmla="*/ 2008 w 181490"/>
                      <a:gd name="connsiteY4" fmla="*/ 109642 h 181490"/>
                      <a:gd name="connsiteX5" fmla="*/ 2080 w 181490"/>
                      <a:gd name="connsiteY5" fmla="*/ 109973 h 181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490" h="181490">
                        <a:moveTo>
                          <a:pt x="2079" y="109973"/>
                        </a:moveTo>
                        <a:cubicBezTo>
                          <a:pt x="12699" y="158941"/>
                          <a:pt x="61004" y="190029"/>
                          <a:pt x="109973" y="179410"/>
                        </a:cubicBezTo>
                        <a:cubicBezTo>
                          <a:pt x="158941" y="168791"/>
                          <a:pt x="190029" y="120486"/>
                          <a:pt x="179410" y="71517"/>
                        </a:cubicBezTo>
                        <a:cubicBezTo>
                          <a:pt x="168819" y="22677"/>
                          <a:pt x="120727" y="-8401"/>
                          <a:pt x="71848" y="2008"/>
                        </a:cubicBezTo>
                        <a:cubicBezTo>
                          <a:pt x="22840" y="12445"/>
                          <a:pt x="-8428" y="60634"/>
                          <a:pt x="2008" y="109642"/>
                        </a:cubicBezTo>
                        <a:cubicBezTo>
                          <a:pt x="2032" y="109752"/>
                          <a:pt x="2056" y="109862"/>
                          <a:pt x="2080" y="109973"/>
                        </a:cubicBezTo>
                        <a:close/>
                      </a:path>
                    </a:pathLst>
                  </a:custGeom>
                  <a:solidFill>
                    <a:schemeClr val="accent2"/>
                  </a:solidFill>
                  <a:ln w="9068" cap="flat">
                    <a:noFill/>
                    <a:prstDash val="solid"/>
                    <a:miter/>
                  </a:ln>
                </p:spPr>
                <p:txBody>
                  <a:bodyPr rtlCol="0" anchor="ctr"/>
                  <a:lstStyle/>
                  <a:p>
                    <a:endParaRPr lang="zh-CN" altLang="en-US"/>
                  </a:p>
                </p:txBody>
              </p:sp>
              <p:sp>
                <p:nvSpPr>
                  <p:cNvPr id="144" name="任意多边形: 形状 143">
                    <a:extLst>
                      <a:ext uri="{FF2B5EF4-FFF2-40B4-BE49-F238E27FC236}">
                        <a16:creationId xmlns:a16="http://schemas.microsoft.com/office/drawing/2014/main" id="{401E23A9-C509-B93A-B24E-40D7F8C9137F}"/>
                      </a:ext>
                    </a:extLst>
                  </p:cNvPr>
                  <p:cNvSpPr/>
                  <p:nvPr/>
                </p:nvSpPr>
                <p:spPr>
                  <a:xfrm>
                    <a:off x="8939336" y="3239630"/>
                    <a:ext cx="82961" cy="38380"/>
                  </a:xfrm>
                  <a:custGeom>
                    <a:avLst/>
                    <a:gdLst>
                      <a:gd name="connsiteX0" fmla="*/ 78555 w 82961"/>
                      <a:gd name="connsiteY0" fmla="*/ 22699 h 38380"/>
                      <a:gd name="connsiteX1" fmla="*/ 73293 w 82961"/>
                      <a:gd name="connsiteY1" fmla="*/ 20885 h 38380"/>
                      <a:gd name="connsiteX2" fmla="*/ 38454 w 82961"/>
                      <a:gd name="connsiteY2" fmla="*/ 11812 h 38380"/>
                      <a:gd name="connsiteX3" fmla="*/ 38454 w 82961"/>
                      <a:gd name="connsiteY3" fmla="*/ 11812 h 38380"/>
                      <a:gd name="connsiteX4" fmla="*/ 10420 w 82961"/>
                      <a:gd name="connsiteY4" fmla="*/ 34403 h 38380"/>
                      <a:gd name="connsiteX5" fmla="*/ 3978 w 82961"/>
                      <a:gd name="connsiteY5" fmla="*/ 38214 h 38380"/>
                      <a:gd name="connsiteX6" fmla="*/ 167 w 82961"/>
                      <a:gd name="connsiteY6" fmla="*/ 31772 h 38380"/>
                      <a:gd name="connsiteX7" fmla="*/ 36458 w 82961"/>
                      <a:gd name="connsiteY7" fmla="*/ 1469 h 38380"/>
                      <a:gd name="connsiteX8" fmla="*/ 36458 w 82961"/>
                      <a:gd name="connsiteY8" fmla="*/ 1469 h 38380"/>
                      <a:gd name="connsiteX9" fmla="*/ 81821 w 82961"/>
                      <a:gd name="connsiteY9" fmla="*/ 14353 h 38380"/>
                      <a:gd name="connsiteX10" fmla="*/ 81005 w 82961"/>
                      <a:gd name="connsiteY10" fmla="*/ 21792 h 38380"/>
                      <a:gd name="connsiteX11" fmla="*/ 78555 w 82961"/>
                      <a:gd name="connsiteY11" fmla="*/ 22699 h 38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961" h="38380">
                        <a:moveTo>
                          <a:pt x="78555" y="22699"/>
                        </a:moveTo>
                        <a:cubicBezTo>
                          <a:pt x="76600" y="23126"/>
                          <a:pt x="74570" y="22426"/>
                          <a:pt x="73293" y="20885"/>
                        </a:cubicBezTo>
                        <a:cubicBezTo>
                          <a:pt x="64032" y="12037"/>
                          <a:pt x="50854" y="8605"/>
                          <a:pt x="38454" y="11812"/>
                        </a:cubicBezTo>
                        <a:lnTo>
                          <a:pt x="38454" y="11812"/>
                        </a:lnTo>
                        <a:cubicBezTo>
                          <a:pt x="25769" y="13849"/>
                          <a:pt x="15107" y="22441"/>
                          <a:pt x="10420" y="34403"/>
                        </a:cubicBezTo>
                        <a:cubicBezTo>
                          <a:pt x="9693" y="37234"/>
                          <a:pt x="6809" y="38940"/>
                          <a:pt x="3978" y="38214"/>
                        </a:cubicBezTo>
                        <a:cubicBezTo>
                          <a:pt x="1147" y="37487"/>
                          <a:pt x="-559" y="34603"/>
                          <a:pt x="167" y="31772"/>
                        </a:cubicBezTo>
                        <a:cubicBezTo>
                          <a:pt x="5884" y="15845"/>
                          <a:pt x="19766" y="4253"/>
                          <a:pt x="36458" y="1469"/>
                        </a:cubicBezTo>
                        <a:lnTo>
                          <a:pt x="36458" y="1469"/>
                        </a:lnTo>
                        <a:cubicBezTo>
                          <a:pt x="52796" y="-2722"/>
                          <a:pt x="70125" y="2200"/>
                          <a:pt x="81821" y="14353"/>
                        </a:cubicBezTo>
                        <a:cubicBezTo>
                          <a:pt x="83616" y="16642"/>
                          <a:pt x="83253" y="19946"/>
                          <a:pt x="81005" y="21792"/>
                        </a:cubicBezTo>
                        <a:cubicBezTo>
                          <a:pt x="80287" y="22315"/>
                          <a:pt x="79440" y="22629"/>
                          <a:pt x="78555" y="22699"/>
                        </a:cubicBezTo>
                        <a:close/>
                      </a:path>
                    </a:pathLst>
                  </a:custGeom>
                  <a:solidFill>
                    <a:srgbClr val="455A64"/>
                  </a:solidFill>
                  <a:ln w="9068" cap="flat">
                    <a:noFill/>
                    <a:prstDash val="solid"/>
                    <a:miter/>
                  </a:ln>
                </p:spPr>
                <p:txBody>
                  <a:bodyPr rtlCol="0" anchor="ctr"/>
                  <a:lstStyle/>
                  <a:p>
                    <a:endParaRPr lang="zh-CN" altLang="en-US"/>
                  </a:p>
                </p:txBody>
              </p:sp>
              <p:sp>
                <p:nvSpPr>
                  <p:cNvPr id="145" name="任意多边形: 形状 144">
                    <a:extLst>
                      <a:ext uri="{FF2B5EF4-FFF2-40B4-BE49-F238E27FC236}">
                        <a16:creationId xmlns:a16="http://schemas.microsoft.com/office/drawing/2014/main" id="{FE0AF4F0-9D90-2201-8501-7607C863C1CE}"/>
                      </a:ext>
                    </a:extLst>
                  </p:cNvPr>
                  <p:cNvSpPr/>
                  <p:nvPr/>
                </p:nvSpPr>
                <p:spPr>
                  <a:xfrm>
                    <a:off x="8995247" y="3186987"/>
                    <a:ext cx="20124" cy="20326"/>
                  </a:xfrm>
                  <a:custGeom>
                    <a:avLst/>
                    <a:gdLst>
                      <a:gd name="connsiteX0" fmla="*/ 416 w 20124"/>
                      <a:gd name="connsiteY0" fmla="*/ 13649 h 20326"/>
                      <a:gd name="connsiteX1" fmla="*/ 13447 w 20124"/>
                      <a:gd name="connsiteY1" fmla="*/ 19707 h 20326"/>
                      <a:gd name="connsiteX2" fmla="*/ 19505 w 20124"/>
                      <a:gd name="connsiteY2" fmla="*/ 6676 h 20326"/>
                      <a:gd name="connsiteX3" fmla="*/ 7856 w 20124"/>
                      <a:gd name="connsiteY3" fmla="*/ 222 h 20326"/>
                      <a:gd name="connsiteX4" fmla="*/ 416 w 20124"/>
                      <a:gd name="connsiteY4" fmla="*/ 13649 h 20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4" h="20326">
                        <a:moveTo>
                          <a:pt x="416" y="13649"/>
                        </a:moveTo>
                        <a:cubicBezTo>
                          <a:pt x="2342" y="18920"/>
                          <a:pt x="8176" y="21633"/>
                          <a:pt x="13447" y="19707"/>
                        </a:cubicBezTo>
                        <a:cubicBezTo>
                          <a:pt x="18719" y="17782"/>
                          <a:pt x="21431" y="11947"/>
                          <a:pt x="19505" y="6676"/>
                        </a:cubicBezTo>
                        <a:cubicBezTo>
                          <a:pt x="17770" y="1925"/>
                          <a:pt x="12804" y="-826"/>
                          <a:pt x="7856" y="222"/>
                        </a:cubicBezTo>
                        <a:cubicBezTo>
                          <a:pt x="2105" y="1890"/>
                          <a:pt x="-1218" y="7889"/>
                          <a:pt x="416" y="13649"/>
                        </a:cubicBezTo>
                        <a:close/>
                      </a:path>
                    </a:pathLst>
                  </a:custGeom>
                  <a:solidFill>
                    <a:srgbClr val="455A64"/>
                  </a:solidFill>
                  <a:ln w="9068" cap="flat">
                    <a:noFill/>
                    <a:prstDash val="solid"/>
                    <a:miter/>
                  </a:ln>
                </p:spPr>
                <p:txBody>
                  <a:bodyPr rtlCol="0" anchor="ctr"/>
                  <a:lstStyle/>
                  <a:p>
                    <a:endParaRPr lang="zh-CN" altLang="en-US"/>
                  </a:p>
                </p:txBody>
              </p:sp>
              <p:sp>
                <p:nvSpPr>
                  <p:cNvPr id="146" name="任意多边形: 形状 145">
                    <a:extLst>
                      <a:ext uri="{FF2B5EF4-FFF2-40B4-BE49-F238E27FC236}">
                        <a16:creationId xmlns:a16="http://schemas.microsoft.com/office/drawing/2014/main" id="{84F6495F-EEF4-2CD5-D031-9A709F1E0E36}"/>
                      </a:ext>
                    </a:extLst>
                  </p:cNvPr>
                  <p:cNvSpPr/>
                  <p:nvPr/>
                </p:nvSpPr>
                <p:spPr>
                  <a:xfrm>
                    <a:off x="8921026" y="3203859"/>
                    <a:ext cx="20117" cy="20326"/>
                  </a:xfrm>
                  <a:custGeom>
                    <a:avLst/>
                    <a:gdLst>
                      <a:gd name="connsiteX0" fmla="*/ 514 w 20117"/>
                      <a:gd name="connsiteY0" fmla="*/ 13924 h 20326"/>
                      <a:gd name="connsiteX1" fmla="*/ 13715 w 20117"/>
                      <a:gd name="connsiteY1" fmla="*/ 19601 h 20326"/>
                      <a:gd name="connsiteX2" fmla="*/ 19393 w 20117"/>
                      <a:gd name="connsiteY2" fmla="*/ 6400 h 20326"/>
                      <a:gd name="connsiteX3" fmla="*/ 8316 w 20117"/>
                      <a:gd name="connsiteY3" fmla="*/ 133 h 20326"/>
                      <a:gd name="connsiteX4" fmla="*/ 292 w 20117"/>
                      <a:gd name="connsiteY4" fmla="*/ 13123 h 20326"/>
                      <a:gd name="connsiteX5" fmla="*/ 514 w 20117"/>
                      <a:gd name="connsiteY5" fmla="*/ 13924 h 2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7" h="20326">
                        <a:moveTo>
                          <a:pt x="514" y="13924"/>
                        </a:moveTo>
                        <a:cubicBezTo>
                          <a:pt x="2591" y="19137"/>
                          <a:pt x="8502" y="21679"/>
                          <a:pt x="13715" y="19601"/>
                        </a:cubicBezTo>
                        <a:cubicBezTo>
                          <a:pt x="18928" y="17524"/>
                          <a:pt x="21470" y="11614"/>
                          <a:pt x="19393" y="6400"/>
                        </a:cubicBezTo>
                        <a:cubicBezTo>
                          <a:pt x="17628" y="1972"/>
                          <a:pt x="13021" y="-634"/>
                          <a:pt x="8316" y="133"/>
                        </a:cubicBezTo>
                        <a:cubicBezTo>
                          <a:pt x="2513" y="1505"/>
                          <a:pt x="-1079" y="7320"/>
                          <a:pt x="292" y="13123"/>
                        </a:cubicBezTo>
                        <a:cubicBezTo>
                          <a:pt x="355" y="13393"/>
                          <a:pt x="429" y="13660"/>
                          <a:pt x="514" y="13924"/>
                        </a:cubicBezTo>
                        <a:close/>
                      </a:path>
                    </a:pathLst>
                  </a:custGeom>
                  <a:solidFill>
                    <a:srgbClr val="455A64"/>
                  </a:solidFill>
                  <a:ln w="9068" cap="flat">
                    <a:noFill/>
                    <a:prstDash val="solid"/>
                    <a:miter/>
                  </a:ln>
                </p:spPr>
                <p:txBody>
                  <a:bodyPr rtlCol="0" anchor="ctr"/>
                  <a:lstStyle/>
                  <a:p>
                    <a:endParaRPr lang="zh-CN" altLang="en-US"/>
                  </a:p>
                </p:txBody>
              </p:sp>
            </p:grpSp>
            <p:sp>
              <p:nvSpPr>
                <p:cNvPr id="133" name="任意多边形: 形状 132">
                  <a:extLst>
                    <a:ext uri="{FF2B5EF4-FFF2-40B4-BE49-F238E27FC236}">
                      <a16:creationId xmlns:a16="http://schemas.microsoft.com/office/drawing/2014/main" id="{2AA509E0-D2B7-14B7-48F9-CC2BA8637C3C}"/>
                    </a:ext>
                  </a:extLst>
                </p:cNvPr>
                <p:cNvSpPr/>
                <p:nvPr/>
              </p:nvSpPr>
              <p:spPr>
                <a:xfrm>
                  <a:off x="8647274" y="3314225"/>
                  <a:ext cx="224275" cy="240878"/>
                </a:xfrm>
                <a:custGeom>
                  <a:avLst/>
                  <a:gdLst>
                    <a:gd name="connsiteX0" fmla="*/ 0 w 224275"/>
                    <a:gd name="connsiteY0" fmla="*/ 61603 h 240878"/>
                    <a:gd name="connsiteX1" fmla="*/ 88821 w 224275"/>
                    <a:gd name="connsiteY1" fmla="*/ 150152 h 240878"/>
                    <a:gd name="connsiteX2" fmla="*/ 122299 w 224275"/>
                    <a:gd name="connsiteY2" fmla="*/ 127924 h 240878"/>
                    <a:gd name="connsiteX3" fmla="*/ 149789 w 224275"/>
                    <a:gd name="connsiteY3" fmla="*/ 193066 h 240878"/>
                    <a:gd name="connsiteX4" fmla="*/ 177007 w 224275"/>
                    <a:gd name="connsiteY4" fmla="*/ 170293 h 240878"/>
                    <a:gd name="connsiteX5" fmla="*/ 224275 w 224275"/>
                    <a:gd name="connsiteY5" fmla="*/ 240879 h 240878"/>
                    <a:gd name="connsiteX6" fmla="*/ 192158 w 224275"/>
                    <a:gd name="connsiteY6" fmla="*/ 108509 h 240878"/>
                    <a:gd name="connsiteX7" fmla="*/ 162672 w 224275"/>
                    <a:gd name="connsiteY7" fmla="*/ 134729 h 240878"/>
                    <a:gd name="connsiteX8" fmla="*/ 140444 w 224275"/>
                    <a:gd name="connsiteY8" fmla="*/ 46724 h 240878"/>
                    <a:gd name="connsiteX9" fmla="*/ 95081 w 224275"/>
                    <a:gd name="connsiteY9" fmla="*/ 79204 h 240878"/>
                    <a:gd name="connsiteX10" fmla="*/ 70222 w 224275"/>
                    <a:gd name="connsiteY10" fmla="*/ 0 h 240878"/>
                    <a:gd name="connsiteX11" fmla="*/ 0 w 224275"/>
                    <a:gd name="connsiteY11" fmla="*/ 61603 h 24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275" h="240878">
                      <a:moveTo>
                        <a:pt x="0" y="61603"/>
                      </a:moveTo>
                      <a:lnTo>
                        <a:pt x="88821" y="150152"/>
                      </a:lnTo>
                      <a:lnTo>
                        <a:pt x="122299" y="127924"/>
                      </a:lnTo>
                      <a:lnTo>
                        <a:pt x="149789" y="193066"/>
                      </a:lnTo>
                      <a:lnTo>
                        <a:pt x="177007" y="170293"/>
                      </a:lnTo>
                      <a:lnTo>
                        <a:pt x="224275" y="240879"/>
                      </a:lnTo>
                      <a:lnTo>
                        <a:pt x="192158" y="108509"/>
                      </a:lnTo>
                      <a:lnTo>
                        <a:pt x="162672" y="134729"/>
                      </a:lnTo>
                      <a:lnTo>
                        <a:pt x="140444" y="46724"/>
                      </a:lnTo>
                      <a:lnTo>
                        <a:pt x="95081" y="79204"/>
                      </a:lnTo>
                      <a:lnTo>
                        <a:pt x="70222" y="0"/>
                      </a:lnTo>
                      <a:lnTo>
                        <a:pt x="0" y="61603"/>
                      </a:lnTo>
                      <a:close/>
                    </a:path>
                  </a:pathLst>
                </a:custGeom>
                <a:solidFill>
                  <a:srgbClr val="309080"/>
                </a:solidFill>
                <a:ln w="9068" cap="flat">
                  <a:noFill/>
                  <a:prstDash val="solid"/>
                  <a:miter/>
                </a:ln>
              </p:spPr>
              <p:txBody>
                <a:bodyPr rtlCol="0" anchor="ctr"/>
                <a:lstStyle/>
                <a:p>
                  <a:endParaRPr lang="zh-CN" altLang="en-US"/>
                </a:p>
              </p:txBody>
            </p:sp>
            <p:sp>
              <p:nvSpPr>
                <p:cNvPr id="134" name="任意多边形: 形状 133">
                  <a:extLst>
                    <a:ext uri="{FF2B5EF4-FFF2-40B4-BE49-F238E27FC236}">
                      <a16:creationId xmlns:a16="http://schemas.microsoft.com/office/drawing/2014/main" id="{1EDA3D01-CFAB-5926-D591-C56F5064AE67}"/>
                    </a:ext>
                  </a:extLst>
                </p:cNvPr>
                <p:cNvSpPr/>
                <p:nvPr/>
              </p:nvSpPr>
              <p:spPr>
                <a:xfrm>
                  <a:off x="8665510" y="3499035"/>
                  <a:ext cx="214204" cy="105333"/>
                </a:xfrm>
                <a:custGeom>
                  <a:avLst/>
                  <a:gdLst>
                    <a:gd name="connsiteX0" fmla="*/ 110051 w 214204"/>
                    <a:gd name="connsiteY0" fmla="*/ 105333 h 105333"/>
                    <a:gd name="connsiteX1" fmla="*/ 132007 w 214204"/>
                    <a:gd name="connsiteY1" fmla="*/ 68136 h 105333"/>
                    <a:gd name="connsiteX2" fmla="*/ 214205 w 214204"/>
                    <a:gd name="connsiteY2" fmla="*/ 89365 h 105333"/>
                    <a:gd name="connsiteX3" fmla="*/ 117491 w 214204"/>
                    <a:gd name="connsiteY3" fmla="*/ 22409 h 105333"/>
                    <a:gd name="connsiteX4" fmla="*/ 97712 w 214204"/>
                    <a:gd name="connsiteY4" fmla="*/ 51079 h 105333"/>
                    <a:gd name="connsiteX5" fmla="*/ 22591 w 214204"/>
                    <a:gd name="connsiteY5" fmla="*/ 0 h 105333"/>
                    <a:gd name="connsiteX6" fmla="*/ 0 w 214204"/>
                    <a:gd name="connsiteY6" fmla="*/ 67228 h 105333"/>
                    <a:gd name="connsiteX7" fmla="*/ 110051 w 214204"/>
                    <a:gd name="connsiteY7" fmla="*/ 105333 h 10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204" h="105333">
                      <a:moveTo>
                        <a:pt x="110051" y="105333"/>
                      </a:moveTo>
                      <a:lnTo>
                        <a:pt x="132007" y="68136"/>
                      </a:lnTo>
                      <a:lnTo>
                        <a:pt x="214205" y="89365"/>
                      </a:lnTo>
                      <a:lnTo>
                        <a:pt x="117491" y="22409"/>
                      </a:lnTo>
                      <a:lnTo>
                        <a:pt x="97712" y="51079"/>
                      </a:lnTo>
                      <a:lnTo>
                        <a:pt x="22591" y="0"/>
                      </a:lnTo>
                      <a:lnTo>
                        <a:pt x="0" y="67228"/>
                      </a:lnTo>
                      <a:lnTo>
                        <a:pt x="110051" y="105333"/>
                      </a:lnTo>
                      <a:close/>
                    </a:path>
                  </a:pathLst>
                </a:custGeom>
                <a:solidFill>
                  <a:srgbClr val="309080"/>
                </a:solidFill>
                <a:ln w="9068" cap="flat">
                  <a:noFill/>
                  <a:prstDash val="solid"/>
                  <a:miter/>
                </a:ln>
              </p:spPr>
              <p:txBody>
                <a:bodyPr rtlCol="0" anchor="ctr"/>
                <a:lstStyle/>
                <a:p>
                  <a:endParaRPr lang="zh-CN" altLang="en-US"/>
                </a:p>
              </p:txBody>
            </p:sp>
            <p:grpSp>
              <p:nvGrpSpPr>
                <p:cNvPr id="135" name="组合 134">
                  <a:extLst>
                    <a:ext uri="{FF2B5EF4-FFF2-40B4-BE49-F238E27FC236}">
                      <a16:creationId xmlns:a16="http://schemas.microsoft.com/office/drawing/2014/main" id="{0D9981AE-338F-5CBE-D8AA-9387414860C4}"/>
                    </a:ext>
                  </a:extLst>
                </p:cNvPr>
                <p:cNvGrpSpPr/>
                <p:nvPr/>
              </p:nvGrpSpPr>
              <p:grpSpPr>
                <a:xfrm>
                  <a:off x="8647274" y="3314225"/>
                  <a:ext cx="232440" cy="290142"/>
                  <a:chOff x="8647274" y="3314225"/>
                  <a:chExt cx="232440" cy="290142"/>
                </a:xfrm>
                <a:solidFill>
                  <a:srgbClr val="000000"/>
                </a:solidFill>
              </p:grpSpPr>
              <p:sp>
                <p:nvSpPr>
                  <p:cNvPr id="141" name="任意多边形: 形状 140">
                    <a:extLst>
                      <a:ext uri="{FF2B5EF4-FFF2-40B4-BE49-F238E27FC236}">
                        <a16:creationId xmlns:a16="http://schemas.microsoft.com/office/drawing/2014/main" id="{1F81684A-2472-5142-172B-26C76E0E8392}"/>
                      </a:ext>
                    </a:extLst>
                  </p:cNvPr>
                  <p:cNvSpPr/>
                  <p:nvPr/>
                </p:nvSpPr>
                <p:spPr>
                  <a:xfrm>
                    <a:off x="8647274" y="3314225"/>
                    <a:ext cx="224275" cy="240878"/>
                  </a:xfrm>
                  <a:custGeom>
                    <a:avLst/>
                    <a:gdLst>
                      <a:gd name="connsiteX0" fmla="*/ 0 w 224275"/>
                      <a:gd name="connsiteY0" fmla="*/ 61603 h 240878"/>
                      <a:gd name="connsiteX1" fmla="*/ 88821 w 224275"/>
                      <a:gd name="connsiteY1" fmla="*/ 150152 h 240878"/>
                      <a:gd name="connsiteX2" fmla="*/ 122299 w 224275"/>
                      <a:gd name="connsiteY2" fmla="*/ 127924 h 240878"/>
                      <a:gd name="connsiteX3" fmla="*/ 149789 w 224275"/>
                      <a:gd name="connsiteY3" fmla="*/ 193066 h 240878"/>
                      <a:gd name="connsiteX4" fmla="*/ 177007 w 224275"/>
                      <a:gd name="connsiteY4" fmla="*/ 170293 h 240878"/>
                      <a:gd name="connsiteX5" fmla="*/ 224275 w 224275"/>
                      <a:gd name="connsiteY5" fmla="*/ 240879 h 240878"/>
                      <a:gd name="connsiteX6" fmla="*/ 192158 w 224275"/>
                      <a:gd name="connsiteY6" fmla="*/ 108509 h 240878"/>
                      <a:gd name="connsiteX7" fmla="*/ 162672 w 224275"/>
                      <a:gd name="connsiteY7" fmla="*/ 134729 h 240878"/>
                      <a:gd name="connsiteX8" fmla="*/ 140444 w 224275"/>
                      <a:gd name="connsiteY8" fmla="*/ 46724 h 240878"/>
                      <a:gd name="connsiteX9" fmla="*/ 95081 w 224275"/>
                      <a:gd name="connsiteY9" fmla="*/ 79204 h 240878"/>
                      <a:gd name="connsiteX10" fmla="*/ 70222 w 224275"/>
                      <a:gd name="connsiteY10" fmla="*/ 0 h 240878"/>
                      <a:gd name="connsiteX11" fmla="*/ 0 w 224275"/>
                      <a:gd name="connsiteY11" fmla="*/ 61603 h 24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275" h="240878">
                        <a:moveTo>
                          <a:pt x="0" y="61603"/>
                        </a:moveTo>
                        <a:lnTo>
                          <a:pt x="88821" y="150152"/>
                        </a:lnTo>
                        <a:lnTo>
                          <a:pt x="122299" y="127924"/>
                        </a:lnTo>
                        <a:lnTo>
                          <a:pt x="149789" y="193066"/>
                        </a:lnTo>
                        <a:lnTo>
                          <a:pt x="177007" y="170293"/>
                        </a:lnTo>
                        <a:lnTo>
                          <a:pt x="224275" y="240879"/>
                        </a:lnTo>
                        <a:lnTo>
                          <a:pt x="192158" y="108509"/>
                        </a:lnTo>
                        <a:lnTo>
                          <a:pt x="162672" y="134729"/>
                        </a:lnTo>
                        <a:lnTo>
                          <a:pt x="140444" y="46724"/>
                        </a:lnTo>
                        <a:lnTo>
                          <a:pt x="95081" y="79204"/>
                        </a:lnTo>
                        <a:lnTo>
                          <a:pt x="70222" y="0"/>
                        </a:lnTo>
                        <a:lnTo>
                          <a:pt x="0" y="61603"/>
                        </a:lnTo>
                        <a:close/>
                      </a:path>
                    </a:pathLst>
                  </a:custGeom>
                  <a:solidFill>
                    <a:srgbClr val="000000"/>
                  </a:solidFill>
                  <a:ln w="9068" cap="flat">
                    <a:noFill/>
                    <a:prstDash val="solid"/>
                    <a:miter/>
                  </a:ln>
                </p:spPr>
                <p:txBody>
                  <a:bodyPr rtlCol="0" anchor="ctr"/>
                  <a:lstStyle/>
                  <a:p>
                    <a:endParaRPr lang="zh-CN" altLang="en-US"/>
                  </a:p>
                </p:txBody>
              </p:sp>
              <p:sp>
                <p:nvSpPr>
                  <p:cNvPr id="142" name="任意多边形: 形状 141">
                    <a:extLst>
                      <a:ext uri="{FF2B5EF4-FFF2-40B4-BE49-F238E27FC236}">
                        <a16:creationId xmlns:a16="http://schemas.microsoft.com/office/drawing/2014/main" id="{3AD1C483-F11C-B836-AB77-61D90E243B1A}"/>
                      </a:ext>
                    </a:extLst>
                  </p:cNvPr>
                  <p:cNvSpPr/>
                  <p:nvPr/>
                </p:nvSpPr>
                <p:spPr>
                  <a:xfrm>
                    <a:off x="8665510" y="3499035"/>
                    <a:ext cx="214204" cy="105333"/>
                  </a:xfrm>
                  <a:custGeom>
                    <a:avLst/>
                    <a:gdLst>
                      <a:gd name="connsiteX0" fmla="*/ 110051 w 214204"/>
                      <a:gd name="connsiteY0" fmla="*/ 105333 h 105333"/>
                      <a:gd name="connsiteX1" fmla="*/ 132007 w 214204"/>
                      <a:gd name="connsiteY1" fmla="*/ 68136 h 105333"/>
                      <a:gd name="connsiteX2" fmla="*/ 214205 w 214204"/>
                      <a:gd name="connsiteY2" fmla="*/ 89365 h 105333"/>
                      <a:gd name="connsiteX3" fmla="*/ 117491 w 214204"/>
                      <a:gd name="connsiteY3" fmla="*/ 22409 h 105333"/>
                      <a:gd name="connsiteX4" fmla="*/ 97712 w 214204"/>
                      <a:gd name="connsiteY4" fmla="*/ 51079 h 105333"/>
                      <a:gd name="connsiteX5" fmla="*/ 22591 w 214204"/>
                      <a:gd name="connsiteY5" fmla="*/ 0 h 105333"/>
                      <a:gd name="connsiteX6" fmla="*/ 0 w 214204"/>
                      <a:gd name="connsiteY6" fmla="*/ 67228 h 105333"/>
                      <a:gd name="connsiteX7" fmla="*/ 110051 w 214204"/>
                      <a:gd name="connsiteY7" fmla="*/ 105333 h 10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204" h="105333">
                        <a:moveTo>
                          <a:pt x="110051" y="105333"/>
                        </a:moveTo>
                        <a:lnTo>
                          <a:pt x="132007" y="68136"/>
                        </a:lnTo>
                        <a:lnTo>
                          <a:pt x="214205" y="89365"/>
                        </a:lnTo>
                        <a:lnTo>
                          <a:pt x="117491" y="22409"/>
                        </a:lnTo>
                        <a:lnTo>
                          <a:pt x="97712" y="51079"/>
                        </a:lnTo>
                        <a:lnTo>
                          <a:pt x="22591" y="0"/>
                        </a:lnTo>
                        <a:lnTo>
                          <a:pt x="0" y="67228"/>
                        </a:lnTo>
                        <a:lnTo>
                          <a:pt x="110051" y="105333"/>
                        </a:lnTo>
                        <a:close/>
                      </a:path>
                    </a:pathLst>
                  </a:custGeom>
                  <a:solidFill>
                    <a:srgbClr val="000000"/>
                  </a:solidFill>
                  <a:ln w="9068" cap="flat">
                    <a:noFill/>
                    <a:prstDash val="solid"/>
                    <a:miter/>
                  </a:ln>
                </p:spPr>
                <p:txBody>
                  <a:bodyPr rtlCol="0" anchor="ctr"/>
                  <a:lstStyle/>
                  <a:p>
                    <a:endParaRPr lang="zh-CN" altLang="en-US"/>
                  </a:p>
                </p:txBody>
              </p:sp>
            </p:grpSp>
            <p:sp>
              <p:nvSpPr>
                <p:cNvPr id="136" name="任意多边形: 形状 135">
                  <a:extLst>
                    <a:ext uri="{FF2B5EF4-FFF2-40B4-BE49-F238E27FC236}">
                      <a16:creationId xmlns:a16="http://schemas.microsoft.com/office/drawing/2014/main" id="{F3F863C7-1909-7D84-F08E-5048F95BB935}"/>
                    </a:ext>
                  </a:extLst>
                </p:cNvPr>
                <p:cNvSpPr/>
                <p:nvPr/>
              </p:nvSpPr>
              <p:spPr>
                <a:xfrm>
                  <a:off x="9549094" y="3070988"/>
                  <a:ext cx="206855" cy="254033"/>
                </a:xfrm>
                <a:custGeom>
                  <a:avLst/>
                  <a:gdLst>
                    <a:gd name="connsiteX0" fmla="*/ 206856 w 206855"/>
                    <a:gd name="connsiteY0" fmla="*/ 54889 h 254033"/>
                    <a:gd name="connsiteX1" fmla="*/ 126563 w 206855"/>
                    <a:gd name="connsiteY1" fmla="*/ 151150 h 254033"/>
                    <a:gd name="connsiteX2" fmla="*/ 91180 w 206855"/>
                    <a:gd name="connsiteY2" fmla="*/ 132188 h 254033"/>
                    <a:gd name="connsiteX3" fmla="*/ 69769 w 206855"/>
                    <a:gd name="connsiteY3" fmla="*/ 199598 h 254033"/>
                    <a:gd name="connsiteX4" fmla="*/ 40645 w 206855"/>
                    <a:gd name="connsiteY4" fmla="*/ 179457 h 254033"/>
                    <a:gd name="connsiteX5" fmla="*/ 0 w 206855"/>
                    <a:gd name="connsiteY5" fmla="*/ 254034 h 254033"/>
                    <a:gd name="connsiteX6" fmla="*/ 19869 w 206855"/>
                    <a:gd name="connsiteY6" fmla="*/ 119214 h 254033"/>
                    <a:gd name="connsiteX7" fmla="*/ 51623 w 206855"/>
                    <a:gd name="connsiteY7" fmla="*/ 142713 h 254033"/>
                    <a:gd name="connsiteX8" fmla="*/ 65686 w 206855"/>
                    <a:gd name="connsiteY8" fmla="*/ 52984 h 254033"/>
                    <a:gd name="connsiteX9" fmla="*/ 113861 w 206855"/>
                    <a:gd name="connsiteY9" fmla="*/ 81200 h 254033"/>
                    <a:gd name="connsiteX10" fmla="*/ 131281 w 206855"/>
                    <a:gd name="connsiteY10" fmla="*/ 0 h 254033"/>
                    <a:gd name="connsiteX11" fmla="*/ 206856 w 206855"/>
                    <a:gd name="connsiteY11" fmla="*/ 54889 h 254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855" h="254033">
                      <a:moveTo>
                        <a:pt x="206856" y="54889"/>
                      </a:moveTo>
                      <a:lnTo>
                        <a:pt x="126563" y="151150"/>
                      </a:lnTo>
                      <a:lnTo>
                        <a:pt x="91180" y="132188"/>
                      </a:lnTo>
                      <a:lnTo>
                        <a:pt x="69769" y="199598"/>
                      </a:lnTo>
                      <a:lnTo>
                        <a:pt x="40645" y="179457"/>
                      </a:lnTo>
                      <a:lnTo>
                        <a:pt x="0" y="254034"/>
                      </a:lnTo>
                      <a:lnTo>
                        <a:pt x="19869" y="119214"/>
                      </a:lnTo>
                      <a:lnTo>
                        <a:pt x="51623" y="142713"/>
                      </a:lnTo>
                      <a:lnTo>
                        <a:pt x="65686" y="52984"/>
                      </a:lnTo>
                      <a:lnTo>
                        <a:pt x="113861" y="81200"/>
                      </a:lnTo>
                      <a:lnTo>
                        <a:pt x="131281" y="0"/>
                      </a:lnTo>
                      <a:lnTo>
                        <a:pt x="206856" y="54889"/>
                      </a:lnTo>
                      <a:close/>
                    </a:path>
                  </a:pathLst>
                </a:custGeom>
                <a:solidFill>
                  <a:srgbClr val="309080"/>
                </a:solidFill>
                <a:ln w="9068" cap="flat">
                  <a:noFill/>
                  <a:prstDash val="solid"/>
                  <a:miter/>
                </a:ln>
              </p:spPr>
              <p:txBody>
                <a:bodyPr rtlCol="0" anchor="ctr"/>
                <a:lstStyle/>
                <a:p>
                  <a:endParaRPr lang="zh-CN" altLang="en-US"/>
                </a:p>
              </p:txBody>
            </p:sp>
            <p:sp>
              <p:nvSpPr>
                <p:cNvPr id="137" name="任意多边形: 形状 136">
                  <a:extLst>
                    <a:ext uri="{FF2B5EF4-FFF2-40B4-BE49-F238E27FC236}">
                      <a16:creationId xmlns:a16="http://schemas.microsoft.com/office/drawing/2014/main" id="{C103B4F6-C380-C7A8-7C06-E26D93737F7C}"/>
                    </a:ext>
                  </a:extLst>
                </p:cNvPr>
                <p:cNvSpPr/>
                <p:nvPr/>
              </p:nvSpPr>
              <p:spPr>
                <a:xfrm>
                  <a:off x="9544013" y="3252259"/>
                  <a:ext cx="211301" cy="112954"/>
                </a:xfrm>
                <a:custGeom>
                  <a:avLst/>
                  <a:gdLst>
                    <a:gd name="connsiteX0" fmla="*/ 105243 w 211301"/>
                    <a:gd name="connsiteY0" fmla="*/ 112954 h 112954"/>
                    <a:gd name="connsiteX1" fmla="*/ 79930 w 211301"/>
                    <a:gd name="connsiteY1" fmla="*/ 77934 h 112954"/>
                    <a:gd name="connsiteX2" fmla="*/ 0 w 211301"/>
                    <a:gd name="connsiteY2" fmla="*/ 106694 h 112954"/>
                    <a:gd name="connsiteX3" fmla="*/ 90182 w 211301"/>
                    <a:gd name="connsiteY3" fmla="*/ 31028 h 112954"/>
                    <a:gd name="connsiteX4" fmla="*/ 112501 w 211301"/>
                    <a:gd name="connsiteY4" fmla="*/ 57793 h 112954"/>
                    <a:gd name="connsiteX5" fmla="*/ 182632 w 211301"/>
                    <a:gd name="connsiteY5" fmla="*/ 0 h 112954"/>
                    <a:gd name="connsiteX6" fmla="*/ 211302 w 211301"/>
                    <a:gd name="connsiteY6" fmla="*/ 64960 h 112954"/>
                    <a:gd name="connsiteX7" fmla="*/ 105243 w 211301"/>
                    <a:gd name="connsiteY7" fmla="*/ 112954 h 11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301" h="112954">
                      <a:moveTo>
                        <a:pt x="105243" y="112954"/>
                      </a:moveTo>
                      <a:lnTo>
                        <a:pt x="79930" y="77934"/>
                      </a:lnTo>
                      <a:lnTo>
                        <a:pt x="0" y="106694"/>
                      </a:lnTo>
                      <a:lnTo>
                        <a:pt x="90182" y="31028"/>
                      </a:lnTo>
                      <a:lnTo>
                        <a:pt x="112501" y="57793"/>
                      </a:lnTo>
                      <a:lnTo>
                        <a:pt x="182632" y="0"/>
                      </a:lnTo>
                      <a:lnTo>
                        <a:pt x="211302" y="64960"/>
                      </a:lnTo>
                      <a:lnTo>
                        <a:pt x="105243" y="112954"/>
                      </a:lnTo>
                      <a:close/>
                    </a:path>
                  </a:pathLst>
                </a:custGeom>
                <a:solidFill>
                  <a:srgbClr val="309080"/>
                </a:solidFill>
                <a:ln w="9068" cap="flat">
                  <a:noFill/>
                  <a:prstDash val="solid"/>
                  <a:miter/>
                </a:ln>
              </p:spPr>
              <p:txBody>
                <a:bodyPr rtlCol="0" anchor="ctr"/>
                <a:lstStyle/>
                <a:p>
                  <a:endParaRPr lang="zh-CN" altLang="en-US"/>
                </a:p>
              </p:txBody>
            </p:sp>
            <p:grpSp>
              <p:nvGrpSpPr>
                <p:cNvPr id="138" name="组合 137">
                  <a:extLst>
                    <a:ext uri="{FF2B5EF4-FFF2-40B4-BE49-F238E27FC236}">
                      <a16:creationId xmlns:a16="http://schemas.microsoft.com/office/drawing/2014/main" id="{4139E8DD-CC77-C556-4939-354297E94547}"/>
                    </a:ext>
                  </a:extLst>
                </p:cNvPr>
                <p:cNvGrpSpPr/>
                <p:nvPr/>
              </p:nvGrpSpPr>
              <p:grpSpPr>
                <a:xfrm>
                  <a:off x="9544013" y="3070988"/>
                  <a:ext cx="211936" cy="294225"/>
                  <a:chOff x="9544013" y="3070988"/>
                  <a:chExt cx="211936" cy="294225"/>
                </a:xfrm>
                <a:solidFill>
                  <a:srgbClr val="000000"/>
                </a:solidFill>
              </p:grpSpPr>
              <p:sp>
                <p:nvSpPr>
                  <p:cNvPr id="139" name="任意多边形: 形状 138">
                    <a:extLst>
                      <a:ext uri="{FF2B5EF4-FFF2-40B4-BE49-F238E27FC236}">
                        <a16:creationId xmlns:a16="http://schemas.microsoft.com/office/drawing/2014/main" id="{B6483561-DA5E-B67B-4048-93FB9D3D6F41}"/>
                      </a:ext>
                    </a:extLst>
                  </p:cNvPr>
                  <p:cNvSpPr/>
                  <p:nvPr/>
                </p:nvSpPr>
                <p:spPr>
                  <a:xfrm>
                    <a:off x="9549094" y="3070988"/>
                    <a:ext cx="206855" cy="254033"/>
                  </a:xfrm>
                  <a:custGeom>
                    <a:avLst/>
                    <a:gdLst>
                      <a:gd name="connsiteX0" fmla="*/ 206856 w 206855"/>
                      <a:gd name="connsiteY0" fmla="*/ 54889 h 254033"/>
                      <a:gd name="connsiteX1" fmla="*/ 126563 w 206855"/>
                      <a:gd name="connsiteY1" fmla="*/ 151150 h 254033"/>
                      <a:gd name="connsiteX2" fmla="*/ 91180 w 206855"/>
                      <a:gd name="connsiteY2" fmla="*/ 132188 h 254033"/>
                      <a:gd name="connsiteX3" fmla="*/ 69769 w 206855"/>
                      <a:gd name="connsiteY3" fmla="*/ 199598 h 254033"/>
                      <a:gd name="connsiteX4" fmla="*/ 40645 w 206855"/>
                      <a:gd name="connsiteY4" fmla="*/ 179457 h 254033"/>
                      <a:gd name="connsiteX5" fmla="*/ 0 w 206855"/>
                      <a:gd name="connsiteY5" fmla="*/ 254034 h 254033"/>
                      <a:gd name="connsiteX6" fmla="*/ 19869 w 206855"/>
                      <a:gd name="connsiteY6" fmla="*/ 119214 h 254033"/>
                      <a:gd name="connsiteX7" fmla="*/ 51623 w 206855"/>
                      <a:gd name="connsiteY7" fmla="*/ 142713 h 254033"/>
                      <a:gd name="connsiteX8" fmla="*/ 65686 w 206855"/>
                      <a:gd name="connsiteY8" fmla="*/ 52984 h 254033"/>
                      <a:gd name="connsiteX9" fmla="*/ 113861 w 206855"/>
                      <a:gd name="connsiteY9" fmla="*/ 81200 h 254033"/>
                      <a:gd name="connsiteX10" fmla="*/ 131281 w 206855"/>
                      <a:gd name="connsiteY10" fmla="*/ 0 h 254033"/>
                      <a:gd name="connsiteX11" fmla="*/ 206856 w 206855"/>
                      <a:gd name="connsiteY11" fmla="*/ 54889 h 254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855" h="254033">
                        <a:moveTo>
                          <a:pt x="206856" y="54889"/>
                        </a:moveTo>
                        <a:lnTo>
                          <a:pt x="126563" y="151150"/>
                        </a:lnTo>
                        <a:lnTo>
                          <a:pt x="91180" y="132188"/>
                        </a:lnTo>
                        <a:lnTo>
                          <a:pt x="69769" y="199598"/>
                        </a:lnTo>
                        <a:lnTo>
                          <a:pt x="40645" y="179457"/>
                        </a:lnTo>
                        <a:lnTo>
                          <a:pt x="0" y="254034"/>
                        </a:lnTo>
                        <a:lnTo>
                          <a:pt x="19869" y="119214"/>
                        </a:lnTo>
                        <a:lnTo>
                          <a:pt x="51623" y="142713"/>
                        </a:lnTo>
                        <a:lnTo>
                          <a:pt x="65686" y="52984"/>
                        </a:lnTo>
                        <a:lnTo>
                          <a:pt x="113861" y="81200"/>
                        </a:lnTo>
                        <a:lnTo>
                          <a:pt x="131281" y="0"/>
                        </a:lnTo>
                        <a:lnTo>
                          <a:pt x="206856" y="54889"/>
                        </a:lnTo>
                        <a:close/>
                      </a:path>
                    </a:pathLst>
                  </a:custGeom>
                  <a:solidFill>
                    <a:srgbClr val="000000"/>
                  </a:solidFill>
                  <a:ln w="9068" cap="flat">
                    <a:noFill/>
                    <a:prstDash val="solid"/>
                    <a:miter/>
                  </a:ln>
                </p:spPr>
                <p:txBody>
                  <a:bodyPr rtlCol="0" anchor="ctr"/>
                  <a:lstStyle/>
                  <a:p>
                    <a:endParaRPr lang="zh-CN" altLang="en-US"/>
                  </a:p>
                </p:txBody>
              </p:sp>
              <p:sp>
                <p:nvSpPr>
                  <p:cNvPr id="140" name="任意多边形: 形状 139">
                    <a:extLst>
                      <a:ext uri="{FF2B5EF4-FFF2-40B4-BE49-F238E27FC236}">
                        <a16:creationId xmlns:a16="http://schemas.microsoft.com/office/drawing/2014/main" id="{DD686D5C-4664-9272-9E5D-7BE202E96D6F}"/>
                      </a:ext>
                    </a:extLst>
                  </p:cNvPr>
                  <p:cNvSpPr/>
                  <p:nvPr/>
                </p:nvSpPr>
                <p:spPr>
                  <a:xfrm>
                    <a:off x="9544013" y="3252259"/>
                    <a:ext cx="211301" cy="112954"/>
                  </a:xfrm>
                  <a:custGeom>
                    <a:avLst/>
                    <a:gdLst>
                      <a:gd name="connsiteX0" fmla="*/ 105243 w 211301"/>
                      <a:gd name="connsiteY0" fmla="*/ 112954 h 112954"/>
                      <a:gd name="connsiteX1" fmla="*/ 79930 w 211301"/>
                      <a:gd name="connsiteY1" fmla="*/ 77934 h 112954"/>
                      <a:gd name="connsiteX2" fmla="*/ 0 w 211301"/>
                      <a:gd name="connsiteY2" fmla="*/ 106694 h 112954"/>
                      <a:gd name="connsiteX3" fmla="*/ 90182 w 211301"/>
                      <a:gd name="connsiteY3" fmla="*/ 31028 h 112954"/>
                      <a:gd name="connsiteX4" fmla="*/ 112501 w 211301"/>
                      <a:gd name="connsiteY4" fmla="*/ 57793 h 112954"/>
                      <a:gd name="connsiteX5" fmla="*/ 182632 w 211301"/>
                      <a:gd name="connsiteY5" fmla="*/ 0 h 112954"/>
                      <a:gd name="connsiteX6" fmla="*/ 211302 w 211301"/>
                      <a:gd name="connsiteY6" fmla="*/ 64960 h 112954"/>
                      <a:gd name="connsiteX7" fmla="*/ 105243 w 211301"/>
                      <a:gd name="connsiteY7" fmla="*/ 112954 h 11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301" h="112954">
                        <a:moveTo>
                          <a:pt x="105243" y="112954"/>
                        </a:moveTo>
                        <a:lnTo>
                          <a:pt x="79930" y="77934"/>
                        </a:lnTo>
                        <a:lnTo>
                          <a:pt x="0" y="106694"/>
                        </a:lnTo>
                        <a:lnTo>
                          <a:pt x="90182" y="31028"/>
                        </a:lnTo>
                        <a:lnTo>
                          <a:pt x="112501" y="57793"/>
                        </a:lnTo>
                        <a:lnTo>
                          <a:pt x="182632" y="0"/>
                        </a:lnTo>
                        <a:lnTo>
                          <a:pt x="211302" y="64960"/>
                        </a:lnTo>
                        <a:lnTo>
                          <a:pt x="105243" y="112954"/>
                        </a:lnTo>
                        <a:close/>
                      </a:path>
                    </a:pathLst>
                  </a:custGeom>
                  <a:solidFill>
                    <a:srgbClr val="000000"/>
                  </a:solidFill>
                  <a:ln w="9068" cap="flat">
                    <a:noFill/>
                    <a:prstDash val="solid"/>
                    <a:miter/>
                  </a:ln>
                </p:spPr>
                <p:txBody>
                  <a:bodyPr rtlCol="0" anchor="ctr"/>
                  <a:lstStyle/>
                  <a:p>
                    <a:endParaRPr lang="zh-CN" altLang="en-US"/>
                  </a:p>
                </p:txBody>
              </p:sp>
            </p:grpSp>
          </p:grpSp>
        </p:grpSp>
        <p:grpSp>
          <p:nvGrpSpPr>
            <p:cNvPr id="10" name="组合 9">
              <a:extLst>
                <a:ext uri="{FF2B5EF4-FFF2-40B4-BE49-F238E27FC236}">
                  <a16:creationId xmlns:a16="http://schemas.microsoft.com/office/drawing/2014/main" id="{2008A983-8194-7555-D374-E328B1DD2980}"/>
                </a:ext>
              </a:extLst>
            </p:cNvPr>
            <p:cNvGrpSpPr/>
            <p:nvPr/>
          </p:nvGrpSpPr>
          <p:grpSpPr>
            <a:xfrm>
              <a:off x="7951080" y="1770533"/>
              <a:ext cx="1201407" cy="2730838"/>
              <a:chOff x="7604525" y="1488571"/>
              <a:chExt cx="1323910" cy="3009291"/>
            </a:xfrm>
          </p:grpSpPr>
          <p:grpSp>
            <p:nvGrpSpPr>
              <p:cNvPr id="83" name="组合 82">
                <a:extLst>
                  <a:ext uri="{FF2B5EF4-FFF2-40B4-BE49-F238E27FC236}">
                    <a16:creationId xmlns:a16="http://schemas.microsoft.com/office/drawing/2014/main" id="{FA153613-9FCF-73F0-7ABA-CD7DFF1B6606}"/>
                  </a:ext>
                </a:extLst>
              </p:cNvPr>
              <p:cNvGrpSpPr/>
              <p:nvPr/>
            </p:nvGrpSpPr>
            <p:grpSpPr>
              <a:xfrm>
                <a:off x="7683585" y="2454593"/>
                <a:ext cx="822753" cy="2043268"/>
                <a:chOff x="7683585" y="2454593"/>
                <a:chExt cx="822753" cy="2043268"/>
              </a:xfrm>
            </p:grpSpPr>
            <p:sp>
              <p:nvSpPr>
                <p:cNvPr id="113" name="任意多边形: 形状 112">
                  <a:extLst>
                    <a:ext uri="{FF2B5EF4-FFF2-40B4-BE49-F238E27FC236}">
                      <a16:creationId xmlns:a16="http://schemas.microsoft.com/office/drawing/2014/main" id="{DB4FC7D5-0DCC-FFF5-E6CC-AC675F0D1643}"/>
                    </a:ext>
                  </a:extLst>
                </p:cNvPr>
                <p:cNvSpPr/>
                <p:nvPr/>
              </p:nvSpPr>
              <p:spPr>
                <a:xfrm>
                  <a:off x="7718419" y="2495329"/>
                  <a:ext cx="767533" cy="1897739"/>
                </a:xfrm>
                <a:custGeom>
                  <a:avLst/>
                  <a:gdLst>
                    <a:gd name="connsiteX0" fmla="*/ 8709 w 767533"/>
                    <a:gd name="connsiteY0" fmla="*/ 1596783 h 1897739"/>
                    <a:gd name="connsiteX1" fmla="*/ 16420 w 767533"/>
                    <a:gd name="connsiteY1" fmla="*/ 1079643 h 1897739"/>
                    <a:gd name="connsiteX2" fmla="*/ 62328 w 767533"/>
                    <a:gd name="connsiteY2" fmla="*/ 873967 h 1897739"/>
                    <a:gd name="connsiteX3" fmla="*/ 89546 w 767533"/>
                    <a:gd name="connsiteY3" fmla="*/ 340859 h 1897739"/>
                    <a:gd name="connsiteX4" fmla="*/ 170111 w 767533"/>
                    <a:gd name="connsiteY4" fmla="*/ 0 h 1897739"/>
                    <a:gd name="connsiteX5" fmla="*/ 574932 w 767533"/>
                    <a:gd name="connsiteY5" fmla="*/ 96805 h 1897739"/>
                    <a:gd name="connsiteX6" fmla="*/ 618390 w 767533"/>
                    <a:gd name="connsiteY6" fmla="*/ 948544 h 1897739"/>
                    <a:gd name="connsiteX7" fmla="*/ 608228 w 767533"/>
                    <a:gd name="connsiteY7" fmla="*/ 1552781 h 1897739"/>
                    <a:gd name="connsiteX8" fmla="*/ 607593 w 767533"/>
                    <a:gd name="connsiteY8" fmla="*/ 1569656 h 1897739"/>
                    <a:gd name="connsiteX9" fmla="*/ 623198 w 767533"/>
                    <a:gd name="connsiteY9" fmla="*/ 1632076 h 1897739"/>
                    <a:gd name="connsiteX10" fmla="*/ 686253 w 767533"/>
                    <a:gd name="connsiteY10" fmla="*/ 1739224 h 1897739"/>
                    <a:gd name="connsiteX11" fmla="*/ 761012 w 767533"/>
                    <a:gd name="connsiteY11" fmla="*/ 1811805 h 1897739"/>
                    <a:gd name="connsiteX12" fmla="*/ 694146 w 767533"/>
                    <a:gd name="connsiteY12" fmla="*/ 1852178 h 1897739"/>
                    <a:gd name="connsiteX13" fmla="*/ 571121 w 767533"/>
                    <a:gd name="connsiteY13" fmla="*/ 1804456 h 1897739"/>
                    <a:gd name="connsiteX14" fmla="*/ 538460 w 767533"/>
                    <a:gd name="connsiteY14" fmla="*/ 1711643 h 1897739"/>
                    <a:gd name="connsiteX15" fmla="*/ 480032 w 767533"/>
                    <a:gd name="connsiteY15" fmla="*/ 1610755 h 1897739"/>
                    <a:gd name="connsiteX16" fmla="*/ 495637 w 767533"/>
                    <a:gd name="connsiteY16" fmla="*/ 1546158 h 1897739"/>
                    <a:gd name="connsiteX17" fmla="*/ 412532 w 767533"/>
                    <a:gd name="connsiteY17" fmla="*/ 1071569 h 1897739"/>
                    <a:gd name="connsiteX18" fmla="*/ 416977 w 767533"/>
                    <a:gd name="connsiteY18" fmla="*/ 942919 h 1897739"/>
                    <a:gd name="connsiteX19" fmla="*/ 355828 w 767533"/>
                    <a:gd name="connsiteY19" fmla="*/ 567130 h 1897739"/>
                    <a:gd name="connsiteX20" fmla="*/ 265827 w 767533"/>
                    <a:gd name="connsiteY20" fmla="*/ 923685 h 1897739"/>
                    <a:gd name="connsiteX21" fmla="*/ 140171 w 767533"/>
                    <a:gd name="connsiteY21" fmla="*/ 1493174 h 1897739"/>
                    <a:gd name="connsiteX22" fmla="*/ 112953 w 767533"/>
                    <a:gd name="connsiteY22" fmla="*/ 1606854 h 1897739"/>
                    <a:gd name="connsiteX23" fmla="*/ 111592 w 767533"/>
                    <a:gd name="connsiteY23" fmla="*/ 1619646 h 1897739"/>
                    <a:gd name="connsiteX24" fmla="*/ 94717 w 767533"/>
                    <a:gd name="connsiteY24" fmla="*/ 1844285 h 1897739"/>
                    <a:gd name="connsiteX25" fmla="*/ 3084 w 767533"/>
                    <a:gd name="connsiteY25" fmla="*/ 1848186 h 1897739"/>
                    <a:gd name="connsiteX26" fmla="*/ 8255 w 767533"/>
                    <a:gd name="connsiteY26" fmla="*/ 1614384 h 1897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7533" h="1897739">
                      <a:moveTo>
                        <a:pt x="8709" y="1596783"/>
                      </a:moveTo>
                      <a:cubicBezTo>
                        <a:pt x="8709" y="1596783"/>
                        <a:pt x="-4809" y="1221993"/>
                        <a:pt x="16420" y="1079643"/>
                      </a:cubicBezTo>
                      <a:cubicBezTo>
                        <a:pt x="34566" y="957253"/>
                        <a:pt x="58518" y="901729"/>
                        <a:pt x="62328" y="873967"/>
                      </a:cubicBezTo>
                      <a:cubicBezTo>
                        <a:pt x="62328" y="873967"/>
                        <a:pt x="84556" y="585638"/>
                        <a:pt x="89546" y="340859"/>
                      </a:cubicBezTo>
                      <a:cubicBezTo>
                        <a:pt x="92086" y="222915"/>
                        <a:pt x="103971" y="139356"/>
                        <a:pt x="170111" y="0"/>
                      </a:cubicBezTo>
                      <a:lnTo>
                        <a:pt x="574932" y="96805"/>
                      </a:lnTo>
                      <a:cubicBezTo>
                        <a:pt x="582644" y="159043"/>
                        <a:pt x="615759" y="580558"/>
                        <a:pt x="618390" y="948544"/>
                      </a:cubicBezTo>
                      <a:cubicBezTo>
                        <a:pt x="620658" y="1270804"/>
                        <a:pt x="608228" y="1552781"/>
                        <a:pt x="608228" y="1552781"/>
                      </a:cubicBezTo>
                      <a:lnTo>
                        <a:pt x="607593" y="1569656"/>
                      </a:lnTo>
                      <a:cubicBezTo>
                        <a:pt x="607593" y="1588527"/>
                        <a:pt x="611404" y="1601682"/>
                        <a:pt x="623198" y="1632076"/>
                      </a:cubicBezTo>
                      <a:cubicBezTo>
                        <a:pt x="637926" y="1671139"/>
                        <a:pt x="659254" y="1707382"/>
                        <a:pt x="686253" y="1739224"/>
                      </a:cubicBezTo>
                      <a:cubicBezTo>
                        <a:pt x="694691" y="1748296"/>
                        <a:pt x="753391" y="1801008"/>
                        <a:pt x="761012" y="1811805"/>
                      </a:cubicBezTo>
                      <a:cubicBezTo>
                        <a:pt x="786143" y="1841744"/>
                        <a:pt x="733249" y="1857894"/>
                        <a:pt x="694146" y="1852178"/>
                      </a:cubicBezTo>
                      <a:cubicBezTo>
                        <a:pt x="652956" y="1846190"/>
                        <a:pt x="588994" y="1829769"/>
                        <a:pt x="571121" y="1804456"/>
                      </a:cubicBezTo>
                      <a:cubicBezTo>
                        <a:pt x="559145" y="1787581"/>
                        <a:pt x="550708" y="1728790"/>
                        <a:pt x="538460" y="1711643"/>
                      </a:cubicBezTo>
                      <a:cubicBezTo>
                        <a:pt x="497089" y="1653941"/>
                        <a:pt x="480123" y="1629082"/>
                        <a:pt x="480032" y="1610755"/>
                      </a:cubicBezTo>
                      <a:cubicBezTo>
                        <a:pt x="480032" y="1577731"/>
                        <a:pt x="491373" y="1564757"/>
                        <a:pt x="495637" y="1546158"/>
                      </a:cubicBezTo>
                      <a:cubicBezTo>
                        <a:pt x="492915" y="1507055"/>
                        <a:pt x="412532" y="1185249"/>
                        <a:pt x="412532" y="1071569"/>
                      </a:cubicBezTo>
                      <a:cubicBezTo>
                        <a:pt x="412532" y="1017133"/>
                        <a:pt x="416977" y="942919"/>
                        <a:pt x="416977" y="942919"/>
                      </a:cubicBezTo>
                      <a:lnTo>
                        <a:pt x="355828" y="567130"/>
                      </a:lnTo>
                      <a:cubicBezTo>
                        <a:pt x="329517" y="660488"/>
                        <a:pt x="281795" y="834682"/>
                        <a:pt x="265827" y="923685"/>
                      </a:cubicBezTo>
                      <a:cubicBezTo>
                        <a:pt x="246321" y="1032556"/>
                        <a:pt x="180726" y="1349282"/>
                        <a:pt x="140171" y="1493174"/>
                      </a:cubicBezTo>
                      <a:cubicBezTo>
                        <a:pt x="124929" y="1547610"/>
                        <a:pt x="117490" y="1571380"/>
                        <a:pt x="112953" y="1606854"/>
                      </a:cubicBezTo>
                      <a:cubicBezTo>
                        <a:pt x="112953" y="1606854"/>
                        <a:pt x="111592" y="1619465"/>
                        <a:pt x="111592" y="1619646"/>
                      </a:cubicBezTo>
                      <a:cubicBezTo>
                        <a:pt x="110504" y="1635796"/>
                        <a:pt x="101522" y="1807994"/>
                        <a:pt x="94717" y="1844285"/>
                      </a:cubicBezTo>
                      <a:cubicBezTo>
                        <a:pt x="80564" y="1920041"/>
                        <a:pt x="13064" y="1909698"/>
                        <a:pt x="3084" y="1848186"/>
                      </a:cubicBezTo>
                      <a:cubicBezTo>
                        <a:pt x="-5989" y="1795837"/>
                        <a:pt x="7802" y="1634163"/>
                        <a:pt x="8255" y="1614384"/>
                      </a:cubicBezTo>
                      <a:close/>
                    </a:path>
                  </a:pathLst>
                </a:custGeom>
                <a:solidFill>
                  <a:srgbClr val="FFA8A7"/>
                </a:solidFill>
                <a:ln w="9068" cap="flat">
                  <a:noFill/>
                  <a:prstDash val="solid"/>
                  <a:miter/>
                </a:ln>
              </p:spPr>
              <p:txBody>
                <a:bodyPr rtlCol="0" anchor="ctr"/>
                <a:lstStyle/>
                <a:p>
                  <a:endParaRPr lang="zh-CN" altLang="en-US"/>
                </a:p>
              </p:txBody>
            </p:sp>
            <p:sp>
              <p:nvSpPr>
                <p:cNvPr id="114" name="任意多边形: 形状 113">
                  <a:extLst>
                    <a:ext uri="{FF2B5EF4-FFF2-40B4-BE49-F238E27FC236}">
                      <a16:creationId xmlns:a16="http://schemas.microsoft.com/office/drawing/2014/main" id="{1FED3518-13CB-A229-DC9B-76E00543B6C9}"/>
                    </a:ext>
                  </a:extLst>
                </p:cNvPr>
                <p:cNvSpPr/>
                <p:nvPr/>
              </p:nvSpPr>
              <p:spPr>
                <a:xfrm>
                  <a:off x="7717721" y="2454593"/>
                  <a:ext cx="630187" cy="1386396"/>
                </a:xfrm>
                <a:custGeom>
                  <a:avLst/>
                  <a:gdLst>
                    <a:gd name="connsiteX0" fmla="*/ 565287 w 630187"/>
                    <a:gd name="connsiteY0" fmla="*/ 7712 h 1386396"/>
                    <a:gd name="connsiteX1" fmla="*/ 564561 w 630187"/>
                    <a:gd name="connsiteY1" fmla="*/ 37924 h 1386396"/>
                    <a:gd name="connsiteX2" fmla="*/ 629975 w 630187"/>
                    <a:gd name="connsiteY2" fmla="*/ 715014 h 1386396"/>
                    <a:gd name="connsiteX3" fmla="*/ 616910 w 630187"/>
                    <a:gd name="connsiteY3" fmla="*/ 1331953 h 1386396"/>
                    <a:gd name="connsiteX4" fmla="*/ 527454 w 630187"/>
                    <a:gd name="connsiteY4" fmla="*/ 1353637 h 1386396"/>
                    <a:gd name="connsiteX5" fmla="*/ 445165 w 630187"/>
                    <a:gd name="connsiteY5" fmla="*/ 1334947 h 1386396"/>
                    <a:gd name="connsiteX6" fmla="*/ 404157 w 630187"/>
                    <a:gd name="connsiteY6" fmla="*/ 1126277 h 1386396"/>
                    <a:gd name="connsiteX7" fmla="*/ 405790 w 630187"/>
                    <a:gd name="connsiteY7" fmla="*/ 986286 h 1386396"/>
                    <a:gd name="connsiteX8" fmla="*/ 355074 w 630187"/>
                    <a:gd name="connsiteY8" fmla="*/ 625649 h 1386396"/>
                    <a:gd name="connsiteX9" fmla="*/ 277140 w 630187"/>
                    <a:gd name="connsiteY9" fmla="*/ 1009421 h 1386396"/>
                    <a:gd name="connsiteX10" fmla="*/ 190496 w 630187"/>
                    <a:gd name="connsiteY10" fmla="*/ 1359443 h 1386396"/>
                    <a:gd name="connsiteX11" fmla="*/ 82532 w 630187"/>
                    <a:gd name="connsiteY11" fmla="*/ 1385028 h 1386396"/>
                    <a:gd name="connsiteX12" fmla="*/ 62 w 630187"/>
                    <a:gd name="connsiteY12" fmla="*/ 1348193 h 1386396"/>
                    <a:gd name="connsiteX13" fmla="*/ 10858 w 630187"/>
                    <a:gd name="connsiteY13" fmla="*/ 1104593 h 1386396"/>
                    <a:gd name="connsiteX14" fmla="*/ 56947 w 630187"/>
                    <a:gd name="connsiteY14" fmla="*/ 895015 h 1386396"/>
                    <a:gd name="connsiteX15" fmla="*/ 47875 w 630187"/>
                    <a:gd name="connsiteY15" fmla="*/ 465063 h 1386396"/>
                    <a:gd name="connsiteX16" fmla="*/ 55677 w 630187"/>
                    <a:gd name="connsiteY16" fmla="*/ 260112 h 1386396"/>
                    <a:gd name="connsiteX17" fmla="*/ 147673 w 630187"/>
                    <a:gd name="connsiteY17" fmla="*/ 25494 h 1386396"/>
                    <a:gd name="connsiteX18" fmla="*/ 150032 w 630187"/>
                    <a:gd name="connsiteY18" fmla="*/ 0 h 1386396"/>
                    <a:gd name="connsiteX19" fmla="*/ 565287 w 630187"/>
                    <a:gd name="connsiteY19" fmla="*/ 7712 h 1386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30187" h="1386396">
                      <a:moveTo>
                        <a:pt x="565287" y="7712"/>
                      </a:moveTo>
                      <a:lnTo>
                        <a:pt x="564561" y="37924"/>
                      </a:lnTo>
                      <a:cubicBezTo>
                        <a:pt x="612374" y="184537"/>
                        <a:pt x="632515" y="494731"/>
                        <a:pt x="629975" y="715014"/>
                      </a:cubicBezTo>
                      <a:cubicBezTo>
                        <a:pt x="626618" y="1013413"/>
                        <a:pt x="616910" y="1331953"/>
                        <a:pt x="616910" y="1331953"/>
                      </a:cubicBezTo>
                      <a:cubicBezTo>
                        <a:pt x="616910" y="1331953"/>
                        <a:pt x="588876" y="1351550"/>
                        <a:pt x="527454" y="1353637"/>
                      </a:cubicBezTo>
                      <a:cubicBezTo>
                        <a:pt x="466032" y="1355723"/>
                        <a:pt x="445165" y="1334947"/>
                        <a:pt x="445165" y="1334947"/>
                      </a:cubicBezTo>
                      <a:cubicBezTo>
                        <a:pt x="445165" y="1334947"/>
                        <a:pt x="408874" y="1212285"/>
                        <a:pt x="404157" y="1126277"/>
                      </a:cubicBezTo>
                      <a:cubicBezTo>
                        <a:pt x="400954" y="1079645"/>
                        <a:pt x="401500" y="1032831"/>
                        <a:pt x="405790" y="986286"/>
                      </a:cubicBezTo>
                      <a:lnTo>
                        <a:pt x="355074" y="625649"/>
                      </a:lnTo>
                      <a:cubicBezTo>
                        <a:pt x="355074" y="625649"/>
                        <a:pt x="286213" y="966598"/>
                        <a:pt x="277140" y="1009421"/>
                      </a:cubicBezTo>
                      <a:cubicBezTo>
                        <a:pt x="268067" y="1052244"/>
                        <a:pt x="190496" y="1359443"/>
                        <a:pt x="190496" y="1359443"/>
                      </a:cubicBezTo>
                      <a:cubicBezTo>
                        <a:pt x="190496" y="1359443"/>
                        <a:pt x="141050" y="1393556"/>
                        <a:pt x="82532" y="1385028"/>
                      </a:cubicBezTo>
                      <a:cubicBezTo>
                        <a:pt x="24013" y="1376500"/>
                        <a:pt x="62" y="1348193"/>
                        <a:pt x="62" y="1348193"/>
                      </a:cubicBezTo>
                      <a:cubicBezTo>
                        <a:pt x="62" y="1348193"/>
                        <a:pt x="-1481" y="1191237"/>
                        <a:pt x="10858" y="1104593"/>
                      </a:cubicBezTo>
                      <a:cubicBezTo>
                        <a:pt x="23197" y="1017949"/>
                        <a:pt x="52320" y="951719"/>
                        <a:pt x="56947" y="895015"/>
                      </a:cubicBezTo>
                      <a:cubicBezTo>
                        <a:pt x="61574" y="838311"/>
                        <a:pt x="46241" y="588179"/>
                        <a:pt x="47875" y="465063"/>
                      </a:cubicBezTo>
                      <a:cubicBezTo>
                        <a:pt x="48872" y="381051"/>
                        <a:pt x="44064" y="321353"/>
                        <a:pt x="55677" y="260112"/>
                      </a:cubicBezTo>
                      <a:cubicBezTo>
                        <a:pt x="79084" y="136362"/>
                        <a:pt x="127441" y="73761"/>
                        <a:pt x="147673" y="25494"/>
                      </a:cubicBezTo>
                      <a:lnTo>
                        <a:pt x="150032" y="0"/>
                      </a:lnTo>
                      <a:cubicBezTo>
                        <a:pt x="217714" y="53256"/>
                        <a:pt x="445437" y="84738"/>
                        <a:pt x="565287" y="7712"/>
                      </a:cubicBezTo>
                      <a:close/>
                    </a:path>
                  </a:pathLst>
                </a:custGeom>
                <a:solidFill>
                  <a:schemeClr val="accent2"/>
                </a:solidFill>
                <a:ln w="9068" cap="flat">
                  <a:noFill/>
                  <a:prstDash val="solid"/>
                  <a:miter/>
                </a:ln>
              </p:spPr>
              <p:txBody>
                <a:bodyPr rtlCol="0" anchor="ctr"/>
                <a:lstStyle/>
                <a:p>
                  <a:endParaRPr lang="zh-CN" altLang="en-US"/>
                </a:p>
              </p:txBody>
            </p:sp>
            <p:sp>
              <p:nvSpPr>
                <p:cNvPr id="115" name="任意多边形: 形状 114">
                  <a:extLst>
                    <a:ext uri="{FF2B5EF4-FFF2-40B4-BE49-F238E27FC236}">
                      <a16:creationId xmlns:a16="http://schemas.microsoft.com/office/drawing/2014/main" id="{BBA7B292-AD2F-494D-5324-5533B3C5D07A}"/>
                    </a:ext>
                  </a:extLst>
                </p:cNvPr>
                <p:cNvSpPr/>
                <p:nvPr/>
              </p:nvSpPr>
              <p:spPr>
                <a:xfrm>
                  <a:off x="7683585" y="4092113"/>
                  <a:ext cx="157802" cy="405748"/>
                </a:xfrm>
                <a:custGeom>
                  <a:avLst/>
                  <a:gdLst>
                    <a:gd name="connsiteX0" fmla="*/ 43634 w 157802"/>
                    <a:gd name="connsiteY0" fmla="*/ 0 h 405748"/>
                    <a:gd name="connsiteX1" fmla="*/ 30750 w 157802"/>
                    <a:gd name="connsiteY1" fmla="*/ 121301 h 405748"/>
                    <a:gd name="connsiteX2" fmla="*/ 2625 w 157802"/>
                    <a:gd name="connsiteY2" fmla="*/ 250586 h 405748"/>
                    <a:gd name="connsiteX3" fmla="*/ 17323 w 157802"/>
                    <a:gd name="connsiteY3" fmla="*/ 357462 h 405748"/>
                    <a:gd name="connsiteX4" fmla="*/ 122293 w 157802"/>
                    <a:gd name="connsiteY4" fmla="*/ 387310 h 405748"/>
                    <a:gd name="connsiteX5" fmla="*/ 151779 w 157802"/>
                    <a:gd name="connsiteY5" fmla="*/ 246957 h 405748"/>
                    <a:gd name="connsiteX6" fmla="*/ 146245 w 157802"/>
                    <a:gd name="connsiteY6" fmla="*/ 124749 h 405748"/>
                    <a:gd name="connsiteX7" fmla="*/ 147243 w 157802"/>
                    <a:gd name="connsiteY7" fmla="*/ 10070 h 405748"/>
                    <a:gd name="connsiteX8" fmla="*/ 145882 w 157802"/>
                    <a:gd name="connsiteY8" fmla="*/ 22863 h 405748"/>
                    <a:gd name="connsiteX9" fmla="*/ 42545 w 157802"/>
                    <a:gd name="connsiteY9" fmla="*/ 17601 h 40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802" h="405748">
                      <a:moveTo>
                        <a:pt x="43634" y="0"/>
                      </a:moveTo>
                      <a:cubicBezTo>
                        <a:pt x="24581" y="0"/>
                        <a:pt x="36194" y="73942"/>
                        <a:pt x="30750" y="121301"/>
                      </a:cubicBezTo>
                      <a:cubicBezTo>
                        <a:pt x="24944" y="172108"/>
                        <a:pt x="7887" y="209033"/>
                        <a:pt x="2625" y="250586"/>
                      </a:cubicBezTo>
                      <a:cubicBezTo>
                        <a:pt x="-3363" y="298217"/>
                        <a:pt x="629" y="318177"/>
                        <a:pt x="17323" y="357462"/>
                      </a:cubicBezTo>
                      <a:cubicBezTo>
                        <a:pt x="30206" y="388127"/>
                        <a:pt x="96436" y="430587"/>
                        <a:pt x="122293" y="387310"/>
                      </a:cubicBezTo>
                      <a:cubicBezTo>
                        <a:pt x="148150" y="344034"/>
                        <a:pt x="154138" y="294407"/>
                        <a:pt x="151779" y="246957"/>
                      </a:cubicBezTo>
                      <a:cubicBezTo>
                        <a:pt x="149330" y="197965"/>
                        <a:pt x="146789" y="162037"/>
                        <a:pt x="146245" y="124749"/>
                      </a:cubicBezTo>
                      <a:cubicBezTo>
                        <a:pt x="145701" y="91906"/>
                        <a:pt x="171830" y="15060"/>
                        <a:pt x="147243" y="10070"/>
                      </a:cubicBezTo>
                      <a:lnTo>
                        <a:pt x="145882" y="22863"/>
                      </a:lnTo>
                      <a:cubicBezTo>
                        <a:pt x="136809" y="40464"/>
                        <a:pt x="52162" y="51714"/>
                        <a:pt x="42545" y="17601"/>
                      </a:cubicBezTo>
                      <a:close/>
                    </a:path>
                  </a:pathLst>
                </a:custGeom>
                <a:solidFill>
                  <a:srgbClr val="37474F"/>
                </a:solidFill>
                <a:ln w="9068" cap="flat">
                  <a:noFill/>
                  <a:prstDash val="solid"/>
                  <a:miter/>
                </a:ln>
              </p:spPr>
              <p:txBody>
                <a:bodyPr rtlCol="0" anchor="ctr"/>
                <a:lstStyle/>
                <a:p>
                  <a:endParaRPr lang="zh-CN" altLang="en-US"/>
                </a:p>
              </p:txBody>
            </p:sp>
            <p:sp>
              <p:nvSpPr>
                <p:cNvPr id="116" name="任意多边形: 形状 115">
                  <a:extLst>
                    <a:ext uri="{FF2B5EF4-FFF2-40B4-BE49-F238E27FC236}">
                      <a16:creationId xmlns:a16="http://schemas.microsoft.com/office/drawing/2014/main" id="{DE2B3CA0-752D-94A4-E28F-5264189EA4B8}"/>
                    </a:ext>
                  </a:extLst>
                </p:cNvPr>
                <p:cNvSpPr/>
                <p:nvPr/>
              </p:nvSpPr>
              <p:spPr>
                <a:xfrm>
                  <a:off x="8191528" y="4146186"/>
                  <a:ext cx="66076" cy="126744"/>
                </a:xfrm>
                <a:custGeom>
                  <a:avLst/>
                  <a:gdLst>
                    <a:gd name="connsiteX0" fmla="*/ 2931 w 66076"/>
                    <a:gd name="connsiteY0" fmla="*/ 0 h 126744"/>
                    <a:gd name="connsiteX1" fmla="*/ 2114 w 66076"/>
                    <a:gd name="connsiteY1" fmla="*/ 88821 h 126744"/>
                    <a:gd name="connsiteX2" fmla="*/ 48657 w 66076"/>
                    <a:gd name="connsiteY2" fmla="*/ 126745 h 126744"/>
                    <a:gd name="connsiteX3" fmla="*/ 66076 w 66076"/>
                    <a:gd name="connsiteY3" fmla="*/ 36018 h 126744"/>
                  </a:gdLst>
                  <a:ahLst/>
                  <a:cxnLst>
                    <a:cxn ang="0">
                      <a:pos x="connsiteX0" y="connsiteY0"/>
                    </a:cxn>
                    <a:cxn ang="0">
                      <a:pos x="connsiteX1" y="connsiteY1"/>
                    </a:cxn>
                    <a:cxn ang="0">
                      <a:pos x="connsiteX2" y="connsiteY2"/>
                    </a:cxn>
                    <a:cxn ang="0">
                      <a:pos x="connsiteX3" y="connsiteY3"/>
                    </a:cxn>
                  </a:cxnLst>
                  <a:rect l="l" t="t" r="r" b="b"/>
                  <a:pathLst>
                    <a:path w="66076" h="126744">
                      <a:moveTo>
                        <a:pt x="2931" y="0"/>
                      </a:moveTo>
                      <a:cubicBezTo>
                        <a:pt x="-3148" y="23679"/>
                        <a:pt x="2114" y="88821"/>
                        <a:pt x="2114" y="88821"/>
                      </a:cubicBezTo>
                      <a:cubicBezTo>
                        <a:pt x="2114" y="88821"/>
                        <a:pt x="12094" y="111412"/>
                        <a:pt x="48657" y="126745"/>
                      </a:cubicBezTo>
                      <a:lnTo>
                        <a:pt x="66076" y="36018"/>
                      </a:lnTo>
                      <a:close/>
                    </a:path>
                  </a:pathLst>
                </a:custGeom>
                <a:solidFill>
                  <a:srgbClr val="263238"/>
                </a:solidFill>
                <a:ln w="9068" cap="flat">
                  <a:noFill/>
                  <a:prstDash val="solid"/>
                  <a:miter/>
                </a:ln>
              </p:spPr>
              <p:txBody>
                <a:bodyPr rtlCol="0" anchor="ctr"/>
                <a:lstStyle/>
                <a:p>
                  <a:endParaRPr lang="zh-CN" altLang="en-US"/>
                </a:p>
              </p:txBody>
            </p:sp>
            <p:sp>
              <p:nvSpPr>
                <p:cNvPr id="117" name="任意多边形: 形状 116">
                  <a:extLst>
                    <a:ext uri="{FF2B5EF4-FFF2-40B4-BE49-F238E27FC236}">
                      <a16:creationId xmlns:a16="http://schemas.microsoft.com/office/drawing/2014/main" id="{8F3E040E-7BDE-B646-5342-BA0414CEB367}"/>
                    </a:ext>
                  </a:extLst>
                </p:cNvPr>
                <p:cNvSpPr/>
                <p:nvPr/>
              </p:nvSpPr>
              <p:spPr>
                <a:xfrm>
                  <a:off x="8239913" y="4175853"/>
                  <a:ext cx="101432" cy="97077"/>
                </a:xfrm>
                <a:custGeom>
                  <a:avLst/>
                  <a:gdLst>
                    <a:gd name="connsiteX0" fmla="*/ 0 w 101432"/>
                    <a:gd name="connsiteY0" fmla="*/ 97077 h 97077"/>
                    <a:gd name="connsiteX1" fmla="*/ 81109 w 101432"/>
                    <a:gd name="connsiteY1" fmla="*/ 71492 h 97077"/>
                    <a:gd name="connsiteX2" fmla="*/ 101432 w 101432"/>
                    <a:gd name="connsiteY2" fmla="*/ 0 h 97077"/>
                    <a:gd name="connsiteX3" fmla="*/ 10161 w 101432"/>
                    <a:gd name="connsiteY3" fmla="*/ 44910 h 97077"/>
                    <a:gd name="connsiteX4" fmla="*/ 0 w 101432"/>
                    <a:gd name="connsiteY4" fmla="*/ 97077 h 9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32" h="97077">
                      <a:moveTo>
                        <a:pt x="0" y="97077"/>
                      </a:moveTo>
                      <a:lnTo>
                        <a:pt x="81109" y="71492"/>
                      </a:lnTo>
                      <a:lnTo>
                        <a:pt x="101432" y="0"/>
                      </a:lnTo>
                      <a:lnTo>
                        <a:pt x="10161" y="44910"/>
                      </a:lnTo>
                      <a:lnTo>
                        <a:pt x="0" y="97077"/>
                      </a:lnTo>
                      <a:close/>
                    </a:path>
                  </a:pathLst>
                </a:custGeom>
                <a:solidFill>
                  <a:srgbClr val="000000"/>
                </a:solidFill>
                <a:ln w="9068" cap="flat">
                  <a:noFill/>
                  <a:prstDash val="solid"/>
                  <a:miter/>
                </a:ln>
              </p:spPr>
              <p:txBody>
                <a:bodyPr rtlCol="0" anchor="ctr"/>
                <a:lstStyle/>
                <a:p>
                  <a:endParaRPr lang="zh-CN" altLang="en-US"/>
                </a:p>
              </p:txBody>
            </p:sp>
            <p:sp>
              <p:nvSpPr>
                <p:cNvPr id="118" name="任意多边形: 形状 117">
                  <a:extLst>
                    <a:ext uri="{FF2B5EF4-FFF2-40B4-BE49-F238E27FC236}">
                      <a16:creationId xmlns:a16="http://schemas.microsoft.com/office/drawing/2014/main" id="{AAAC7DC1-97A1-8BEA-8990-F2545B3375CD}"/>
                    </a:ext>
                  </a:extLst>
                </p:cNvPr>
                <p:cNvSpPr/>
                <p:nvPr/>
              </p:nvSpPr>
              <p:spPr>
                <a:xfrm>
                  <a:off x="8190688" y="4041374"/>
                  <a:ext cx="315650" cy="332839"/>
                </a:xfrm>
                <a:custGeom>
                  <a:avLst/>
                  <a:gdLst>
                    <a:gd name="connsiteX0" fmla="*/ 135596 w 315650"/>
                    <a:gd name="connsiteY0" fmla="*/ 23339 h 332839"/>
                    <a:gd name="connsiteX1" fmla="*/ 136231 w 315650"/>
                    <a:gd name="connsiteY1" fmla="*/ 6464 h 332839"/>
                    <a:gd name="connsiteX2" fmla="*/ 202280 w 315650"/>
                    <a:gd name="connsiteY2" fmla="*/ 161516 h 332839"/>
                    <a:gd name="connsiteX3" fmla="*/ 309065 w 315650"/>
                    <a:gd name="connsiteY3" fmla="*/ 273018 h 332839"/>
                    <a:gd name="connsiteX4" fmla="*/ 204185 w 315650"/>
                    <a:gd name="connsiteY4" fmla="*/ 328452 h 332839"/>
                    <a:gd name="connsiteX5" fmla="*/ 88691 w 315650"/>
                    <a:gd name="connsiteY5" fmla="*/ 266395 h 332839"/>
                    <a:gd name="connsiteX6" fmla="*/ 54578 w 315650"/>
                    <a:gd name="connsiteY6" fmla="*/ 170225 h 332839"/>
                    <a:gd name="connsiteX7" fmla="*/ 3589 w 315650"/>
                    <a:gd name="connsiteY7" fmla="*/ 104812 h 332839"/>
                    <a:gd name="connsiteX8" fmla="*/ 4406 w 315650"/>
                    <a:gd name="connsiteY8" fmla="*/ 42846 h 332839"/>
                    <a:gd name="connsiteX9" fmla="*/ 23640 w 315650"/>
                    <a:gd name="connsiteY9" fmla="*/ 204 h 332839"/>
                    <a:gd name="connsiteX10" fmla="*/ 23640 w 315650"/>
                    <a:gd name="connsiteY10" fmla="*/ 15718 h 332839"/>
                    <a:gd name="connsiteX11" fmla="*/ 88509 w 315650"/>
                    <a:gd name="connsiteY11" fmla="*/ 42301 h 332839"/>
                    <a:gd name="connsiteX12" fmla="*/ 135596 w 315650"/>
                    <a:gd name="connsiteY12" fmla="*/ 23339 h 332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5650" h="332839">
                      <a:moveTo>
                        <a:pt x="135596" y="23339"/>
                      </a:moveTo>
                      <a:lnTo>
                        <a:pt x="136231" y="6464"/>
                      </a:lnTo>
                      <a:cubicBezTo>
                        <a:pt x="147118" y="11908"/>
                        <a:pt x="170344" y="100547"/>
                        <a:pt x="202280" y="161516"/>
                      </a:cubicBezTo>
                      <a:cubicBezTo>
                        <a:pt x="231494" y="217131"/>
                        <a:pt x="290194" y="248703"/>
                        <a:pt x="309065" y="273018"/>
                      </a:cubicBezTo>
                      <a:cubicBezTo>
                        <a:pt x="334378" y="305498"/>
                        <a:pt x="284024" y="346416"/>
                        <a:pt x="204185" y="328452"/>
                      </a:cubicBezTo>
                      <a:cubicBezTo>
                        <a:pt x="164538" y="319379"/>
                        <a:pt x="104386" y="293341"/>
                        <a:pt x="88691" y="266395"/>
                      </a:cubicBezTo>
                      <a:cubicBezTo>
                        <a:pt x="72995" y="239449"/>
                        <a:pt x="67733" y="190094"/>
                        <a:pt x="54578" y="170225"/>
                      </a:cubicBezTo>
                      <a:cubicBezTo>
                        <a:pt x="41422" y="150356"/>
                        <a:pt x="10031" y="127312"/>
                        <a:pt x="3589" y="104812"/>
                      </a:cubicBezTo>
                      <a:cubicBezTo>
                        <a:pt x="-1459" y="84428"/>
                        <a:pt x="-1178" y="63089"/>
                        <a:pt x="4406" y="42846"/>
                      </a:cubicBezTo>
                      <a:cubicBezTo>
                        <a:pt x="10938" y="22523"/>
                        <a:pt x="16654" y="-2518"/>
                        <a:pt x="23640" y="204"/>
                      </a:cubicBezTo>
                      <a:lnTo>
                        <a:pt x="23640" y="15718"/>
                      </a:lnTo>
                      <a:cubicBezTo>
                        <a:pt x="28902" y="26696"/>
                        <a:pt x="48045" y="39670"/>
                        <a:pt x="88509" y="42301"/>
                      </a:cubicBezTo>
                      <a:cubicBezTo>
                        <a:pt x="107925" y="43481"/>
                        <a:pt x="126614" y="40759"/>
                        <a:pt x="135596" y="23339"/>
                      </a:cubicBezTo>
                      <a:close/>
                    </a:path>
                  </a:pathLst>
                </a:custGeom>
                <a:solidFill>
                  <a:srgbClr val="37474F"/>
                </a:solidFill>
                <a:ln w="9068" cap="flat">
                  <a:noFill/>
                  <a:prstDash val="solid"/>
                  <a:miter/>
                </a:ln>
              </p:spPr>
              <p:txBody>
                <a:bodyPr rtlCol="0" anchor="ctr"/>
                <a:lstStyle/>
                <a:p>
                  <a:endParaRPr lang="zh-CN" altLang="en-US"/>
                </a:p>
              </p:txBody>
            </p:sp>
            <p:sp>
              <p:nvSpPr>
                <p:cNvPr id="119" name="任意多边形: 形状 118">
                  <a:extLst>
                    <a:ext uri="{FF2B5EF4-FFF2-40B4-BE49-F238E27FC236}">
                      <a16:creationId xmlns:a16="http://schemas.microsoft.com/office/drawing/2014/main" id="{2326BF84-01A7-B3D0-03DF-DBEE9D11B4C9}"/>
                    </a:ext>
                  </a:extLst>
                </p:cNvPr>
                <p:cNvSpPr/>
                <p:nvPr/>
              </p:nvSpPr>
              <p:spPr>
                <a:xfrm>
                  <a:off x="7723680" y="2479543"/>
                  <a:ext cx="201503" cy="1125822"/>
                </a:xfrm>
                <a:custGeom>
                  <a:avLst/>
                  <a:gdLst>
                    <a:gd name="connsiteX0" fmla="*/ 191523 w 201503"/>
                    <a:gd name="connsiteY0" fmla="*/ 0 h 1125822"/>
                    <a:gd name="connsiteX1" fmla="*/ 82652 w 201503"/>
                    <a:gd name="connsiteY1" fmla="*/ 438571 h 1125822"/>
                    <a:gd name="connsiteX2" fmla="*/ 80928 w 201503"/>
                    <a:gd name="connsiteY2" fmla="*/ 565588 h 1125822"/>
                    <a:gd name="connsiteX3" fmla="*/ 57702 w 201503"/>
                    <a:gd name="connsiteY3" fmla="*/ 894199 h 1125822"/>
                    <a:gd name="connsiteX4" fmla="*/ 43549 w 201503"/>
                    <a:gd name="connsiteY4" fmla="*/ 933937 h 1125822"/>
                    <a:gd name="connsiteX5" fmla="*/ 23770 w 201503"/>
                    <a:gd name="connsiteY5" fmla="*/ 989915 h 1125822"/>
                    <a:gd name="connsiteX6" fmla="*/ 4899 w 201503"/>
                    <a:gd name="connsiteY6" fmla="*/ 1079644 h 1125822"/>
                    <a:gd name="connsiteX7" fmla="*/ 0 w 201503"/>
                    <a:gd name="connsiteY7" fmla="*/ 1125823 h 1125822"/>
                    <a:gd name="connsiteX8" fmla="*/ 53438 w 201503"/>
                    <a:gd name="connsiteY8" fmla="*/ 937384 h 1125822"/>
                    <a:gd name="connsiteX9" fmla="*/ 67773 w 201503"/>
                    <a:gd name="connsiteY9" fmla="*/ 897374 h 1125822"/>
                    <a:gd name="connsiteX10" fmla="*/ 91452 w 201503"/>
                    <a:gd name="connsiteY10" fmla="*/ 565588 h 1125822"/>
                    <a:gd name="connsiteX11" fmla="*/ 93176 w 201503"/>
                    <a:gd name="connsiteY11" fmla="*/ 438571 h 1125822"/>
                    <a:gd name="connsiteX12" fmla="*/ 201503 w 201503"/>
                    <a:gd name="connsiteY12" fmla="*/ 3085 h 1125822"/>
                    <a:gd name="connsiteX13" fmla="*/ 191523 w 201503"/>
                    <a:gd name="connsiteY13" fmla="*/ 0 h 1125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503" h="1125822">
                      <a:moveTo>
                        <a:pt x="191523" y="0"/>
                      </a:moveTo>
                      <a:cubicBezTo>
                        <a:pt x="132279" y="125384"/>
                        <a:pt x="86825" y="238247"/>
                        <a:pt x="82652" y="438571"/>
                      </a:cubicBezTo>
                      <a:cubicBezTo>
                        <a:pt x="81744" y="481848"/>
                        <a:pt x="81291" y="524398"/>
                        <a:pt x="80928" y="565588"/>
                      </a:cubicBezTo>
                      <a:cubicBezTo>
                        <a:pt x="79386" y="709480"/>
                        <a:pt x="78115" y="833775"/>
                        <a:pt x="57702" y="894199"/>
                      </a:cubicBezTo>
                      <a:cubicBezTo>
                        <a:pt x="53347" y="907173"/>
                        <a:pt x="48629" y="920237"/>
                        <a:pt x="43549" y="933937"/>
                      </a:cubicBezTo>
                      <a:cubicBezTo>
                        <a:pt x="37198" y="951266"/>
                        <a:pt x="30484" y="969592"/>
                        <a:pt x="23770" y="989915"/>
                      </a:cubicBezTo>
                      <a:cubicBezTo>
                        <a:pt x="15703" y="1019423"/>
                        <a:pt x="9401" y="1049386"/>
                        <a:pt x="4899" y="1079644"/>
                      </a:cubicBezTo>
                      <a:cubicBezTo>
                        <a:pt x="2903" y="1093524"/>
                        <a:pt x="1270" y="1109220"/>
                        <a:pt x="0" y="1125823"/>
                      </a:cubicBezTo>
                      <a:cubicBezTo>
                        <a:pt x="11682" y="1061431"/>
                        <a:pt x="29578" y="998323"/>
                        <a:pt x="53438" y="937384"/>
                      </a:cubicBezTo>
                      <a:cubicBezTo>
                        <a:pt x="58518" y="923503"/>
                        <a:pt x="63327" y="910167"/>
                        <a:pt x="67773" y="897374"/>
                      </a:cubicBezTo>
                      <a:cubicBezTo>
                        <a:pt x="88640" y="835317"/>
                        <a:pt x="89910" y="710296"/>
                        <a:pt x="91452" y="565588"/>
                      </a:cubicBezTo>
                      <a:cubicBezTo>
                        <a:pt x="91452" y="524489"/>
                        <a:pt x="92269" y="482029"/>
                        <a:pt x="93176" y="438571"/>
                      </a:cubicBezTo>
                      <a:cubicBezTo>
                        <a:pt x="97349" y="239699"/>
                        <a:pt x="142622" y="127743"/>
                        <a:pt x="201503" y="3085"/>
                      </a:cubicBezTo>
                      <a:cubicBezTo>
                        <a:pt x="197783" y="2268"/>
                        <a:pt x="194608" y="1179"/>
                        <a:pt x="191523" y="0"/>
                      </a:cubicBezTo>
                      <a:close/>
                    </a:path>
                  </a:pathLst>
                </a:custGeom>
                <a:solidFill>
                  <a:srgbClr val="000000">
                    <a:alpha val="15000"/>
                  </a:srgbClr>
                </a:solidFill>
                <a:ln w="9068" cap="flat">
                  <a:noFill/>
                  <a:prstDash val="solid"/>
                  <a:miter/>
                </a:ln>
              </p:spPr>
              <p:txBody>
                <a:bodyPr rtlCol="0" anchor="ctr"/>
                <a:lstStyle/>
                <a:p>
                  <a:endParaRPr lang="zh-CN" altLang="en-US"/>
                </a:p>
              </p:txBody>
            </p:sp>
            <p:sp>
              <p:nvSpPr>
                <p:cNvPr id="120" name="任意多边形: 形状 119">
                  <a:extLst>
                    <a:ext uri="{FF2B5EF4-FFF2-40B4-BE49-F238E27FC236}">
                      <a16:creationId xmlns:a16="http://schemas.microsoft.com/office/drawing/2014/main" id="{3FCDC94B-FDF1-5CB5-1EF4-424DEED3A538}"/>
                    </a:ext>
                  </a:extLst>
                </p:cNvPr>
                <p:cNvSpPr/>
                <p:nvPr/>
              </p:nvSpPr>
              <p:spPr>
                <a:xfrm>
                  <a:off x="8072795" y="2787650"/>
                  <a:ext cx="165394" cy="543632"/>
                </a:xfrm>
                <a:custGeom>
                  <a:avLst/>
                  <a:gdLst>
                    <a:gd name="connsiteX0" fmla="*/ 0 w 165394"/>
                    <a:gd name="connsiteY0" fmla="*/ 292955 h 543632"/>
                    <a:gd name="connsiteX1" fmla="*/ 48085 w 165394"/>
                    <a:gd name="connsiteY1" fmla="*/ 67954 h 543632"/>
                    <a:gd name="connsiteX2" fmla="*/ 165394 w 165394"/>
                    <a:gd name="connsiteY2" fmla="*/ 0 h 543632"/>
                    <a:gd name="connsiteX3" fmla="*/ 76936 w 165394"/>
                    <a:gd name="connsiteY3" fmla="*/ 92450 h 543632"/>
                    <a:gd name="connsiteX4" fmla="*/ 27309 w 165394"/>
                    <a:gd name="connsiteY4" fmla="*/ 304750 h 543632"/>
                    <a:gd name="connsiteX5" fmla="*/ 35293 w 165394"/>
                    <a:gd name="connsiteY5" fmla="*/ 543632 h 54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394" h="543632">
                      <a:moveTo>
                        <a:pt x="0" y="292955"/>
                      </a:moveTo>
                      <a:lnTo>
                        <a:pt x="48085" y="67954"/>
                      </a:lnTo>
                      <a:cubicBezTo>
                        <a:pt x="48085" y="67954"/>
                        <a:pt x="127833" y="48085"/>
                        <a:pt x="165394" y="0"/>
                      </a:cubicBezTo>
                      <a:cubicBezTo>
                        <a:pt x="165394" y="0"/>
                        <a:pt x="158953" y="58972"/>
                        <a:pt x="76936" y="92450"/>
                      </a:cubicBezTo>
                      <a:lnTo>
                        <a:pt x="27309" y="304750"/>
                      </a:lnTo>
                      <a:lnTo>
                        <a:pt x="35293" y="543632"/>
                      </a:lnTo>
                      <a:close/>
                    </a:path>
                  </a:pathLst>
                </a:custGeom>
                <a:solidFill>
                  <a:srgbClr val="000000">
                    <a:alpha val="15000"/>
                  </a:srgbClr>
                </a:solidFill>
                <a:ln w="9068" cap="flat">
                  <a:noFill/>
                  <a:prstDash val="solid"/>
                  <a:miter/>
                </a:ln>
              </p:spPr>
              <p:txBody>
                <a:bodyPr rtlCol="0" anchor="ctr"/>
                <a:lstStyle/>
                <a:p>
                  <a:endParaRPr lang="zh-CN" altLang="en-US"/>
                </a:p>
              </p:txBody>
            </p:sp>
            <p:sp>
              <p:nvSpPr>
                <p:cNvPr id="121" name="任意多边形: 形状 120">
                  <a:extLst>
                    <a:ext uri="{FF2B5EF4-FFF2-40B4-BE49-F238E27FC236}">
                      <a16:creationId xmlns:a16="http://schemas.microsoft.com/office/drawing/2014/main" id="{70AF0C79-6FDB-F4D0-6091-1281263A0877}"/>
                    </a:ext>
                  </a:extLst>
                </p:cNvPr>
                <p:cNvSpPr/>
                <p:nvPr/>
              </p:nvSpPr>
              <p:spPr>
                <a:xfrm>
                  <a:off x="7708835" y="3714328"/>
                  <a:ext cx="223735" cy="148701"/>
                </a:xfrm>
                <a:custGeom>
                  <a:avLst/>
                  <a:gdLst>
                    <a:gd name="connsiteX0" fmla="*/ 9492 w 223735"/>
                    <a:gd name="connsiteY0" fmla="*/ 0 h 148701"/>
                    <a:gd name="connsiteX1" fmla="*/ 420 w 223735"/>
                    <a:gd name="connsiteY1" fmla="*/ 49627 h 148701"/>
                    <a:gd name="connsiteX2" fmla="*/ 4049 w 223735"/>
                    <a:gd name="connsiteY2" fmla="*/ 108962 h 148701"/>
                    <a:gd name="connsiteX3" fmla="*/ 94775 w 223735"/>
                    <a:gd name="connsiteY3" fmla="*/ 147158 h 148701"/>
                    <a:gd name="connsiteX4" fmla="*/ 198475 w 223735"/>
                    <a:gd name="connsiteY4" fmla="*/ 120757 h 148701"/>
                    <a:gd name="connsiteX5" fmla="*/ 222608 w 223735"/>
                    <a:gd name="connsiteY5" fmla="*/ 41825 h 148701"/>
                    <a:gd name="connsiteX6" fmla="*/ 219342 w 223735"/>
                    <a:gd name="connsiteY6" fmla="*/ 23679 h 148701"/>
                    <a:gd name="connsiteX7" fmla="*/ 214715 w 223735"/>
                    <a:gd name="connsiteY7" fmla="*/ 41825 h 148701"/>
                    <a:gd name="connsiteX8" fmla="*/ 112013 w 223735"/>
                    <a:gd name="connsiteY8" fmla="*/ 61875 h 148701"/>
                    <a:gd name="connsiteX9" fmla="*/ 10399 w 223735"/>
                    <a:gd name="connsiteY9" fmla="*/ 21411 h 14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3735" h="148701">
                      <a:moveTo>
                        <a:pt x="9492" y="0"/>
                      </a:moveTo>
                      <a:cubicBezTo>
                        <a:pt x="-488" y="5353"/>
                        <a:pt x="420" y="19325"/>
                        <a:pt x="420" y="49627"/>
                      </a:cubicBezTo>
                      <a:cubicBezTo>
                        <a:pt x="-731" y="69480"/>
                        <a:pt x="487" y="89398"/>
                        <a:pt x="4049" y="108962"/>
                      </a:cubicBezTo>
                      <a:cubicBezTo>
                        <a:pt x="6589" y="115857"/>
                        <a:pt x="24281" y="139446"/>
                        <a:pt x="94775" y="147158"/>
                      </a:cubicBezTo>
                      <a:cubicBezTo>
                        <a:pt x="165269" y="154870"/>
                        <a:pt x="192759" y="131735"/>
                        <a:pt x="198475" y="120757"/>
                      </a:cubicBezTo>
                      <a:cubicBezTo>
                        <a:pt x="207939" y="94901"/>
                        <a:pt x="215996" y="68552"/>
                        <a:pt x="222608" y="41825"/>
                      </a:cubicBezTo>
                      <a:cubicBezTo>
                        <a:pt x="226419" y="25766"/>
                        <a:pt x="219342" y="23679"/>
                        <a:pt x="219342" y="23679"/>
                      </a:cubicBezTo>
                      <a:lnTo>
                        <a:pt x="214715" y="41825"/>
                      </a:lnTo>
                      <a:cubicBezTo>
                        <a:pt x="214715" y="41825"/>
                        <a:pt x="185048" y="65504"/>
                        <a:pt x="112013" y="61875"/>
                      </a:cubicBezTo>
                      <a:cubicBezTo>
                        <a:pt x="38978" y="58246"/>
                        <a:pt x="10399" y="21411"/>
                        <a:pt x="10399" y="21411"/>
                      </a:cubicBezTo>
                      <a:close/>
                    </a:path>
                  </a:pathLst>
                </a:custGeom>
                <a:solidFill>
                  <a:srgbClr val="309080"/>
                </a:solidFill>
                <a:ln w="9068" cap="flat">
                  <a:noFill/>
                  <a:prstDash val="solid"/>
                  <a:miter/>
                </a:ln>
              </p:spPr>
              <p:txBody>
                <a:bodyPr rtlCol="0" anchor="ctr"/>
                <a:lstStyle/>
                <a:p>
                  <a:endParaRPr lang="zh-CN" altLang="en-US"/>
                </a:p>
              </p:txBody>
            </p:sp>
            <p:sp>
              <p:nvSpPr>
                <p:cNvPr id="122" name="任意多边形: 形状 121">
                  <a:extLst>
                    <a:ext uri="{FF2B5EF4-FFF2-40B4-BE49-F238E27FC236}">
                      <a16:creationId xmlns:a16="http://schemas.microsoft.com/office/drawing/2014/main" id="{D8D60D2F-BCA7-9116-3106-E06390413D02}"/>
                    </a:ext>
                  </a:extLst>
                </p:cNvPr>
                <p:cNvSpPr/>
                <p:nvPr/>
              </p:nvSpPr>
              <p:spPr>
                <a:xfrm>
                  <a:off x="7708835" y="3714328"/>
                  <a:ext cx="223735" cy="148701"/>
                </a:xfrm>
                <a:custGeom>
                  <a:avLst/>
                  <a:gdLst>
                    <a:gd name="connsiteX0" fmla="*/ 9492 w 223735"/>
                    <a:gd name="connsiteY0" fmla="*/ 0 h 148701"/>
                    <a:gd name="connsiteX1" fmla="*/ 420 w 223735"/>
                    <a:gd name="connsiteY1" fmla="*/ 49627 h 148701"/>
                    <a:gd name="connsiteX2" fmla="*/ 4049 w 223735"/>
                    <a:gd name="connsiteY2" fmla="*/ 108962 h 148701"/>
                    <a:gd name="connsiteX3" fmla="*/ 94775 w 223735"/>
                    <a:gd name="connsiteY3" fmla="*/ 147158 h 148701"/>
                    <a:gd name="connsiteX4" fmla="*/ 198475 w 223735"/>
                    <a:gd name="connsiteY4" fmla="*/ 120757 h 148701"/>
                    <a:gd name="connsiteX5" fmla="*/ 222608 w 223735"/>
                    <a:gd name="connsiteY5" fmla="*/ 41825 h 148701"/>
                    <a:gd name="connsiteX6" fmla="*/ 219342 w 223735"/>
                    <a:gd name="connsiteY6" fmla="*/ 23679 h 148701"/>
                    <a:gd name="connsiteX7" fmla="*/ 214715 w 223735"/>
                    <a:gd name="connsiteY7" fmla="*/ 41825 h 148701"/>
                    <a:gd name="connsiteX8" fmla="*/ 112013 w 223735"/>
                    <a:gd name="connsiteY8" fmla="*/ 61875 h 148701"/>
                    <a:gd name="connsiteX9" fmla="*/ 10399 w 223735"/>
                    <a:gd name="connsiteY9" fmla="*/ 21411 h 14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3735" h="148701">
                      <a:moveTo>
                        <a:pt x="9492" y="0"/>
                      </a:moveTo>
                      <a:cubicBezTo>
                        <a:pt x="-488" y="5353"/>
                        <a:pt x="420" y="19325"/>
                        <a:pt x="420" y="49627"/>
                      </a:cubicBezTo>
                      <a:cubicBezTo>
                        <a:pt x="-731" y="69480"/>
                        <a:pt x="487" y="89398"/>
                        <a:pt x="4049" y="108962"/>
                      </a:cubicBezTo>
                      <a:cubicBezTo>
                        <a:pt x="6589" y="115857"/>
                        <a:pt x="24281" y="139446"/>
                        <a:pt x="94775" y="147158"/>
                      </a:cubicBezTo>
                      <a:cubicBezTo>
                        <a:pt x="165269" y="154870"/>
                        <a:pt x="192759" y="131735"/>
                        <a:pt x="198475" y="120757"/>
                      </a:cubicBezTo>
                      <a:cubicBezTo>
                        <a:pt x="207939" y="94901"/>
                        <a:pt x="215996" y="68552"/>
                        <a:pt x="222608" y="41825"/>
                      </a:cubicBezTo>
                      <a:cubicBezTo>
                        <a:pt x="226419" y="25766"/>
                        <a:pt x="219342" y="23679"/>
                        <a:pt x="219342" y="23679"/>
                      </a:cubicBezTo>
                      <a:lnTo>
                        <a:pt x="214715" y="41825"/>
                      </a:lnTo>
                      <a:cubicBezTo>
                        <a:pt x="214715" y="41825"/>
                        <a:pt x="185048" y="65504"/>
                        <a:pt x="112013" y="61875"/>
                      </a:cubicBezTo>
                      <a:cubicBezTo>
                        <a:pt x="38978" y="58246"/>
                        <a:pt x="10399" y="21411"/>
                        <a:pt x="10399" y="21411"/>
                      </a:cubicBezTo>
                      <a:close/>
                    </a:path>
                  </a:pathLst>
                </a:custGeom>
                <a:solidFill>
                  <a:schemeClr val="accent2">
                    <a:lumMod val="40000"/>
                    <a:lumOff val="60000"/>
                  </a:schemeClr>
                </a:solidFill>
                <a:ln w="9068" cap="flat">
                  <a:noFill/>
                  <a:prstDash val="solid"/>
                  <a:miter/>
                </a:ln>
              </p:spPr>
              <p:txBody>
                <a:bodyPr rtlCol="0" anchor="ctr"/>
                <a:lstStyle/>
                <a:p>
                  <a:endParaRPr lang="zh-CN" altLang="en-US"/>
                </a:p>
              </p:txBody>
            </p:sp>
            <p:sp>
              <p:nvSpPr>
                <p:cNvPr id="123" name="任意多边形: 形状 122">
                  <a:extLst>
                    <a:ext uri="{FF2B5EF4-FFF2-40B4-BE49-F238E27FC236}">
                      <a16:creationId xmlns:a16="http://schemas.microsoft.com/office/drawing/2014/main" id="{36DD5033-5A34-2DCE-FE9E-EA8ED7C7B0EB}"/>
                    </a:ext>
                  </a:extLst>
                </p:cNvPr>
                <p:cNvSpPr/>
                <p:nvPr/>
              </p:nvSpPr>
              <p:spPr>
                <a:xfrm>
                  <a:off x="8144180" y="3734469"/>
                  <a:ext cx="200616" cy="124640"/>
                </a:xfrm>
                <a:custGeom>
                  <a:avLst/>
                  <a:gdLst>
                    <a:gd name="connsiteX0" fmla="*/ 5460 w 200616"/>
                    <a:gd name="connsiteY0" fmla="*/ 6079 h 124640"/>
                    <a:gd name="connsiteX1" fmla="*/ 1922 w 200616"/>
                    <a:gd name="connsiteY1" fmla="*/ 32571 h 124640"/>
                    <a:gd name="connsiteX2" fmla="*/ 16075 w 200616"/>
                    <a:gd name="connsiteY2" fmla="*/ 96079 h 124640"/>
                    <a:gd name="connsiteX3" fmla="*/ 121318 w 200616"/>
                    <a:gd name="connsiteY3" fmla="*/ 123297 h 124640"/>
                    <a:gd name="connsiteX4" fmla="*/ 196167 w 200616"/>
                    <a:gd name="connsiteY4" fmla="*/ 84648 h 124640"/>
                    <a:gd name="connsiteX5" fmla="*/ 200613 w 200616"/>
                    <a:gd name="connsiteY5" fmla="*/ 15424 h 124640"/>
                    <a:gd name="connsiteX6" fmla="*/ 191993 w 200616"/>
                    <a:gd name="connsiteY6" fmla="*/ 0 h 124640"/>
                    <a:gd name="connsiteX7" fmla="*/ 190905 w 200616"/>
                    <a:gd name="connsiteY7" fmla="*/ 18145 h 124640"/>
                    <a:gd name="connsiteX8" fmla="*/ 110068 w 200616"/>
                    <a:gd name="connsiteY8" fmla="*/ 43004 h 124640"/>
                    <a:gd name="connsiteX9" fmla="*/ 9180 w 200616"/>
                    <a:gd name="connsiteY9" fmla="*/ 20776 h 124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0616" h="124640">
                      <a:moveTo>
                        <a:pt x="5460" y="6079"/>
                      </a:moveTo>
                      <a:cubicBezTo>
                        <a:pt x="-1435" y="8347"/>
                        <a:pt x="-800" y="16421"/>
                        <a:pt x="1922" y="32571"/>
                      </a:cubicBezTo>
                      <a:cubicBezTo>
                        <a:pt x="4644" y="48720"/>
                        <a:pt x="13807" y="85011"/>
                        <a:pt x="16075" y="96079"/>
                      </a:cubicBezTo>
                      <a:cubicBezTo>
                        <a:pt x="18343" y="107148"/>
                        <a:pt x="59987" y="130464"/>
                        <a:pt x="121318" y="123297"/>
                      </a:cubicBezTo>
                      <a:cubicBezTo>
                        <a:pt x="182649" y="116130"/>
                        <a:pt x="193899" y="100706"/>
                        <a:pt x="196167" y="84648"/>
                      </a:cubicBezTo>
                      <a:cubicBezTo>
                        <a:pt x="198435" y="68589"/>
                        <a:pt x="200522" y="26674"/>
                        <a:pt x="200613" y="15424"/>
                      </a:cubicBezTo>
                      <a:cubicBezTo>
                        <a:pt x="200703" y="4173"/>
                        <a:pt x="199252" y="2540"/>
                        <a:pt x="191993" y="0"/>
                      </a:cubicBezTo>
                      <a:lnTo>
                        <a:pt x="190905" y="18145"/>
                      </a:lnTo>
                      <a:cubicBezTo>
                        <a:pt x="190905" y="18145"/>
                        <a:pt x="178566" y="40555"/>
                        <a:pt x="110068" y="43004"/>
                      </a:cubicBezTo>
                      <a:cubicBezTo>
                        <a:pt x="41569" y="45454"/>
                        <a:pt x="9180" y="20776"/>
                        <a:pt x="9180" y="20776"/>
                      </a:cubicBezTo>
                      <a:close/>
                    </a:path>
                  </a:pathLst>
                </a:custGeom>
                <a:solidFill>
                  <a:srgbClr val="309080"/>
                </a:solidFill>
                <a:ln w="9068" cap="flat">
                  <a:noFill/>
                  <a:prstDash val="solid"/>
                  <a:miter/>
                </a:ln>
              </p:spPr>
              <p:txBody>
                <a:bodyPr rtlCol="0" anchor="ctr"/>
                <a:lstStyle/>
                <a:p>
                  <a:endParaRPr lang="zh-CN" altLang="en-US"/>
                </a:p>
              </p:txBody>
            </p:sp>
            <p:sp>
              <p:nvSpPr>
                <p:cNvPr id="124" name="任意多边形: 形状 123">
                  <a:extLst>
                    <a:ext uri="{FF2B5EF4-FFF2-40B4-BE49-F238E27FC236}">
                      <a16:creationId xmlns:a16="http://schemas.microsoft.com/office/drawing/2014/main" id="{C2243184-0814-CA69-6368-B4D9500690A5}"/>
                    </a:ext>
                  </a:extLst>
                </p:cNvPr>
                <p:cNvSpPr/>
                <p:nvPr/>
              </p:nvSpPr>
              <p:spPr>
                <a:xfrm>
                  <a:off x="8144180" y="3734469"/>
                  <a:ext cx="200616" cy="124640"/>
                </a:xfrm>
                <a:custGeom>
                  <a:avLst/>
                  <a:gdLst>
                    <a:gd name="connsiteX0" fmla="*/ 5460 w 200616"/>
                    <a:gd name="connsiteY0" fmla="*/ 6079 h 124640"/>
                    <a:gd name="connsiteX1" fmla="*/ 1922 w 200616"/>
                    <a:gd name="connsiteY1" fmla="*/ 32571 h 124640"/>
                    <a:gd name="connsiteX2" fmla="*/ 16075 w 200616"/>
                    <a:gd name="connsiteY2" fmla="*/ 96079 h 124640"/>
                    <a:gd name="connsiteX3" fmla="*/ 121318 w 200616"/>
                    <a:gd name="connsiteY3" fmla="*/ 123297 h 124640"/>
                    <a:gd name="connsiteX4" fmla="*/ 196167 w 200616"/>
                    <a:gd name="connsiteY4" fmla="*/ 84648 h 124640"/>
                    <a:gd name="connsiteX5" fmla="*/ 200613 w 200616"/>
                    <a:gd name="connsiteY5" fmla="*/ 15424 h 124640"/>
                    <a:gd name="connsiteX6" fmla="*/ 191993 w 200616"/>
                    <a:gd name="connsiteY6" fmla="*/ 0 h 124640"/>
                    <a:gd name="connsiteX7" fmla="*/ 190905 w 200616"/>
                    <a:gd name="connsiteY7" fmla="*/ 18145 h 124640"/>
                    <a:gd name="connsiteX8" fmla="*/ 110068 w 200616"/>
                    <a:gd name="connsiteY8" fmla="*/ 43004 h 124640"/>
                    <a:gd name="connsiteX9" fmla="*/ 9180 w 200616"/>
                    <a:gd name="connsiteY9" fmla="*/ 20776 h 124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0616" h="124640">
                      <a:moveTo>
                        <a:pt x="5460" y="6079"/>
                      </a:moveTo>
                      <a:cubicBezTo>
                        <a:pt x="-1435" y="8347"/>
                        <a:pt x="-800" y="16421"/>
                        <a:pt x="1922" y="32571"/>
                      </a:cubicBezTo>
                      <a:cubicBezTo>
                        <a:pt x="4644" y="48720"/>
                        <a:pt x="13807" y="85011"/>
                        <a:pt x="16075" y="96079"/>
                      </a:cubicBezTo>
                      <a:cubicBezTo>
                        <a:pt x="18343" y="107148"/>
                        <a:pt x="59987" y="130464"/>
                        <a:pt x="121318" y="123297"/>
                      </a:cubicBezTo>
                      <a:cubicBezTo>
                        <a:pt x="182649" y="116130"/>
                        <a:pt x="193899" y="100706"/>
                        <a:pt x="196167" y="84648"/>
                      </a:cubicBezTo>
                      <a:cubicBezTo>
                        <a:pt x="198435" y="68589"/>
                        <a:pt x="200522" y="26674"/>
                        <a:pt x="200613" y="15424"/>
                      </a:cubicBezTo>
                      <a:cubicBezTo>
                        <a:pt x="200703" y="4173"/>
                        <a:pt x="199252" y="2540"/>
                        <a:pt x="191993" y="0"/>
                      </a:cubicBezTo>
                      <a:lnTo>
                        <a:pt x="190905" y="18145"/>
                      </a:lnTo>
                      <a:cubicBezTo>
                        <a:pt x="190905" y="18145"/>
                        <a:pt x="178566" y="40555"/>
                        <a:pt x="110068" y="43004"/>
                      </a:cubicBezTo>
                      <a:cubicBezTo>
                        <a:pt x="41569" y="45454"/>
                        <a:pt x="9180" y="20776"/>
                        <a:pt x="9180" y="20776"/>
                      </a:cubicBezTo>
                      <a:close/>
                    </a:path>
                  </a:pathLst>
                </a:custGeom>
                <a:solidFill>
                  <a:schemeClr val="accent2">
                    <a:lumMod val="40000"/>
                    <a:lumOff val="60000"/>
                  </a:schemeClr>
                </a:solidFill>
                <a:ln w="9068" cap="flat">
                  <a:noFill/>
                  <a:prstDash val="solid"/>
                  <a:miter/>
                </a:ln>
              </p:spPr>
              <p:txBody>
                <a:bodyPr rtlCol="0" anchor="ctr"/>
                <a:lstStyle/>
                <a:p>
                  <a:endParaRPr lang="zh-CN" altLang="en-US"/>
                </a:p>
              </p:txBody>
            </p:sp>
          </p:grpSp>
          <p:grpSp>
            <p:nvGrpSpPr>
              <p:cNvPr id="84" name="组合 83">
                <a:extLst>
                  <a:ext uri="{FF2B5EF4-FFF2-40B4-BE49-F238E27FC236}">
                    <a16:creationId xmlns:a16="http://schemas.microsoft.com/office/drawing/2014/main" id="{0BFB44DD-B62C-A86E-2E7A-48414A72F2DE}"/>
                  </a:ext>
                </a:extLst>
              </p:cNvPr>
              <p:cNvGrpSpPr/>
              <p:nvPr/>
            </p:nvGrpSpPr>
            <p:grpSpPr>
              <a:xfrm>
                <a:off x="7604525" y="1488571"/>
                <a:ext cx="1323910" cy="1553396"/>
                <a:chOff x="7604525" y="1488571"/>
                <a:chExt cx="1323910" cy="1553396"/>
              </a:xfrm>
            </p:grpSpPr>
            <p:sp>
              <p:nvSpPr>
                <p:cNvPr id="85" name="任意多边形: 形状 84">
                  <a:extLst>
                    <a:ext uri="{FF2B5EF4-FFF2-40B4-BE49-F238E27FC236}">
                      <a16:creationId xmlns:a16="http://schemas.microsoft.com/office/drawing/2014/main" id="{637D733B-FB8B-05C9-1313-2E5A2EAB3F88}"/>
                    </a:ext>
                  </a:extLst>
                </p:cNvPr>
                <p:cNvSpPr/>
                <p:nvPr/>
              </p:nvSpPr>
              <p:spPr>
                <a:xfrm>
                  <a:off x="8223219" y="1997786"/>
                  <a:ext cx="464160" cy="491673"/>
                </a:xfrm>
                <a:custGeom>
                  <a:avLst/>
                  <a:gdLst>
                    <a:gd name="connsiteX0" fmla="*/ 0 w 464160"/>
                    <a:gd name="connsiteY0" fmla="*/ 0 h 491673"/>
                    <a:gd name="connsiteX1" fmla="*/ 88730 w 464160"/>
                    <a:gd name="connsiteY1" fmla="*/ 21865 h 491673"/>
                    <a:gd name="connsiteX2" fmla="*/ 142168 w 464160"/>
                    <a:gd name="connsiteY2" fmla="*/ 74668 h 491673"/>
                    <a:gd name="connsiteX3" fmla="*/ 322623 w 464160"/>
                    <a:gd name="connsiteY3" fmla="*/ 335324 h 491673"/>
                    <a:gd name="connsiteX4" fmla="*/ 443379 w 464160"/>
                    <a:gd name="connsiteY4" fmla="*/ 312552 h 491673"/>
                    <a:gd name="connsiteX5" fmla="*/ 377603 w 464160"/>
                    <a:gd name="connsiteY5" fmla="*/ 478400 h 491673"/>
                    <a:gd name="connsiteX6" fmla="*/ 235163 w 464160"/>
                    <a:gd name="connsiteY6" fmla="*/ 452906 h 491673"/>
                    <a:gd name="connsiteX7" fmla="*/ 62783 w 464160"/>
                    <a:gd name="connsiteY7" fmla="*/ 255304 h 491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160" h="491673">
                      <a:moveTo>
                        <a:pt x="0" y="0"/>
                      </a:moveTo>
                      <a:cubicBezTo>
                        <a:pt x="46089" y="0"/>
                        <a:pt x="64688" y="8075"/>
                        <a:pt x="88730" y="21865"/>
                      </a:cubicBezTo>
                      <a:cubicBezTo>
                        <a:pt x="112773" y="35655"/>
                        <a:pt x="127924" y="57067"/>
                        <a:pt x="142168" y="74668"/>
                      </a:cubicBezTo>
                      <a:cubicBezTo>
                        <a:pt x="181634" y="123569"/>
                        <a:pt x="267461" y="257572"/>
                        <a:pt x="322623" y="335324"/>
                      </a:cubicBezTo>
                      <a:cubicBezTo>
                        <a:pt x="322623" y="335324"/>
                        <a:pt x="393752" y="324528"/>
                        <a:pt x="443379" y="312552"/>
                      </a:cubicBezTo>
                      <a:cubicBezTo>
                        <a:pt x="487745" y="301847"/>
                        <a:pt x="458894" y="457714"/>
                        <a:pt x="377603" y="478400"/>
                      </a:cubicBezTo>
                      <a:cubicBezTo>
                        <a:pt x="289236" y="500356"/>
                        <a:pt x="279528" y="497180"/>
                        <a:pt x="235163" y="452906"/>
                      </a:cubicBezTo>
                      <a:cubicBezTo>
                        <a:pt x="188529" y="406363"/>
                        <a:pt x="99890" y="298671"/>
                        <a:pt x="62783" y="255304"/>
                      </a:cubicBezTo>
                      <a:close/>
                    </a:path>
                  </a:pathLst>
                </a:custGeom>
                <a:solidFill>
                  <a:srgbClr val="FFA8A7"/>
                </a:solidFill>
                <a:ln w="9068"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250BA7B9-5F9D-6172-93C2-F907A9FA0B96}"/>
                    </a:ext>
                  </a:extLst>
                </p:cNvPr>
                <p:cNvSpPr/>
                <p:nvPr/>
              </p:nvSpPr>
              <p:spPr>
                <a:xfrm>
                  <a:off x="8487414" y="2323040"/>
                  <a:ext cx="58427" cy="56613"/>
                </a:xfrm>
                <a:custGeom>
                  <a:avLst/>
                  <a:gdLst>
                    <a:gd name="connsiteX0" fmla="*/ 58428 w 58427"/>
                    <a:gd name="connsiteY0" fmla="*/ 9980 h 56613"/>
                    <a:gd name="connsiteX1" fmla="*/ 0 w 58427"/>
                    <a:gd name="connsiteY1" fmla="*/ 56613 h 56613"/>
                    <a:gd name="connsiteX2" fmla="*/ 51351 w 58427"/>
                    <a:gd name="connsiteY2" fmla="*/ 0 h 56613"/>
                  </a:gdLst>
                  <a:ahLst/>
                  <a:cxnLst>
                    <a:cxn ang="0">
                      <a:pos x="connsiteX0" y="connsiteY0"/>
                    </a:cxn>
                    <a:cxn ang="0">
                      <a:pos x="connsiteX1" y="connsiteY1"/>
                    </a:cxn>
                    <a:cxn ang="0">
                      <a:pos x="connsiteX2" y="connsiteY2"/>
                    </a:cxn>
                  </a:cxnLst>
                  <a:rect l="l" t="t" r="r" b="b"/>
                  <a:pathLst>
                    <a:path w="58427" h="56613">
                      <a:moveTo>
                        <a:pt x="58428" y="9980"/>
                      </a:moveTo>
                      <a:cubicBezTo>
                        <a:pt x="28760" y="16966"/>
                        <a:pt x="0" y="56613"/>
                        <a:pt x="0" y="56613"/>
                      </a:cubicBezTo>
                      <a:cubicBezTo>
                        <a:pt x="0" y="56613"/>
                        <a:pt x="10796" y="8256"/>
                        <a:pt x="51351" y="0"/>
                      </a:cubicBezTo>
                      <a:close/>
                    </a:path>
                  </a:pathLst>
                </a:custGeom>
                <a:solidFill>
                  <a:srgbClr val="F28F8F"/>
                </a:solidFill>
                <a:ln w="9068" cap="flat">
                  <a:no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47E43082-30AF-35A0-7F27-F9CABB5A4D89}"/>
                    </a:ext>
                  </a:extLst>
                </p:cNvPr>
                <p:cNvSpPr/>
                <p:nvPr/>
              </p:nvSpPr>
              <p:spPr>
                <a:xfrm>
                  <a:off x="8539735" y="2230150"/>
                  <a:ext cx="300775" cy="272708"/>
                </a:xfrm>
                <a:custGeom>
                  <a:avLst/>
                  <a:gdLst>
                    <a:gd name="connsiteX0" fmla="*/ 298881 w 300775"/>
                    <a:gd name="connsiteY0" fmla="*/ 14593 h 272708"/>
                    <a:gd name="connsiteX1" fmla="*/ 298881 w 300775"/>
                    <a:gd name="connsiteY1" fmla="*/ 14593 h 272708"/>
                    <a:gd name="connsiteX2" fmla="*/ 290262 w 300775"/>
                    <a:gd name="connsiteY2" fmla="*/ 3524 h 272708"/>
                    <a:gd name="connsiteX3" fmla="*/ 290262 w 300775"/>
                    <a:gd name="connsiteY3" fmla="*/ 3524 h 272708"/>
                    <a:gd name="connsiteX4" fmla="*/ 279737 w 300775"/>
                    <a:gd name="connsiteY4" fmla="*/ 167 h 272708"/>
                    <a:gd name="connsiteX5" fmla="*/ 160614 w 300775"/>
                    <a:gd name="connsiteY5" fmla="*/ 8333 h 272708"/>
                    <a:gd name="connsiteX6" fmla="*/ 130492 w 300775"/>
                    <a:gd name="connsiteY6" fmla="*/ 27022 h 272708"/>
                    <a:gd name="connsiteX7" fmla="*/ 2387 w 300775"/>
                    <a:gd name="connsiteY7" fmla="*/ 245310 h 272708"/>
                    <a:gd name="connsiteX8" fmla="*/ 1480 w 300775"/>
                    <a:gd name="connsiteY8" fmla="*/ 257649 h 272708"/>
                    <a:gd name="connsiteX9" fmla="*/ 1480 w 300775"/>
                    <a:gd name="connsiteY9" fmla="*/ 257649 h 272708"/>
                    <a:gd name="connsiteX10" fmla="*/ 10552 w 300775"/>
                    <a:gd name="connsiteY10" fmla="*/ 269080 h 272708"/>
                    <a:gd name="connsiteX11" fmla="*/ 10552 w 300775"/>
                    <a:gd name="connsiteY11" fmla="*/ 269080 h 272708"/>
                    <a:gd name="connsiteX12" fmla="*/ 21167 w 300775"/>
                    <a:gd name="connsiteY12" fmla="*/ 272528 h 272708"/>
                    <a:gd name="connsiteX13" fmla="*/ 140291 w 300775"/>
                    <a:gd name="connsiteY13" fmla="*/ 264362 h 272708"/>
                    <a:gd name="connsiteX14" fmla="*/ 170412 w 300775"/>
                    <a:gd name="connsiteY14" fmla="*/ 245673 h 272708"/>
                    <a:gd name="connsiteX15" fmla="*/ 298518 w 300775"/>
                    <a:gd name="connsiteY15" fmla="*/ 27385 h 272708"/>
                    <a:gd name="connsiteX16" fmla="*/ 298881 w 300775"/>
                    <a:gd name="connsiteY16" fmla="*/ 14593 h 272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0775" h="272708">
                      <a:moveTo>
                        <a:pt x="298881" y="14593"/>
                      </a:moveTo>
                      <a:lnTo>
                        <a:pt x="298881" y="14593"/>
                      </a:lnTo>
                      <a:lnTo>
                        <a:pt x="290262" y="3524"/>
                      </a:lnTo>
                      <a:lnTo>
                        <a:pt x="290262" y="3524"/>
                      </a:lnTo>
                      <a:cubicBezTo>
                        <a:pt x="287502" y="771"/>
                        <a:pt x="283582" y="-479"/>
                        <a:pt x="279737" y="167"/>
                      </a:cubicBezTo>
                      <a:lnTo>
                        <a:pt x="160614" y="8333"/>
                      </a:lnTo>
                      <a:cubicBezTo>
                        <a:pt x="148320" y="9849"/>
                        <a:pt x="137310" y="16681"/>
                        <a:pt x="130492" y="27022"/>
                      </a:cubicBezTo>
                      <a:lnTo>
                        <a:pt x="2387" y="245310"/>
                      </a:lnTo>
                      <a:cubicBezTo>
                        <a:pt x="-425" y="248844"/>
                        <a:pt x="-785" y="253741"/>
                        <a:pt x="1480" y="257649"/>
                      </a:cubicBezTo>
                      <a:lnTo>
                        <a:pt x="1480" y="257649"/>
                      </a:lnTo>
                      <a:lnTo>
                        <a:pt x="10552" y="269080"/>
                      </a:lnTo>
                      <a:lnTo>
                        <a:pt x="10552" y="269080"/>
                      </a:lnTo>
                      <a:cubicBezTo>
                        <a:pt x="13298" y="271923"/>
                        <a:pt x="17276" y="273215"/>
                        <a:pt x="21167" y="272528"/>
                      </a:cubicBezTo>
                      <a:lnTo>
                        <a:pt x="140291" y="264362"/>
                      </a:lnTo>
                      <a:cubicBezTo>
                        <a:pt x="152593" y="262869"/>
                        <a:pt x="163612" y="256032"/>
                        <a:pt x="170412" y="245673"/>
                      </a:cubicBezTo>
                      <a:cubicBezTo>
                        <a:pt x="195543" y="202759"/>
                        <a:pt x="273387" y="70299"/>
                        <a:pt x="298518" y="27385"/>
                      </a:cubicBezTo>
                      <a:cubicBezTo>
                        <a:pt x="301512" y="21942"/>
                        <a:pt x="301421" y="17405"/>
                        <a:pt x="298881" y="14593"/>
                      </a:cubicBezTo>
                      <a:close/>
                    </a:path>
                  </a:pathLst>
                </a:custGeom>
                <a:solidFill>
                  <a:srgbClr val="455A64"/>
                </a:solidFill>
                <a:ln w="9068" cap="flat">
                  <a:no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595B0BC3-D0F8-95A4-8AB5-FCDD1755CDC7}"/>
                    </a:ext>
                  </a:extLst>
                </p:cNvPr>
                <p:cNvSpPr/>
                <p:nvPr/>
              </p:nvSpPr>
              <p:spPr>
                <a:xfrm>
                  <a:off x="8539650" y="2243473"/>
                  <a:ext cx="155890" cy="255213"/>
                </a:xfrm>
                <a:custGeom>
                  <a:avLst/>
                  <a:gdLst>
                    <a:gd name="connsiteX0" fmla="*/ 155891 w 155890"/>
                    <a:gd name="connsiteY0" fmla="*/ 10343 h 255213"/>
                    <a:gd name="connsiteX1" fmla="*/ 139288 w 155890"/>
                    <a:gd name="connsiteY1" fmla="*/ 24950 h 255213"/>
                    <a:gd name="connsiteX2" fmla="*/ 11182 w 155890"/>
                    <a:gd name="connsiteY2" fmla="*/ 243237 h 255213"/>
                    <a:gd name="connsiteX3" fmla="*/ 10003 w 155890"/>
                    <a:gd name="connsiteY3" fmla="*/ 255213 h 255213"/>
                    <a:gd name="connsiteX4" fmla="*/ 1565 w 155890"/>
                    <a:gd name="connsiteY4" fmla="*/ 244507 h 255213"/>
                    <a:gd name="connsiteX5" fmla="*/ 1565 w 155890"/>
                    <a:gd name="connsiteY5" fmla="*/ 244507 h 255213"/>
                    <a:gd name="connsiteX6" fmla="*/ 2382 w 155890"/>
                    <a:gd name="connsiteY6" fmla="*/ 232259 h 255213"/>
                    <a:gd name="connsiteX7" fmla="*/ 130578 w 155890"/>
                    <a:gd name="connsiteY7" fmla="*/ 13881 h 255213"/>
                    <a:gd name="connsiteX8" fmla="*/ 145911 w 155890"/>
                    <a:gd name="connsiteY8" fmla="*/ 0 h 255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890" h="255213">
                      <a:moveTo>
                        <a:pt x="155891" y="10343"/>
                      </a:moveTo>
                      <a:cubicBezTo>
                        <a:pt x="149158" y="13653"/>
                        <a:pt x="143428" y="18694"/>
                        <a:pt x="139288" y="24950"/>
                      </a:cubicBezTo>
                      <a:lnTo>
                        <a:pt x="11182" y="243237"/>
                      </a:lnTo>
                      <a:cubicBezTo>
                        <a:pt x="8529" y="246674"/>
                        <a:pt x="8071" y="251324"/>
                        <a:pt x="10003" y="255213"/>
                      </a:cubicBezTo>
                      <a:lnTo>
                        <a:pt x="1565" y="244507"/>
                      </a:lnTo>
                      <a:lnTo>
                        <a:pt x="1565" y="244507"/>
                      </a:lnTo>
                      <a:cubicBezTo>
                        <a:pt x="-790" y="240665"/>
                        <a:pt x="-463" y="235755"/>
                        <a:pt x="2382" y="232259"/>
                      </a:cubicBezTo>
                      <a:lnTo>
                        <a:pt x="130578" y="13881"/>
                      </a:lnTo>
                      <a:cubicBezTo>
                        <a:pt x="134391" y="7996"/>
                        <a:pt x="139676" y="3210"/>
                        <a:pt x="145911" y="0"/>
                      </a:cubicBezTo>
                      <a:close/>
                    </a:path>
                  </a:pathLst>
                </a:custGeom>
                <a:solidFill>
                  <a:srgbClr val="263238"/>
                </a:solidFill>
                <a:ln w="9068"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D33C51F8-1329-9F77-9395-4AEDE20144E6}"/>
                    </a:ext>
                  </a:extLst>
                </p:cNvPr>
                <p:cNvSpPr/>
                <p:nvPr/>
              </p:nvSpPr>
              <p:spPr>
                <a:xfrm>
                  <a:off x="8548434" y="2241970"/>
                  <a:ext cx="292076" cy="261169"/>
                </a:xfrm>
                <a:custGeom>
                  <a:avLst/>
                  <a:gdLst>
                    <a:gd name="connsiteX0" fmla="*/ 2398 w 292076"/>
                    <a:gd name="connsiteY0" fmla="*/ 245284 h 261169"/>
                    <a:gd name="connsiteX1" fmla="*/ 130594 w 292076"/>
                    <a:gd name="connsiteY1" fmla="*/ 26906 h 261169"/>
                    <a:gd name="connsiteX2" fmla="*/ 160715 w 292076"/>
                    <a:gd name="connsiteY2" fmla="*/ 8216 h 261169"/>
                    <a:gd name="connsiteX3" fmla="*/ 279839 w 292076"/>
                    <a:gd name="connsiteY3" fmla="*/ 51 h 261169"/>
                    <a:gd name="connsiteX4" fmla="*/ 289637 w 292076"/>
                    <a:gd name="connsiteY4" fmla="*/ 16019 h 261169"/>
                    <a:gd name="connsiteX5" fmla="*/ 161532 w 292076"/>
                    <a:gd name="connsiteY5" fmla="*/ 234306 h 261169"/>
                    <a:gd name="connsiteX6" fmla="*/ 131410 w 292076"/>
                    <a:gd name="connsiteY6" fmla="*/ 252996 h 261169"/>
                    <a:gd name="connsiteX7" fmla="*/ 12287 w 292076"/>
                    <a:gd name="connsiteY7" fmla="*/ 261162 h 261169"/>
                    <a:gd name="connsiteX8" fmla="*/ 2398 w 292076"/>
                    <a:gd name="connsiteY8" fmla="*/ 245284 h 26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2076" h="261169">
                      <a:moveTo>
                        <a:pt x="2398" y="245284"/>
                      </a:moveTo>
                      <a:lnTo>
                        <a:pt x="130594" y="26906"/>
                      </a:lnTo>
                      <a:cubicBezTo>
                        <a:pt x="137438" y="16591"/>
                        <a:pt x="148434" y="9768"/>
                        <a:pt x="160715" y="8216"/>
                      </a:cubicBezTo>
                      <a:lnTo>
                        <a:pt x="279839" y="51"/>
                      </a:lnTo>
                      <a:cubicBezTo>
                        <a:pt x="290817" y="-675"/>
                        <a:pt x="295262" y="6402"/>
                        <a:pt x="289637" y="16019"/>
                      </a:cubicBezTo>
                      <a:cubicBezTo>
                        <a:pt x="264506" y="58933"/>
                        <a:pt x="186663" y="191393"/>
                        <a:pt x="161532" y="234306"/>
                      </a:cubicBezTo>
                      <a:cubicBezTo>
                        <a:pt x="154731" y="244666"/>
                        <a:pt x="143712" y="251503"/>
                        <a:pt x="131410" y="252996"/>
                      </a:cubicBezTo>
                      <a:lnTo>
                        <a:pt x="12287" y="261162"/>
                      </a:lnTo>
                      <a:cubicBezTo>
                        <a:pt x="1218" y="261434"/>
                        <a:pt x="-3137" y="254357"/>
                        <a:pt x="2398" y="245284"/>
                      </a:cubicBezTo>
                      <a:close/>
                    </a:path>
                  </a:pathLst>
                </a:custGeom>
                <a:solidFill>
                  <a:srgbClr val="37474F"/>
                </a:solidFill>
                <a:ln w="9068"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05A6D65C-9F51-06B3-9633-907D1CB52B74}"/>
                    </a:ext>
                  </a:extLst>
                </p:cNvPr>
                <p:cNvSpPr/>
                <p:nvPr/>
              </p:nvSpPr>
              <p:spPr>
                <a:xfrm>
                  <a:off x="8819563" y="2147666"/>
                  <a:ext cx="9072" cy="63508"/>
                </a:xfrm>
                <a:custGeom>
                  <a:avLst/>
                  <a:gdLst>
                    <a:gd name="connsiteX0" fmla="*/ 4536 w 9072"/>
                    <a:gd name="connsiteY0" fmla="*/ 63508 h 63508"/>
                    <a:gd name="connsiteX1" fmla="*/ 0 w 9072"/>
                    <a:gd name="connsiteY1" fmla="*/ 58972 h 63508"/>
                    <a:gd name="connsiteX2" fmla="*/ 0 w 9072"/>
                    <a:gd name="connsiteY2" fmla="*/ 4536 h 63508"/>
                    <a:gd name="connsiteX3" fmla="*/ 4536 w 9072"/>
                    <a:gd name="connsiteY3" fmla="*/ 0 h 63508"/>
                    <a:gd name="connsiteX4" fmla="*/ 9073 w 9072"/>
                    <a:gd name="connsiteY4" fmla="*/ 4536 h 63508"/>
                    <a:gd name="connsiteX5" fmla="*/ 9073 w 9072"/>
                    <a:gd name="connsiteY5" fmla="*/ 58972 h 63508"/>
                    <a:gd name="connsiteX6" fmla="*/ 4536 w 9072"/>
                    <a:gd name="connsiteY6" fmla="*/ 63508 h 63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72" h="63508">
                      <a:moveTo>
                        <a:pt x="4536" y="63508"/>
                      </a:moveTo>
                      <a:cubicBezTo>
                        <a:pt x="2031" y="63508"/>
                        <a:pt x="0" y="61477"/>
                        <a:pt x="0" y="58972"/>
                      </a:cubicBezTo>
                      <a:lnTo>
                        <a:pt x="0" y="4536"/>
                      </a:lnTo>
                      <a:cubicBezTo>
                        <a:pt x="48" y="2051"/>
                        <a:pt x="2051" y="48"/>
                        <a:pt x="4536" y="0"/>
                      </a:cubicBezTo>
                      <a:cubicBezTo>
                        <a:pt x="7042" y="0"/>
                        <a:pt x="9073" y="2031"/>
                        <a:pt x="9073" y="4536"/>
                      </a:cubicBezTo>
                      <a:lnTo>
                        <a:pt x="9073" y="58972"/>
                      </a:lnTo>
                      <a:cubicBezTo>
                        <a:pt x="9073" y="61477"/>
                        <a:pt x="7042" y="63508"/>
                        <a:pt x="4536" y="63508"/>
                      </a:cubicBezTo>
                      <a:close/>
                    </a:path>
                  </a:pathLst>
                </a:custGeom>
                <a:solidFill>
                  <a:srgbClr val="E0E0E0"/>
                </a:solidFill>
                <a:ln w="9068"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BC72365B-D831-E375-82EA-B6913538C18B}"/>
                    </a:ext>
                  </a:extLst>
                </p:cNvPr>
                <p:cNvSpPr/>
                <p:nvPr/>
              </p:nvSpPr>
              <p:spPr>
                <a:xfrm>
                  <a:off x="8842058" y="2160239"/>
                  <a:ext cx="36438" cy="56652"/>
                </a:xfrm>
                <a:custGeom>
                  <a:avLst/>
                  <a:gdLst>
                    <a:gd name="connsiteX0" fmla="*/ 4542 w 36438"/>
                    <a:gd name="connsiteY0" fmla="*/ 56651 h 56652"/>
                    <a:gd name="connsiteX1" fmla="*/ 2274 w 36438"/>
                    <a:gd name="connsiteY1" fmla="*/ 56016 h 56652"/>
                    <a:gd name="connsiteX2" fmla="*/ 550 w 36438"/>
                    <a:gd name="connsiteY2" fmla="*/ 49847 h 56652"/>
                    <a:gd name="connsiteX3" fmla="*/ 27768 w 36438"/>
                    <a:gd name="connsiteY3" fmla="*/ 2669 h 56652"/>
                    <a:gd name="connsiteX4" fmla="*/ 33770 w 36438"/>
                    <a:gd name="connsiteY4" fmla="*/ 404 h 56652"/>
                    <a:gd name="connsiteX5" fmla="*/ 36035 w 36438"/>
                    <a:gd name="connsiteY5" fmla="*/ 6406 h 56652"/>
                    <a:gd name="connsiteX6" fmla="*/ 35570 w 36438"/>
                    <a:gd name="connsiteY6" fmla="*/ 7206 h 56652"/>
                    <a:gd name="connsiteX7" fmla="*/ 8352 w 36438"/>
                    <a:gd name="connsiteY7" fmla="*/ 54383 h 56652"/>
                    <a:gd name="connsiteX8" fmla="*/ 4542 w 36438"/>
                    <a:gd name="connsiteY8" fmla="*/ 56651 h 5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38" h="56652">
                      <a:moveTo>
                        <a:pt x="4542" y="56651"/>
                      </a:moveTo>
                      <a:cubicBezTo>
                        <a:pt x="3740" y="56667"/>
                        <a:pt x="2951" y="56446"/>
                        <a:pt x="2274" y="56016"/>
                      </a:cubicBezTo>
                      <a:cubicBezTo>
                        <a:pt x="138" y="54754"/>
                        <a:pt x="-622" y="52033"/>
                        <a:pt x="550" y="49847"/>
                      </a:cubicBezTo>
                      <a:lnTo>
                        <a:pt x="27768" y="2669"/>
                      </a:lnTo>
                      <a:cubicBezTo>
                        <a:pt x="28799" y="386"/>
                        <a:pt x="31487" y="-628"/>
                        <a:pt x="33770" y="404"/>
                      </a:cubicBezTo>
                      <a:cubicBezTo>
                        <a:pt x="36053" y="1435"/>
                        <a:pt x="37067" y="4123"/>
                        <a:pt x="36035" y="6406"/>
                      </a:cubicBezTo>
                      <a:cubicBezTo>
                        <a:pt x="35908" y="6687"/>
                        <a:pt x="35752" y="6955"/>
                        <a:pt x="35570" y="7206"/>
                      </a:cubicBezTo>
                      <a:lnTo>
                        <a:pt x="8352" y="54383"/>
                      </a:lnTo>
                      <a:cubicBezTo>
                        <a:pt x="7563" y="55751"/>
                        <a:pt x="6120" y="56610"/>
                        <a:pt x="4542" y="56651"/>
                      </a:cubicBezTo>
                      <a:close/>
                    </a:path>
                  </a:pathLst>
                </a:custGeom>
                <a:solidFill>
                  <a:srgbClr val="E0E0E0"/>
                </a:solidFill>
                <a:ln w="9068"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250DBF70-7622-3BCF-E454-6CBDCC96C887}"/>
                    </a:ext>
                  </a:extLst>
                </p:cNvPr>
                <p:cNvSpPr/>
                <p:nvPr/>
              </p:nvSpPr>
              <p:spPr>
                <a:xfrm>
                  <a:off x="8858622" y="2197009"/>
                  <a:ext cx="56240" cy="36217"/>
                </a:xfrm>
                <a:custGeom>
                  <a:avLst/>
                  <a:gdLst>
                    <a:gd name="connsiteX0" fmla="*/ 4490 w 56240"/>
                    <a:gd name="connsiteY0" fmla="*/ 36212 h 36217"/>
                    <a:gd name="connsiteX1" fmla="*/ 0 w 56240"/>
                    <a:gd name="connsiteY1" fmla="*/ 31629 h 36217"/>
                    <a:gd name="connsiteX2" fmla="*/ 2222 w 56240"/>
                    <a:gd name="connsiteY2" fmla="*/ 27774 h 36217"/>
                    <a:gd name="connsiteX3" fmla="*/ 49400 w 56240"/>
                    <a:gd name="connsiteY3" fmla="*/ 556 h 36217"/>
                    <a:gd name="connsiteX4" fmla="*/ 55660 w 56240"/>
                    <a:gd name="connsiteY4" fmla="*/ 2280 h 36217"/>
                    <a:gd name="connsiteX5" fmla="*/ 53936 w 56240"/>
                    <a:gd name="connsiteY5" fmla="*/ 8450 h 36217"/>
                    <a:gd name="connsiteX6" fmla="*/ 6758 w 56240"/>
                    <a:gd name="connsiteY6" fmla="*/ 35667 h 36217"/>
                    <a:gd name="connsiteX7" fmla="*/ 4490 w 56240"/>
                    <a:gd name="connsiteY7" fmla="*/ 36212 h 3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240" h="36217">
                      <a:moveTo>
                        <a:pt x="4490" y="36212"/>
                      </a:moveTo>
                      <a:cubicBezTo>
                        <a:pt x="1985" y="36186"/>
                        <a:pt x="-25" y="34135"/>
                        <a:pt x="0" y="31629"/>
                      </a:cubicBezTo>
                      <a:cubicBezTo>
                        <a:pt x="16" y="30044"/>
                        <a:pt x="859" y="28583"/>
                        <a:pt x="2222" y="27774"/>
                      </a:cubicBezTo>
                      <a:lnTo>
                        <a:pt x="49400" y="556"/>
                      </a:lnTo>
                      <a:cubicBezTo>
                        <a:pt x="51613" y="-625"/>
                        <a:pt x="54363" y="133"/>
                        <a:pt x="55660" y="2280"/>
                      </a:cubicBezTo>
                      <a:cubicBezTo>
                        <a:pt x="56883" y="4460"/>
                        <a:pt x="56112" y="7219"/>
                        <a:pt x="53936" y="8450"/>
                      </a:cubicBezTo>
                      <a:lnTo>
                        <a:pt x="6758" y="35667"/>
                      </a:lnTo>
                      <a:cubicBezTo>
                        <a:pt x="6071" y="36066"/>
                        <a:pt x="5283" y="36255"/>
                        <a:pt x="4490" y="36212"/>
                      </a:cubicBezTo>
                      <a:close/>
                    </a:path>
                  </a:pathLst>
                </a:custGeom>
                <a:solidFill>
                  <a:srgbClr val="E0E0E0"/>
                </a:solidFill>
                <a:ln w="9068"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39FD0CA8-E8D5-7F7D-CABE-5E15A501B6D8}"/>
                    </a:ext>
                  </a:extLst>
                </p:cNvPr>
                <p:cNvSpPr/>
                <p:nvPr/>
              </p:nvSpPr>
              <p:spPr>
                <a:xfrm>
                  <a:off x="8864926" y="2246286"/>
                  <a:ext cx="63508" cy="9072"/>
                </a:xfrm>
                <a:custGeom>
                  <a:avLst/>
                  <a:gdLst>
                    <a:gd name="connsiteX0" fmla="*/ 58972 w 63508"/>
                    <a:gd name="connsiteY0" fmla="*/ 9073 h 9072"/>
                    <a:gd name="connsiteX1" fmla="*/ 4536 w 63508"/>
                    <a:gd name="connsiteY1" fmla="*/ 9073 h 9072"/>
                    <a:gd name="connsiteX2" fmla="*/ 0 w 63508"/>
                    <a:gd name="connsiteY2" fmla="*/ 4536 h 9072"/>
                    <a:gd name="connsiteX3" fmla="*/ 4536 w 63508"/>
                    <a:gd name="connsiteY3" fmla="*/ 0 h 9072"/>
                    <a:gd name="connsiteX4" fmla="*/ 58972 w 63508"/>
                    <a:gd name="connsiteY4" fmla="*/ 0 h 9072"/>
                    <a:gd name="connsiteX5" fmla="*/ 63508 w 63508"/>
                    <a:gd name="connsiteY5" fmla="*/ 4536 h 9072"/>
                    <a:gd name="connsiteX6" fmla="*/ 58972 w 63508"/>
                    <a:gd name="connsiteY6" fmla="*/ 9073 h 9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08" h="9072">
                      <a:moveTo>
                        <a:pt x="58972" y="9073"/>
                      </a:moveTo>
                      <a:lnTo>
                        <a:pt x="4536" y="9073"/>
                      </a:lnTo>
                      <a:cubicBezTo>
                        <a:pt x="2031" y="9073"/>
                        <a:pt x="0" y="7042"/>
                        <a:pt x="0" y="4536"/>
                      </a:cubicBezTo>
                      <a:cubicBezTo>
                        <a:pt x="0" y="2031"/>
                        <a:pt x="2031" y="0"/>
                        <a:pt x="4536" y="0"/>
                      </a:cubicBezTo>
                      <a:lnTo>
                        <a:pt x="58972" y="0"/>
                      </a:lnTo>
                      <a:cubicBezTo>
                        <a:pt x="61477" y="0"/>
                        <a:pt x="63508" y="2031"/>
                        <a:pt x="63508" y="4536"/>
                      </a:cubicBezTo>
                      <a:cubicBezTo>
                        <a:pt x="63508" y="7042"/>
                        <a:pt x="61477" y="9073"/>
                        <a:pt x="58972" y="9073"/>
                      </a:cubicBezTo>
                      <a:close/>
                    </a:path>
                  </a:pathLst>
                </a:custGeom>
                <a:solidFill>
                  <a:srgbClr val="E0E0E0"/>
                </a:solidFill>
                <a:ln w="9068" cap="flat">
                  <a:noFill/>
                  <a:prstDash val="solid"/>
                  <a:miter/>
                </a:ln>
              </p:spPr>
              <p:txBody>
                <a:bodyPr rtlCol="0" anchor="ctr"/>
                <a:lstStyle/>
                <a:p>
                  <a:endParaRPr lang="zh-CN" altLang="en-US"/>
                </a:p>
              </p:txBody>
            </p:sp>
            <p:sp>
              <p:nvSpPr>
                <p:cNvPr id="94" name="任意多边形: 形状 93">
                  <a:extLst>
                    <a:ext uri="{FF2B5EF4-FFF2-40B4-BE49-F238E27FC236}">
                      <a16:creationId xmlns:a16="http://schemas.microsoft.com/office/drawing/2014/main" id="{98560090-86A1-7671-3C6A-8403FAFEAA6F}"/>
                    </a:ext>
                  </a:extLst>
                </p:cNvPr>
                <p:cNvSpPr/>
                <p:nvPr/>
              </p:nvSpPr>
              <p:spPr>
                <a:xfrm>
                  <a:off x="8859082" y="2268461"/>
                  <a:ext cx="56605" cy="36524"/>
                </a:xfrm>
                <a:custGeom>
                  <a:avLst/>
                  <a:gdLst>
                    <a:gd name="connsiteX0" fmla="*/ 52115 w 56605"/>
                    <a:gd name="connsiteY0" fmla="*/ 36524 h 36524"/>
                    <a:gd name="connsiteX1" fmla="*/ 49847 w 56605"/>
                    <a:gd name="connsiteY1" fmla="*/ 35889 h 36524"/>
                    <a:gd name="connsiteX2" fmla="*/ 2669 w 56605"/>
                    <a:gd name="connsiteY2" fmla="*/ 8671 h 36524"/>
                    <a:gd name="connsiteX3" fmla="*/ 404 w 56605"/>
                    <a:gd name="connsiteY3" fmla="*/ 2669 h 36524"/>
                    <a:gd name="connsiteX4" fmla="*/ 6406 w 56605"/>
                    <a:gd name="connsiteY4" fmla="*/ 404 h 36524"/>
                    <a:gd name="connsiteX5" fmla="*/ 7206 w 56605"/>
                    <a:gd name="connsiteY5" fmla="*/ 869 h 36524"/>
                    <a:gd name="connsiteX6" fmla="*/ 54383 w 56605"/>
                    <a:gd name="connsiteY6" fmla="*/ 28087 h 36524"/>
                    <a:gd name="connsiteX7" fmla="*/ 55970 w 56605"/>
                    <a:gd name="connsiteY7" fmla="*/ 34303 h 36524"/>
                    <a:gd name="connsiteX8" fmla="*/ 52115 w 56605"/>
                    <a:gd name="connsiteY8" fmla="*/ 36524 h 3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5" h="36524">
                      <a:moveTo>
                        <a:pt x="52115" y="36524"/>
                      </a:moveTo>
                      <a:cubicBezTo>
                        <a:pt x="51313" y="36540"/>
                        <a:pt x="50524" y="36319"/>
                        <a:pt x="49847" y="35889"/>
                      </a:cubicBezTo>
                      <a:lnTo>
                        <a:pt x="2669" y="8671"/>
                      </a:lnTo>
                      <a:cubicBezTo>
                        <a:pt x="386" y="7639"/>
                        <a:pt x="-628" y="4952"/>
                        <a:pt x="404" y="2669"/>
                      </a:cubicBezTo>
                      <a:cubicBezTo>
                        <a:pt x="1435" y="386"/>
                        <a:pt x="4123" y="-628"/>
                        <a:pt x="6406" y="404"/>
                      </a:cubicBezTo>
                      <a:cubicBezTo>
                        <a:pt x="6687" y="531"/>
                        <a:pt x="6955" y="687"/>
                        <a:pt x="7206" y="869"/>
                      </a:cubicBezTo>
                      <a:lnTo>
                        <a:pt x="54383" y="28087"/>
                      </a:lnTo>
                      <a:cubicBezTo>
                        <a:pt x="56538" y="29365"/>
                        <a:pt x="57248" y="32148"/>
                        <a:pt x="55970" y="34303"/>
                      </a:cubicBezTo>
                      <a:cubicBezTo>
                        <a:pt x="55161" y="35666"/>
                        <a:pt x="53700" y="36508"/>
                        <a:pt x="52115" y="36524"/>
                      </a:cubicBezTo>
                      <a:close/>
                    </a:path>
                  </a:pathLst>
                </a:custGeom>
                <a:solidFill>
                  <a:srgbClr val="E0E0E0"/>
                </a:solidFill>
                <a:ln w="9068" cap="flat">
                  <a:noFill/>
                  <a:prstDash val="solid"/>
                  <a:miter/>
                </a:ln>
              </p:spPr>
              <p:txBody>
                <a:bodyPr rtlCol="0" anchor="ctr"/>
                <a:lstStyle/>
                <a:p>
                  <a:endParaRPr lang="zh-CN" altLang="en-US"/>
                </a:p>
              </p:txBody>
            </p:sp>
            <p:sp>
              <p:nvSpPr>
                <p:cNvPr id="95" name="任意多边形: 形状 94">
                  <a:extLst>
                    <a:ext uri="{FF2B5EF4-FFF2-40B4-BE49-F238E27FC236}">
                      <a16:creationId xmlns:a16="http://schemas.microsoft.com/office/drawing/2014/main" id="{D927B39B-0B40-1E5B-8D32-DA79428F589C}"/>
                    </a:ext>
                  </a:extLst>
                </p:cNvPr>
                <p:cNvSpPr/>
                <p:nvPr/>
              </p:nvSpPr>
              <p:spPr>
                <a:xfrm>
                  <a:off x="8843109" y="2285261"/>
                  <a:ext cx="36301" cy="56287"/>
                </a:xfrm>
                <a:custGeom>
                  <a:avLst/>
                  <a:gdLst>
                    <a:gd name="connsiteX0" fmla="*/ 31797 w 36301"/>
                    <a:gd name="connsiteY0" fmla="*/ 56287 h 56287"/>
                    <a:gd name="connsiteX1" fmla="*/ 27805 w 36301"/>
                    <a:gd name="connsiteY1" fmla="*/ 54019 h 56287"/>
                    <a:gd name="connsiteX2" fmla="*/ 587 w 36301"/>
                    <a:gd name="connsiteY2" fmla="*/ 6841 h 56287"/>
                    <a:gd name="connsiteX3" fmla="*/ 2311 w 36301"/>
                    <a:gd name="connsiteY3" fmla="*/ 581 h 56287"/>
                    <a:gd name="connsiteX4" fmla="*/ 8481 w 36301"/>
                    <a:gd name="connsiteY4" fmla="*/ 2305 h 56287"/>
                    <a:gd name="connsiteX5" fmla="*/ 35698 w 36301"/>
                    <a:gd name="connsiteY5" fmla="*/ 49483 h 56287"/>
                    <a:gd name="connsiteX6" fmla="*/ 34065 w 36301"/>
                    <a:gd name="connsiteY6" fmla="*/ 55652 h 56287"/>
                    <a:gd name="connsiteX7" fmla="*/ 31797 w 36301"/>
                    <a:gd name="connsiteY7" fmla="*/ 56287 h 5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01" h="56287">
                      <a:moveTo>
                        <a:pt x="31797" y="56287"/>
                      </a:moveTo>
                      <a:cubicBezTo>
                        <a:pt x="30164" y="56273"/>
                        <a:pt x="28653" y="55415"/>
                        <a:pt x="27805" y="54019"/>
                      </a:cubicBezTo>
                      <a:lnTo>
                        <a:pt x="587" y="6841"/>
                      </a:lnTo>
                      <a:cubicBezTo>
                        <a:pt x="-644" y="4634"/>
                        <a:pt x="123" y="1847"/>
                        <a:pt x="2311" y="581"/>
                      </a:cubicBezTo>
                      <a:cubicBezTo>
                        <a:pt x="4491" y="-642"/>
                        <a:pt x="7251" y="129"/>
                        <a:pt x="8481" y="2305"/>
                      </a:cubicBezTo>
                      <a:lnTo>
                        <a:pt x="35698" y="49483"/>
                      </a:lnTo>
                      <a:cubicBezTo>
                        <a:pt x="36937" y="51639"/>
                        <a:pt x="36209" y="54391"/>
                        <a:pt x="34065" y="55652"/>
                      </a:cubicBezTo>
                      <a:cubicBezTo>
                        <a:pt x="33366" y="56030"/>
                        <a:pt x="32591" y="56247"/>
                        <a:pt x="31797" y="56287"/>
                      </a:cubicBezTo>
                      <a:close/>
                    </a:path>
                  </a:pathLst>
                </a:custGeom>
                <a:solidFill>
                  <a:srgbClr val="E0E0E0"/>
                </a:solidFill>
                <a:ln w="9068" cap="flat">
                  <a:noFill/>
                  <a:prstDash val="solid"/>
                  <a:miter/>
                </a:ln>
              </p:spPr>
              <p:txBody>
                <a:bodyPr rtlCol="0" anchor="ctr"/>
                <a:lstStyle/>
                <a:p>
                  <a:endParaRPr lang="zh-CN" altLang="en-US"/>
                </a:p>
              </p:txBody>
            </p:sp>
            <p:sp>
              <p:nvSpPr>
                <p:cNvPr id="96" name="任意多边形: 形状 95">
                  <a:extLst>
                    <a:ext uri="{FF2B5EF4-FFF2-40B4-BE49-F238E27FC236}">
                      <a16:creationId xmlns:a16="http://schemas.microsoft.com/office/drawing/2014/main" id="{71AC3FA1-C343-C48D-A3B4-C08EB11FA195}"/>
                    </a:ext>
                  </a:extLst>
                </p:cNvPr>
                <p:cNvSpPr/>
                <p:nvPr/>
              </p:nvSpPr>
              <p:spPr>
                <a:xfrm>
                  <a:off x="8694427" y="2306691"/>
                  <a:ext cx="139350" cy="151437"/>
                </a:xfrm>
                <a:custGeom>
                  <a:avLst/>
                  <a:gdLst>
                    <a:gd name="connsiteX0" fmla="*/ 114793 w 139350"/>
                    <a:gd name="connsiteY0" fmla="*/ 18 h 151437"/>
                    <a:gd name="connsiteX1" fmla="*/ 133664 w 139350"/>
                    <a:gd name="connsiteY1" fmla="*/ 66520 h 151437"/>
                    <a:gd name="connsiteX2" fmla="*/ 19894 w 139350"/>
                    <a:gd name="connsiteY2" fmla="*/ 141914 h 151437"/>
                    <a:gd name="connsiteX3" fmla="*/ 19894 w 139350"/>
                    <a:gd name="connsiteY3" fmla="*/ 71148 h 151437"/>
                    <a:gd name="connsiteX4" fmla="*/ 92021 w 139350"/>
                    <a:gd name="connsiteY4" fmla="*/ 38123 h 151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350" h="151437">
                      <a:moveTo>
                        <a:pt x="114793" y="18"/>
                      </a:moveTo>
                      <a:cubicBezTo>
                        <a:pt x="138201" y="-798"/>
                        <a:pt x="145731" y="25966"/>
                        <a:pt x="133664" y="66520"/>
                      </a:cubicBezTo>
                      <a:cubicBezTo>
                        <a:pt x="121598" y="107075"/>
                        <a:pt x="78321" y="176935"/>
                        <a:pt x="19894" y="141914"/>
                      </a:cubicBezTo>
                      <a:cubicBezTo>
                        <a:pt x="-2879" y="128214"/>
                        <a:pt x="-10137" y="82851"/>
                        <a:pt x="19894" y="71148"/>
                      </a:cubicBezTo>
                      <a:cubicBezTo>
                        <a:pt x="44894" y="62364"/>
                        <a:pt x="69037" y="51310"/>
                        <a:pt x="92021" y="38123"/>
                      </a:cubicBezTo>
                      <a:close/>
                    </a:path>
                  </a:pathLst>
                </a:custGeom>
                <a:solidFill>
                  <a:srgbClr val="FFA8A7"/>
                </a:solidFill>
                <a:ln w="9068" cap="flat">
                  <a:noFill/>
                  <a:prstDash val="solid"/>
                  <a:miter/>
                </a:ln>
              </p:spPr>
              <p:txBody>
                <a:bodyPr rtlCol="0" anchor="ctr"/>
                <a:lstStyle/>
                <a:p>
                  <a:endParaRPr lang="zh-CN" altLang="en-US"/>
                </a:p>
              </p:txBody>
            </p:sp>
            <p:sp>
              <p:nvSpPr>
                <p:cNvPr id="97" name="任意多边形: 形状 96">
                  <a:extLst>
                    <a:ext uri="{FF2B5EF4-FFF2-40B4-BE49-F238E27FC236}">
                      <a16:creationId xmlns:a16="http://schemas.microsoft.com/office/drawing/2014/main" id="{66C6000E-7573-9E23-E9B2-59801D5957C1}"/>
                    </a:ext>
                  </a:extLst>
                </p:cNvPr>
                <p:cNvSpPr/>
                <p:nvPr/>
              </p:nvSpPr>
              <p:spPr>
                <a:xfrm>
                  <a:off x="7841332" y="1996425"/>
                  <a:ext cx="498327" cy="532636"/>
                </a:xfrm>
                <a:custGeom>
                  <a:avLst/>
                  <a:gdLst>
                    <a:gd name="connsiteX0" fmla="*/ 163146 w 498327"/>
                    <a:gd name="connsiteY0" fmla="*/ 363 h 532636"/>
                    <a:gd name="connsiteX1" fmla="*/ 45202 w 498327"/>
                    <a:gd name="connsiteY1" fmla="*/ 12520 h 532636"/>
                    <a:gd name="connsiteX2" fmla="*/ 3014 w 498327"/>
                    <a:gd name="connsiteY2" fmla="*/ 263288 h 532636"/>
                    <a:gd name="connsiteX3" fmla="*/ 26512 w 498327"/>
                    <a:gd name="connsiteY3" fmla="*/ 454539 h 532636"/>
                    <a:gd name="connsiteX4" fmla="*/ 30504 w 498327"/>
                    <a:gd name="connsiteY4" fmla="*/ 485749 h 532636"/>
                    <a:gd name="connsiteX5" fmla="*/ 433148 w 498327"/>
                    <a:gd name="connsiteY5" fmla="*/ 495638 h 532636"/>
                    <a:gd name="connsiteX6" fmla="*/ 442220 w 498327"/>
                    <a:gd name="connsiteY6" fmla="*/ 461071 h 532636"/>
                    <a:gd name="connsiteX7" fmla="*/ 470799 w 498327"/>
                    <a:gd name="connsiteY7" fmla="*/ 297764 h 532636"/>
                    <a:gd name="connsiteX8" fmla="*/ 382341 w 498327"/>
                    <a:gd name="connsiteY8" fmla="*/ 817 h 532636"/>
                    <a:gd name="connsiteX9" fmla="*/ 307401 w 498327"/>
                    <a:gd name="connsiteY9" fmla="*/ 0 h 532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8327" h="532636">
                      <a:moveTo>
                        <a:pt x="163146" y="363"/>
                      </a:moveTo>
                      <a:lnTo>
                        <a:pt x="45202" y="12520"/>
                      </a:lnTo>
                      <a:cubicBezTo>
                        <a:pt x="64889" y="137904"/>
                        <a:pt x="3014" y="263288"/>
                        <a:pt x="3014" y="263288"/>
                      </a:cubicBezTo>
                      <a:cubicBezTo>
                        <a:pt x="201" y="343399"/>
                        <a:pt x="-8418" y="436394"/>
                        <a:pt x="26512" y="454539"/>
                      </a:cubicBezTo>
                      <a:cubicBezTo>
                        <a:pt x="26751" y="465053"/>
                        <a:pt x="28089" y="475513"/>
                        <a:pt x="30504" y="485749"/>
                      </a:cubicBezTo>
                      <a:cubicBezTo>
                        <a:pt x="118690" y="531112"/>
                        <a:pt x="314840" y="558965"/>
                        <a:pt x="433148" y="495638"/>
                      </a:cubicBezTo>
                      <a:lnTo>
                        <a:pt x="442220" y="461071"/>
                      </a:lnTo>
                      <a:cubicBezTo>
                        <a:pt x="471888" y="442019"/>
                        <a:pt x="465355" y="358369"/>
                        <a:pt x="470799" y="297764"/>
                      </a:cubicBezTo>
                      <a:cubicBezTo>
                        <a:pt x="548642" y="191886"/>
                        <a:pt x="442855" y="56160"/>
                        <a:pt x="382341" y="817"/>
                      </a:cubicBezTo>
                      <a:lnTo>
                        <a:pt x="307401" y="0"/>
                      </a:lnTo>
                      <a:close/>
                    </a:path>
                  </a:pathLst>
                </a:custGeom>
                <a:solidFill>
                  <a:srgbClr val="455A64"/>
                </a:solidFill>
                <a:ln w="9068" cap="flat">
                  <a:noFill/>
                  <a:prstDash val="solid"/>
                  <a:miter/>
                </a:ln>
              </p:spPr>
              <p:txBody>
                <a:bodyPr rtlCol="0" anchor="ctr"/>
                <a:lstStyle/>
                <a:p>
                  <a:endParaRPr lang="zh-CN" altLang="en-US"/>
                </a:p>
              </p:txBody>
            </p:sp>
            <p:sp>
              <p:nvSpPr>
                <p:cNvPr id="98" name="任意多边形: 形状 97">
                  <a:extLst>
                    <a:ext uri="{FF2B5EF4-FFF2-40B4-BE49-F238E27FC236}">
                      <a16:creationId xmlns:a16="http://schemas.microsoft.com/office/drawing/2014/main" id="{D418CDF6-0650-0299-544D-103017E03256}"/>
                    </a:ext>
                  </a:extLst>
                </p:cNvPr>
                <p:cNvSpPr/>
                <p:nvPr/>
              </p:nvSpPr>
              <p:spPr>
                <a:xfrm>
                  <a:off x="7865122" y="2451236"/>
                  <a:ext cx="417976" cy="90682"/>
                </a:xfrm>
                <a:custGeom>
                  <a:avLst/>
                  <a:gdLst>
                    <a:gd name="connsiteX0" fmla="*/ 417160 w 417976"/>
                    <a:gd name="connsiteY0" fmla="*/ 41281 h 90682"/>
                    <a:gd name="connsiteX1" fmla="*/ 417976 w 417976"/>
                    <a:gd name="connsiteY1" fmla="*/ 6532 h 90682"/>
                    <a:gd name="connsiteX2" fmla="*/ 2631 w 417976"/>
                    <a:gd name="connsiteY2" fmla="*/ 0 h 90682"/>
                    <a:gd name="connsiteX3" fmla="*/ 0 w 417976"/>
                    <a:gd name="connsiteY3" fmla="*/ 28760 h 90682"/>
                    <a:gd name="connsiteX4" fmla="*/ 202501 w 417976"/>
                    <a:gd name="connsiteY4" fmla="*/ 90091 h 90682"/>
                    <a:gd name="connsiteX5" fmla="*/ 417160 w 417976"/>
                    <a:gd name="connsiteY5" fmla="*/ 41281 h 90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976" h="90682">
                      <a:moveTo>
                        <a:pt x="417160" y="41281"/>
                      </a:moveTo>
                      <a:lnTo>
                        <a:pt x="417976" y="6532"/>
                      </a:lnTo>
                      <a:cubicBezTo>
                        <a:pt x="298127" y="83559"/>
                        <a:pt x="70585" y="53347"/>
                        <a:pt x="2631" y="0"/>
                      </a:cubicBezTo>
                      <a:lnTo>
                        <a:pt x="0" y="28760"/>
                      </a:lnTo>
                      <a:cubicBezTo>
                        <a:pt x="0" y="28760"/>
                        <a:pt x="30756" y="83196"/>
                        <a:pt x="202501" y="90091"/>
                      </a:cubicBezTo>
                      <a:cubicBezTo>
                        <a:pt x="374246" y="96986"/>
                        <a:pt x="417160" y="41281"/>
                        <a:pt x="417160" y="41281"/>
                      </a:cubicBezTo>
                      <a:close/>
                    </a:path>
                  </a:pathLst>
                </a:custGeom>
                <a:solidFill>
                  <a:srgbClr val="37474F"/>
                </a:solidFill>
                <a:ln w="9068" cap="flat">
                  <a:noFill/>
                  <a:prstDash val="solid"/>
                  <a:miter/>
                </a:ln>
              </p:spPr>
              <p:txBody>
                <a:bodyPr rtlCol="0" anchor="ctr"/>
                <a:lstStyle/>
                <a:p>
                  <a:endParaRPr lang="zh-CN" altLang="en-US"/>
                </a:p>
              </p:txBody>
            </p:sp>
            <p:sp>
              <p:nvSpPr>
                <p:cNvPr id="99" name="任意多边形: 形状 98">
                  <a:extLst>
                    <a:ext uri="{FF2B5EF4-FFF2-40B4-BE49-F238E27FC236}">
                      <a16:creationId xmlns:a16="http://schemas.microsoft.com/office/drawing/2014/main" id="{F3E44FAB-B09E-7968-D6B3-B7A43C393716}"/>
                    </a:ext>
                  </a:extLst>
                </p:cNvPr>
                <p:cNvSpPr/>
                <p:nvPr/>
              </p:nvSpPr>
              <p:spPr>
                <a:xfrm>
                  <a:off x="7857289" y="1490852"/>
                  <a:ext cx="477875" cy="426879"/>
                </a:xfrm>
                <a:custGeom>
                  <a:avLst/>
                  <a:gdLst>
                    <a:gd name="connsiteX0" fmla="*/ 335537 w 477875"/>
                    <a:gd name="connsiteY0" fmla="*/ 18191 h 426879"/>
                    <a:gd name="connsiteX1" fmla="*/ 318208 w 477875"/>
                    <a:gd name="connsiteY1" fmla="*/ 15833 h 426879"/>
                    <a:gd name="connsiteX2" fmla="*/ 250163 w 477875"/>
                    <a:gd name="connsiteY2" fmla="*/ 1407 h 426879"/>
                    <a:gd name="connsiteX3" fmla="*/ 134759 w 477875"/>
                    <a:gd name="connsiteY3" fmla="*/ 16558 h 426879"/>
                    <a:gd name="connsiteX4" fmla="*/ 6835 w 477875"/>
                    <a:gd name="connsiteY4" fmla="*/ 159543 h 426879"/>
                    <a:gd name="connsiteX5" fmla="*/ 55102 w 477875"/>
                    <a:gd name="connsiteY5" fmla="*/ 357326 h 426879"/>
                    <a:gd name="connsiteX6" fmla="*/ 134306 w 477875"/>
                    <a:gd name="connsiteY6" fmla="*/ 425371 h 426879"/>
                    <a:gd name="connsiteX7" fmla="*/ 149548 w 477875"/>
                    <a:gd name="connsiteY7" fmla="*/ 408587 h 426879"/>
                    <a:gd name="connsiteX8" fmla="*/ 233742 w 477875"/>
                    <a:gd name="connsiteY8" fmla="*/ 426732 h 426879"/>
                    <a:gd name="connsiteX9" fmla="*/ 316484 w 477875"/>
                    <a:gd name="connsiteY9" fmla="*/ 417659 h 426879"/>
                    <a:gd name="connsiteX10" fmla="*/ 379993 w 477875"/>
                    <a:gd name="connsiteY10" fmla="*/ 347074 h 426879"/>
                    <a:gd name="connsiteX11" fmla="*/ 389791 w 477875"/>
                    <a:gd name="connsiteY11" fmla="*/ 316227 h 426879"/>
                    <a:gd name="connsiteX12" fmla="*/ 414741 w 477875"/>
                    <a:gd name="connsiteY12" fmla="*/ 290643 h 426879"/>
                    <a:gd name="connsiteX13" fmla="*/ 476526 w 477875"/>
                    <a:gd name="connsiteY13" fmla="*/ 176327 h 426879"/>
                    <a:gd name="connsiteX14" fmla="*/ 473169 w 477875"/>
                    <a:gd name="connsiteY14" fmla="*/ 137043 h 426879"/>
                    <a:gd name="connsiteX15" fmla="*/ 441777 w 477875"/>
                    <a:gd name="connsiteY15" fmla="*/ 116992 h 426879"/>
                    <a:gd name="connsiteX16" fmla="*/ 459106 w 477875"/>
                    <a:gd name="connsiteY16" fmla="*/ 71085 h 426879"/>
                    <a:gd name="connsiteX17" fmla="*/ 443683 w 477875"/>
                    <a:gd name="connsiteY17" fmla="*/ 26538 h 426879"/>
                    <a:gd name="connsiteX18" fmla="*/ 403037 w 477875"/>
                    <a:gd name="connsiteY18" fmla="*/ 16558 h 426879"/>
                    <a:gd name="connsiteX19" fmla="*/ 399590 w 477875"/>
                    <a:gd name="connsiteY19" fmla="*/ 16558 h 426879"/>
                    <a:gd name="connsiteX20" fmla="*/ 356585 w 477875"/>
                    <a:gd name="connsiteY20" fmla="*/ 16558 h 426879"/>
                    <a:gd name="connsiteX21" fmla="*/ 335537 w 477875"/>
                    <a:gd name="connsiteY21" fmla="*/ 18191 h 426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7875" h="426879">
                      <a:moveTo>
                        <a:pt x="335537" y="18191"/>
                      </a:moveTo>
                      <a:cubicBezTo>
                        <a:pt x="329671" y="18344"/>
                        <a:pt x="323820" y="17548"/>
                        <a:pt x="318208" y="15833"/>
                      </a:cubicBezTo>
                      <a:cubicBezTo>
                        <a:pt x="296123" y="8547"/>
                        <a:pt x="273305" y="3709"/>
                        <a:pt x="250163" y="1407"/>
                      </a:cubicBezTo>
                      <a:cubicBezTo>
                        <a:pt x="211038" y="-2781"/>
                        <a:pt x="171478" y="2413"/>
                        <a:pt x="134759" y="16558"/>
                      </a:cubicBezTo>
                      <a:cubicBezTo>
                        <a:pt x="72139" y="41642"/>
                        <a:pt x="24824" y="94528"/>
                        <a:pt x="6835" y="159543"/>
                      </a:cubicBezTo>
                      <a:cubicBezTo>
                        <a:pt x="-13034" y="233485"/>
                        <a:pt x="12642" y="302528"/>
                        <a:pt x="55102" y="357326"/>
                      </a:cubicBezTo>
                      <a:cubicBezTo>
                        <a:pt x="77511" y="386177"/>
                        <a:pt x="118066" y="413940"/>
                        <a:pt x="134306" y="425371"/>
                      </a:cubicBezTo>
                      <a:lnTo>
                        <a:pt x="149548" y="408587"/>
                      </a:lnTo>
                      <a:cubicBezTo>
                        <a:pt x="175613" y="421696"/>
                        <a:pt x="204591" y="427941"/>
                        <a:pt x="233742" y="426732"/>
                      </a:cubicBezTo>
                      <a:cubicBezTo>
                        <a:pt x="261867" y="426006"/>
                        <a:pt x="289992" y="429635"/>
                        <a:pt x="316484" y="417659"/>
                      </a:cubicBezTo>
                      <a:cubicBezTo>
                        <a:pt x="346995" y="404603"/>
                        <a:pt x="370220" y="378790"/>
                        <a:pt x="379993" y="347074"/>
                      </a:cubicBezTo>
                      <a:cubicBezTo>
                        <a:pt x="382032" y="336442"/>
                        <a:pt x="385321" y="326088"/>
                        <a:pt x="389791" y="316227"/>
                      </a:cubicBezTo>
                      <a:cubicBezTo>
                        <a:pt x="396623" y="306368"/>
                        <a:pt x="405056" y="297721"/>
                        <a:pt x="414741" y="290643"/>
                      </a:cubicBezTo>
                      <a:cubicBezTo>
                        <a:pt x="448289" y="261108"/>
                        <a:pt x="470197" y="220573"/>
                        <a:pt x="476526" y="176327"/>
                      </a:cubicBezTo>
                      <a:cubicBezTo>
                        <a:pt x="479121" y="163177"/>
                        <a:pt x="477957" y="149562"/>
                        <a:pt x="473169" y="137043"/>
                      </a:cubicBezTo>
                      <a:cubicBezTo>
                        <a:pt x="467979" y="124409"/>
                        <a:pt x="455422" y="116389"/>
                        <a:pt x="441777" y="116992"/>
                      </a:cubicBezTo>
                      <a:cubicBezTo>
                        <a:pt x="450162" y="102806"/>
                        <a:pt x="456025" y="87274"/>
                        <a:pt x="459106" y="71085"/>
                      </a:cubicBezTo>
                      <a:cubicBezTo>
                        <a:pt x="462114" y="54560"/>
                        <a:pt x="456264" y="37665"/>
                        <a:pt x="443683" y="26538"/>
                      </a:cubicBezTo>
                      <a:cubicBezTo>
                        <a:pt x="431536" y="18983"/>
                        <a:pt x="417301" y="15488"/>
                        <a:pt x="403037" y="16558"/>
                      </a:cubicBezTo>
                      <a:lnTo>
                        <a:pt x="399590" y="16558"/>
                      </a:lnTo>
                      <a:cubicBezTo>
                        <a:pt x="385255" y="16558"/>
                        <a:pt x="370829" y="16558"/>
                        <a:pt x="356585" y="16558"/>
                      </a:cubicBezTo>
                      <a:cubicBezTo>
                        <a:pt x="349418" y="17284"/>
                        <a:pt x="342432" y="18101"/>
                        <a:pt x="335537" y="18191"/>
                      </a:cubicBezTo>
                      <a:close/>
                    </a:path>
                  </a:pathLst>
                </a:custGeom>
                <a:solidFill>
                  <a:srgbClr val="263238"/>
                </a:solidFill>
                <a:ln w="9068" cap="flat">
                  <a:noFill/>
                  <a:prstDash val="solid"/>
                  <a:miter/>
                </a:ln>
              </p:spPr>
              <p:txBody>
                <a:bodyPr rtlCol="0" anchor="ctr"/>
                <a:lstStyle/>
                <a:p>
                  <a:endParaRPr lang="zh-CN" altLang="en-US"/>
                </a:p>
              </p:txBody>
            </p:sp>
            <p:sp>
              <p:nvSpPr>
                <p:cNvPr id="100" name="任意多边形: 形状 99">
                  <a:extLst>
                    <a:ext uri="{FF2B5EF4-FFF2-40B4-BE49-F238E27FC236}">
                      <a16:creationId xmlns:a16="http://schemas.microsoft.com/office/drawing/2014/main" id="{422FE656-EE7B-444A-E9E1-C70B3B8D5A9D}"/>
                    </a:ext>
                  </a:extLst>
                </p:cNvPr>
                <p:cNvSpPr/>
                <p:nvPr/>
              </p:nvSpPr>
              <p:spPr>
                <a:xfrm>
                  <a:off x="7909291" y="1591060"/>
                  <a:ext cx="374221" cy="531221"/>
                </a:xfrm>
                <a:custGeom>
                  <a:avLst/>
                  <a:gdLst>
                    <a:gd name="connsiteX0" fmla="*/ 311569 w 374221"/>
                    <a:gd name="connsiteY0" fmla="*/ 0 h 531221"/>
                    <a:gd name="connsiteX1" fmla="*/ 374170 w 374221"/>
                    <a:gd name="connsiteY1" fmla="*/ 194699 h 531221"/>
                    <a:gd name="connsiteX2" fmla="*/ 318737 w 374221"/>
                    <a:gd name="connsiteY2" fmla="*/ 351837 h 531221"/>
                    <a:gd name="connsiteX3" fmla="*/ 237083 w 374221"/>
                    <a:gd name="connsiteY3" fmla="*/ 354831 h 531221"/>
                    <a:gd name="connsiteX4" fmla="*/ 234633 w 374221"/>
                    <a:gd name="connsiteY4" fmla="*/ 402916 h 531221"/>
                    <a:gd name="connsiteX5" fmla="*/ 219754 w 374221"/>
                    <a:gd name="connsiteY5" fmla="*/ 530477 h 531221"/>
                    <a:gd name="connsiteX6" fmla="*/ 83665 w 374221"/>
                    <a:gd name="connsiteY6" fmla="*/ 427049 h 531221"/>
                    <a:gd name="connsiteX7" fmla="*/ 81124 w 374221"/>
                    <a:gd name="connsiteY7" fmla="*/ 276443 h 531221"/>
                    <a:gd name="connsiteX8" fmla="*/ 24602 w 374221"/>
                    <a:gd name="connsiteY8" fmla="*/ 264830 h 531221"/>
                    <a:gd name="connsiteX9" fmla="*/ 12445 w 374221"/>
                    <a:gd name="connsiteY9" fmla="*/ 167662 h 531221"/>
                    <a:gd name="connsiteX10" fmla="*/ 88020 w 374221"/>
                    <a:gd name="connsiteY10" fmla="*/ 176735 h 531221"/>
                    <a:gd name="connsiteX11" fmla="*/ 198343 w 374221"/>
                    <a:gd name="connsiteY11" fmla="*/ 125202 h 531221"/>
                    <a:gd name="connsiteX12" fmla="*/ 311569 w 374221"/>
                    <a:gd name="connsiteY12" fmla="*/ 0 h 531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4221" h="531221">
                      <a:moveTo>
                        <a:pt x="311569" y="0"/>
                      </a:moveTo>
                      <a:cubicBezTo>
                        <a:pt x="337880" y="14153"/>
                        <a:pt x="375804" y="59154"/>
                        <a:pt x="374170" y="194699"/>
                      </a:cubicBezTo>
                      <a:cubicBezTo>
                        <a:pt x="372900" y="306927"/>
                        <a:pt x="337063" y="342764"/>
                        <a:pt x="318737" y="351837"/>
                      </a:cubicBezTo>
                      <a:cubicBezTo>
                        <a:pt x="300410" y="360909"/>
                        <a:pt x="272466" y="359276"/>
                        <a:pt x="237083" y="354831"/>
                      </a:cubicBezTo>
                      <a:lnTo>
                        <a:pt x="234633" y="402916"/>
                      </a:lnTo>
                      <a:cubicBezTo>
                        <a:pt x="289614" y="487926"/>
                        <a:pt x="298868" y="538007"/>
                        <a:pt x="219754" y="530477"/>
                      </a:cubicBezTo>
                      <a:cubicBezTo>
                        <a:pt x="119411" y="521404"/>
                        <a:pt x="83665" y="436031"/>
                        <a:pt x="83665" y="427049"/>
                      </a:cubicBezTo>
                      <a:lnTo>
                        <a:pt x="81124" y="276443"/>
                      </a:lnTo>
                      <a:cubicBezTo>
                        <a:pt x="61793" y="285532"/>
                        <a:pt x="38784" y="280804"/>
                        <a:pt x="24602" y="264830"/>
                      </a:cubicBezTo>
                      <a:cubicBezTo>
                        <a:pt x="-1074" y="235253"/>
                        <a:pt x="-9148" y="191433"/>
                        <a:pt x="12445" y="167662"/>
                      </a:cubicBezTo>
                      <a:cubicBezTo>
                        <a:pt x="34038" y="143892"/>
                        <a:pt x="70328" y="152420"/>
                        <a:pt x="88020" y="176735"/>
                      </a:cubicBezTo>
                      <a:cubicBezTo>
                        <a:pt x="88020" y="176735"/>
                        <a:pt x="135742" y="182451"/>
                        <a:pt x="198343" y="125202"/>
                      </a:cubicBezTo>
                      <a:cubicBezTo>
                        <a:pt x="265662" y="63690"/>
                        <a:pt x="265662" y="20958"/>
                        <a:pt x="311569" y="0"/>
                      </a:cubicBezTo>
                      <a:close/>
                    </a:path>
                  </a:pathLst>
                </a:custGeom>
                <a:solidFill>
                  <a:srgbClr val="FFA8A7"/>
                </a:solidFill>
                <a:ln w="9068" cap="flat">
                  <a:noFill/>
                  <a:prstDash val="solid"/>
                  <a:miter/>
                </a:ln>
              </p:spPr>
              <p:txBody>
                <a:bodyPr rtlCol="0" anchor="ctr"/>
                <a:lstStyle/>
                <a:p>
                  <a:endParaRPr lang="zh-CN" altLang="en-US"/>
                </a:p>
              </p:txBody>
            </p:sp>
            <p:sp>
              <p:nvSpPr>
                <p:cNvPr id="101" name="任意多边形: 形状 100">
                  <a:extLst>
                    <a:ext uri="{FF2B5EF4-FFF2-40B4-BE49-F238E27FC236}">
                      <a16:creationId xmlns:a16="http://schemas.microsoft.com/office/drawing/2014/main" id="{48509913-2C43-AA9A-6C8C-D57977C02D37}"/>
                    </a:ext>
                  </a:extLst>
                </p:cNvPr>
                <p:cNvSpPr/>
                <p:nvPr/>
              </p:nvSpPr>
              <p:spPr>
                <a:xfrm>
                  <a:off x="7996948" y="1718984"/>
                  <a:ext cx="39919" cy="102795"/>
                </a:xfrm>
                <a:custGeom>
                  <a:avLst/>
                  <a:gdLst>
                    <a:gd name="connsiteX0" fmla="*/ 726 w 39919"/>
                    <a:gd name="connsiteY0" fmla="*/ 48357 h 102795"/>
                    <a:gd name="connsiteX1" fmla="*/ 0 w 39919"/>
                    <a:gd name="connsiteY1" fmla="*/ 102793 h 102795"/>
                    <a:gd name="connsiteX2" fmla="*/ 0 w 39919"/>
                    <a:gd name="connsiteY2" fmla="*/ 102793 h 102795"/>
                    <a:gd name="connsiteX3" fmla="*/ 39012 w 39919"/>
                    <a:gd name="connsiteY3" fmla="*/ 64779 h 102795"/>
                    <a:gd name="connsiteX4" fmla="*/ 39920 w 39919"/>
                    <a:gd name="connsiteY4" fmla="*/ 0 h 102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19" h="102795">
                      <a:moveTo>
                        <a:pt x="726" y="48357"/>
                      </a:moveTo>
                      <a:lnTo>
                        <a:pt x="0" y="102793"/>
                      </a:lnTo>
                      <a:lnTo>
                        <a:pt x="0" y="102793"/>
                      </a:lnTo>
                      <a:cubicBezTo>
                        <a:pt x="21261" y="103045"/>
                        <a:pt x="38714" y="86039"/>
                        <a:pt x="39012" y="64779"/>
                      </a:cubicBezTo>
                      <a:lnTo>
                        <a:pt x="39920" y="0"/>
                      </a:lnTo>
                      <a:close/>
                    </a:path>
                  </a:pathLst>
                </a:custGeom>
                <a:solidFill>
                  <a:srgbClr val="263238"/>
                </a:solidFill>
                <a:ln w="9068" cap="flat">
                  <a:noFill/>
                  <a:prstDash val="solid"/>
                  <a:miter/>
                </a:ln>
              </p:spPr>
              <p:txBody>
                <a:bodyPr rtlCol="0" anchor="ctr"/>
                <a:lstStyle/>
                <a:p>
                  <a:endParaRPr lang="zh-CN" altLang="en-US"/>
                </a:p>
              </p:txBody>
            </p:sp>
            <p:sp>
              <p:nvSpPr>
                <p:cNvPr id="102" name="任意多边形: 形状 101">
                  <a:extLst>
                    <a:ext uri="{FF2B5EF4-FFF2-40B4-BE49-F238E27FC236}">
                      <a16:creationId xmlns:a16="http://schemas.microsoft.com/office/drawing/2014/main" id="{7BD1BC80-39B6-CDE4-7319-4A030EAE0C72}"/>
                    </a:ext>
                  </a:extLst>
                </p:cNvPr>
                <p:cNvSpPr/>
                <p:nvPr/>
              </p:nvSpPr>
              <p:spPr>
                <a:xfrm>
                  <a:off x="8223836" y="1699371"/>
                  <a:ext cx="32952" cy="27415"/>
                </a:xfrm>
                <a:custGeom>
                  <a:avLst/>
                  <a:gdLst>
                    <a:gd name="connsiteX0" fmla="*/ 32952 w 32952"/>
                    <a:gd name="connsiteY0" fmla="*/ 7637 h 27415"/>
                    <a:gd name="connsiteX1" fmla="*/ 3376 w 32952"/>
                    <a:gd name="connsiteY1" fmla="*/ 27416 h 27415"/>
                    <a:gd name="connsiteX2" fmla="*/ 6873 w 32952"/>
                    <a:gd name="connsiteY2" fmla="*/ 3549 h 27415"/>
                    <a:gd name="connsiteX3" fmla="*/ 7640 w 32952"/>
                    <a:gd name="connsiteY3" fmla="*/ 3010 h 27415"/>
                    <a:gd name="connsiteX4" fmla="*/ 32952 w 32952"/>
                    <a:gd name="connsiteY4" fmla="*/ 7637 h 27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52" h="27415">
                      <a:moveTo>
                        <a:pt x="32952" y="7637"/>
                      </a:moveTo>
                      <a:lnTo>
                        <a:pt x="3376" y="27416"/>
                      </a:lnTo>
                      <a:cubicBezTo>
                        <a:pt x="-2249" y="19859"/>
                        <a:pt x="-683" y="9174"/>
                        <a:pt x="6873" y="3549"/>
                      </a:cubicBezTo>
                      <a:cubicBezTo>
                        <a:pt x="7123" y="3362"/>
                        <a:pt x="7379" y="3183"/>
                        <a:pt x="7640" y="3010"/>
                      </a:cubicBezTo>
                      <a:cubicBezTo>
                        <a:pt x="15974" y="-2378"/>
                        <a:pt x="27063" y="-351"/>
                        <a:pt x="32952" y="7637"/>
                      </a:cubicBezTo>
                      <a:close/>
                    </a:path>
                  </a:pathLst>
                </a:custGeom>
                <a:solidFill>
                  <a:srgbClr val="263238"/>
                </a:solidFill>
                <a:ln w="9068" cap="flat">
                  <a:noFill/>
                  <a:prstDash val="solid"/>
                  <a:miter/>
                </a:ln>
              </p:spPr>
              <p:txBody>
                <a:bodyPr rtlCol="0" anchor="ctr"/>
                <a:lstStyle/>
                <a:p>
                  <a:endParaRPr lang="zh-CN" altLang="en-US"/>
                </a:p>
              </p:txBody>
            </p:sp>
            <p:sp>
              <p:nvSpPr>
                <p:cNvPr id="103" name="任意多边形: 形状 102">
                  <a:extLst>
                    <a:ext uri="{FF2B5EF4-FFF2-40B4-BE49-F238E27FC236}">
                      <a16:creationId xmlns:a16="http://schemas.microsoft.com/office/drawing/2014/main" id="{702232E2-303F-BB3E-D965-0BF354AB61BB}"/>
                    </a:ext>
                  </a:extLst>
                </p:cNvPr>
                <p:cNvSpPr/>
                <p:nvPr/>
              </p:nvSpPr>
              <p:spPr>
                <a:xfrm>
                  <a:off x="8113894" y="1704883"/>
                  <a:ext cx="34284" cy="24172"/>
                </a:xfrm>
                <a:custGeom>
                  <a:avLst/>
                  <a:gdLst>
                    <a:gd name="connsiteX0" fmla="*/ 33387 w 34284"/>
                    <a:gd name="connsiteY0" fmla="*/ 24172 h 24172"/>
                    <a:gd name="connsiteX1" fmla="*/ 0 w 34284"/>
                    <a:gd name="connsiteY1" fmla="*/ 12015 h 24172"/>
                    <a:gd name="connsiteX2" fmla="*/ 21339 w 34284"/>
                    <a:gd name="connsiteY2" fmla="*/ 768 h 24172"/>
                    <a:gd name="connsiteX3" fmla="*/ 22137 w 34284"/>
                    <a:gd name="connsiteY3" fmla="*/ 1037 h 24172"/>
                    <a:gd name="connsiteX4" fmla="*/ 33387 w 34284"/>
                    <a:gd name="connsiteY4" fmla="*/ 24172 h 24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4" h="24172">
                      <a:moveTo>
                        <a:pt x="33387" y="24172"/>
                      </a:moveTo>
                      <a:lnTo>
                        <a:pt x="0" y="12015"/>
                      </a:lnTo>
                      <a:cubicBezTo>
                        <a:pt x="2787" y="3017"/>
                        <a:pt x="12341" y="-2019"/>
                        <a:pt x="21339" y="768"/>
                      </a:cubicBezTo>
                      <a:cubicBezTo>
                        <a:pt x="21607" y="851"/>
                        <a:pt x="21873" y="941"/>
                        <a:pt x="22137" y="1037"/>
                      </a:cubicBezTo>
                      <a:cubicBezTo>
                        <a:pt x="31476" y="4494"/>
                        <a:pt x="36435" y="14692"/>
                        <a:pt x="33387" y="24172"/>
                      </a:cubicBezTo>
                      <a:close/>
                    </a:path>
                  </a:pathLst>
                </a:custGeom>
                <a:solidFill>
                  <a:srgbClr val="263238"/>
                </a:solidFill>
                <a:ln w="9068" cap="flat">
                  <a:noFill/>
                  <a:prstDash val="solid"/>
                  <a:miter/>
                </a:ln>
              </p:spPr>
              <p:txBody>
                <a:bodyPr rtlCol="0" anchor="ctr"/>
                <a:lstStyle/>
                <a:p>
                  <a:endParaRPr lang="zh-CN" altLang="en-US"/>
                </a:p>
              </p:txBody>
            </p:sp>
            <p:sp>
              <p:nvSpPr>
                <p:cNvPr id="104" name="任意多边形: 形状 103">
                  <a:extLst>
                    <a:ext uri="{FF2B5EF4-FFF2-40B4-BE49-F238E27FC236}">
                      <a16:creationId xmlns:a16="http://schemas.microsoft.com/office/drawing/2014/main" id="{0D590B01-A1A2-4F96-C481-3D4BE6BC6E5B}"/>
                    </a:ext>
                  </a:extLst>
                </p:cNvPr>
                <p:cNvSpPr/>
                <p:nvPr/>
              </p:nvSpPr>
              <p:spPr>
                <a:xfrm>
                  <a:off x="8139093" y="1856798"/>
                  <a:ext cx="50739" cy="31084"/>
                </a:xfrm>
                <a:custGeom>
                  <a:avLst/>
                  <a:gdLst>
                    <a:gd name="connsiteX0" fmla="*/ 295 w 50739"/>
                    <a:gd name="connsiteY0" fmla="*/ 0 h 31084"/>
                    <a:gd name="connsiteX1" fmla="*/ 50739 w 50739"/>
                    <a:gd name="connsiteY1" fmla="*/ 9980 h 31084"/>
                    <a:gd name="connsiteX2" fmla="*/ 22916 w 50739"/>
                    <a:gd name="connsiteY2" fmla="*/ 30833 h 31084"/>
                    <a:gd name="connsiteX3" fmla="*/ 21435 w 50739"/>
                    <a:gd name="connsiteY3" fmla="*/ 30575 h 31084"/>
                    <a:gd name="connsiteX4" fmla="*/ 295 w 50739"/>
                    <a:gd name="connsiteY4" fmla="*/ 0 h 31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39" h="31084">
                      <a:moveTo>
                        <a:pt x="295" y="0"/>
                      </a:moveTo>
                      <a:lnTo>
                        <a:pt x="50739" y="9980"/>
                      </a:lnTo>
                      <a:cubicBezTo>
                        <a:pt x="48815" y="23422"/>
                        <a:pt x="36357" y="32758"/>
                        <a:pt x="22916" y="30833"/>
                      </a:cubicBezTo>
                      <a:cubicBezTo>
                        <a:pt x="22419" y="30762"/>
                        <a:pt x="21926" y="30676"/>
                        <a:pt x="21435" y="30575"/>
                      </a:cubicBezTo>
                      <a:cubicBezTo>
                        <a:pt x="7443" y="27531"/>
                        <a:pt x="-1798" y="14166"/>
                        <a:pt x="295" y="0"/>
                      </a:cubicBezTo>
                      <a:close/>
                    </a:path>
                  </a:pathLst>
                </a:custGeom>
                <a:solidFill>
                  <a:srgbClr val="B16668"/>
                </a:solidFill>
                <a:ln w="9068" cap="flat">
                  <a:noFill/>
                  <a:prstDash val="solid"/>
                  <a:miter/>
                </a:ln>
              </p:spPr>
              <p:txBody>
                <a:bodyPr rtlCol="0" anchor="ctr"/>
                <a:lstStyle/>
                <a:p>
                  <a:endParaRPr lang="zh-CN" altLang="en-US"/>
                </a:p>
              </p:txBody>
            </p:sp>
            <p:sp>
              <p:nvSpPr>
                <p:cNvPr id="105" name="任意多边形: 形状 104">
                  <a:extLst>
                    <a:ext uri="{FF2B5EF4-FFF2-40B4-BE49-F238E27FC236}">
                      <a16:creationId xmlns:a16="http://schemas.microsoft.com/office/drawing/2014/main" id="{745ED0B3-EBF1-B915-EA65-7D0B03A0CDF2}"/>
                    </a:ext>
                  </a:extLst>
                </p:cNvPr>
                <p:cNvSpPr/>
                <p:nvPr/>
              </p:nvSpPr>
              <p:spPr>
                <a:xfrm>
                  <a:off x="8140114" y="1865961"/>
                  <a:ext cx="34838" cy="21881"/>
                </a:xfrm>
                <a:custGeom>
                  <a:avLst/>
                  <a:gdLst>
                    <a:gd name="connsiteX0" fmla="*/ 9708 w 34838"/>
                    <a:gd name="connsiteY0" fmla="*/ 0 h 21881"/>
                    <a:gd name="connsiteX1" fmla="*/ 0 w 34838"/>
                    <a:gd name="connsiteY1" fmla="*/ 1905 h 21881"/>
                    <a:gd name="connsiteX2" fmla="*/ 20413 w 34838"/>
                    <a:gd name="connsiteY2" fmla="*/ 21411 h 21881"/>
                    <a:gd name="connsiteX3" fmla="*/ 34839 w 34838"/>
                    <a:gd name="connsiteY3" fmla="*/ 19960 h 21881"/>
                    <a:gd name="connsiteX4" fmla="*/ 9708 w 34838"/>
                    <a:gd name="connsiteY4" fmla="*/ 0 h 21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38" h="21881">
                      <a:moveTo>
                        <a:pt x="9708" y="0"/>
                      </a:moveTo>
                      <a:cubicBezTo>
                        <a:pt x="6381" y="18"/>
                        <a:pt x="3087" y="664"/>
                        <a:pt x="0" y="1905"/>
                      </a:cubicBezTo>
                      <a:cubicBezTo>
                        <a:pt x="2523" y="11771"/>
                        <a:pt x="10443" y="19339"/>
                        <a:pt x="20413" y="21411"/>
                      </a:cubicBezTo>
                      <a:cubicBezTo>
                        <a:pt x="25260" y="22366"/>
                        <a:pt x="30280" y="21861"/>
                        <a:pt x="34839" y="19960"/>
                      </a:cubicBezTo>
                      <a:cubicBezTo>
                        <a:pt x="32134" y="8265"/>
                        <a:pt x="21711" y="-13"/>
                        <a:pt x="9708" y="0"/>
                      </a:cubicBezTo>
                      <a:close/>
                    </a:path>
                  </a:pathLst>
                </a:custGeom>
                <a:solidFill>
                  <a:srgbClr val="F28F8F"/>
                </a:solidFill>
                <a:ln w="9068" cap="flat">
                  <a:noFill/>
                  <a:prstDash val="solid"/>
                  <a:miter/>
                </a:ln>
              </p:spPr>
              <p:txBody>
                <a:bodyPr rtlCol="0" anchor="ctr"/>
                <a:lstStyle/>
                <a:p>
                  <a:endParaRPr lang="zh-CN" altLang="en-US"/>
                </a:p>
              </p:txBody>
            </p:sp>
            <p:sp>
              <p:nvSpPr>
                <p:cNvPr id="106" name="任意多边形: 形状 105">
                  <a:extLst>
                    <a:ext uri="{FF2B5EF4-FFF2-40B4-BE49-F238E27FC236}">
                      <a16:creationId xmlns:a16="http://schemas.microsoft.com/office/drawing/2014/main" id="{654B619E-4901-3517-368D-BB13C192E92A}"/>
                    </a:ext>
                  </a:extLst>
                </p:cNvPr>
                <p:cNvSpPr/>
                <p:nvPr/>
              </p:nvSpPr>
              <p:spPr>
                <a:xfrm>
                  <a:off x="8183027" y="1735224"/>
                  <a:ext cx="52621" cy="94083"/>
                </a:xfrm>
                <a:custGeom>
                  <a:avLst/>
                  <a:gdLst>
                    <a:gd name="connsiteX0" fmla="*/ 0 w 52621"/>
                    <a:gd name="connsiteY0" fmla="*/ 0 h 94083"/>
                    <a:gd name="connsiteX1" fmla="*/ 6895 w 52621"/>
                    <a:gd name="connsiteY1" fmla="*/ 94083 h 94083"/>
                    <a:gd name="connsiteX2" fmla="*/ 52621 w 52621"/>
                    <a:gd name="connsiteY2" fmla="*/ 79930 h 94083"/>
                    <a:gd name="connsiteX3" fmla="*/ 0 w 52621"/>
                    <a:gd name="connsiteY3" fmla="*/ 0 h 94083"/>
                  </a:gdLst>
                  <a:ahLst/>
                  <a:cxnLst>
                    <a:cxn ang="0">
                      <a:pos x="connsiteX0" y="connsiteY0"/>
                    </a:cxn>
                    <a:cxn ang="0">
                      <a:pos x="connsiteX1" y="connsiteY1"/>
                    </a:cxn>
                    <a:cxn ang="0">
                      <a:pos x="connsiteX2" y="connsiteY2"/>
                    </a:cxn>
                    <a:cxn ang="0">
                      <a:pos x="connsiteX3" y="connsiteY3"/>
                    </a:cxn>
                  </a:cxnLst>
                  <a:rect l="l" t="t" r="r" b="b"/>
                  <a:pathLst>
                    <a:path w="52621" h="94083">
                      <a:moveTo>
                        <a:pt x="0" y="0"/>
                      </a:moveTo>
                      <a:lnTo>
                        <a:pt x="6895" y="94083"/>
                      </a:lnTo>
                      <a:lnTo>
                        <a:pt x="52621" y="79930"/>
                      </a:lnTo>
                      <a:lnTo>
                        <a:pt x="0" y="0"/>
                      </a:lnTo>
                      <a:close/>
                    </a:path>
                  </a:pathLst>
                </a:custGeom>
                <a:solidFill>
                  <a:srgbClr val="F28F8F"/>
                </a:solidFill>
                <a:ln w="9068" cap="flat">
                  <a:noFill/>
                  <a:prstDash val="solid"/>
                  <a:miter/>
                </a:ln>
              </p:spPr>
              <p:txBody>
                <a:bodyPr rtlCol="0" anchor="ctr"/>
                <a:lstStyle/>
                <a:p>
                  <a:endParaRPr lang="zh-CN" altLang="en-US"/>
                </a:p>
              </p:txBody>
            </p:sp>
            <p:sp>
              <p:nvSpPr>
                <p:cNvPr id="107" name="任意多边形: 形状 106">
                  <a:extLst>
                    <a:ext uri="{FF2B5EF4-FFF2-40B4-BE49-F238E27FC236}">
                      <a16:creationId xmlns:a16="http://schemas.microsoft.com/office/drawing/2014/main" id="{430A8361-4C30-0CC4-ACE7-4D8A645500DB}"/>
                    </a:ext>
                  </a:extLst>
                </p:cNvPr>
                <p:cNvSpPr/>
                <p:nvPr/>
              </p:nvSpPr>
              <p:spPr>
                <a:xfrm>
                  <a:off x="8019539" y="1893995"/>
                  <a:ext cx="127016" cy="78206"/>
                </a:xfrm>
                <a:custGeom>
                  <a:avLst/>
                  <a:gdLst>
                    <a:gd name="connsiteX0" fmla="*/ 127017 w 127016"/>
                    <a:gd name="connsiteY0" fmla="*/ 51714 h 78206"/>
                    <a:gd name="connsiteX1" fmla="*/ 0 w 127016"/>
                    <a:gd name="connsiteY1" fmla="*/ 0 h 78206"/>
                    <a:gd name="connsiteX2" fmla="*/ 28125 w 127016"/>
                    <a:gd name="connsiteY2" fmla="*/ 37289 h 78206"/>
                    <a:gd name="connsiteX3" fmla="*/ 125475 w 127016"/>
                    <a:gd name="connsiteY3" fmla="*/ 78206 h 78206"/>
                  </a:gdLst>
                  <a:ahLst/>
                  <a:cxnLst>
                    <a:cxn ang="0">
                      <a:pos x="connsiteX0" y="connsiteY0"/>
                    </a:cxn>
                    <a:cxn ang="0">
                      <a:pos x="connsiteX1" y="connsiteY1"/>
                    </a:cxn>
                    <a:cxn ang="0">
                      <a:pos x="connsiteX2" y="connsiteY2"/>
                    </a:cxn>
                    <a:cxn ang="0">
                      <a:pos x="connsiteX3" y="connsiteY3"/>
                    </a:cxn>
                  </a:cxnLst>
                  <a:rect l="l" t="t" r="r" b="b"/>
                  <a:pathLst>
                    <a:path w="127016" h="78206">
                      <a:moveTo>
                        <a:pt x="127017" y="51714"/>
                      </a:moveTo>
                      <a:cubicBezTo>
                        <a:pt x="89910" y="48357"/>
                        <a:pt x="13155" y="29577"/>
                        <a:pt x="0" y="0"/>
                      </a:cubicBezTo>
                      <a:cubicBezTo>
                        <a:pt x="5295" y="15038"/>
                        <a:pt x="15121" y="28065"/>
                        <a:pt x="28125" y="37289"/>
                      </a:cubicBezTo>
                      <a:cubicBezTo>
                        <a:pt x="51533" y="55434"/>
                        <a:pt x="125475" y="78206"/>
                        <a:pt x="125475" y="78206"/>
                      </a:cubicBezTo>
                      <a:close/>
                    </a:path>
                  </a:pathLst>
                </a:custGeom>
                <a:solidFill>
                  <a:srgbClr val="F28F8F"/>
                </a:solidFill>
                <a:ln w="9068" cap="flat">
                  <a:noFill/>
                  <a:prstDash val="solid"/>
                  <a:miter/>
                </a:ln>
              </p:spPr>
              <p:txBody>
                <a:bodyPr rtlCol="0" anchor="ctr"/>
                <a:lstStyle/>
                <a:p>
                  <a:endParaRPr lang="zh-CN" altLang="en-US"/>
                </a:p>
              </p:txBody>
            </p:sp>
            <p:sp>
              <p:nvSpPr>
                <p:cNvPr id="108" name="任意多边形: 形状 107">
                  <a:extLst>
                    <a:ext uri="{FF2B5EF4-FFF2-40B4-BE49-F238E27FC236}">
                      <a16:creationId xmlns:a16="http://schemas.microsoft.com/office/drawing/2014/main" id="{766F1B9E-D2DC-95E4-D6C7-2777C145B90B}"/>
                    </a:ext>
                  </a:extLst>
                </p:cNvPr>
                <p:cNvSpPr/>
                <p:nvPr/>
              </p:nvSpPr>
              <p:spPr>
                <a:xfrm>
                  <a:off x="8113804" y="1753007"/>
                  <a:ext cx="30846" cy="30846"/>
                </a:xfrm>
                <a:custGeom>
                  <a:avLst/>
                  <a:gdLst>
                    <a:gd name="connsiteX0" fmla="*/ 30847 w 30846"/>
                    <a:gd name="connsiteY0" fmla="*/ 15333 h 30846"/>
                    <a:gd name="connsiteX1" fmla="*/ 15514 w 30846"/>
                    <a:gd name="connsiteY1" fmla="*/ 30847 h 30846"/>
                    <a:gd name="connsiteX2" fmla="*/ 0 w 30846"/>
                    <a:gd name="connsiteY2" fmla="*/ 15514 h 30846"/>
                    <a:gd name="connsiteX3" fmla="*/ 15333 w 30846"/>
                    <a:gd name="connsiteY3" fmla="*/ 0 h 30846"/>
                    <a:gd name="connsiteX4" fmla="*/ 15423 w 30846"/>
                    <a:gd name="connsiteY4" fmla="*/ 0 h 30846"/>
                    <a:gd name="connsiteX5" fmla="*/ 30847 w 30846"/>
                    <a:gd name="connsiteY5" fmla="*/ 15333 h 3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46" h="30846">
                      <a:moveTo>
                        <a:pt x="30847" y="15333"/>
                      </a:moveTo>
                      <a:cubicBezTo>
                        <a:pt x="30897" y="23851"/>
                        <a:pt x="24032" y="30797"/>
                        <a:pt x="15514" y="30847"/>
                      </a:cubicBezTo>
                      <a:cubicBezTo>
                        <a:pt x="6996" y="30897"/>
                        <a:pt x="50" y="24032"/>
                        <a:pt x="0" y="15514"/>
                      </a:cubicBezTo>
                      <a:cubicBezTo>
                        <a:pt x="-50" y="6996"/>
                        <a:pt x="6815" y="50"/>
                        <a:pt x="15333" y="0"/>
                      </a:cubicBezTo>
                      <a:cubicBezTo>
                        <a:pt x="15363" y="0"/>
                        <a:pt x="15393" y="0"/>
                        <a:pt x="15423" y="0"/>
                      </a:cubicBezTo>
                      <a:cubicBezTo>
                        <a:pt x="23906" y="0"/>
                        <a:pt x="30797" y="6850"/>
                        <a:pt x="30847" y="15333"/>
                      </a:cubicBezTo>
                      <a:close/>
                    </a:path>
                  </a:pathLst>
                </a:custGeom>
                <a:solidFill>
                  <a:srgbClr val="263238"/>
                </a:solidFill>
                <a:ln w="9068" cap="flat">
                  <a:noFill/>
                  <a:prstDash val="solid"/>
                  <a:miter/>
                </a:ln>
              </p:spPr>
              <p:txBody>
                <a:bodyPr rtlCol="0" anchor="ctr"/>
                <a:lstStyle/>
                <a:p>
                  <a:endParaRPr lang="zh-CN" altLang="en-US"/>
                </a:p>
              </p:txBody>
            </p:sp>
            <p:sp>
              <p:nvSpPr>
                <p:cNvPr id="109" name="任意多边形: 形状 108">
                  <a:extLst>
                    <a:ext uri="{FF2B5EF4-FFF2-40B4-BE49-F238E27FC236}">
                      <a16:creationId xmlns:a16="http://schemas.microsoft.com/office/drawing/2014/main" id="{CA97423B-B43B-6023-38C7-198750573A97}"/>
                    </a:ext>
                  </a:extLst>
                </p:cNvPr>
                <p:cNvSpPr/>
                <p:nvPr/>
              </p:nvSpPr>
              <p:spPr>
                <a:xfrm>
                  <a:off x="8230387" y="1740849"/>
                  <a:ext cx="30846" cy="30846"/>
                </a:xfrm>
                <a:custGeom>
                  <a:avLst/>
                  <a:gdLst>
                    <a:gd name="connsiteX0" fmla="*/ 30847 w 30846"/>
                    <a:gd name="connsiteY0" fmla="*/ 15423 h 30846"/>
                    <a:gd name="connsiteX1" fmla="*/ 15423 w 30846"/>
                    <a:gd name="connsiteY1" fmla="*/ 30847 h 30846"/>
                    <a:gd name="connsiteX2" fmla="*/ 0 w 30846"/>
                    <a:gd name="connsiteY2" fmla="*/ 15423 h 30846"/>
                    <a:gd name="connsiteX3" fmla="*/ 15423 w 30846"/>
                    <a:gd name="connsiteY3" fmla="*/ 0 h 30846"/>
                    <a:gd name="connsiteX4" fmla="*/ 30847 w 30846"/>
                    <a:gd name="connsiteY4" fmla="*/ 15423 h 30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46" h="30846">
                      <a:moveTo>
                        <a:pt x="30847" y="15423"/>
                      </a:moveTo>
                      <a:cubicBezTo>
                        <a:pt x="30847" y="23942"/>
                        <a:pt x="23942" y="30847"/>
                        <a:pt x="15423" y="30847"/>
                      </a:cubicBezTo>
                      <a:cubicBezTo>
                        <a:pt x="6905" y="30847"/>
                        <a:pt x="0" y="23942"/>
                        <a:pt x="0" y="15423"/>
                      </a:cubicBezTo>
                      <a:cubicBezTo>
                        <a:pt x="0" y="6905"/>
                        <a:pt x="6905" y="0"/>
                        <a:pt x="15423" y="0"/>
                      </a:cubicBezTo>
                      <a:cubicBezTo>
                        <a:pt x="23942" y="0"/>
                        <a:pt x="30847" y="6905"/>
                        <a:pt x="30847" y="15423"/>
                      </a:cubicBezTo>
                      <a:close/>
                    </a:path>
                  </a:pathLst>
                </a:custGeom>
                <a:solidFill>
                  <a:srgbClr val="263238"/>
                </a:solidFill>
                <a:ln w="9068" cap="flat">
                  <a:noFill/>
                  <a:prstDash val="solid"/>
                  <a:miter/>
                </a:ln>
              </p:spPr>
              <p:txBody>
                <a:bodyPr rtlCol="0" anchor="ctr"/>
                <a:lstStyle/>
                <a:p>
                  <a:endParaRPr lang="zh-CN" altLang="en-US"/>
                </a:p>
              </p:txBody>
            </p:sp>
            <p:sp>
              <p:nvSpPr>
                <p:cNvPr id="110" name="任意多边形: 形状 109">
                  <a:extLst>
                    <a:ext uri="{FF2B5EF4-FFF2-40B4-BE49-F238E27FC236}">
                      <a16:creationId xmlns:a16="http://schemas.microsoft.com/office/drawing/2014/main" id="{06605C6D-03E3-E852-B982-528C7FA2866F}"/>
                    </a:ext>
                  </a:extLst>
                </p:cNvPr>
                <p:cNvSpPr/>
                <p:nvPr/>
              </p:nvSpPr>
              <p:spPr>
                <a:xfrm>
                  <a:off x="7838933" y="1536897"/>
                  <a:ext cx="204829" cy="451125"/>
                </a:xfrm>
                <a:custGeom>
                  <a:avLst/>
                  <a:gdLst>
                    <a:gd name="connsiteX0" fmla="*/ 101492 w 204829"/>
                    <a:gd name="connsiteY0" fmla="*/ 0 h 451125"/>
                    <a:gd name="connsiteX1" fmla="*/ 1693 w 204829"/>
                    <a:gd name="connsiteY1" fmla="*/ 208671 h 451125"/>
                    <a:gd name="connsiteX2" fmla="*/ 38437 w 204829"/>
                    <a:gd name="connsiteY2" fmla="*/ 390123 h 451125"/>
                    <a:gd name="connsiteX3" fmla="*/ 204829 w 204829"/>
                    <a:gd name="connsiteY3" fmla="*/ 439388 h 451125"/>
                    <a:gd name="connsiteX4" fmla="*/ 165908 w 204829"/>
                    <a:gd name="connsiteY4" fmla="*/ 404549 h 451125"/>
                    <a:gd name="connsiteX5" fmla="*/ 152389 w 204829"/>
                    <a:gd name="connsiteY5" fmla="*/ 340133 h 451125"/>
                    <a:gd name="connsiteX6" fmla="*/ 88881 w 204829"/>
                    <a:gd name="connsiteY6" fmla="*/ 320808 h 451125"/>
                    <a:gd name="connsiteX7" fmla="*/ 54859 w 204829"/>
                    <a:gd name="connsiteY7" fmla="*/ 173650 h 451125"/>
                    <a:gd name="connsiteX8" fmla="*/ 101492 w 204829"/>
                    <a:gd name="connsiteY8" fmla="*/ 0 h 4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829" h="451125">
                      <a:moveTo>
                        <a:pt x="101492" y="0"/>
                      </a:moveTo>
                      <a:cubicBezTo>
                        <a:pt x="48326" y="36926"/>
                        <a:pt x="11945" y="84375"/>
                        <a:pt x="1693" y="208671"/>
                      </a:cubicBezTo>
                      <a:cubicBezTo>
                        <a:pt x="-6291" y="303661"/>
                        <a:pt x="15302" y="364811"/>
                        <a:pt x="38437" y="390123"/>
                      </a:cubicBezTo>
                      <a:cubicBezTo>
                        <a:pt x="61572" y="415436"/>
                        <a:pt x="160010" y="476676"/>
                        <a:pt x="204829" y="439388"/>
                      </a:cubicBezTo>
                      <a:cubicBezTo>
                        <a:pt x="187580" y="433683"/>
                        <a:pt x="173480" y="421063"/>
                        <a:pt x="165908" y="404549"/>
                      </a:cubicBezTo>
                      <a:cubicBezTo>
                        <a:pt x="158073" y="383912"/>
                        <a:pt x="153512" y="362178"/>
                        <a:pt x="152389" y="340133"/>
                      </a:cubicBezTo>
                      <a:cubicBezTo>
                        <a:pt x="152389" y="340133"/>
                        <a:pt x="107026" y="340768"/>
                        <a:pt x="88881" y="320808"/>
                      </a:cubicBezTo>
                      <a:cubicBezTo>
                        <a:pt x="70736" y="300849"/>
                        <a:pt x="50957" y="215475"/>
                        <a:pt x="54859" y="173650"/>
                      </a:cubicBezTo>
                      <a:cubicBezTo>
                        <a:pt x="59486" y="124749"/>
                        <a:pt x="101492" y="0"/>
                        <a:pt x="101492" y="0"/>
                      </a:cubicBezTo>
                      <a:close/>
                    </a:path>
                  </a:pathLst>
                </a:custGeom>
                <a:solidFill>
                  <a:srgbClr val="263238"/>
                </a:solidFill>
                <a:ln w="9068" cap="flat">
                  <a:noFill/>
                  <a:prstDash val="solid"/>
                  <a:miter/>
                </a:ln>
              </p:spPr>
              <p:txBody>
                <a:bodyPr rtlCol="0" anchor="ctr"/>
                <a:lstStyle/>
                <a:p>
                  <a:endParaRPr lang="zh-CN" altLang="en-US"/>
                </a:p>
              </p:txBody>
            </p:sp>
            <p:sp>
              <p:nvSpPr>
                <p:cNvPr id="111" name="任意多边形: 形状 110">
                  <a:extLst>
                    <a:ext uri="{FF2B5EF4-FFF2-40B4-BE49-F238E27FC236}">
                      <a16:creationId xmlns:a16="http://schemas.microsoft.com/office/drawing/2014/main" id="{021AD95B-439E-1A33-B517-6C3638299DBB}"/>
                    </a:ext>
                  </a:extLst>
                </p:cNvPr>
                <p:cNvSpPr/>
                <p:nvPr/>
              </p:nvSpPr>
              <p:spPr>
                <a:xfrm>
                  <a:off x="7951379" y="1488571"/>
                  <a:ext cx="241446" cy="263165"/>
                </a:xfrm>
                <a:custGeom>
                  <a:avLst/>
                  <a:gdLst>
                    <a:gd name="connsiteX0" fmla="*/ 241447 w 241446"/>
                    <a:gd name="connsiteY0" fmla="*/ 20473 h 263165"/>
                    <a:gd name="connsiteX1" fmla="*/ 68250 w 241446"/>
                    <a:gd name="connsiteY1" fmla="*/ 134788 h 263165"/>
                    <a:gd name="connsiteX2" fmla="*/ 28784 w 241446"/>
                    <a:gd name="connsiteY2" fmla="*/ 263166 h 263165"/>
                    <a:gd name="connsiteX3" fmla="*/ 1566 w 241446"/>
                    <a:gd name="connsiteY3" fmla="*/ 255908 h 263165"/>
                    <a:gd name="connsiteX4" fmla="*/ 127767 w 241446"/>
                    <a:gd name="connsiteY4" fmla="*/ 2418 h 263165"/>
                    <a:gd name="connsiteX5" fmla="*/ 241447 w 241446"/>
                    <a:gd name="connsiteY5" fmla="*/ 20473 h 26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446" h="263165">
                      <a:moveTo>
                        <a:pt x="241447" y="20473"/>
                      </a:moveTo>
                      <a:cubicBezTo>
                        <a:pt x="182293" y="22106"/>
                        <a:pt x="126134" y="52136"/>
                        <a:pt x="68250" y="134788"/>
                      </a:cubicBezTo>
                      <a:cubicBezTo>
                        <a:pt x="41032" y="173438"/>
                        <a:pt x="31960" y="235494"/>
                        <a:pt x="28784" y="263166"/>
                      </a:cubicBezTo>
                      <a:cubicBezTo>
                        <a:pt x="20540" y="258318"/>
                        <a:pt x="11130" y="255809"/>
                        <a:pt x="1566" y="255908"/>
                      </a:cubicBezTo>
                      <a:cubicBezTo>
                        <a:pt x="-13041" y="102762"/>
                        <a:pt x="78049" y="22197"/>
                        <a:pt x="127767" y="2418"/>
                      </a:cubicBezTo>
                      <a:cubicBezTo>
                        <a:pt x="199894" y="-8378"/>
                        <a:pt x="241447" y="20473"/>
                        <a:pt x="241447" y="20473"/>
                      </a:cubicBezTo>
                      <a:close/>
                    </a:path>
                  </a:pathLst>
                </a:custGeom>
                <a:solidFill>
                  <a:schemeClr val="accent2"/>
                </a:solidFill>
                <a:ln w="9068" cap="flat">
                  <a:noFill/>
                  <a:prstDash val="solid"/>
                  <a:miter/>
                </a:ln>
              </p:spPr>
              <p:txBody>
                <a:bodyPr rtlCol="0" anchor="ctr"/>
                <a:lstStyle/>
                <a:p>
                  <a:endParaRPr lang="zh-CN" altLang="en-US"/>
                </a:p>
              </p:txBody>
            </p:sp>
            <p:sp>
              <p:nvSpPr>
                <p:cNvPr id="112" name="任意多边形: 形状 111">
                  <a:extLst>
                    <a:ext uri="{FF2B5EF4-FFF2-40B4-BE49-F238E27FC236}">
                      <a16:creationId xmlns:a16="http://schemas.microsoft.com/office/drawing/2014/main" id="{FEE1FC51-2912-91FA-89D1-A53B11D13FFB}"/>
                    </a:ext>
                  </a:extLst>
                </p:cNvPr>
                <p:cNvSpPr/>
                <p:nvPr/>
              </p:nvSpPr>
              <p:spPr>
                <a:xfrm>
                  <a:off x="7604525" y="2008583"/>
                  <a:ext cx="307153" cy="1033384"/>
                </a:xfrm>
                <a:custGeom>
                  <a:avLst/>
                  <a:gdLst>
                    <a:gd name="connsiteX0" fmla="*/ 141565 w 307153"/>
                    <a:gd name="connsiteY0" fmla="*/ 649328 h 1033384"/>
                    <a:gd name="connsiteX1" fmla="*/ 138571 w 307153"/>
                    <a:gd name="connsiteY1" fmla="*/ 767273 h 1033384"/>
                    <a:gd name="connsiteX2" fmla="*/ 158712 w 307153"/>
                    <a:gd name="connsiteY2" fmla="*/ 807374 h 1033384"/>
                    <a:gd name="connsiteX3" fmla="*/ 189468 w 307153"/>
                    <a:gd name="connsiteY3" fmla="*/ 876779 h 1033384"/>
                    <a:gd name="connsiteX4" fmla="*/ 206616 w 307153"/>
                    <a:gd name="connsiteY4" fmla="*/ 909985 h 1033384"/>
                    <a:gd name="connsiteX5" fmla="*/ 171414 w 307153"/>
                    <a:gd name="connsiteY5" fmla="*/ 909985 h 1033384"/>
                    <a:gd name="connsiteX6" fmla="*/ 146555 w 307153"/>
                    <a:gd name="connsiteY6" fmla="*/ 882767 h 1033384"/>
                    <a:gd name="connsiteX7" fmla="*/ 162704 w 307153"/>
                    <a:gd name="connsiteY7" fmla="*/ 972495 h 1033384"/>
                    <a:gd name="connsiteX8" fmla="*/ 95748 w 307153"/>
                    <a:gd name="connsiteY8" fmla="*/ 1023212 h 1033384"/>
                    <a:gd name="connsiteX9" fmla="*/ 7744 w 307153"/>
                    <a:gd name="connsiteY9" fmla="*/ 839581 h 1033384"/>
                    <a:gd name="connsiteX10" fmla="*/ 1846 w 307153"/>
                    <a:gd name="connsiteY10" fmla="*/ 638804 h 1033384"/>
                    <a:gd name="connsiteX11" fmla="*/ 21262 w 307153"/>
                    <a:gd name="connsiteY11" fmla="*/ 414075 h 1033384"/>
                    <a:gd name="connsiteX12" fmla="*/ 130315 w 307153"/>
                    <a:gd name="connsiteY12" fmla="*/ 142985 h 1033384"/>
                    <a:gd name="connsiteX13" fmla="*/ 282100 w 307153"/>
                    <a:gd name="connsiteY13" fmla="*/ 0 h 1033384"/>
                    <a:gd name="connsiteX14" fmla="*/ 280558 w 307153"/>
                    <a:gd name="connsiteY14" fmla="*/ 225546 h 1033384"/>
                    <a:gd name="connsiteX15" fmla="*/ 170416 w 307153"/>
                    <a:gd name="connsiteY15" fmla="*/ 465607 h 1033384"/>
                    <a:gd name="connsiteX16" fmla="*/ 141565 w 307153"/>
                    <a:gd name="connsiteY16" fmla="*/ 649328 h 103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7153" h="1033384">
                      <a:moveTo>
                        <a:pt x="141565" y="649328"/>
                      </a:moveTo>
                      <a:cubicBezTo>
                        <a:pt x="134851" y="709843"/>
                        <a:pt x="128682" y="738966"/>
                        <a:pt x="138571" y="767273"/>
                      </a:cubicBezTo>
                      <a:cubicBezTo>
                        <a:pt x="143970" y="781260"/>
                        <a:pt x="150716" y="794690"/>
                        <a:pt x="158712" y="807374"/>
                      </a:cubicBezTo>
                      <a:cubicBezTo>
                        <a:pt x="174045" y="834591"/>
                        <a:pt x="176857" y="850378"/>
                        <a:pt x="189468" y="876779"/>
                      </a:cubicBezTo>
                      <a:cubicBezTo>
                        <a:pt x="198541" y="897556"/>
                        <a:pt x="210245" y="905721"/>
                        <a:pt x="206616" y="909985"/>
                      </a:cubicBezTo>
                      <a:cubicBezTo>
                        <a:pt x="196693" y="919205"/>
                        <a:pt x="181337" y="919205"/>
                        <a:pt x="171414" y="909985"/>
                      </a:cubicBezTo>
                      <a:cubicBezTo>
                        <a:pt x="161889" y="902127"/>
                        <a:pt x="153520" y="892964"/>
                        <a:pt x="146555" y="882767"/>
                      </a:cubicBezTo>
                      <a:cubicBezTo>
                        <a:pt x="147661" y="913290"/>
                        <a:pt x="153099" y="943502"/>
                        <a:pt x="162704" y="972495"/>
                      </a:cubicBezTo>
                      <a:cubicBezTo>
                        <a:pt x="183027" y="1028020"/>
                        <a:pt x="167241" y="1047254"/>
                        <a:pt x="95748" y="1023212"/>
                      </a:cubicBezTo>
                      <a:cubicBezTo>
                        <a:pt x="50929" y="1008151"/>
                        <a:pt x="21171" y="948907"/>
                        <a:pt x="7744" y="839581"/>
                      </a:cubicBezTo>
                      <a:cubicBezTo>
                        <a:pt x="65" y="772946"/>
                        <a:pt x="-1908" y="705776"/>
                        <a:pt x="1846" y="638804"/>
                      </a:cubicBezTo>
                      <a:cubicBezTo>
                        <a:pt x="7290" y="533108"/>
                        <a:pt x="13641" y="446736"/>
                        <a:pt x="21262" y="414075"/>
                      </a:cubicBezTo>
                      <a:cubicBezTo>
                        <a:pt x="28883" y="381413"/>
                        <a:pt x="72794" y="254487"/>
                        <a:pt x="130315" y="142985"/>
                      </a:cubicBezTo>
                      <a:cubicBezTo>
                        <a:pt x="187835" y="31482"/>
                        <a:pt x="205618" y="13428"/>
                        <a:pt x="282100" y="0"/>
                      </a:cubicBezTo>
                      <a:cubicBezTo>
                        <a:pt x="316038" y="71477"/>
                        <a:pt x="315470" y="154540"/>
                        <a:pt x="280558" y="225546"/>
                      </a:cubicBezTo>
                      <a:cubicBezTo>
                        <a:pt x="239368" y="307925"/>
                        <a:pt x="170416" y="465607"/>
                        <a:pt x="170416" y="465607"/>
                      </a:cubicBezTo>
                      <a:cubicBezTo>
                        <a:pt x="170416" y="465607"/>
                        <a:pt x="148188" y="588814"/>
                        <a:pt x="141565" y="649328"/>
                      </a:cubicBezTo>
                      <a:close/>
                    </a:path>
                  </a:pathLst>
                </a:custGeom>
                <a:solidFill>
                  <a:srgbClr val="FFA8A7"/>
                </a:solidFill>
                <a:ln w="9068" cap="flat">
                  <a:noFill/>
                  <a:prstDash val="solid"/>
                  <a:miter/>
                </a:ln>
              </p:spPr>
              <p:txBody>
                <a:bodyPr rtlCol="0" anchor="ctr"/>
                <a:lstStyle/>
                <a:p>
                  <a:endParaRPr lang="zh-CN" altLang="en-US"/>
                </a:p>
              </p:txBody>
            </p:sp>
          </p:grpSp>
        </p:grpSp>
        <p:grpSp>
          <p:nvGrpSpPr>
            <p:cNvPr id="11" name="组合 10">
              <a:extLst>
                <a:ext uri="{FF2B5EF4-FFF2-40B4-BE49-F238E27FC236}">
                  <a16:creationId xmlns:a16="http://schemas.microsoft.com/office/drawing/2014/main" id="{096D69BA-3F2A-34E4-2C8A-302BCA3C24FF}"/>
                </a:ext>
              </a:extLst>
            </p:cNvPr>
            <p:cNvGrpSpPr/>
            <p:nvPr/>
          </p:nvGrpSpPr>
          <p:grpSpPr>
            <a:xfrm>
              <a:off x="8726889" y="1668790"/>
              <a:ext cx="2399819" cy="519451"/>
              <a:chOff x="8459441" y="1376454"/>
              <a:chExt cx="2644520" cy="572417"/>
            </a:xfrm>
          </p:grpSpPr>
          <p:grpSp>
            <p:nvGrpSpPr>
              <p:cNvPr id="63" name="组合 62">
                <a:extLst>
                  <a:ext uri="{FF2B5EF4-FFF2-40B4-BE49-F238E27FC236}">
                    <a16:creationId xmlns:a16="http://schemas.microsoft.com/office/drawing/2014/main" id="{A36E3759-2158-523F-C36C-3432286DB813}"/>
                  </a:ext>
                </a:extLst>
              </p:cNvPr>
              <p:cNvGrpSpPr/>
              <p:nvPr/>
            </p:nvGrpSpPr>
            <p:grpSpPr>
              <a:xfrm>
                <a:off x="8459441" y="1459701"/>
                <a:ext cx="407844" cy="489169"/>
                <a:chOff x="8459441" y="1459701"/>
                <a:chExt cx="407844" cy="489169"/>
              </a:xfrm>
            </p:grpSpPr>
            <p:grpSp>
              <p:nvGrpSpPr>
                <p:cNvPr id="73" name="组合 72">
                  <a:extLst>
                    <a:ext uri="{FF2B5EF4-FFF2-40B4-BE49-F238E27FC236}">
                      <a16:creationId xmlns:a16="http://schemas.microsoft.com/office/drawing/2014/main" id="{2CA66D2F-E1E0-CA19-A00F-BADC0248C890}"/>
                    </a:ext>
                  </a:extLst>
                </p:cNvPr>
                <p:cNvGrpSpPr/>
                <p:nvPr/>
              </p:nvGrpSpPr>
              <p:grpSpPr>
                <a:xfrm>
                  <a:off x="8459441" y="1459701"/>
                  <a:ext cx="407844" cy="489169"/>
                  <a:chOff x="8459441" y="1459701"/>
                  <a:chExt cx="407844" cy="489169"/>
                </a:xfrm>
              </p:grpSpPr>
              <p:sp>
                <p:nvSpPr>
                  <p:cNvPr id="76" name="任意多边形: 形状 75">
                    <a:extLst>
                      <a:ext uri="{FF2B5EF4-FFF2-40B4-BE49-F238E27FC236}">
                        <a16:creationId xmlns:a16="http://schemas.microsoft.com/office/drawing/2014/main" id="{8AEB2106-E7F8-D9DE-D284-27A4B0E22087}"/>
                      </a:ext>
                    </a:extLst>
                  </p:cNvPr>
                  <p:cNvSpPr/>
                  <p:nvPr/>
                </p:nvSpPr>
                <p:spPr>
                  <a:xfrm>
                    <a:off x="8542031" y="1459702"/>
                    <a:ext cx="325253" cy="489168"/>
                  </a:xfrm>
                  <a:custGeom>
                    <a:avLst/>
                    <a:gdLst>
                      <a:gd name="connsiteX0" fmla="*/ 259477 w 325253"/>
                      <a:gd name="connsiteY0" fmla="*/ 2345 h 489168"/>
                      <a:gd name="connsiteX1" fmla="*/ 9980 w 325253"/>
                      <a:gd name="connsiteY1" fmla="*/ 146146 h 489168"/>
                      <a:gd name="connsiteX2" fmla="*/ 0 w 325253"/>
                      <a:gd name="connsiteY2" fmla="*/ 163384 h 489168"/>
                      <a:gd name="connsiteX3" fmla="*/ 0 w 325253"/>
                      <a:gd name="connsiteY3" fmla="*/ 449626 h 489168"/>
                      <a:gd name="connsiteX4" fmla="*/ 9980 w 325253"/>
                      <a:gd name="connsiteY4" fmla="*/ 466773 h 489168"/>
                      <a:gd name="connsiteX5" fmla="*/ 45726 w 325253"/>
                      <a:gd name="connsiteY5" fmla="*/ 486824 h 489168"/>
                      <a:gd name="connsiteX6" fmla="*/ 65686 w 325253"/>
                      <a:gd name="connsiteY6" fmla="*/ 486824 h 489168"/>
                      <a:gd name="connsiteX7" fmla="*/ 315274 w 325253"/>
                      <a:gd name="connsiteY7" fmla="*/ 343113 h 489168"/>
                      <a:gd name="connsiteX8" fmla="*/ 325254 w 325253"/>
                      <a:gd name="connsiteY8" fmla="*/ 325875 h 489168"/>
                      <a:gd name="connsiteX9" fmla="*/ 325254 w 325253"/>
                      <a:gd name="connsiteY9" fmla="*/ 39543 h 489168"/>
                      <a:gd name="connsiteX10" fmla="*/ 315183 w 325253"/>
                      <a:gd name="connsiteY10" fmla="*/ 22395 h 489168"/>
                      <a:gd name="connsiteX11" fmla="*/ 279437 w 325253"/>
                      <a:gd name="connsiteY11" fmla="*/ 2345 h 489168"/>
                      <a:gd name="connsiteX12" fmla="*/ 259477 w 325253"/>
                      <a:gd name="connsiteY12" fmla="*/ 2345 h 489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5253" h="489168">
                        <a:moveTo>
                          <a:pt x="259477" y="2345"/>
                        </a:moveTo>
                        <a:lnTo>
                          <a:pt x="9980" y="146146"/>
                        </a:lnTo>
                        <a:cubicBezTo>
                          <a:pt x="4088" y="149966"/>
                          <a:pt x="379" y="156373"/>
                          <a:pt x="0" y="163384"/>
                        </a:cubicBezTo>
                        <a:lnTo>
                          <a:pt x="0" y="449626"/>
                        </a:lnTo>
                        <a:cubicBezTo>
                          <a:pt x="378" y="456613"/>
                          <a:pt x="4091" y="462993"/>
                          <a:pt x="9980" y="466773"/>
                        </a:cubicBezTo>
                        <a:lnTo>
                          <a:pt x="45726" y="486824"/>
                        </a:lnTo>
                        <a:cubicBezTo>
                          <a:pt x="52012" y="489950"/>
                          <a:pt x="59400" y="489950"/>
                          <a:pt x="65686" y="486824"/>
                        </a:cubicBezTo>
                        <a:lnTo>
                          <a:pt x="315274" y="343113"/>
                        </a:lnTo>
                        <a:cubicBezTo>
                          <a:pt x="321144" y="339273"/>
                          <a:pt x="324846" y="332878"/>
                          <a:pt x="325254" y="325875"/>
                        </a:cubicBezTo>
                        <a:lnTo>
                          <a:pt x="325254" y="39543"/>
                        </a:lnTo>
                        <a:cubicBezTo>
                          <a:pt x="324870" y="32534"/>
                          <a:pt x="321118" y="26144"/>
                          <a:pt x="315183" y="22395"/>
                        </a:cubicBezTo>
                        <a:lnTo>
                          <a:pt x="279437" y="2345"/>
                        </a:lnTo>
                        <a:cubicBezTo>
                          <a:pt x="273151" y="-782"/>
                          <a:pt x="265763" y="-782"/>
                          <a:pt x="259477" y="2345"/>
                        </a:cubicBezTo>
                        <a:close/>
                      </a:path>
                    </a:pathLst>
                  </a:custGeom>
                  <a:solidFill>
                    <a:srgbClr val="309080"/>
                  </a:solidFill>
                  <a:ln w="9068" cap="flat">
                    <a:noFill/>
                    <a:prstDash val="solid"/>
                    <a:miter/>
                  </a:ln>
                </p:spPr>
                <p:txBody>
                  <a:bodyPr rtlCol="0" anchor="ctr"/>
                  <a:lstStyle/>
                  <a:p>
                    <a:endParaRPr lang="zh-CN" altLang="en-US"/>
                  </a:p>
                </p:txBody>
              </p:sp>
              <p:sp>
                <p:nvSpPr>
                  <p:cNvPr id="77" name="任意多边形: 形状 76">
                    <a:extLst>
                      <a:ext uri="{FF2B5EF4-FFF2-40B4-BE49-F238E27FC236}">
                        <a16:creationId xmlns:a16="http://schemas.microsoft.com/office/drawing/2014/main" id="{B4B95123-C4D8-36CE-D580-EF9A023B61B7}"/>
                      </a:ext>
                    </a:extLst>
                  </p:cNvPr>
                  <p:cNvSpPr/>
                  <p:nvPr/>
                </p:nvSpPr>
                <p:spPr>
                  <a:xfrm>
                    <a:off x="8597828" y="1492162"/>
                    <a:ext cx="269457" cy="455549"/>
                  </a:xfrm>
                  <a:custGeom>
                    <a:avLst/>
                    <a:gdLst>
                      <a:gd name="connsiteX0" fmla="*/ 0 w 269457"/>
                      <a:gd name="connsiteY0" fmla="*/ 448466 h 455549"/>
                      <a:gd name="connsiteX1" fmla="*/ 0 w 269457"/>
                      <a:gd name="connsiteY1" fmla="*/ 162406 h 455549"/>
                      <a:gd name="connsiteX2" fmla="*/ 9889 w 269457"/>
                      <a:gd name="connsiteY2" fmla="*/ 145078 h 455549"/>
                      <a:gd name="connsiteX3" fmla="*/ 259477 w 269457"/>
                      <a:gd name="connsiteY3" fmla="*/ 1367 h 455549"/>
                      <a:gd name="connsiteX4" fmla="*/ 269457 w 269457"/>
                      <a:gd name="connsiteY4" fmla="*/ 7083 h 455549"/>
                      <a:gd name="connsiteX5" fmla="*/ 269457 w 269457"/>
                      <a:gd name="connsiteY5" fmla="*/ 293234 h 455549"/>
                      <a:gd name="connsiteX6" fmla="*/ 259477 w 269457"/>
                      <a:gd name="connsiteY6" fmla="*/ 310472 h 455549"/>
                      <a:gd name="connsiteX7" fmla="*/ 9889 w 269457"/>
                      <a:gd name="connsiteY7" fmla="*/ 454182 h 455549"/>
                      <a:gd name="connsiteX8" fmla="*/ 0 w 269457"/>
                      <a:gd name="connsiteY8" fmla="*/ 448466 h 45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57" h="455549">
                        <a:moveTo>
                          <a:pt x="0" y="448466"/>
                        </a:moveTo>
                        <a:lnTo>
                          <a:pt x="0" y="162406"/>
                        </a:lnTo>
                        <a:cubicBezTo>
                          <a:pt x="373" y="155392"/>
                          <a:pt x="4040" y="148967"/>
                          <a:pt x="9889" y="145078"/>
                        </a:cubicBezTo>
                        <a:lnTo>
                          <a:pt x="259477" y="1367"/>
                        </a:lnTo>
                        <a:cubicBezTo>
                          <a:pt x="264921" y="-1808"/>
                          <a:pt x="269457" y="732"/>
                          <a:pt x="269457" y="7083"/>
                        </a:cubicBezTo>
                        <a:lnTo>
                          <a:pt x="269457" y="293234"/>
                        </a:lnTo>
                        <a:cubicBezTo>
                          <a:pt x="269049" y="300236"/>
                          <a:pt x="265347" y="306631"/>
                          <a:pt x="259477" y="310472"/>
                        </a:cubicBezTo>
                        <a:lnTo>
                          <a:pt x="9889" y="454182"/>
                        </a:lnTo>
                        <a:cubicBezTo>
                          <a:pt x="4899" y="457358"/>
                          <a:pt x="0" y="454817"/>
                          <a:pt x="0" y="448466"/>
                        </a:cubicBezTo>
                        <a:close/>
                      </a:path>
                    </a:pathLst>
                  </a:custGeom>
                  <a:solidFill>
                    <a:schemeClr val="accent2"/>
                  </a:solidFill>
                  <a:ln w="9068"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A24B1F16-0B95-3625-18B2-30B4A0E18745}"/>
                      </a:ext>
                    </a:extLst>
                  </p:cNvPr>
                  <p:cNvSpPr/>
                  <p:nvPr/>
                </p:nvSpPr>
                <p:spPr>
                  <a:xfrm>
                    <a:off x="8542031" y="1613016"/>
                    <a:ext cx="65685" cy="335642"/>
                  </a:xfrm>
                  <a:custGeom>
                    <a:avLst/>
                    <a:gdLst>
                      <a:gd name="connsiteX0" fmla="*/ 65686 w 65685"/>
                      <a:gd name="connsiteY0" fmla="*/ 333328 h 335642"/>
                      <a:gd name="connsiteX1" fmla="*/ 45726 w 65685"/>
                      <a:gd name="connsiteY1" fmla="*/ 333328 h 335642"/>
                      <a:gd name="connsiteX2" fmla="*/ 9980 w 65685"/>
                      <a:gd name="connsiteY2" fmla="*/ 313278 h 335642"/>
                      <a:gd name="connsiteX3" fmla="*/ 0 w 65685"/>
                      <a:gd name="connsiteY3" fmla="*/ 296131 h 335642"/>
                      <a:gd name="connsiteX4" fmla="*/ 0 w 65685"/>
                      <a:gd name="connsiteY4" fmla="*/ 10161 h 335642"/>
                      <a:gd name="connsiteX5" fmla="*/ 3175 w 65685"/>
                      <a:gd name="connsiteY5" fmla="*/ 0 h 335642"/>
                      <a:gd name="connsiteX6" fmla="*/ 58700 w 65685"/>
                      <a:gd name="connsiteY6" fmla="*/ 31754 h 335642"/>
                      <a:gd name="connsiteX7" fmla="*/ 55706 w 65685"/>
                      <a:gd name="connsiteY7" fmla="*/ 41553 h 335642"/>
                      <a:gd name="connsiteX8" fmla="*/ 55706 w 65685"/>
                      <a:gd name="connsiteY8" fmla="*/ 327613 h 335642"/>
                      <a:gd name="connsiteX9" fmla="*/ 65686 w 65685"/>
                      <a:gd name="connsiteY9" fmla="*/ 333328 h 33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685" h="335642">
                        <a:moveTo>
                          <a:pt x="65686" y="333328"/>
                        </a:moveTo>
                        <a:cubicBezTo>
                          <a:pt x="59390" y="336413"/>
                          <a:pt x="52022" y="336413"/>
                          <a:pt x="45726" y="333328"/>
                        </a:cubicBezTo>
                        <a:lnTo>
                          <a:pt x="9980" y="313278"/>
                        </a:lnTo>
                        <a:cubicBezTo>
                          <a:pt x="4102" y="309487"/>
                          <a:pt x="393" y="303114"/>
                          <a:pt x="0" y="296131"/>
                        </a:cubicBezTo>
                        <a:lnTo>
                          <a:pt x="0" y="10161"/>
                        </a:lnTo>
                        <a:cubicBezTo>
                          <a:pt x="170" y="6558"/>
                          <a:pt x="1264" y="3059"/>
                          <a:pt x="3175" y="0"/>
                        </a:cubicBezTo>
                        <a:lnTo>
                          <a:pt x="58700" y="31754"/>
                        </a:lnTo>
                        <a:cubicBezTo>
                          <a:pt x="56862" y="34702"/>
                          <a:pt x="55830" y="38081"/>
                          <a:pt x="55706" y="41553"/>
                        </a:cubicBezTo>
                        <a:lnTo>
                          <a:pt x="55706" y="327613"/>
                        </a:lnTo>
                        <a:cubicBezTo>
                          <a:pt x="55797" y="333419"/>
                          <a:pt x="59879" y="336776"/>
                          <a:pt x="65686" y="333328"/>
                        </a:cubicBezTo>
                        <a:close/>
                      </a:path>
                    </a:pathLst>
                  </a:custGeom>
                  <a:solidFill>
                    <a:schemeClr val="accent2">
                      <a:lumMod val="75000"/>
                    </a:schemeClr>
                  </a:solidFill>
                  <a:ln w="9068" cap="flat">
                    <a:noFill/>
                    <a:prstDash val="solid"/>
                    <a:miter/>
                  </a:ln>
                </p:spPr>
                <p:txBody>
                  <a:bodyPr rtlCol="0" anchor="ctr"/>
                  <a:lstStyle/>
                  <a:p>
                    <a:endParaRPr lang="zh-CN" altLang="en-US"/>
                  </a:p>
                </p:txBody>
              </p:sp>
              <p:sp>
                <p:nvSpPr>
                  <p:cNvPr id="79" name="任意多边形: 形状 78">
                    <a:extLst>
                      <a:ext uri="{FF2B5EF4-FFF2-40B4-BE49-F238E27FC236}">
                        <a16:creationId xmlns:a16="http://schemas.microsoft.com/office/drawing/2014/main" id="{3BDF23B3-CC62-902A-DEBD-CACA1DF0AD4E}"/>
                      </a:ext>
                    </a:extLst>
                  </p:cNvPr>
                  <p:cNvSpPr/>
                  <p:nvPr/>
                </p:nvSpPr>
                <p:spPr>
                  <a:xfrm>
                    <a:off x="8545116" y="1459701"/>
                    <a:ext cx="321987" cy="185069"/>
                  </a:xfrm>
                  <a:custGeom>
                    <a:avLst/>
                    <a:gdLst>
                      <a:gd name="connsiteX0" fmla="*/ 321988 w 321987"/>
                      <a:gd name="connsiteY0" fmla="*/ 37730 h 185069"/>
                      <a:gd name="connsiteX1" fmla="*/ 312099 w 321987"/>
                      <a:gd name="connsiteY1" fmla="*/ 33828 h 185069"/>
                      <a:gd name="connsiteX2" fmla="*/ 62692 w 321987"/>
                      <a:gd name="connsiteY2" fmla="*/ 177539 h 185069"/>
                      <a:gd name="connsiteX3" fmla="*/ 55615 w 321987"/>
                      <a:gd name="connsiteY3" fmla="*/ 185069 h 185069"/>
                      <a:gd name="connsiteX4" fmla="*/ 0 w 321987"/>
                      <a:gd name="connsiteY4" fmla="*/ 153315 h 185069"/>
                      <a:gd name="connsiteX5" fmla="*/ 6895 w 321987"/>
                      <a:gd name="connsiteY5" fmla="*/ 146238 h 185069"/>
                      <a:gd name="connsiteX6" fmla="*/ 256393 w 321987"/>
                      <a:gd name="connsiteY6" fmla="*/ 2346 h 185069"/>
                      <a:gd name="connsiteX7" fmla="*/ 276443 w 321987"/>
                      <a:gd name="connsiteY7" fmla="*/ 2346 h 185069"/>
                      <a:gd name="connsiteX8" fmla="*/ 312099 w 321987"/>
                      <a:gd name="connsiteY8" fmla="*/ 22397 h 185069"/>
                      <a:gd name="connsiteX9" fmla="*/ 321988 w 321987"/>
                      <a:gd name="connsiteY9" fmla="*/ 37730 h 18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1987" h="185069">
                        <a:moveTo>
                          <a:pt x="321988" y="37730"/>
                        </a:moveTo>
                        <a:cubicBezTo>
                          <a:pt x="321171" y="32740"/>
                          <a:pt x="317089" y="30925"/>
                          <a:pt x="312099" y="33828"/>
                        </a:cubicBezTo>
                        <a:lnTo>
                          <a:pt x="62692" y="177539"/>
                        </a:lnTo>
                        <a:cubicBezTo>
                          <a:pt x="59721" y="179394"/>
                          <a:pt x="57283" y="181989"/>
                          <a:pt x="55615" y="185069"/>
                        </a:cubicBezTo>
                        <a:lnTo>
                          <a:pt x="0" y="153315"/>
                        </a:lnTo>
                        <a:cubicBezTo>
                          <a:pt x="1690" y="150431"/>
                          <a:pt x="4057" y="148003"/>
                          <a:pt x="6895" y="146238"/>
                        </a:cubicBezTo>
                        <a:lnTo>
                          <a:pt x="256393" y="2346"/>
                        </a:lnTo>
                        <a:cubicBezTo>
                          <a:pt x="262710" y="-782"/>
                          <a:pt x="270126" y="-782"/>
                          <a:pt x="276443" y="2346"/>
                        </a:cubicBezTo>
                        <a:lnTo>
                          <a:pt x="312099" y="22397"/>
                        </a:lnTo>
                        <a:cubicBezTo>
                          <a:pt x="317446" y="25849"/>
                          <a:pt x="321049" y="31435"/>
                          <a:pt x="321988" y="37730"/>
                        </a:cubicBezTo>
                        <a:close/>
                      </a:path>
                    </a:pathLst>
                  </a:custGeom>
                  <a:solidFill>
                    <a:schemeClr val="accent2">
                      <a:lumMod val="60000"/>
                      <a:lumOff val="40000"/>
                    </a:schemeClr>
                  </a:solidFill>
                  <a:ln w="9068" cap="flat">
                    <a:noFill/>
                    <a:prstDash val="solid"/>
                    <a:miter/>
                  </a:ln>
                </p:spPr>
                <p:txBody>
                  <a:bodyPr rtlCol="0" anchor="ctr"/>
                  <a:lstStyle/>
                  <a:p>
                    <a:endParaRPr lang="zh-CN" altLang="en-US"/>
                  </a:p>
                </p:txBody>
              </p:sp>
              <p:sp>
                <p:nvSpPr>
                  <p:cNvPr id="80" name="任意多边形: 形状 79">
                    <a:extLst>
                      <a:ext uri="{FF2B5EF4-FFF2-40B4-BE49-F238E27FC236}">
                        <a16:creationId xmlns:a16="http://schemas.microsoft.com/office/drawing/2014/main" id="{B23763C5-5A24-D4DD-1E1A-B897E7202B01}"/>
                      </a:ext>
                    </a:extLst>
                  </p:cNvPr>
                  <p:cNvSpPr/>
                  <p:nvPr/>
                </p:nvSpPr>
                <p:spPr>
                  <a:xfrm>
                    <a:off x="8459441" y="1721252"/>
                    <a:ext cx="138386" cy="127198"/>
                  </a:xfrm>
                  <a:custGeom>
                    <a:avLst/>
                    <a:gdLst>
                      <a:gd name="connsiteX0" fmla="*/ 82590 w 138386"/>
                      <a:gd name="connsiteY0" fmla="*/ 0 h 127198"/>
                      <a:gd name="connsiteX1" fmla="*/ 2388 w 138386"/>
                      <a:gd name="connsiteY1" fmla="*/ 81654 h 127198"/>
                      <a:gd name="connsiteX2" fmla="*/ 2938 w 138386"/>
                      <a:gd name="connsiteY2" fmla="*/ 94473 h 127198"/>
                      <a:gd name="connsiteX3" fmla="*/ 3930 w 138386"/>
                      <a:gd name="connsiteY3" fmla="*/ 95263 h 127198"/>
                      <a:gd name="connsiteX4" fmla="*/ 59455 w 138386"/>
                      <a:gd name="connsiteY4" fmla="*/ 127198 h 127198"/>
                      <a:gd name="connsiteX5" fmla="*/ 138387 w 138386"/>
                      <a:gd name="connsiteY5" fmla="*/ 32208 h 12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386" h="127198">
                        <a:moveTo>
                          <a:pt x="82590" y="0"/>
                        </a:moveTo>
                        <a:lnTo>
                          <a:pt x="2388" y="81654"/>
                        </a:lnTo>
                        <a:cubicBezTo>
                          <a:pt x="-1000" y="85345"/>
                          <a:pt x="-753" y="91085"/>
                          <a:pt x="2938" y="94473"/>
                        </a:cubicBezTo>
                        <a:cubicBezTo>
                          <a:pt x="3250" y="94759"/>
                          <a:pt x="3582" y="95023"/>
                          <a:pt x="3930" y="95263"/>
                        </a:cubicBezTo>
                        <a:cubicBezTo>
                          <a:pt x="5564" y="96351"/>
                          <a:pt x="59455" y="127198"/>
                          <a:pt x="59455" y="127198"/>
                        </a:cubicBezTo>
                        <a:lnTo>
                          <a:pt x="138387" y="32208"/>
                        </a:lnTo>
                        <a:close/>
                      </a:path>
                    </a:pathLst>
                  </a:custGeom>
                  <a:solidFill>
                    <a:srgbClr val="309080"/>
                  </a:solidFill>
                  <a:ln w="9068" cap="flat">
                    <a:noFill/>
                    <a:prstDash val="solid"/>
                    <a:miter/>
                  </a:ln>
                </p:spPr>
                <p:txBody>
                  <a:bodyPr rtlCol="0" anchor="ctr"/>
                  <a:lstStyle/>
                  <a:p>
                    <a:endParaRPr lang="zh-CN" altLang="en-US"/>
                  </a:p>
                </p:txBody>
              </p:sp>
              <p:sp>
                <p:nvSpPr>
                  <p:cNvPr id="81" name="任意多边形: 形状 80">
                    <a:extLst>
                      <a:ext uri="{FF2B5EF4-FFF2-40B4-BE49-F238E27FC236}">
                        <a16:creationId xmlns:a16="http://schemas.microsoft.com/office/drawing/2014/main" id="{055463B1-0A93-DBD3-E7C8-52C4008402B1}"/>
                      </a:ext>
                    </a:extLst>
                  </p:cNvPr>
                  <p:cNvSpPr/>
                  <p:nvPr/>
                </p:nvSpPr>
                <p:spPr>
                  <a:xfrm>
                    <a:off x="8459441" y="1721252"/>
                    <a:ext cx="138386" cy="127198"/>
                  </a:xfrm>
                  <a:custGeom>
                    <a:avLst/>
                    <a:gdLst>
                      <a:gd name="connsiteX0" fmla="*/ 82590 w 138386"/>
                      <a:gd name="connsiteY0" fmla="*/ 0 h 127198"/>
                      <a:gd name="connsiteX1" fmla="*/ 2388 w 138386"/>
                      <a:gd name="connsiteY1" fmla="*/ 81654 h 127198"/>
                      <a:gd name="connsiteX2" fmla="*/ 2938 w 138386"/>
                      <a:gd name="connsiteY2" fmla="*/ 94473 h 127198"/>
                      <a:gd name="connsiteX3" fmla="*/ 3930 w 138386"/>
                      <a:gd name="connsiteY3" fmla="*/ 95263 h 127198"/>
                      <a:gd name="connsiteX4" fmla="*/ 59455 w 138386"/>
                      <a:gd name="connsiteY4" fmla="*/ 127198 h 127198"/>
                      <a:gd name="connsiteX5" fmla="*/ 138387 w 138386"/>
                      <a:gd name="connsiteY5" fmla="*/ 32208 h 12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386" h="127198">
                        <a:moveTo>
                          <a:pt x="82590" y="0"/>
                        </a:moveTo>
                        <a:lnTo>
                          <a:pt x="2388" y="81654"/>
                        </a:lnTo>
                        <a:cubicBezTo>
                          <a:pt x="-1000" y="85345"/>
                          <a:pt x="-753" y="91085"/>
                          <a:pt x="2938" y="94473"/>
                        </a:cubicBezTo>
                        <a:cubicBezTo>
                          <a:pt x="3250" y="94759"/>
                          <a:pt x="3582" y="95023"/>
                          <a:pt x="3930" y="95263"/>
                        </a:cubicBezTo>
                        <a:cubicBezTo>
                          <a:pt x="5564" y="96351"/>
                          <a:pt x="59455" y="127198"/>
                          <a:pt x="59455" y="127198"/>
                        </a:cubicBezTo>
                        <a:lnTo>
                          <a:pt x="138387" y="32208"/>
                        </a:lnTo>
                        <a:close/>
                      </a:path>
                    </a:pathLst>
                  </a:custGeom>
                  <a:solidFill>
                    <a:schemeClr val="accent2">
                      <a:lumMod val="75000"/>
                    </a:schemeClr>
                  </a:solidFill>
                  <a:ln w="9068" cap="flat">
                    <a:noFill/>
                    <a:prstDash val="solid"/>
                    <a:miter/>
                  </a:ln>
                </p:spPr>
                <p:txBody>
                  <a:bodyPr rtlCol="0" anchor="ctr"/>
                  <a:lstStyle/>
                  <a:p>
                    <a:endParaRPr lang="zh-CN" altLang="en-US"/>
                  </a:p>
                </p:txBody>
              </p:sp>
              <p:sp>
                <p:nvSpPr>
                  <p:cNvPr id="82" name="任意多边形: 形状 81">
                    <a:extLst>
                      <a:ext uri="{FF2B5EF4-FFF2-40B4-BE49-F238E27FC236}">
                        <a16:creationId xmlns:a16="http://schemas.microsoft.com/office/drawing/2014/main" id="{8E0C45FE-86A5-C235-DAA8-B192AD8EADF6}"/>
                      </a:ext>
                    </a:extLst>
                  </p:cNvPr>
                  <p:cNvSpPr/>
                  <p:nvPr/>
                </p:nvSpPr>
                <p:spPr>
                  <a:xfrm>
                    <a:off x="8515509" y="1753370"/>
                    <a:ext cx="88091" cy="96551"/>
                  </a:xfrm>
                  <a:custGeom>
                    <a:avLst/>
                    <a:gdLst>
                      <a:gd name="connsiteX0" fmla="*/ 82319 w 88091"/>
                      <a:gd name="connsiteY0" fmla="*/ 0 h 96551"/>
                      <a:gd name="connsiteX1" fmla="*/ 2117 w 88091"/>
                      <a:gd name="connsiteY1" fmla="*/ 81654 h 96551"/>
                      <a:gd name="connsiteX2" fmla="*/ 3248 w 88091"/>
                      <a:gd name="connsiteY2" fmla="*/ 94434 h 96551"/>
                      <a:gd name="connsiteX3" fmla="*/ 9647 w 88091"/>
                      <a:gd name="connsiteY3" fmla="*/ 96533 h 96551"/>
                      <a:gd name="connsiteX4" fmla="*/ 82228 w 88091"/>
                      <a:gd name="connsiteY4" fmla="*/ 86099 h 96551"/>
                      <a:gd name="connsiteX5" fmla="*/ 82319 w 88091"/>
                      <a:gd name="connsiteY5" fmla="*/ 0 h 9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91" h="96551">
                        <a:moveTo>
                          <a:pt x="82319" y="0"/>
                        </a:moveTo>
                        <a:lnTo>
                          <a:pt x="2117" y="81654"/>
                        </a:lnTo>
                        <a:cubicBezTo>
                          <a:pt x="-1100" y="85495"/>
                          <a:pt x="-593" y="91217"/>
                          <a:pt x="3248" y="94434"/>
                        </a:cubicBezTo>
                        <a:cubicBezTo>
                          <a:pt x="5033" y="95929"/>
                          <a:pt x="7324" y="96680"/>
                          <a:pt x="9647" y="96533"/>
                        </a:cubicBezTo>
                        <a:lnTo>
                          <a:pt x="82228" y="86099"/>
                        </a:lnTo>
                        <a:cubicBezTo>
                          <a:pt x="90031" y="86009"/>
                          <a:pt x="90031" y="0"/>
                          <a:pt x="82319" y="0"/>
                        </a:cubicBezTo>
                        <a:close/>
                      </a:path>
                    </a:pathLst>
                  </a:custGeom>
                  <a:solidFill>
                    <a:schemeClr val="accent2"/>
                  </a:solidFill>
                  <a:ln w="9068" cap="flat">
                    <a:noFill/>
                    <a:prstDash val="solid"/>
                    <a:miter/>
                  </a:ln>
                </p:spPr>
                <p:txBody>
                  <a:bodyPr rtlCol="0" anchor="ctr"/>
                  <a:lstStyle/>
                  <a:p>
                    <a:endParaRPr lang="zh-CN" altLang="en-US"/>
                  </a:p>
                </p:txBody>
              </p:sp>
            </p:grpSp>
            <p:sp>
              <p:nvSpPr>
                <p:cNvPr id="74" name="任意多边形: 形状 73">
                  <a:extLst>
                    <a:ext uri="{FF2B5EF4-FFF2-40B4-BE49-F238E27FC236}">
                      <a16:creationId xmlns:a16="http://schemas.microsoft.com/office/drawing/2014/main" id="{4BF54676-4549-8866-AC10-4F52918E4756}"/>
                    </a:ext>
                  </a:extLst>
                </p:cNvPr>
                <p:cNvSpPr/>
                <p:nvPr/>
              </p:nvSpPr>
              <p:spPr>
                <a:xfrm>
                  <a:off x="8701982" y="1609104"/>
                  <a:ext cx="124930" cy="235067"/>
                </a:xfrm>
                <a:custGeom>
                  <a:avLst/>
                  <a:gdLst>
                    <a:gd name="connsiteX0" fmla="*/ 115767 w 124930"/>
                    <a:gd name="connsiteY0" fmla="*/ 34396 h 235067"/>
                    <a:gd name="connsiteX1" fmla="*/ 106074 w 124930"/>
                    <a:gd name="connsiteY1" fmla="*/ 24314 h 235067"/>
                    <a:gd name="connsiteX2" fmla="*/ 101523 w 124930"/>
                    <a:gd name="connsiteY2" fmla="*/ 25324 h 235067"/>
                    <a:gd name="connsiteX3" fmla="*/ 103609 w 124930"/>
                    <a:gd name="connsiteY3" fmla="*/ 10535 h 235067"/>
                    <a:gd name="connsiteX4" fmla="*/ 84829 w 124930"/>
                    <a:gd name="connsiteY4" fmla="*/ 2914 h 235067"/>
                    <a:gd name="connsiteX5" fmla="*/ 0 w 124930"/>
                    <a:gd name="connsiteY5" fmla="*/ 51725 h 235067"/>
                    <a:gd name="connsiteX6" fmla="*/ 0 w 124930"/>
                    <a:gd name="connsiteY6" fmla="*/ 162592 h 235067"/>
                    <a:gd name="connsiteX7" fmla="*/ 25494 w 124930"/>
                    <a:gd name="connsiteY7" fmla="*/ 193984 h 235067"/>
                    <a:gd name="connsiteX8" fmla="*/ 25494 w 124930"/>
                    <a:gd name="connsiteY8" fmla="*/ 233813 h 235067"/>
                    <a:gd name="connsiteX9" fmla="*/ 48176 w 124930"/>
                    <a:gd name="connsiteY9" fmla="*/ 217391 h 235067"/>
                    <a:gd name="connsiteX10" fmla="*/ 53166 w 124930"/>
                    <a:gd name="connsiteY10" fmla="*/ 206141 h 235067"/>
                    <a:gd name="connsiteX11" fmla="*/ 58246 w 124930"/>
                    <a:gd name="connsiteY11" fmla="*/ 182643 h 235067"/>
                    <a:gd name="connsiteX12" fmla="*/ 56522 w 124930"/>
                    <a:gd name="connsiteY12" fmla="*/ 153157 h 235067"/>
                    <a:gd name="connsiteX13" fmla="*/ 107783 w 124930"/>
                    <a:gd name="connsiteY13" fmla="*/ 123489 h 235067"/>
                    <a:gd name="connsiteX14" fmla="*/ 117672 w 124930"/>
                    <a:gd name="connsiteY14" fmla="*/ 113419 h 235067"/>
                    <a:gd name="connsiteX15" fmla="*/ 123116 w 124930"/>
                    <a:gd name="connsiteY15" fmla="*/ 96181 h 235067"/>
                    <a:gd name="connsiteX16" fmla="*/ 114860 w 124930"/>
                    <a:gd name="connsiteY16" fmla="*/ 83661 h 235067"/>
                    <a:gd name="connsiteX17" fmla="*/ 124930 w 124930"/>
                    <a:gd name="connsiteY17" fmla="*/ 61614 h 235067"/>
                    <a:gd name="connsiteX18" fmla="*/ 112410 w 124930"/>
                    <a:gd name="connsiteY18" fmla="*/ 50818 h 235067"/>
                    <a:gd name="connsiteX19" fmla="*/ 115767 w 124930"/>
                    <a:gd name="connsiteY19" fmla="*/ 34396 h 23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4930" h="235067">
                      <a:moveTo>
                        <a:pt x="115767" y="34396"/>
                      </a:moveTo>
                      <a:cubicBezTo>
                        <a:pt x="115874" y="28936"/>
                        <a:pt x="111535" y="24422"/>
                        <a:pt x="106074" y="24314"/>
                      </a:cubicBezTo>
                      <a:cubicBezTo>
                        <a:pt x="104498" y="24283"/>
                        <a:pt x="102938" y="24629"/>
                        <a:pt x="101523" y="25324"/>
                      </a:cubicBezTo>
                      <a:cubicBezTo>
                        <a:pt x="102850" y="20504"/>
                        <a:pt x="103551" y="15534"/>
                        <a:pt x="103609" y="10535"/>
                      </a:cubicBezTo>
                      <a:cubicBezTo>
                        <a:pt x="103609" y="1463"/>
                        <a:pt x="95898" y="-3527"/>
                        <a:pt x="84829" y="2914"/>
                      </a:cubicBezTo>
                      <a:lnTo>
                        <a:pt x="0" y="51725"/>
                      </a:lnTo>
                      <a:lnTo>
                        <a:pt x="0" y="162592"/>
                      </a:lnTo>
                      <a:cubicBezTo>
                        <a:pt x="9106" y="172547"/>
                        <a:pt x="17619" y="183029"/>
                        <a:pt x="25494" y="193984"/>
                      </a:cubicBezTo>
                      <a:cubicBezTo>
                        <a:pt x="26583" y="207238"/>
                        <a:pt x="26583" y="220559"/>
                        <a:pt x="25494" y="233813"/>
                      </a:cubicBezTo>
                      <a:cubicBezTo>
                        <a:pt x="25494" y="237895"/>
                        <a:pt x="39375" y="231907"/>
                        <a:pt x="48176" y="217391"/>
                      </a:cubicBezTo>
                      <a:cubicBezTo>
                        <a:pt x="50394" y="213913"/>
                        <a:pt x="52076" y="210120"/>
                        <a:pt x="53166" y="206141"/>
                      </a:cubicBezTo>
                      <a:cubicBezTo>
                        <a:pt x="55566" y="198478"/>
                        <a:pt x="57266" y="190613"/>
                        <a:pt x="58246" y="182643"/>
                      </a:cubicBezTo>
                      <a:cubicBezTo>
                        <a:pt x="59636" y="172797"/>
                        <a:pt x="59050" y="162774"/>
                        <a:pt x="56522" y="153157"/>
                      </a:cubicBezTo>
                      <a:lnTo>
                        <a:pt x="107783" y="123489"/>
                      </a:lnTo>
                      <a:cubicBezTo>
                        <a:pt x="111908" y="121061"/>
                        <a:pt x="115319" y="117587"/>
                        <a:pt x="117672" y="113419"/>
                      </a:cubicBezTo>
                      <a:cubicBezTo>
                        <a:pt x="120911" y="108224"/>
                        <a:pt x="122784" y="102294"/>
                        <a:pt x="123116" y="96181"/>
                      </a:cubicBezTo>
                      <a:cubicBezTo>
                        <a:pt x="123116" y="86201"/>
                        <a:pt x="117581" y="83842"/>
                        <a:pt x="114860" y="83661"/>
                      </a:cubicBezTo>
                      <a:cubicBezTo>
                        <a:pt x="120983" y="77921"/>
                        <a:pt x="124601" y="70001"/>
                        <a:pt x="124930" y="61614"/>
                      </a:cubicBezTo>
                      <a:cubicBezTo>
                        <a:pt x="124930" y="53812"/>
                        <a:pt x="120212" y="48187"/>
                        <a:pt x="112410" y="50818"/>
                      </a:cubicBezTo>
                      <a:cubicBezTo>
                        <a:pt x="114749" y="45666"/>
                        <a:pt x="115896" y="40053"/>
                        <a:pt x="115767" y="34396"/>
                      </a:cubicBezTo>
                      <a:close/>
                    </a:path>
                  </a:pathLst>
                </a:custGeom>
                <a:solidFill>
                  <a:srgbClr val="FAFAFA"/>
                </a:solidFill>
                <a:ln w="9068" cap="flat">
                  <a:noFill/>
                  <a:prstDash val="solid"/>
                  <a:miter/>
                </a:ln>
              </p:spPr>
              <p:txBody>
                <a:bodyPr rtlCol="0" anchor="ctr"/>
                <a:lstStyle/>
                <a:p>
                  <a:endParaRPr lang="zh-CN" altLang="en-US"/>
                </a:p>
              </p:txBody>
            </p:sp>
            <p:sp>
              <p:nvSpPr>
                <p:cNvPr id="75" name="任意多边形: 形状 74">
                  <a:extLst>
                    <a:ext uri="{FF2B5EF4-FFF2-40B4-BE49-F238E27FC236}">
                      <a16:creationId xmlns:a16="http://schemas.microsoft.com/office/drawing/2014/main" id="{EDDACD76-9B93-C87B-494D-871FAEE81BEB}"/>
                    </a:ext>
                  </a:extLst>
                </p:cNvPr>
                <p:cNvSpPr/>
                <p:nvPr/>
              </p:nvSpPr>
              <p:spPr>
                <a:xfrm>
                  <a:off x="8652718" y="1654753"/>
                  <a:ext cx="36925" cy="146654"/>
                </a:xfrm>
                <a:custGeom>
                  <a:avLst/>
                  <a:gdLst>
                    <a:gd name="connsiteX0" fmla="*/ 0 w 36925"/>
                    <a:gd name="connsiteY0" fmla="*/ 143707 h 146654"/>
                    <a:gd name="connsiteX1" fmla="*/ 0 w 36925"/>
                    <a:gd name="connsiteY1" fmla="*/ 24221 h 146654"/>
                    <a:gd name="connsiteX2" fmla="*/ 4173 w 36925"/>
                    <a:gd name="connsiteY2" fmla="*/ 17053 h 146654"/>
                    <a:gd name="connsiteX3" fmla="*/ 32752 w 36925"/>
                    <a:gd name="connsiteY3" fmla="*/ 541 h 146654"/>
                    <a:gd name="connsiteX4" fmla="*/ 36926 w 36925"/>
                    <a:gd name="connsiteY4" fmla="*/ 2900 h 146654"/>
                    <a:gd name="connsiteX5" fmla="*/ 36926 w 36925"/>
                    <a:gd name="connsiteY5" fmla="*/ 122205 h 146654"/>
                    <a:gd name="connsiteX6" fmla="*/ 32752 w 36925"/>
                    <a:gd name="connsiteY6" fmla="*/ 129372 h 146654"/>
                    <a:gd name="connsiteX7" fmla="*/ 4446 w 36925"/>
                    <a:gd name="connsiteY7" fmla="*/ 146066 h 146654"/>
                    <a:gd name="connsiteX8" fmla="*/ 0 w 36925"/>
                    <a:gd name="connsiteY8" fmla="*/ 143707 h 146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925" h="146654">
                      <a:moveTo>
                        <a:pt x="0" y="143707"/>
                      </a:moveTo>
                      <a:lnTo>
                        <a:pt x="0" y="24221"/>
                      </a:lnTo>
                      <a:cubicBezTo>
                        <a:pt x="154" y="21298"/>
                        <a:pt x="1708" y="18630"/>
                        <a:pt x="4173" y="17053"/>
                      </a:cubicBezTo>
                      <a:lnTo>
                        <a:pt x="32752" y="541"/>
                      </a:lnTo>
                      <a:cubicBezTo>
                        <a:pt x="35020" y="-820"/>
                        <a:pt x="36926" y="541"/>
                        <a:pt x="36926" y="2900"/>
                      </a:cubicBezTo>
                      <a:lnTo>
                        <a:pt x="36926" y="122205"/>
                      </a:lnTo>
                      <a:cubicBezTo>
                        <a:pt x="36772" y="125127"/>
                        <a:pt x="35218" y="127796"/>
                        <a:pt x="32752" y="129372"/>
                      </a:cubicBezTo>
                      <a:lnTo>
                        <a:pt x="4446" y="146066"/>
                      </a:lnTo>
                      <a:cubicBezTo>
                        <a:pt x="1905" y="147427"/>
                        <a:pt x="0" y="146338"/>
                        <a:pt x="0" y="143707"/>
                      </a:cubicBezTo>
                      <a:close/>
                    </a:path>
                  </a:pathLst>
                </a:custGeom>
                <a:solidFill>
                  <a:srgbClr val="FAFAFA"/>
                </a:solidFill>
                <a:ln w="9068" cap="flat">
                  <a:noFill/>
                  <a:prstDash val="solid"/>
                  <a:miter/>
                </a:ln>
              </p:spPr>
              <p:txBody>
                <a:bodyPr rtlCol="0" anchor="ctr"/>
                <a:lstStyle/>
                <a:p>
                  <a:endParaRPr lang="zh-CN" altLang="en-US"/>
                </a:p>
              </p:txBody>
            </p:sp>
          </p:grpSp>
          <p:grpSp>
            <p:nvGrpSpPr>
              <p:cNvPr id="64" name="组合 63">
                <a:extLst>
                  <a:ext uri="{FF2B5EF4-FFF2-40B4-BE49-F238E27FC236}">
                    <a16:creationId xmlns:a16="http://schemas.microsoft.com/office/drawing/2014/main" id="{3CED9010-542C-4BA7-38A2-BA8159908DB0}"/>
                  </a:ext>
                </a:extLst>
              </p:cNvPr>
              <p:cNvGrpSpPr/>
              <p:nvPr/>
            </p:nvGrpSpPr>
            <p:grpSpPr>
              <a:xfrm>
                <a:off x="10747366" y="1376454"/>
                <a:ext cx="356595" cy="435158"/>
                <a:chOff x="10747366" y="1376454"/>
                <a:chExt cx="356595" cy="435158"/>
              </a:xfrm>
            </p:grpSpPr>
            <p:sp>
              <p:nvSpPr>
                <p:cNvPr id="65" name="任意多边形: 形状 64">
                  <a:extLst>
                    <a:ext uri="{FF2B5EF4-FFF2-40B4-BE49-F238E27FC236}">
                      <a16:creationId xmlns:a16="http://schemas.microsoft.com/office/drawing/2014/main" id="{86D3E63A-4AC5-5341-42E3-827B61278707}"/>
                    </a:ext>
                  </a:extLst>
                </p:cNvPr>
                <p:cNvSpPr/>
                <p:nvPr/>
              </p:nvSpPr>
              <p:spPr>
                <a:xfrm>
                  <a:off x="10816450" y="1376454"/>
                  <a:ext cx="287511" cy="425726"/>
                </a:xfrm>
                <a:custGeom>
                  <a:avLst/>
                  <a:gdLst>
                    <a:gd name="connsiteX0" fmla="*/ 287512 w 287511"/>
                    <a:gd name="connsiteY0" fmla="*/ 279839 h 425726"/>
                    <a:gd name="connsiteX1" fmla="*/ 149880 w 287511"/>
                    <a:gd name="connsiteY1" fmla="*/ 16732 h 425726"/>
                    <a:gd name="connsiteX2" fmla="*/ 59153 w 287511"/>
                    <a:gd name="connsiteY2" fmla="*/ 9656 h 425726"/>
                    <a:gd name="connsiteX3" fmla="*/ 59153 w 287511"/>
                    <a:gd name="connsiteY3" fmla="*/ 9656 h 425726"/>
                    <a:gd name="connsiteX4" fmla="*/ 0 w 287511"/>
                    <a:gd name="connsiteY4" fmla="*/ 44857 h 425726"/>
                    <a:gd name="connsiteX5" fmla="*/ 26583 w 287511"/>
                    <a:gd name="connsiteY5" fmla="*/ 100745 h 425726"/>
                    <a:gd name="connsiteX6" fmla="*/ 26129 w 287511"/>
                    <a:gd name="connsiteY6" fmla="*/ 113537 h 425726"/>
                    <a:gd name="connsiteX7" fmla="*/ 154779 w 287511"/>
                    <a:gd name="connsiteY7" fmla="*/ 370746 h 425726"/>
                    <a:gd name="connsiteX8" fmla="*/ 180908 w 287511"/>
                    <a:gd name="connsiteY8" fmla="*/ 425727 h 425726"/>
                    <a:gd name="connsiteX9" fmla="*/ 239517 w 287511"/>
                    <a:gd name="connsiteY9" fmla="*/ 391613 h 425726"/>
                    <a:gd name="connsiteX10" fmla="*/ 239517 w 287511"/>
                    <a:gd name="connsiteY10" fmla="*/ 391613 h 425726"/>
                    <a:gd name="connsiteX11" fmla="*/ 287512 w 287511"/>
                    <a:gd name="connsiteY11" fmla="*/ 279839 h 42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7511" h="425726">
                      <a:moveTo>
                        <a:pt x="287512" y="279839"/>
                      </a:moveTo>
                      <a:cubicBezTo>
                        <a:pt x="287512" y="178588"/>
                        <a:pt x="225908" y="60825"/>
                        <a:pt x="149880" y="16732"/>
                      </a:cubicBezTo>
                      <a:cubicBezTo>
                        <a:pt x="115041" y="-3409"/>
                        <a:pt x="83015" y="-4861"/>
                        <a:pt x="59153" y="9656"/>
                      </a:cubicBezTo>
                      <a:lnTo>
                        <a:pt x="59153" y="9656"/>
                      </a:lnTo>
                      <a:lnTo>
                        <a:pt x="0" y="44857"/>
                      </a:lnTo>
                      <a:lnTo>
                        <a:pt x="26583" y="100745"/>
                      </a:lnTo>
                      <a:cubicBezTo>
                        <a:pt x="26583" y="104918"/>
                        <a:pt x="26129" y="109092"/>
                        <a:pt x="26129" y="113537"/>
                      </a:cubicBezTo>
                      <a:cubicBezTo>
                        <a:pt x="26129" y="210796"/>
                        <a:pt x="82924" y="323115"/>
                        <a:pt x="154779" y="370746"/>
                      </a:cubicBezTo>
                      <a:lnTo>
                        <a:pt x="180908" y="425727"/>
                      </a:lnTo>
                      <a:lnTo>
                        <a:pt x="239517" y="391613"/>
                      </a:lnTo>
                      <a:lnTo>
                        <a:pt x="239517" y="391613"/>
                      </a:lnTo>
                      <a:cubicBezTo>
                        <a:pt x="268731" y="375011"/>
                        <a:pt x="287512" y="335817"/>
                        <a:pt x="287512" y="279839"/>
                      </a:cubicBezTo>
                      <a:close/>
                    </a:path>
                  </a:pathLst>
                </a:custGeom>
                <a:solidFill>
                  <a:srgbClr val="309080"/>
                </a:solidFill>
                <a:ln w="9068" cap="flat">
                  <a:noFill/>
                  <a:prstDash val="solid"/>
                  <a:miter/>
                </a:ln>
              </p:spPr>
              <p:txBody>
                <a:bodyPr rtlCol="0" anchor="ctr"/>
                <a:lstStyle/>
                <a:p>
                  <a:endParaRPr lang="zh-CN" altLang="en-US"/>
                </a:p>
              </p:txBody>
            </p:sp>
            <p:sp>
              <p:nvSpPr>
                <p:cNvPr id="66" name="任意多边形: 形状 65">
                  <a:extLst>
                    <a:ext uri="{FF2B5EF4-FFF2-40B4-BE49-F238E27FC236}">
                      <a16:creationId xmlns:a16="http://schemas.microsoft.com/office/drawing/2014/main" id="{E49BA41E-3C21-D955-1B8A-54F3A3EBC1F3}"/>
                    </a:ext>
                  </a:extLst>
                </p:cNvPr>
                <p:cNvSpPr/>
                <p:nvPr/>
              </p:nvSpPr>
              <p:spPr>
                <a:xfrm>
                  <a:off x="10816450" y="1376454"/>
                  <a:ext cx="287511" cy="425726"/>
                </a:xfrm>
                <a:custGeom>
                  <a:avLst/>
                  <a:gdLst>
                    <a:gd name="connsiteX0" fmla="*/ 287512 w 287511"/>
                    <a:gd name="connsiteY0" fmla="*/ 279839 h 425726"/>
                    <a:gd name="connsiteX1" fmla="*/ 149880 w 287511"/>
                    <a:gd name="connsiteY1" fmla="*/ 16732 h 425726"/>
                    <a:gd name="connsiteX2" fmla="*/ 59153 w 287511"/>
                    <a:gd name="connsiteY2" fmla="*/ 9656 h 425726"/>
                    <a:gd name="connsiteX3" fmla="*/ 59153 w 287511"/>
                    <a:gd name="connsiteY3" fmla="*/ 9656 h 425726"/>
                    <a:gd name="connsiteX4" fmla="*/ 0 w 287511"/>
                    <a:gd name="connsiteY4" fmla="*/ 44857 h 425726"/>
                    <a:gd name="connsiteX5" fmla="*/ 26583 w 287511"/>
                    <a:gd name="connsiteY5" fmla="*/ 100745 h 425726"/>
                    <a:gd name="connsiteX6" fmla="*/ 26129 w 287511"/>
                    <a:gd name="connsiteY6" fmla="*/ 113537 h 425726"/>
                    <a:gd name="connsiteX7" fmla="*/ 154779 w 287511"/>
                    <a:gd name="connsiteY7" fmla="*/ 370746 h 425726"/>
                    <a:gd name="connsiteX8" fmla="*/ 180908 w 287511"/>
                    <a:gd name="connsiteY8" fmla="*/ 425727 h 425726"/>
                    <a:gd name="connsiteX9" fmla="*/ 239517 w 287511"/>
                    <a:gd name="connsiteY9" fmla="*/ 391613 h 425726"/>
                    <a:gd name="connsiteX10" fmla="*/ 239517 w 287511"/>
                    <a:gd name="connsiteY10" fmla="*/ 391613 h 425726"/>
                    <a:gd name="connsiteX11" fmla="*/ 287512 w 287511"/>
                    <a:gd name="connsiteY11" fmla="*/ 279839 h 42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7511" h="425726">
                      <a:moveTo>
                        <a:pt x="287512" y="279839"/>
                      </a:moveTo>
                      <a:cubicBezTo>
                        <a:pt x="287512" y="178588"/>
                        <a:pt x="225908" y="60825"/>
                        <a:pt x="149880" y="16732"/>
                      </a:cubicBezTo>
                      <a:cubicBezTo>
                        <a:pt x="115041" y="-3409"/>
                        <a:pt x="83015" y="-4861"/>
                        <a:pt x="59153" y="9656"/>
                      </a:cubicBezTo>
                      <a:lnTo>
                        <a:pt x="59153" y="9656"/>
                      </a:lnTo>
                      <a:lnTo>
                        <a:pt x="0" y="44857"/>
                      </a:lnTo>
                      <a:lnTo>
                        <a:pt x="26583" y="100745"/>
                      </a:lnTo>
                      <a:cubicBezTo>
                        <a:pt x="26583" y="104918"/>
                        <a:pt x="26129" y="109092"/>
                        <a:pt x="26129" y="113537"/>
                      </a:cubicBezTo>
                      <a:cubicBezTo>
                        <a:pt x="26129" y="210796"/>
                        <a:pt x="82924" y="323115"/>
                        <a:pt x="154779" y="370746"/>
                      </a:cubicBezTo>
                      <a:lnTo>
                        <a:pt x="180908" y="425727"/>
                      </a:lnTo>
                      <a:lnTo>
                        <a:pt x="239517" y="391613"/>
                      </a:lnTo>
                      <a:lnTo>
                        <a:pt x="239517" y="391613"/>
                      </a:lnTo>
                      <a:cubicBezTo>
                        <a:pt x="268731" y="375011"/>
                        <a:pt x="287512" y="335817"/>
                        <a:pt x="287512" y="279839"/>
                      </a:cubicBezTo>
                      <a:close/>
                    </a:path>
                  </a:pathLst>
                </a:custGeom>
                <a:solidFill>
                  <a:schemeClr val="accent2">
                    <a:lumMod val="75000"/>
                  </a:schemeClr>
                </a:solidFill>
                <a:ln w="9068" cap="flat">
                  <a:noFill/>
                  <a:prstDash val="solid"/>
                  <a:miter/>
                </a:ln>
              </p:spPr>
              <p:txBody>
                <a:bodyPr rtlCol="0" anchor="ctr"/>
                <a:lstStyle/>
                <a:p>
                  <a:endParaRPr lang="zh-CN" altLang="en-US"/>
                </a:p>
              </p:txBody>
            </p:sp>
            <p:sp>
              <p:nvSpPr>
                <p:cNvPr id="67" name="任意多边形: 形状 66">
                  <a:extLst>
                    <a:ext uri="{FF2B5EF4-FFF2-40B4-BE49-F238E27FC236}">
                      <a16:creationId xmlns:a16="http://schemas.microsoft.com/office/drawing/2014/main" id="{95FCD1A3-3F1C-A4E9-7B7B-73EBDAE40DF7}"/>
                    </a:ext>
                  </a:extLst>
                </p:cNvPr>
                <p:cNvSpPr/>
                <p:nvPr/>
              </p:nvSpPr>
              <p:spPr>
                <a:xfrm>
                  <a:off x="10768818" y="1411425"/>
                  <a:ext cx="275717" cy="400187"/>
                </a:xfrm>
                <a:custGeom>
                  <a:avLst/>
                  <a:gdLst>
                    <a:gd name="connsiteX0" fmla="*/ 0 w 275717"/>
                    <a:gd name="connsiteY0" fmla="*/ 120663 h 400187"/>
                    <a:gd name="connsiteX1" fmla="*/ 137813 w 275717"/>
                    <a:gd name="connsiteY1" fmla="*/ 383769 h 400187"/>
                    <a:gd name="connsiteX2" fmla="*/ 275717 w 275717"/>
                    <a:gd name="connsiteY2" fmla="*/ 279525 h 400187"/>
                    <a:gd name="connsiteX3" fmla="*/ 137813 w 275717"/>
                    <a:gd name="connsiteY3" fmla="*/ 16418 h 400187"/>
                    <a:gd name="connsiteX4" fmla="*/ 0 w 275717"/>
                    <a:gd name="connsiteY4" fmla="*/ 120663 h 40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717" h="400187">
                      <a:moveTo>
                        <a:pt x="0" y="120663"/>
                      </a:moveTo>
                      <a:cubicBezTo>
                        <a:pt x="0" y="222185"/>
                        <a:pt x="61694" y="340130"/>
                        <a:pt x="137813" y="383769"/>
                      </a:cubicBezTo>
                      <a:cubicBezTo>
                        <a:pt x="213933" y="427408"/>
                        <a:pt x="275717" y="381138"/>
                        <a:pt x="275717" y="279525"/>
                      </a:cubicBezTo>
                      <a:cubicBezTo>
                        <a:pt x="275717" y="177911"/>
                        <a:pt x="214023" y="60058"/>
                        <a:pt x="137813" y="16418"/>
                      </a:cubicBezTo>
                      <a:cubicBezTo>
                        <a:pt x="61603" y="-27221"/>
                        <a:pt x="0" y="19049"/>
                        <a:pt x="0" y="120663"/>
                      </a:cubicBezTo>
                      <a:close/>
                    </a:path>
                  </a:pathLst>
                </a:custGeom>
                <a:solidFill>
                  <a:schemeClr val="accent2"/>
                </a:solidFill>
                <a:ln w="9068" cap="flat">
                  <a:noFill/>
                  <a:prstDash val="solid"/>
                  <a:miter/>
                </a:ln>
              </p:spPr>
              <p:txBody>
                <a:bodyPr rtlCol="0" anchor="ctr"/>
                <a:lstStyle/>
                <a:p>
                  <a:endParaRPr lang="zh-CN" altLang="en-US"/>
                </a:p>
              </p:txBody>
            </p:sp>
            <p:sp>
              <p:nvSpPr>
                <p:cNvPr id="68" name="任意多边形: 形状 67">
                  <a:extLst>
                    <a:ext uri="{FF2B5EF4-FFF2-40B4-BE49-F238E27FC236}">
                      <a16:creationId xmlns:a16="http://schemas.microsoft.com/office/drawing/2014/main" id="{73BBC577-C517-0B3F-326F-CCA4F9DBF8EE}"/>
                    </a:ext>
                  </a:extLst>
                </p:cNvPr>
                <p:cNvSpPr/>
                <p:nvPr/>
              </p:nvSpPr>
              <p:spPr>
                <a:xfrm>
                  <a:off x="10812548" y="1569104"/>
                  <a:ext cx="188393" cy="193668"/>
                </a:xfrm>
                <a:custGeom>
                  <a:avLst/>
                  <a:gdLst>
                    <a:gd name="connsiteX0" fmla="*/ 188257 w 188393"/>
                    <a:gd name="connsiteY0" fmla="*/ 108781 h 193668"/>
                    <a:gd name="connsiteX1" fmla="*/ 168388 w 188393"/>
                    <a:gd name="connsiteY1" fmla="*/ 174739 h 193668"/>
                    <a:gd name="connsiteX2" fmla="*/ 94174 w 188393"/>
                    <a:gd name="connsiteY2" fmla="*/ 183086 h 193668"/>
                    <a:gd name="connsiteX3" fmla="*/ 19778 w 188393"/>
                    <a:gd name="connsiteY3" fmla="*/ 88821 h 193668"/>
                    <a:gd name="connsiteX4" fmla="*/ 0 w 188393"/>
                    <a:gd name="connsiteY4" fmla="*/ 0 h 1936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393" h="193668">
                      <a:moveTo>
                        <a:pt x="188257" y="108781"/>
                      </a:moveTo>
                      <a:cubicBezTo>
                        <a:pt x="189478" y="132405"/>
                        <a:pt x="182454" y="155720"/>
                        <a:pt x="168388" y="174739"/>
                      </a:cubicBezTo>
                      <a:cubicBezTo>
                        <a:pt x="151150" y="195515"/>
                        <a:pt x="124295" y="200505"/>
                        <a:pt x="94174" y="183086"/>
                      </a:cubicBezTo>
                      <a:cubicBezTo>
                        <a:pt x="64053" y="165666"/>
                        <a:pt x="37107" y="129376"/>
                        <a:pt x="19778" y="88821"/>
                      </a:cubicBezTo>
                      <a:cubicBezTo>
                        <a:pt x="7418" y="60800"/>
                        <a:pt x="698" y="30618"/>
                        <a:pt x="0" y="0"/>
                      </a:cubicBezTo>
                      <a:close/>
                    </a:path>
                  </a:pathLst>
                </a:custGeom>
                <a:solidFill>
                  <a:srgbClr val="455A64"/>
                </a:solidFill>
                <a:ln w="9068"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E5D836FD-FA31-59B2-1771-55777405AC3B}"/>
                    </a:ext>
                  </a:extLst>
                </p:cNvPr>
                <p:cNvSpPr/>
                <p:nvPr/>
              </p:nvSpPr>
              <p:spPr>
                <a:xfrm>
                  <a:off x="10832327" y="1647747"/>
                  <a:ext cx="148609" cy="115025"/>
                </a:xfrm>
                <a:custGeom>
                  <a:avLst/>
                  <a:gdLst>
                    <a:gd name="connsiteX0" fmla="*/ 148610 w 148609"/>
                    <a:gd name="connsiteY0" fmla="*/ 96096 h 115025"/>
                    <a:gd name="connsiteX1" fmla="*/ 74396 w 148609"/>
                    <a:gd name="connsiteY1" fmla="*/ 104443 h 115025"/>
                    <a:gd name="connsiteX2" fmla="*/ 0 w 148609"/>
                    <a:gd name="connsiteY2" fmla="*/ 10178 h 115025"/>
                    <a:gd name="connsiteX3" fmla="*/ 74396 w 148609"/>
                    <a:gd name="connsiteY3" fmla="*/ 12719 h 115025"/>
                    <a:gd name="connsiteX4" fmla="*/ 148610 w 148609"/>
                    <a:gd name="connsiteY4" fmla="*/ 96096 h 1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09" h="115025">
                      <a:moveTo>
                        <a:pt x="148610" y="96096"/>
                      </a:moveTo>
                      <a:cubicBezTo>
                        <a:pt x="131372" y="116873"/>
                        <a:pt x="104517" y="121863"/>
                        <a:pt x="74396" y="104443"/>
                      </a:cubicBezTo>
                      <a:cubicBezTo>
                        <a:pt x="44274" y="87024"/>
                        <a:pt x="17329" y="50733"/>
                        <a:pt x="0" y="10178"/>
                      </a:cubicBezTo>
                      <a:cubicBezTo>
                        <a:pt x="19325" y="-3703"/>
                        <a:pt x="45363" y="-3884"/>
                        <a:pt x="74396" y="12719"/>
                      </a:cubicBezTo>
                      <a:cubicBezTo>
                        <a:pt x="103428" y="29322"/>
                        <a:pt x="129285" y="59715"/>
                        <a:pt x="148610" y="96096"/>
                      </a:cubicBezTo>
                      <a:close/>
                    </a:path>
                  </a:pathLst>
                </a:custGeom>
                <a:solidFill>
                  <a:srgbClr val="F28F8F"/>
                </a:solidFill>
                <a:ln w="9068" cap="flat">
                  <a:noFill/>
                  <a:prstDash val="solid"/>
                  <a:miter/>
                </a:ln>
              </p:spPr>
              <p:txBody>
                <a:bodyPr rtlCol="0" anchor="ctr"/>
                <a:lstStyle/>
                <a:p>
                  <a:endParaRPr lang="zh-CN" altLang="en-US"/>
                </a:p>
              </p:txBody>
            </p:sp>
            <p:sp>
              <p:nvSpPr>
                <p:cNvPr id="70" name="任意多边形: 形状 69">
                  <a:extLst>
                    <a:ext uri="{FF2B5EF4-FFF2-40B4-BE49-F238E27FC236}">
                      <a16:creationId xmlns:a16="http://schemas.microsoft.com/office/drawing/2014/main" id="{C0647820-E4C6-807E-6577-F7A97A925D62}"/>
                    </a:ext>
                  </a:extLst>
                </p:cNvPr>
                <p:cNvSpPr/>
                <p:nvPr/>
              </p:nvSpPr>
              <p:spPr>
                <a:xfrm>
                  <a:off x="10937121" y="1568652"/>
                  <a:ext cx="64823" cy="65775"/>
                </a:xfrm>
                <a:custGeom>
                  <a:avLst/>
                  <a:gdLst>
                    <a:gd name="connsiteX0" fmla="*/ 56971 w 64823"/>
                    <a:gd name="connsiteY0" fmla="*/ 65776 h 65775"/>
                    <a:gd name="connsiteX1" fmla="*/ 51527 w 64823"/>
                    <a:gd name="connsiteY1" fmla="*/ 63598 h 65775"/>
                    <a:gd name="connsiteX2" fmla="*/ 2444 w 64823"/>
                    <a:gd name="connsiteY2" fmla="*/ 17146 h 65775"/>
                    <a:gd name="connsiteX3" fmla="*/ 2235 w 64823"/>
                    <a:gd name="connsiteY3" fmla="*/ 5857 h 65775"/>
                    <a:gd name="connsiteX4" fmla="*/ 7253 w 64823"/>
                    <a:gd name="connsiteY4" fmla="*/ 3447 h 65775"/>
                    <a:gd name="connsiteX5" fmla="*/ 45085 w 64823"/>
                    <a:gd name="connsiteY5" fmla="*/ 90 h 65775"/>
                    <a:gd name="connsiteX6" fmla="*/ 54168 w 64823"/>
                    <a:gd name="connsiteY6" fmla="*/ 6797 h 65775"/>
                    <a:gd name="connsiteX7" fmla="*/ 47461 w 64823"/>
                    <a:gd name="connsiteY7" fmla="*/ 15880 h 65775"/>
                    <a:gd name="connsiteX8" fmla="*/ 46446 w 64823"/>
                    <a:gd name="connsiteY8" fmla="*/ 15967 h 65775"/>
                    <a:gd name="connsiteX9" fmla="*/ 26214 w 64823"/>
                    <a:gd name="connsiteY9" fmla="*/ 17782 h 65775"/>
                    <a:gd name="connsiteX10" fmla="*/ 62505 w 64823"/>
                    <a:gd name="connsiteY10" fmla="*/ 51985 h 65775"/>
                    <a:gd name="connsiteX11" fmla="*/ 62505 w 64823"/>
                    <a:gd name="connsiteY11" fmla="*/ 63235 h 65775"/>
                    <a:gd name="connsiteX12" fmla="*/ 56971 w 64823"/>
                    <a:gd name="connsiteY12" fmla="*/ 65776 h 6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823" h="65775">
                      <a:moveTo>
                        <a:pt x="56971" y="65776"/>
                      </a:moveTo>
                      <a:cubicBezTo>
                        <a:pt x="54942" y="65785"/>
                        <a:pt x="52989" y="65004"/>
                        <a:pt x="51527" y="63598"/>
                      </a:cubicBezTo>
                      <a:lnTo>
                        <a:pt x="2444" y="17146"/>
                      </a:lnTo>
                      <a:cubicBezTo>
                        <a:pt x="-731" y="14087"/>
                        <a:pt x="-825" y="9033"/>
                        <a:pt x="2235" y="5857"/>
                      </a:cubicBezTo>
                      <a:cubicBezTo>
                        <a:pt x="3564" y="4478"/>
                        <a:pt x="5345" y="3622"/>
                        <a:pt x="7253" y="3447"/>
                      </a:cubicBezTo>
                      <a:lnTo>
                        <a:pt x="45085" y="90"/>
                      </a:lnTo>
                      <a:cubicBezTo>
                        <a:pt x="49446" y="-566"/>
                        <a:pt x="53512" y="2437"/>
                        <a:pt x="54168" y="6797"/>
                      </a:cubicBezTo>
                      <a:cubicBezTo>
                        <a:pt x="54824" y="11158"/>
                        <a:pt x="51821" y="15224"/>
                        <a:pt x="47461" y="15880"/>
                      </a:cubicBezTo>
                      <a:cubicBezTo>
                        <a:pt x="47125" y="15931"/>
                        <a:pt x="46786" y="15960"/>
                        <a:pt x="46446" y="15967"/>
                      </a:cubicBezTo>
                      <a:lnTo>
                        <a:pt x="26214" y="17782"/>
                      </a:lnTo>
                      <a:lnTo>
                        <a:pt x="62505" y="51985"/>
                      </a:lnTo>
                      <a:cubicBezTo>
                        <a:pt x="65596" y="55099"/>
                        <a:pt x="65596" y="60122"/>
                        <a:pt x="62505" y="63235"/>
                      </a:cubicBezTo>
                      <a:cubicBezTo>
                        <a:pt x="61080" y="64797"/>
                        <a:pt x="59083" y="65714"/>
                        <a:pt x="56971" y="65776"/>
                      </a:cubicBezTo>
                      <a:close/>
                    </a:path>
                  </a:pathLst>
                </a:custGeom>
                <a:solidFill>
                  <a:srgbClr val="455A64"/>
                </a:solidFill>
                <a:ln w="9068" cap="flat">
                  <a:noFill/>
                  <a:prstDash val="solid"/>
                  <a:miter/>
                </a:ln>
              </p:spPr>
              <p:txBody>
                <a:bodyPr rtlCol="0" anchor="ctr"/>
                <a:lstStyle/>
                <a:p>
                  <a:endParaRPr lang="zh-CN" altLang="en-US"/>
                </a:p>
              </p:txBody>
            </p:sp>
            <p:sp>
              <p:nvSpPr>
                <p:cNvPr id="71" name="任意多边形: 形状 70">
                  <a:extLst>
                    <a:ext uri="{FF2B5EF4-FFF2-40B4-BE49-F238E27FC236}">
                      <a16:creationId xmlns:a16="http://schemas.microsoft.com/office/drawing/2014/main" id="{AF13A5D7-AC84-A9F2-303C-6ED31762A37C}"/>
                    </a:ext>
                  </a:extLst>
                </p:cNvPr>
                <p:cNvSpPr/>
                <p:nvPr/>
              </p:nvSpPr>
              <p:spPr>
                <a:xfrm>
                  <a:off x="10813435" y="1482373"/>
                  <a:ext cx="64392" cy="62598"/>
                </a:xfrm>
                <a:custGeom>
                  <a:avLst/>
                  <a:gdLst>
                    <a:gd name="connsiteX0" fmla="*/ 56543 w 64392"/>
                    <a:gd name="connsiteY0" fmla="*/ 62417 h 62598"/>
                    <a:gd name="connsiteX1" fmla="*/ 54910 w 64392"/>
                    <a:gd name="connsiteY1" fmla="*/ 62417 h 62598"/>
                    <a:gd name="connsiteX2" fmla="*/ 5918 w 64392"/>
                    <a:gd name="connsiteY2" fmla="*/ 52256 h 62598"/>
                    <a:gd name="connsiteX3" fmla="*/ 274 w 64392"/>
                    <a:gd name="connsiteY3" fmla="*/ 42476 h 62598"/>
                    <a:gd name="connsiteX4" fmla="*/ 9184 w 64392"/>
                    <a:gd name="connsiteY4" fmla="*/ 36651 h 62598"/>
                    <a:gd name="connsiteX5" fmla="*/ 36402 w 64392"/>
                    <a:gd name="connsiteY5" fmla="*/ 42366 h 62598"/>
                    <a:gd name="connsiteX6" fmla="*/ 12450 w 64392"/>
                    <a:gd name="connsiteY6" fmla="*/ 12608 h 62598"/>
                    <a:gd name="connsiteX7" fmla="*/ 14334 w 64392"/>
                    <a:gd name="connsiteY7" fmla="*/ 1476 h 62598"/>
                    <a:gd name="connsiteX8" fmla="*/ 24879 w 64392"/>
                    <a:gd name="connsiteY8" fmla="*/ 2628 h 62598"/>
                    <a:gd name="connsiteX9" fmla="*/ 62712 w 64392"/>
                    <a:gd name="connsiteY9" fmla="*/ 49715 h 62598"/>
                    <a:gd name="connsiteX10" fmla="*/ 61308 w 64392"/>
                    <a:gd name="connsiteY10" fmla="*/ 60918 h 62598"/>
                    <a:gd name="connsiteX11" fmla="*/ 56452 w 64392"/>
                    <a:gd name="connsiteY11" fmla="*/ 62598 h 6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392" h="62598">
                      <a:moveTo>
                        <a:pt x="56543" y="62417"/>
                      </a:moveTo>
                      <a:lnTo>
                        <a:pt x="54910" y="62417"/>
                      </a:lnTo>
                      <a:lnTo>
                        <a:pt x="5918" y="52256"/>
                      </a:lnTo>
                      <a:cubicBezTo>
                        <a:pt x="1659" y="51113"/>
                        <a:pt x="-868" y="46735"/>
                        <a:pt x="274" y="42476"/>
                      </a:cubicBezTo>
                      <a:cubicBezTo>
                        <a:pt x="1328" y="38549"/>
                        <a:pt x="5164" y="36040"/>
                        <a:pt x="9184" y="36651"/>
                      </a:cubicBezTo>
                      <a:lnTo>
                        <a:pt x="36402" y="42366"/>
                      </a:lnTo>
                      <a:lnTo>
                        <a:pt x="12450" y="12608"/>
                      </a:lnTo>
                      <a:cubicBezTo>
                        <a:pt x="9896" y="9014"/>
                        <a:pt x="10740" y="4029"/>
                        <a:pt x="14334" y="1476"/>
                      </a:cubicBezTo>
                      <a:cubicBezTo>
                        <a:pt x="17634" y="-868"/>
                        <a:pt x="22165" y="-373"/>
                        <a:pt x="24879" y="2628"/>
                      </a:cubicBezTo>
                      <a:lnTo>
                        <a:pt x="62712" y="49715"/>
                      </a:lnTo>
                      <a:cubicBezTo>
                        <a:pt x="65418" y="53197"/>
                        <a:pt x="64789" y="58213"/>
                        <a:pt x="61308" y="60918"/>
                      </a:cubicBezTo>
                      <a:cubicBezTo>
                        <a:pt x="59919" y="61998"/>
                        <a:pt x="58212" y="62589"/>
                        <a:pt x="56452" y="62598"/>
                      </a:cubicBezTo>
                      <a:close/>
                    </a:path>
                  </a:pathLst>
                </a:custGeom>
                <a:solidFill>
                  <a:srgbClr val="455A64"/>
                </a:solidFill>
                <a:ln w="9068" cap="flat">
                  <a:noFill/>
                  <a:prstDash val="solid"/>
                  <a:miter/>
                </a:ln>
              </p:spPr>
              <p:txBody>
                <a:bodyPr rtlCol="0" anchor="ctr"/>
                <a:lstStyle/>
                <a:p>
                  <a:endParaRPr lang="zh-CN" altLang="en-US"/>
                </a:p>
              </p:txBody>
            </p:sp>
            <p:sp>
              <p:nvSpPr>
                <p:cNvPr id="72" name="任意多边形: 形状 71">
                  <a:extLst>
                    <a:ext uri="{FF2B5EF4-FFF2-40B4-BE49-F238E27FC236}">
                      <a16:creationId xmlns:a16="http://schemas.microsoft.com/office/drawing/2014/main" id="{A67980B1-9F9E-4DDA-B650-1C4BF7DA0AF5}"/>
                    </a:ext>
                  </a:extLst>
                </p:cNvPr>
                <p:cNvSpPr/>
                <p:nvPr/>
              </p:nvSpPr>
              <p:spPr>
                <a:xfrm>
                  <a:off x="10747366" y="1671353"/>
                  <a:ext cx="107551" cy="73709"/>
                </a:xfrm>
                <a:custGeom>
                  <a:avLst/>
                  <a:gdLst>
                    <a:gd name="connsiteX0" fmla="*/ 57108 w 107551"/>
                    <a:gd name="connsiteY0" fmla="*/ 0 h 73709"/>
                    <a:gd name="connsiteX1" fmla="*/ 4668 w 107551"/>
                    <a:gd name="connsiteY1" fmla="*/ 54436 h 73709"/>
                    <a:gd name="connsiteX2" fmla="*/ 538 w 107551"/>
                    <a:gd name="connsiteY2" fmla="*/ 64112 h 73709"/>
                    <a:gd name="connsiteX3" fmla="*/ 5122 w 107551"/>
                    <a:gd name="connsiteY3" fmla="*/ 68408 h 73709"/>
                    <a:gd name="connsiteX4" fmla="*/ 107552 w 107551"/>
                    <a:gd name="connsiteY4" fmla="*/ 48085 h 73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551" h="73709">
                      <a:moveTo>
                        <a:pt x="57108" y="0"/>
                      </a:moveTo>
                      <a:cubicBezTo>
                        <a:pt x="48518" y="24995"/>
                        <a:pt x="29325" y="44919"/>
                        <a:pt x="4668" y="54436"/>
                      </a:cubicBezTo>
                      <a:cubicBezTo>
                        <a:pt x="856" y="55968"/>
                        <a:pt x="-993" y="60300"/>
                        <a:pt x="538" y="64112"/>
                      </a:cubicBezTo>
                      <a:cubicBezTo>
                        <a:pt x="1357" y="66151"/>
                        <a:pt x="3035" y="67723"/>
                        <a:pt x="5122" y="68408"/>
                      </a:cubicBezTo>
                      <a:cubicBezTo>
                        <a:pt x="40470" y="80002"/>
                        <a:pt x="79307" y="72297"/>
                        <a:pt x="107552" y="48085"/>
                      </a:cubicBezTo>
                      <a:close/>
                    </a:path>
                  </a:pathLst>
                </a:custGeom>
                <a:solidFill>
                  <a:schemeClr val="accent2"/>
                </a:solidFill>
                <a:ln w="9068" cap="flat">
                  <a:noFill/>
                  <a:prstDash val="solid"/>
                  <a:miter/>
                </a:ln>
              </p:spPr>
              <p:txBody>
                <a:bodyPr rtlCol="0" anchor="ctr"/>
                <a:lstStyle/>
                <a:p>
                  <a:endParaRPr lang="zh-CN" altLang="en-US"/>
                </a:p>
              </p:txBody>
            </p:sp>
          </p:grpSp>
        </p:grpSp>
        <p:grpSp>
          <p:nvGrpSpPr>
            <p:cNvPr id="12" name="组合 11">
              <a:extLst>
                <a:ext uri="{FF2B5EF4-FFF2-40B4-BE49-F238E27FC236}">
                  <a16:creationId xmlns:a16="http://schemas.microsoft.com/office/drawing/2014/main" id="{78E53CE0-01C5-68E0-D00F-3D525C727BC9}"/>
                </a:ext>
              </a:extLst>
            </p:cNvPr>
            <p:cNvGrpSpPr/>
            <p:nvPr/>
          </p:nvGrpSpPr>
          <p:grpSpPr>
            <a:xfrm>
              <a:off x="8850004" y="2859482"/>
              <a:ext cx="182485" cy="184986"/>
              <a:chOff x="8595109" y="2688556"/>
              <a:chExt cx="201092" cy="203848"/>
            </a:xfrm>
            <a:solidFill>
              <a:srgbClr val="F0F0F0"/>
            </a:solidFill>
          </p:grpSpPr>
          <p:sp>
            <p:nvSpPr>
              <p:cNvPr id="61" name="任意多边形: 形状 60">
                <a:extLst>
                  <a:ext uri="{FF2B5EF4-FFF2-40B4-BE49-F238E27FC236}">
                    <a16:creationId xmlns:a16="http://schemas.microsoft.com/office/drawing/2014/main" id="{987F1783-0422-F873-4E54-599D1453BC55}"/>
                  </a:ext>
                </a:extLst>
              </p:cNvPr>
              <p:cNvSpPr/>
              <p:nvPr/>
            </p:nvSpPr>
            <p:spPr>
              <a:xfrm>
                <a:off x="8649814" y="2714071"/>
                <a:ext cx="146387" cy="178334"/>
              </a:xfrm>
              <a:custGeom>
                <a:avLst/>
                <a:gdLst>
                  <a:gd name="connsiteX0" fmla="*/ 142803 w 146387"/>
                  <a:gd name="connsiteY0" fmla="*/ 74486 h 178334"/>
                  <a:gd name="connsiteX1" fmla="*/ 130464 w 146387"/>
                  <a:gd name="connsiteY1" fmla="*/ 55887 h 178334"/>
                  <a:gd name="connsiteX2" fmla="*/ 135727 w 146387"/>
                  <a:gd name="connsiteY2" fmla="*/ 45182 h 178334"/>
                  <a:gd name="connsiteX3" fmla="*/ 118670 w 146387"/>
                  <a:gd name="connsiteY3" fmla="*/ 24315 h 178334"/>
                  <a:gd name="connsiteX4" fmla="*/ 23861 w 146387"/>
                  <a:gd name="connsiteY4" fmla="*/ 0 h 178334"/>
                  <a:gd name="connsiteX5" fmla="*/ 0 w 146387"/>
                  <a:gd name="connsiteY5" fmla="*/ 92904 h 178334"/>
                  <a:gd name="connsiteX6" fmla="*/ 18599 w 146387"/>
                  <a:gd name="connsiteY6" fmla="*/ 138902 h 178334"/>
                  <a:gd name="connsiteX7" fmla="*/ 10071 w 146387"/>
                  <a:gd name="connsiteY7" fmla="*/ 172199 h 178334"/>
                  <a:gd name="connsiteX8" fmla="*/ 36200 w 146387"/>
                  <a:gd name="connsiteY8" fmla="*/ 176009 h 178334"/>
                  <a:gd name="connsiteX9" fmla="*/ 43549 w 146387"/>
                  <a:gd name="connsiteY9" fmla="*/ 170384 h 178334"/>
                  <a:gd name="connsiteX10" fmla="*/ 53710 w 146387"/>
                  <a:gd name="connsiteY10" fmla="*/ 154598 h 178334"/>
                  <a:gd name="connsiteX11" fmla="*/ 58337 w 146387"/>
                  <a:gd name="connsiteY11" fmla="*/ 128468 h 178334"/>
                  <a:gd name="connsiteX12" fmla="*/ 115676 w 146387"/>
                  <a:gd name="connsiteY12" fmla="*/ 143166 h 178334"/>
                  <a:gd name="connsiteX13" fmla="*/ 127652 w 146387"/>
                  <a:gd name="connsiteY13" fmla="*/ 142259 h 178334"/>
                  <a:gd name="connsiteX14" fmla="*/ 136725 w 146387"/>
                  <a:gd name="connsiteY14" fmla="*/ 131916 h 178334"/>
                  <a:gd name="connsiteX15" fmla="*/ 131190 w 146387"/>
                  <a:gd name="connsiteY15" fmla="*/ 115041 h 178334"/>
                  <a:gd name="connsiteX16" fmla="*/ 146069 w 146387"/>
                  <a:gd name="connsiteY16" fmla="*/ 104154 h 178334"/>
                  <a:gd name="connsiteX17" fmla="*/ 135999 w 146387"/>
                  <a:gd name="connsiteY17" fmla="*/ 85464 h 178334"/>
                  <a:gd name="connsiteX18" fmla="*/ 142803 w 146387"/>
                  <a:gd name="connsiteY18" fmla="*/ 74486 h 1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6387" h="178334">
                    <a:moveTo>
                      <a:pt x="142803" y="74486"/>
                    </a:moveTo>
                    <a:cubicBezTo>
                      <a:pt x="143132" y="66274"/>
                      <a:pt x="138158" y="58777"/>
                      <a:pt x="130464" y="55887"/>
                    </a:cubicBezTo>
                    <a:cubicBezTo>
                      <a:pt x="132964" y="52736"/>
                      <a:pt x="134758" y="49085"/>
                      <a:pt x="135727" y="45182"/>
                    </a:cubicBezTo>
                    <a:cubicBezTo>
                      <a:pt x="137813" y="37470"/>
                      <a:pt x="131100" y="27490"/>
                      <a:pt x="118670" y="24315"/>
                    </a:cubicBezTo>
                    <a:lnTo>
                      <a:pt x="23861" y="0"/>
                    </a:lnTo>
                    <a:lnTo>
                      <a:pt x="0" y="92904"/>
                    </a:lnTo>
                    <a:cubicBezTo>
                      <a:pt x="0" y="92904"/>
                      <a:pt x="17601" y="132823"/>
                      <a:pt x="18599" y="138902"/>
                    </a:cubicBezTo>
                    <a:cubicBezTo>
                      <a:pt x="19597" y="144981"/>
                      <a:pt x="11159" y="167844"/>
                      <a:pt x="10071" y="172199"/>
                    </a:cubicBezTo>
                    <a:cubicBezTo>
                      <a:pt x="8982" y="176553"/>
                      <a:pt x="24315" y="181271"/>
                      <a:pt x="36200" y="176009"/>
                    </a:cubicBezTo>
                    <a:cubicBezTo>
                      <a:pt x="39080" y="174776"/>
                      <a:pt x="41607" y="172843"/>
                      <a:pt x="43549" y="170384"/>
                    </a:cubicBezTo>
                    <a:cubicBezTo>
                      <a:pt x="47678" y="165639"/>
                      <a:pt x="51101" y="160322"/>
                      <a:pt x="53710" y="154598"/>
                    </a:cubicBezTo>
                    <a:cubicBezTo>
                      <a:pt x="57284" y="146372"/>
                      <a:pt x="58869" y="137421"/>
                      <a:pt x="58337" y="128468"/>
                    </a:cubicBezTo>
                    <a:lnTo>
                      <a:pt x="115676" y="143166"/>
                    </a:lnTo>
                    <a:cubicBezTo>
                      <a:pt x="119649" y="144301"/>
                      <a:pt x="123896" y="143979"/>
                      <a:pt x="127652" y="142259"/>
                    </a:cubicBezTo>
                    <a:cubicBezTo>
                      <a:pt x="132059" y="140326"/>
                      <a:pt x="135382" y="136538"/>
                      <a:pt x="136725" y="131916"/>
                    </a:cubicBezTo>
                    <a:cubicBezTo>
                      <a:pt x="138163" y="125699"/>
                      <a:pt x="136031" y="119198"/>
                      <a:pt x="131190" y="115041"/>
                    </a:cubicBezTo>
                    <a:cubicBezTo>
                      <a:pt x="138082" y="115326"/>
                      <a:pt x="144256" y="110809"/>
                      <a:pt x="146069" y="104154"/>
                    </a:cubicBezTo>
                    <a:cubicBezTo>
                      <a:pt x="147617" y="96317"/>
                      <a:pt x="143395" y="88482"/>
                      <a:pt x="135999" y="85464"/>
                    </a:cubicBezTo>
                    <a:cubicBezTo>
                      <a:pt x="139537" y="82763"/>
                      <a:pt x="141958" y="78856"/>
                      <a:pt x="142803" y="74486"/>
                    </a:cubicBezTo>
                    <a:close/>
                  </a:path>
                </a:pathLst>
              </a:custGeom>
              <a:solidFill>
                <a:srgbClr val="F0F0F0"/>
              </a:solidFill>
              <a:ln w="9068"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31E179B6-298C-1017-8955-F243658C9AD8}"/>
                  </a:ext>
                </a:extLst>
              </p:cNvPr>
              <p:cNvSpPr/>
              <p:nvPr/>
            </p:nvSpPr>
            <p:spPr>
              <a:xfrm>
                <a:off x="8595109" y="2688556"/>
                <a:ext cx="67207" cy="116473"/>
              </a:xfrm>
              <a:custGeom>
                <a:avLst/>
                <a:gdLst>
                  <a:gd name="connsiteX0" fmla="*/ 88 w 67207"/>
                  <a:gd name="connsiteY0" fmla="*/ 102904 h 116473"/>
                  <a:gd name="connsiteX1" fmla="*/ 25763 w 67207"/>
                  <a:gd name="connsiteY1" fmla="*/ 3105 h 116473"/>
                  <a:gd name="connsiteX2" fmla="*/ 31479 w 67207"/>
                  <a:gd name="connsiteY2" fmla="*/ 201 h 116473"/>
                  <a:gd name="connsiteX3" fmla="*/ 63506 w 67207"/>
                  <a:gd name="connsiteY3" fmla="*/ 8367 h 116473"/>
                  <a:gd name="connsiteX4" fmla="*/ 67135 w 67207"/>
                  <a:gd name="connsiteY4" fmla="*/ 13629 h 116473"/>
                  <a:gd name="connsiteX5" fmla="*/ 41550 w 67207"/>
                  <a:gd name="connsiteY5" fmla="*/ 113428 h 116473"/>
                  <a:gd name="connsiteX6" fmla="*/ 35834 w 67207"/>
                  <a:gd name="connsiteY6" fmla="*/ 116240 h 116473"/>
                  <a:gd name="connsiteX7" fmla="*/ 3717 w 67207"/>
                  <a:gd name="connsiteY7" fmla="*/ 108166 h 116473"/>
                  <a:gd name="connsiteX8" fmla="*/ 61 w 67207"/>
                  <a:gd name="connsiteY8" fmla="*/ 103051 h 116473"/>
                  <a:gd name="connsiteX9" fmla="*/ 88 w 67207"/>
                  <a:gd name="connsiteY9" fmla="*/ 102904 h 116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07" h="116473">
                    <a:moveTo>
                      <a:pt x="88" y="102904"/>
                    </a:moveTo>
                    <a:lnTo>
                      <a:pt x="25763" y="3105"/>
                    </a:lnTo>
                    <a:cubicBezTo>
                      <a:pt x="26581" y="760"/>
                      <a:pt x="29104" y="-521"/>
                      <a:pt x="31479" y="201"/>
                    </a:cubicBezTo>
                    <a:lnTo>
                      <a:pt x="63506" y="8367"/>
                    </a:lnTo>
                    <a:cubicBezTo>
                      <a:pt x="65956" y="8826"/>
                      <a:pt x="67576" y="11176"/>
                      <a:pt x="67135" y="13629"/>
                    </a:cubicBezTo>
                    <a:lnTo>
                      <a:pt x="41550" y="113428"/>
                    </a:lnTo>
                    <a:cubicBezTo>
                      <a:pt x="40734" y="115771"/>
                      <a:pt x="38188" y="117023"/>
                      <a:pt x="35834" y="116240"/>
                    </a:cubicBezTo>
                    <a:lnTo>
                      <a:pt x="3717" y="108166"/>
                    </a:lnTo>
                    <a:cubicBezTo>
                      <a:pt x="1295" y="107763"/>
                      <a:pt x="-342" y="105473"/>
                      <a:pt x="61" y="103051"/>
                    </a:cubicBezTo>
                    <a:cubicBezTo>
                      <a:pt x="69" y="103002"/>
                      <a:pt x="78" y="102953"/>
                      <a:pt x="88" y="102904"/>
                    </a:cubicBezTo>
                    <a:close/>
                  </a:path>
                </a:pathLst>
              </a:custGeom>
              <a:solidFill>
                <a:srgbClr val="F0F0F0"/>
              </a:solidFill>
              <a:ln w="9068" cap="flat">
                <a:noFill/>
                <a:prstDash val="solid"/>
                <a:miter/>
              </a:ln>
            </p:spPr>
            <p:txBody>
              <a:bodyPr rtlCol="0" anchor="ctr"/>
              <a:lstStyle/>
              <a:p>
                <a:endParaRPr lang="zh-CN" altLang="en-US"/>
              </a:p>
            </p:txBody>
          </p:sp>
        </p:grpSp>
        <p:grpSp>
          <p:nvGrpSpPr>
            <p:cNvPr id="13" name="组合 12">
              <a:extLst>
                <a:ext uri="{FF2B5EF4-FFF2-40B4-BE49-F238E27FC236}">
                  <a16:creationId xmlns:a16="http://schemas.microsoft.com/office/drawing/2014/main" id="{22EF7EC8-091E-FF28-7103-EC8F68DAEE72}"/>
                </a:ext>
              </a:extLst>
            </p:cNvPr>
            <p:cNvGrpSpPr/>
            <p:nvPr/>
          </p:nvGrpSpPr>
          <p:grpSpPr>
            <a:xfrm>
              <a:off x="7691942" y="3296055"/>
              <a:ext cx="205627" cy="165517"/>
              <a:chOff x="7318964" y="3169645"/>
              <a:chExt cx="226594" cy="182394"/>
            </a:xfrm>
            <a:solidFill>
              <a:srgbClr val="F0F0F0"/>
            </a:solidFill>
          </p:grpSpPr>
          <p:sp>
            <p:nvSpPr>
              <p:cNvPr id="59" name="任意多边形: 形状 58">
                <a:extLst>
                  <a:ext uri="{FF2B5EF4-FFF2-40B4-BE49-F238E27FC236}">
                    <a16:creationId xmlns:a16="http://schemas.microsoft.com/office/drawing/2014/main" id="{DFDA57D2-2818-5F86-82B7-91E4EF875BB9}"/>
                  </a:ext>
                </a:extLst>
              </p:cNvPr>
              <p:cNvSpPr/>
              <p:nvPr/>
            </p:nvSpPr>
            <p:spPr>
              <a:xfrm>
                <a:off x="7368849" y="3169645"/>
                <a:ext cx="176709" cy="182394"/>
              </a:xfrm>
              <a:custGeom>
                <a:avLst/>
                <a:gdLst>
                  <a:gd name="connsiteX0" fmla="*/ 130464 w 176709"/>
                  <a:gd name="connsiteY0" fmla="*/ 16202 h 182394"/>
                  <a:gd name="connsiteX1" fmla="*/ 108146 w 176709"/>
                  <a:gd name="connsiteY1" fmla="*/ 15204 h 182394"/>
                  <a:gd name="connsiteX2" fmla="*/ 102611 w 176709"/>
                  <a:gd name="connsiteY2" fmla="*/ 4680 h 182394"/>
                  <a:gd name="connsiteX3" fmla="*/ 75394 w 176709"/>
                  <a:gd name="connsiteY3" fmla="*/ 6222 h 182394"/>
                  <a:gd name="connsiteX4" fmla="*/ 0 w 176709"/>
                  <a:gd name="connsiteY4" fmla="*/ 68914 h 182394"/>
                  <a:gd name="connsiteX5" fmla="*/ 61422 w 176709"/>
                  <a:gd name="connsiteY5" fmla="*/ 143219 h 182394"/>
                  <a:gd name="connsiteX6" fmla="*/ 109507 w 176709"/>
                  <a:gd name="connsiteY6" fmla="*/ 155195 h 182394"/>
                  <a:gd name="connsiteX7" fmla="*/ 131553 w 176709"/>
                  <a:gd name="connsiteY7" fmla="*/ 181687 h 182394"/>
                  <a:gd name="connsiteX8" fmla="*/ 149698 w 176709"/>
                  <a:gd name="connsiteY8" fmla="*/ 162725 h 182394"/>
                  <a:gd name="connsiteX9" fmla="*/ 149698 w 176709"/>
                  <a:gd name="connsiteY9" fmla="*/ 153653 h 182394"/>
                  <a:gd name="connsiteX10" fmla="*/ 142803 w 176709"/>
                  <a:gd name="connsiteY10" fmla="*/ 136143 h 182394"/>
                  <a:gd name="connsiteX11" fmla="*/ 124658 w 176709"/>
                  <a:gd name="connsiteY11" fmla="*/ 117090 h 182394"/>
                  <a:gd name="connsiteX12" fmla="*/ 170021 w 176709"/>
                  <a:gd name="connsiteY12" fmla="*/ 79257 h 182394"/>
                  <a:gd name="connsiteX13" fmla="*/ 176372 w 176709"/>
                  <a:gd name="connsiteY13" fmla="*/ 69096 h 182394"/>
                  <a:gd name="connsiteX14" fmla="*/ 173287 w 176709"/>
                  <a:gd name="connsiteY14" fmla="*/ 55668 h 182394"/>
                  <a:gd name="connsiteX15" fmla="*/ 156412 w 176709"/>
                  <a:gd name="connsiteY15" fmla="*/ 50225 h 182394"/>
                  <a:gd name="connsiteX16" fmla="*/ 156412 w 176709"/>
                  <a:gd name="connsiteY16" fmla="*/ 32079 h 182394"/>
                  <a:gd name="connsiteX17" fmla="*/ 135364 w 176709"/>
                  <a:gd name="connsiteY17" fmla="*/ 29358 h 182394"/>
                  <a:gd name="connsiteX18" fmla="*/ 130464 w 176709"/>
                  <a:gd name="connsiteY18" fmla="*/ 16202 h 18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6709" h="182394">
                    <a:moveTo>
                      <a:pt x="130464" y="16202"/>
                    </a:moveTo>
                    <a:cubicBezTo>
                      <a:pt x="124011" y="11113"/>
                      <a:pt x="115028" y="10711"/>
                      <a:pt x="108146" y="15204"/>
                    </a:cubicBezTo>
                    <a:cubicBezTo>
                      <a:pt x="107049" y="11351"/>
                      <a:pt x="105165" y="7767"/>
                      <a:pt x="102611" y="4680"/>
                    </a:cubicBezTo>
                    <a:cubicBezTo>
                      <a:pt x="97531" y="-1580"/>
                      <a:pt x="85555" y="-2034"/>
                      <a:pt x="75394" y="6222"/>
                    </a:cubicBezTo>
                    <a:lnTo>
                      <a:pt x="0" y="68914"/>
                    </a:lnTo>
                    <a:lnTo>
                      <a:pt x="61422" y="143219"/>
                    </a:lnTo>
                    <a:cubicBezTo>
                      <a:pt x="61422" y="143219"/>
                      <a:pt x="104063" y="152292"/>
                      <a:pt x="109507" y="155195"/>
                    </a:cubicBezTo>
                    <a:cubicBezTo>
                      <a:pt x="114950" y="158098"/>
                      <a:pt x="128650" y="178240"/>
                      <a:pt x="131553" y="181687"/>
                    </a:cubicBezTo>
                    <a:cubicBezTo>
                      <a:pt x="134456" y="185135"/>
                      <a:pt x="147340" y="175518"/>
                      <a:pt x="149698" y="162725"/>
                    </a:cubicBezTo>
                    <a:cubicBezTo>
                      <a:pt x="150392" y="159741"/>
                      <a:pt x="150392" y="156637"/>
                      <a:pt x="149698" y="153653"/>
                    </a:cubicBezTo>
                    <a:cubicBezTo>
                      <a:pt x="148201" y="147531"/>
                      <a:pt x="145882" y="141641"/>
                      <a:pt x="142803" y="136143"/>
                    </a:cubicBezTo>
                    <a:cubicBezTo>
                      <a:pt x="138357" y="128438"/>
                      <a:pt x="132136" y="121906"/>
                      <a:pt x="124658" y="117090"/>
                    </a:cubicBezTo>
                    <a:lnTo>
                      <a:pt x="170021" y="79257"/>
                    </a:lnTo>
                    <a:cubicBezTo>
                      <a:pt x="173228" y="76687"/>
                      <a:pt x="175467" y="73104"/>
                      <a:pt x="176372" y="69096"/>
                    </a:cubicBezTo>
                    <a:cubicBezTo>
                      <a:pt x="177337" y="64385"/>
                      <a:pt x="176212" y="59486"/>
                      <a:pt x="173287" y="55668"/>
                    </a:cubicBezTo>
                    <a:cubicBezTo>
                      <a:pt x="169122" y="50843"/>
                      <a:pt x="162613" y="48743"/>
                      <a:pt x="156412" y="50225"/>
                    </a:cubicBezTo>
                    <a:cubicBezTo>
                      <a:pt x="160496" y="44866"/>
                      <a:pt x="160496" y="37439"/>
                      <a:pt x="156412" y="32079"/>
                    </a:cubicBezTo>
                    <a:cubicBezTo>
                      <a:pt x="150950" y="26255"/>
                      <a:pt x="142128" y="25114"/>
                      <a:pt x="135364" y="29358"/>
                    </a:cubicBezTo>
                    <a:cubicBezTo>
                      <a:pt x="135562" y="24493"/>
                      <a:pt x="133796" y="19753"/>
                      <a:pt x="130464" y="16202"/>
                    </a:cubicBezTo>
                    <a:close/>
                  </a:path>
                </a:pathLst>
              </a:custGeom>
              <a:solidFill>
                <a:srgbClr val="F0F0F0"/>
              </a:solidFill>
              <a:ln w="9068"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528052AC-0D01-40EE-9543-D6149E10B8C3}"/>
                  </a:ext>
                </a:extLst>
              </p:cNvPr>
              <p:cNvSpPr/>
              <p:nvPr/>
            </p:nvSpPr>
            <p:spPr>
              <a:xfrm>
                <a:off x="7318964" y="3239357"/>
                <a:ext cx="100405" cy="109589"/>
              </a:xfrm>
              <a:custGeom>
                <a:avLst/>
                <a:gdLst>
                  <a:gd name="connsiteX0" fmla="*/ 66760 w 100405"/>
                  <a:gd name="connsiteY0" fmla="*/ 108255 h 109589"/>
                  <a:gd name="connsiteX1" fmla="*/ 802 w 100405"/>
                  <a:gd name="connsiteY1" fmla="*/ 28597 h 109589"/>
                  <a:gd name="connsiteX2" fmla="*/ 1891 w 100405"/>
                  <a:gd name="connsiteY2" fmla="*/ 22337 h 109589"/>
                  <a:gd name="connsiteX3" fmla="*/ 27294 w 100405"/>
                  <a:gd name="connsiteY3" fmla="*/ 1289 h 109589"/>
                  <a:gd name="connsiteX4" fmla="*/ 33554 w 100405"/>
                  <a:gd name="connsiteY4" fmla="*/ 1289 h 109589"/>
                  <a:gd name="connsiteX5" fmla="*/ 99603 w 100405"/>
                  <a:gd name="connsiteY5" fmla="*/ 80765 h 109589"/>
                  <a:gd name="connsiteX6" fmla="*/ 98514 w 100405"/>
                  <a:gd name="connsiteY6" fmla="*/ 87025 h 109589"/>
                  <a:gd name="connsiteX7" fmla="*/ 73111 w 100405"/>
                  <a:gd name="connsiteY7" fmla="*/ 108255 h 109589"/>
                  <a:gd name="connsiteX8" fmla="*/ 66824 w 100405"/>
                  <a:gd name="connsiteY8" fmla="*/ 108319 h 109589"/>
                  <a:gd name="connsiteX9" fmla="*/ 66760 w 100405"/>
                  <a:gd name="connsiteY9" fmla="*/ 108255 h 10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405" h="109589">
                    <a:moveTo>
                      <a:pt x="66760" y="108255"/>
                    </a:moveTo>
                    <a:lnTo>
                      <a:pt x="802" y="28597"/>
                    </a:lnTo>
                    <a:cubicBezTo>
                      <a:pt x="-601" y="26563"/>
                      <a:pt x="-117" y="23779"/>
                      <a:pt x="1891" y="22337"/>
                    </a:cubicBezTo>
                    <a:lnTo>
                      <a:pt x="27294" y="1289"/>
                    </a:lnTo>
                    <a:cubicBezTo>
                      <a:pt x="29027" y="-430"/>
                      <a:pt x="31821" y="-430"/>
                      <a:pt x="33554" y="1289"/>
                    </a:cubicBezTo>
                    <a:lnTo>
                      <a:pt x="99603" y="80765"/>
                    </a:lnTo>
                    <a:cubicBezTo>
                      <a:pt x="101006" y="82800"/>
                      <a:pt x="100522" y="85584"/>
                      <a:pt x="98514" y="87025"/>
                    </a:cubicBezTo>
                    <a:lnTo>
                      <a:pt x="73111" y="108255"/>
                    </a:lnTo>
                    <a:cubicBezTo>
                      <a:pt x="71393" y="110009"/>
                      <a:pt x="68578" y="110038"/>
                      <a:pt x="66824" y="108319"/>
                    </a:cubicBezTo>
                    <a:cubicBezTo>
                      <a:pt x="66803" y="108298"/>
                      <a:pt x="66781" y="108277"/>
                      <a:pt x="66760" y="108255"/>
                    </a:cubicBezTo>
                    <a:close/>
                  </a:path>
                </a:pathLst>
              </a:custGeom>
              <a:solidFill>
                <a:srgbClr val="F0F0F0"/>
              </a:solidFill>
              <a:ln w="9068" cap="flat">
                <a:noFill/>
                <a:prstDash val="solid"/>
                <a:miter/>
              </a:ln>
            </p:spPr>
            <p:txBody>
              <a:bodyPr rtlCol="0" anchor="ctr"/>
              <a:lstStyle/>
              <a:p>
                <a:endParaRPr lang="zh-CN" altLang="en-US"/>
              </a:p>
            </p:txBody>
          </p:sp>
        </p:grpSp>
        <p:grpSp>
          <p:nvGrpSpPr>
            <p:cNvPr id="14" name="组合 13">
              <a:extLst>
                <a:ext uri="{FF2B5EF4-FFF2-40B4-BE49-F238E27FC236}">
                  <a16:creationId xmlns:a16="http://schemas.microsoft.com/office/drawing/2014/main" id="{994E7EE8-11E7-F1B2-F107-FAE8CC6FEA29}"/>
                </a:ext>
              </a:extLst>
            </p:cNvPr>
            <p:cNvGrpSpPr/>
            <p:nvPr/>
          </p:nvGrpSpPr>
          <p:grpSpPr>
            <a:xfrm>
              <a:off x="9754473" y="2313232"/>
              <a:ext cx="178223" cy="190025"/>
              <a:chOff x="9591804" y="2086607"/>
              <a:chExt cx="196396" cy="209401"/>
            </a:xfrm>
            <a:solidFill>
              <a:srgbClr val="F0F0F0"/>
            </a:solidFill>
          </p:grpSpPr>
          <p:sp>
            <p:nvSpPr>
              <p:cNvPr id="57" name="任意多边形: 形状 56">
                <a:extLst>
                  <a:ext uri="{FF2B5EF4-FFF2-40B4-BE49-F238E27FC236}">
                    <a16:creationId xmlns:a16="http://schemas.microsoft.com/office/drawing/2014/main" id="{249CA463-C085-2B85-E440-FA9543BA0897}"/>
                  </a:ext>
                </a:extLst>
              </p:cNvPr>
              <p:cNvSpPr/>
              <p:nvPr/>
            </p:nvSpPr>
            <p:spPr>
              <a:xfrm>
                <a:off x="9591804" y="2119087"/>
                <a:ext cx="145868" cy="176921"/>
              </a:xfrm>
              <a:custGeom>
                <a:avLst/>
                <a:gdLst>
                  <a:gd name="connsiteX0" fmla="*/ 385 w 145868"/>
                  <a:gd name="connsiteY0" fmla="*/ 90817 h 176921"/>
                  <a:gd name="connsiteX1" fmla="*/ 9458 w 145868"/>
                  <a:gd name="connsiteY1" fmla="*/ 70676 h 176921"/>
                  <a:gd name="connsiteX2" fmla="*/ 2744 w 145868"/>
                  <a:gd name="connsiteY2" fmla="*/ 60787 h 176921"/>
                  <a:gd name="connsiteX3" fmla="*/ 16716 w 145868"/>
                  <a:gd name="connsiteY3" fmla="*/ 37651 h 176921"/>
                  <a:gd name="connsiteX4" fmla="*/ 107442 w 145868"/>
                  <a:gd name="connsiteY4" fmla="*/ 0 h 176921"/>
                  <a:gd name="connsiteX5" fmla="*/ 144368 w 145868"/>
                  <a:gd name="connsiteY5" fmla="*/ 88549 h 176921"/>
                  <a:gd name="connsiteX6" fmla="*/ 132573 w 145868"/>
                  <a:gd name="connsiteY6" fmla="*/ 136634 h 176921"/>
                  <a:gd name="connsiteX7" fmla="*/ 145728 w 145868"/>
                  <a:gd name="connsiteY7" fmla="*/ 168388 h 176921"/>
                  <a:gd name="connsiteX8" fmla="*/ 120416 w 145868"/>
                  <a:gd name="connsiteY8" fmla="*/ 175918 h 176921"/>
                  <a:gd name="connsiteX9" fmla="*/ 112341 w 145868"/>
                  <a:gd name="connsiteY9" fmla="*/ 171473 h 176921"/>
                  <a:gd name="connsiteX10" fmla="*/ 100003 w 145868"/>
                  <a:gd name="connsiteY10" fmla="*/ 157229 h 176921"/>
                  <a:gd name="connsiteX11" fmla="*/ 91746 w 145868"/>
                  <a:gd name="connsiteY11" fmla="*/ 132097 h 176921"/>
                  <a:gd name="connsiteX12" fmla="*/ 37311 w 145868"/>
                  <a:gd name="connsiteY12" fmla="*/ 154779 h 176921"/>
                  <a:gd name="connsiteX13" fmla="*/ 25244 w 145868"/>
                  <a:gd name="connsiteY13" fmla="*/ 155596 h 176921"/>
                  <a:gd name="connsiteX14" fmla="*/ 14811 w 145868"/>
                  <a:gd name="connsiteY14" fmla="*/ 146523 h 176921"/>
                  <a:gd name="connsiteX15" fmla="*/ 17895 w 145868"/>
                  <a:gd name="connsiteY15" fmla="*/ 129013 h 176921"/>
                  <a:gd name="connsiteX16" fmla="*/ 1565 w 145868"/>
                  <a:gd name="connsiteY16" fmla="*/ 119940 h 176921"/>
                  <a:gd name="connsiteX17" fmla="*/ 8914 w 145868"/>
                  <a:gd name="connsiteY17" fmla="*/ 100071 h 176921"/>
                  <a:gd name="connsiteX18" fmla="*/ 385 w 145868"/>
                  <a:gd name="connsiteY18" fmla="*/ 90817 h 176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5868" h="176921">
                    <a:moveTo>
                      <a:pt x="385" y="90817"/>
                    </a:moveTo>
                    <a:cubicBezTo>
                      <a:pt x="-1247" y="82850"/>
                      <a:pt x="2409" y="74733"/>
                      <a:pt x="9458" y="70676"/>
                    </a:cubicBezTo>
                    <a:cubicBezTo>
                      <a:pt x="6600" y="67846"/>
                      <a:pt x="4320" y="64487"/>
                      <a:pt x="2744" y="60787"/>
                    </a:cubicBezTo>
                    <a:cubicBezTo>
                      <a:pt x="-432" y="53347"/>
                      <a:pt x="4830" y="42641"/>
                      <a:pt x="16716" y="37651"/>
                    </a:cubicBezTo>
                    <a:cubicBezTo>
                      <a:pt x="28601" y="32661"/>
                      <a:pt x="107442" y="0"/>
                      <a:pt x="107442" y="0"/>
                    </a:cubicBezTo>
                    <a:lnTo>
                      <a:pt x="144368" y="88549"/>
                    </a:lnTo>
                    <a:cubicBezTo>
                      <a:pt x="144368" y="88549"/>
                      <a:pt x="132664" y="130555"/>
                      <a:pt x="132573" y="136634"/>
                    </a:cubicBezTo>
                    <a:cubicBezTo>
                      <a:pt x="132482" y="142712"/>
                      <a:pt x="144005" y="164305"/>
                      <a:pt x="145728" y="168388"/>
                    </a:cubicBezTo>
                    <a:cubicBezTo>
                      <a:pt x="147452" y="172471"/>
                      <a:pt x="132936" y="179547"/>
                      <a:pt x="120416" y="175918"/>
                    </a:cubicBezTo>
                    <a:cubicBezTo>
                      <a:pt x="117428" y="175054"/>
                      <a:pt x="114670" y="173535"/>
                      <a:pt x="112341" y="171473"/>
                    </a:cubicBezTo>
                    <a:cubicBezTo>
                      <a:pt x="107609" y="167299"/>
                      <a:pt x="103459" y="162508"/>
                      <a:pt x="100003" y="157229"/>
                    </a:cubicBezTo>
                    <a:cubicBezTo>
                      <a:pt x="95246" y="149648"/>
                      <a:pt x="92412" y="141022"/>
                      <a:pt x="91746" y="132097"/>
                    </a:cubicBezTo>
                    <a:lnTo>
                      <a:pt x="37311" y="154779"/>
                    </a:lnTo>
                    <a:cubicBezTo>
                      <a:pt x="33519" y="156500"/>
                      <a:pt x="29233" y="156790"/>
                      <a:pt x="25244" y="155596"/>
                    </a:cubicBezTo>
                    <a:cubicBezTo>
                      <a:pt x="20613" y="154232"/>
                      <a:pt x="16804" y="150920"/>
                      <a:pt x="14811" y="146523"/>
                    </a:cubicBezTo>
                    <a:cubicBezTo>
                      <a:pt x="12475" y="140569"/>
                      <a:pt x="13666" y="133810"/>
                      <a:pt x="17895" y="129013"/>
                    </a:cubicBezTo>
                    <a:cubicBezTo>
                      <a:pt x="10995" y="130209"/>
                      <a:pt x="4195" y="126431"/>
                      <a:pt x="1565" y="119940"/>
                    </a:cubicBezTo>
                    <a:cubicBezTo>
                      <a:pt x="-1117" y="112411"/>
                      <a:pt x="1978" y="104043"/>
                      <a:pt x="8914" y="100071"/>
                    </a:cubicBezTo>
                    <a:cubicBezTo>
                      <a:pt x="5058" y="98103"/>
                      <a:pt x="2033" y="94820"/>
                      <a:pt x="385" y="90817"/>
                    </a:cubicBezTo>
                    <a:close/>
                  </a:path>
                </a:pathLst>
              </a:custGeom>
              <a:solidFill>
                <a:srgbClr val="F0F0F0"/>
              </a:solidFill>
              <a:ln w="9068"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195AD4DB-6629-6A5C-2937-5587BA6CC30E}"/>
                  </a:ext>
                </a:extLst>
              </p:cNvPr>
              <p:cNvSpPr/>
              <p:nvPr/>
            </p:nvSpPr>
            <p:spPr>
              <a:xfrm>
                <a:off x="9708542" y="2086607"/>
                <a:ext cx="79657" cy="116668"/>
              </a:xfrm>
              <a:custGeom>
                <a:avLst/>
                <a:gdLst>
                  <a:gd name="connsiteX0" fmla="*/ 79434 w 79657"/>
                  <a:gd name="connsiteY0" fmla="*/ 97894 h 116668"/>
                  <a:gd name="connsiteX1" fmla="*/ 39605 w 79657"/>
                  <a:gd name="connsiteY1" fmla="*/ 2450 h 116668"/>
                  <a:gd name="connsiteX2" fmla="*/ 33526 w 79657"/>
                  <a:gd name="connsiteY2" fmla="*/ 454 h 116668"/>
                  <a:gd name="connsiteX3" fmla="*/ 3042 w 79657"/>
                  <a:gd name="connsiteY3" fmla="*/ 13155 h 116668"/>
                  <a:gd name="connsiteX4" fmla="*/ 229 w 79657"/>
                  <a:gd name="connsiteY4" fmla="*/ 18778 h 116668"/>
                  <a:gd name="connsiteX5" fmla="*/ 230 w 79657"/>
                  <a:gd name="connsiteY5" fmla="*/ 18780 h 116668"/>
                  <a:gd name="connsiteX6" fmla="*/ 39877 w 79657"/>
                  <a:gd name="connsiteY6" fmla="*/ 114225 h 116668"/>
                  <a:gd name="connsiteX7" fmla="*/ 45865 w 79657"/>
                  <a:gd name="connsiteY7" fmla="*/ 116221 h 116668"/>
                  <a:gd name="connsiteX8" fmla="*/ 76531 w 79657"/>
                  <a:gd name="connsiteY8" fmla="*/ 103610 h 116668"/>
                  <a:gd name="connsiteX9" fmla="*/ 79434 w 79657"/>
                  <a:gd name="connsiteY9" fmla="*/ 97894 h 116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657" h="116668">
                    <a:moveTo>
                      <a:pt x="79434" y="97894"/>
                    </a:moveTo>
                    <a:lnTo>
                      <a:pt x="39605" y="2450"/>
                    </a:lnTo>
                    <a:cubicBezTo>
                      <a:pt x="38439" y="265"/>
                      <a:pt x="35760" y="-615"/>
                      <a:pt x="33526" y="454"/>
                    </a:cubicBezTo>
                    <a:lnTo>
                      <a:pt x="3042" y="13155"/>
                    </a:lnTo>
                    <a:cubicBezTo>
                      <a:pt x="713" y="13931"/>
                      <a:pt x="-547" y="16448"/>
                      <a:pt x="229" y="18778"/>
                    </a:cubicBezTo>
                    <a:cubicBezTo>
                      <a:pt x="229" y="18779"/>
                      <a:pt x="229" y="18780"/>
                      <a:pt x="230" y="18780"/>
                    </a:cubicBezTo>
                    <a:lnTo>
                      <a:pt x="39877" y="114225"/>
                    </a:lnTo>
                    <a:cubicBezTo>
                      <a:pt x="41007" y="116397"/>
                      <a:pt x="43658" y="117280"/>
                      <a:pt x="45865" y="116221"/>
                    </a:cubicBezTo>
                    <a:lnTo>
                      <a:pt x="76531" y="103610"/>
                    </a:lnTo>
                    <a:cubicBezTo>
                      <a:pt x="78910" y="102831"/>
                      <a:pt x="80209" y="100274"/>
                      <a:pt x="79434" y="97894"/>
                    </a:cubicBezTo>
                    <a:close/>
                  </a:path>
                </a:pathLst>
              </a:custGeom>
              <a:solidFill>
                <a:srgbClr val="F0F0F0"/>
              </a:solidFill>
              <a:ln w="9068" cap="flat">
                <a:noFill/>
                <a:prstDash val="solid"/>
                <a:miter/>
              </a:ln>
            </p:spPr>
            <p:txBody>
              <a:bodyPr rtlCol="0" anchor="ctr"/>
              <a:lstStyle/>
              <a:p>
                <a:endParaRPr lang="zh-CN" altLang="en-US"/>
              </a:p>
            </p:txBody>
          </p:sp>
        </p:grpSp>
        <p:grpSp>
          <p:nvGrpSpPr>
            <p:cNvPr id="15" name="组合 14">
              <a:extLst>
                <a:ext uri="{FF2B5EF4-FFF2-40B4-BE49-F238E27FC236}">
                  <a16:creationId xmlns:a16="http://schemas.microsoft.com/office/drawing/2014/main" id="{45B11F48-A32E-0500-1E58-D7879A8337D5}"/>
                </a:ext>
              </a:extLst>
            </p:cNvPr>
            <p:cNvGrpSpPr/>
            <p:nvPr/>
          </p:nvGrpSpPr>
          <p:grpSpPr>
            <a:xfrm>
              <a:off x="11002841" y="3254252"/>
              <a:ext cx="178221" cy="190026"/>
              <a:chOff x="10967463" y="3123579"/>
              <a:chExt cx="196394" cy="209402"/>
            </a:xfrm>
            <a:solidFill>
              <a:srgbClr val="F0F0F0"/>
            </a:solidFill>
          </p:grpSpPr>
          <p:sp>
            <p:nvSpPr>
              <p:cNvPr id="55" name="任意多边形: 形状 54">
                <a:extLst>
                  <a:ext uri="{FF2B5EF4-FFF2-40B4-BE49-F238E27FC236}">
                    <a16:creationId xmlns:a16="http://schemas.microsoft.com/office/drawing/2014/main" id="{B63B47C7-6F43-59AD-BB87-9BA99D5BEFB4}"/>
                  </a:ext>
                </a:extLst>
              </p:cNvPr>
              <p:cNvSpPr/>
              <p:nvPr/>
            </p:nvSpPr>
            <p:spPr>
              <a:xfrm>
                <a:off x="10967463" y="3155998"/>
                <a:ext cx="146164" cy="176982"/>
              </a:xfrm>
              <a:custGeom>
                <a:avLst/>
                <a:gdLst>
                  <a:gd name="connsiteX0" fmla="*/ 318 w 146164"/>
                  <a:gd name="connsiteY0" fmla="*/ 90817 h 176982"/>
                  <a:gd name="connsiteX1" fmla="*/ 9844 w 146164"/>
                  <a:gd name="connsiteY1" fmla="*/ 70676 h 176982"/>
                  <a:gd name="connsiteX2" fmla="*/ 3131 w 146164"/>
                  <a:gd name="connsiteY2" fmla="*/ 60787 h 176982"/>
                  <a:gd name="connsiteX3" fmla="*/ 17012 w 146164"/>
                  <a:gd name="connsiteY3" fmla="*/ 37651 h 176982"/>
                  <a:gd name="connsiteX4" fmla="*/ 107738 w 146164"/>
                  <a:gd name="connsiteY4" fmla="*/ 0 h 176982"/>
                  <a:gd name="connsiteX5" fmla="*/ 144664 w 146164"/>
                  <a:gd name="connsiteY5" fmla="*/ 88549 h 176982"/>
                  <a:gd name="connsiteX6" fmla="*/ 132870 w 146164"/>
                  <a:gd name="connsiteY6" fmla="*/ 136634 h 176982"/>
                  <a:gd name="connsiteX7" fmla="*/ 146025 w 146164"/>
                  <a:gd name="connsiteY7" fmla="*/ 168479 h 176982"/>
                  <a:gd name="connsiteX8" fmla="*/ 120712 w 146164"/>
                  <a:gd name="connsiteY8" fmla="*/ 175918 h 176982"/>
                  <a:gd name="connsiteX9" fmla="*/ 112637 w 146164"/>
                  <a:gd name="connsiteY9" fmla="*/ 171473 h 176982"/>
                  <a:gd name="connsiteX10" fmla="*/ 100299 w 146164"/>
                  <a:gd name="connsiteY10" fmla="*/ 157229 h 176982"/>
                  <a:gd name="connsiteX11" fmla="*/ 92043 w 146164"/>
                  <a:gd name="connsiteY11" fmla="*/ 132097 h 176982"/>
                  <a:gd name="connsiteX12" fmla="*/ 37607 w 146164"/>
                  <a:gd name="connsiteY12" fmla="*/ 154779 h 176982"/>
                  <a:gd name="connsiteX13" fmla="*/ 25631 w 146164"/>
                  <a:gd name="connsiteY13" fmla="*/ 155686 h 176982"/>
                  <a:gd name="connsiteX14" fmla="*/ 15198 w 146164"/>
                  <a:gd name="connsiteY14" fmla="*/ 146614 h 176982"/>
                  <a:gd name="connsiteX15" fmla="*/ 18282 w 146164"/>
                  <a:gd name="connsiteY15" fmla="*/ 129104 h 176982"/>
                  <a:gd name="connsiteX16" fmla="*/ 1952 w 146164"/>
                  <a:gd name="connsiteY16" fmla="*/ 120031 h 176982"/>
                  <a:gd name="connsiteX17" fmla="*/ 9300 w 146164"/>
                  <a:gd name="connsiteY17" fmla="*/ 100162 h 176982"/>
                  <a:gd name="connsiteX18" fmla="*/ 319 w 146164"/>
                  <a:gd name="connsiteY18" fmla="*/ 90817 h 176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6164" h="176982">
                    <a:moveTo>
                      <a:pt x="318" y="90817"/>
                    </a:moveTo>
                    <a:cubicBezTo>
                      <a:pt x="-1172" y="82753"/>
                      <a:pt x="2665" y="74640"/>
                      <a:pt x="9844" y="70676"/>
                    </a:cubicBezTo>
                    <a:cubicBezTo>
                      <a:pt x="6926" y="67897"/>
                      <a:pt x="4637" y="64525"/>
                      <a:pt x="3131" y="60787"/>
                    </a:cubicBezTo>
                    <a:cubicBezTo>
                      <a:pt x="-44" y="53438"/>
                      <a:pt x="5218" y="42641"/>
                      <a:pt x="17012" y="37651"/>
                    </a:cubicBezTo>
                    <a:lnTo>
                      <a:pt x="107738" y="0"/>
                    </a:lnTo>
                    <a:lnTo>
                      <a:pt x="144664" y="88549"/>
                    </a:lnTo>
                    <a:cubicBezTo>
                      <a:pt x="144664" y="88549"/>
                      <a:pt x="132960" y="130555"/>
                      <a:pt x="132870" y="136634"/>
                    </a:cubicBezTo>
                    <a:cubicBezTo>
                      <a:pt x="132779" y="142712"/>
                      <a:pt x="144301" y="163852"/>
                      <a:pt x="146025" y="168479"/>
                    </a:cubicBezTo>
                    <a:cubicBezTo>
                      <a:pt x="147749" y="173106"/>
                      <a:pt x="133232" y="179547"/>
                      <a:pt x="120712" y="175918"/>
                    </a:cubicBezTo>
                    <a:cubicBezTo>
                      <a:pt x="117700" y="175113"/>
                      <a:pt x="114929" y="173587"/>
                      <a:pt x="112637" y="171473"/>
                    </a:cubicBezTo>
                    <a:cubicBezTo>
                      <a:pt x="107862" y="167342"/>
                      <a:pt x="103707" y="162544"/>
                      <a:pt x="100299" y="157229"/>
                    </a:cubicBezTo>
                    <a:cubicBezTo>
                      <a:pt x="95543" y="149648"/>
                      <a:pt x="92709" y="141022"/>
                      <a:pt x="92043" y="132097"/>
                    </a:cubicBezTo>
                    <a:lnTo>
                      <a:pt x="37607" y="154779"/>
                    </a:lnTo>
                    <a:cubicBezTo>
                      <a:pt x="33847" y="156484"/>
                      <a:pt x="29605" y="156805"/>
                      <a:pt x="25631" y="155686"/>
                    </a:cubicBezTo>
                    <a:cubicBezTo>
                      <a:pt x="21005" y="154312"/>
                      <a:pt x="17201" y="151004"/>
                      <a:pt x="15198" y="146614"/>
                    </a:cubicBezTo>
                    <a:cubicBezTo>
                      <a:pt x="12862" y="140660"/>
                      <a:pt x="14053" y="133901"/>
                      <a:pt x="18282" y="129104"/>
                    </a:cubicBezTo>
                    <a:cubicBezTo>
                      <a:pt x="11382" y="130299"/>
                      <a:pt x="4582" y="126522"/>
                      <a:pt x="1952" y="120031"/>
                    </a:cubicBezTo>
                    <a:cubicBezTo>
                      <a:pt x="-691" y="112503"/>
                      <a:pt x="2395" y="104159"/>
                      <a:pt x="9300" y="100162"/>
                    </a:cubicBezTo>
                    <a:cubicBezTo>
                      <a:pt x="5258" y="98259"/>
                      <a:pt x="2060" y="94932"/>
                      <a:pt x="319" y="90817"/>
                    </a:cubicBezTo>
                    <a:close/>
                  </a:path>
                </a:pathLst>
              </a:custGeom>
              <a:solidFill>
                <a:srgbClr val="F0F0F0"/>
              </a:solidFill>
              <a:ln w="9068"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98F806DD-6C30-8E50-FC1C-A177B8856093}"/>
                  </a:ext>
                </a:extLst>
              </p:cNvPr>
              <p:cNvSpPr/>
              <p:nvPr/>
            </p:nvSpPr>
            <p:spPr>
              <a:xfrm>
                <a:off x="11084222" y="3123579"/>
                <a:ext cx="79635" cy="116637"/>
              </a:xfrm>
              <a:custGeom>
                <a:avLst/>
                <a:gdLst>
                  <a:gd name="connsiteX0" fmla="*/ 79437 w 79635"/>
                  <a:gd name="connsiteY0" fmla="*/ 97923 h 116637"/>
                  <a:gd name="connsiteX1" fmla="*/ 39608 w 79635"/>
                  <a:gd name="connsiteY1" fmla="*/ 2479 h 116637"/>
                  <a:gd name="connsiteX2" fmla="*/ 33529 w 79635"/>
                  <a:gd name="connsiteY2" fmla="*/ 483 h 116637"/>
                  <a:gd name="connsiteX3" fmla="*/ 3046 w 79635"/>
                  <a:gd name="connsiteY3" fmla="*/ 13094 h 116637"/>
                  <a:gd name="connsiteX4" fmla="*/ 233 w 79635"/>
                  <a:gd name="connsiteY4" fmla="*/ 18810 h 116637"/>
                  <a:gd name="connsiteX5" fmla="*/ 39880 w 79635"/>
                  <a:gd name="connsiteY5" fmla="*/ 114164 h 116637"/>
                  <a:gd name="connsiteX6" fmla="*/ 45837 w 79635"/>
                  <a:gd name="connsiteY6" fmla="*/ 116175 h 116637"/>
                  <a:gd name="connsiteX7" fmla="*/ 45868 w 79635"/>
                  <a:gd name="connsiteY7" fmla="*/ 116160 h 116637"/>
                  <a:gd name="connsiteX8" fmla="*/ 76534 w 79635"/>
                  <a:gd name="connsiteY8" fmla="*/ 103549 h 116637"/>
                  <a:gd name="connsiteX9" fmla="*/ 79437 w 79635"/>
                  <a:gd name="connsiteY9" fmla="*/ 97924 h 116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635" h="116637">
                    <a:moveTo>
                      <a:pt x="79437" y="97923"/>
                    </a:moveTo>
                    <a:lnTo>
                      <a:pt x="39608" y="2479"/>
                    </a:lnTo>
                    <a:cubicBezTo>
                      <a:pt x="38476" y="255"/>
                      <a:pt x="35760" y="-637"/>
                      <a:pt x="33529" y="483"/>
                    </a:cubicBezTo>
                    <a:lnTo>
                      <a:pt x="3046" y="13094"/>
                    </a:lnTo>
                    <a:cubicBezTo>
                      <a:pt x="703" y="13910"/>
                      <a:pt x="-550" y="16456"/>
                      <a:pt x="233" y="18810"/>
                    </a:cubicBezTo>
                    <a:lnTo>
                      <a:pt x="39880" y="114164"/>
                    </a:lnTo>
                    <a:cubicBezTo>
                      <a:pt x="40970" y="116364"/>
                      <a:pt x="43637" y="117265"/>
                      <a:pt x="45837" y="116175"/>
                    </a:cubicBezTo>
                    <a:cubicBezTo>
                      <a:pt x="45847" y="116170"/>
                      <a:pt x="45858" y="116165"/>
                      <a:pt x="45868" y="116160"/>
                    </a:cubicBezTo>
                    <a:lnTo>
                      <a:pt x="76534" y="103549"/>
                    </a:lnTo>
                    <a:cubicBezTo>
                      <a:pt x="78866" y="102770"/>
                      <a:pt x="80154" y="100276"/>
                      <a:pt x="79437" y="97924"/>
                    </a:cubicBezTo>
                    <a:close/>
                  </a:path>
                </a:pathLst>
              </a:custGeom>
              <a:solidFill>
                <a:srgbClr val="F0F0F0"/>
              </a:solidFill>
              <a:ln w="9068" cap="flat">
                <a:noFill/>
                <a:prstDash val="solid"/>
                <a:miter/>
              </a:ln>
            </p:spPr>
            <p:txBody>
              <a:bodyPr rtlCol="0" anchor="ctr"/>
              <a:lstStyle/>
              <a:p>
                <a:endParaRPr lang="zh-CN" altLang="en-US"/>
              </a:p>
            </p:txBody>
          </p:sp>
        </p:grpSp>
        <p:grpSp>
          <p:nvGrpSpPr>
            <p:cNvPr id="16" name="组合 15">
              <a:extLst>
                <a:ext uri="{FF2B5EF4-FFF2-40B4-BE49-F238E27FC236}">
                  <a16:creationId xmlns:a16="http://schemas.microsoft.com/office/drawing/2014/main" id="{FCCFDD85-B0D8-6606-EA3C-B44D0DBB8AA0}"/>
                </a:ext>
              </a:extLst>
            </p:cNvPr>
            <p:cNvGrpSpPr/>
            <p:nvPr/>
          </p:nvGrpSpPr>
          <p:grpSpPr>
            <a:xfrm>
              <a:off x="11151653" y="2583248"/>
              <a:ext cx="198140" cy="166823"/>
              <a:chOff x="11131449" y="2384156"/>
              <a:chExt cx="218344" cy="183833"/>
            </a:xfrm>
            <a:solidFill>
              <a:srgbClr val="F0F0F0"/>
            </a:solidFill>
          </p:grpSpPr>
          <p:sp>
            <p:nvSpPr>
              <p:cNvPr id="53" name="任意多边形: 形状 52">
                <a:extLst>
                  <a:ext uri="{FF2B5EF4-FFF2-40B4-BE49-F238E27FC236}">
                    <a16:creationId xmlns:a16="http://schemas.microsoft.com/office/drawing/2014/main" id="{84B941BB-C0CD-3E94-D47F-39A98B8E5349}"/>
                  </a:ext>
                </a:extLst>
              </p:cNvPr>
              <p:cNvSpPr/>
              <p:nvPr/>
            </p:nvSpPr>
            <p:spPr>
              <a:xfrm>
                <a:off x="11131449" y="2384156"/>
                <a:ext cx="160859" cy="183833"/>
              </a:xfrm>
              <a:custGeom>
                <a:avLst/>
                <a:gdLst>
                  <a:gd name="connsiteX0" fmla="*/ 21232 w 160859"/>
                  <a:gd name="connsiteY0" fmla="*/ 34419 h 183833"/>
                  <a:gd name="connsiteX1" fmla="*/ 40648 w 160859"/>
                  <a:gd name="connsiteY1" fmla="*/ 23532 h 183833"/>
                  <a:gd name="connsiteX2" fmla="*/ 40648 w 160859"/>
                  <a:gd name="connsiteY2" fmla="*/ 11556 h 183833"/>
                  <a:gd name="connsiteX3" fmla="*/ 65416 w 160859"/>
                  <a:gd name="connsiteY3" fmla="*/ 760 h 183833"/>
                  <a:gd name="connsiteX4" fmla="*/ 160860 w 160859"/>
                  <a:gd name="connsiteY4" fmla="*/ 22262 h 183833"/>
                  <a:gd name="connsiteX5" fmla="*/ 139811 w 160859"/>
                  <a:gd name="connsiteY5" fmla="*/ 115801 h 183833"/>
                  <a:gd name="connsiteX6" fmla="*/ 102251 w 160859"/>
                  <a:gd name="connsiteY6" fmla="*/ 148281 h 183833"/>
                  <a:gd name="connsiteX7" fmla="*/ 94720 w 160859"/>
                  <a:gd name="connsiteY7" fmla="*/ 181850 h 183833"/>
                  <a:gd name="connsiteX8" fmla="*/ 69680 w 160859"/>
                  <a:gd name="connsiteY8" fmla="*/ 172777 h 183833"/>
                  <a:gd name="connsiteX9" fmla="*/ 65688 w 160859"/>
                  <a:gd name="connsiteY9" fmla="*/ 164521 h 183833"/>
                  <a:gd name="connsiteX10" fmla="*/ 63873 w 160859"/>
                  <a:gd name="connsiteY10" fmla="*/ 145831 h 183833"/>
                  <a:gd name="connsiteX11" fmla="*/ 71676 w 160859"/>
                  <a:gd name="connsiteY11" fmla="*/ 120519 h 183833"/>
                  <a:gd name="connsiteX12" fmla="*/ 13974 w 160859"/>
                  <a:gd name="connsiteY12" fmla="*/ 107363 h 183833"/>
                  <a:gd name="connsiteX13" fmla="*/ 3631 w 160859"/>
                  <a:gd name="connsiteY13" fmla="*/ 101103 h 183833"/>
                  <a:gd name="connsiteX14" fmla="*/ 274 w 160859"/>
                  <a:gd name="connsiteY14" fmla="*/ 87857 h 183833"/>
                  <a:gd name="connsiteX15" fmla="*/ 12885 w 160859"/>
                  <a:gd name="connsiteY15" fmla="*/ 75337 h 183833"/>
                  <a:gd name="connsiteX16" fmla="*/ 4629 w 160859"/>
                  <a:gd name="connsiteY16" fmla="*/ 58734 h 183833"/>
                  <a:gd name="connsiteX17" fmla="*/ 22139 w 160859"/>
                  <a:gd name="connsiteY17" fmla="*/ 46758 h 183833"/>
                  <a:gd name="connsiteX18" fmla="*/ 21232 w 160859"/>
                  <a:gd name="connsiteY18" fmla="*/ 34419 h 183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0859" h="183833">
                    <a:moveTo>
                      <a:pt x="21232" y="34419"/>
                    </a:moveTo>
                    <a:cubicBezTo>
                      <a:pt x="24669" y="26974"/>
                      <a:pt x="32502" y="22581"/>
                      <a:pt x="40648" y="23532"/>
                    </a:cubicBezTo>
                    <a:cubicBezTo>
                      <a:pt x="39836" y="19581"/>
                      <a:pt x="39836" y="15507"/>
                      <a:pt x="40648" y="11556"/>
                    </a:cubicBezTo>
                    <a:cubicBezTo>
                      <a:pt x="42371" y="3663"/>
                      <a:pt x="52895" y="-2143"/>
                      <a:pt x="65416" y="760"/>
                    </a:cubicBezTo>
                    <a:lnTo>
                      <a:pt x="160860" y="22262"/>
                    </a:lnTo>
                    <a:lnTo>
                      <a:pt x="139811" y="115801"/>
                    </a:lnTo>
                    <a:cubicBezTo>
                      <a:pt x="139811" y="115801"/>
                      <a:pt x="105880" y="143019"/>
                      <a:pt x="102251" y="148281"/>
                    </a:cubicBezTo>
                    <a:cubicBezTo>
                      <a:pt x="98622" y="153543"/>
                      <a:pt x="95628" y="177495"/>
                      <a:pt x="94720" y="181850"/>
                    </a:cubicBezTo>
                    <a:cubicBezTo>
                      <a:pt x="93813" y="186204"/>
                      <a:pt x="77845" y="183483"/>
                      <a:pt x="69680" y="172777"/>
                    </a:cubicBezTo>
                    <a:cubicBezTo>
                      <a:pt x="67694" y="170393"/>
                      <a:pt x="66323" y="167558"/>
                      <a:pt x="65688" y="164521"/>
                    </a:cubicBezTo>
                    <a:cubicBezTo>
                      <a:pt x="64229" y="158403"/>
                      <a:pt x="63618" y="152115"/>
                      <a:pt x="63873" y="145831"/>
                    </a:cubicBezTo>
                    <a:cubicBezTo>
                      <a:pt x="64387" y="136886"/>
                      <a:pt x="67064" y="128200"/>
                      <a:pt x="71676" y="120519"/>
                    </a:cubicBezTo>
                    <a:lnTo>
                      <a:pt x="13974" y="107363"/>
                    </a:lnTo>
                    <a:cubicBezTo>
                      <a:pt x="9872" y="106626"/>
                      <a:pt x="6187" y="104396"/>
                      <a:pt x="3631" y="101103"/>
                    </a:cubicBezTo>
                    <a:cubicBezTo>
                      <a:pt x="630" y="97391"/>
                      <a:pt x="-597" y="92551"/>
                      <a:pt x="274" y="87857"/>
                    </a:cubicBezTo>
                    <a:cubicBezTo>
                      <a:pt x="1781" y="81640"/>
                      <a:pt x="6657" y="76799"/>
                      <a:pt x="12885" y="75337"/>
                    </a:cubicBezTo>
                    <a:cubicBezTo>
                      <a:pt x="6600" y="72403"/>
                      <a:pt x="3175" y="65516"/>
                      <a:pt x="4629" y="58734"/>
                    </a:cubicBezTo>
                    <a:cubicBezTo>
                      <a:pt x="6853" y="51070"/>
                      <a:pt x="14191" y="46051"/>
                      <a:pt x="22139" y="46758"/>
                    </a:cubicBezTo>
                    <a:cubicBezTo>
                      <a:pt x="20401" y="42878"/>
                      <a:pt x="20080" y="38511"/>
                      <a:pt x="21232" y="34419"/>
                    </a:cubicBezTo>
                    <a:close/>
                  </a:path>
                </a:pathLst>
              </a:custGeom>
              <a:solidFill>
                <a:srgbClr val="F0F0F0"/>
              </a:solidFill>
              <a:ln w="9068"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244C47C9-558E-D42A-E353-FDD5F456C834}"/>
                  </a:ext>
                </a:extLst>
              </p:cNvPr>
              <p:cNvSpPr/>
              <p:nvPr/>
            </p:nvSpPr>
            <p:spPr>
              <a:xfrm>
                <a:off x="11285360" y="2397679"/>
                <a:ext cx="64433" cy="116652"/>
              </a:xfrm>
              <a:custGeom>
                <a:avLst/>
                <a:gdLst>
                  <a:gd name="connsiteX0" fmla="*/ 41697 w 64433"/>
                  <a:gd name="connsiteY0" fmla="*/ 113528 h 116652"/>
                  <a:gd name="connsiteX1" fmla="*/ 64379 w 64433"/>
                  <a:gd name="connsiteY1" fmla="*/ 12640 h 116652"/>
                  <a:gd name="connsiteX2" fmla="*/ 60659 w 64433"/>
                  <a:gd name="connsiteY2" fmla="*/ 7469 h 116652"/>
                  <a:gd name="connsiteX3" fmla="*/ 28451 w 64433"/>
                  <a:gd name="connsiteY3" fmla="*/ 211 h 116652"/>
                  <a:gd name="connsiteX4" fmla="*/ 22971 w 64433"/>
                  <a:gd name="connsiteY4" fmla="*/ 3022 h 116652"/>
                  <a:gd name="connsiteX5" fmla="*/ 22917 w 64433"/>
                  <a:gd name="connsiteY5" fmla="*/ 3205 h 116652"/>
                  <a:gd name="connsiteX6" fmla="*/ 54 w 64433"/>
                  <a:gd name="connsiteY6" fmla="*/ 103911 h 116652"/>
                  <a:gd name="connsiteX7" fmla="*/ 3760 w 64433"/>
                  <a:gd name="connsiteY7" fmla="*/ 108990 h 116652"/>
                  <a:gd name="connsiteX8" fmla="*/ 3774 w 64433"/>
                  <a:gd name="connsiteY8" fmla="*/ 108992 h 116652"/>
                  <a:gd name="connsiteX9" fmla="*/ 36072 w 64433"/>
                  <a:gd name="connsiteY9" fmla="*/ 116431 h 116652"/>
                  <a:gd name="connsiteX10" fmla="*/ 41679 w 64433"/>
                  <a:gd name="connsiteY10" fmla="*/ 113586 h 116652"/>
                  <a:gd name="connsiteX11" fmla="*/ 41697 w 64433"/>
                  <a:gd name="connsiteY11" fmla="*/ 113528 h 11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433" h="116652">
                    <a:moveTo>
                      <a:pt x="41697" y="113528"/>
                    </a:moveTo>
                    <a:lnTo>
                      <a:pt x="64379" y="12640"/>
                    </a:lnTo>
                    <a:cubicBezTo>
                      <a:pt x="64762" y="10189"/>
                      <a:pt x="63104" y="7886"/>
                      <a:pt x="60659" y="7469"/>
                    </a:cubicBezTo>
                    <a:lnTo>
                      <a:pt x="28451" y="211"/>
                    </a:lnTo>
                    <a:cubicBezTo>
                      <a:pt x="26162" y="-526"/>
                      <a:pt x="23708" y="732"/>
                      <a:pt x="22971" y="3022"/>
                    </a:cubicBezTo>
                    <a:cubicBezTo>
                      <a:pt x="22952" y="3082"/>
                      <a:pt x="22934" y="3143"/>
                      <a:pt x="22917" y="3205"/>
                    </a:cubicBezTo>
                    <a:lnTo>
                      <a:pt x="54" y="103911"/>
                    </a:lnTo>
                    <a:cubicBezTo>
                      <a:pt x="-325" y="106337"/>
                      <a:pt x="1334" y="108610"/>
                      <a:pt x="3760" y="108990"/>
                    </a:cubicBezTo>
                    <a:cubicBezTo>
                      <a:pt x="3765" y="108990"/>
                      <a:pt x="3769" y="108991"/>
                      <a:pt x="3774" y="108992"/>
                    </a:cubicBezTo>
                    <a:lnTo>
                      <a:pt x="36072" y="116431"/>
                    </a:lnTo>
                    <a:cubicBezTo>
                      <a:pt x="38406" y="117194"/>
                      <a:pt x="40916" y="115920"/>
                      <a:pt x="41679" y="113586"/>
                    </a:cubicBezTo>
                    <a:cubicBezTo>
                      <a:pt x="41685" y="113567"/>
                      <a:pt x="41691" y="113547"/>
                      <a:pt x="41697" y="113528"/>
                    </a:cubicBezTo>
                    <a:close/>
                  </a:path>
                </a:pathLst>
              </a:custGeom>
              <a:solidFill>
                <a:srgbClr val="F0F0F0"/>
              </a:solidFill>
              <a:ln w="9068" cap="flat">
                <a:noFill/>
                <a:prstDash val="solid"/>
                <a:miter/>
              </a:ln>
            </p:spPr>
            <p:txBody>
              <a:bodyPr rtlCol="0" anchor="ctr"/>
              <a:lstStyle/>
              <a:p>
                <a:endParaRPr lang="zh-CN" altLang="en-US"/>
              </a:p>
            </p:txBody>
          </p:sp>
        </p:grpSp>
        <p:grpSp>
          <p:nvGrpSpPr>
            <p:cNvPr id="17" name="组合 16">
              <a:extLst>
                <a:ext uri="{FF2B5EF4-FFF2-40B4-BE49-F238E27FC236}">
                  <a16:creationId xmlns:a16="http://schemas.microsoft.com/office/drawing/2014/main" id="{B750360C-064D-D094-3BF9-D54A9F6D6111}"/>
                </a:ext>
              </a:extLst>
            </p:cNvPr>
            <p:cNvGrpSpPr/>
            <p:nvPr/>
          </p:nvGrpSpPr>
          <p:grpSpPr>
            <a:xfrm>
              <a:off x="8660350" y="4597688"/>
              <a:ext cx="712800" cy="536400"/>
              <a:chOff x="8431899" y="4620007"/>
              <a:chExt cx="784954" cy="590603"/>
            </a:xfrm>
          </p:grpSpPr>
          <p:sp>
            <p:nvSpPr>
              <p:cNvPr id="18" name="任意多边形: 形状 17">
                <a:extLst>
                  <a:ext uri="{FF2B5EF4-FFF2-40B4-BE49-F238E27FC236}">
                    <a16:creationId xmlns:a16="http://schemas.microsoft.com/office/drawing/2014/main" id="{68EC154C-6BD8-2E8C-0FE5-622A3E357944}"/>
                  </a:ext>
                </a:extLst>
              </p:cNvPr>
              <p:cNvSpPr/>
              <p:nvPr/>
            </p:nvSpPr>
            <p:spPr>
              <a:xfrm>
                <a:off x="8431899" y="4758111"/>
                <a:ext cx="784954" cy="452499"/>
              </a:xfrm>
              <a:custGeom>
                <a:avLst/>
                <a:gdLst>
                  <a:gd name="connsiteX0" fmla="*/ 449812 w 784954"/>
                  <a:gd name="connsiteY0" fmla="*/ 450933 h 452499"/>
                  <a:gd name="connsiteX1" fmla="*/ 782233 w 784954"/>
                  <a:gd name="connsiteY1" fmla="*/ 258956 h 452499"/>
                  <a:gd name="connsiteX2" fmla="*/ 782233 w 784954"/>
                  <a:gd name="connsiteY2" fmla="*/ 251335 h 452499"/>
                  <a:gd name="connsiteX3" fmla="*/ 347745 w 784954"/>
                  <a:gd name="connsiteY3" fmla="*/ 1566 h 452499"/>
                  <a:gd name="connsiteX4" fmla="*/ 334499 w 784954"/>
                  <a:gd name="connsiteY4" fmla="*/ 1566 h 452499"/>
                  <a:gd name="connsiteX5" fmla="*/ 2803 w 784954"/>
                  <a:gd name="connsiteY5" fmla="*/ 192817 h 452499"/>
                  <a:gd name="connsiteX6" fmla="*/ 183 w 784954"/>
                  <a:gd name="connsiteY6" fmla="*/ 197817 h 452499"/>
                  <a:gd name="connsiteX7" fmla="*/ 2803 w 784954"/>
                  <a:gd name="connsiteY7" fmla="*/ 200438 h 452499"/>
                  <a:gd name="connsiteX8" fmla="*/ 436566 w 784954"/>
                  <a:gd name="connsiteY8" fmla="*/ 450933 h 452499"/>
                  <a:gd name="connsiteX9" fmla="*/ 449812 w 784954"/>
                  <a:gd name="connsiteY9" fmla="*/ 450933 h 45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4954" h="452499">
                    <a:moveTo>
                      <a:pt x="449812" y="450933"/>
                    </a:moveTo>
                    <a:lnTo>
                      <a:pt x="782233" y="258956"/>
                    </a:lnTo>
                    <a:cubicBezTo>
                      <a:pt x="785862" y="256779"/>
                      <a:pt x="785862" y="253422"/>
                      <a:pt x="782233" y="251335"/>
                    </a:cubicBezTo>
                    <a:lnTo>
                      <a:pt x="347745" y="1566"/>
                    </a:lnTo>
                    <a:cubicBezTo>
                      <a:pt x="343576" y="-522"/>
                      <a:pt x="338667" y="-522"/>
                      <a:pt x="334499" y="1566"/>
                    </a:cubicBezTo>
                    <a:lnTo>
                      <a:pt x="2803" y="192817"/>
                    </a:lnTo>
                    <a:cubicBezTo>
                      <a:pt x="699" y="193474"/>
                      <a:pt x="-475" y="195713"/>
                      <a:pt x="183" y="197817"/>
                    </a:cubicBezTo>
                    <a:cubicBezTo>
                      <a:pt x="573" y="199068"/>
                      <a:pt x="1553" y="200047"/>
                      <a:pt x="2803" y="200438"/>
                    </a:cubicBezTo>
                    <a:lnTo>
                      <a:pt x="436566" y="450933"/>
                    </a:lnTo>
                    <a:cubicBezTo>
                      <a:pt x="440734" y="453021"/>
                      <a:pt x="445643" y="453021"/>
                      <a:pt x="449812" y="450933"/>
                    </a:cubicBezTo>
                    <a:close/>
                  </a:path>
                </a:pathLst>
              </a:custGeom>
              <a:solidFill>
                <a:srgbClr val="E0E0E0"/>
              </a:solidFill>
              <a:ln w="9068"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DA02E1C0-FFE5-CBBB-105A-8FCCFCE2C50A}"/>
                  </a:ext>
                </a:extLst>
              </p:cNvPr>
              <p:cNvSpPr/>
              <p:nvPr/>
            </p:nvSpPr>
            <p:spPr>
              <a:xfrm>
                <a:off x="8887064" y="5144786"/>
                <a:ext cx="9251" cy="6102"/>
              </a:xfrm>
              <a:custGeom>
                <a:avLst/>
                <a:gdLst>
                  <a:gd name="connsiteX0" fmla="*/ 9073 w 9251"/>
                  <a:gd name="connsiteY0" fmla="*/ 6103 h 6102"/>
                  <a:gd name="connsiteX1" fmla="*/ 0 w 9251"/>
                  <a:gd name="connsiteY1" fmla="*/ 841 h 6102"/>
                  <a:gd name="connsiteX2" fmla="*/ 7712 w 9251"/>
                  <a:gd name="connsiteY2" fmla="*/ 296 h 6102"/>
                  <a:gd name="connsiteX3" fmla="*/ 9073 w 9251"/>
                  <a:gd name="connsiteY3" fmla="*/ 6103 h 6102"/>
                </a:gdLst>
                <a:ahLst/>
                <a:cxnLst>
                  <a:cxn ang="0">
                    <a:pos x="connsiteX0" y="connsiteY0"/>
                  </a:cxn>
                  <a:cxn ang="0">
                    <a:pos x="connsiteX1" y="connsiteY1"/>
                  </a:cxn>
                  <a:cxn ang="0">
                    <a:pos x="connsiteX2" y="connsiteY2"/>
                  </a:cxn>
                  <a:cxn ang="0">
                    <a:pos x="connsiteX3" y="connsiteY3"/>
                  </a:cxn>
                </a:cxnLst>
                <a:rect l="l" t="t" r="r" b="b"/>
                <a:pathLst>
                  <a:path w="9251" h="6102">
                    <a:moveTo>
                      <a:pt x="9073" y="6103"/>
                    </a:moveTo>
                    <a:lnTo>
                      <a:pt x="0" y="841"/>
                    </a:lnTo>
                    <a:cubicBezTo>
                      <a:pt x="2471" y="-48"/>
                      <a:pt x="5140" y="-237"/>
                      <a:pt x="7712" y="296"/>
                    </a:cubicBezTo>
                    <a:cubicBezTo>
                      <a:pt x="9980" y="1385"/>
                      <a:pt x="9073" y="6103"/>
                      <a:pt x="9073" y="6103"/>
                    </a:cubicBezTo>
                    <a:close/>
                  </a:path>
                </a:pathLst>
              </a:custGeom>
              <a:solidFill>
                <a:srgbClr val="000000"/>
              </a:solidFill>
              <a:ln w="9068"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9FAA4B5A-6885-0024-047D-48F34225EAE7}"/>
                  </a:ext>
                </a:extLst>
              </p:cNvPr>
              <p:cNvSpPr/>
              <p:nvPr/>
            </p:nvSpPr>
            <p:spPr>
              <a:xfrm>
                <a:off x="8868824" y="5095999"/>
                <a:ext cx="35387" cy="65779"/>
              </a:xfrm>
              <a:custGeom>
                <a:avLst/>
                <a:gdLst>
                  <a:gd name="connsiteX0" fmla="*/ 33300 w 35387"/>
                  <a:gd name="connsiteY0" fmla="*/ 49536 h 65779"/>
                  <a:gd name="connsiteX1" fmla="*/ 17402 w 35387"/>
                  <a:gd name="connsiteY1" fmla="*/ 48922 h 65779"/>
                  <a:gd name="connsiteX2" fmla="*/ 16788 w 35387"/>
                  <a:gd name="connsiteY2" fmla="*/ 49536 h 65779"/>
                  <a:gd name="connsiteX3" fmla="*/ 3724 w 35387"/>
                  <a:gd name="connsiteY3" fmla="*/ 65777 h 65779"/>
                  <a:gd name="connsiteX4" fmla="*/ 4 w 35387"/>
                  <a:gd name="connsiteY4" fmla="*/ 0 h 65779"/>
                  <a:gd name="connsiteX5" fmla="*/ 35387 w 35387"/>
                  <a:gd name="connsiteY5" fmla="*/ 32934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87" h="65779">
                    <a:moveTo>
                      <a:pt x="33300" y="49536"/>
                    </a:moveTo>
                    <a:cubicBezTo>
                      <a:pt x="29080" y="44977"/>
                      <a:pt x="21962" y="44702"/>
                      <a:pt x="17402" y="48922"/>
                    </a:cubicBezTo>
                    <a:cubicBezTo>
                      <a:pt x="17190" y="49119"/>
                      <a:pt x="16985" y="49324"/>
                      <a:pt x="16788" y="49536"/>
                    </a:cubicBezTo>
                    <a:cubicBezTo>
                      <a:pt x="7716" y="57793"/>
                      <a:pt x="7716" y="65958"/>
                      <a:pt x="3724" y="65777"/>
                    </a:cubicBezTo>
                    <a:cubicBezTo>
                      <a:pt x="-268" y="65595"/>
                      <a:pt x="4" y="0"/>
                      <a:pt x="4" y="0"/>
                    </a:cubicBezTo>
                    <a:lnTo>
                      <a:pt x="35387" y="32934"/>
                    </a:lnTo>
                    <a:close/>
                  </a:path>
                </a:pathLst>
              </a:custGeom>
              <a:solidFill>
                <a:srgbClr val="000000"/>
              </a:solidFill>
              <a:ln w="9068"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4C330D15-E000-857C-9CB7-141465B70680}"/>
                  </a:ext>
                </a:extLst>
              </p:cNvPr>
              <p:cNvSpPr/>
              <p:nvPr/>
            </p:nvSpPr>
            <p:spPr>
              <a:xfrm>
                <a:off x="8531507" y="4762399"/>
                <a:ext cx="610156" cy="377058"/>
              </a:xfrm>
              <a:custGeom>
                <a:avLst/>
                <a:gdLst>
                  <a:gd name="connsiteX0" fmla="*/ 544 w 610156"/>
                  <a:gd name="connsiteY0" fmla="*/ 144073 h 377058"/>
                  <a:gd name="connsiteX1" fmla="*/ 0 w 610156"/>
                  <a:gd name="connsiteY1" fmla="*/ 144073 h 377058"/>
                  <a:gd name="connsiteX2" fmla="*/ 5625 w 610156"/>
                  <a:gd name="connsiteY2" fmla="*/ 140807 h 377058"/>
                  <a:gd name="connsiteX3" fmla="*/ 249588 w 610156"/>
                  <a:gd name="connsiteY3" fmla="*/ 0 h 377058"/>
                  <a:gd name="connsiteX4" fmla="*/ 604963 w 610156"/>
                  <a:gd name="connsiteY4" fmla="*/ 229991 h 377058"/>
                  <a:gd name="connsiteX5" fmla="*/ 607322 w 610156"/>
                  <a:gd name="connsiteY5" fmla="*/ 240879 h 377058"/>
                  <a:gd name="connsiteX6" fmla="*/ 598975 w 610156"/>
                  <a:gd name="connsiteY6" fmla="*/ 245687 h 377058"/>
                  <a:gd name="connsiteX7" fmla="*/ 370617 w 610156"/>
                  <a:gd name="connsiteY7" fmla="*/ 377059 h 377058"/>
                  <a:gd name="connsiteX8" fmla="*/ 368984 w 610156"/>
                  <a:gd name="connsiteY8" fmla="*/ 375879 h 377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156" h="377058">
                    <a:moveTo>
                      <a:pt x="544" y="144073"/>
                    </a:moveTo>
                    <a:lnTo>
                      <a:pt x="0" y="144073"/>
                    </a:lnTo>
                    <a:lnTo>
                      <a:pt x="5625" y="140807"/>
                    </a:lnTo>
                    <a:lnTo>
                      <a:pt x="249588" y="0"/>
                    </a:lnTo>
                    <a:lnTo>
                      <a:pt x="604963" y="229991"/>
                    </a:lnTo>
                    <a:cubicBezTo>
                      <a:pt x="610860" y="233348"/>
                      <a:pt x="611858" y="238247"/>
                      <a:pt x="607322" y="240879"/>
                    </a:cubicBezTo>
                    <a:lnTo>
                      <a:pt x="598975" y="245687"/>
                    </a:lnTo>
                    <a:lnTo>
                      <a:pt x="370617" y="377059"/>
                    </a:lnTo>
                    <a:lnTo>
                      <a:pt x="368984" y="375879"/>
                    </a:lnTo>
                    <a:close/>
                  </a:path>
                </a:pathLst>
              </a:custGeom>
              <a:solidFill>
                <a:schemeClr val="accent2">
                  <a:lumMod val="75000"/>
                </a:schemeClr>
              </a:solidFill>
              <a:ln w="9068" cap="flat">
                <a:noFill/>
                <a:prstDash val="solid"/>
                <a:miter/>
              </a:ln>
            </p:spPr>
            <p:txBody>
              <a:bodyPr rtlCol="0" anchor="ctr"/>
              <a:lstStyle/>
              <a:p>
                <a:endParaRPr lang="zh-CN" altLang="en-US" dirty="0"/>
              </a:p>
            </p:txBody>
          </p:sp>
          <p:sp>
            <p:nvSpPr>
              <p:cNvPr id="22" name="任意多边形: 形状 21">
                <a:extLst>
                  <a:ext uri="{FF2B5EF4-FFF2-40B4-BE49-F238E27FC236}">
                    <a16:creationId xmlns:a16="http://schemas.microsoft.com/office/drawing/2014/main" id="{E79FB90A-0955-4556-6287-5396D9342FBA}"/>
                  </a:ext>
                </a:extLst>
              </p:cNvPr>
              <p:cNvSpPr/>
              <p:nvPr/>
            </p:nvSpPr>
            <p:spPr>
              <a:xfrm>
                <a:off x="8871549" y="5060888"/>
                <a:ext cx="18145" cy="88820"/>
              </a:xfrm>
              <a:custGeom>
                <a:avLst/>
                <a:gdLst>
                  <a:gd name="connsiteX0" fmla="*/ 544 w 18145"/>
                  <a:gd name="connsiteY0" fmla="*/ 3629 h 88820"/>
                  <a:gd name="connsiteX1" fmla="*/ 18145 w 18145"/>
                  <a:gd name="connsiteY1" fmla="*/ 0 h 88820"/>
                  <a:gd name="connsiteX2" fmla="*/ 18145 w 18145"/>
                  <a:gd name="connsiteY2" fmla="*/ 70676 h 88820"/>
                  <a:gd name="connsiteX3" fmla="*/ 0 w 18145"/>
                  <a:gd name="connsiteY3" fmla="*/ 88821 h 88820"/>
                </a:gdLst>
                <a:ahLst/>
                <a:cxnLst>
                  <a:cxn ang="0">
                    <a:pos x="connsiteX0" y="connsiteY0"/>
                  </a:cxn>
                  <a:cxn ang="0">
                    <a:pos x="connsiteX1" y="connsiteY1"/>
                  </a:cxn>
                  <a:cxn ang="0">
                    <a:pos x="connsiteX2" y="connsiteY2"/>
                  </a:cxn>
                  <a:cxn ang="0">
                    <a:pos x="connsiteX3" y="connsiteY3"/>
                  </a:cxn>
                </a:cxnLst>
                <a:rect l="l" t="t" r="r" b="b"/>
                <a:pathLst>
                  <a:path w="18145" h="88820">
                    <a:moveTo>
                      <a:pt x="544" y="3629"/>
                    </a:moveTo>
                    <a:lnTo>
                      <a:pt x="18145" y="0"/>
                    </a:lnTo>
                    <a:lnTo>
                      <a:pt x="18145" y="70676"/>
                    </a:lnTo>
                    <a:cubicBezTo>
                      <a:pt x="7530" y="75212"/>
                      <a:pt x="726" y="79748"/>
                      <a:pt x="0" y="88821"/>
                    </a:cubicBezTo>
                    <a:close/>
                  </a:path>
                </a:pathLst>
              </a:custGeom>
              <a:solidFill>
                <a:schemeClr val="accent2"/>
              </a:solidFill>
              <a:ln w="9068" cap="flat">
                <a:noFill/>
                <a:prstDash val="solid"/>
                <a:miter/>
              </a:ln>
            </p:spPr>
            <p:txBody>
              <a:bodyPr rtlCol="0" anchor="ctr"/>
              <a:lstStyle/>
              <a:p>
                <a:endParaRPr lang="zh-CN" altLang="en-US"/>
              </a:p>
            </p:txBody>
          </p:sp>
          <p:sp>
            <p:nvSpPr>
              <p:cNvPr id="23" name="任意多边形: 形状 22">
                <a:extLst>
                  <a:ext uri="{FF2B5EF4-FFF2-40B4-BE49-F238E27FC236}">
                    <a16:creationId xmlns:a16="http://schemas.microsoft.com/office/drawing/2014/main" id="{176A72D1-AE93-CCA9-CC65-B81F467B9EB6}"/>
                  </a:ext>
                </a:extLst>
              </p:cNvPr>
              <p:cNvSpPr/>
              <p:nvPr/>
            </p:nvSpPr>
            <p:spPr>
              <a:xfrm>
                <a:off x="8887078" y="4920081"/>
                <a:ext cx="243404" cy="212481"/>
              </a:xfrm>
              <a:custGeom>
                <a:avLst/>
                <a:gdLst>
                  <a:gd name="connsiteX0" fmla="*/ 10419 w 243404"/>
                  <a:gd name="connsiteY0" fmla="*/ 212481 h 212481"/>
                  <a:gd name="connsiteX1" fmla="*/ 236328 w 243404"/>
                  <a:gd name="connsiteY1" fmla="*/ 82017 h 212481"/>
                  <a:gd name="connsiteX2" fmla="*/ 243405 w 243404"/>
                  <a:gd name="connsiteY2" fmla="*/ 69769 h 212481"/>
                  <a:gd name="connsiteX3" fmla="*/ 243405 w 243404"/>
                  <a:gd name="connsiteY3" fmla="*/ 0 h 212481"/>
                  <a:gd name="connsiteX4" fmla="*/ 15046 w 243404"/>
                  <a:gd name="connsiteY4" fmla="*/ 132823 h 212481"/>
                  <a:gd name="connsiteX5" fmla="*/ 4159 w 243404"/>
                  <a:gd name="connsiteY5" fmla="*/ 145797 h 212481"/>
                  <a:gd name="connsiteX6" fmla="*/ 2254 w 243404"/>
                  <a:gd name="connsiteY6" fmla="*/ 152057 h 212481"/>
                  <a:gd name="connsiteX7" fmla="*/ 2254 w 243404"/>
                  <a:gd name="connsiteY7" fmla="*/ 211483 h 212481"/>
                  <a:gd name="connsiteX8" fmla="*/ 10419 w 243404"/>
                  <a:gd name="connsiteY8" fmla="*/ 212481 h 21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404" h="212481">
                    <a:moveTo>
                      <a:pt x="10419" y="212481"/>
                    </a:moveTo>
                    <a:lnTo>
                      <a:pt x="236328" y="82017"/>
                    </a:lnTo>
                    <a:cubicBezTo>
                      <a:pt x="240508" y="79299"/>
                      <a:pt x="243138" y="74747"/>
                      <a:pt x="243405" y="69769"/>
                    </a:cubicBezTo>
                    <a:lnTo>
                      <a:pt x="243405" y="0"/>
                    </a:lnTo>
                    <a:lnTo>
                      <a:pt x="15046" y="132823"/>
                    </a:lnTo>
                    <a:cubicBezTo>
                      <a:pt x="13415" y="138493"/>
                      <a:pt x="9459" y="143206"/>
                      <a:pt x="4159" y="145797"/>
                    </a:cubicBezTo>
                    <a:cubicBezTo>
                      <a:pt x="-3915" y="148973"/>
                      <a:pt x="2254" y="152057"/>
                      <a:pt x="2254" y="152057"/>
                    </a:cubicBezTo>
                    <a:lnTo>
                      <a:pt x="2254" y="211483"/>
                    </a:lnTo>
                    <a:cubicBezTo>
                      <a:pt x="9603" y="210667"/>
                      <a:pt x="10419" y="212481"/>
                      <a:pt x="10419" y="212481"/>
                    </a:cubicBezTo>
                    <a:close/>
                  </a:path>
                </a:pathLst>
              </a:custGeom>
              <a:solidFill>
                <a:srgbClr val="EBEBEB"/>
              </a:solidFill>
              <a:ln w="9068" cap="flat">
                <a:noFill/>
                <a:prstDash val="solid"/>
                <a:miter/>
              </a:ln>
            </p:spPr>
            <p:txBody>
              <a:bodyPr rtlCol="0" anchor="ctr"/>
              <a:lstStyle/>
              <a:p>
                <a:endParaRPr lang="zh-CN" altLang="en-US"/>
              </a:p>
            </p:txBody>
          </p:sp>
          <p:sp>
            <p:nvSpPr>
              <p:cNvPr id="24" name="任意多边形: 形状 23">
                <a:extLst>
                  <a:ext uri="{FF2B5EF4-FFF2-40B4-BE49-F238E27FC236}">
                    <a16:creationId xmlns:a16="http://schemas.microsoft.com/office/drawing/2014/main" id="{276B285F-5C24-A612-82BA-DC3B7AF615D2}"/>
                  </a:ext>
                </a:extLst>
              </p:cNvPr>
              <p:cNvSpPr/>
              <p:nvPr/>
            </p:nvSpPr>
            <p:spPr>
              <a:xfrm>
                <a:off x="8509189" y="4835706"/>
                <a:ext cx="395475" cy="229979"/>
              </a:xfrm>
              <a:custGeom>
                <a:avLst/>
                <a:gdLst>
                  <a:gd name="connsiteX0" fmla="*/ 367532 w 395475"/>
                  <a:gd name="connsiteY0" fmla="*/ 226362 h 229979"/>
                  <a:gd name="connsiteX1" fmla="*/ 371706 w 395475"/>
                  <a:gd name="connsiteY1" fmla="*/ 226362 h 229979"/>
                  <a:gd name="connsiteX2" fmla="*/ 371706 w 395475"/>
                  <a:gd name="connsiteY2" fmla="*/ 228177 h 229979"/>
                  <a:gd name="connsiteX3" fmla="*/ 380053 w 395475"/>
                  <a:gd name="connsiteY3" fmla="*/ 228177 h 229979"/>
                  <a:gd name="connsiteX4" fmla="*/ 388399 w 395475"/>
                  <a:gd name="connsiteY4" fmla="*/ 219104 h 229979"/>
                  <a:gd name="connsiteX5" fmla="*/ 388399 w 395475"/>
                  <a:gd name="connsiteY5" fmla="*/ 216927 h 229979"/>
                  <a:gd name="connsiteX6" fmla="*/ 395476 w 395475"/>
                  <a:gd name="connsiteY6" fmla="*/ 210576 h 229979"/>
                  <a:gd name="connsiteX7" fmla="*/ 27944 w 395475"/>
                  <a:gd name="connsiteY7" fmla="*/ 0 h 229979"/>
                  <a:gd name="connsiteX8" fmla="*/ 22319 w 395475"/>
                  <a:gd name="connsiteY8" fmla="*/ 3357 h 229979"/>
                  <a:gd name="connsiteX9" fmla="*/ 20867 w 395475"/>
                  <a:gd name="connsiteY9" fmla="*/ 6351 h 229979"/>
                  <a:gd name="connsiteX10" fmla="*/ 20867 w 395475"/>
                  <a:gd name="connsiteY10" fmla="*/ 8528 h 229979"/>
                  <a:gd name="connsiteX11" fmla="*/ 12520 w 395475"/>
                  <a:gd name="connsiteY11" fmla="*/ 17601 h 229979"/>
                  <a:gd name="connsiteX12" fmla="*/ 4173 w 395475"/>
                  <a:gd name="connsiteY12" fmla="*/ 17601 h 229979"/>
                  <a:gd name="connsiteX13" fmla="*/ 4173 w 395475"/>
                  <a:gd name="connsiteY13" fmla="*/ 15423 h 229979"/>
                  <a:gd name="connsiteX14" fmla="*/ 0 w 395475"/>
                  <a:gd name="connsiteY14" fmla="*/ 15423 h 229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5475" h="229979">
                    <a:moveTo>
                      <a:pt x="367532" y="226362"/>
                    </a:moveTo>
                    <a:cubicBezTo>
                      <a:pt x="369891" y="225001"/>
                      <a:pt x="371706" y="225001"/>
                      <a:pt x="371706" y="226362"/>
                    </a:cubicBezTo>
                    <a:lnTo>
                      <a:pt x="371706" y="228177"/>
                    </a:lnTo>
                    <a:cubicBezTo>
                      <a:pt x="371706" y="230626"/>
                      <a:pt x="375426" y="230536"/>
                      <a:pt x="380053" y="228177"/>
                    </a:cubicBezTo>
                    <a:cubicBezTo>
                      <a:pt x="384680" y="225818"/>
                      <a:pt x="388399" y="221372"/>
                      <a:pt x="388399" y="219104"/>
                    </a:cubicBezTo>
                    <a:lnTo>
                      <a:pt x="388399" y="216927"/>
                    </a:lnTo>
                    <a:cubicBezTo>
                      <a:pt x="388399" y="215656"/>
                      <a:pt x="391575" y="212844"/>
                      <a:pt x="395476" y="210576"/>
                    </a:cubicBezTo>
                    <a:lnTo>
                      <a:pt x="27944" y="0"/>
                    </a:lnTo>
                    <a:lnTo>
                      <a:pt x="22319" y="3357"/>
                    </a:lnTo>
                    <a:cubicBezTo>
                      <a:pt x="21506" y="4159"/>
                      <a:pt x="20994" y="5216"/>
                      <a:pt x="20867" y="6351"/>
                    </a:cubicBezTo>
                    <a:lnTo>
                      <a:pt x="20867" y="8528"/>
                    </a:lnTo>
                    <a:cubicBezTo>
                      <a:pt x="20867" y="11069"/>
                      <a:pt x="17147" y="15151"/>
                      <a:pt x="12520" y="17601"/>
                    </a:cubicBezTo>
                    <a:cubicBezTo>
                      <a:pt x="7893" y="20050"/>
                      <a:pt x="4173" y="20413"/>
                      <a:pt x="4173" y="17601"/>
                    </a:cubicBezTo>
                    <a:lnTo>
                      <a:pt x="4173" y="15423"/>
                    </a:lnTo>
                    <a:cubicBezTo>
                      <a:pt x="4173" y="14153"/>
                      <a:pt x="2359" y="14244"/>
                      <a:pt x="0" y="15423"/>
                    </a:cubicBezTo>
                    <a:close/>
                  </a:path>
                </a:pathLst>
              </a:custGeom>
              <a:solidFill>
                <a:schemeClr val="accent2">
                  <a:lumMod val="50000"/>
                </a:schemeClr>
              </a:solidFill>
              <a:ln w="9068" cap="flat">
                <a:noFill/>
                <a:prstDash val="solid"/>
                <a:miter/>
              </a:ln>
            </p:spPr>
            <p:txBody>
              <a:bodyPr rtlCol="0" anchor="ctr"/>
              <a:lstStyle/>
              <a:p>
                <a:endParaRPr lang="zh-CN" altLang="en-US"/>
              </a:p>
            </p:txBody>
          </p:sp>
          <p:sp>
            <p:nvSpPr>
              <p:cNvPr id="25" name="任意多边形: 形状 24">
                <a:extLst>
                  <a:ext uri="{FF2B5EF4-FFF2-40B4-BE49-F238E27FC236}">
                    <a16:creationId xmlns:a16="http://schemas.microsoft.com/office/drawing/2014/main" id="{9A981B37-1292-CB53-31A0-AF89D42BC3C8}"/>
                  </a:ext>
                </a:extLst>
              </p:cNvPr>
              <p:cNvSpPr/>
              <p:nvPr/>
            </p:nvSpPr>
            <p:spPr>
              <a:xfrm>
                <a:off x="8531507" y="4694898"/>
                <a:ext cx="610156" cy="358006"/>
              </a:xfrm>
              <a:custGeom>
                <a:avLst/>
                <a:gdLst>
                  <a:gd name="connsiteX0" fmla="*/ 544 w 610156"/>
                  <a:gd name="connsiteY0" fmla="*/ 144164 h 358006"/>
                  <a:gd name="connsiteX1" fmla="*/ 0 w 610156"/>
                  <a:gd name="connsiteY1" fmla="*/ 144164 h 358006"/>
                  <a:gd name="connsiteX2" fmla="*/ 5625 w 610156"/>
                  <a:gd name="connsiteY2" fmla="*/ 140807 h 358006"/>
                  <a:gd name="connsiteX3" fmla="*/ 249588 w 610156"/>
                  <a:gd name="connsiteY3" fmla="*/ 0 h 358006"/>
                  <a:gd name="connsiteX4" fmla="*/ 604963 w 610156"/>
                  <a:gd name="connsiteY4" fmla="*/ 205223 h 358006"/>
                  <a:gd name="connsiteX5" fmla="*/ 607322 w 610156"/>
                  <a:gd name="connsiteY5" fmla="*/ 216201 h 358006"/>
                  <a:gd name="connsiteX6" fmla="*/ 598975 w 610156"/>
                  <a:gd name="connsiteY6" fmla="*/ 221009 h 358006"/>
                  <a:gd name="connsiteX7" fmla="*/ 370617 w 610156"/>
                  <a:gd name="connsiteY7" fmla="*/ 358006 h 35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156" h="358006">
                    <a:moveTo>
                      <a:pt x="544" y="144164"/>
                    </a:moveTo>
                    <a:lnTo>
                      <a:pt x="0" y="144164"/>
                    </a:lnTo>
                    <a:lnTo>
                      <a:pt x="5625" y="140807"/>
                    </a:lnTo>
                    <a:lnTo>
                      <a:pt x="249588" y="0"/>
                    </a:lnTo>
                    <a:lnTo>
                      <a:pt x="604963" y="205223"/>
                    </a:lnTo>
                    <a:cubicBezTo>
                      <a:pt x="610860" y="208671"/>
                      <a:pt x="611858" y="213570"/>
                      <a:pt x="607322" y="216201"/>
                    </a:cubicBezTo>
                    <a:lnTo>
                      <a:pt x="598975" y="221009"/>
                    </a:lnTo>
                    <a:lnTo>
                      <a:pt x="370617" y="358006"/>
                    </a:lnTo>
                    <a:close/>
                  </a:path>
                </a:pathLst>
              </a:custGeom>
              <a:solidFill>
                <a:schemeClr val="accent2">
                  <a:lumMod val="75000"/>
                </a:schemeClr>
              </a:solidFill>
              <a:ln w="9068"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AA9822B3-1D20-7D32-5042-09B71705C984}"/>
                  </a:ext>
                </a:extLst>
              </p:cNvPr>
              <p:cNvSpPr/>
              <p:nvPr/>
            </p:nvSpPr>
            <p:spPr>
              <a:xfrm>
                <a:off x="8501658" y="4849224"/>
                <a:ext cx="378873" cy="222098"/>
              </a:xfrm>
              <a:custGeom>
                <a:avLst/>
                <a:gdLst>
                  <a:gd name="connsiteX0" fmla="*/ 11704 w 378873"/>
                  <a:gd name="connsiteY0" fmla="*/ 0 h 222098"/>
                  <a:gd name="connsiteX1" fmla="*/ 378873 w 378873"/>
                  <a:gd name="connsiteY1" fmla="*/ 212027 h 222098"/>
                  <a:gd name="connsiteX2" fmla="*/ 365990 w 378873"/>
                  <a:gd name="connsiteY2" fmla="*/ 222098 h 222098"/>
                  <a:gd name="connsiteX3" fmla="*/ 0 w 378873"/>
                  <a:gd name="connsiteY3" fmla="*/ 10706 h 222098"/>
                  <a:gd name="connsiteX4" fmla="*/ 4899 w 378873"/>
                  <a:gd name="connsiteY4" fmla="*/ 3901 h 222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873" h="222098">
                    <a:moveTo>
                      <a:pt x="11704" y="0"/>
                    </a:moveTo>
                    <a:lnTo>
                      <a:pt x="378873" y="212027"/>
                    </a:lnTo>
                    <a:lnTo>
                      <a:pt x="365990" y="222098"/>
                    </a:lnTo>
                    <a:lnTo>
                      <a:pt x="0" y="10706"/>
                    </a:lnTo>
                    <a:cubicBezTo>
                      <a:pt x="918" y="8000"/>
                      <a:pt x="2624" y="5630"/>
                      <a:pt x="4899" y="3901"/>
                    </a:cubicBezTo>
                    <a:close/>
                  </a:path>
                </a:pathLst>
              </a:custGeom>
              <a:solidFill>
                <a:schemeClr val="accent2">
                  <a:lumMod val="75000"/>
                </a:schemeClr>
              </a:solidFill>
              <a:ln w="9068"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FE222CF1-65BF-C589-28C7-74611E14BEBB}"/>
                  </a:ext>
                </a:extLst>
              </p:cNvPr>
              <p:cNvSpPr/>
              <p:nvPr/>
            </p:nvSpPr>
            <p:spPr>
              <a:xfrm>
                <a:off x="8499299" y="4860746"/>
                <a:ext cx="370979" cy="306382"/>
              </a:xfrm>
              <a:custGeom>
                <a:avLst/>
                <a:gdLst>
                  <a:gd name="connsiteX0" fmla="*/ 3629 w 370979"/>
                  <a:gd name="connsiteY0" fmla="*/ 94265 h 306382"/>
                  <a:gd name="connsiteX1" fmla="*/ 2994 w 370979"/>
                  <a:gd name="connsiteY1" fmla="*/ 93811 h 306382"/>
                  <a:gd name="connsiteX2" fmla="*/ 2994 w 370979"/>
                  <a:gd name="connsiteY2" fmla="*/ 93811 h 306382"/>
                  <a:gd name="connsiteX3" fmla="*/ 2268 w 370979"/>
                  <a:gd name="connsiteY3" fmla="*/ 92813 h 306382"/>
                  <a:gd name="connsiteX4" fmla="*/ 2268 w 370979"/>
                  <a:gd name="connsiteY4" fmla="*/ 92269 h 306382"/>
                  <a:gd name="connsiteX5" fmla="*/ 1270 w 370979"/>
                  <a:gd name="connsiteY5" fmla="*/ 90182 h 306382"/>
                  <a:gd name="connsiteX6" fmla="*/ 544 w 370979"/>
                  <a:gd name="connsiteY6" fmla="*/ 87823 h 306382"/>
                  <a:gd name="connsiteX7" fmla="*/ 0 w 370979"/>
                  <a:gd name="connsiteY7" fmla="*/ 85011 h 306382"/>
                  <a:gd name="connsiteX8" fmla="*/ 0 w 370979"/>
                  <a:gd name="connsiteY8" fmla="*/ 83378 h 306382"/>
                  <a:gd name="connsiteX9" fmla="*/ 0 w 370979"/>
                  <a:gd name="connsiteY9" fmla="*/ 82017 h 306382"/>
                  <a:gd name="connsiteX10" fmla="*/ 0 w 370979"/>
                  <a:gd name="connsiteY10" fmla="*/ 78841 h 306382"/>
                  <a:gd name="connsiteX11" fmla="*/ 0 w 370979"/>
                  <a:gd name="connsiteY11" fmla="*/ 18145 h 306382"/>
                  <a:gd name="connsiteX12" fmla="*/ 3448 w 370979"/>
                  <a:gd name="connsiteY12" fmla="*/ 0 h 306382"/>
                  <a:gd name="connsiteX13" fmla="*/ 369438 w 370979"/>
                  <a:gd name="connsiteY13" fmla="*/ 211392 h 306382"/>
                  <a:gd name="connsiteX14" fmla="*/ 370980 w 370979"/>
                  <a:gd name="connsiteY14" fmla="*/ 306383 h 306382"/>
                  <a:gd name="connsiteX15" fmla="*/ 3629 w 370979"/>
                  <a:gd name="connsiteY15" fmla="*/ 94265 h 306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0979" h="306382">
                    <a:moveTo>
                      <a:pt x="3629" y="94265"/>
                    </a:moveTo>
                    <a:lnTo>
                      <a:pt x="2994" y="93811"/>
                    </a:lnTo>
                    <a:lnTo>
                      <a:pt x="2994" y="93811"/>
                    </a:lnTo>
                    <a:cubicBezTo>
                      <a:pt x="2723" y="93501"/>
                      <a:pt x="2480" y="93167"/>
                      <a:pt x="2268" y="92813"/>
                    </a:cubicBezTo>
                    <a:lnTo>
                      <a:pt x="2268" y="92269"/>
                    </a:lnTo>
                    <a:cubicBezTo>
                      <a:pt x="1882" y="91600"/>
                      <a:pt x="1548" y="90903"/>
                      <a:pt x="1270" y="90182"/>
                    </a:cubicBezTo>
                    <a:cubicBezTo>
                      <a:pt x="1270" y="89456"/>
                      <a:pt x="1270" y="88640"/>
                      <a:pt x="544" y="87823"/>
                    </a:cubicBezTo>
                    <a:lnTo>
                      <a:pt x="0" y="85011"/>
                    </a:lnTo>
                    <a:cubicBezTo>
                      <a:pt x="0" y="84466"/>
                      <a:pt x="0" y="83922"/>
                      <a:pt x="0" y="83378"/>
                    </a:cubicBezTo>
                    <a:cubicBezTo>
                      <a:pt x="0" y="82833"/>
                      <a:pt x="0" y="82470"/>
                      <a:pt x="0" y="82017"/>
                    </a:cubicBezTo>
                    <a:cubicBezTo>
                      <a:pt x="0" y="81563"/>
                      <a:pt x="0" y="79930"/>
                      <a:pt x="0" y="78841"/>
                    </a:cubicBezTo>
                    <a:lnTo>
                      <a:pt x="0" y="18145"/>
                    </a:lnTo>
                    <a:cubicBezTo>
                      <a:pt x="2" y="11934"/>
                      <a:pt x="1171" y="5779"/>
                      <a:pt x="3448" y="0"/>
                    </a:cubicBezTo>
                    <a:lnTo>
                      <a:pt x="369438" y="211392"/>
                    </a:lnTo>
                    <a:lnTo>
                      <a:pt x="370980" y="306383"/>
                    </a:lnTo>
                    <a:lnTo>
                      <a:pt x="3629" y="94265"/>
                    </a:lnTo>
                    <a:close/>
                  </a:path>
                </a:pathLst>
              </a:custGeom>
              <a:solidFill>
                <a:schemeClr val="accent2">
                  <a:lumMod val="75000"/>
                </a:schemeClr>
              </a:solidFill>
              <a:ln w="9068" cap="flat">
                <a:no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645A84C7-95AF-6F20-65CB-7FA204C23E87}"/>
                  </a:ext>
                </a:extLst>
              </p:cNvPr>
              <p:cNvSpPr/>
              <p:nvPr/>
            </p:nvSpPr>
            <p:spPr>
              <a:xfrm>
                <a:off x="8499572" y="4860746"/>
                <a:ext cx="368076" cy="210575"/>
              </a:xfrm>
              <a:custGeom>
                <a:avLst/>
                <a:gdLst>
                  <a:gd name="connsiteX0" fmla="*/ 368077 w 368076"/>
                  <a:gd name="connsiteY0" fmla="*/ 210576 h 210575"/>
                  <a:gd name="connsiteX1" fmla="*/ 368077 w 368076"/>
                  <a:gd name="connsiteY1" fmla="*/ 210576 h 210575"/>
                  <a:gd name="connsiteX2" fmla="*/ 53619 w 368076"/>
                  <a:gd name="connsiteY2" fmla="*/ 63236 h 210575"/>
                  <a:gd name="connsiteX3" fmla="*/ 31936 w 368076"/>
                  <a:gd name="connsiteY3" fmla="*/ 90001 h 210575"/>
                  <a:gd name="connsiteX4" fmla="*/ 50807 w 368076"/>
                  <a:gd name="connsiteY4" fmla="*/ 121483 h 210575"/>
                  <a:gd name="connsiteX5" fmla="*/ 50807 w 368076"/>
                  <a:gd name="connsiteY5" fmla="*/ 121483 h 210575"/>
                  <a:gd name="connsiteX6" fmla="*/ 3629 w 368076"/>
                  <a:gd name="connsiteY6" fmla="*/ 94265 h 210575"/>
                  <a:gd name="connsiteX7" fmla="*/ 3629 w 368076"/>
                  <a:gd name="connsiteY7" fmla="*/ 94265 h 210575"/>
                  <a:gd name="connsiteX8" fmla="*/ 2994 w 368076"/>
                  <a:gd name="connsiteY8" fmla="*/ 93811 h 210575"/>
                  <a:gd name="connsiteX9" fmla="*/ 2994 w 368076"/>
                  <a:gd name="connsiteY9" fmla="*/ 93811 h 210575"/>
                  <a:gd name="connsiteX10" fmla="*/ 2268 w 368076"/>
                  <a:gd name="connsiteY10" fmla="*/ 92813 h 210575"/>
                  <a:gd name="connsiteX11" fmla="*/ 2268 w 368076"/>
                  <a:gd name="connsiteY11" fmla="*/ 92269 h 210575"/>
                  <a:gd name="connsiteX12" fmla="*/ 1270 w 368076"/>
                  <a:gd name="connsiteY12" fmla="*/ 90182 h 210575"/>
                  <a:gd name="connsiteX13" fmla="*/ 544 w 368076"/>
                  <a:gd name="connsiteY13" fmla="*/ 87823 h 210575"/>
                  <a:gd name="connsiteX14" fmla="*/ 0 w 368076"/>
                  <a:gd name="connsiteY14" fmla="*/ 85011 h 210575"/>
                  <a:gd name="connsiteX15" fmla="*/ 0 w 368076"/>
                  <a:gd name="connsiteY15" fmla="*/ 83378 h 210575"/>
                  <a:gd name="connsiteX16" fmla="*/ 0 w 368076"/>
                  <a:gd name="connsiteY16" fmla="*/ 82017 h 210575"/>
                  <a:gd name="connsiteX17" fmla="*/ 0 w 368076"/>
                  <a:gd name="connsiteY17" fmla="*/ 78841 h 210575"/>
                  <a:gd name="connsiteX18" fmla="*/ 0 w 368076"/>
                  <a:gd name="connsiteY18" fmla="*/ 18145 h 210575"/>
                  <a:gd name="connsiteX19" fmla="*/ 3448 w 368076"/>
                  <a:gd name="connsiteY19" fmla="*/ 0 h 21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8076" h="210575">
                    <a:moveTo>
                      <a:pt x="368077" y="210576"/>
                    </a:moveTo>
                    <a:lnTo>
                      <a:pt x="368077" y="210576"/>
                    </a:lnTo>
                    <a:cubicBezTo>
                      <a:pt x="368077" y="210576"/>
                      <a:pt x="79839" y="76120"/>
                      <a:pt x="53619" y="63236"/>
                    </a:cubicBezTo>
                    <a:cubicBezTo>
                      <a:pt x="36291" y="55071"/>
                      <a:pt x="27762" y="72309"/>
                      <a:pt x="31936" y="90001"/>
                    </a:cubicBezTo>
                    <a:cubicBezTo>
                      <a:pt x="35807" y="101768"/>
                      <a:pt x="42253" y="112522"/>
                      <a:pt x="50807" y="121483"/>
                    </a:cubicBezTo>
                    <a:lnTo>
                      <a:pt x="50807" y="121483"/>
                    </a:lnTo>
                    <a:lnTo>
                      <a:pt x="3629" y="94265"/>
                    </a:lnTo>
                    <a:lnTo>
                      <a:pt x="3629" y="94265"/>
                    </a:lnTo>
                    <a:lnTo>
                      <a:pt x="2994" y="93811"/>
                    </a:lnTo>
                    <a:lnTo>
                      <a:pt x="2994" y="93811"/>
                    </a:lnTo>
                    <a:cubicBezTo>
                      <a:pt x="2723" y="93501"/>
                      <a:pt x="2480" y="93167"/>
                      <a:pt x="2268" y="92813"/>
                    </a:cubicBezTo>
                    <a:lnTo>
                      <a:pt x="2268" y="92269"/>
                    </a:lnTo>
                    <a:cubicBezTo>
                      <a:pt x="1882" y="91600"/>
                      <a:pt x="1548" y="90903"/>
                      <a:pt x="1270" y="90182"/>
                    </a:cubicBezTo>
                    <a:cubicBezTo>
                      <a:pt x="1270" y="89456"/>
                      <a:pt x="1270" y="88640"/>
                      <a:pt x="544" y="87823"/>
                    </a:cubicBezTo>
                    <a:lnTo>
                      <a:pt x="0" y="85011"/>
                    </a:lnTo>
                    <a:cubicBezTo>
                      <a:pt x="0" y="84466"/>
                      <a:pt x="0" y="83922"/>
                      <a:pt x="0" y="83378"/>
                    </a:cubicBezTo>
                    <a:cubicBezTo>
                      <a:pt x="0" y="82833"/>
                      <a:pt x="0" y="82470"/>
                      <a:pt x="0" y="82017"/>
                    </a:cubicBezTo>
                    <a:cubicBezTo>
                      <a:pt x="0" y="81563"/>
                      <a:pt x="0" y="79930"/>
                      <a:pt x="0" y="78841"/>
                    </a:cubicBezTo>
                    <a:lnTo>
                      <a:pt x="0" y="18145"/>
                    </a:lnTo>
                    <a:cubicBezTo>
                      <a:pt x="2" y="11934"/>
                      <a:pt x="1171" y="5779"/>
                      <a:pt x="3448" y="0"/>
                    </a:cubicBezTo>
                    <a:close/>
                  </a:path>
                </a:pathLst>
              </a:custGeom>
              <a:solidFill>
                <a:srgbClr val="000000">
                  <a:alpha val="10000"/>
                </a:srgbClr>
              </a:solidFill>
              <a:ln w="9068" cap="flat">
                <a:no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60358C67-C76C-332C-BCAA-5E7BBEB4C72D}"/>
                  </a:ext>
                </a:extLst>
              </p:cNvPr>
              <p:cNvSpPr/>
              <p:nvPr/>
            </p:nvSpPr>
            <p:spPr>
              <a:xfrm>
                <a:off x="8864291" y="4906291"/>
                <a:ext cx="276533" cy="183539"/>
              </a:xfrm>
              <a:custGeom>
                <a:avLst/>
                <a:gdLst>
                  <a:gd name="connsiteX0" fmla="*/ 0 w 276533"/>
                  <a:gd name="connsiteY0" fmla="*/ 183539 h 183539"/>
                  <a:gd name="connsiteX1" fmla="*/ 8165 w 276533"/>
                  <a:gd name="connsiteY1" fmla="*/ 183539 h 183539"/>
                  <a:gd name="connsiteX2" fmla="*/ 12157 w 276533"/>
                  <a:gd name="connsiteY2" fmla="*/ 165394 h 183539"/>
                  <a:gd name="connsiteX3" fmla="*/ 18871 w 276533"/>
                  <a:gd name="connsiteY3" fmla="*/ 167662 h 183539"/>
                  <a:gd name="connsiteX4" fmla="*/ 29032 w 276533"/>
                  <a:gd name="connsiteY4" fmla="*/ 164396 h 183539"/>
                  <a:gd name="connsiteX5" fmla="*/ 38559 w 276533"/>
                  <a:gd name="connsiteY5" fmla="*/ 156140 h 183539"/>
                  <a:gd name="connsiteX6" fmla="*/ 38559 w 276533"/>
                  <a:gd name="connsiteY6" fmla="*/ 155414 h 183539"/>
                  <a:gd name="connsiteX7" fmla="*/ 41008 w 276533"/>
                  <a:gd name="connsiteY7" fmla="*/ 148338 h 183539"/>
                  <a:gd name="connsiteX8" fmla="*/ 257391 w 276533"/>
                  <a:gd name="connsiteY8" fmla="*/ 23498 h 183539"/>
                  <a:gd name="connsiteX9" fmla="*/ 264649 w 276533"/>
                  <a:gd name="connsiteY9" fmla="*/ 19234 h 183539"/>
                  <a:gd name="connsiteX10" fmla="*/ 273721 w 276533"/>
                  <a:gd name="connsiteY10" fmla="*/ 13790 h 183539"/>
                  <a:gd name="connsiteX11" fmla="*/ 276534 w 276533"/>
                  <a:gd name="connsiteY11" fmla="*/ 9617 h 183539"/>
                  <a:gd name="connsiteX12" fmla="*/ 276534 w 276533"/>
                  <a:gd name="connsiteY12" fmla="*/ 0 h 183539"/>
                  <a:gd name="connsiteX13" fmla="*/ 273721 w 276533"/>
                  <a:gd name="connsiteY13" fmla="*/ 4355 h 183539"/>
                  <a:gd name="connsiteX14" fmla="*/ 273721 w 276533"/>
                  <a:gd name="connsiteY14" fmla="*/ 4355 h 183539"/>
                  <a:gd name="connsiteX15" fmla="*/ 248953 w 276533"/>
                  <a:gd name="connsiteY15" fmla="*/ 18599 h 183539"/>
                  <a:gd name="connsiteX16" fmla="*/ 40373 w 276533"/>
                  <a:gd name="connsiteY16" fmla="*/ 139446 h 183539"/>
                  <a:gd name="connsiteX17" fmla="*/ 33297 w 276533"/>
                  <a:gd name="connsiteY17" fmla="*/ 145797 h 183539"/>
                  <a:gd name="connsiteX18" fmla="*/ 33297 w 276533"/>
                  <a:gd name="connsiteY18" fmla="*/ 148519 h 183539"/>
                  <a:gd name="connsiteX19" fmla="*/ 31391 w 276533"/>
                  <a:gd name="connsiteY19" fmla="*/ 152420 h 183539"/>
                  <a:gd name="connsiteX20" fmla="*/ 24950 w 276533"/>
                  <a:gd name="connsiteY20" fmla="*/ 157773 h 183539"/>
                  <a:gd name="connsiteX21" fmla="*/ 16603 w 276533"/>
                  <a:gd name="connsiteY21" fmla="*/ 157773 h 183539"/>
                  <a:gd name="connsiteX22" fmla="*/ 16603 w 276533"/>
                  <a:gd name="connsiteY22" fmla="*/ 155596 h 183539"/>
                  <a:gd name="connsiteX23" fmla="*/ 12429 w 276533"/>
                  <a:gd name="connsiteY23" fmla="*/ 155596 h 183539"/>
                  <a:gd name="connsiteX24" fmla="*/ 8256 w 276533"/>
                  <a:gd name="connsiteY24" fmla="*/ 158045 h 183539"/>
                  <a:gd name="connsiteX25" fmla="*/ 0 w 276533"/>
                  <a:gd name="connsiteY25" fmla="*/ 183539 h 18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6533" h="183539">
                    <a:moveTo>
                      <a:pt x="0" y="183539"/>
                    </a:moveTo>
                    <a:lnTo>
                      <a:pt x="8165" y="183539"/>
                    </a:lnTo>
                    <a:cubicBezTo>
                      <a:pt x="7967" y="177253"/>
                      <a:pt x="9339" y="171016"/>
                      <a:pt x="12157" y="165394"/>
                    </a:cubicBezTo>
                    <a:cubicBezTo>
                      <a:pt x="14066" y="166903"/>
                      <a:pt x="16438" y="167705"/>
                      <a:pt x="18871" y="167662"/>
                    </a:cubicBezTo>
                    <a:cubicBezTo>
                      <a:pt x="22485" y="167477"/>
                      <a:pt x="25988" y="166351"/>
                      <a:pt x="29032" y="164396"/>
                    </a:cubicBezTo>
                    <a:cubicBezTo>
                      <a:pt x="32750" y="162340"/>
                      <a:pt x="35995" y="159527"/>
                      <a:pt x="38559" y="156140"/>
                    </a:cubicBezTo>
                    <a:cubicBezTo>
                      <a:pt x="38541" y="155898"/>
                      <a:pt x="38541" y="155656"/>
                      <a:pt x="38559" y="155414"/>
                    </a:cubicBezTo>
                    <a:cubicBezTo>
                      <a:pt x="40008" y="153324"/>
                      <a:pt x="40856" y="150876"/>
                      <a:pt x="41008" y="148338"/>
                    </a:cubicBezTo>
                    <a:lnTo>
                      <a:pt x="257391" y="23498"/>
                    </a:lnTo>
                    <a:lnTo>
                      <a:pt x="264649" y="19234"/>
                    </a:lnTo>
                    <a:lnTo>
                      <a:pt x="273721" y="13790"/>
                    </a:lnTo>
                    <a:cubicBezTo>
                      <a:pt x="275356" y="13024"/>
                      <a:pt x="276437" y="11420"/>
                      <a:pt x="276534" y="9617"/>
                    </a:cubicBezTo>
                    <a:lnTo>
                      <a:pt x="276534" y="0"/>
                    </a:lnTo>
                    <a:cubicBezTo>
                      <a:pt x="276463" y="1857"/>
                      <a:pt x="275385" y="3527"/>
                      <a:pt x="273721" y="4355"/>
                    </a:cubicBezTo>
                    <a:lnTo>
                      <a:pt x="273721" y="4355"/>
                    </a:lnTo>
                    <a:lnTo>
                      <a:pt x="248953" y="18599"/>
                    </a:lnTo>
                    <a:lnTo>
                      <a:pt x="40373" y="139446"/>
                    </a:lnTo>
                    <a:cubicBezTo>
                      <a:pt x="36472" y="141714"/>
                      <a:pt x="33297" y="144527"/>
                      <a:pt x="33297" y="145797"/>
                    </a:cubicBezTo>
                    <a:lnTo>
                      <a:pt x="33297" y="148519"/>
                    </a:lnTo>
                    <a:cubicBezTo>
                      <a:pt x="33092" y="149989"/>
                      <a:pt x="32425" y="151355"/>
                      <a:pt x="31391" y="152420"/>
                    </a:cubicBezTo>
                    <a:cubicBezTo>
                      <a:pt x="29598" y="154592"/>
                      <a:pt x="27413" y="156408"/>
                      <a:pt x="24950" y="157773"/>
                    </a:cubicBezTo>
                    <a:cubicBezTo>
                      <a:pt x="20323" y="160495"/>
                      <a:pt x="16603" y="160585"/>
                      <a:pt x="16603" y="157773"/>
                    </a:cubicBezTo>
                    <a:lnTo>
                      <a:pt x="16603" y="155596"/>
                    </a:lnTo>
                    <a:cubicBezTo>
                      <a:pt x="16603" y="154326"/>
                      <a:pt x="14788" y="154326"/>
                      <a:pt x="12429" y="155596"/>
                    </a:cubicBezTo>
                    <a:lnTo>
                      <a:pt x="8256" y="158045"/>
                    </a:lnTo>
                    <a:cubicBezTo>
                      <a:pt x="3720" y="160858"/>
                      <a:pt x="0" y="172198"/>
                      <a:pt x="0" y="183539"/>
                    </a:cubicBezTo>
                    <a:close/>
                  </a:path>
                </a:pathLst>
              </a:custGeom>
              <a:solidFill>
                <a:schemeClr val="accent2">
                  <a:lumMod val="50000"/>
                </a:schemeClr>
              </a:solidFill>
              <a:ln w="9068"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87854E66-F30A-97FF-B28C-57663007972E}"/>
                  </a:ext>
                </a:extLst>
              </p:cNvPr>
              <p:cNvSpPr/>
              <p:nvPr/>
            </p:nvSpPr>
            <p:spPr>
              <a:xfrm>
                <a:off x="8865491" y="4998469"/>
                <a:ext cx="275788" cy="168677"/>
              </a:xfrm>
              <a:custGeom>
                <a:avLst/>
                <a:gdLst>
                  <a:gd name="connsiteX0" fmla="*/ 6966 w 275788"/>
                  <a:gd name="connsiteY0" fmla="*/ 91361 h 168677"/>
                  <a:gd name="connsiteX1" fmla="*/ 6966 w 275788"/>
                  <a:gd name="connsiteY1" fmla="*/ 151967 h 168677"/>
                  <a:gd name="connsiteX2" fmla="*/ 6966 w 275788"/>
                  <a:gd name="connsiteY2" fmla="*/ 154507 h 168677"/>
                  <a:gd name="connsiteX3" fmla="*/ 6966 w 275788"/>
                  <a:gd name="connsiteY3" fmla="*/ 156593 h 168677"/>
                  <a:gd name="connsiteX4" fmla="*/ 6966 w 275788"/>
                  <a:gd name="connsiteY4" fmla="*/ 156593 h 168677"/>
                  <a:gd name="connsiteX5" fmla="*/ 19305 w 275788"/>
                  <a:gd name="connsiteY5" fmla="*/ 141170 h 168677"/>
                  <a:gd name="connsiteX6" fmla="*/ 29285 w 275788"/>
                  <a:gd name="connsiteY6" fmla="*/ 138085 h 168677"/>
                  <a:gd name="connsiteX7" fmla="*/ 36634 w 275788"/>
                  <a:gd name="connsiteY7" fmla="*/ 140807 h 168677"/>
                  <a:gd name="connsiteX8" fmla="*/ 37360 w 275788"/>
                  <a:gd name="connsiteY8" fmla="*/ 140354 h 168677"/>
                  <a:gd name="connsiteX9" fmla="*/ 38811 w 275788"/>
                  <a:gd name="connsiteY9" fmla="*/ 139537 h 168677"/>
                  <a:gd name="connsiteX10" fmla="*/ 248026 w 275788"/>
                  <a:gd name="connsiteY10" fmla="*/ 18690 h 168677"/>
                  <a:gd name="connsiteX11" fmla="*/ 260002 w 275788"/>
                  <a:gd name="connsiteY11" fmla="*/ 11794 h 168677"/>
                  <a:gd name="connsiteX12" fmla="*/ 263450 w 275788"/>
                  <a:gd name="connsiteY12" fmla="*/ 9798 h 168677"/>
                  <a:gd name="connsiteX13" fmla="*/ 273611 w 275788"/>
                  <a:gd name="connsiteY13" fmla="*/ 3901 h 168677"/>
                  <a:gd name="connsiteX14" fmla="*/ 275788 w 275788"/>
                  <a:gd name="connsiteY14" fmla="*/ 0 h 168677"/>
                  <a:gd name="connsiteX15" fmla="*/ 275788 w 275788"/>
                  <a:gd name="connsiteY15" fmla="*/ 9617 h 168677"/>
                  <a:gd name="connsiteX16" fmla="*/ 273702 w 275788"/>
                  <a:gd name="connsiteY16" fmla="*/ 13246 h 168677"/>
                  <a:gd name="connsiteX17" fmla="*/ 273702 w 275788"/>
                  <a:gd name="connsiteY17" fmla="*/ 13246 h 168677"/>
                  <a:gd name="connsiteX18" fmla="*/ 269982 w 275788"/>
                  <a:gd name="connsiteY18" fmla="*/ 15423 h 168677"/>
                  <a:gd name="connsiteX19" fmla="*/ 267714 w 275788"/>
                  <a:gd name="connsiteY19" fmla="*/ 16784 h 168677"/>
                  <a:gd name="connsiteX20" fmla="*/ 263631 w 275788"/>
                  <a:gd name="connsiteY20" fmla="*/ 19143 h 168677"/>
                  <a:gd name="connsiteX21" fmla="*/ 261181 w 275788"/>
                  <a:gd name="connsiteY21" fmla="*/ 20504 h 168677"/>
                  <a:gd name="connsiteX22" fmla="*/ 259367 w 275788"/>
                  <a:gd name="connsiteY22" fmla="*/ 21593 h 168677"/>
                  <a:gd name="connsiteX23" fmla="*/ 256373 w 275788"/>
                  <a:gd name="connsiteY23" fmla="*/ 23407 h 168677"/>
                  <a:gd name="connsiteX24" fmla="*/ 90434 w 275788"/>
                  <a:gd name="connsiteY24" fmla="*/ 119849 h 168677"/>
                  <a:gd name="connsiteX25" fmla="*/ 37360 w 275788"/>
                  <a:gd name="connsiteY25" fmla="*/ 150424 h 168677"/>
                  <a:gd name="connsiteX26" fmla="*/ 30283 w 275788"/>
                  <a:gd name="connsiteY26" fmla="*/ 152329 h 168677"/>
                  <a:gd name="connsiteX27" fmla="*/ 30283 w 275788"/>
                  <a:gd name="connsiteY27" fmla="*/ 149789 h 168677"/>
                  <a:gd name="connsiteX28" fmla="*/ 21936 w 275788"/>
                  <a:gd name="connsiteY28" fmla="*/ 149789 h 168677"/>
                  <a:gd name="connsiteX29" fmla="*/ 15404 w 275788"/>
                  <a:gd name="connsiteY29" fmla="*/ 158136 h 168677"/>
                  <a:gd name="connsiteX30" fmla="*/ 15404 w 275788"/>
                  <a:gd name="connsiteY30" fmla="*/ 160767 h 168677"/>
                  <a:gd name="connsiteX31" fmla="*/ 14224 w 275788"/>
                  <a:gd name="connsiteY31" fmla="*/ 163852 h 168677"/>
                  <a:gd name="connsiteX32" fmla="*/ 12954 w 275788"/>
                  <a:gd name="connsiteY32" fmla="*/ 164577 h 168677"/>
                  <a:gd name="connsiteX33" fmla="*/ 10323 w 275788"/>
                  <a:gd name="connsiteY33" fmla="*/ 166029 h 168677"/>
                  <a:gd name="connsiteX34" fmla="*/ 7057 w 275788"/>
                  <a:gd name="connsiteY34" fmla="*/ 167934 h 168677"/>
                  <a:gd name="connsiteX35" fmla="*/ 2974 w 275788"/>
                  <a:gd name="connsiteY35" fmla="*/ 167934 h 168677"/>
                  <a:gd name="connsiteX36" fmla="*/ 2974 w 275788"/>
                  <a:gd name="connsiteY36" fmla="*/ 167934 h 168677"/>
                  <a:gd name="connsiteX37" fmla="*/ 2248 w 275788"/>
                  <a:gd name="connsiteY37" fmla="*/ 166936 h 168677"/>
                  <a:gd name="connsiteX38" fmla="*/ 2249 w 275788"/>
                  <a:gd name="connsiteY38" fmla="*/ 166936 h 168677"/>
                  <a:gd name="connsiteX39" fmla="*/ 2249 w 275788"/>
                  <a:gd name="connsiteY39" fmla="*/ 166392 h 168677"/>
                  <a:gd name="connsiteX40" fmla="*/ 1341 w 275788"/>
                  <a:gd name="connsiteY40" fmla="*/ 164396 h 168677"/>
                  <a:gd name="connsiteX41" fmla="*/ 615 w 275788"/>
                  <a:gd name="connsiteY41" fmla="*/ 162037 h 168677"/>
                  <a:gd name="connsiteX42" fmla="*/ 71 w 275788"/>
                  <a:gd name="connsiteY42" fmla="*/ 159225 h 168677"/>
                  <a:gd name="connsiteX43" fmla="*/ 71 w 275788"/>
                  <a:gd name="connsiteY43" fmla="*/ 157501 h 168677"/>
                  <a:gd name="connsiteX44" fmla="*/ 71 w 275788"/>
                  <a:gd name="connsiteY44" fmla="*/ 156140 h 168677"/>
                  <a:gd name="connsiteX45" fmla="*/ 71 w 275788"/>
                  <a:gd name="connsiteY45" fmla="*/ 152964 h 168677"/>
                  <a:gd name="connsiteX46" fmla="*/ 71 w 275788"/>
                  <a:gd name="connsiteY46" fmla="*/ 92359 h 16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75788" h="168677">
                    <a:moveTo>
                      <a:pt x="6966" y="91361"/>
                    </a:moveTo>
                    <a:lnTo>
                      <a:pt x="6966" y="151967"/>
                    </a:lnTo>
                    <a:cubicBezTo>
                      <a:pt x="6966" y="152874"/>
                      <a:pt x="6966" y="153690"/>
                      <a:pt x="6966" y="154507"/>
                    </a:cubicBezTo>
                    <a:lnTo>
                      <a:pt x="6966" y="156593"/>
                    </a:lnTo>
                    <a:lnTo>
                      <a:pt x="6966" y="156593"/>
                    </a:lnTo>
                    <a:cubicBezTo>
                      <a:pt x="8602" y="149884"/>
                      <a:pt x="13118" y="144239"/>
                      <a:pt x="19305" y="141170"/>
                    </a:cubicBezTo>
                    <a:cubicBezTo>
                      <a:pt x="22311" y="139301"/>
                      <a:pt x="25748" y="138239"/>
                      <a:pt x="29285" y="138085"/>
                    </a:cubicBezTo>
                    <a:cubicBezTo>
                      <a:pt x="31989" y="138040"/>
                      <a:pt x="34611" y="139011"/>
                      <a:pt x="36634" y="140807"/>
                    </a:cubicBezTo>
                    <a:lnTo>
                      <a:pt x="37360" y="140354"/>
                    </a:lnTo>
                    <a:lnTo>
                      <a:pt x="38811" y="139537"/>
                    </a:lnTo>
                    <a:lnTo>
                      <a:pt x="248026" y="18690"/>
                    </a:lnTo>
                    <a:lnTo>
                      <a:pt x="260002" y="11794"/>
                    </a:lnTo>
                    <a:lnTo>
                      <a:pt x="263450" y="9798"/>
                    </a:lnTo>
                    <a:lnTo>
                      <a:pt x="273611" y="3901"/>
                    </a:lnTo>
                    <a:cubicBezTo>
                      <a:pt x="274945" y="3049"/>
                      <a:pt x="275763" y="1583"/>
                      <a:pt x="275788" y="0"/>
                    </a:cubicBezTo>
                    <a:lnTo>
                      <a:pt x="275788" y="9617"/>
                    </a:lnTo>
                    <a:cubicBezTo>
                      <a:pt x="275742" y="11099"/>
                      <a:pt x="274959" y="12460"/>
                      <a:pt x="273702" y="13246"/>
                    </a:cubicBezTo>
                    <a:lnTo>
                      <a:pt x="273702" y="13246"/>
                    </a:lnTo>
                    <a:lnTo>
                      <a:pt x="269982" y="15423"/>
                    </a:lnTo>
                    <a:lnTo>
                      <a:pt x="267714" y="16784"/>
                    </a:lnTo>
                    <a:lnTo>
                      <a:pt x="263631" y="19143"/>
                    </a:lnTo>
                    <a:lnTo>
                      <a:pt x="261181" y="20504"/>
                    </a:lnTo>
                    <a:lnTo>
                      <a:pt x="259367" y="21593"/>
                    </a:lnTo>
                    <a:lnTo>
                      <a:pt x="256373" y="23407"/>
                    </a:lnTo>
                    <a:lnTo>
                      <a:pt x="90434" y="119849"/>
                    </a:lnTo>
                    <a:lnTo>
                      <a:pt x="37360" y="150424"/>
                    </a:lnTo>
                    <a:cubicBezTo>
                      <a:pt x="33640" y="152692"/>
                      <a:pt x="30555" y="153418"/>
                      <a:pt x="30283" y="152329"/>
                    </a:cubicBezTo>
                    <a:lnTo>
                      <a:pt x="30283" y="149789"/>
                    </a:lnTo>
                    <a:cubicBezTo>
                      <a:pt x="30283" y="147067"/>
                      <a:pt x="26563" y="147067"/>
                      <a:pt x="21936" y="149789"/>
                    </a:cubicBezTo>
                    <a:cubicBezTo>
                      <a:pt x="18482" y="151280"/>
                      <a:pt x="16021" y="154424"/>
                      <a:pt x="15404" y="158136"/>
                    </a:cubicBezTo>
                    <a:lnTo>
                      <a:pt x="15404" y="160767"/>
                    </a:lnTo>
                    <a:cubicBezTo>
                      <a:pt x="15487" y="161919"/>
                      <a:pt x="15055" y="163049"/>
                      <a:pt x="14224" y="163852"/>
                    </a:cubicBezTo>
                    <a:lnTo>
                      <a:pt x="12954" y="164577"/>
                    </a:lnTo>
                    <a:lnTo>
                      <a:pt x="10323" y="166029"/>
                    </a:lnTo>
                    <a:lnTo>
                      <a:pt x="7057" y="167934"/>
                    </a:lnTo>
                    <a:cubicBezTo>
                      <a:pt x="5876" y="168925"/>
                      <a:pt x="4155" y="168925"/>
                      <a:pt x="2974" y="167934"/>
                    </a:cubicBezTo>
                    <a:lnTo>
                      <a:pt x="2974" y="167934"/>
                    </a:lnTo>
                    <a:cubicBezTo>
                      <a:pt x="2682" y="167641"/>
                      <a:pt x="2437" y="167305"/>
                      <a:pt x="2248" y="166936"/>
                    </a:cubicBezTo>
                    <a:lnTo>
                      <a:pt x="2249" y="166936"/>
                    </a:lnTo>
                    <a:cubicBezTo>
                      <a:pt x="2231" y="166755"/>
                      <a:pt x="2231" y="166573"/>
                      <a:pt x="2249" y="166392"/>
                    </a:cubicBezTo>
                    <a:cubicBezTo>
                      <a:pt x="1839" y="165781"/>
                      <a:pt x="1532" y="165107"/>
                      <a:pt x="1341" y="164396"/>
                    </a:cubicBezTo>
                    <a:cubicBezTo>
                      <a:pt x="1046" y="163627"/>
                      <a:pt x="803" y="162839"/>
                      <a:pt x="615" y="162037"/>
                    </a:cubicBezTo>
                    <a:cubicBezTo>
                      <a:pt x="382" y="161110"/>
                      <a:pt x="200" y="160172"/>
                      <a:pt x="71" y="159225"/>
                    </a:cubicBezTo>
                    <a:cubicBezTo>
                      <a:pt x="-24" y="158654"/>
                      <a:pt x="-24" y="158071"/>
                      <a:pt x="71" y="157501"/>
                    </a:cubicBezTo>
                    <a:cubicBezTo>
                      <a:pt x="71" y="157047"/>
                      <a:pt x="71" y="156684"/>
                      <a:pt x="71" y="156140"/>
                    </a:cubicBezTo>
                    <a:cubicBezTo>
                      <a:pt x="71" y="155596"/>
                      <a:pt x="71" y="154053"/>
                      <a:pt x="71" y="152964"/>
                    </a:cubicBezTo>
                    <a:lnTo>
                      <a:pt x="71" y="92359"/>
                    </a:lnTo>
                    <a:close/>
                  </a:path>
                </a:pathLst>
              </a:custGeom>
              <a:solidFill>
                <a:schemeClr val="accent2">
                  <a:lumMod val="50000"/>
                </a:schemeClr>
              </a:solidFill>
              <a:ln w="9068"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77E2EFAD-BDF7-59C2-9006-EFFFCE9D5072}"/>
                  </a:ext>
                </a:extLst>
              </p:cNvPr>
              <p:cNvSpPr/>
              <p:nvPr/>
            </p:nvSpPr>
            <p:spPr>
              <a:xfrm>
                <a:off x="8501658" y="4702066"/>
                <a:ext cx="613919" cy="358731"/>
              </a:xfrm>
              <a:custGeom>
                <a:avLst/>
                <a:gdLst>
                  <a:gd name="connsiteX0" fmla="*/ 0 w 613919"/>
                  <a:gd name="connsiteY0" fmla="*/ 157864 h 358731"/>
                  <a:gd name="connsiteX1" fmla="*/ 347845 w 613919"/>
                  <a:gd name="connsiteY1" fmla="*/ 358732 h 358731"/>
                  <a:gd name="connsiteX2" fmla="*/ 610951 w 613919"/>
                  <a:gd name="connsiteY2" fmla="*/ 206947 h 358731"/>
                  <a:gd name="connsiteX3" fmla="*/ 613692 w 613919"/>
                  <a:gd name="connsiteY3" fmla="*/ 201432 h 358731"/>
                  <a:gd name="connsiteX4" fmla="*/ 610951 w 613919"/>
                  <a:gd name="connsiteY4" fmla="*/ 198691 h 358731"/>
                  <a:gd name="connsiteX5" fmla="*/ 266735 w 613919"/>
                  <a:gd name="connsiteY5" fmla="*/ 0 h 358731"/>
                  <a:gd name="connsiteX6" fmla="*/ 35746 w 613919"/>
                  <a:gd name="connsiteY6" fmla="*/ 133368 h 358731"/>
                  <a:gd name="connsiteX7" fmla="*/ 35746 w 613919"/>
                  <a:gd name="connsiteY7" fmla="*/ 133368 h 358731"/>
                  <a:gd name="connsiteX8" fmla="*/ 30030 w 613919"/>
                  <a:gd name="connsiteY8" fmla="*/ 136725 h 358731"/>
                  <a:gd name="connsiteX9" fmla="*/ 28670 w 613919"/>
                  <a:gd name="connsiteY9" fmla="*/ 139718 h 358731"/>
                  <a:gd name="connsiteX10" fmla="*/ 28670 w 613919"/>
                  <a:gd name="connsiteY10" fmla="*/ 141896 h 358731"/>
                  <a:gd name="connsiteX11" fmla="*/ 20323 w 613919"/>
                  <a:gd name="connsiteY11" fmla="*/ 150969 h 358731"/>
                  <a:gd name="connsiteX12" fmla="*/ 19597 w 613919"/>
                  <a:gd name="connsiteY12" fmla="*/ 150969 h 358731"/>
                  <a:gd name="connsiteX13" fmla="*/ 11976 w 613919"/>
                  <a:gd name="connsiteY13" fmla="*/ 146523 h 358731"/>
                  <a:gd name="connsiteX14" fmla="*/ 8347 w 613919"/>
                  <a:gd name="connsiteY14" fmla="*/ 148610 h 358731"/>
                  <a:gd name="connsiteX15" fmla="*/ 7802 w 613919"/>
                  <a:gd name="connsiteY15" fmla="*/ 148610 h 358731"/>
                  <a:gd name="connsiteX16" fmla="*/ 7802 w 613919"/>
                  <a:gd name="connsiteY16" fmla="*/ 148610 h 358731"/>
                  <a:gd name="connsiteX17" fmla="*/ 5081 w 613919"/>
                  <a:gd name="connsiteY17" fmla="*/ 150152 h 358731"/>
                  <a:gd name="connsiteX18" fmla="*/ 0 w 613919"/>
                  <a:gd name="connsiteY18" fmla="*/ 157864 h 358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13919" h="358731">
                    <a:moveTo>
                      <a:pt x="0" y="157864"/>
                    </a:moveTo>
                    <a:lnTo>
                      <a:pt x="347845" y="358732"/>
                    </a:lnTo>
                    <a:lnTo>
                      <a:pt x="610951" y="206947"/>
                    </a:lnTo>
                    <a:cubicBezTo>
                      <a:pt x="613231" y="206181"/>
                      <a:pt x="614458" y="203711"/>
                      <a:pt x="613692" y="201432"/>
                    </a:cubicBezTo>
                    <a:cubicBezTo>
                      <a:pt x="613258" y="200139"/>
                      <a:pt x="612243" y="199125"/>
                      <a:pt x="610951" y="198691"/>
                    </a:cubicBezTo>
                    <a:lnTo>
                      <a:pt x="266735" y="0"/>
                    </a:lnTo>
                    <a:lnTo>
                      <a:pt x="35746" y="133368"/>
                    </a:lnTo>
                    <a:lnTo>
                      <a:pt x="35746" y="133368"/>
                    </a:lnTo>
                    <a:lnTo>
                      <a:pt x="30030" y="136725"/>
                    </a:lnTo>
                    <a:cubicBezTo>
                      <a:pt x="29274" y="137555"/>
                      <a:pt x="28798" y="138602"/>
                      <a:pt x="28670" y="139718"/>
                    </a:cubicBezTo>
                    <a:lnTo>
                      <a:pt x="28670" y="141896"/>
                    </a:lnTo>
                    <a:cubicBezTo>
                      <a:pt x="28670" y="144436"/>
                      <a:pt x="24950" y="148519"/>
                      <a:pt x="20323" y="150969"/>
                    </a:cubicBezTo>
                    <a:lnTo>
                      <a:pt x="19597" y="150969"/>
                    </a:lnTo>
                    <a:lnTo>
                      <a:pt x="11976" y="146523"/>
                    </a:lnTo>
                    <a:lnTo>
                      <a:pt x="8347" y="148610"/>
                    </a:lnTo>
                    <a:cubicBezTo>
                      <a:pt x="8347" y="148610"/>
                      <a:pt x="8347" y="148610"/>
                      <a:pt x="7802" y="148610"/>
                    </a:cubicBezTo>
                    <a:lnTo>
                      <a:pt x="7802" y="148610"/>
                    </a:lnTo>
                    <a:lnTo>
                      <a:pt x="5081" y="150152"/>
                    </a:lnTo>
                    <a:cubicBezTo>
                      <a:pt x="2583" y="152092"/>
                      <a:pt x="796" y="154803"/>
                      <a:pt x="0" y="157864"/>
                    </a:cubicBezTo>
                    <a:close/>
                  </a:path>
                </a:pathLst>
              </a:custGeom>
              <a:solidFill>
                <a:srgbClr val="000000">
                  <a:alpha val="10000"/>
                </a:srgbClr>
              </a:solidFill>
              <a:ln w="9068"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927FC125-5301-B1BA-A209-5C5EB010AE55}"/>
                  </a:ext>
                </a:extLst>
              </p:cNvPr>
              <p:cNvSpPr/>
              <p:nvPr/>
            </p:nvSpPr>
            <p:spPr>
              <a:xfrm>
                <a:off x="9082125" y="4902662"/>
                <a:ext cx="11114" cy="7802"/>
              </a:xfrm>
              <a:custGeom>
                <a:avLst/>
                <a:gdLst>
                  <a:gd name="connsiteX0" fmla="*/ 10524 w 11114"/>
                  <a:gd name="connsiteY0" fmla="*/ 7802 h 7802"/>
                  <a:gd name="connsiteX1" fmla="*/ 0 w 11114"/>
                  <a:gd name="connsiteY1" fmla="*/ 2268 h 7802"/>
                  <a:gd name="connsiteX2" fmla="*/ 9073 w 11114"/>
                  <a:gd name="connsiteY2" fmla="*/ 0 h 7802"/>
                  <a:gd name="connsiteX3" fmla="*/ 10524 w 11114"/>
                  <a:gd name="connsiteY3" fmla="*/ 7802 h 7802"/>
                </a:gdLst>
                <a:ahLst/>
                <a:cxnLst>
                  <a:cxn ang="0">
                    <a:pos x="connsiteX0" y="connsiteY0"/>
                  </a:cxn>
                  <a:cxn ang="0">
                    <a:pos x="connsiteX1" y="connsiteY1"/>
                  </a:cxn>
                  <a:cxn ang="0">
                    <a:pos x="connsiteX2" y="connsiteY2"/>
                  </a:cxn>
                  <a:cxn ang="0">
                    <a:pos x="connsiteX3" y="connsiteY3"/>
                  </a:cxn>
                </a:cxnLst>
                <a:rect l="l" t="t" r="r" b="b"/>
                <a:pathLst>
                  <a:path w="11114" h="7802">
                    <a:moveTo>
                      <a:pt x="10524" y="7802"/>
                    </a:moveTo>
                    <a:lnTo>
                      <a:pt x="0" y="2268"/>
                    </a:lnTo>
                    <a:lnTo>
                      <a:pt x="9073" y="0"/>
                    </a:lnTo>
                    <a:cubicBezTo>
                      <a:pt x="11107" y="2059"/>
                      <a:pt x="11681" y="5150"/>
                      <a:pt x="10524" y="7802"/>
                    </a:cubicBezTo>
                    <a:close/>
                  </a:path>
                </a:pathLst>
              </a:custGeom>
              <a:solidFill>
                <a:srgbClr val="000000">
                  <a:alpha val="50000"/>
                </a:srgbClr>
              </a:solidFill>
              <a:ln w="9068"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F40F456A-4769-1669-98E4-49FBF48DB6D1}"/>
                  </a:ext>
                </a:extLst>
              </p:cNvPr>
              <p:cNvSpPr/>
              <p:nvPr/>
            </p:nvSpPr>
            <p:spPr>
              <a:xfrm>
                <a:off x="8466456" y="4704152"/>
                <a:ext cx="609408" cy="348529"/>
              </a:xfrm>
              <a:custGeom>
                <a:avLst/>
                <a:gdLst>
                  <a:gd name="connsiteX0" fmla="*/ 349206 w 609408"/>
                  <a:gd name="connsiteY0" fmla="*/ 345940 h 348529"/>
                  <a:gd name="connsiteX1" fmla="*/ 370436 w 609408"/>
                  <a:gd name="connsiteY1" fmla="*/ 345940 h 348529"/>
                  <a:gd name="connsiteX2" fmla="*/ 609409 w 609408"/>
                  <a:gd name="connsiteY2" fmla="*/ 208035 h 348529"/>
                  <a:gd name="connsiteX3" fmla="*/ 251675 w 609408"/>
                  <a:gd name="connsiteY3" fmla="*/ 4808 h 348529"/>
                  <a:gd name="connsiteX4" fmla="*/ 243328 w 609408"/>
                  <a:gd name="connsiteY4" fmla="*/ 0 h 348529"/>
                  <a:gd name="connsiteX5" fmla="*/ 4446 w 609408"/>
                  <a:gd name="connsiteY5" fmla="*/ 134638 h 348529"/>
                  <a:gd name="connsiteX6" fmla="*/ 319 w 609408"/>
                  <a:gd name="connsiteY6" fmla="*/ 142759 h 348529"/>
                  <a:gd name="connsiteX7" fmla="*/ 4446 w 609408"/>
                  <a:gd name="connsiteY7" fmla="*/ 146886 h 348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408" h="348529">
                    <a:moveTo>
                      <a:pt x="349206" y="345940"/>
                    </a:moveTo>
                    <a:cubicBezTo>
                      <a:pt x="355861" y="349393"/>
                      <a:pt x="363781" y="349393"/>
                      <a:pt x="370436" y="345940"/>
                    </a:cubicBezTo>
                    <a:lnTo>
                      <a:pt x="609409" y="208035"/>
                    </a:lnTo>
                    <a:lnTo>
                      <a:pt x="251675" y="4808"/>
                    </a:lnTo>
                    <a:lnTo>
                      <a:pt x="243328" y="0"/>
                    </a:lnTo>
                    <a:lnTo>
                      <a:pt x="4446" y="134638"/>
                    </a:lnTo>
                    <a:cubicBezTo>
                      <a:pt x="1064" y="135741"/>
                      <a:pt x="-784" y="139377"/>
                      <a:pt x="319" y="142759"/>
                    </a:cubicBezTo>
                    <a:cubicBezTo>
                      <a:pt x="957" y="144715"/>
                      <a:pt x="2490" y="146248"/>
                      <a:pt x="4446" y="146886"/>
                    </a:cubicBezTo>
                    <a:close/>
                  </a:path>
                </a:pathLst>
              </a:custGeom>
              <a:solidFill>
                <a:schemeClr val="accent2"/>
              </a:solidFill>
              <a:ln w="9068"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FFB5574D-50AD-B2B4-5557-195480FF1784}"/>
                  </a:ext>
                </a:extLst>
              </p:cNvPr>
              <p:cNvSpPr/>
              <p:nvPr/>
            </p:nvSpPr>
            <p:spPr>
              <a:xfrm>
                <a:off x="8876176" y="4792883"/>
                <a:ext cx="229628" cy="124023"/>
              </a:xfrm>
              <a:custGeom>
                <a:avLst/>
                <a:gdLst>
                  <a:gd name="connsiteX0" fmla="*/ 29214 w 229628"/>
                  <a:gd name="connsiteY0" fmla="*/ 0 h 124023"/>
                  <a:gd name="connsiteX1" fmla="*/ 112501 w 229628"/>
                  <a:gd name="connsiteY1" fmla="*/ 47903 h 124023"/>
                  <a:gd name="connsiteX2" fmla="*/ 166936 w 229628"/>
                  <a:gd name="connsiteY2" fmla="*/ 16784 h 124023"/>
                  <a:gd name="connsiteX3" fmla="*/ 229628 w 229628"/>
                  <a:gd name="connsiteY3" fmla="*/ 53075 h 124023"/>
                  <a:gd name="connsiteX4" fmla="*/ 229628 w 229628"/>
                  <a:gd name="connsiteY4" fmla="*/ 94900 h 124023"/>
                  <a:gd name="connsiteX5" fmla="*/ 221281 w 229628"/>
                  <a:gd name="connsiteY5" fmla="*/ 106966 h 124023"/>
                  <a:gd name="connsiteX6" fmla="*/ 209306 w 229628"/>
                  <a:gd name="connsiteY6" fmla="*/ 111231 h 124023"/>
                  <a:gd name="connsiteX7" fmla="*/ 191977 w 229628"/>
                  <a:gd name="connsiteY7" fmla="*/ 124023 h 124023"/>
                  <a:gd name="connsiteX8" fmla="*/ 0 w 229628"/>
                  <a:gd name="connsiteY8" fmla="*/ 16966 h 124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628" h="124023">
                    <a:moveTo>
                      <a:pt x="29214" y="0"/>
                    </a:moveTo>
                    <a:lnTo>
                      <a:pt x="112501" y="47903"/>
                    </a:lnTo>
                    <a:lnTo>
                      <a:pt x="166936" y="16784"/>
                    </a:lnTo>
                    <a:lnTo>
                      <a:pt x="229628" y="53075"/>
                    </a:lnTo>
                    <a:lnTo>
                      <a:pt x="229628" y="94900"/>
                    </a:lnTo>
                    <a:cubicBezTo>
                      <a:pt x="229628" y="100434"/>
                      <a:pt x="223459" y="108236"/>
                      <a:pt x="221281" y="106966"/>
                    </a:cubicBezTo>
                    <a:cubicBezTo>
                      <a:pt x="217151" y="107965"/>
                      <a:pt x="213138" y="109395"/>
                      <a:pt x="209306" y="111231"/>
                    </a:cubicBezTo>
                    <a:cubicBezTo>
                      <a:pt x="203009" y="114740"/>
                      <a:pt x="197185" y="119039"/>
                      <a:pt x="191977" y="124023"/>
                    </a:cubicBezTo>
                    <a:lnTo>
                      <a:pt x="0" y="16966"/>
                    </a:lnTo>
                    <a:close/>
                  </a:path>
                </a:pathLst>
              </a:custGeom>
              <a:solidFill>
                <a:srgbClr val="309080"/>
              </a:solidFill>
              <a:ln w="9068"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E4E667CC-6A55-CCA7-A716-9CBCA2990BF7}"/>
                  </a:ext>
                </a:extLst>
              </p:cNvPr>
              <p:cNvSpPr/>
              <p:nvPr/>
            </p:nvSpPr>
            <p:spPr>
              <a:xfrm>
                <a:off x="8876176" y="4792883"/>
                <a:ext cx="229628" cy="124023"/>
              </a:xfrm>
              <a:custGeom>
                <a:avLst/>
                <a:gdLst>
                  <a:gd name="connsiteX0" fmla="*/ 29214 w 229628"/>
                  <a:gd name="connsiteY0" fmla="*/ 0 h 124023"/>
                  <a:gd name="connsiteX1" fmla="*/ 112501 w 229628"/>
                  <a:gd name="connsiteY1" fmla="*/ 47903 h 124023"/>
                  <a:gd name="connsiteX2" fmla="*/ 166936 w 229628"/>
                  <a:gd name="connsiteY2" fmla="*/ 16784 h 124023"/>
                  <a:gd name="connsiteX3" fmla="*/ 229628 w 229628"/>
                  <a:gd name="connsiteY3" fmla="*/ 53075 h 124023"/>
                  <a:gd name="connsiteX4" fmla="*/ 229628 w 229628"/>
                  <a:gd name="connsiteY4" fmla="*/ 94900 h 124023"/>
                  <a:gd name="connsiteX5" fmla="*/ 221281 w 229628"/>
                  <a:gd name="connsiteY5" fmla="*/ 106966 h 124023"/>
                  <a:gd name="connsiteX6" fmla="*/ 209306 w 229628"/>
                  <a:gd name="connsiteY6" fmla="*/ 111231 h 124023"/>
                  <a:gd name="connsiteX7" fmla="*/ 191977 w 229628"/>
                  <a:gd name="connsiteY7" fmla="*/ 124023 h 124023"/>
                  <a:gd name="connsiteX8" fmla="*/ 0 w 229628"/>
                  <a:gd name="connsiteY8" fmla="*/ 16966 h 124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628" h="124023">
                    <a:moveTo>
                      <a:pt x="29214" y="0"/>
                    </a:moveTo>
                    <a:lnTo>
                      <a:pt x="112501" y="47903"/>
                    </a:lnTo>
                    <a:lnTo>
                      <a:pt x="166936" y="16784"/>
                    </a:lnTo>
                    <a:lnTo>
                      <a:pt x="229628" y="53075"/>
                    </a:lnTo>
                    <a:lnTo>
                      <a:pt x="229628" y="94900"/>
                    </a:lnTo>
                    <a:cubicBezTo>
                      <a:pt x="229628" y="100434"/>
                      <a:pt x="223459" y="108236"/>
                      <a:pt x="221281" y="106966"/>
                    </a:cubicBezTo>
                    <a:cubicBezTo>
                      <a:pt x="217151" y="107965"/>
                      <a:pt x="213138" y="109395"/>
                      <a:pt x="209306" y="111231"/>
                    </a:cubicBezTo>
                    <a:cubicBezTo>
                      <a:pt x="203009" y="114740"/>
                      <a:pt x="197185" y="119039"/>
                      <a:pt x="191977" y="124023"/>
                    </a:cubicBezTo>
                    <a:lnTo>
                      <a:pt x="0" y="16966"/>
                    </a:lnTo>
                    <a:close/>
                  </a:path>
                </a:pathLst>
              </a:custGeom>
              <a:solidFill>
                <a:schemeClr val="accent2">
                  <a:lumMod val="75000"/>
                </a:schemeClr>
              </a:solidFill>
              <a:ln w="9068" cap="flat">
                <a:noFill/>
                <a:prstDash val="solid"/>
                <a:miter/>
              </a:ln>
            </p:spPr>
            <p:txBody>
              <a:bodyPr rtlCol="0" anchor="ctr"/>
              <a:lstStyle/>
              <a:p>
                <a:endParaRPr lang="zh-CN" altLang="en-US" dirty="0"/>
              </a:p>
            </p:txBody>
          </p:sp>
          <p:sp>
            <p:nvSpPr>
              <p:cNvPr id="36" name="任意多边形: 形状 35">
                <a:extLst>
                  <a:ext uri="{FF2B5EF4-FFF2-40B4-BE49-F238E27FC236}">
                    <a16:creationId xmlns:a16="http://schemas.microsoft.com/office/drawing/2014/main" id="{E0BD95DE-592E-E0DA-E6DB-57482E27796A}"/>
                  </a:ext>
                </a:extLst>
              </p:cNvPr>
              <p:cNvSpPr/>
              <p:nvPr/>
            </p:nvSpPr>
            <p:spPr>
              <a:xfrm>
                <a:off x="9070966" y="4840695"/>
                <a:ext cx="17600" cy="55615"/>
              </a:xfrm>
              <a:custGeom>
                <a:avLst/>
                <a:gdLst>
                  <a:gd name="connsiteX0" fmla="*/ 0 w 17600"/>
                  <a:gd name="connsiteY0" fmla="*/ 10252 h 55615"/>
                  <a:gd name="connsiteX1" fmla="*/ 0 w 17600"/>
                  <a:gd name="connsiteY1" fmla="*/ 55615 h 55615"/>
                  <a:gd name="connsiteX2" fmla="*/ 726 w 17600"/>
                  <a:gd name="connsiteY2" fmla="*/ 55162 h 55615"/>
                  <a:gd name="connsiteX3" fmla="*/ 10887 w 17600"/>
                  <a:gd name="connsiteY3" fmla="*/ 51986 h 55615"/>
                  <a:gd name="connsiteX4" fmla="*/ 17601 w 17600"/>
                  <a:gd name="connsiteY4" fmla="*/ 53529 h 55615"/>
                  <a:gd name="connsiteX5" fmla="*/ 17601 w 17600"/>
                  <a:gd name="connsiteY5" fmla="*/ 0 h 5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00" h="55615">
                    <a:moveTo>
                      <a:pt x="0" y="10252"/>
                    </a:moveTo>
                    <a:lnTo>
                      <a:pt x="0" y="55615"/>
                    </a:lnTo>
                    <a:lnTo>
                      <a:pt x="726" y="55162"/>
                    </a:lnTo>
                    <a:cubicBezTo>
                      <a:pt x="3797" y="53275"/>
                      <a:pt x="7289" y="52184"/>
                      <a:pt x="10887" y="51986"/>
                    </a:cubicBezTo>
                    <a:cubicBezTo>
                      <a:pt x="13234" y="51740"/>
                      <a:pt x="15597" y="52283"/>
                      <a:pt x="17601" y="53529"/>
                    </a:cubicBezTo>
                    <a:lnTo>
                      <a:pt x="17601" y="0"/>
                    </a:lnTo>
                    <a:close/>
                  </a:path>
                </a:pathLst>
              </a:custGeom>
              <a:solidFill>
                <a:schemeClr val="accent2">
                  <a:lumMod val="50000"/>
                </a:schemeClr>
              </a:solidFill>
              <a:ln w="9068"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A8288E76-E96D-34B9-DCB4-FA19F79BE4DA}"/>
                  </a:ext>
                </a:extLst>
              </p:cNvPr>
              <p:cNvSpPr/>
              <p:nvPr/>
            </p:nvSpPr>
            <p:spPr>
              <a:xfrm>
                <a:off x="9059262" y="4850675"/>
                <a:ext cx="11975" cy="61331"/>
              </a:xfrm>
              <a:custGeom>
                <a:avLst/>
                <a:gdLst>
                  <a:gd name="connsiteX0" fmla="*/ 0 w 11975"/>
                  <a:gd name="connsiteY0" fmla="*/ 61331 h 61331"/>
                  <a:gd name="connsiteX1" fmla="*/ 2994 w 11975"/>
                  <a:gd name="connsiteY1" fmla="*/ 53619 h 61331"/>
                  <a:gd name="connsiteX2" fmla="*/ 6169 w 11975"/>
                  <a:gd name="connsiteY2" fmla="*/ 49899 h 61331"/>
                  <a:gd name="connsiteX3" fmla="*/ 7167 w 11975"/>
                  <a:gd name="connsiteY3" fmla="*/ 48902 h 61331"/>
                  <a:gd name="connsiteX4" fmla="*/ 8528 w 11975"/>
                  <a:gd name="connsiteY4" fmla="*/ 47813 h 61331"/>
                  <a:gd name="connsiteX5" fmla="*/ 9617 w 11975"/>
                  <a:gd name="connsiteY5" fmla="*/ 46996 h 61331"/>
                  <a:gd name="connsiteX6" fmla="*/ 11976 w 11975"/>
                  <a:gd name="connsiteY6" fmla="*/ 45363 h 61331"/>
                  <a:gd name="connsiteX7" fmla="*/ 11976 w 11975"/>
                  <a:gd name="connsiteY7" fmla="*/ 0 h 61331"/>
                  <a:gd name="connsiteX8" fmla="*/ 272 w 11975"/>
                  <a:gd name="connsiteY8" fmla="*/ 6714 h 61331"/>
                  <a:gd name="connsiteX9" fmla="*/ 272 w 11975"/>
                  <a:gd name="connsiteY9" fmla="*/ 61149 h 6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975" h="61331">
                    <a:moveTo>
                      <a:pt x="0" y="61331"/>
                    </a:moveTo>
                    <a:cubicBezTo>
                      <a:pt x="179" y="58513"/>
                      <a:pt x="1225" y="55820"/>
                      <a:pt x="2994" y="53619"/>
                    </a:cubicBezTo>
                    <a:cubicBezTo>
                      <a:pt x="3899" y="52256"/>
                      <a:pt x="4965" y="51007"/>
                      <a:pt x="6169" y="49899"/>
                    </a:cubicBezTo>
                    <a:lnTo>
                      <a:pt x="7167" y="48902"/>
                    </a:lnTo>
                    <a:lnTo>
                      <a:pt x="8528" y="47813"/>
                    </a:lnTo>
                    <a:lnTo>
                      <a:pt x="9617" y="46996"/>
                    </a:lnTo>
                    <a:lnTo>
                      <a:pt x="11976" y="45363"/>
                    </a:lnTo>
                    <a:lnTo>
                      <a:pt x="11976" y="0"/>
                    </a:lnTo>
                    <a:lnTo>
                      <a:pt x="272" y="6714"/>
                    </a:lnTo>
                    <a:lnTo>
                      <a:pt x="272" y="61149"/>
                    </a:lnTo>
                    <a:close/>
                  </a:path>
                </a:pathLst>
              </a:custGeom>
              <a:solidFill>
                <a:srgbClr val="E0E0E0"/>
              </a:solidFill>
              <a:ln w="9068" cap="flat">
                <a:noFill/>
                <a:prstDash val="solid"/>
                <a:miter/>
              </a:ln>
            </p:spPr>
            <p:txBody>
              <a:bodyPr rtlCol="0" anchor="ctr"/>
              <a:lstStyle/>
              <a:p>
                <a:endParaRPr lang="zh-CN" altLang="en-US" dirty="0"/>
              </a:p>
            </p:txBody>
          </p:sp>
          <p:sp>
            <p:nvSpPr>
              <p:cNvPr id="38" name="任意多边形: 形状 37">
                <a:extLst>
                  <a:ext uri="{FF2B5EF4-FFF2-40B4-BE49-F238E27FC236}">
                    <a16:creationId xmlns:a16="http://schemas.microsoft.com/office/drawing/2014/main" id="{5E8A791D-D06E-71DE-EA15-1B69BA80F285}"/>
                  </a:ext>
                </a:extLst>
              </p:cNvPr>
              <p:cNvSpPr/>
              <p:nvPr/>
            </p:nvSpPr>
            <p:spPr>
              <a:xfrm>
                <a:off x="9088567" y="4843780"/>
                <a:ext cx="16784" cy="56206"/>
              </a:xfrm>
              <a:custGeom>
                <a:avLst/>
                <a:gdLst>
                  <a:gd name="connsiteX0" fmla="*/ 16784 w 16784"/>
                  <a:gd name="connsiteY0" fmla="*/ 44002 h 56206"/>
                  <a:gd name="connsiteX1" fmla="*/ 8437 w 16784"/>
                  <a:gd name="connsiteY1" fmla="*/ 56069 h 56206"/>
                  <a:gd name="connsiteX2" fmla="*/ 8437 w 16784"/>
                  <a:gd name="connsiteY2" fmla="*/ 56069 h 56206"/>
                  <a:gd name="connsiteX3" fmla="*/ 0 w 16784"/>
                  <a:gd name="connsiteY3" fmla="*/ 50625 h 56206"/>
                  <a:gd name="connsiteX4" fmla="*/ 0 w 16784"/>
                  <a:gd name="connsiteY4" fmla="*/ 16059 h 56206"/>
                  <a:gd name="connsiteX5" fmla="*/ 8437 w 16784"/>
                  <a:gd name="connsiteY5" fmla="*/ 1542 h 56206"/>
                  <a:gd name="connsiteX6" fmla="*/ 12974 w 16784"/>
                  <a:gd name="connsiteY6" fmla="*/ 0 h 56206"/>
                  <a:gd name="connsiteX7" fmla="*/ 16784 w 16784"/>
                  <a:gd name="connsiteY7" fmla="*/ 2178 h 56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84" h="56206">
                    <a:moveTo>
                      <a:pt x="16784" y="44002"/>
                    </a:moveTo>
                    <a:cubicBezTo>
                      <a:pt x="16784" y="49537"/>
                      <a:pt x="10615" y="57339"/>
                      <a:pt x="8437" y="56069"/>
                    </a:cubicBezTo>
                    <a:lnTo>
                      <a:pt x="8437" y="56069"/>
                    </a:lnTo>
                    <a:lnTo>
                      <a:pt x="0" y="50625"/>
                    </a:lnTo>
                    <a:lnTo>
                      <a:pt x="0" y="16059"/>
                    </a:lnTo>
                    <a:lnTo>
                      <a:pt x="8437" y="1542"/>
                    </a:lnTo>
                    <a:lnTo>
                      <a:pt x="12974" y="0"/>
                    </a:lnTo>
                    <a:lnTo>
                      <a:pt x="16784" y="2178"/>
                    </a:lnTo>
                    <a:close/>
                  </a:path>
                </a:pathLst>
              </a:custGeom>
              <a:solidFill>
                <a:schemeClr val="accent2">
                  <a:lumMod val="50000"/>
                </a:schemeClr>
              </a:solidFill>
              <a:ln w="9068"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608C3BAF-12AE-0A5D-83E5-8AAD359870E5}"/>
                  </a:ext>
                </a:extLst>
              </p:cNvPr>
              <p:cNvSpPr/>
              <p:nvPr/>
            </p:nvSpPr>
            <p:spPr>
              <a:xfrm>
                <a:off x="8826277" y="4857571"/>
                <a:ext cx="232894" cy="186538"/>
              </a:xfrm>
              <a:custGeom>
                <a:avLst/>
                <a:gdLst>
                  <a:gd name="connsiteX0" fmla="*/ 0 w 232894"/>
                  <a:gd name="connsiteY0" fmla="*/ 134638 h 186538"/>
                  <a:gd name="connsiteX1" fmla="*/ 0 w 232894"/>
                  <a:gd name="connsiteY1" fmla="*/ 186533 h 186538"/>
                  <a:gd name="connsiteX2" fmla="*/ 7077 w 232894"/>
                  <a:gd name="connsiteY2" fmla="*/ 184809 h 186538"/>
                  <a:gd name="connsiteX3" fmla="*/ 33297 w 232894"/>
                  <a:gd name="connsiteY3" fmla="*/ 169749 h 186538"/>
                  <a:gd name="connsiteX4" fmla="*/ 232894 w 232894"/>
                  <a:gd name="connsiteY4" fmla="*/ 54436 h 186538"/>
                  <a:gd name="connsiteX5" fmla="*/ 232894 w 232894"/>
                  <a:gd name="connsiteY5" fmla="*/ 0 h 186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894" h="186538">
                    <a:moveTo>
                      <a:pt x="0" y="134638"/>
                    </a:moveTo>
                    <a:lnTo>
                      <a:pt x="0" y="186533"/>
                    </a:lnTo>
                    <a:cubicBezTo>
                      <a:pt x="2470" y="186599"/>
                      <a:pt x="4913" y="186004"/>
                      <a:pt x="7077" y="184809"/>
                    </a:cubicBezTo>
                    <a:lnTo>
                      <a:pt x="33297" y="169749"/>
                    </a:lnTo>
                    <a:lnTo>
                      <a:pt x="232894" y="54436"/>
                    </a:lnTo>
                    <a:lnTo>
                      <a:pt x="232894" y="0"/>
                    </a:lnTo>
                    <a:close/>
                  </a:path>
                </a:pathLst>
              </a:custGeom>
              <a:solidFill>
                <a:srgbClr val="EBEBEB"/>
              </a:solidFill>
              <a:ln w="9068"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4648E68F-E84C-91A6-E02C-82BAC5D62BC2}"/>
                  </a:ext>
                </a:extLst>
              </p:cNvPr>
              <p:cNvSpPr/>
              <p:nvPr/>
            </p:nvSpPr>
            <p:spPr>
              <a:xfrm>
                <a:off x="8476890" y="4797419"/>
                <a:ext cx="349659" cy="246963"/>
              </a:xfrm>
              <a:custGeom>
                <a:avLst/>
                <a:gdLst>
                  <a:gd name="connsiteX0" fmla="*/ 0 w 349659"/>
                  <a:gd name="connsiteY0" fmla="*/ 0 h 246963"/>
                  <a:gd name="connsiteX1" fmla="*/ 0 w 349659"/>
                  <a:gd name="connsiteY1" fmla="*/ 39647 h 246963"/>
                  <a:gd name="connsiteX2" fmla="*/ 7077 w 349659"/>
                  <a:gd name="connsiteY2" fmla="*/ 51895 h 246963"/>
                  <a:gd name="connsiteX3" fmla="*/ 316363 w 349659"/>
                  <a:gd name="connsiteY3" fmla="*/ 230173 h 246963"/>
                  <a:gd name="connsiteX4" fmla="*/ 342583 w 349659"/>
                  <a:gd name="connsiteY4" fmla="*/ 245233 h 246963"/>
                  <a:gd name="connsiteX5" fmla="*/ 349659 w 349659"/>
                  <a:gd name="connsiteY5" fmla="*/ 246957 h 246963"/>
                  <a:gd name="connsiteX6" fmla="*/ 349659 w 349659"/>
                  <a:gd name="connsiteY6" fmla="*/ 200959 h 246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9659" h="246963">
                    <a:moveTo>
                      <a:pt x="0" y="0"/>
                    </a:moveTo>
                    <a:lnTo>
                      <a:pt x="0" y="39647"/>
                    </a:lnTo>
                    <a:cubicBezTo>
                      <a:pt x="295" y="44618"/>
                      <a:pt x="2918" y="49157"/>
                      <a:pt x="7077" y="51895"/>
                    </a:cubicBezTo>
                    <a:lnTo>
                      <a:pt x="316363" y="230173"/>
                    </a:lnTo>
                    <a:lnTo>
                      <a:pt x="342583" y="245233"/>
                    </a:lnTo>
                    <a:cubicBezTo>
                      <a:pt x="344741" y="246440"/>
                      <a:pt x="347188" y="247036"/>
                      <a:pt x="349659" y="246957"/>
                    </a:cubicBezTo>
                    <a:lnTo>
                      <a:pt x="349659" y="200959"/>
                    </a:lnTo>
                    <a:close/>
                  </a:path>
                </a:pathLst>
              </a:custGeom>
              <a:solidFill>
                <a:srgbClr val="F5F5F5"/>
              </a:solidFill>
              <a:ln w="9068"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94EAFFBC-AB50-114B-C736-651BC1BF1985}"/>
                  </a:ext>
                </a:extLst>
              </p:cNvPr>
              <p:cNvSpPr/>
              <p:nvPr/>
            </p:nvSpPr>
            <p:spPr>
              <a:xfrm>
                <a:off x="8718131" y="4627489"/>
                <a:ext cx="374427" cy="227978"/>
              </a:xfrm>
              <a:custGeom>
                <a:avLst/>
                <a:gdLst>
                  <a:gd name="connsiteX0" fmla="*/ 0 w 374427"/>
                  <a:gd name="connsiteY0" fmla="*/ 14063 h 227978"/>
                  <a:gd name="connsiteX1" fmla="*/ 357734 w 374427"/>
                  <a:gd name="connsiteY1" fmla="*/ 220646 h 227978"/>
                  <a:gd name="connsiteX2" fmla="*/ 357734 w 374427"/>
                  <a:gd name="connsiteY2" fmla="*/ 225455 h 227978"/>
                  <a:gd name="connsiteX3" fmla="*/ 366081 w 374427"/>
                  <a:gd name="connsiteY3" fmla="*/ 226362 h 227978"/>
                  <a:gd name="connsiteX4" fmla="*/ 374428 w 374427"/>
                  <a:gd name="connsiteY4" fmla="*/ 215838 h 227978"/>
                  <a:gd name="connsiteX5" fmla="*/ 374428 w 374427"/>
                  <a:gd name="connsiteY5" fmla="*/ 211302 h 227978"/>
                  <a:gd name="connsiteX6" fmla="*/ 10433 w 374427"/>
                  <a:gd name="connsiteY6" fmla="*/ 907 h 227978"/>
                  <a:gd name="connsiteX7" fmla="*/ 8891 w 374427"/>
                  <a:gd name="connsiteY7" fmla="*/ 0 h 227978"/>
                  <a:gd name="connsiteX8" fmla="*/ 8347 w 374427"/>
                  <a:gd name="connsiteY8" fmla="*/ 2268 h 227978"/>
                  <a:gd name="connsiteX9" fmla="*/ 8347 w 374427"/>
                  <a:gd name="connsiteY9" fmla="*/ 4446 h 227978"/>
                  <a:gd name="connsiteX10" fmla="*/ 0 w 374427"/>
                  <a:gd name="connsiteY10" fmla="*/ 14063 h 227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4427" h="227978">
                    <a:moveTo>
                      <a:pt x="0" y="14063"/>
                    </a:moveTo>
                    <a:lnTo>
                      <a:pt x="357734" y="220646"/>
                    </a:lnTo>
                    <a:lnTo>
                      <a:pt x="357734" y="225455"/>
                    </a:lnTo>
                    <a:cubicBezTo>
                      <a:pt x="357734" y="228086"/>
                      <a:pt x="361454" y="229084"/>
                      <a:pt x="366081" y="226362"/>
                    </a:cubicBezTo>
                    <a:cubicBezTo>
                      <a:pt x="370708" y="223640"/>
                      <a:pt x="374428" y="220465"/>
                      <a:pt x="374428" y="215838"/>
                    </a:cubicBezTo>
                    <a:lnTo>
                      <a:pt x="374428" y="211302"/>
                    </a:lnTo>
                    <a:lnTo>
                      <a:pt x="10433" y="907"/>
                    </a:lnTo>
                    <a:lnTo>
                      <a:pt x="8891" y="0"/>
                    </a:lnTo>
                    <a:cubicBezTo>
                      <a:pt x="8539" y="705"/>
                      <a:pt x="8353" y="1480"/>
                      <a:pt x="8347" y="2268"/>
                    </a:cubicBezTo>
                    <a:lnTo>
                      <a:pt x="8347" y="4446"/>
                    </a:lnTo>
                    <a:cubicBezTo>
                      <a:pt x="8347" y="7167"/>
                      <a:pt x="4627" y="11432"/>
                      <a:pt x="0" y="14063"/>
                    </a:cubicBezTo>
                    <a:close/>
                  </a:path>
                </a:pathLst>
              </a:custGeom>
              <a:solidFill>
                <a:srgbClr val="309080"/>
              </a:solidFill>
              <a:ln w="9068"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86A629BA-9F24-F5AF-A570-50B5AF432AAD}"/>
                  </a:ext>
                </a:extLst>
              </p:cNvPr>
              <p:cNvSpPr/>
              <p:nvPr/>
            </p:nvSpPr>
            <p:spPr>
              <a:xfrm>
                <a:off x="8718131" y="4627489"/>
                <a:ext cx="374427" cy="227978"/>
              </a:xfrm>
              <a:custGeom>
                <a:avLst/>
                <a:gdLst>
                  <a:gd name="connsiteX0" fmla="*/ 0 w 374427"/>
                  <a:gd name="connsiteY0" fmla="*/ 14063 h 227978"/>
                  <a:gd name="connsiteX1" fmla="*/ 357734 w 374427"/>
                  <a:gd name="connsiteY1" fmla="*/ 220646 h 227978"/>
                  <a:gd name="connsiteX2" fmla="*/ 357734 w 374427"/>
                  <a:gd name="connsiteY2" fmla="*/ 225455 h 227978"/>
                  <a:gd name="connsiteX3" fmla="*/ 366081 w 374427"/>
                  <a:gd name="connsiteY3" fmla="*/ 226362 h 227978"/>
                  <a:gd name="connsiteX4" fmla="*/ 374428 w 374427"/>
                  <a:gd name="connsiteY4" fmla="*/ 215838 h 227978"/>
                  <a:gd name="connsiteX5" fmla="*/ 374428 w 374427"/>
                  <a:gd name="connsiteY5" fmla="*/ 211302 h 227978"/>
                  <a:gd name="connsiteX6" fmla="*/ 10433 w 374427"/>
                  <a:gd name="connsiteY6" fmla="*/ 907 h 227978"/>
                  <a:gd name="connsiteX7" fmla="*/ 8891 w 374427"/>
                  <a:gd name="connsiteY7" fmla="*/ 0 h 227978"/>
                  <a:gd name="connsiteX8" fmla="*/ 8347 w 374427"/>
                  <a:gd name="connsiteY8" fmla="*/ 2268 h 227978"/>
                  <a:gd name="connsiteX9" fmla="*/ 8347 w 374427"/>
                  <a:gd name="connsiteY9" fmla="*/ 4446 h 227978"/>
                  <a:gd name="connsiteX10" fmla="*/ 0 w 374427"/>
                  <a:gd name="connsiteY10" fmla="*/ 14063 h 227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4427" h="227978">
                    <a:moveTo>
                      <a:pt x="0" y="14063"/>
                    </a:moveTo>
                    <a:lnTo>
                      <a:pt x="357734" y="220646"/>
                    </a:lnTo>
                    <a:lnTo>
                      <a:pt x="357734" y="225455"/>
                    </a:lnTo>
                    <a:cubicBezTo>
                      <a:pt x="357734" y="228086"/>
                      <a:pt x="361454" y="229084"/>
                      <a:pt x="366081" y="226362"/>
                    </a:cubicBezTo>
                    <a:cubicBezTo>
                      <a:pt x="370708" y="223640"/>
                      <a:pt x="374428" y="220465"/>
                      <a:pt x="374428" y="215838"/>
                    </a:cubicBezTo>
                    <a:lnTo>
                      <a:pt x="374428" y="211302"/>
                    </a:lnTo>
                    <a:lnTo>
                      <a:pt x="10433" y="907"/>
                    </a:lnTo>
                    <a:lnTo>
                      <a:pt x="8891" y="0"/>
                    </a:lnTo>
                    <a:cubicBezTo>
                      <a:pt x="8539" y="705"/>
                      <a:pt x="8353" y="1480"/>
                      <a:pt x="8347" y="2268"/>
                    </a:cubicBezTo>
                    <a:lnTo>
                      <a:pt x="8347" y="4446"/>
                    </a:lnTo>
                    <a:cubicBezTo>
                      <a:pt x="8347" y="7167"/>
                      <a:pt x="4627" y="11432"/>
                      <a:pt x="0" y="14063"/>
                    </a:cubicBezTo>
                    <a:close/>
                  </a:path>
                </a:pathLst>
              </a:custGeom>
              <a:solidFill>
                <a:schemeClr val="accent2">
                  <a:lumMod val="75000"/>
                </a:schemeClr>
              </a:solidFill>
              <a:ln w="9068"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3D416DE1-57BC-92BC-E254-7E2DA9F96D81}"/>
                  </a:ext>
                </a:extLst>
              </p:cNvPr>
              <p:cNvSpPr/>
              <p:nvPr/>
            </p:nvSpPr>
            <p:spPr>
              <a:xfrm>
                <a:off x="8466456" y="4638603"/>
                <a:ext cx="610951" cy="350038"/>
              </a:xfrm>
              <a:custGeom>
                <a:avLst/>
                <a:gdLst>
                  <a:gd name="connsiteX0" fmla="*/ 370436 w 610951"/>
                  <a:gd name="connsiteY0" fmla="*/ 347526 h 350038"/>
                  <a:gd name="connsiteX1" fmla="*/ 604147 w 610951"/>
                  <a:gd name="connsiteY1" fmla="*/ 212616 h 350038"/>
                  <a:gd name="connsiteX2" fmla="*/ 610951 w 610951"/>
                  <a:gd name="connsiteY2" fmla="*/ 210348 h 350038"/>
                  <a:gd name="connsiteX3" fmla="*/ 609409 w 610951"/>
                  <a:gd name="connsiteY3" fmla="*/ 209532 h 350038"/>
                  <a:gd name="connsiteX4" fmla="*/ 251675 w 610951"/>
                  <a:gd name="connsiteY4" fmla="*/ 2948 h 350038"/>
                  <a:gd name="connsiteX5" fmla="*/ 247502 w 610951"/>
                  <a:gd name="connsiteY5" fmla="*/ 589 h 350038"/>
                  <a:gd name="connsiteX6" fmla="*/ 236251 w 610951"/>
                  <a:gd name="connsiteY6" fmla="*/ 2222 h 350038"/>
                  <a:gd name="connsiteX7" fmla="*/ 4446 w 610951"/>
                  <a:gd name="connsiteY7" fmla="*/ 136134 h 350038"/>
                  <a:gd name="connsiteX8" fmla="*/ 319 w 610951"/>
                  <a:gd name="connsiteY8" fmla="*/ 144256 h 350038"/>
                  <a:gd name="connsiteX9" fmla="*/ 4446 w 610951"/>
                  <a:gd name="connsiteY9" fmla="*/ 148382 h 350038"/>
                  <a:gd name="connsiteX10" fmla="*/ 349206 w 610951"/>
                  <a:gd name="connsiteY10" fmla="*/ 347436 h 350038"/>
                  <a:gd name="connsiteX11" fmla="*/ 370436 w 610951"/>
                  <a:gd name="connsiteY11" fmla="*/ 347527 h 35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0951" h="350038">
                    <a:moveTo>
                      <a:pt x="370436" y="347526"/>
                    </a:moveTo>
                    <a:lnTo>
                      <a:pt x="604147" y="212616"/>
                    </a:lnTo>
                    <a:cubicBezTo>
                      <a:pt x="607050" y="210983"/>
                      <a:pt x="609772" y="209804"/>
                      <a:pt x="610951" y="210348"/>
                    </a:cubicBezTo>
                    <a:lnTo>
                      <a:pt x="609409" y="209532"/>
                    </a:lnTo>
                    <a:lnTo>
                      <a:pt x="251675" y="2948"/>
                    </a:lnTo>
                    <a:lnTo>
                      <a:pt x="247502" y="589"/>
                    </a:lnTo>
                    <a:cubicBezTo>
                      <a:pt x="243697" y="-585"/>
                      <a:pt x="239566" y="15"/>
                      <a:pt x="236251" y="2222"/>
                    </a:cubicBezTo>
                    <a:lnTo>
                      <a:pt x="4446" y="136134"/>
                    </a:lnTo>
                    <a:cubicBezTo>
                      <a:pt x="1064" y="137237"/>
                      <a:pt x="-784" y="140874"/>
                      <a:pt x="319" y="144256"/>
                    </a:cubicBezTo>
                    <a:cubicBezTo>
                      <a:pt x="957" y="146211"/>
                      <a:pt x="2490" y="147744"/>
                      <a:pt x="4446" y="148382"/>
                    </a:cubicBezTo>
                    <a:lnTo>
                      <a:pt x="349206" y="347436"/>
                    </a:lnTo>
                    <a:cubicBezTo>
                      <a:pt x="355857" y="350873"/>
                      <a:pt x="363755" y="350907"/>
                      <a:pt x="370436" y="347527"/>
                    </a:cubicBezTo>
                    <a:close/>
                  </a:path>
                </a:pathLst>
              </a:custGeom>
              <a:solidFill>
                <a:schemeClr val="accent2"/>
              </a:solidFill>
              <a:ln w="9068"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EA57BF53-6F54-E277-6CB6-E028649C9E75}"/>
                  </a:ext>
                </a:extLst>
              </p:cNvPr>
              <p:cNvSpPr/>
              <p:nvPr/>
            </p:nvSpPr>
            <p:spPr>
              <a:xfrm>
                <a:off x="8726970" y="4620007"/>
                <a:ext cx="381048" cy="228672"/>
              </a:xfrm>
              <a:custGeom>
                <a:avLst/>
                <a:gdLst>
                  <a:gd name="connsiteX0" fmla="*/ 52 w 381048"/>
                  <a:gd name="connsiteY0" fmla="*/ 7481 h 228672"/>
                  <a:gd name="connsiteX1" fmla="*/ 1594 w 381048"/>
                  <a:gd name="connsiteY1" fmla="*/ 8389 h 228672"/>
                  <a:gd name="connsiteX2" fmla="*/ 365679 w 381048"/>
                  <a:gd name="connsiteY2" fmla="*/ 218783 h 228672"/>
                  <a:gd name="connsiteX3" fmla="*/ 366405 w 381048"/>
                  <a:gd name="connsiteY3" fmla="*/ 217785 h 228672"/>
                  <a:gd name="connsiteX4" fmla="*/ 367675 w 381048"/>
                  <a:gd name="connsiteY4" fmla="*/ 217059 h 228672"/>
                  <a:gd name="connsiteX5" fmla="*/ 370306 w 381048"/>
                  <a:gd name="connsiteY5" fmla="*/ 215607 h 228672"/>
                  <a:gd name="connsiteX6" fmla="*/ 373482 w 381048"/>
                  <a:gd name="connsiteY6" fmla="*/ 213702 h 228672"/>
                  <a:gd name="connsiteX7" fmla="*/ 377655 w 381048"/>
                  <a:gd name="connsiteY7" fmla="*/ 213702 h 228672"/>
                  <a:gd name="connsiteX8" fmla="*/ 377655 w 381048"/>
                  <a:gd name="connsiteY8" fmla="*/ 213702 h 228672"/>
                  <a:gd name="connsiteX9" fmla="*/ 378835 w 381048"/>
                  <a:gd name="connsiteY9" fmla="*/ 215245 h 228672"/>
                  <a:gd name="connsiteX10" fmla="*/ 379742 w 381048"/>
                  <a:gd name="connsiteY10" fmla="*/ 217241 h 228672"/>
                  <a:gd name="connsiteX11" fmla="*/ 380468 w 381048"/>
                  <a:gd name="connsiteY11" fmla="*/ 219600 h 228672"/>
                  <a:gd name="connsiteX12" fmla="*/ 381012 w 381048"/>
                  <a:gd name="connsiteY12" fmla="*/ 222412 h 228672"/>
                  <a:gd name="connsiteX13" fmla="*/ 381012 w 381048"/>
                  <a:gd name="connsiteY13" fmla="*/ 224136 h 228672"/>
                  <a:gd name="connsiteX14" fmla="*/ 381012 w 381048"/>
                  <a:gd name="connsiteY14" fmla="*/ 225497 h 228672"/>
                  <a:gd name="connsiteX15" fmla="*/ 381012 w 381048"/>
                  <a:gd name="connsiteY15" fmla="*/ 228672 h 228672"/>
                  <a:gd name="connsiteX16" fmla="*/ 381012 w 381048"/>
                  <a:gd name="connsiteY16" fmla="*/ 218420 h 228672"/>
                  <a:gd name="connsiteX17" fmla="*/ 370397 w 381048"/>
                  <a:gd name="connsiteY17" fmla="*/ 201999 h 228672"/>
                  <a:gd name="connsiteX18" fmla="*/ 25637 w 381048"/>
                  <a:gd name="connsiteY18" fmla="*/ 2945 h 228672"/>
                  <a:gd name="connsiteX19" fmla="*/ 6675 w 381048"/>
                  <a:gd name="connsiteY19" fmla="*/ 1584 h 228672"/>
                  <a:gd name="connsiteX20" fmla="*/ 2320 w 381048"/>
                  <a:gd name="connsiteY20" fmla="*/ 4124 h 228672"/>
                  <a:gd name="connsiteX21" fmla="*/ 2320 w 381048"/>
                  <a:gd name="connsiteY21" fmla="*/ 4124 h 228672"/>
                  <a:gd name="connsiteX22" fmla="*/ 415 w 381048"/>
                  <a:gd name="connsiteY22" fmla="*/ 5213 h 228672"/>
                  <a:gd name="connsiteX23" fmla="*/ 415 w 381048"/>
                  <a:gd name="connsiteY23" fmla="*/ 5213 h 228672"/>
                  <a:gd name="connsiteX24" fmla="*/ 52 w 381048"/>
                  <a:gd name="connsiteY24" fmla="*/ 7481 h 228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1048" h="228672">
                    <a:moveTo>
                      <a:pt x="52" y="7481"/>
                    </a:moveTo>
                    <a:lnTo>
                      <a:pt x="1594" y="8389"/>
                    </a:lnTo>
                    <a:lnTo>
                      <a:pt x="365679" y="218783"/>
                    </a:lnTo>
                    <a:cubicBezTo>
                      <a:pt x="365832" y="218394"/>
                      <a:pt x="366082" y="218050"/>
                      <a:pt x="366405" y="217785"/>
                    </a:cubicBezTo>
                    <a:lnTo>
                      <a:pt x="367675" y="217059"/>
                    </a:lnTo>
                    <a:lnTo>
                      <a:pt x="370306" y="215607"/>
                    </a:lnTo>
                    <a:lnTo>
                      <a:pt x="373482" y="213702"/>
                    </a:lnTo>
                    <a:cubicBezTo>
                      <a:pt x="374691" y="212698"/>
                      <a:pt x="376445" y="212698"/>
                      <a:pt x="377655" y="213702"/>
                    </a:cubicBezTo>
                    <a:lnTo>
                      <a:pt x="377655" y="213702"/>
                    </a:lnTo>
                    <a:cubicBezTo>
                      <a:pt x="378119" y="214158"/>
                      <a:pt x="378516" y="214677"/>
                      <a:pt x="378835" y="215245"/>
                    </a:cubicBezTo>
                    <a:cubicBezTo>
                      <a:pt x="379191" y="215884"/>
                      <a:pt x="379495" y="216552"/>
                      <a:pt x="379742" y="217241"/>
                    </a:cubicBezTo>
                    <a:cubicBezTo>
                      <a:pt x="380037" y="218010"/>
                      <a:pt x="380280" y="218798"/>
                      <a:pt x="380468" y="219600"/>
                    </a:cubicBezTo>
                    <a:lnTo>
                      <a:pt x="381012" y="222412"/>
                    </a:lnTo>
                    <a:cubicBezTo>
                      <a:pt x="381061" y="222985"/>
                      <a:pt x="381061" y="223562"/>
                      <a:pt x="381012" y="224136"/>
                    </a:cubicBezTo>
                    <a:cubicBezTo>
                      <a:pt x="381012" y="224589"/>
                      <a:pt x="381012" y="224952"/>
                      <a:pt x="381012" y="225497"/>
                    </a:cubicBezTo>
                    <a:cubicBezTo>
                      <a:pt x="381012" y="226041"/>
                      <a:pt x="381012" y="227583"/>
                      <a:pt x="381012" y="228672"/>
                    </a:cubicBezTo>
                    <a:lnTo>
                      <a:pt x="381012" y="218420"/>
                    </a:lnTo>
                    <a:cubicBezTo>
                      <a:pt x="380214" y="211595"/>
                      <a:pt x="376292" y="205528"/>
                      <a:pt x="370397" y="201999"/>
                    </a:cubicBezTo>
                    <a:lnTo>
                      <a:pt x="25637" y="2945"/>
                    </a:lnTo>
                    <a:cubicBezTo>
                      <a:pt x="19871" y="-430"/>
                      <a:pt x="12864" y="-933"/>
                      <a:pt x="6675" y="1584"/>
                    </a:cubicBezTo>
                    <a:lnTo>
                      <a:pt x="2320" y="4124"/>
                    </a:lnTo>
                    <a:lnTo>
                      <a:pt x="2320" y="4124"/>
                    </a:lnTo>
                    <a:lnTo>
                      <a:pt x="415" y="5213"/>
                    </a:lnTo>
                    <a:lnTo>
                      <a:pt x="415" y="5213"/>
                    </a:lnTo>
                    <a:cubicBezTo>
                      <a:pt x="45" y="5908"/>
                      <a:pt x="-82" y="6706"/>
                      <a:pt x="52" y="7481"/>
                    </a:cubicBezTo>
                    <a:close/>
                  </a:path>
                </a:pathLst>
              </a:custGeom>
              <a:solidFill>
                <a:schemeClr val="accent2"/>
              </a:solidFill>
              <a:ln w="9068"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D0D46643-6107-92C6-D29E-665EC1B9C299}"/>
                  </a:ext>
                </a:extLst>
              </p:cNvPr>
              <p:cNvSpPr/>
              <p:nvPr/>
            </p:nvSpPr>
            <p:spPr>
              <a:xfrm>
                <a:off x="8825914" y="4881704"/>
                <a:ext cx="282884" cy="179638"/>
              </a:xfrm>
              <a:custGeom>
                <a:avLst/>
                <a:gdLst>
                  <a:gd name="connsiteX0" fmla="*/ 10978 w 282884"/>
                  <a:gd name="connsiteY0" fmla="*/ 168388 h 179638"/>
                  <a:gd name="connsiteX1" fmla="*/ 25403 w 282884"/>
                  <a:gd name="connsiteY1" fmla="*/ 160041 h 179638"/>
                  <a:gd name="connsiteX2" fmla="*/ 241786 w 282884"/>
                  <a:gd name="connsiteY2" fmla="*/ 35202 h 179638"/>
                  <a:gd name="connsiteX3" fmla="*/ 244689 w 282884"/>
                  <a:gd name="connsiteY3" fmla="*/ 27399 h 179638"/>
                  <a:gd name="connsiteX4" fmla="*/ 253762 w 282884"/>
                  <a:gd name="connsiteY4" fmla="*/ 19143 h 179638"/>
                  <a:gd name="connsiteX5" fmla="*/ 264014 w 282884"/>
                  <a:gd name="connsiteY5" fmla="*/ 15877 h 179638"/>
                  <a:gd name="connsiteX6" fmla="*/ 270727 w 282884"/>
                  <a:gd name="connsiteY6" fmla="*/ 18145 h 179638"/>
                  <a:gd name="connsiteX7" fmla="*/ 274719 w 282884"/>
                  <a:gd name="connsiteY7" fmla="*/ 0 h 179638"/>
                  <a:gd name="connsiteX8" fmla="*/ 282885 w 282884"/>
                  <a:gd name="connsiteY8" fmla="*/ 0 h 179638"/>
                  <a:gd name="connsiteX9" fmla="*/ 274538 w 282884"/>
                  <a:gd name="connsiteY9" fmla="*/ 25312 h 179638"/>
                  <a:gd name="connsiteX10" fmla="*/ 270455 w 282884"/>
                  <a:gd name="connsiteY10" fmla="*/ 27762 h 179638"/>
                  <a:gd name="connsiteX11" fmla="*/ 266282 w 282884"/>
                  <a:gd name="connsiteY11" fmla="*/ 27762 h 179638"/>
                  <a:gd name="connsiteX12" fmla="*/ 266282 w 282884"/>
                  <a:gd name="connsiteY12" fmla="*/ 25585 h 179638"/>
                  <a:gd name="connsiteX13" fmla="*/ 257935 w 282884"/>
                  <a:gd name="connsiteY13" fmla="*/ 25585 h 179638"/>
                  <a:gd name="connsiteX14" fmla="*/ 249588 w 282884"/>
                  <a:gd name="connsiteY14" fmla="*/ 34657 h 179638"/>
                  <a:gd name="connsiteX15" fmla="*/ 249588 w 282884"/>
                  <a:gd name="connsiteY15" fmla="*/ 36835 h 179638"/>
                  <a:gd name="connsiteX16" fmla="*/ 242511 w 282884"/>
                  <a:gd name="connsiteY16" fmla="*/ 43186 h 179638"/>
                  <a:gd name="connsiteX17" fmla="*/ 33297 w 282884"/>
                  <a:gd name="connsiteY17" fmla="*/ 164033 h 179638"/>
                  <a:gd name="connsiteX18" fmla="*/ 10615 w 282884"/>
                  <a:gd name="connsiteY18" fmla="*/ 177098 h 179638"/>
                  <a:gd name="connsiteX19" fmla="*/ 10615 w 282884"/>
                  <a:gd name="connsiteY19" fmla="*/ 177098 h 179638"/>
                  <a:gd name="connsiteX20" fmla="*/ 0 w 282884"/>
                  <a:gd name="connsiteY20" fmla="*/ 179638 h 179638"/>
                  <a:gd name="connsiteX21" fmla="*/ 0 w 282884"/>
                  <a:gd name="connsiteY21" fmla="*/ 170112 h 179638"/>
                  <a:gd name="connsiteX22" fmla="*/ 10978 w 282884"/>
                  <a:gd name="connsiteY22" fmla="*/ 168388 h 17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2884" h="179638">
                    <a:moveTo>
                      <a:pt x="10978" y="168388"/>
                    </a:moveTo>
                    <a:lnTo>
                      <a:pt x="25403" y="160041"/>
                    </a:lnTo>
                    <a:lnTo>
                      <a:pt x="241786" y="35202"/>
                    </a:lnTo>
                    <a:cubicBezTo>
                      <a:pt x="241955" y="32370"/>
                      <a:pt x="242966" y="29653"/>
                      <a:pt x="244689" y="27399"/>
                    </a:cubicBezTo>
                    <a:cubicBezTo>
                      <a:pt x="247135" y="24073"/>
                      <a:pt x="250219" y="21266"/>
                      <a:pt x="253762" y="19143"/>
                    </a:cubicBezTo>
                    <a:cubicBezTo>
                      <a:pt x="256833" y="17173"/>
                      <a:pt x="260369" y="16047"/>
                      <a:pt x="264014" y="15877"/>
                    </a:cubicBezTo>
                    <a:cubicBezTo>
                      <a:pt x="266446" y="15834"/>
                      <a:pt x="268819" y="16636"/>
                      <a:pt x="270727" y="18145"/>
                    </a:cubicBezTo>
                    <a:cubicBezTo>
                      <a:pt x="273546" y="12523"/>
                      <a:pt x="274918" y="6286"/>
                      <a:pt x="274719" y="0"/>
                    </a:cubicBezTo>
                    <a:lnTo>
                      <a:pt x="282885" y="0"/>
                    </a:lnTo>
                    <a:cubicBezTo>
                      <a:pt x="282885" y="11341"/>
                      <a:pt x="279165" y="22682"/>
                      <a:pt x="274538" y="25312"/>
                    </a:cubicBezTo>
                    <a:lnTo>
                      <a:pt x="270455" y="27762"/>
                    </a:lnTo>
                    <a:cubicBezTo>
                      <a:pt x="268096" y="29032"/>
                      <a:pt x="266282" y="29123"/>
                      <a:pt x="266282" y="27762"/>
                    </a:cubicBezTo>
                    <a:lnTo>
                      <a:pt x="266282" y="25585"/>
                    </a:lnTo>
                    <a:cubicBezTo>
                      <a:pt x="266282" y="23135"/>
                      <a:pt x="262562" y="23226"/>
                      <a:pt x="257935" y="25585"/>
                    </a:cubicBezTo>
                    <a:cubicBezTo>
                      <a:pt x="253308" y="27944"/>
                      <a:pt x="249588" y="32389"/>
                      <a:pt x="249588" y="34657"/>
                    </a:cubicBezTo>
                    <a:lnTo>
                      <a:pt x="249588" y="36835"/>
                    </a:lnTo>
                    <a:cubicBezTo>
                      <a:pt x="249588" y="38105"/>
                      <a:pt x="246413" y="40917"/>
                      <a:pt x="242511" y="43186"/>
                    </a:cubicBezTo>
                    <a:lnTo>
                      <a:pt x="33297" y="164033"/>
                    </a:lnTo>
                    <a:lnTo>
                      <a:pt x="10615" y="177098"/>
                    </a:lnTo>
                    <a:lnTo>
                      <a:pt x="10615" y="177098"/>
                    </a:lnTo>
                    <a:cubicBezTo>
                      <a:pt x="7336" y="178796"/>
                      <a:pt x="3692" y="179668"/>
                      <a:pt x="0" y="179638"/>
                    </a:cubicBezTo>
                    <a:lnTo>
                      <a:pt x="0" y="170112"/>
                    </a:lnTo>
                    <a:cubicBezTo>
                      <a:pt x="3747" y="170513"/>
                      <a:pt x="7534" y="169919"/>
                      <a:pt x="10978" y="168388"/>
                    </a:cubicBezTo>
                    <a:close/>
                  </a:path>
                </a:pathLst>
              </a:custGeom>
              <a:solidFill>
                <a:srgbClr val="309080"/>
              </a:solidFill>
              <a:ln w="9068"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B84BE61B-589F-4885-BC89-361729029A12}"/>
                  </a:ext>
                </a:extLst>
              </p:cNvPr>
              <p:cNvSpPr/>
              <p:nvPr/>
            </p:nvSpPr>
            <p:spPr>
              <a:xfrm>
                <a:off x="8825914" y="4881704"/>
                <a:ext cx="282884" cy="179638"/>
              </a:xfrm>
              <a:custGeom>
                <a:avLst/>
                <a:gdLst>
                  <a:gd name="connsiteX0" fmla="*/ 10978 w 282884"/>
                  <a:gd name="connsiteY0" fmla="*/ 168388 h 179638"/>
                  <a:gd name="connsiteX1" fmla="*/ 25403 w 282884"/>
                  <a:gd name="connsiteY1" fmla="*/ 160041 h 179638"/>
                  <a:gd name="connsiteX2" fmla="*/ 241786 w 282884"/>
                  <a:gd name="connsiteY2" fmla="*/ 35202 h 179638"/>
                  <a:gd name="connsiteX3" fmla="*/ 244689 w 282884"/>
                  <a:gd name="connsiteY3" fmla="*/ 27399 h 179638"/>
                  <a:gd name="connsiteX4" fmla="*/ 253762 w 282884"/>
                  <a:gd name="connsiteY4" fmla="*/ 19143 h 179638"/>
                  <a:gd name="connsiteX5" fmla="*/ 264014 w 282884"/>
                  <a:gd name="connsiteY5" fmla="*/ 15877 h 179638"/>
                  <a:gd name="connsiteX6" fmla="*/ 270727 w 282884"/>
                  <a:gd name="connsiteY6" fmla="*/ 18145 h 179638"/>
                  <a:gd name="connsiteX7" fmla="*/ 274719 w 282884"/>
                  <a:gd name="connsiteY7" fmla="*/ 0 h 179638"/>
                  <a:gd name="connsiteX8" fmla="*/ 282885 w 282884"/>
                  <a:gd name="connsiteY8" fmla="*/ 0 h 179638"/>
                  <a:gd name="connsiteX9" fmla="*/ 274538 w 282884"/>
                  <a:gd name="connsiteY9" fmla="*/ 25312 h 179638"/>
                  <a:gd name="connsiteX10" fmla="*/ 270455 w 282884"/>
                  <a:gd name="connsiteY10" fmla="*/ 27762 h 179638"/>
                  <a:gd name="connsiteX11" fmla="*/ 266282 w 282884"/>
                  <a:gd name="connsiteY11" fmla="*/ 27762 h 179638"/>
                  <a:gd name="connsiteX12" fmla="*/ 266282 w 282884"/>
                  <a:gd name="connsiteY12" fmla="*/ 25585 h 179638"/>
                  <a:gd name="connsiteX13" fmla="*/ 257935 w 282884"/>
                  <a:gd name="connsiteY13" fmla="*/ 25585 h 179638"/>
                  <a:gd name="connsiteX14" fmla="*/ 249588 w 282884"/>
                  <a:gd name="connsiteY14" fmla="*/ 34657 h 179638"/>
                  <a:gd name="connsiteX15" fmla="*/ 249588 w 282884"/>
                  <a:gd name="connsiteY15" fmla="*/ 36835 h 179638"/>
                  <a:gd name="connsiteX16" fmla="*/ 242511 w 282884"/>
                  <a:gd name="connsiteY16" fmla="*/ 43186 h 179638"/>
                  <a:gd name="connsiteX17" fmla="*/ 33297 w 282884"/>
                  <a:gd name="connsiteY17" fmla="*/ 164033 h 179638"/>
                  <a:gd name="connsiteX18" fmla="*/ 10615 w 282884"/>
                  <a:gd name="connsiteY18" fmla="*/ 177098 h 179638"/>
                  <a:gd name="connsiteX19" fmla="*/ 10615 w 282884"/>
                  <a:gd name="connsiteY19" fmla="*/ 177098 h 179638"/>
                  <a:gd name="connsiteX20" fmla="*/ 0 w 282884"/>
                  <a:gd name="connsiteY20" fmla="*/ 179638 h 179638"/>
                  <a:gd name="connsiteX21" fmla="*/ 0 w 282884"/>
                  <a:gd name="connsiteY21" fmla="*/ 170112 h 179638"/>
                  <a:gd name="connsiteX22" fmla="*/ 10978 w 282884"/>
                  <a:gd name="connsiteY22" fmla="*/ 168388 h 17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2884" h="179638">
                    <a:moveTo>
                      <a:pt x="10978" y="168388"/>
                    </a:moveTo>
                    <a:lnTo>
                      <a:pt x="25403" y="160041"/>
                    </a:lnTo>
                    <a:lnTo>
                      <a:pt x="241786" y="35202"/>
                    </a:lnTo>
                    <a:cubicBezTo>
                      <a:pt x="241955" y="32370"/>
                      <a:pt x="242966" y="29653"/>
                      <a:pt x="244689" y="27399"/>
                    </a:cubicBezTo>
                    <a:cubicBezTo>
                      <a:pt x="247135" y="24073"/>
                      <a:pt x="250219" y="21266"/>
                      <a:pt x="253762" y="19143"/>
                    </a:cubicBezTo>
                    <a:cubicBezTo>
                      <a:pt x="256833" y="17173"/>
                      <a:pt x="260369" y="16047"/>
                      <a:pt x="264014" y="15877"/>
                    </a:cubicBezTo>
                    <a:cubicBezTo>
                      <a:pt x="266446" y="15834"/>
                      <a:pt x="268819" y="16636"/>
                      <a:pt x="270727" y="18145"/>
                    </a:cubicBezTo>
                    <a:cubicBezTo>
                      <a:pt x="273546" y="12523"/>
                      <a:pt x="274918" y="6286"/>
                      <a:pt x="274719" y="0"/>
                    </a:cubicBezTo>
                    <a:lnTo>
                      <a:pt x="282885" y="0"/>
                    </a:lnTo>
                    <a:cubicBezTo>
                      <a:pt x="282885" y="11341"/>
                      <a:pt x="279165" y="22682"/>
                      <a:pt x="274538" y="25312"/>
                    </a:cubicBezTo>
                    <a:lnTo>
                      <a:pt x="270455" y="27762"/>
                    </a:lnTo>
                    <a:cubicBezTo>
                      <a:pt x="268096" y="29032"/>
                      <a:pt x="266282" y="29123"/>
                      <a:pt x="266282" y="27762"/>
                    </a:cubicBezTo>
                    <a:lnTo>
                      <a:pt x="266282" y="25585"/>
                    </a:lnTo>
                    <a:cubicBezTo>
                      <a:pt x="266282" y="23135"/>
                      <a:pt x="262562" y="23226"/>
                      <a:pt x="257935" y="25585"/>
                    </a:cubicBezTo>
                    <a:cubicBezTo>
                      <a:pt x="253308" y="27944"/>
                      <a:pt x="249588" y="32389"/>
                      <a:pt x="249588" y="34657"/>
                    </a:cubicBezTo>
                    <a:lnTo>
                      <a:pt x="249588" y="36835"/>
                    </a:lnTo>
                    <a:cubicBezTo>
                      <a:pt x="249588" y="38105"/>
                      <a:pt x="246413" y="40917"/>
                      <a:pt x="242511" y="43186"/>
                    </a:cubicBezTo>
                    <a:lnTo>
                      <a:pt x="33297" y="164033"/>
                    </a:lnTo>
                    <a:lnTo>
                      <a:pt x="10615" y="177098"/>
                    </a:lnTo>
                    <a:lnTo>
                      <a:pt x="10615" y="177098"/>
                    </a:lnTo>
                    <a:cubicBezTo>
                      <a:pt x="7336" y="178796"/>
                      <a:pt x="3692" y="179668"/>
                      <a:pt x="0" y="179638"/>
                    </a:cubicBezTo>
                    <a:lnTo>
                      <a:pt x="0" y="170112"/>
                    </a:lnTo>
                    <a:cubicBezTo>
                      <a:pt x="3747" y="170513"/>
                      <a:pt x="7534" y="169919"/>
                      <a:pt x="10978" y="168388"/>
                    </a:cubicBezTo>
                    <a:close/>
                  </a:path>
                </a:pathLst>
              </a:custGeom>
              <a:solidFill>
                <a:schemeClr val="accent2">
                  <a:lumMod val="75000"/>
                </a:schemeClr>
              </a:solidFill>
              <a:ln w="9068"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B0FDB366-ECB7-0301-5F94-820624809852}"/>
                  </a:ext>
                </a:extLst>
              </p:cNvPr>
              <p:cNvSpPr/>
              <p:nvPr/>
            </p:nvSpPr>
            <p:spPr>
              <a:xfrm>
                <a:off x="8826459" y="4832956"/>
                <a:ext cx="281379" cy="164789"/>
              </a:xfrm>
              <a:custGeom>
                <a:avLst/>
                <a:gdLst>
                  <a:gd name="connsiteX0" fmla="*/ 10343 w 281379"/>
                  <a:gd name="connsiteY0" fmla="*/ 153174 h 164789"/>
                  <a:gd name="connsiteX1" fmla="*/ 10343 w 281379"/>
                  <a:gd name="connsiteY1" fmla="*/ 153174 h 164789"/>
                  <a:gd name="connsiteX2" fmla="*/ 24768 w 281379"/>
                  <a:gd name="connsiteY2" fmla="*/ 144736 h 164789"/>
                  <a:gd name="connsiteX3" fmla="*/ 190979 w 281379"/>
                  <a:gd name="connsiteY3" fmla="*/ 48838 h 164789"/>
                  <a:gd name="connsiteX4" fmla="*/ 244054 w 281379"/>
                  <a:gd name="connsiteY4" fmla="*/ 18264 h 164789"/>
                  <a:gd name="connsiteX5" fmla="*/ 251040 w 281379"/>
                  <a:gd name="connsiteY5" fmla="*/ 16359 h 164789"/>
                  <a:gd name="connsiteX6" fmla="*/ 251040 w 281379"/>
                  <a:gd name="connsiteY6" fmla="*/ 18899 h 164789"/>
                  <a:gd name="connsiteX7" fmla="*/ 259296 w 281379"/>
                  <a:gd name="connsiteY7" fmla="*/ 18899 h 164789"/>
                  <a:gd name="connsiteX8" fmla="*/ 265919 w 281379"/>
                  <a:gd name="connsiteY8" fmla="*/ 10552 h 164789"/>
                  <a:gd name="connsiteX9" fmla="*/ 265919 w 281379"/>
                  <a:gd name="connsiteY9" fmla="*/ 7921 h 164789"/>
                  <a:gd name="connsiteX10" fmla="*/ 267098 w 281379"/>
                  <a:gd name="connsiteY10" fmla="*/ 4836 h 164789"/>
                  <a:gd name="connsiteX11" fmla="*/ 268368 w 281379"/>
                  <a:gd name="connsiteY11" fmla="*/ 4110 h 164789"/>
                  <a:gd name="connsiteX12" fmla="*/ 270999 w 281379"/>
                  <a:gd name="connsiteY12" fmla="*/ 2659 h 164789"/>
                  <a:gd name="connsiteX13" fmla="*/ 274175 w 281379"/>
                  <a:gd name="connsiteY13" fmla="*/ 754 h 164789"/>
                  <a:gd name="connsiteX14" fmla="*/ 278348 w 281379"/>
                  <a:gd name="connsiteY14" fmla="*/ 754 h 164789"/>
                  <a:gd name="connsiteX15" fmla="*/ 278348 w 281379"/>
                  <a:gd name="connsiteY15" fmla="*/ 754 h 164789"/>
                  <a:gd name="connsiteX16" fmla="*/ 279165 w 281379"/>
                  <a:gd name="connsiteY16" fmla="*/ 1751 h 164789"/>
                  <a:gd name="connsiteX17" fmla="*/ 279165 w 281379"/>
                  <a:gd name="connsiteY17" fmla="*/ 2296 h 164789"/>
                  <a:gd name="connsiteX18" fmla="*/ 280072 w 281379"/>
                  <a:gd name="connsiteY18" fmla="*/ 4292 h 164789"/>
                  <a:gd name="connsiteX19" fmla="*/ 280798 w 281379"/>
                  <a:gd name="connsiteY19" fmla="*/ 6651 h 164789"/>
                  <a:gd name="connsiteX20" fmla="*/ 281342 w 281379"/>
                  <a:gd name="connsiteY20" fmla="*/ 9463 h 164789"/>
                  <a:gd name="connsiteX21" fmla="*/ 281342 w 281379"/>
                  <a:gd name="connsiteY21" fmla="*/ 11187 h 164789"/>
                  <a:gd name="connsiteX22" fmla="*/ 281342 w 281379"/>
                  <a:gd name="connsiteY22" fmla="*/ 12548 h 164789"/>
                  <a:gd name="connsiteX23" fmla="*/ 281342 w 281379"/>
                  <a:gd name="connsiteY23" fmla="*/ 15723 h 164789"/>
                  <a:gd name="connsiteX24" fmla="*/ 281342 w 281379"/>
                  <a:gd name="connsiteY24" fmla="*/ 48203 h 164789"/>
                  <a:gd name="connsiteX25" fmla="*/ 273177 w 281379"/>
                  <a:gd name="connsiteY25" fmla="*/ 48203 h 164789"/>
                  <a:gd name="connsiteX26" fmla="*/ 273177 w 281379"/>
                  <a:gd name="connsiteY26" fmla="*/ 15723 h 164789"/>
                  <a:gd name="connsiteX27" fmla="*/ 273177 w 281379"/>
                  <a:gd name="connsiteY27" fmla="*/ 13183 h 164789"/>
                  <a:gd name="connsiteX28" fmla="*/ 273177 w 281379"/>
                  <a:gd name="connsiteY28" fmla="*/ 11096 h 164789"/>
                  <a:gd name="connsiteX29" fmla="*/ 273177 w 281379"/>
                  <a:gd name="connsiteY29" fmla="*/ 11096 h 164789"/>
                  <a:gd name="connsiteX30" fmla="*/ 260838 w 281379"/>
                  <a:gd name="connsiteY30" fmla="*/ 26520 h 164789"/>
                  <a:gd name="connsiteX31" fmla="*/ 250858 w 281379"/>
                  <a:gd name="connsiteY31" fmla="*/ 29604 h 164789"/>
                  <a:gd name="connsiteX32" fmla="*/ 243509 w 281379"/>
                  <a:gd name="connsiteY32" fmla="*/ 26883 h 164789"/>
                  <a:gd name="connsiteX33" fmla="*/ 242784 w 281379"/>
                  <a:gd name="connsiteY33" fmla="*/ 27336 h 164789"/>
                  <a:gd name="connsiteX34" fmla="*/ 241332 w 281379"/>
                  <a:gd name="connsiteY34" fmla="*/ 28153 h 164789"/>
                  <a:gd name="connsiteX35" fmla="*/ 33115 w 281379"/>
                  <a:gd name="connsiteY35" fmla="*/ 149273 h 164789"/>
                  <a:gd name="connsiteX36" fmla="*/ 10433 w 281379"/>
                  <a:gd name="connsiteY36" fmla="*/ 162337 h 164789"/>
                  <a:gd name="connsiteX37" fmla="*/ 10433 w 281379"/>
                  <a:gd name="connsiteY37" fmla="*/ 162337 h 164789"/>
                  <a:gd name="connsiteX38" fmla="*/ 0 w 281379"/>
                  <a:gd name="connsiteY38" fmla="*/ 164787 h 164789"/>
                  <a:gd name="connsiteX39" fmla="*/ 0 w 281379"/>
                  <a:gd name="connsiteY39" fmla="*/ 155714 h 164789"/>
                  <a:gd name="connsiteX40" fmla="*/ 10343 w 281379"/>
                  <a:gd name="connsiteY40" fmla="*/ 153174 h 164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1379" h="164789">
                    <a:moveTo>
                      <a:pt x="10343" y="153174"/>
                    </a:moveTo>
                    <a:lnTo>
                      <a:pt x="10343" y="153174"/>
                    </a:lnTo>
                    <a:lnTo>
                      <a:pt x="24768" y="144736"/>
                    </a:lnTo>
                    <a:lnTo>
                      <a:pt x="190979" y="48838"/>
                    </a:lnTo>
                    <a:lnTo>
                      <a:pt x="244054" y="18264"/>
                    </a:lnTo>
                    <a:cubicBezTo>
                      <a:pt x="247774" y="15996"/>
                      <a:pt x="250858" y="15270"/>
                      <a:pt x="251040" y="16359"/>
                    </a:cubicBezTo>
                    <a:lnTo>
                      <a:pt x="251040" y="18899"/>
                    </a:lnTo>
                    <a:cubicBezTo>
                      <a:pt x="251040" y="21621"/>
                      <a:pt x="254760" y="21621"/>
                      <a:pt x="259296" y="18899"/>
                    </a:cubicBezTo>
                    <a:cubicBezTo>
                      <a:pt x="262796" y="17446"/>
                      <a:pt x="265300" y="14291"/>
                      <a:pt x="265919" y="10552"/>
                    </a:cubicBezTo>
                    <a:lnTo>
                      <a:pt x="265919" y="7921"/>
                    </a:lnTo>
                    <a:cubicBezTo>
                      <a:pt x="265836" y="6769"/>
                      <a:pt x="266268" y="5639"/>
                      <a:pt x="267098" y="4836"/>
                    </a:cubicBezTo>
                    <a:lnTo>
                      <a:pt x="268368" y="4110"/>
                    </a:lnTo>
                    <a:lnTo>
                      <a:pt x="270999" y="2659"/>
                    </a:lnTo>
                    <a:lnTo>
                      <a:pt x="274175" y="754"/>
                    </a:lnTo>
                    <a:cubicBezTo>
                      <a:pt x="275385" y="-251"/>
                      <a:pt x="277139" y="-251"/>
                      <a:pt x="278348" y="754"/>
                    </a:cubicBezTo>
                    <a:lnTo>
                      <a:pt x="278348" y="754"/>
                    </a:lnTo>
                    <a:cubicBezTo>
                      <a:pt x="278669" y="1044"/>
                      <a:pt x="278944" y="1380"/>
                      <a:pt x="279165" y="1751"/>
                    </a:cubicBezTo>
                    <a:lnTo>
                      <a:pt x="279165" y="2296"/>
                    </a:lnTo>
                    <a:cubicBezTo>
                      <a:pt x="279522" y="2935"/>
                      <a:pt x="279825" y="3603"/>
                      <a:pt x="280072" y="4292"/>
                    </a:cubicBezTo>
                    <a:cubicBezTo>
                      <a:pt x="280367" y="5061"/>
                      <a:pt x="280610" y="5849"/>
                      <a:pt x="280798" y="6651"/>
                    </a:cubicBezTo>
                    <a:lnTo>
                      <a:pt x="281342" y="9463"/>
                    </a:lnTo>
                    <a:cubicBezTo>
                      <a:pt x="281392" y="10037"/>
                      <a:pt x="281392" y="10613"/>
                      <a:pt x="281342" y="11187"/>
                    </a:cubicBezTo>
                    <a:cubicBezTo>
                      <a:pt x="281342" y="11641"/>
                      <a:pt x="281342" y="12004"/>
                      <a:pt x="281342" y="12548"/>
                    </a:cubicBezTo>
                    <a:cubicBezTo>
                      <a:pt x="281342" y="13092"/>
                      <a:pt x="281342" y="14635"/>
                      <a:pt x="281342" y="15723"/>
                    </a:cubicBezTo>
                    <a:lnTo>
                      <a:pt x="281342" y="48203"/>
                    </a:lnTo>
                    <a:lnTo>
                      <a:pt x="273177" y="48203"/>
                    </a:lnTo>
                    <a:lnTo>
                      <a:pt x="273177" y="15723"/>
                    </a:lnTo>
                    <a:cubicBezTo>
                      <a:pt x="273177" y="14816"/>
                      <a:pt x="273177" y="14000"/>
                      <a:pt x="273177" y="13183"/>
                    </a:cubicBezTo>
                    <a:lnTo>
                      <a:pt x="273177" y="11096"/>
                    </a:lnTo>
                    <a:cubicBezTo>
                      <a:pt x="273177" y="11096"/>
                      <a:pt x="273177" y="11096"/>
                      <a:pt x="273177" y="11096"/>
                    </a:cubicBezTo>
                    <a:cubicBezTo>
                      <a:pt x="271518" y="17795"/>
                      <a:pt x="267009" y="23431"/>
                      <a:pt x="260838" y="26520"/>
                    </a:cubicBezTo>
                    <a:cubicBezTo>
                      <a:pt x="257832" y="28389"/>
                      <a:pt x="254395" y="29451"/>
                      <a:pt x="250858" y="29604"/>
                    </a:cubicBezTo>
                    <a:cubicBezTo>
                      <a:pt x="248154" y="29650"/>
                      <a:pt x="245532" y="28678"/>
                      <a:pt x="243509" y="26883"/>
                    </a:cubicBezTo>
                    <a:lnTo>
                      <a:pt x="242784" y="27336"/>
                    </a:lnTo>
                    <a:lnTo>
                      <a:pt x="241332" y="28153"/>
                    </a:lnTo>
                    <a:lnTo>
                      <a:pt x="33115" y="149273"/>
                    </a:lnTo>
                    <a:lnTo>
                      <a:pt x="10433" y="162337"/>
                    </a:lnTo>
                    <a:lnTo>
                      <a:pt x="10433" y="162337"/>
                    </a:lnTo>
                    <a:cubicBezTo>
                      <a:pt x="7213" y="164007"/>
                      <a:pt x="3627" y="164848"/>
                      <a:pt x="0" y="164787"/>
                    </a:cubicBezTo>
                    <a:lnTo>
                      <a:pt x="0" y="155714"/>
                    </a:lnTo>
                    <a:cubicBezTo>
                      <a:pt x="3605" y="155736"/>
                      <a:pt x="7159" y="154863"/>
                      <a:pt x="10343" y="153174"/>
                    </a:cubicBezTo>
                    <a:close/>
                  </a:path>
                </a:pathLst>
              </a:custGeom>
              <a:solidFill>
                <a:srgbClr val="309080"/>
              </a:solidFill>
              <a:ln w="9068"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A68B8F75-AFEE-EBB9-C7BA-92FA561166E5}"/>
                  </a:ext>
                </a:extLst>
              </p:cNvPr>
              <p:cNvSpPr/>
              <p:nvPr/>
            </p:nvSpPr>
            <p:spPr>
              <a:xfrm>
                <a:off x="8826459" y="4832956"/>
                <a:ext cx="281379" cy="164789"/>
              </a:xfrm>
              <a:custGeom>
                <a:avLst/>
                <a:gdLst>
                  <a:gd name="connsiteX0" fmla="*/ 10343 w 281379"/>
                  <a:gd name="connsiteY0" fmla="*/ 153174 h 164789"/>
                  <a:gd name="connsiteX1" fmla="*/ 10343 w 281379"/>
                  <a:gd name="connsiteY1" fmla="*/ 153174 h 164789"/>
                  <a:gd name="connsiteX2" fmla="*/ 24768 w 281379"/>
                  <a:gd name="connsiteY2" fmla="*/ 144736 h 164789"/>
                  <a:gd name="connsiteX3" fmla="*/ 190979 w 281379"/>
                  <a:gd name="connsiteY3" fmla="*/ 48838 h 164789"/>
                  <a:gd name="connsiteX4" fmla="*/ 244054 w 281379"/>
                  <a:gd name="connsiteY4" fmla="*/ 18264 h 164789"/>
                  <a:gd name="connsiteX5" fmla="*/ 251040 w 281379"/>
                  <a:gd name="connsiteY5" fmla="*/ 16359 h 164789"/>
                  <a:gd name="connsiteX6" fmla="*/ 251040 w 281379"/>
                  <a:gd name="connsiteY6" fmla="*/ 18899 h 164789"/>
                  <a:gd name="connsiteX7" fmla="*/ 259296 w 281379"/>
                  <a:gd name="connsiteY7" fmla="*/ 18899 h 164789"/>
                  <a:gd name="connsiteX8" fmla="*/ 265919 w 281379"/>
                  <a:gd name="connsiteY8" fmla="*/ 10552 h 164789"/>
                  <a:gd name="connsiteX9" fmla="*/ 265919 w 281379"/>
                  <a:gd name="connsiteY9" fmla="*/ 7921 h 164789"/>
                  <a:gd name="connsiteX10" fmla="*/ 267098 w 281379"/>
                  <a:gd name="connsiteY10" fmla="*/ 4836 h 164789"/>
                  <a:gd name="connsiteX11" fmla="*/ 268368 w 281379"/>
                  <a:gd name="connsiteY11" fmla="*/ 4110 h 164789"/>
                  <a:gd name="connsiteX12" fmla="*/ 270999 w 281379"/>
                  <a:gd name="connsiteY12" fmla="*/ 2659 h 164789"/>
                  <a:gd name="connsiteX13" fmla="*/ 274175 w 281379"/>
                  <a:gd name="connsiteY13" fmla="*/ 754 h 164789"/>
                  <a:gd name="connsiteX14" fmla="*/ 278348 w 281379"/>
                  <a:gd name="connsiteY14" fmla="*/ 754 h 164789"/>
                  <a:gd name="connsiteX15" fmla="*/ 278348 w 281379"/>
                  <a:gd name="connsiteY15" fmla="*/ 754 h 164789"/>
                  <a:gd name="connsiteX16" fmla="*/ 279165 w 281379"/>
                  <a:gd name="connsiteY16" fmla="*/ 1751 h 164789"/>
                  <a:gd name="connsiteX17" fmla="*/ 279165 w 281379"/>
                  <a:gd name="connsiteY17" fmla="*/ 2296 h 164789"/>
                  <a:gd name="connsiteX18" fmla="*/ 280072 w 281379"/>
                  <a:gd name="connsiteY18" fmla="*/ 4292 h 164789"/>
                  <a:gd name="connsiteX19" fmla="*/ 280798 w 281379"/>
                  <a:gd name="connsiteY19" fmla="*/ 6651 h 164789"/>
                  <a:gd name="connsiteX20" fmla="*/ 281342 w 281379"/>
                  <a:gd name="connsiteY20" fmla="*/ 9463 h 164789"/>
                  <a:gd name="connsiteX21" fmla="*/ 281342 w 281379"/>
                  <a:gd name="connsiteY21" fmla="*/ 11187 h 164789"/>
                  <a:gd name="connsiteX22" fmla="*/ 281342 w 281379"/>
                  <a:gd name="connsiteY22" fmla="*/ 12548 h 164789"/>
                  <a:gd name="connsiteX23" fmla="*/ 281342 w 281379"/>
                  <a:gd name="connsiteY23" fmla="*/ 15723 h 164789"/>
                  <a:gd name="connsiteX24" fmla="*/ 281342 w 281379"/>
                  <a:gd name="connsiteY24" fmla="*/ 48203 h 164789"/>
                  <a:gd name="connsiteX25" fmla="*/ 273177 w 281379"/>
                  <a:gd name="connsiteY25" fmla="*/ 48203 h 164789"/>
                  <a:gd name="connsiteX26" fmla="*/ 273177 w 281379"/>
                  <a:gd name="connsiteY26" fmla="*/ 15723 h 164789"/>
                  <a:gd name="connsiteX27" fmla="*/ 273177 w 281379"/>
                  <a:gd name="connsiteY27" fmla="*/ 13183 h 164789"/>
                  <a:gd name="connsiteX28" fmla="*/ 273177 w 281379"/>
                  <a:gd name="connsiteY28" fmla="*/ 11096 h 164789"/>
                  <a:gd name="connsiteX29" fmla="*/ 273177 w 281379"/>
                  <a:gd name="connsiteY29" fmla="*/ 11096 h 164789"/>
                  <a:gd name="connsiteX30" fmla="*/ 260838 w 281379"/>
                  <a:gd name="connsiteY30" fmla="*/ 26520 h 164789"/>
                  <a:gd name="connsiteX31" fmla="*/ 250858 w 281379"/>
                  <a:gd name="connsiteY31" fmla="*/ 29604 h 164789"/>
                  <a:gd name="connsiteX32" fmla="*/ 243509 w 281379"/>
                  <a:gd name="connsiteY32" fmla="*/ 26883 h 164789"/>
                  <a:gd name="connsiteX33" fmla="*/ 242784 w 281379"/>
                  <a:gd name="connsiteY33" fmla="*/ 27336 h 164789"/>
                  <a:gd name="connsiteX34" fmla="*/ 241332 w 281379"/>
                  <a:gd name="connsiteY34" fmla="*/ 28153 h 164789"/>
                  <a:gd name="connsiteX35" fmla="*/ 33115 w 281379"/>
                  <a:gd name="connsiteY35" fmla="*/ 149273 h 164789"/>
                  <a:gd name="connsiteX36" fmla="*/ 10433 w 281379"/>
                  <a:gd name="connsiteY36" fmla="*/ 162337 h 164789"/>
                  <a:gd name="connsiteX37" fmla="*/ 10433 w 281379"/>
                  <a:gd name="connsiteY37" fmla="*/ 162337 h 164789"/>
                  <a:gd name="connsiteX38" fmla="*/ 0 w 281379"/>
                  <a:gd name="connsiteY38" fmla="*/ 164787 h 164789"/>
                  <a:gd name="connsiteX39" fmla="*/ 0 w 281379"/>
                  <a:gd name="connsiteY39" fmla="*/ 155714 h 164789"/>
                  <a:gd name="connsiteX40" fmla="*/ 10343 w 281379"/>
                  <a:gd name="connsiteY40" fmla="*/ 153174 h 164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1379" h="164789">
                    <a:moveTo>
                      <a:pt x="10343" y="153174"/>
                    </a:moveTo>
                    <a:lnTo>
                      <a:pt x="10343" y="153174"/>
                    </a:lnTo>
                    <a:lnTo>
                      <a:pt x="24768" y="144736"/>
                    </a:lnTo>
                    <a:lnTo>
                      <a:pt x="190979" y="48838"/>
                    </a:lnTo>
                    <a:lnTo>
                      <a:pt x="244054" y="18264"/>
                    </a:lnTo>
                    <a:cubicBezTo>
                      <a:pt x="247774" y="15996"/>
                      <a:pt x="250858" y="15270"/>
                      <a:pt x="251040" y="16359"/>
                    </a:cubicBezTo>
                    <a:lnTo>
                      <a:pt x="251040" y="18899"/>
                    </a:lnTo>
                    <a:cubicBezTo>
                      <a:pt x="251040" y="21621"/>
                      <a:pt x="254760" y="21621"/>
                      <a:pt x="259296" y="18899"/>
                    </a:cubicBezTo>
                    <a:cubicBezTo>
                      <a:pt x="262796" y="17446"/>
                      <a:pt x="265300" y="14291"/>
                      <a:pt x="265919" y="10552"/>
                    </a:cubicBezTo>
                    <a:lnTo>
                      <a:pt x="265919" y="7921"/>
                    </a:lnTo>
                    <a:cubicBezTo>
                      <a:pt x="265836" y="6769"/>
                      <a:pt x="266268" y="5639"/>
                      <a:pt x="267098" y="4836"/>
                    </a:cubicBezTo>
                    <a:lnTo>
                      <a:pt x="268368" y="4110"/>
                    </a:lnTo>
                    <a:lnTo>
                      <a:pt x="270999" y="2659"/>
                    </a:lnTo>
                    <a:lnTo>
                      <a:pt x="274175" y="754"/>
                    </a:lnTo>
                    <a:cubicBezTo>
                      <a:pt x="275385" y="-251"/>
                      <a:pt x="277139" y="-251"/>
                      <a:pt x="278348" y="754"/>
                    </a:cubicBezTo>
                    <a:lnTo>
                      <a:pt x="278348" y="754"/>
                    </a:lnTo>
                    <a:cubicBezTo>
                      <a:pt x="278669" y="1044"/>
                      <a:pt x="278944" y="1380"/>
                      <a:pt x="279165" y="1751"/>
                    </a:cubicBezTo>
                    <a:lnTo>
                      <a:pt x="279165" y="2296"/>
                    </a:lnTo>
                    <a:cubicBezTo>
                      <a:pt x="279522" y="2935"/>
                      <a:pt x="279825" y="3603"/>
                      <a:pt x="280072" y="4292"/>
                    </a:cubicBezTo>
                    <a:cubicBezTo>
                      <a:pt x="280367" y="5061"/>
                      <a:pt x="280610" y="5849"/>
                      <a:pt x="280798" y="6651"/>
                    </a:cubicBezTo>
                    <a:lnTo>
                      <a:pt x="281342" y="9463"/>
                    </a:lnTo>
                    <a:cubicBezTo>
                      <a:pt x="281392" y="10037"/>
                      <a:pt x="281392" y="10613"/>
                      <a:pt x="281342" y="11187"/>
                    </a:cubicBezTo>
                    <a:cubicBezTo>
                      <a:pt x="281342" y="11641"/>
                      <a:pt x="281342" y="12004"/>
                      <a:pt x="281342" y="12548"/>
                    </a:cubicBezTo>
                    <a:cubicBezTo>
                      <a:pt x="281342" y="13092"/>
                      <a:pt x="281342" y="14635"/>
                      <a:pt x="281342" y="15723"/>
                    </a:cubicBezTo>
                    <a:lnTo>
                      <a:pt x="281342" y="48203"/>
                    </a:lnTo>
                    <a:lnTo>
                      <a:pt x="273177" y="48203"/>
                    </a:lnTo>
                    <a:lnTo>
                      <a:pt x="273177" y="15723"/>
                    </a:lnTo>
                    <a:cubicBezTo>
                      <a:pt x="273177" y="14816"/>
                      <a:pt x="273177" y="14000"/>
                      <a:pt x="273177" y="13183"/>
                    </a:cubicBezTo>
                    <a:lnTo>
                      <a:pt x="273177" y="11096"/>
                    </a:lnTo>
                    <a:cubicBezTo>
                      <a:pt x="273177" y="11096"/>
                      <a:pt x="273177" y="11096"/>
                      <a:pt x="273177" y="11096"/>
                    </a:cubicBezTo>
                    <a:cubicBezTo>
                      <a:pt x="271518" y="17795"/>
                      <a:pt x="267009" y="23431"/>
                      <a:pt x="260838" y="26520"/>
                    </a:cubicBezTo>
                    <a:cubicBezTo>
                      <a:pt x="257832" y="28389"/>
                      <a:pt x="254395" y="29451"/>
                      <a:pt x="250858" y="29604"/>
                    </a:cubicBezTo>
                    <a:cubicBezTo>
                      <a:pt x="248154" y="29650"/>
                      <a:pt x="245532" y="28678"/>
                      <a:pt x="243509" y="26883"/>
                    </a:cubicBezTo>
                    <a:lnTo>
                      <a:pt x="242784" y="27336"/>
                    </a:lnTo>
                    <a:lnTo>
                      <a:pt x="241332" y="28153"/>
                    </a:lnTo>
                    <a:lnTo>
                      <a:pt x="33115" y="149273"/>
                    </a:lnTo>
                    <a:lnTo>
                      <a:pt x="10433" y="162337"/>
                    </a:lnTo>
                    <a:lnTo>
                      <a:pt x="10433" y="162337"/>
                    </a:lnTo>
                    <a:cubicBezTo>
                      <a:pt x="7213" y="164007"/>
                      <a:pt x="3627" y="164848"/>
                      <a:pt x="0" y="164787"/>
                    </a:cubicBezTo>
                    <a:lnTo>
                      <a:pt x="0" y="155714"/>
                    </a:lnTo>
                    <a:cubicBezTo>
                      <a:pt x="3605" y="155736"/>
                      <a:pt x="7159" y="154863"/>
                      <a:pt x="10343" y="153174"/>
                    </a:cubicBezTo>
                    <a:close/>
                  </a:path>
                </a:pathLst>
              </a:custGeom>
              <a:solidFill>
                <a:schemeClr val="accent2">
                  <a:lumMod val="75000"/>
                </a:schemeClr>
              </a:solidFill>
              <a:ln w="9068"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9D8CF1AC-DB67-E2AD-C2A4-2B76BF7D3B2F}"/>
                  </a:ext>
                </a:extLst>
              </p:cNvPr>
              <p:cNvSpPr/>
              <p:nvPr/>
            </p:nvSpPr>
            <p:spPr>
              <a:xfrm>
                <a:off x="8466638" y="4780725"/>
                <a:ext cx="359911" cy="217109"/>
              </a:xfrm>
              <a:custGeom>
                <a:avLst/>
                <a:gdLst>
                  <a:gd name="connsiteX0" fmla="*/ 0 w 359911"/>
                  <a:gd name="connsiteY0" fmla="*/ 0 h 217109"/>
                  <a:gd name="connsiteX1" fmla="*/ 0 w 359911"/>
                  <a:gd name="connsiteY1" fmla="*/ 9617 h 217109"/>
                  <a:gd name="connsiteX2" fmla="*/ 4264 w 359911"/>
                  <a:gd name="connsiteY2" fmla="*/ 15696 h 217109"/>
                  <a:gd name="connsiteX3" fmla="*/ 4264 w 359911"/>
                  <a:gd name="connsiteY3" fmla="*/ 15696 h 217109"/>
                  <a:gd name="connsiteX4" fmla="*/ 326615 w 359911"/>
                  <a:gd name="connsiteY4" fmla="*/ 201503 h 217109"/>
                  <a:gd name="connsiteX5" fmla="*/ 349296 w 359911"/>
                  <a:gd name="connsiteY5" fmla="*/ 214568 h 217109"/>
                  <a:gd name="connsiteX6" fmla="*/ 349296 w 359911"/>
                  <a:gd name="connsiteY6" fmla="*/ 214568 h 217109"/>
                  <a:gd name="connsiteX7" fmla="*/ 359911 w 359911"/>
                  <a:gd name="connsiteY7" fmla="*/ 217108 h 217109"/>
                  <a:gd name="connsiteX8" fmla="*/ 359911 w 359911"/>
                  <a:gd name="connsiteY8" fmla="*/ 208036 h 217109"/>
                  <a:gd name="connsiteX9" fmla="*/ 349296 w 359911"/>
                  <a:gd name="connsiteY9" fmla="*/ 205495 h 217109"/>
                  <a:gd name="connsiteX10" fmla="*/ 334871 w 359911"/>
                  <a:gd name="connsiteY10" fmla="*/ 197148 h 217109"/>
                  <a:gd name="connsiteX11" fmla="*/ 334871 w 359911"/>
                  <a:gd name="connsiteY11" fmla="*/ 197148 h 217109"/>
                  <a:gd name="connsiteX12" fmla="*/ 4536 w 359911"/>
                  <a:gd name="connsiteY12" fmla="*/ 6623 h 217109"/>
                  <a:gd name="connsiteX13" fmla="*/ 0 w 359911"/>
                  <a:gd name="connsiteY13" fmla="*/ 0 h 21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9911" h="217109">
                    <a:moveTo>
                      <a:pt x="0" y="0"/>
                    </a:moveTo>
                    <a:lnTo>
                      <a:pt x="0" y="9617"/>
                    </a:lnTo>
                    <a:cubicBezTo>
                      <a:pt x="218" y="12265"/>
                      <a:pt x="1848" y="14590"/>
                      <a:pt x="4264" y="15696"/>
                    </a:cubicBezTo>
                    <a:lnTo>
                      <a:pt x="4264" y="15696"/>
                    </a:lnTo>
                    <a:lnTo>
                      <a:pt x="326615" y="201503"/>
                    </a:lnTo>
                    <a:lnTo>
                      <a:pt x="349296" y="214568"/>
                    </a:lnTo>
                    <a:lnTo>
                      <a:pt x="349296" y="214568"/>
                    </a:lnTo>
                    <a:cubicBezTo>
                      <a:pt x="352575" y="216266"/>
                      <a:pt x="356219" y="217138"/>
                      <a:pt x="359911" y="217108"/>
                    </a:cubicBezTo>
                    <a:lnTo>
                      <a:pt x="359911" y="208036"/>
                    </a:lnTo>
                    <a:cubicBezTo>
                      <a:pt x="356213" y="208120"/>
                      <a:pt x="352556" y="207245"/>
                      <a:pt x="349296" y="205495"/>
                    </a:cubicBezTo>
                    <a:lnTo>
                      <a:pt x="334871" y="197148"/>
                    </a:lnTo>
                    <a:lnTo>
                      <a:pt x="334871" y="197148"/>
                    </a:lnTo>
                    <a:lnTo>
                      <a:pt x="4536" y="6623"/>
                    </a:lnTo>
                    <a:cubicBezTo>
                      <a:pt x="1814" y="5549"/>
                      <a:pt x="18" y="2927"/>
                      <a:pt x="0" y="0"/>
                    </a:cubicBezTo>
                    <a:close/>
                  </a:path>
                </a:pathLst>
              </a:custGeom>
              <a:solidFill>
                <a:srgbClr val="309080"/>
              </a:solidFill>
              <a:ln w="9068"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83104DD0-E86D-FC6D-C690-B2440343B071}"/>
                  </a:ext>
                </a:extLst>
              </p:cNvPr>
              <p:cNvSpPr/>
              <p:nvPr/>
            </p:nvSpPr>
            <p:spPr>
              <a:xfrm>
                <a:off x="8466638" y="4780725"/>
                <a:ext cx="359911" cy="217109"/>
              </a:xfrm>
              <a:custGeom>
                <a:avLst/>
                <a:gdLst>
                  <a:gd name="connsiteX0" fmla="*/ 0 w 359911"/>
                  <a:gd name="connsiteY0" fmla="*/ 0 h 217109"/>
                  <a:gd name="connsiteX1" fmla="*/ 0 w 359911"/>
                  <a:gd name="connsiteY1" fmla="*/ 9617 h 217109"/>
                  <a:gd name="connsiteX2" fmla="*/ 4264 w 359911"/>
                  <a:gd name="connsiteY2" fmla="*/ 15696 h 217109"/>
                  <a:gd name="connsiteX3" fmla="*/ 4264 w 359911"/>
                  <a:gd name="connsiteY3" fmla="*/ 15696 h 217109"/>
                  <a:gd name="connsiteX4" fmla="*/ 326615 w 359911"/>
                  <a:gd name="connsiteY4" fmla="*/ 201503 h 217109"/>
                  <a:gd name="connsiteX5" fmla="*/ 349296 w 359911"/>
                  <a:gd name="connsiteY5" fmla="*/ 214568 h 217109"/>
                  <a:gd name="connsiteX6" fmla="*/ 349296 w 359911"/>
                  <a:gd name="connsiteY6" fmla="*/ 214568 h 217109"/>
                  <a:gd name="connsiteX7" fmla="*/ 359911 w 359911"/>
                  <a:gd name="connsiteY7" fmla="*/ 217108 h 217109"/>
                  <a:gd name="connsiteX8" fmla="*/ 359911 w 359911"/>
                  <a:gd name="connsiteY8" fmla="*/ 208036 h 217109"/>
                  <a:gd name="connsiteX9" fmla="*/ 349296 w 359911"/>
                  <a:gd name="connsiteY9" fmla="*/ 205495 h 217109"/>
                  <a:gd name="connsiteX10" fmla="*/ 334871 w 359911"/>
                  <a:gd name="connsiteY10" fmla="*/ 197148 h 217109"/>
                  <a:gd name="connsiteX11" fmla="*/ 334871 w 359911"/>
                  <a:gd name="connsiteY11" fmla="*/ 197148 h 217109"/>
                  <a:gd name="connsiteX12" fmla="*/ 4536 w 359911"/>
                  <a:gd name="connsiteY12" fmla="*/ 6623 h 217109"/>
                  <a:gd name="connsiteX13" fmla="*/ 0 w 359911"/>
                  <a:gd name="connsiteY13" fmla="*/ 0 h 21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9911" h="217109">
                    <a:moveTo>
                      <a:pt x="0" y="0"/>
                    </a:moveTo>
                    <a:lnTo>
                      <a:pt x="0" y="9617"/>
                    </a:lnTo>
                    <a:cubicBezTo>
                      <a:pt x="218" y="12265"/>
                      <a:pt x="1848" y="14590"/>
                      <a:pt x="4264" y="15696"/>
                    </a:cubicBezTo>
                    <a:lnTo>
                      <a:pt x="4264" y="15696"/>
                    </a:lnTo>
                    <a:lnTo>
                      <a:pt x="326615" y="201503"/>
                    </a:lnTo>
                    <a:lnTo>
                      <a:pt x="349296" y="214568"/>
                    </a:lnTo>
                    <a:lnTo>
                      <a:pt x="349296" y="214568"/>
                    </a:lnTo>
                    <a:cubicBezTo>
                      <a:pt x="352575" y="216266"/>
                      <a:pt x="356219" y="217138"/>
                      <a:pt x="359911" y="217108"/>
                    </a:cubicBezTo>
                    <a:lnTo>
                      <a:pt x="359911" y="208036"/>
                    </a:lnTo>
                    <a:cubicBezTo>
                      <a:pt x="356213" y="208120"/>
                      <a:pt x="352556" y="207245"/>
                      <a:pt x="349296" y="205495"/>
                    </a:cubicBezTo>
                    <a:lnTo>
                      <a:pt x="334871" y="197148"/>
                    </a:lnTo>
                    <a:lnTo>
                      <a:pt x="334871" y="197148"/>
                    </a:lnTo>
                    <a:lnTo>
                      <a:pt x="4536" y="6623"/>
                    </a:lnTo>
                    <a:cubicBezTo>
                      <a:pt x="1814" y="5549"/>
                      <a:pt x="18" y="2927"/>
                      <a:pt x="0" y="0"/>
                    </a:cubicBezTo>
                    <a:close/>
                  </a:path>
                </a:pathLst>
              </a:custGeom>
              <a:solidFill>
                <a:schemeClr val="accent2">
                  <a:lumMod val="75000"/>
                </a:schemeClr>
              </a:solidFill>
              <a:ln w="9068"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ED3927C5-B770-1126-D7A6-DCBB307597B3}"/>
                  </a:ext>
                </a:extLst>
              </p:cNvPr>
              <p:cNvSpPr/>
              <p:nvPr/>
            </p:nvSpPr>
            <p:spPr>
              <a:xfrm>
                <a:off x="8466638" y="4844778"/>
                <a:ext cx="359639" cy="217290"/>
              </a:xfrm>
              <a:custGeom>
                <a:avLst/>
                <a:gdLst>
                  <a:gd name="connsiteX0" fmla="*/ 0 w 359639"/>
                  <a:gd name="connsiteY0" fmla="*/ 0 h 217290"/>
                  <a:gd name="connsiteX1" fmla="*/ 0 w 359639"/>
                  <a:gd name="connsiteY1" fmla="*/ 9617 h 217290"/>
                  <a:gd name="connsiteX2" fmla="*/ 4264 w 359639"/>
                  <a:gd name="connsiteY2" fmla="*/ 15696 h 217290"/>
                  <a:gd name="connsiteX3" fmla="*/ 4264 w 359639"/>
                  <a:gd name="connsiteY3" fmla="*/ 15695 h 217290"/>
                  <a:gd name="connsiteX4" fmla="*/ 326343 w 359639"/>
                  <a:gd name="connsiteY4" fmla="*/ 201684 h 217290"/>
                  <a:gd name="connsiteX5" fmla="*/ 349024 w 359639"/>
                  <a:gd name="connsiteY5" fmla="*/ 214749 h 217290"/>
                  <a:gd name="connsiteX6" fmla="*/ 349024 w 359639"/>
                  <a:gd name="connsiteY6" fmla="*/ 214749 h 217290"/>
                  <a:gd name="connsiteX7" fmla="*/ 359639 w 359639"/>
                  <a:gd name="connsiteY7" fmla="*/ 217289 h 217290"/>
                  <a:gd name="connsiteX8" fmla="*/ 359639 w 359639"/>
                  <a:gd name="connsiteY8" fmla="*/ 207763 h 217290"/>
                  <a:gd name="connsiteX9" fmla="*/ 349024 w 359639"/>
                  <a:gd name="connsiteY9" fmla="*/ 205223 h 217290"/>
                  <a:gd name="connsiteX10" fmla="*/ 334599 w 359639"/>
                  <a:gd name="connsiteY10" fmla="*/ 196967 h 217290"/>
                  <a:gd name="connsiteX11" fmla="*/ 334599 w 359639"/>
                  <a:gd name="connsiteY11" fmla="*/ 196967 h 217290"/>
                  <a:gd name="connsiteX12" fmla="*/ 4264 w 359639"/>
                  <a:gd name="connsiteY12" fmla="*/ 6441 h 217290"/>
                  <a:gd name="connsiteX13" fmla="*/ 0 w 359639"/>
                  <a:gd name="connsiteY13" fmla="*/ 0 h 21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9639" h="217290">
                    <a:moveTo>
                      <a:pt x="0" y="0"/>
                    </a:moveTo>
                    <a:lnTo>
                      <a:pt x="0" y="9617"/>
                    </a:lnTo>
                    <a:cubicBezTo>
                      <a:pt x="254" y="12252"/>
                      <a:pt x="1873" y="14560"/>
                      <a:pt x="4264" y="15696"/>
                    </a:cubicBezTo>
                    <a:lnTo>
                      <a:pt x="4264" y="15695"/>
                    </a:lnTo>
                    <a:lnTo>
                      <a:pt x="326343" y="201684"/>
                    </a:lnTo>
                    <a:lnTo>
                      <a:pt x="349024" y="214749"/>
                    </a:lnTo>
                    <a:lnTo>
                      <a:pt x="349024" y="214749"/>
                    </a:lnTo>
                    <a:cubicBezTo>
                      <a:pt x="352303" y="216447"/>
                      <a:pt x="355947" y="217319"/>
                      <a:pt x="359639" y="217289"/>
                    </a:cubicBezTo>
                    <a:lnTo>
                      <a:pt x="359639" y="207763"/>
                    </a:lnTo>
                    <a:cubicBezTo>
                      <a:pt x="355941" y="207848"/>
                      <a:pt x="352284" y="206972"/>
                      <a:pt x="349024" y="205223"/>
                    </a:cubicBezTo>
                    <a:lnTo>
                      <a:pt x="334599" y="196967"/>
                    </a:lnTo>
                    <a:lnTo>
                      <a:pt x="334599" y="196967"/>
                    </a:lnTo>
                    <a:lnTo>
                      <a:pt x="4264" y="6441"/>
                    </a:lnTo>
                    <a:cubicBezTo>
                      <a:pt x="1738" y="5275"/>
                      <a:pt x="87" y="2781"/>
                      <a:pt x="0" y="0"/>
                    </a:cubicBezTo>
                    <a:close/>
                  </a:path>
                </a:pathLst>
              </a:custGeom>
              <a:solidFill>
                <a:srgbClr val="309080"/>
              </a:solidFill>
              <a:ln w="9068"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D99EA2D9-4B57-EFB6-826C-F88084F57D3E}"/>
                  </a:ext>
                </a:extLst>
              </p:cNvPr>
              <p:cNvSpPr/>
              <p:nvPr/>
            </p:nvSpPr>
            <p:spPr>
              <a:xfrm>
                <a:off x="8466638" y="4844778"/>
                <a:ext cx="359639" cy="217290"/>
              </a:xfrm>
              <a:custGeom>
                <a:avLst/>
                <a:gdLst>
                  <a:gd name="connsiteX0" fmla="*/ 0 w 359639"/>
                  <a:gd name="connsiteY0" fmla="*/ 0 h 217290"/>
                  <a:gd name="connsiteX1" fmla="*/ 0 w 359639"/>
                  <a:gd name="connsiteY1" fmla="*/ 9617 h 217290"/>
                  <a:gd name="connsiteX2" fmla="*/ 4264 w 359639"/>
                  <a:gd name="connsiteY2" fmla="*/ 15696 h 217290"/>
                  <a:gd name="connsiteX3" fmla="*/ 4264 w 359639"/>
                  <a:gd name="connsiteY3" fmla="*/ 15695 h 217290"/>
                  <a:gd name="connsiteX4" fmla="*/ 326343 w 359639"/>
                  <a:gd name="connsiteY4" fmla="*/ 201684 h 217290"/>
                  <a:gd name="connsiteX5" fmla="*/ 349024 w 359639"/>
                  <a:gd name="connsiteY5" fmla="*/ 214749 h 217290"/>
                  <a:gd name="connsiteX6" fmla="*/ 349024 w 359639"/>
                  <a:gd name="connsiteY6" fmla="*/ 214749 h 217290"/>
                  <a:gd name="connsiteX7" fmla="*/ 359639 w 359639"/>
                  <a:gd name="connsiteY7" fmla="*/ 217289 h 217290"/>
                  <a:gd name="connsiteX8" fmla="*/ 359639 w 359639"/>
                  <a:gd name="connsiteY8" fmla="*/ 207763 h 217290"/>
                  <a:gd name="connsiteX9" fmla="*/ 349024 w 359639"/>
                  <a:gd name="connsiteY9" fmla="*/ 205223 h 217290"/>
                  <a:gd name="connsiteX10" fmla="*/ 334599 w 359639"/>
                  <a:gd name="connsiteY10" fmla="*/ 196967 h 217290"/>
                  <a:gd name="connsiteX11" fmla="*/ 334599 w 359639"/>
                  <a:gd name="connsiteY11" fmla="*/ 196967 h 217290"/>
                  <a:gd name="connsiteX12" fmla="*/ 4264 w 359639"/>
                  <a:gd name="connsiteY12" fmla="*/ 6441 h 217290"/>
                  <a:gd name="connsiteX13" fmla="*/ 0 w 359639"/>
                  <a:gd name="connsiteY13" fmla="*/ 0 h 21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9639" h="217290">
                    <a:moveTo>
                      <a:pt x="0" y="0"/>
                    </a:moveTo>
                    <a:lnTo>
                      <a:pt x="0" y="9617"/>
                    </a:lnTo>
                    <a:cubicBezTo>
                      <a:pt x="254" y="12252"/>
                      <a:pt x="1873" y="14560"/>
                      <a:pt x="4264" y="15696"/>
                    </a:cubicBezTo>
                    <a:lnTo>
                      <a:pt x="4264" y="15695"/>
                    </a:lnTo>
                    <a:lnTo>
                      <a:pt x="326343" y="201684"/>
                    </a:lnTo>
                    <a:lnTo>
                      <a:pt x="349024" y="214749"/>
                    </a:lnTo>
                    <a:lnTo>
                      <a:pt x="349024" y="214749"/>
                    </a:lnTo>
                    <a:cubicBezTo>
                      <a:pt x="352303" y="216447"/>
                      <a:pt x="355947" y="217319"/>
                      <a:pt x="359639" y="217289"/>
                    </a:cubicBezTo>
                    <a:lnTo>
                      <a:pt x="359639" y="207763"/>
                    </a:lnTo>
                    <a:cubicBezTo>
                      <a:pt x="355941" y="207848"/>
                      <a:pt x="352284" y="206972"/>
                      <a:pt x="349024" y="205223"/>
                    </a:cubicBezTo>
                    <a:lnTo>
                      <a:pt x="334599" y="196967"/>
                    </a:lnTo>
                    <a:lnTo>
                      <a:pt x="334599" y="196967"/>
                    </a:lnTo>
                    <a:lnTo>
                      <a:pt x="4264" y="6441"/>
                    </a:lnTo>
                    <a:cubicBezTo>
                      <a:pt x="1738" y="5275"/>
                      <a:pt x="87" y="2781"/>
                      <a:pt x="0" y="0"/>
                    </a:cubicBezTo>
                    <a:close/>
                  </a:path>
                </a:pathLst>
              </a:custGeom>
              <a:solidFill>
                <a:schemeClr val="accent2">
                  <a:lumMod val="75000"/>
                </a:schemeClr>
              </a:solidFill>
              <a:ln w="9068" cap="flat">
                <a:noFill/>
                <a:prstDash val="solid"/>
                <a:miter/>
              </a:ln>
            </p:spPr>
            <p:txBody>
              <a:bodyPr rtlCol="0" anchor="ctr"/>
              <a:lstStyle/>
              <a:p>
                <a:endParaRPr lang="zh-CN" altLang="en-US"/>
              </a:p>
            </p:txBody>
          </p:sp>
        </p:grpSp>
      </p:grpSp>
    </p:spTree>
    <p:extLst>
      <p:ext uri="{BB962C8B-B14F-4D97-AF65-F5344CB8AC3E}">
        <p14:creationId xmlns:p14="http://schemas.microsoft.com/office/powerpoint/2010/main" val="2210053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E575AF-25CF-9B82-E391-D1CFDF5679DB}"/>
              </a:ext>
            </a:extLst>
          </p:cNvPr>
          <p:cNvSpPr>
            <a:spLocks noGrp="1"/>
          </p:cNvSpPr>
          <p:nvPr>
            <p:ph type="title"/>
          </p:nvPr>
        </p:nvSpPr>
        <p:spPr/>
        <p:txBody>
          <a:bodyPr/>
          <a:lstStyle/>
          <a:p>
            <a:r>
              <a:rPr lang="zh-CN" altLang="en-US" dirty="0"/>
              <a:t>校园欺凌的现象</a:t>
            </a:r>
          </a:p>
        </p:txBody>
      </p:sp>
      <p:sp>
        <p:nvSpPr>
          <p:cNvPr id="3" name="文本占位符 2">
            <a:extLst>
              <a:ext uri="{FF2B5EF4-FFF2-40B4-BE49-F238E27FC236}">
                <a16:creationId xmlns:a16="http://schemas.microsoft.com/office/drawing/2014/main" id="{6A0999B5-8CE5-30CB-5A0A-4EEBABE02FE2}"/>
              </a:ext>
            </a:extLst>
          </p:cNvPr>
          <p:cNvSpPr>
            <a:spLocks noGrp="1"/>
          </p:cNvSpPr>
          <p:nvPr>
            <p:ph type="body" idx="1"/>
          </p:nvPr>
        </p:nvSpPr>
        <p:spPr/>
        <p:txBody>
          <a:bodyPr/>
          <a:lstStyle/>
          <a:p>
            <a:r>
              <a:rPr lang="zh-CN" altLang="en-US" dirty="0"/>
              <a:t>第二部分</a:t>
            </a:r>
          </a:p>
        </p:txBody>
      </p:sp>
    </p:spTree>
    <p:extLst>
      <p:ext uri="{BB962C8B-B14F-4D97-AF65-F5344CB8AC3E}">
        <p14:creationId xmlns:p14="http://schemas.microsoft.com/office/powerpoint/2010/main" val="2762228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E7213-9C33-39F7-A10C-210C5CA35FD9}"/>
              </a:ext>
            </a:extLst>
          </p:cNvPr>
          <p:cNvSpPr>
            <a:spLocks noGrp="1"/>
          </p:cNvSpPr>
          <p:nvPr>
            <p:ph type="title"/>
          </p:nvPr>
        </p:nvSpPr>
        <p:spPr/>
        <p:txBody>
          <a:bodyPr/>
          <a:lstStyle/>
          <a:p>
            <a:r>
              <a:rPr lang="zh-CN" altLang="en-US" dirty="0"/>
              <a:t>校园欺凌的常见类型</a:t>
            </a:r>
          </a:p>
        </p:txBody>
      </p:sp>
      <p:grpSp>
        <p:nvGrpSpPr>
          <p:cNvPr id="30" name="组合 29">
            <a:extLst>
              <a:ext uri="{FF2B5EF4-FFF2-40B4-BE49-F238E27FC236}">
                <a16:creationId xmlns:a16="http://schemas.microsoft.com/office/drawing/2014/main" id="{3464FBC0-FC34-23F2-78FD-278B51272B37}"/>
              </a:ext>
            </a:extLst>
          </p:cNvPr>
          <p:cNvGrpSpPr/>
          <p:nvPr/>
        </p:nvGrpSpPr>
        <p:grpSpPr>
          <a:xfrm>
            <a:off x="680702" y="2024706"/>
            <a:ext cx="2852057" cy="3857947"/>
            <a:chOff x="680702" y="2024706"/>
            <a:chExt cx="2852057" cy="3857947"/>
          </a:xfrm>
        </p:grpSpPr>
        <p:sp>
          <p:nvSpPr>
            <p:cNvPr id="4" name="矩形: 圆角 3">
              <a:extLst>
                <a:ext uri="{FF2B5EF4-FFF2-40B4-BE49-F238E27FC236}">
                  <a16:creationId xmlns:a16="http://schemas.microsoft.com/office/drawing/2014/main" id="{288F7A7F-F816-E258-9AAD-5B6DEE032D16}"/>
                </a:ext>
              </a:extLst>
            </p:cNvPr>
            <p:cNvSpPr/>
            <p:nvPr/>
          </p:nvSpPr>
          <p:spPr>
            <a:xfrm>
              <a:off x="680702" y="2270928"/>
              <a:ext cx="2852057" cy="3611725"/>
            </a:xfrm>
            <a:prstGeom prst="roundRect">
              <a:avLst>
                <a:gd name="adj" fmla="val 2743"/>
              </a:avLst>
            </a:prstGeom>
            <a:solidFill>
              <a:schemeClr val="bg1"/>
            </a:solidFill>
            <a:ln>
              <a:noFill/>
            </a:ln>
            <a:effectLst>
              <a:outerShdw blurRad="127000" dist="38100" dir="2700000" algn="tl"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BA8724CA-A851-AC8E-6CB3-F2DE87030672}"/>
                </a:ext>
              </a:extLst>
            </p:cNvPr>
            <p:cNvSpPr/>
            <p:nvPr/>
          </p:nvSpPr>
          <p:spPr>
            <a:xfrm>
              <a:off x="1077825" y="2024706"/>
              <a:ext cx="2057811" cy="49244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mj-ea"/>
                  <a:ea typeface="+mj-ea"/>
                </a:rPr>
                <a:t>身体欺凌</a:t>
              </a:r>
            </a:p>
          </p:txBody>
        </p:sp>
        <p:sp>
          <p:nvSpPr>
            <p:cNvPr id="6" name="文本框 5">
              <a:extLst>
                <a:ext uri="{FF2B5EF4-FFF2-40B4-BE49-F238E27FC236}">
                  <a16:creationId xmlns:a16="http://schemas.microsoft.com/office/drawing/2014/main" id="{399C33F3-97E1-5E53-77D8-F15E941CABF0}"/>
                </a:ext>
              </a:extLst>
            </p:cNvPr>
            <p:cNvSpPr txBox="1"/>
            <p:nvPr/>
          </p:nvSpPr>
          <p:spPr>
            <a:xfrm>
              <a:off x="1559184" y="2930138"/>
              <a:ext cx="1095093" cy="276999"/>
            </a:xfrm>
            <a:prstGeom prst="rect">
              <a:avLst/>
            </a:prstGeom>
            <a:noFill/>
          </p:spPr>
          <p:txBody>
            <a:bodyPr wrap="square" lIns="0" tIns="0" rIns="0" bIns="0" rtlCol="0">
              <a:spAutoFit/>
            </a:bodyPr>
            <a:lstStyle/>
            <a:p>
              <a:pPr algn="ctr"/>
              <a:r>
                <a:rPr lang="zh-CN" altLang="en-US" dirty="0">
                  <a:solidFill>
                    <a:schemeClr val="accent1"/>
                  </a:solidFill>
                  <a:latin typeface="+mn-ea"/>
                </a:rPr>
                <a:t>身体攻击</a:t>
              </a:r>
            </a:p>
          </p:txBody>
        </p:sp>
        <p:sp>
          <p:nvSpPr>
            <p:cNvPr id="7" name="文本框 6">
              <a:extLst>
                <a:ext uri="{FF2B5EF4-FFF2-40B4-BE49-F238E27FC236}">
                  <a16:creationId xmlns:a16="http://schemas.microsoft.com/office/drawing/2014/main" id="{72CF6377-6151-80DE-9A85-156AEF8404A4}"/>
                </a:ext>
              </a:extLst>
            </p:cNvPr>
            <p:cNvSpPr txBox="1"/>
            <p:nvPr/>
          </p:nvSpPr>
          <p:spPr>
            <a:xfrm>
              <a:off x="1559184" y="3369373"/>
              <a:ext cx="1095093" cy="276999"/>
            </a:xfrm>
            <a:prstGeom prst="rect">
              <a:avLst/>
            </a:prstGeom>
            <a:noFill/>
          </p:spPr>
          <p:txBody>
            <a:bodyPr wrap="square" lIns="0" tIns="0" rIns="0" bIns="0" rtlCol="0">
              <a:spAutoFit/>
            </a:bodyPr>
            <a:lstStyle/>
            <a:p>
              <a:pPr algn="ctr"/>
              <a:r>
                <a:rPr lang="zh-CN" altLang="en-US" dirty="0">
                  <a:solidFill>
                    <a:schemeClr val="accent1"/>
                  </a:solidFill>
                  <a:latin typeface="+mn-ea"/>
                </a:rPr>
                <a:t>身体对抗</a:t>
              </a:r>
            </a:p>
          </p:txBody>
        </p:sp>
        <p:sp>
          <p:nvSpPr>
            <p:cNvPr id="8" name="文本框 7">
              <a:extLst>
                <a:ext uri="{FF2B5EF4-FFF2-40B4-BE49-F238E27FC236}">
                  <a16:creationId xmlns:a16="http://schemas.microsoft.com/office/drawing/2014/main" id="{385DBA76-4352-E889-5758-227B14F17250}"/>
                </a:ext>
              </a:extLst>
            </p:cNvPr>
            <p:cNvSpPr txBox="1"/>
            <p:nvPr/>
          </p:nvSpPr>
          <p:spPr>
            <a:xfrm>
              <a:off x="1817915" y="3808608"/>
              <a:ext cx="577631" cy="276999"/>
            </a:xfrm>
            <a:prstGeom prst="rect">
              <a:avLst/>
            </a:prstGeom>
            <a:noFill/>
          </p:spPr>
          <p:txBody>
            <a:bodyPr wrap="square" lIns="0" tIns="0" rIns="0" bIns="0" rtlCol="0">
              <a:spAutoFit/>
            </a:bodyPr>
            <a:lstStyle/>
            <a:p>
              <a:pPr algn="ctr"/>
              <a:r>
                <a:rPr lang="zh-CN" altLang="en-US" dirty="0">
                  <a:solidFill>
                    <a:schemeClr val="accent1"/>
                  </a:solidFill>
                  <a:latin typeface="+mn-ea"/>
                </a:rPr>
                <a:t>体罚</a:t>
              </a:r>
            </a:p>
          </p:txBody>
        </p:sp>
        <p:sp>
          <p:nvSpPr>
            <p:cNvPr id="9" name="文本框 8">
              <a:extLst>
                <a:ext uri="{FF2B5EF4-FFF2-40B4-BE49-F238E27FC236}">
                  <a16:creationId xmlns:a16="http://schemas.microsoft.com/office/drawing/2014/main" id="{15D7D5FE-6236-A7A7-8D91-AAA48875956C}"/>
                </a:ext>
              </a:extLst>
            </p:cNvPr>
            <p:cNvSpPr txBox="1"/>
            <p:nvPr/>
          </p:nvSpPr>
          <p:spPr>
            <a:xfrm>
              <a:off x="1559184" y="4247843"/>
              <a:ext cx="1095093" cy="276999"/>
            </a:xfrm>
            <a:prstGeom prst="rect">
              <a:avLst/>
            </a:prstGeom>
            <a:noFill/>
          </p:spPr>
          <p:txBody>
            <a:bodyPr wrap="square" lIns="0" tIns="0" rIns="0" bIns="0" rtlCol="0">
              <a:spAutoFit/>
            </a:bodyPr>
            <a:lstStyle/>
            <a:p>
              <a:pPr algn="ctr"/>
              <a:r>
                <a:rPr lang="zh-CN" altLang="en-US" dirty="0">
                  <a:solidFill>
                    <a:schemeClr val="accent1"/>
                  </a:solidFill>
                  <a:latin typeface="+mn-ea"/>
                </a:rPr>
                <a:t>破坏财物</a:t>
              </a:r>
            </a:p>
          </p:txBody>
        </p:sp>
        <p:sp>
          <p:nvSpPr>
            <p:cNvPr id="10" name="文本框 9">
              <a:extLst>
                <a:ext uri="{FF2B5EF4-FFF2-40B4-BE49-F238E27FC236}">
                  <a16:creationId xmlns:a16="http://schemas.microsoft.com/office/drawing/2014/main" id="{BFF99484-D441-F90F-BACF-71E264DCE436}"/>
                </a:ext>
              </a:extLst>
            </p:cNvPr>
            <p:cNvSpPr txBox="1"/>
            <p:nvPr/>
          </p:nvSpPr>
          <p:spPr>
            <a:xfrm>
              <a:off x="1817915" y="4687078"/>
              <a:ext cx="577631" cy="276999"/>
            </a:xfrm>
            <a:prstGeom prst="rect">
              <a:avLst/>
            </a:prstGeom>
            <a:noFill/>
          </p:spPr>
          <p:txBody>
            <a:bodyPr wrap="square" lIns="0" tIns="0" rIns="0" bIns="0" rtlCol="0">
              <a:spAutoFit/>
            </a:bodyPr>
            <a:lstStyle/>
            <a:p>
              <a:pPr algn="ctr"/>
              <a:r>
                <a:rPr lang="zh-CN" altLang="en-US" dirty="0">
                  <a:solidFill>
                    <a:schemeClr val="accent1"/>
                  </a:solidFill>
                  <a:latin typeface="+mn-ea"/>
                </a:rPr>
                <a:t>欺凌</a:t>
              </a:r>
            </a:p>
          </p:txBody>
        </p:sp>
        <p:sp>
          <p:nvSpPr>
            <p:cNvPr id="11" name="文本框 10">
              <a:extLst>
                <a:ext uri="{FF2B5EF4-FFF2-40B4-BE49-F238E27FC236}">
                  <a16:creationId xmlns:a16="http://schemas.microsoft.com/office/drawing/2014/main" id="{A3A384E4-74B1-632A-D88C-81C0C10DF8DF}"/>
                </a:ext>
              </a:extLst>
            </p:cNvPr>
            <p:cNvSpPr txBox="1"/>
            <p:nvPr/>
          </p:nvSpPr>
          <p:spPr>
            <a:xfrm>
              <a:off x="1817915" y="5126313"/>
              <a:ext cx="577631" cy="276999"/>
            </a:xfrm>
            <a:prstGeom prst="rect">
              <a:avLst/>
            </a:prstGeom>
            <a:noFill/>
          </p:spPr>
          <p:txBody>
            <a:bodyPr wrap="square" lIns="0" tIns="0" rIns="0" bIns="0" rtlCol="0">
              <a:spAutoFit/>
            </a:bodyPr>
            <a:lstStyle/>
            <a:p>
              <a:pPr algn="ctr"/>
              <a:r>
                <a:rPr lang="en-US" altLang="zh-CN" dirty="0">
                  <a:solidFill>
                    <a:schemeClr val="accent1"/>
                  </a:solidFill>
                  <a:latin typeface="+mn-ea"/>
                </a:rPr>
                <a:t>……</a:t>
              </a:r>
              <a:endParaRPr lang="zh-CN" altLang="en-US" dirty="0">
                <a:solidFill>
                  <a:schemeClr val="accent1"/>
                </a:solidFill>
                <a:latin typeface="+mn-ea"/>
              </a:endParaRPr>
            </a:p>
          </p:txBody>
        </p:sp>
      </p:grpSp>
      <p:grpSp>
        <p:nvGrpSpPr>
          <p:cNvPr id="31" name="组合 30">
            <a:extLst>
              <a:ext uri="{FF2B5EF4-FFF2-40B4-BE49-F238E27FC236}">
                <a16:creationId xmlns:a16="http://schemas.microsoft.com/office/drawing/2014/main" id="{DA88C111-2BE2-65DD-B3A9-343E75F2F564}"/>
              </a:ext>
            </a:extLst>
          </p:cNvPr>
          <p:cNvGrpSpPr/>
          <p:nvPr/>
        </p:nvGrpSpPr>
        <p:grpSpPr>
          <a:xfrm>
            <a:off x="4669972" y="2024706"/>
            <a:ext cx="2852057" cy="3857947"/>
            <a:chOff x="4669972" y="2024706"/>
            <a:chExt cx="2852057" cy="3857947"/>
          </a:xfrm>
        </p:grpSpPr>
        <p:sp>
          <p:nvSpPr>
            <p:cNvPr id="13" name="矩形: 圆角 12">
              <a:extLst>
                <a:ext uri="{FF2B5EF4-FFF2-40B4-BE49-F238E27FC236}">
                  <a16:creationId xmlns:a16="http://schemas.microsoft.com/office/drawing/2014/main" id="{97AC0AE5-D6D9-0835-CC99-C737D4CF83A7}"/>
                </a:ext>
              </a:extLst>
            </p:cNvPr>
            <p:cNvSpPr/>
            <p:nvPr/>
          </p:nvSpPr>
          <p:spPr>
            <a:xfrm>
              <a:off x="4669972" y="2270928"/>
              <a:ext cx="2852057" cy="3611725"/>
            </a:xfrm>
            <a:prstGeom prst="roundRect">
              <a:avLst>
                <a:gd name="adj" fmla="val 2743"/>
              </a:avLst>
            </a:prstGeom>
            <a:solidFill>
              <a:schemeClr val="bg1"/>
            </a:solidFill>
            <a:ln>
              <a:noFill/>
            </a:ln>
            <a:effectLst>
              <a:outerShdw blurRad="127000" dist="38100" dir="2700000" algn="tl"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804CAD6C-D2D2-D2E3-7406-91F788906AF0}"/>
                </a:ext>
              </a:extLst>
            </p:cNvPr>
            <p:cNvSpPr/>
            <p:nvPr/>
          </p:nvSpPr>
          <p:spPr>
            <a:xfrm>
              <a:off x="5067095" y="2024706"/>
              <a:ext cx="2057811" cy="49244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mj-ea"/>
                  <a:ea typeface="+mj-ea"/>
                </a:rPr>
                <a:t>精神欺凌</a:t>
              </a:r>
            </a:p>
          </p:txBody>
        </p:sp>
        <p:sp>
          <p:nvSpPr>
            <p:cNvPr id="15" name="文本框 14">
              <a:extLst>
                <a:ext uri="{FF2B5EF4-FFF2-40B4-BE49-F238E27FC236}">
                  <a16:creationId xmlns:a16="http://schemas.microsoft.com/office/drawing/2014/main" id="{905A08DB-07CF-8542-F49C-297268476078}"/>
                </a:ext>
              </a:extLst>
            </p:cNvPr>
            <p:cNvSpPr txBox="1"/>
            <p:nvPr/>
          </p:nvSpPr>
          <p:spPr>
            <a:xfrm>
              <a:off x="5548454" y="2930138"/>
              <a:ext cx="1095093" cy="276999"/>
            </a:xfrm>
            <a:prstGeom prst="rect">
              <a:avLst/>
            </a:prstGeom>
            <a:noFill/>
          </p:spPr>
          <p:txBody>
            <a:bodyPr wrap="square" lIns="0" tIns="0" rIns="0" bIns="0" rtlCol="0">
              <a:spAutoFit/>
            </a:bodyPr>
            <a:lstStyle/>
            <a:p>
              <a:pPr algn="ctr"/>
              <a:r>
                <a:rPr lang="zh-CN" altLang="en-US" dirty="0">
                  <a:solidFill>
                    <a:schemeClr val="accent1"/>
                  </a:solidFill>
                  <a:latin typeface="+mn-ea"/>
                </a:rPr>
                <a:t>语言辱骂</a:t>
              </a:r>
            </a:p>
          </p:txBody>
        </p:sp>
        <p:sp>
          <p:nvSpPr>
            <p:cNvPr id="16" name="文本框 15">
              <a:extLst>
                <a:ext uri="{FF2B5EF4-FFF2-40B4-BE49-F238E27FC236}">
                  <a16:creationId xmlns:a16="http://schemas.microsoft.com/office/drawing/2014/main" id="{B160E63B-7E62-39CC-5F22-A8EF59D274EE}"/>
                </a:ext>
              </a:extLst>
            </p:cNvPr>
            <p:cNvSpPr txBox="1"/>
            <p:nvPr/>
          </p:nvSpPr>
          <p:spPr>
            <a:xfrm>
              <a:off x="5548454" y="3369373"/>
              <a:ext cx="1095093" cy="276999"/>
            </a:xfrm>
            <a:prstGeom prst="rect">
              <a:avLst/>
            </a:prstGeom>
            <a:noFill/>
          </p:spPr>
          <p:txBody>
            <a:bodyPr wrap="square" lIns="0" tIns="0" rIns="0" bIns="0" rtlCol="0">
              <a:spAutoFit/>
            </a:bodyPr>
            <a:lstStyle/>
            <a:p>
              <a:pPr algn="ctr"/>
              <a:r>
                <a:rPr lang="zh-CN" altLang="en-US" dirty="0">
                  <a:solidFill>
                    <a:schemeClr val="accent1"/>
                  </a:solidFill>
                  <a:latin typeface="+mn-ea"/>
                </a:rPr>
                <a:t>情感虐待</a:t>
              </a:r>
            </a:p>
          </p:txBody>
        </p:sp>
        <p:sp>
          <p:nvSpPr>
            <p:cNvPr id="17" name="文本框 16">
              <a:extLst>
                <a:ext uri="{FF2B5EF4-FFF2-40B4-BE49-F238E27FC236}">
                  <a16:creationId xmlns:a16="http://schemas.microsoft.com/office/drawing/2014/main" id="{E6B1CA6D-5CAB-5A0C-10B0-6C4BC859FD57}"/>
                </a:ext>
              </a:extLst>
            </p:cNvPr>
            <p:cNvSpPr txBox="1"/>
            <p:nvPr/>
          </p:nvSpPr>
          <p:spPr>
            <a:xfrm>
              <a:off x="5807185" y="3808608"/>
              <a:ext cx="577631" cy="276999"/>
            </a:xfrm>
            <a:prstGeom prst="rect">
              <a:avLst/>
            </a:prstGeom>
            <a:noFill/>
          </p:spPr>
          <p:txBody>
            <a:bodyPr wrap="square" lIns="0" tIns="0" rIns="0" bIns="0" rtlCol="0">
              <a:spAutoFit/>
            </a:bodyPr>
            <a:lstStyle/>
            <a:p>
              <a:pPr algn="ctr"/>
              <a:r>
                <a:rPr lang="zh-CN" altLang="en-US" dirty="0">
                  <a:solidFill>
                    <a:schemeClr val="accent1"/>
                  </a:solidFill>
                  <a:latin typeface="+mn-ea"/>
                </a:rPr>
                <a:t>强迫</a:t>
              </a:r>
            </a:p>
          </p:txBody>
        </p:sp>
        <p:sp>
          <p:nvSpPr>
            <p:cNvPr id="18" name="文本框 17">
              <a:extLst>
                <a:ext uri="{FF2B5EF4-FFF2-40B4-BE49-F238E27FC236}">
                  <a16:creationId xmlns:a16="http://schemas.microsoft.com/office/drawing/2014/main" id="{FE0EC408-BD25-25E5-5F89-B6A87BF68CB1}"/>
                </a:ext>
              </a:extLst>
            </p:cNvPr>
            <p:cNvSpPr txBox="1"/>
            <p:nvPr/>
          </p:nvSpPr>
          <p:spPr>
            <a:xfrm>
              <a:off x="5548454" y="4247843"/>
              <a:ext cx="1095093" cy="276999"/>
            </a:xfrm>
            <a:prstGeom prst="rect">
              <a:avLst/>
            </a:prstGeom>
            <a:noFill/>
          </p:spPr>
          <p:txBody>
            <a:bodyPr wrap="square" lIns="0" tIns="0" rIns="0" bIns="0" rtlCol="0">
              <a:spAutoFit/>
            </a:bodyPr>
            <a:lstStyle/>
            <a:p>
              <a:pPr algn="ctr"/>
              <a:r>
                <a:rPr lang="zh-CN" altLang="en-US" dirty="0">
                  <a:solidFill>
                    <a:schemeClr val="accent1"/>
                  </a:solidFill>
                  <a:latin typeface="+mn-ea"/>
                </a:rPr>
                <a:t>社会排斥</a:t>
              </a:r>
            </a:p>
          </p:txBody>
        </p:sp>
        <p:sp>
          <p:nvSpPr>
            <p:cNvPr id="19" name="文本框 18">
              <a:extLst>
                <a:ext uri="{FF2B5EF4-FFF2-40B4-BE49-F238E27FC236}">
                  <a16:creationId xmlns:a16="http://schemas.microsoft.com/office/drawing/2014/main" id="{291423E0-E48E-63D1-9550-1E36437B8D36}"/>
                </a:ext>
              </a:extLst>
            </p:cNvPr>
            <p:cNvSpPr txBox="1"/>
            <p:nvPr/>
          </p:nvSpPr>
          <p:spPr>
            <a:xfrm>
              <a:off x="5807185" y="4687078"/>
              <a:ext cx="577631" cy="276999"/>
            </a:xfrm>
            <a:prstGeom prst="rect">
              <a:avLst/>
            </a:prstGeom>
            <a:noFill/>
          </p:spPr>
          <p:txBody>
            <a:bodyPr wrap="square" lIns="0" tIns="0" rIns="0" bIns="0" rtlCol="0">
              <a:spAutoFit/>
            </a:bodyPr>
            <a:lstStyle/>
            <a:p>
              <a:pPr algn="ctr"/>
              <a:r>
                <a:rPr lang="zh-CN" altLang="en-US" dirty="0">
                  <a:solidFill>
                    <a:schemeClr val="accent1"/>
                  </a:solidFill>
                  <a:latin typeface="+mn-ea"/>
                </a:rPr>
                <a:t>孤立</a:t>
              </a:r>
            </a:p>
          </p:txBody>
        </p:sp>
        <p:sp>
          <p:nvSpPr>
            <p:cNvPr id="20" name="文本框 19">
              <a:extLst>
                <a:ext uri="{FF2B5EF4-FFF2-40B4-BE49-F238E27FC236}">
                  <a16:creationId xmlns:a16="http://schemas.microsoft.com/office/drawing/2014/main" id="{40B7E2DE-2B1A-22DA-9922-65EE49BF5881}"/>
                </a:ext>
              </a:extLst>
            </p:cNvPr>
            <p:cNvSpPr txBox="1"/>
            <p:nvPr/>
          </p:nvSpPr>
          <p:spPr>
            <a:xfrm>
              <a:off x="5807185" y="5126313"/>
              <a:ext cx="577631" cy="276999"/>
            </a:xfrm>
            <a:prstGeom prst="rect">
              <a:avLst/>
            </a:prstGeom>
            <a:noFill/>
          </p:spPr>
          <p:txBody>
            <a:bodyPr wrap="square" lIns="0" tIns="0" rIns="0" bIns="0" rtlCol="0">
              <a:spAutoFit/>
            </a:bodyPr>
            <a:lstStyle/>
            <a:p>
              <a:pPr algn="ctr"/>
              <a:r>
                <a:rPr lang="en-US" altLang="zh-CN" dirty="0">
                  <a:solidFill>
                    <a:schemeClr val="accent1"/>
                  </a:solidFill>
                  <a:latin typeface="+mn-ea"/>
                </a:rPr>
                <a:t>……</a:t>
              </a:r>
              <a:endParaRPr lang="zh-CN" altLang="en-US" dirty="0">
                <a:solidFill>
                  <a:schemeClr val="accent1"/>
                </a:solidFill>
                <a:latin typeface="+mn-ea"/>
              </a:endParaRPr>
            </a:p>
          </p:txBody>
        </p:sp>
      </p:grpSp>
      <p:grpSp>
        <p:nvGrpSpPr>
          <p:cNvPr id="32" name="组合 31">
            <a:extLst>
              <a:ext uri="{FF2B5EF4-FFF2-40B4-BE49-F238E27FC236}">
                <a16:creationId xmlns:a16="http://schemas.microsoft.com/office/drawing/2014/main" id="{DD3785FC-7A04-A3FD-2F20-2B0C1217CB3F}"/>
              </a:ext>
            </a:extLst>
          </p:cNvPr>
          <p:cNvGrpSpPr/>
          <p:nvPr/>
        </p:nvGrpSpPr>
        <p:grpSpPr>
          <a:xfrm>
            <a:off x="8681131" y="2024706"/>
            <a:ext cx="2852057" cy="3857947"/>
            <a:chOff x="8681131" y="2024706"/>
            <a:chExt cx="2852057" cy="3857947"/>
          </a:xfrm>
        </p:grpSpPr>
        <p:sp>
          <p:nvSpPr>
            <p:cNvPr id="22" name="矩形: 圆角 21">
              <a:extLst>
                <a:ext uri="{FF2B5EF4-FFF2-40B4-BE49-F238E27FC236}">
                  <a16:creationId xmlns:a16="http://schemas.microsoft.com/office/drawing/2014/main" id="{BE8C9333-7168-7957-3C68-0B658B370690}"/>
                </a:ext>
              </a:extLst>
            </p:cNvPr>
            <p:cNvSpPr/>
            <p:nvPr/>
          </p:nvSpPr>
          <p:spPr>
            <a:xfrm>
              <a:off x="8681131" y="2270928"/>
              <a:ext cx="2852057" cy="3611725"/>
            </a:xfrm>
            <a:prstGeom prst="roundRect">
              <a:avLst>
                <a:gd name="adj" fmla="val 2743"/>
              </a:avLst>
            </a:prstGeom>
            <a:solidFill>
              <a:schemeClr val="bg1"/>
            </a:solidFill>
            <a:ln>
              <a:noFill/>
            </a:ln>
            <a:effectLst>
              <a:outerShdw blurRad="127000" dist="38100" dir="2700000" algn="tl"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D06651D9-60F2-EA52-C762-AC90E4CC009F}"/>
                </a:ext>
              </a:extLst>
            </p:cNvPr>
            <p:cNvSpPr/>
            <p:nvPr/>
          </p:nvSpPr>
          <p:spPr>
            <a:xfrm>
              <a:off x="9078254" y="2024706"/>
              <a:ext cx="2057811" cy="49244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mj-ea"/>
                  <a:ea typeface="+mj-ea"/>
                </a:rPr>
                <a:t>性欺凌</a:t>
              </a:r>
            </a:p>
          </p:txBody>
        </p:sp>
        <p:sp>
          <p:nvSpPr>
            <p:cNvPr id="24" name="文本框 23">
              <a:extLst>
                <a:ext uri="{FF2B5EF4-FFF2-40B4-BE49-F238E27FC236}">
                  <a16:creationId xmlns:a16="http://schemas.microsoft.com/office/drawing/2014/main" id="{813B0D3A-7D89-A7E5-AF4C-E008627E3190}"/>
                </a:ext>
              </a:extLst>
            </p:cNvPr>
            <p:cNvSpPr txBox="1"/>
            <p:nvPr/>
          </p:nvSpPr>
          <p:spPr>
            <a:xfrm>
              <a:off x="9559613" y="2930138"/>
              <a:ext cx="1095093" cy="276999"/>
            </a:xfrm>
            <a:prstGeom prst="rect">
              <a:avLst/>
            </a:prstGeom>
            <a:noFill/>
          </p:spPr>
          <p:txBody>
            <a:bodyPr wrap="square" lIns="0" tIns="0" rIns="0" bIns="0" rtlCol="0">
              <a:spAutoFit/>
            </a:bodyPr>
            <a:lstStyle/>
            <a:p>
              <a:pPr algn="ctr"/>
              <a:r>
                <a:rPr lang="zh-CN" altLang="en-US" dirty="0">
                  <a:solidFill>
                    <a:schemeClr val="accent1"/>
                  </a:solidFill>
                  <a:latin typeface="+mn-ea"/>
                </a:rPr>
                <a:t>性别歧视</a:t>
              </a:r>
            </a:p>
          </p:txBody>
        </p:sp>
        <p:sp>
          <p:nvSpPr>
            <p:cNvPr id="25" name="文本框 24">
              <a:extLst>
                <a:ext uri="{FF2B5EF4-FFF2-40B4-BE49-F238E27FC236}">
                  <a16:creationId xmlns:a16="http://schemas.microsoft.com/office/drawing/2014/main" id="{038F5689-3C3A-3026-BA07-68232CDB34EF}"/>
                </a:ext>
              </a:extLst>
            </p:cNvPr>
            <p:cNvSpPr txBox="1"/>
            <p:nvPr/>
          </p:nvSpPr>
          <p:spPr>
            <a:xfrm>
              <a:off x="9559613" y="3369373"/>
              <a:ext cx="1095093" cy="276999"/>
            </a:xfrm>
            <a:prstGeom prst="rect">
              <a:avLst/>
            </a:prstGeom>
            <a:noFill/>
          </p:spPr>
          <p:txBody>
            <a:bodyPr wrap="square" lIns="0" tIns="0" rIns="0" bIns="0" rtlCol="0">
              <a:spAutoFit/>
            </a:bodyPr>
            <a:lstStyle/>
            <a:p>
              <a:pPr algn="ctr"/>
              <a:r>
                <a:rPr lang="zh-CN" altLang="en-US" dirty="0">
                  <a:solidFill>
                    <a:schemeClr val="accent1"/>
                  </a:solidFill>
                  <a:latin typeface="+mn-ea"/>
                </a:rPr>
                <a:t>骚扰</a:t>
              </a:r>
            </a:p>
          </p:txBody>
        </p:sp>
        <p:sp>
          <p:nvSpPr>
            <p:cNvPr id="26" name="文本框 25">
              <a:extLst>
                <a:ext uri="{FF2B5EF4-FFF2-40B4-BE49-F238E27FC236}">
                  <a16:creationId xmlns:a16="http://schemas.microsoft.com/office/drawing/2014/main" id="{C4CF0731-FAC3-9385-7651-5BD6212A1D3D}"/>
                </a:ext>
              </a:extLst>
            </p:cNvPr>
            <p:cNvSpPr txBox="1"/>
            <p:nvPr/>
          </p:nvSpPr>
          <p:spPr>
            <a:xfrm>
              <a:off x="8752332" y="3808608"/>
              <a:ext cx="2709655" cy="276999"/>
            </a:xfrm>
            <a:prstGeom prst="rect">
              <a:avLst/>
            </a:prstGeom>
            <a:noFill/>
          </p:spPr>
          <p:txBody>
            <a:bodyPr wrap="square" lIns="0" tIns="0" rIns="0" bIns="0" rtlCol="0">
              <a:spAutoFit/>
            </a:bodyPr>
            <a:lstStyle/>
            <a:p>
              <a:pPr algn="ctr"/>
              <a:r>
                <a:rPr lang="zh-CN" altLang="en-US" dirty="0">
                  <a:solidFill>
                    <a:schemeClr val="accent1"/>
                  </a:solidFill>
                  <a:latin typeface="+mn-ea"/>
                </a:rPr>
                <a:t>强奸（强奸未遂）</a:t>
              </a:r>
            </a:p>
          </p:txBody>
        </p:sp>
        <p:sp>
          <p:nvSpPr>
            <p:cNvPr id="27" name="文本框 26">
              <a:extLst>
                <a:ext uri="{FF2B5EF4-FFF2-40B4-BE49-F238E27FC236}">
                  <a16:creationId xmlns:a16="http://schemas.microsoft.com/office/drawing/2014/main" id="{94ECA043-9164-4641-61B9-E0BB13EFEF74}"/>
                </a:ext>
              </a:extLst>
            </p:cNvPr>
            <p:cNvSpPr txBox="1"/>
            <p:nvPr/>
          </p:nvSpPr>
          <p:spPr>
            <a:xfrm>
              <a:off x="9070232" y="4247843"/>
              <a:ext cx="2073857" cy="276999"/>
            </a:xfrm>
            <a:prstGeom prst="rect">
              <a:avLst/>
            </a:prstGeom>
            <a:noFill/>
          </p:spPr>
          <p:txBody>
            <a:bodyPr wrap="square" lIns="0" tIns="0" rIns="0" bIns="0" rtlCol="0">
              <a:spAutoFit/>
            </a:bodyPr>
            <a:lstStyle/>
            <a:p>
              <a:pPr algn="ctr"/>
              <a:r>
                <a:rPr lang="zh-CN" altLang="en-US" dirty="0">
                  <a:solidFill>
                    <a:schemeClr val="accent1"/>
                  </a:solidFill>
                  <a:latin typeface="+mn-ea"/>
                </a:rPr>
                <a:t>非自愿的性接触</a:t>
              </a:r>
            </a:p>
          </p:txBody>
        </p:sp>
        <p:sp>
          <p:nvSpPr>
            <p:cNvPr id="28" name="文本框 27">
              <a:extLst>
                <a:ext uri="{FF2B5EF4-FFF2-40B4-BE49-F238E27FC236}">
                  <a16:creationId xmlns:a16="http://schemas.microsoft.com/office/drawing/2014/main" id="{8693B19E-6A4E-FFB4-5337-3368A9EC380F}"/>
                </a:ext>
              </a:extLst>
            </p:cNvPr>
            <p:cNvSpPr txBox="1"/>
            <p:nvPr/>
          </p:nvSpPr>
          <p:spPr>
            <a:xfrm>
              <a:off x="8817166" y="4687078"/>
              <a:ext cx="2579988" cy="276999"/>
            </a:xfrm>
            <a:prstGeom prst="rect">
              <a:avLst/>
            </a:prstGeom>
            <a:noFill/>
          </p:spPr>
          <p:txBody>
            <a:bodyPr wrap="square" lIns="0" tIns="0" rIns="0" bIns="0" rtlCol="0">
              <a:spAutoFit/>
            </a:bodyPr>
            <a:lstStyle/>
            <a:p>
              <a:pPr algn="ctr"/>
              <a:r>
                <a:rPr lang="zh-CN" altLang="en-US" dirty="0">
                  <a:solidFill>
                    <a:schemeClr val="accent1"/>
                  </a:solidFill>
                  <a:latin typeface="+mn-ea"/>
                </a:rPr>
                <a:t>性意味的评论和玩笑</a:t>
              </a:r>
            </a:p>
          </p:txBody>
        </p:sp>
        <p:sp>
          <p:nvSpPr>
            <p:cNvPr id="29" name="文本框 28">
              <a:extLst>
                <a:ext uri="{FF2B5EF4-FFF2-40B4-BE49-F238E27FC236}">
                  <a16:creationId xmlns:a16="http://schemas.microsoft.com/office/drawing/2014/main" id="{C99D2B7C-00AD-1AC6-0512-78D0C7320A18}"/>
                </a:ext>
              </a:extLst>
            </p:cNvPr>
            <p:cNvSpPr txBox="1"/>
            <p:nvPr/>
          </p:nvSpPr>
          <p:spPr>
            <a:xfrm>
              <a:off x="9818344" y="5126313"/>
              <a:ext cx="577631" cy="276999"/>
            </a:xfrm>
            <a:prstGeom prst="rect">
              <a:avLst/>
            </a:prstGeom>
            <a:noFill/>
          </p:spPr>
          <p:txBody>
            <a:bodyPr wrap="square" lIns="0" tIns="0" rIns="0" bIns="0" rtlCol="0">
              <a:spAutoFit/>
            </a:bodyPr>
            <a:lstStyle/>
            <a:p>
              <a:pPr algn="ctr"/>
              <a:r>
                <a:rPr lang="en-US" altLang="zh-CN" dirty="0">
                  <a:solidFill>
                    <a:schemeClr val="accent1"/>
                  </a:solidFill>
                  <a:latin typeface="+mn-ea"/>
                </a:rPr>
                <a:t>……</a:t>
              </a:r>
              <a:endParaRPr lang="zh-CN" altLang="en-US" dirty="0">
                <a:solidFill>
                  <a:schemeClr val="accent1"/>
                </a:solidFill>
                <a:latin typeface="+mn-ea"/>
              </a:endParaRPr>
            </a:p>
          </p:txBody>
        </p:sp>
      </p:grpSp>
    </p:spTree>
    <p:extLst>
      <p:ext uri="{BB962C8B-B14F-4D97-AF65-F5344CB8AC3E}">
        <p14:creationId xmlns:p14="http://schemas.microsoft.com/office/powerpoint/2010/main" val="3853378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5E514C-7EDE-AE53-05D3-D01ACE03AA0F}"/>
              </a:ext>
            </a:extLst>
          </p:cNvPr>
          <p:cNvSpPr>
            <a:spLocks noGrp="1"/>
          </p:cNvSpPr>
          <p:nvPr>
            <p:ph type="title"/>
          </p:nvPr>
        </p:nvSpPr>
        <p:spPr/>
        <p:txBody>
          <a:bodyPr/>
          <a:lstStyle/>
          <a:p>
            <a:r>
              <a:rPr lang="zh-CN" altLang="en-US" dirty="0"/>
              <a:t>校园欺凌的常见方式</a:t>
            </a:r>
          </a:p>
        </p:txBody>
      </p:sp>
      <p:sp>
        <p:nvSpPr>
          <p:cNvPr id="4" name="矩形 3">
            <a:extLst>
              <a:ext uri="{FF2B5EF4-FFF2-40B4-BE49-F238E27FC236}">
                <a16:creationId xmlns:a16="http://schemas.microsoft.com/office/drawing/2014/main" id="{7BD4EAF9-62B7-B2E9-8456-62F5C608EF00}"/>
              </a:ext>
            </a:extLst>
          </p:cNvPr>
          <p:cNvSpPr/>
          <p:nvPr/>
        </p:nvSpPr>
        <p:spPr>
          <a:xfrm>
            <a:off x="477385" y="3497767"/>
            <a:ext cx="1541648" cy="1270253"/>
          </a:xfrm>
          <a:prstGeom prst="rect">
            <a:avLst/>
          </a:prstGeom>
          <a:noFill/>
        </p:spPr>
        <p:txBody>
          <a:bodyPr wrap="square" lIns="67500" tIns="35100" rIns="67500" bIns="351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dirty="0">
                <a:solidFill>
                  <a:schemeClr val="tx1">
                    <a:lumMod val="85000"/>
                    <a:lumOff val="15000"/>
                  </a:schemeClr>
                </a:solidFill>
                <a:latin typeface="+mn-ea"/>
              </a:rPr>
              <a:t>讥讽、嘲笑</a:t>
            </a:r>
          </a:p>
          <a:p>
            <a:pPr algn="ctr">
              <a:lnSpc>
                <a:spcPct val="150000"/>
              </a:lnSpc>
            </a:pPr>
            <a:r>
              <a:rPr lang="zh-CN" altLang="en-US" dirty="0">
                <a:solidFill>
                  <a:schemeClr val="tx1">
                    <a:lumMod val="85000"/>
                    <a:lumOff val="15000"/>
                  </a:schemeClr>
                </a:solidFill>
                <a:latin typeface="+mn-ea"/>
              </a:rPr>
              <a:t>羞辱、孤立</a:t>
            </a:r>
          </a:p>
          <a:p>
            <a:pPr algn="ctr">
              <a:lnSpc>
                <a:spcPct val="150000"/>
              </a:lnSpc>
            </a:pPr>
            <a:r>
              <a:rPr lang="zh-CN" altLang="en-US" dirty="0">
                <a:solidFill>
                  <a:schemeClr val="tx1">
                    <a:lumMod val="85000"/>
                    <a:lumOff val="15000"/>
                  </a:schemeClr>
                </a:solidFill>
                <a:latin typeface="+mn-ea"/>
              </a:rPr>
              <a:t>同学</a:t>
            </a:r>
          </a:p>
        </p:txBody>
      </p:sp>
      <p:sp>
        <p:nvSpPr>
          <p:cNvPr id="5" name="矩形: 圆角 4">
            <a:extLst>
              <a:ext uri="{FF2B5EF4-FFF2-40B4-BE49-F238E27FC236}">
                <a16:creationId xmlns:a16="http://schemas.microsoft.com/office/drawing/2014/main" id="{905634AA-E686-EF83-84D9-3E2F67E1607A}"/>
              </a:ext>
            </a:extLst>
          </p:cNvPr>
          <p:cNvSpPr/>
          <p:nvPr/>
        </p:nvSpPr>
        <p:spPr>
          <a:xfrm>
            <a:off x="766611" y="2438400"/>
            <a:ext cx="951568" cy="951568"/>
          </a:xfrm>
          <a:prstGeom prst="roundRect">
            <a:avLst/>
          </a:prstGeom>
          <a:solidFill>
            <a:schemeClr val="accent1"/>
          </a:solidFill>
          <a:ln w="12700" cap="flat" cmpd="sng" algn="ctr">
            <a:noFill/>
            <a:prstDash val="solid"/>
            <a:miter lim="800000"/>
          </a:ln>
          <a:effectLst/>
        </p:spPr>
        <p:txBody>
          <a:bodyPr lIns="67500" tIns="35100" rIns="67500" bIns="351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200" b="1" dirty="0">
                <a:solidFill>
                  <a:srgbClr val="FFFFFF"/>
                </a:solidFill>
                <a:latin typeface="+mn-ea"/>
              </a:rPr>
              <a:t>骂</a:t>
            </a:r>
          </a:p>
        </p:txBody>
      </p:sp>
      <p:sp>
        <p:nvSpPr>
          <p:cNvPr id="8" name="矩形 7">
            <a:extLst>
              <a:ext uri="{FF2B5EF4-FFF2-40B4-BE49-F238E27FC236}">
                <a16:creationId xmlns:a16="http://schemas.microsoft.com/office/drawing/2014/main" id="{736139DB-D170-94E6-FF96-D1D560575A62}"/>
              </a:ext>
            </a:extLst>
          </p:cNvPr>
          <p:cNvSpPr/>
          <p:nvPr/>
        </p:nvSpPr>
        <p:spPr>
          <a:xfrm>
            <a:off x="2671129" y="3497767"/>
            <a:ext cx="1967887" cy="1270253"/>
          </a:xfrm>
          <a:prstGeom prst="rect">
            <a:avLst/>
          </a:prstGeom>
          <a:noFill/>
        </p:spPr>
        <p:txBody>
          <a:bodyPr wrap="square" lIns="67500" tIns="35100" rIns="67500" bIns="351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dirty="0">
                <a:solidFill>
                  <a:schemeClr val="tx1">
                    <a:lumMod val="85000"/>
                    <a:lumOff val="15000"/>
                  </a:schemeClr>
                </a:solidFill>
                <a:latin typeface="+mn-ea"/>
              </a:rPr>
              <a:t>侮辱、恐吓、迫害受害者做不愿意做的事</a:t>
            </a:r>
          </a:p>
        </p:txBody>
      </p:sp>
      <p:sp>
        <p:nvSpPr>
          <p:cNvPr id="9" name="矩形: 圆角 8">
            <a:extLst>
              <a:ext uri="{FF2B5EF4-FFF2-40B4-BE49-F238E27FC236}">
                <a16:creationId xmlns:a16="http://schemas.microsoft.com/office/drawing/2014/main" id="{57B23F69-10E8-6BF4-55C8-DCC2988A0190}"/>
              </a:ext>
            </a:extLst>
          </p:cNvPr>
          <p:cNvSpPr/>
          <p:nvPr/>
        </p:nvSpPr>
        <p:spPr>
          <a:xfrm>
            <a:off x="3179289" y="2438400"/>
            <a:ext cx="951568" cy="951568"/>
          </a:xfrm>
          <a:prstGeom prst="roundRect">
            <a:avLst/>
          </a:prstGeom>
          <a:solidFill>
            <a:schemeClr val="accent1"/>
          </a:solidFill>
          <a:ln w="12700" cap="flat" cmpd="sng" algn="ctr">
            <a:noFill/>
            <a:prstDash val="solid"/>
            <a:miter lim="800000"/>
          </a:ln>
          <a:effectLst/>
        </p:spPr>
        <p:txBody>
          <a:bodyPr lIns="67500" tIns="35100" rIns="67500" bIns="351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200" b="1" dirty="0">
                <a:solidFill>
                  <a:prstClr val="white"/>
                </a:solidFill>
                <a:latin typeface="+mn-ea"/>
              </a:rPr>
              <a:t>吓</a:t>
            </a:r>
          </a:p>
        </p:txBody>
      </p:sp>
      <p:sp>
        <p:nvSpPr>
          <p:cNvPr id="12" name="矩形 11">
            <a:extLst>
              <a:ext uri="{FF2B5EF4-FFF2-40B4-BE49-F238E27FC236}">
                <a16:creationId xmlns:a16="http://schemas.microsoft.com/office/drawing/2014/main" id="{CD286763-56BA-EC52-C6E4-3E417C1B8F22}"/>
              </a:ext>
            </a:extLst>
          </p:cNvPr>
          <p:cNvSpPr/>
          <p:nvPr/>
        </p:nvSpPr>
        <p:spPr>
          <a:xfrm>
            <a:off x="5291112" y="3497767"/>
            <a:ext cx="1754767" cy="1270253"/>
          </a:xfrm>
          <a:prstGeom prst="rect">
            <a:avLst/>
          </a:prstGeom>
          <a:noFill/>
        </p:spPr>
        <p:txBody>
          <a:bodyPr wrap="square" lIns="67500" tIns="35100" rIns="67500" bIns="351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dirty="0">
                <a:solidFill>
                  <a:schemeClr val="tx1">
                    <a:lumMod val="85000"/>
                    <a:lumOff val="15000"/>
                  </a:schemeClr>
                </a:solidFill>
                <a:latin typeface="+mn-ea"/>
              </a:rPr>
              <a:t>以大欺小，以众</a:t>
            </a:r>
          </a:p>
          <a:p>
            <a:pPr algn="ctr">
              <a:lnSpc>
                <a:spcPct val="150000"/>
              </a:lnSpc>
            </a:pPr>
            <a:r>
              <a:rPr lang="zh-CN" altLang="en-US" dirty="0">
                <a:solidFill>
                  <a:schemeClr val="tx1">
                    <a:lumMod val="85000"/>
                    <a:lumOff val="15000"/>
                  </a:schemeClr>
                </a:solidFill>
                <a:latin typeface="+mn-ea"/>
              </a:rPr>
              <a:t>欺寡，为小事大</a:t>
            </a:r>
          </a:p>
          <a:p>
            <a:pPr algn="ctr">
              <a:lnSpc>
                <a:spcPct val="150000"/>
              </a:lnSpc>
            </a:pPr>
            <a:r>
              <a:rPr lang="zh-CN" altLang="en-US" dirty="0">
                <a:solidFill>
                  <a:schemeClr val="tx1">
                    <a:lumMod val="85000"/>
                    <a:lumOff val="15000"/>
                  </a:schemeClr>
                </a:solidFill>
                <a:latin typeface="+mn-ea"/>
              </a:rPr>
              <a:t>打出手</a:t>
            </a:r>
          </a:p>
        </p:txBody>
      </p:sp>
      <p:sp>
        <p:nvSpPr>
          <p:cNvPr id="13" name="矩形: 圆角 12">
            <a:extLst>
              <a:ext uri="{FF2B5EF4-FFF2-40B4-BE49-F238E27FC236}">
                <a16:creationId xmlns:a16="http://schemas.microsoft.com/office/drawing/2014/main" id="{05E9A4C2-B430-CE0E-610F-D445685E2098}"/>
              </a:ext>
            </a:extLst>
          </p:cNvPr>
          <p:cNvSpPr/>
          <p:nvPr/>
        </p:nvSpPr>
        <p:spPr>
          <a:xfrm>
            <a:off x="5692792" y="2441874"/>
            <a:ext cx="951568" cy="951568"/>
          </a:xfrm>
          <a:prstGeom prst="roundRect">
            <a:avLst/>
          </a:prstGeom>
          <a:solidFill>
            <a:schemeClr val="accent1"/>
          </a:solidFill>
          <a:ln w="12700" cap="flat" cmpd="sng" algn="ctr">
            <a:noFill/>
            <a:prstDash val="solid"/>
            <a:miter lim="800000"/>
          </a:ln>
          <a:effectLst/>
        </p:spPr>
        <p:txBody>
          <a:bodyPr lIns="67500" tIns="35100" rIns="67500" bIns="351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200" b="1" dirty="0">
                <a:solidFill>
                  <a:prstClr val="white"/>
                </a:solidFill>
                <a:latin typeface="+mn-ea"/>
              </a:rPr>
              <a:t>打</a:t>
            </a:r>
          </a:p>
        </p:txBody>
      </p:sp>
      <p:sp>
        <p:nvSpPr>
          <p:cNvPr id="16" name="矩形 15">
            <a:extLst>
              <a:ext uri="{FF2B5EF4-FFF2-40B4-BE49-F238E27FC236}">
                <a16:creationId xmlns:a16="http://schemas.microsoft.com/office/drawing/2014/main" id="{E669F8C5-22FA-508B-F3DF-2D2B28C91E56}"/>
              </a:ext>
            </a:extLst>
          </p:cNvPr>
          <p:cNvSpPr/>
          <p:nvPr/>
        </p:nvSpPr>
        <p:spPr>
          <a:xfrm>
            <a:off x="7697975" y="3465068"/>
            <a:ext cx="1754606" cy="854754"/>
          </a:xfrm>
          <a:prstGeom prst="rect">
            <a:avLst/>
          </a:prstGeom>
          <a:noFill/>
        </p:spPr>
        <p:txBody>
          <a:bodyPr wrap="square" lIns="67500" tIns="35100" rIns="67500" bIns="351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dirty="0">
                <a:solidFill>
                  <a:schemeClr val="tx1">
                    <a:lumMod val="85000"/>
                    <a:lumOff val="15000"/>
                  </a:schemeClr>
                </a:solidFill>
                <a:latin typeface="+mn-ea"/>
              </a:rPr>
              <a:t>毁坏受害者书本</a:t>
            </a:r>
          </a:p>
          <a:p>
            <a:pPr algn="ctr">
              <a:lnSpc>
                <a:spcPct val="150000"/>
              </a:lnSpc>
            </a:pPr>
            <a:r>
              <a:rPr lang="zh-CN" altLang="en-US" dirty="0">
                <a:solidFill>
                  <a:schemeClr val="tx1">
                    <a:lumMod val="85000"/>
                    <a:lumOff val="15000"/>
                  </a:schemeClr>
                </a:solidFill>
                <a:latin typeface="+mn-ea"/>
              </a:rPr>
              <a:t>衣物等个人财产</a:t>
            </a:r>
          </a:p>
        </p:txBody>
      </p:sp>
      <p:sp>
        <p:nvSpPr>
          <p:cNvPr id="17" name="矩形: 圆角 16">
            <a:extLst>
              <a:ext uri="{FF2B5EF4-FFF2-40B4-BE49-F238E27FC236}">
                <a16:creationId xmlns:a16="http://schemas.microsoft.com/office/drawing/2014/main" id="{6F5305A7-AC41-BD9B-4BEB-2773639F53F5}"/>
              </a:ext>
            </a:extLst>
          </p:cNvPr>
          <p:cNvSpPr/>
          <p:nvPr/>
        </p:nvSpPr>
        <p:spPr>
          <a:xfrm>
            <a:off x="8099494" y="2446284"/>
            <a:ext cx="951568" cy="951568"/>
          </a:xfrm>
          <a:prstGeom prst="roundRect">
            <a:avLst/>
          </a:prstGeom>
          <a:solidFill>
            <a:schemeClr val="accent1"/>
          </a:solidFill>
          <a:ln w="12700" cap="flat" cmpd="sng" algn="ctr">
            <a:noFill/>
            <a:prstDash val="solid"/>
            <a:miter lim="800000"/>
          </a:ln>
          <a:effectLst/>
        </p:spPr>
        <p:txBody>
          <a:bodyPr lIns="67500" tIns="35100" rIns="67500" bIns="351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200" b="1" dirty="0">
                <a:solidFill>
                  <a:prstClr val="white"/>
                </a:solidFill>
                <a:latin typeface="+mn-ea"/>
              </a:rPr>
              <a:t>毁</a:t>
            </a:r>
          </a:p>
        </p:txBody>
      </p:sp>
      <p:sp>
        <p:nvSpPr>
          <p:cNvPr id="20" name="矩形 19">
            <a:extLst>
              <a:ext uri="{FF2B5EF4-FFF2-40B4-BE49-F238E27FC236}">
                <a16:creationId xmlns:a16="http://schemas.microsoft.com/office/drawing/2014/main" id="{70FC5CC7-DC42-CE9B-CBB6-582836F1FE73}"/>
              </a:ext>
            </a:extLst>
          </p:cNvPr>
          <p:cNvSpPr/>
          <p:nvPr/>
        </p:nvSpPr>
        <p:spPr>
          <a:xfrm>
            <a:off x="10104677" y="3465068"/>
            <a:ext cx="1541649" cy="854754"/>
          </a:xfrm>
          <a:prstGeom prst="rect">
            <a:avLst/>
          </a:prstGeom>
          <a:noFill/>
        </p:spPr>
        <p:txBody>
          <a:bodyPr wrap="square" lIns="67500" tIns="35100" rIns="67500" bIns="351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dirty="0">
                <a:solidFill>
                  <a:schemeClr val="tx1">
                    <a:lumMod val="85000"/>
                    <a:lumOff val="15000"/>
                  </a:schemeClr>
                </a:solidFill>
                <a:latin typeface="+mn-ea"/>
              </a:rPr>
              <a:t>传播谣言</a:t>
            </a:r>
          </a:p>
          <a:p>
            <a:pPr algn="ctr">
              <a:lnSpc>
                <a:spcPct val="150000"/>
              </a:lnSpc>
            </a:pPr>
            <a:r>
              <a:rPr lang="zh-CN" altLang="en-US" dirty="0">
                <a:solidFill>
                  <a:schemeClr val="tx1">
                    <a:lumMod val="85000"/>
                    <a:lumOff val="15000"/>
                  </a:schemeClr>
                </a:solidFill>
                <a:latin typeface="+mn-ea"/>
              </a:rPr>
              <a:t>进行人身攻击</a:t>
            </a:r>
          </a:p>
        </p:txBody>
      </p:sp>
      <p:sp>
        <p:nvSpPr>
          <p:cNvPr id="21" name="矩形: 圆角 20">
            <a:extLst>
              <a:ext uri="{FF2B5EF4-FFF2-40B4-BE49-F238E27FC236}">
                <a16:creationId xmlns:a16="http://schemas.microsoft.com/office/drawing/2014/main" id="{EDCA13E6-1B3A-A4AF-2A41-7B2294234AC5}"/>
              </a:ext>
            </a:extLst>
          </p:cNvPr>
          <p:cNvSpPr/>
          <p:nvPr/>
        </p:nvSpPr>
        <p:spPr>
          <a:xfrm>
            <a:off x="10399718" y="2438400"/>
            <a:ext cx="951568" cy="951568"/>
          </a:xfrm>
          <a:prstGeom prst="roundRect">
            <a:avLst/>
          </a:prstGeom>
          <a:solidFill>
            <a:schemeClr val="accent1"/>
          </a:solidFill>
          <a:ln w="12700" cap="flat" cmpd="sng" algn="ctr">
            <a:noFill/>
            <a:prstDash val="solid"/>
            <a:miter lim="800000"/>
          </a:ln>
          <a:effectLst/>
        </p:spPr>
        <p:txBody>
          <a:bodyPr lIns="67500" tIns="35100" rIns="67500" bIns="351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200" b="1" dirty="0">
                <a:solidFill>
                  <a:prstClr val="white"/>
                </a:solidFill>
                <a:latin typeface="+mn-ea"/>
              </a:rPr>
              <a:t>传</a:t>
            </a:r>
          </a:p>
        </p:txBody>
      </p:sp>
    </p:spTree>
    <p:extLst>
      <p:ext uri="{BB962C8B-B14F-4D97-AF65-F5344CB8AC3E}">
        <p14:creationId xmlns:p14="http://schemas.microsoft.com/office/powerpoint/2010/main" val="31260637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GuidesStyle_Normal&quot;,&quot;Kind&quot;:&quot;System&quot;,&quot;OldGuidesSetting&quot;:{&quot;HeaderHeight&quot;:15.0,&quot;FooterHeight&quot;:9.0,&quot;SideMargin&quot;:5.5,&quot;TopMargin&quot;:0.0,&quot;BottomMargin&quot;:0.0,&quot;IntervalMargin&quot;:1.5}}"/>
</p:tagLst>
</file>

<file path=ppt/tags/tag2.xml><?xml version="1.0" encoding="utf-8"?>
<p:tagLst xmlns:a="http://schemas.openxmlformats.org/drawingml/2006/main" xmlns:r="http://schemas.openxmlformats.org/officeDocument/2006/relationships" xmlns:p="http://schemas.openxmlformats.org/presentationml/2006/main">
  <p:tag name="ADJUSTMENTS" val="6.08642"/>
</p:tagLst>
</file>

<file path=ppt/tags/tag3.xml><?xml version="1.0" encoding="utf-8"?>
<p:tagLst xmlns:a="http://schemas.openxmlformats.org/drawingml/2006/main" xmlns:r="http://schemas.openxmlformats.org/officeDocument/2006/relationships" xmlns:p="http://schemas.openxmlformats.org/presentationml/2006/main">
  <p:tag name="ADJUSTMENTS" val="6.08642"/>
</p:tagLst>
</file>

<file path=ppt/tags/tag4.xml><?xml version="1.0" encoding="utf-8"?>
<p:tagLst xmlns:a="http://schemas.openxmlformats.org/drawingml/2006/main" xmlns:r="http://schemas.openxmlformats.org/officeDocument/2006/relationships" xmlns:p="http://schemas.openxmlformats.org/presentationml/2006/main">
  <p:tag name="ADJUSTMENTS" val="6.08642"/>
</p:tagLst>
</file>

<file path=ppt/theme/theme1.xml><?xml version="1.0" encoding="utf-8"?>
<a:theme xmlns:a="http://schemas.openxmlformats.org/drawingml/2006/main" name="OfficePLUS 主题">
  <a:themeElements>
    <a:clrScheme name="OfficePLUS">
      <a:dk1>
        <a:sysClr val="windowText" lastClr="000000"/>
      </a:dk1>
      <a:lt1>
        <a:sysClr val="window" lastClr="FFFFFF"/>
      </a:lt1>
      <a:dk2>
        <a:srgbClr val="44546A"/>
      </a:dk2>
      <a:lt2>
        <a:srgbClr val="E7E6E6"/>
      </a:lt2>
      <a:accent1>
        <a:srgbClr val="52B7BF"/>
      </a:accent1>
      <a:accent2>
        <a:srgbClr val="309080"/>
      </a:accent2>
      <a:accent3>
        <a:srgbClr val="B5DE56"/>
      </a:accent3>
      <a:accent4>
        <a:srgbClr val="9B9B9B"/>
      </a:accent4>
      <a:accent5>
        <a:srgbClr val="BCBCBC"/>
      </a:accent5>
      <a:accent6>
        <a:srgbClr val="D9D9D9"/>
      </a:accent6>
      <a:hlink>
        <a:srgbClr val="0563C1"/>
      </a:hlink>
      <a:folHlink>
        <a:srgbClr val="954F72"/>
      </a:folHlink>
    </a:clrScheme>
    <a:fontScheme name="OfficePLUS">
      <a:majorFont>
        <a:latin typeface="Arial Black"/>
        <a:ea typeface="微软雅黑"/>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0b223f8-5841-42fb-baf5-d5b50bb4a0ca.source-default.zh-Hans" id="{73F4A820-C007-4446-89D8-D266B76AAA83}" vid="{3758F66E-F0EB-214E-B796-69CC723FEF2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443A8EF62DE444B1FF07917E22EF72" ma:contentTypeVersion="17" ma:contentTypeDescription="Create a new document." ma:contentTypeScope="" ma:versionID="ae809626c8abf568b6a415226af21ced">
  <xsd:schema xmlns:xsd="http://www.w3.org/2001/XMLSchema" xmlns:xs="http://www.w3.org/2001/XMLSchema" xmlns:p="http://schemas.microsoft.com/office/2006/metadata/properties" xmlns:ns1="http://schemas.microsoft.com/sharepoint/v3" xmlns:ns2="0a5c0dea-e5d7-4228-9256-3793bb42faa5" xmlns:ns3="97934b4b-eba6-486d-bfc1-4b8e3fe39092" targetNamespace="http://schemas.microsoft.com/office/2006/metadata/properties" ma:root="true" ma:fieldsID="1ffe3db4c8c97a24da98b2b5f963ec28" ns1:_="" ns2:_="" ns3:_="">
    <xsd:import namespace="http://schemas.microsoft.com/sharepoint/v3"/>
    <xsd:import namespace="0a5c0dea-e5d7-4228-9256-3793bb42faa5"/>
    <xsd:import namespace="97934b4b-eba6-486d-bfc1-4b8e3fe39092"/>
    <xsd:element name="properties">
      <xsd:complexType>
        <xsd:sequence>
          <xsd:element name="documentManagement">
            <xsd:complexType>
              <xsd:all>
                <xsd:element ref="ns2:OneNoteFluid_FileOrder" minOccurs="0"/>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5c0dea-e5d7-4228-9256-3793bb42faa5" elementFormDefault="qualified">
    <xsd:import namespace="http://schemas.microsoft.com/office/2006/documentManagement/types"/>
    <xsd:import namespace="http://schemas.microsoft.com/office/infopath/2007/PartnerControls"/>
    <xsd:element name="OneNoteFluid_FileOrder" ma:index="8" nillable="true" ma:displayName="OneNoteFluid_FileOrder" ma:internalName="OneNoteFluid_FileOrder">
      <xsd:simpleType>
        <xsd:restriction base="dms:Text">
          <xsd:maxLength value="255"/>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1" nillable="true" ma:displayName="MediaServiceDateTaken" ma:hidden="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934b4b-eba6-486d-bfc1-4b8e3fe3909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a885aa0b-334b-483f-9125-6409c6335a4b}" ma:internalName="TaxCatchAll" ma:showField="CatchAllData" ma:web="97934b4b-eba6-486d-bfc1-4b8e3fe390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97934b4b-eba6-486d-bfc1-4b8e3fe39092" xsi:nil="true"/>
    <_ip_UnifiedCompliancePolicyProperties xmlns="http://schemas.microsoft.com/sharepoint/v3" xsi:nil="true"/>
    <lcf76f155ced4ddcb4097134ff3c332f xmlns="0a5c0dea-e5d7-4228-9256-3793bb42faa5">
      <Terms xmlns="http://schemas.microsoft.com/office/infopath/2007/PartnerControls"/>
    </lcf76f155ced4ddcb4097134ff3c332f>
    <OneNoteFluid_FileOrder xmlns="0a5c0dea-e5d7-4228-9256-3793bb42faa5" xsi:nil="true"/>
  </documentManagement>
</p:properties>
</file>

<file path=customXml/itemProps1.xml><?xml version="1.0" encoding="utf-8"?>
<ds:datastoreItem xmlns:ds="http://schemas.openxmlformats.org/officeDocument/2006/customXml" ds:itemID="{AFFA0730-172B-4B36-BB91-05B00CC61E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5c0dea-e5d7-4228-9256-3793bb42faa5"/>
    <ds:schemaRef ds:uri="97934b4b-eba6-486d-bfc1-4b8e3fe390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B9FD78-BFA2-4870-9702-ED7B5111410F}">
  <ds:schemaRefs>
    <ds:schemaRef ds:uri="http://schemas.microsoft.com/sharepoint/v3/contenttype/forms"/>
  </ds:schemaRefs>
</ds:datastoreItem>
</file>

<file path=customXml/itemProps3.xml><?xml version="1.0" encoding="utf-8"?>
<ds:datastoreItem xmlns:ds="http://schemas.openxmlformats.org/officeDocument/2006/customXml" ds:itemID="{71B847F6-2296-4655-9BD3-A8E41C33EFA7}">
  <ds:schemaRefs>
    <ds:schemaRef ds:uri="http://schemas.microsoft.com/office/2006/metadata/properties"/>
    <ds:schemaRef ds:uri="http://schemas.microsoft.com/office/infopath/2007/PartnerControls"/>
    <ds:schemaRef ds:uri="http://schemas.microsoft.com/sharepoint/v3"/>
    <ds:schemaRef ds:uri="97934b4b-eba6-486d-bfc1-4b8e3fe39092"/>
    <ds:schemaRef ds:uri="0a5c0dea-e5d7-4228-9256-3793bb42faa5"/>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iSlide 官方模板</Template>
  <TotalTime>1380</TotalTime>
  <Words>1695</Words>
  <Application>Microsoft Office PowerPoint</Application>
  <PresentationFormat>宽屏</PresentationFormat>
  <Paragraphs>176</Paragraphs>
  <Slides>26</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-apple-system</vt:lpstr>
      <vt:lpstr>MicrosoftYaHei</vt:lpstr>
      <vt:lpstr>等线</vt:lpstr>
      <vt:lpstr>微软雅黑</vt:lpstr>
      <vt:lpstr>微软雅黑 Light</vt:lpstr>
      <vt:lpstr>Arial</vt:lpstr>
      <vt:lpstr>Arial Black</vt:lpstr>
      <vt:lpstr>OfficePLUS 主题</vt:lpstr>
      <vt:lpstr>第五期分享   ——校园欺凌</vt:lpstr>
      <vt:lpstr>导读</vt:lpstr>
      <vt:lpstr>导语</vt:lpstr>
      <vt:lpstr>PowerPoint 演示文稿</vt:lpstr>
      <vt:lpstr>校园欺凌的定义</vt:lpstr>
      <vt:lpstr>校园欺凌的定义</vt:lpstr>
      <vt:lpstr>校园欺凌的现象</vt:lpstr>
      <vt:lpstr>校园欺凌的常见类型</vt:lpstr>
      <vt:lpstr>校园欺凌的常见方式</vt:lpstr>
      <vt:lpstr>家长老师应注意的现象</vt:lpstr>
      <vt:lpstr>引发欺凌的原因</vt:lpstr>
      <vt:lpstr>引发校园欺凌的社会因素</vt:lpstr>
      <vt:lpstr>引发校园欺凌的学校因素</vt:lpstr>
      <vt:lpstr>引发校园欺凌的家庭因素</vt:lpstr>
      <vt:lpstr>引发校园欺凌的个人因素</vt:lpstr>
      <vt:lpstr>校园欺凌的案例</vt:lpstr>
      <vt:lpstr>校园欺凌的案例</vt:lpstr>
      <vt:lpstr>创伤理论视角下的分析</vt:lpstr>
      <vt:lpstr>创伤理论视角下的分析</vt:lpstr>
      <vt:lpstr>创伤理论视角下的分析</vt:lpstr>
      <vt:lpstr>应对好校园欺凌</vt:lpstr>
      <vt:lpstr>学生如何应对校园欺凌</vt:lpstr>
      <vt:lpstr>家长如何应对校园欺凌</vt:lpstr>
      <vt:lpstr>学校如何应对校园欺凌</vt:lpstr>
      <vt:lpstr>政社如何应对校园欺凌</vt:lpstr>
      <vt:lpstr>愿我们祖国的花朵都可以健康快乐成长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iSlide 资源设计规范</dc:title>
  <dc:creator>Lee shize</dc:creator>
  <cp:lastModifiedBy>王 Estelle</cp:lastModifiedBy>
  <cp:revision>46</cp:revision>
  <dcterms:created xsi:type="dcterms:W3CDTF">2022-09-02T07:40:40Z</dcterms:created>
  <dcterms:modified xsi:type="dcterms:W3CDTF">2023-10-08T06:35:40Z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0x010100D1443A8EF62DE444B1FF07917E22EF72</vt:lpwstr>
  </property>
  <property fmtid="{D5CDD505-2E9C-101B-9397-08002B2CF9AE}" pid="3" name="MediaServiceImageTags">
    <vt:lpwstr/>
  </property>
</Properties>
</file>